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notesSlides/notesSlide5.xml" ContentType="application/vnd.openxmlformats-officedocument.presentationml.notesSlide+xml"/>
  <Override PartName="/ppt/charts/chart19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0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5.xml" ContentType="application/vnd.openxmlformats-officedocument.themeOverride+xml"/>
  <Override PartName="/ppt/charts/chart21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6.xml" ContentType="application/vnd.openxmlformats-officedocument.themeOverride+xml"/>
  <Override PartName="/ppt/charts/chart22.xml" ContentType="application/vnd.openxmlformats-officedocument.drawingml.chart+xml"/>
  <Override PartName="/ppt/theme/themeOverride7.xml" ContentType="application/vnd.openxmlformats-officedocument.themeOverride+xml"/>
  <Override PartName="/ppt/notesSlides/notesSlide6.xml" ContentType="application/vnd.openxmlformats-officedocument.presentationml.notesSlide+xml"/>
  <Override PartName="/ppt/charts/chart23.xml" ContentType="application/vnd.openxmlformats-officedocument.drawingml.chart+xml"/>
  <Override PartName="/ppt/theme/themeOverride8.xml" ContentType="application/vnd.openxmlformats-officedocument.themeOverride+xml"/>
  <Override PartName="/ppt/charts/chart2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2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2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2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2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2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3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7.xml" ContentType="application/vnd.openxmlformats-officedocument.presentationml.notesSlide+xml"/>
  <Override PartName="/ppt/charts/chart31.xml" ContentType="application/vnd.openxmlformats-officedocument.drawingml.chart+xml"/>
  <Override PartName="/ppt/theme/themeOverride9.xml" ContentType="application/vnd.openxmlformats-officedocument.themeOverride+xml"/>
  <Override PartName="/ppt/charts/chart32.xml" ContentType="application/vnd.openxmlformats-officedocument.drawingml.chart+xml"/>
  <Override PartName="/ppt/theme/themeOverride10.xml" ContentType="application/vnd.openxmlformats-officedocument.themeOverride+xml"/>
  <Override PartName="/ppt/charts/chart33.xml" ContentType="application/vnd.openxmlformats-officedocument.drawingml.chart+xml"/>
  <Override PartName="/ppt/theme/themeOverride1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4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2.xml" ContentType="application/vnd.openxmlformats-officedocument.themeOverride+xml"/>
  <Override PartName="/ppt/notesSlides/notesSlide10.xml" ContentType="application/vnd.openxmlformats-officedocument.presentationml.notesSlide+xml"/>
  <Override PartName="/ppt/charts/chart35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3.xml" ContentType="application/vnd.openxmlformats-officedocument.themeOverride+xml"/>
  <Override PartName="/ppt/notesSlides/notesSlide11.xml" ContentType="application/vnd.openxmlformats-officedocument.presentationml.notesSlide+xml"/>
  <Override PartName="/ppt/charts/chart36.xml" ContentType="application/vnd.openxmlformats-officedocument.drawingml.chart+xml"/>
  <Override PartName="/ppt/theme/themeOverride14.xml" ContentType="application/vnd.openxmlformats-officedocument.themeOverride+xml"/>
  <Override PartName="/ppt/notesSlides/notesSlide12.xml" ContentType="application/vnd.openxmlformats-officedocument.presentationml.notesSlide+xml"/>
  <Override PartName="/ppt/charts/chart37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5.xml" ContentType="application/vnd.openxmlformats-officedocument.themeOverride+xml"/>
  <Override PartName="/ppt/notesSlides/notesSlide13.xml" ContentType="application/vnd.openxmlformats-officedocument.presentationml.notesSlide+xml"/>
  <Override PartName="/ppt/charts/chart38.xml" ContentType="application/vnd.openxmlformats-officedocument.drawingml.chart+xml"/>
  <Override PartName="/ppt/theme/themeOverride16.xml" ContentType="application/vnd.openxmlformats-officedocument.themeOverride+xml"/>
  <Override PartName="/ppt/notesSlides/notesSlide14.xml" ContentType="application/vnd.openxmlformats-officedocument.presentationml.notesSlide+xml"/>
  <Override PartName="/ppt/charts/chart39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7.xml" ContentType="application/vnd.openxmlformats-officedocument.themeOverride+xml"/>
  <Override PartName="/ppt/notesSlides/notesSlide15.xml" ContentType="application/vnd.openxmlformats-officedocument.presentationml.notesSlide+xml"/>
  <Override PartName="/ppt/charts/chart40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41.xml" ContentType="application/vnd.openxmlformats-officedocument.drawingml.chart+xml"/>
  <Override PartName="/ppt/theme/themeOverride18.xml" ContentType="application/vnd.openxmlformats-officedocument.themeOverride+xml"/>
  <Override PartName="/ppt/charts/chart42.xml" ContentType="application/vnd.openxmlformats-officedocument.drawingml.chart+xml"/>
  <Override PartName="/ppt/theme/themeOverride19.xml" ContentType="application/vnd.openxmlformats-officedocument.themeOverride+xml"/>
  <Override PartName="/ppt/charts/chart43.xml" ContentType="application/vnd.openxmlformats-officedocument.drawingml.chart+xml"/>
  <Override PartName="/ppt/theme/themeOverride20.xml" ContentType="application/vnd.openxmlformats-officedocument.themeOverride+xml"/>
  <Override PartName="/ppt/notesSlides/notesSlide16.xml" ContentType="application/vnd.openxmlformats-officedocument.presentationml.notesSlide+xml"/>
  <Override PartName="/ppt/charts/chart44.xml" ContentType="application/vnd.openxmlformats-officedocument.drawingml.chart+xml"/>
  <Override PartName="/ppt/theme/themeOverride21.xml" ContentType="application/vnd.openxmlformats-officedocument.themeOverride+xml"/>
  <Override PartName="/ppt/charts/chart45.xml" ContentType="application/vnd.openxmlformats-officedocument.drawingml.chart+xml"/>
  <Override PartName="/ppt/theme/themeOverride22.xml" ContentType="application/vnd.openxmlformats-officedocument.themeOverride+xml"/>
  <Override PartName="/ppt/charts/chart46.xml" ContentType="application/vnd.openxmlformats-officedocument.drawingml.chart+xml"/>
  <Override PartName="/ppt/theme/themeOverride23.xml" ContentType="application/vnd.openxmlformats-officedocument.themeOverride+xml"/>
  <Override PartName="/ppt/notesSlides/notesSlide17.xml" ContentType="application/vnd.openxmlformats-officedocument.presentationml.notesSlide+xml"/>
  <Override PartName="/ppt/charts/chart47.xml" ContentType="application/vnd.openxmlformats-officedocument.drawingml.chart+xml"/>
  <Override PartName="/ppt/charts/chart48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24.xml" ContentType="application/vnd.openxmlformats-officedocument.themeOverride+xml"/>
  <Override PartName="/ppt/notesSlides/notesSlide18.xml" ContentType="application/vnd.openxmlformats-officedocument.presentationml.notesSlide+xml"/>
  <Override PartName="/ppt/charts/chart49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25.xml" ContentType="application/vnd.openxmlformats-officedocument.themeOverride+xml"/>
  <Override PartName="/ppt/charts/chart50.xml" ContentType="application/vnd.openxmlformats-officedocument.drawingml.chart+xml"/>
  <Override PartName="/ppt/notesSlides/notesSlide19.xml" ContentType="application/vnd.openxmlformats-officedocument.presentationml.notesSlide+xml"/>
  <Override PartName="/ppt/charts/chart51.xml" ContentType="application/vnd.openxmlformats-officedocument.drawingml.chart+xml"/>
  <Override PartName="/ppt/charts/chart52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26.xml" ContentType="application/vnd.openxmlformats-officedocument.themeOverride+xml"/>
  <Override PartName="/ppt/notesSlides/notesSlide20.xml" ContentType="application/vnd.openxmlformats-officedocument.presentationml.notesSlide+xml"/>
  <Override PartName="/ppt/charts/chart53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27.xml" ContentType="application/vnd.openxmlformats-officedocument.themeOverride+xml"/>
  <Override PartName="/ppt/charts/chart54.xml" ContentType="application/vnd.openxmlformats-officedocument.drawingml.chart+xml"/>
  <Override PartName="/ppt/notesSlides/notesSlide21.xml" ContentType="application/vnd.openxmlformats-officedocument.presentationml.notesSlide+xml"/>
  <Override PartName="/ppt/charts/chart55.xml" ContentType="application/vnd.openxmlformats-officedocument.drawingml.chart+xml"/>
  <Override PartName="/ppt/theme/themeOverride28.xml" ContentType="application/vnd.openxmlformats-officedocument.themeOverride+xml"/>
  <Override PartName="/ppt/charts/chart56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29.xml" ContentType="application/vnd.openxmlformats-officedocument.themeOverride+xml"/>
  <Override PartName="/ppt/charts/chart57.xml" ContentType="application/vnd.openxmlformats-officedocument.drawingml.chart+xml"/>
  <Override PartName="/ppt/notesSlides/notesSlide22.xml" ContentType="application/vnd.openxmlformats-officedocument.presentationml.notesSlide+xml"/>
  <Override PartName="/ppt/charts/chart58.xml" ContentType="application/vnd.openxmlformats-officedocument.drawingml.chart+xml"/>
  <Override PartName="/ppt/theme/themeOverride30.xml" ContentType="application/vnd.openxmlformats-officedocument.themeOverride+xml"/>
  <Override PartName="/ppt/charts/chart59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theme/themeOverride31.xml" ContentType="application/vnd.openxmlformats-officedocument.themeOverride+xml"/>
  <Override PartName="/ppt/charts/chart60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66" r:id="rId2"/>
    <p:sldMasterId id="2147483711" r:id="rId3"/>
  </p:sldMasterIdLst>
  <p:notesMasterIdLst>
    <p:notesMasterId r:id="rId38"/>
  </p:notesMasterIdLst>
  <p:handoutMasterIdLst>
    <p:handoutMasterId r:id="rId39"/>
  </p:handoutMasterIdLst>
  <p:sldIdLst>
    <p:sldId id="261" r:id="rId4"/>
    <p:sldId id="1001" r:id="rId5"/>
    <p:sldId id="1011" r:id="rId6"/>
    <p:sldId id="786" r:id="rId7"/>
    <p:sldId id="1014" r:id="rId8"/>
    <p:sldId id="790" r:id="rId9"/>
    <p:sldId id="1189" r:id="rId10"/>
    <p:sldId id="1190" r:id="rId11"/>
    <p:sldId id="1191" r:id="rId12"/>
    <p:sldId id="1024" r:id="rId13"/>
    <p:sldId id="1188" r:id="rId14"/>
    <p:sldId id="1027" r:id="rId15"/>
    <p:sldId id="1157" r:id="rId16"/>
    <p:sldId id="1089" r:id="rId17"/>
    <p:sldId id="1159" r:id="rId18"/>
    <p:sldId id="1086" r:id="rId19"/>
    <p:sldId id="1151" r:id="rId20"/>
    <p:sldId id="1140" r:id="rId21"/>
    <p:sldId id="1152" r:id="rId22"/>
    <p:sldId id="1142" r:id="rId23"/>
    <p:sldId id="1155" r:id="rId24"/>
    <p:sldId id="1186" r:id="rId25"/>
    <p:sldId id="1179" r:id="rId26"/>
    <p:sldId id="1185" r:id="rId27"/>
    <p:sldId id="1182" r:id="rId28"/>
    <p:sldId id="1183" r:id="rId29"/>
    <p:sldId id="1177" r:id="rId30"/>
    <p:sldId id="1180" r:id="rId31"/>
    <p:sldId id="1176" r:id="rId32"/>
    <p:sldId id="1181" r:id="rId33"/>
    <p:sldId id="1192" r:id="rId34"/>
    <p:sldId id="1139" r:id="rId35"/>
    <p:sldId id="1173" r:id="rId36"/>
    <p:sldId id="1046" r:id="rId3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7D45923C-673D-471B-916B-BB78E4FFDB70}">
          <p14:sldIdLst>
            <p14:sldId id="261"/>
            <p14:sldId id="1001"/>
            <p14:sldId id="1011"/>
            <p14:sldId id="786"/>
            <p14:sldId id="1014"/>
            <p14:sldId id="790"/>
            <p14:sldId id="1189"/>
            <p14:sldId id="1190"/>
            <p14:sldId id="1191"/>
            <p14:sldId id="1024"/>
            <p14:sldId id="1188"/>
            <p14:sldId id="1027"/>
            <p14:sldId id="1157"/>
            <p14:sldId id="1089"/>
            <p14:sldId id="1159"/>
            <p14:sldId id="1086"/>
            <p14:sldId id="1151"/>
            <p14:sldId id="1140"/>
            <p14:sldId id="1152"/>
            <p14:sldId id="1142"/>
            <p14:sldId id="1155"/>
            <p14:sldId id="1186"/>
            <p14:sldId id="1179"/>
            <p14:sldId id="1185"/>
            <p14:sldId id="1182"/>
            <p14:sldId id="1183"/>
            <p14:sldId id="1177"/>
            <p14:sldId id="1180"/>
            <p14:sldId id="1176"/>
            <p14:sldId id="1181"/>
            <p14:sldId id="1192"/>
          </p14:sldIdLst>
        </p14:section>
        <p14:section name="Omówienie wyników" id="{3382586A-A340-4F85-95DA-F240F2D1CB71}">
          <p14:sldIdLst>
            <p14:sldId id="1139"/>
            <p14:sldId id="1173"/>
            <p14:sldId id="1046"/>
          </p14:sldIdLst>
        </p14:section>
      </p14:sectionLst>
    </p:ext>
    <p:ext uri="{EFAFB233-063F-42B5-8137-9DF3F51BA10A}">
      <p15:sldGuideLst xmlns:p15="http://schemas.microsoft.com/office/powerpoint/2012/main">
        <p15:guide id="1" pos="476" userDrawn="1">
          <p15:clr>
            <a:srgbClr val="A4A3A4"/>
          </p15:clr>
        </p15:guide>
        <p15:guide id="2" orient="horz" pos="482" userDrawn="1">
          <p15:clr>
            <a:srgbClr val="A4A3A4"/>
          </p15:clr>
        </p15:guide>
        <p15:guide id="3" orient="horz" pos="3181" userDrawn="1">
          <p15:clr>
            <a:srgbClr val="A4A3A4"/>
          </p15:clr>
        </p15:guide>
        <p15:guide id="6" pos="1655" userDrawn="1">
          <p15:clr>
            <a:srgbClr val="A4A3A4"/>
          </p15:clr>
        </p15:guide>
        <p15:guide id="7" pos="204" userDrawn="1">
          <p15:clr>
            <a:srgbClr val="A4A3A4"/>
          </p15:clr>
        </p15:guide>
        <p15:guide id="8" pos="3823" userDrawn="1">
          <p15:clr>
            <a:srgbClr val="A4A3A4"/>
          </p15:clr>
        </p15:guide>
        <p15:guide id="9" pos="4637" userDrawn="1">
          <p15:clr>
            <a:srgbClr val="A4A3A4"/>
          </p15:clr>
        </p15:guide>
        <p15:guide id="10" orient="horz" pos="3521" userDrawn="1">
          <p15:clr>
            <a:srgbClr val="A4A3A4"/>
          </p15:clr>
        </p15:guide>
        <p15:guide id="11" orient="horz" pos="686" userDrawn="1">
          <p15:clr>
            <a:srgbClr val="A4A3A4"/>
          </p15:clr>
        </p15:guide>
        <p15:guide id="12" orient="horz" userDrawn="1">
          <p15:clr>
            <a:srgbClr val="A4A3A4"/>
          </p15:clr>
        </p15:guide>
        <p15:guide id="14" pos="5204" userDrawn="1">
          <p15:clr>
            <a:srgbClr val="A4A3A4"/>
          </p15:clr>
        </p15:guide>
        <p15:guide id="15" pos="3560" userDrawn="1">
          <p15:clr>
            <a:srgbClr val="A4A3A4"/>
          </p15:clr>
        </p15:guide>
        <p15:guide id="16" orient="horz" pos="2818" userDrawn="1">
          <p15:clr>
            <a:srgbClr val="A4A3A4"/>
          </p15:clr>
        </p15:guide>
        <p15:guide id="17" pos="556" userDrawn="1">
          <p15:clr>
            <a:srgbClr val="A4A3A4"/>
          </p15:clr>
        </p15:guide>
        <p15:guide id="18" orient="horz" pos="1684" userDrawn="1">
          <p15:clr>
            <a:srgbClr val="A4A3A4"/>
          </p15:clr>
        </p15:guide>
        <p15:guide id="20" pos="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B32BB65-6B11-8813-6D0C-1627A92BA1F1}" name="Stopczyk Veranika" initials="SV" userId="S::vstopczy@mos.gov.pl::961e803f-0e59-4fb3-9c06-824d782ef23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ugustowski Wojciech" initials="AW" lastIdx="29" clrIdx="6">
    <p:extLst>
      <p:ext uri="{19B8F6BF-5375-455C-9EA6-DF929625EA0E}">
        <p15:presenceInfo xmlns:p15="http://schemas.microsoft.com/office/powerpoint/2012/main" userId="Augustowski Wojciech" providerId="None"/>
      </p:ext>
    </p:extLst>
  </p:cmAuthor>
  <p:cmAuthor id="1" name="Elzbieta Mironiuk" initials="EM" lastIdx="14" clrIdx="0"/>
  <p:cmAuthor id="8" name="Edyta Dzwonkowska" initials="ED" lastIdx="3" clrIdx="7">
    <p:extLst>
      <p:ext uri="{19B8F6BF-5375-455C-9EA6-DF929625EA0E}">
        <p15:presenceInfo xmlns:p15="http://schemas.microsoft.com/office/powerpoint/2012/main" userId="S::edyta.dzwonkowska@pbs.pl::ef59fac1-a269-4824-9e29-051cabfd0319" providerId="AD"/>
      </p:ext>
    </p:extLst>
  </p:cmAuthor>
  <p:cmAuthor id="2" name="Julia Ziomek" initials="JZ" lastIdx="2" clrIdx="1">
    <p:extLst>
      <p:ext uri="{19B8F6BF-5375-455C-9EA6-DF929625EA0E}">
        <p15:presenceInfo xmlns:p15="http://schemas.microsoft.com/office/powerpoint/2012/main" userId="S-1-5-21-2018798418-2101171528-1845911597-10781" providerId="AD"/>
      </p:ext>
    </p:extLst>
  </p:cmAuthor>
  <p:cmAuthor id="3" name="Julia Ziomek" initials="JZ [2]" lastIdx="77" clrIdx="2">
    <p:extLst>
      <p:ext uri="{19B8F6BF-5375-455C-9EA6-DF929625EA0E}">
        <p15:presenceInfo xmlns:p15="http://schemas.microsoft.com/office/powerpoint/2012/main" userId="S::julia.ziomek@pbs.pl::0ed5af89-02ab-40cd-8d81-c11d06408da9" providerId="AD"/>
      </p:ext>
    </p:extLst>
  </p:cmAuthor>
  <p:cmAuthor id="4" name="Anna Ringwelska" initials="AR" lastIdx="2" clrIdx="3">
    <p:extLst>
      <p:ext uri="{19B8F6BF-5375-455C-9EA6-DF929625EA0E}">
        <p15:presenceInfo xmlns:p15="http://schemas.microsoft.com/office/powerpoint/2012/main" userId="S::anna.ringwelska@pbs.pl::aad02c2a-46f2-43a4-9a36-76161476161e" providerId="AD"/>
      </p:ext>
    </p:extLst>
  </p:cmAuthor>
  <p:cmAuthor id="5" name="Katarzyna Kępka" initials="KK" lastIdx="15" clrIdx="4">
    <p:extLst>
      <p:ext uri="{19B8F6BF-5375-455C-9EA6-DF929625EA0E}">
        <p15:presenceInfo xmlns:p15="http://schemas.microsoft.com/office/powerpoint/2012/main" userId="S::katarzyna.kepka@pbs.pl::3211f38e-d85d-40b0-bc3a-d7996b5bb6a9" providerId="AD"/>
      </p:ext>
    </p:extLst>
  </p:cmAuthor>
  <p:cmAuthor id="6" name="Stopczyk Veranika" initials="SV" lastIdx="46" clrIdx="5">
    <p:extLst>
      <p:ext uri="{19B8F6BF-5375-455C-9EA6-DF929625EA0E}">
        <p15:presenceInfo xmlns:p15="http://schemas.microsoft.com/office/powerpoint/2012/main" userId="S-1-5-21-2039474230-1823947412-1586538214-108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955E"/>
    <a:srgbClr val="595959"/>
    <a:srgbClr val="ABC175"/>
    <a:srgbClr val="64732A"/>
    <a:srgbClr val="E3A414"/>
    <a:srgbClr val="AE7030"/>
    <a:srgbClr val="339933"/>
    <a:srgbClr val="A0CC1E"/>
    <a:srgbClr val="FFCA21"/>
    <a:srgbClr val="9092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C7B971-67C7-4885-AAEA-798DF450B180}" v="2494" dt="2021-11-26T08:29:37.359"/>
    <p1510:client id="{B4C25523-87B4-4457-83BB-260F9C41C8B7}" v="60" dt="2021-11-25T14:46:15.2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Styl ciemny 1 — Ak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27102A9-8310-4765-A935-A1911B00CA55}" styleName="Styl jasny 1 — Ak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239" autoAdjust="0"/>
  </p:normalViewPr>
  <p:slideViewPr>
    <p:cSldViewPr snapToGrid="0">
      <p:cViewPr varScale="1">
        <p:scale>
          <a:sx n="75" d="100"/>
          <a:sy n="75" d="100"/>
        </p:scale>
        <p:origin x="1824" y="72"/>
      </p:cViewPr>
      <p:guideLst>
        <p:guide pos="476"/>
        <p:guide orient="horz" pos="482"/>
        <p:guide orient="horz" pos="3181"/>
        <p:guide pos="1655"/>
        <p:guide pos="204"/>
        <p:guide pos="3823"/>
        <p:guide pos="4637"/>
        <p:guide orient="horz" pos="3521"/>
        <p:guide orient="horz" pos="686"/>
        <p:guide orient="horz"/>
        <p:guide pos="5204"/>
        <p:guide pos="3560"/>
        <p:guide orient="horz" pos="2818"/>
        <p:guide pos="556"/>
        <p:guide orient="horz" pos="1684"/>
        <p:guide pos="2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47" Type="http://schemas.microsoft.com/office/2018/10/relationships/authors" Target="author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commentAuthors" Target="commentAuthors.xml"/><Relationship Id="rId45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46" Type="http://schemas.microsoft.com/office/2015/10/relationships/revisionInfo" Target="revisionInfo.xml"/><Relationship Id="rId20" Type="http://schemas.openxmlformats.org/officeDocument/2006/relationships/slide" Target="slides/slide17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arzyna Kępka" userId="3211f38e-d85d-40b0-bc3a-d7996b5bb6a9" providerId="ADAL" clId="{87C7B971-67C7-4885-AAEA-798DF450B180}"/>
    <pc:docChg chg="undo custSel addSld delSld modSld sldOrd modSection">
      <pc:chgData name="Katarzyna Kępka" userId="3211f38e-d85d-40b0-bc3a-d7996b5bb6a9" providerId="ADAL" clId="{87C7B971-67C7-4885-AAEA-798DF450B180}" dt="2021-11-26T07:51:51.893" v="2539" actId="20577"/>
      <pc:docMkLst>
        <pc:docMk/>
      </pc:docMkLst>
      <pc:sldChg chg="modSp mod">
        <pc:chgData name="Katarzyna Kępka" userId="3211f38e-d85d-40b0-bc3a-d7996b5bb6a9" providerId="ADAL" clId="{87C7B971-67C7-4885-AAEA-798DF450B180}" dt="2021-11-25T14:00:24.009" v="2456" actId="6549"/>
        <pc:sldMkLst>
          <pc:docMk/>
          <pc:sldMk cId="1740864637" sldId="790"/>
        </pc:sldMkLst>
        <pc:spChg chg="mod">
          <ac:chgData name="Katarzyna Kępka" userId="3211f38e-d85d-40b0-bc3a-d7996b5bb6a9" providerId="ADAL" clId="{87C7B971-67C7-4885-AAEA-798DF450B180}" dt="2021-11-25T14:00:24.009" v="2456" actId="6549"/>
          <ac:spMkLst>
            <pc:docMk/>
            <pc:sldMk cId="1740864637" sldId="790"/>
            <ac:spMk id="16" creationId="{AC0C25EA-7312-4961-8943-81976C9F964E}"/>
          </ac:spMkLst>
        </pc:spChg>
      </pc:sldChg>
      <pc:sldChg chg="addSp delSp modSp mod">
        <pc:chgData name="Katarzyna Kępka" userId="3211f38e-d85d-40b0-bc3a-d7996b5bb6a9" providerId="ADAL" clId="{87C7B971-67C7-4885-AAEA-798DF450B180}" dt="2021-11-25T11:12:49.503" v="2436" actId="478"/>
        <pc:sldMkLst>
          <pc:docMk/>
          <pc:sldMk cId="4216282774" sldId="933"/>
        </pc:sldMkLst>
        <pc:spChg chg="del mod">
          <ac:chgData name="Katarzyna Kępka" userId="3211f38e-d85d-40b0-bc3a-d7996b5bb6a9" providerId="ADAL" clId="{87C7B971-67C7-4885-AAEA-798DF450B180}" dt="2021-11-25T11:12:08.215" v="2421" actId="478"/>
          <ac:spMkLst>
            <pc:docMk/>
            <pc:sldMk cId="4216282774" sldId="933"/>
            <ac:spMk id="12" creationId="{7B877279-1D43-4D00-97C3-1B9C05CBB430}"/>
          </ac:spMkLst>
        </pc:spChg>
        <pc:spChg chg="del mod topLvl">
          <ac:chgData name="Katarzyna Kępka" userId="3211f38e-d85d-40b0-bc3a-d7996b5bb6a9" providerId="ADAL" clId="{87C7B971-67C7-4885-AAEA-798DF450B180}" dt="2021-11-25T11:11:44.656" v="2412" actId="478"/>
          <ac:spMkLst>
            <pc:docMk/>
            <pc:sldMk cId="4216282774" sldId="933"/>
            <ac:spMk id="51" creationId="{8F235CB2-67DD-46DB-BBA6-C0DA52C180B6}"/>
          </ac:spMkLst>
        </pc:spChg>
        <pc:spChg chg="del mod topLvl">
          <ac:chgData name="Katarzyna Kępka" userId="3211f38e-d85d-40b0-bc3a-d7996b5bb6a9" providerId="ADAL" clId="{87C7B971-67C7-4885-AAEA-798DF450B180}" dt="2021-11-25T11:11:51.520" v="2416" actId="478"/>
          <ac:spMkLst>
            <pc:docMk/>
            <pc:sldMk cId="4216282774" sldId="933"/>
            <ac:spMk id="52" creationId="{399B2972-C67A-4848-B165-0B8E17D1BD27}"/>
          </ac:spMkLst>
        </pc:spChg>
        <pc:spChg chg="del mod topLvl">
          <ac:chgData name="Katarzyna Kępka" userId="3211f38e-d85d-40b0-bc3a-d7996b5bb6a9" providerId="ADAL" clId="{87C7B971-67C7-4885-AAEA-798DF450B180}" dt="2021-11-25T11:11:56.892" v="2419" actId="478"/>
          <ac:spMkLst>
            <pc:docMk/>
            <pc:sldMk cId="4216282774" sldId="933"/>
            <ac:spMk id="65" creationId="{86D079E3-DAC6-4F62-8F25-9F527DEEF95F}"/>
          </ac:spMkLst>
        </pc:spChg>
        <pc:spChg chg="del mod topLvl">
          <ac:chgData name="Katarzyna Kępka" userId="3211f38e-d85d-40b0-bc3a-d7996b5bb6a9" providerId="ADAL" clId="{87C7B971-67C7-4885-AAEA-798DF450B180}" dt="2021-11-25T11:11:55.338" v="2418" actId="478"/>
          <ac:spMkLst>
            <pc:docMk/>
            <pc:sldMk cId="4216282774" sldId="933"/>
            <ac:spMk id="66" creationId="{F0C6EFD8-6A06-4F6D-9030-4A1237F2EC8F}"/>
          </ac:spMkLst>
        </pc:spChg>
        <pc:spChg chg="del mod topLvl">
          <ac:chgData name="Katarzyna Kępka" userId="3211f38e-d85d-40b0-bc3a-d7996b5bb6a9" providerId="ADAL" clId="{87C7B971-67C7-4885-AAEA-798DF450B180}" dt="2021-11-25T11:11:46.310" v="2413" actId="478"/>
          <ac:spMkLst>
            <pc:docMk/>
            <pc:sldMk cId="4216282774" sldId="933"/>
            <ac:spMk id="67" creationId="{05EB8A41-5CD3-41F2-8C41-55AD5D3E070E}"/>
          </ac:spMkLst>
        </pc:spChg>
        <pc:spChg chg="del mod topLvl">
          <ac:chgData name="Katarzyna Kępka" userId="3211f38e-d85d-40b0-bc3a-d7996b5bb6a9" providerId="ADAL" clId="{87C7B971-67C7-4885-AAEA-798DF450B180}" dt="2021-11-25T11:11:53.608" v="2417" actId="478"/>
          <ac:spMkLst>
            <pc:docMk/>
            <pc:sldMk cId="4216282774" sldId="933"/>
            <ac:spMk id="68" creationId="{20F28B1A-7C4B-41E1-9759-A915459F59EC}"/>
          </ac:spMkLst>
        </pc:spChg>
        <pc:spChg chg="mod topLvl">
          <ac:chgData name="Katarzyna Kępka" userId="3211f38e-d85d-40b0-bc3a-d7996b5bb6a9" providerId="ADAL" clId="{87C7B971-67C7-4885-AAEA-798DF450B180}" dt="2021-11-25T11:12:01.490" v="2420" actId="164"/>
          <ac:spMkLst>
            <pc:docMk/>
            <pc:sldMk cId="4216282774" sldId="933"/>
            <ac:spMk id="69" creationId="{08275EF7-2FCC-469F-9720-0C0E6E86CDFD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79" creationId="{3B9E4B85-4202-4696-9718-73B70F0CFF99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83" creationId="{6933D2EC-86F2-4CAB-A2BA-7C6B1C975F84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84" creationId="{286A443B-4207-4B35-A8CF-704BAADA5E03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85" creationId="{F5F7A130-80D3-4819-AAD0-A266A5754F8D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86" creationId="{ACBF4F8E-C658-46E6-BA99-733650910C9A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87" creationId="{FCF4F24F-AEAA-4316-9EDA-AB40B5DF9C64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88" creationId="{5FF67E91-F2FC-4830-927A-7EAF87F7BC3E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89" creationId="{892DA576-AA18-45A9-9B13-6E9F488F1FC5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93" creationId="{D190774B-2B90-478D-8DC4-2BD231AF8C77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94" creationId="{1009F993-B2FC-400B-8779-A600F04A93B9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95" creationId="{03631511-462D-4120-BF57-37233A826ACB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96" creationId="{D3302B89-2010-431D-A544-2D0A9B452E1B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97" creationId="{7B7E3BCA-C74E-4A35-B28D-86A56AAF9EE2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98" creationId="{72C12924-8EF5-4BA8-9392-7CAE22704119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99" creationId="{AF226586-4F78-468A-AC6D-557571C7EAC8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00" creationId="{ED6CCBD1-2B7E-4CF0-960F-45ABCB5B55D2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01" creationId="{C725D604-498A-4FF6-A806-BE88C2A655E3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02" creationId="{B17CADF3-CD92-4A9D-A8E0-4D821CC0E8DF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03" creationId="{FAE5A9AB-C51C-4EA8-A861-CABEF057F57B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04" creationId="{6082111A-BC0E-48D1-9D06-0F1C110DB361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05" creationId="{29EFA798-A7FC-402B-AAA4-6EB4C6AD9BE9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06" creationId="{8B6B9BED-D26C-448C-9045-00CDA90A3AB0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07" creationId="{71E37833-7278-4330-8052-EA9C109A0AE8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08" creationId="{AC8C84A0-4CAB-4F30-99E6-10E71D32CDFA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09" creationId="{187678A0-E43C-4356-A2FD-DC9F57D2D44C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10" creationId="{9139D48B-CF14-456B-B48A-919B61493566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11" creationId="{4B3F626B-A709-43F3-B439-8C41CFBD08A7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12" creationId="{8CE8C99C-E9EF-42BB-8BC8-B76B8A32E16D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13" creationId="{14255096-D31E-4F17-9D57-59E96E179541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14" creationId="{F72052F2-60AD-4687-AACF-152C142C1B64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15" creationId="{0202A819-7508-4506-9ABC-825EBA27D9A3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16" creationId="{6382EB36-4623-47DA-983D-DA2B29975C7C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17" creationId="{5CD23625-C987-40BF-BE52-9BBE85393ABA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18" creationId="{B62AF2D2-E5DA-4F0B-BF72-5514C9B38604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20" creationId="{CBD535E4-2A1F-49D6-B89A-BD922E738C36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21" creationId="{BE2D9EB5-1FF9-4310-BC65-EA892062FADB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22" creationId="{407A0314-57D8-4643-9CB5-F420F3AB97FA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23" creationId="{4F6A460B-8BA2-43B4-841B-3C94A2F777CC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24" creationId="{17A52D77-69C1-4003-BF70-C19D64418589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25" creationId="{51FABAB6-F019-4E10-94B1-803428B67339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26" creationId="{1CAC8CC4-C6B0-4C84-82EE-F3E4A9976BAB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27" creationId="{9E1BF28F-3A4C-4D6D-814F-2054E067240E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28" creationId="{8028C0A0-89CB-42BB-8586-217E4C7110F4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29" creationId="{221D17E1-62E8-4208-8BD9-80D07D106DC8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30" creationId="{696C83A6-C6E8-4453-9729-CBB91B502DE6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31" creationId="{4A4E0B30-D349-4273-AF49-F5CE9080BD1D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32" creationId="{C18DF030-B571-4CDD-A91D-D2E0CCF1A12B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33" creationId="{2E099F3A-F251-4F36-87D8-4E387E877779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34" creationId="{F656DC52-C6EA-47C1-9C80-DE19AE3CEE26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35" creationId="{4C41DBBD-5783-46F1-AB90-77E56DCE7316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36" creationId="{2BCBF35F-6A6A-4923-81DC-FE9DCA407865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38" creationId="{4C4BBF88-CA3B-4A5B-88C9-7122CFCADDCD}"/>
          </ac:spMkLst>
        </pc:spChg>
        <pc:spChg chg="mod">
          <ac:chgData name="Katarzyna Kępka" userId="3211f38e-d85d-40b0-bc3a-d7996b5bb6a9" providerId="ADAL" clId="{87C7B971-67C7-4885-AAEA-798DF450B180}" dt="2021-11-25T11:10:54.078" v="2406" actId="165"/>
          <ac:spMkLst>
            <pc:docMk/>
            <pc:sldMk cId="4216282774" sldId="933"/>
            <ac:spMk id="139" creationId="{E4D5D5AF-DFD5-4BD8-8601-EF29418E2B59}"/>
          </ac:spMkLst>
        </pc:spChg>
        <pc:spChg chg="add mod">
          <ac:chgData name="Katarzyna Kępka" userId="3211f38e-d85d-40b0-bc3a-d7996b5bb6a9" providerId="ADAL" clId="{87C7B971-67C7-4885-AAEA-798DF450B180}" dt="2021-11-25T11:12:24.152" v="2422"/>
          <ac:spMkLst>
            <pc:docMk/>
            <pc:sldMk cId="4216282774" sldId="933"/>
            <ac:spMk id="140" creationId="{F5BBBAE0-3C0F-492A-9048-5F7FCFEBBF84}"/>
          </ac:spMkLst>
        </pc:spChg>
        <pc:spChg chg="add mod">
          <ac:chgData name="Katarzyna Kępka" userId="3211f38e-d85d-40b0-bc3a-d7996b5bb6a9" providerId="ADAL" clId="{87C7B971-67C7-4885-AAEA-798DF450B180}" dt="2021-11-25T11:12:24.152" v="2422"/>
          <ac:spMkLst>
            <pc:docMk/>
            <pc:sldMk cId="4216282774" sldId="933"/>
            <ac:spMk id="141" creationId="{72F8EFFE-0378-471C-9FC8-F964A4F78DA2}"/>
          </ac:spMkLst>
        </pc:spChg>
        <pc:spChg chg="add mod">
          <ac:chgData name="Katarzyna Kępka" userId="3211f38e-d85d-40b0-bc3a-d7996b5bb6a9" providerId="ADAL" clId="{87C7B971-67C7-4885-AAEA-798DF450B180}" dt="2021-11-25T11:12:24.152" v="2422"/>
          <ac:spMkLst>
            <pc:docMk/>
            <pc:sldMk cId="4216282774" sldId="933"/>
            <ac:spMk id="142" creationId="{C37A6E16-3199-413B-B7F1-93B8EFA62C7C}"/>
          </ac:spMkLst>
        </pc:spChg>
        <pc:spChg chg="add mod">
          <ac:chgData name="Katarzyna Kępka" userId="3211f38e-d85d-40b0-bc3a-d7996b5bb6a9" providerId="ADAL" clId="{87C7B971-67C7-4885-AAEA-798DF450B180}" dt="2021-11-25T11:12:24.152" v="2422"/>
          <ac:spMkLst>
            <pc:docMk/>
            <pc:sldMk cId="4216282774" sldId="933"/>
            <ac:spMk id="143" creationId="{0E842417-224F-4292-B8BB-BD4DDAF81368}"/>
          </ac:spMkLst>
        </pc:spChg>
        <pc:spChg chg="add mod">
          <ac:chgData name="Katarzyna Kępka" userId="3211f38e-d85d-40b0-bc3a-d7996b5bb6a9" providerId="ADAL" clId="{87C7B971-67C7-4885-AAEA-798DF450B180}" dt="2021-11-25T11:12:24.152" v="2422"/>
          <ac:spMkLst>
            <pc:docMk/>
            <pc:sldMk cId="4216282774" sldId="933"/>
            <ac:spMk id="144" creationId="{87FB0BD0-3493-42E8-BA76-F879314E9BC8}"/>
          </ac:spMkLst>
        </pc:spChg>
        <pc:spChg chg="add mod">
          <ac:chgData name="Katarzyna Kępka" userId="3211f38e-d85d-40b0-bc3a-d7996b5bb6a9" providerId="ADAL" clId="{87C7B971-67C7-4885-AAEA-798DF450B180}" dt="2021-11-25T11:12:24.152" v="2422"/>
          <ac:spMkLst>
            <pc:docMk/>
            <pc:sldMk cId="4216282774" sldId="933"/>
            <ac:spMk id="145" creationId="{F1955609-5E52-4D3A-B0E1-32695EE33482}"/>
          </ac:spMkLst>
        </pc:spChg>
        <pc:grpChg chg="add mod">
          <ac:chgData name="Katarzyna Kępka" userId="3211f38e-d85d-40b0-bc3a-d7996b5bb6a9" providerId="ADAL" clId="{87C7B971-67C7-4885-AAEA-798DF450B180}" dt="2021-11-25T11:12:01.490" v="2420" actId="164"/>
          <ac:grpSpMkLst>
            <pc:docMk/>
            <pc:sldMk cId="4216282774" sldId="933"/>
            <ac:grpSpMk id="6" creationId="{E66279EA-65D1-4B0C-ACE0-624358AD3880}"/>
          </ac:grpSpMkLst>
        </pc:grpChg>
        <pc:grpChg chg="add del mod">
          <ac:chgData name="Katarzyna Kępka" userId="3211f38e-d85d-40b0-bc3a-d7996b5bb6a9" providerId="ADAL" clId="{87C7B971-67C7-4885-AAEA-798DF450B180}" dt="2021-11-25T11:10:45.344" v="2405" actId="165"/>
          <ac:grpSpMkLst>
            <pc:docMk/>
            <pc:sldMk cId="4216282774" sldId="933"/>
            <ac:grpSpMk id="49" creationId="{BFE41566-E479-43B8-91C4-B5C051269869}"/>
          </ac:grpSpMkLst>
        </pc:grpChg>
        <pc:grpChg chg="del mod topLvl">
          <ac:chgData name="Katarzyna Kępka" userId="3211f38e-d85d-40b0-bc3a-d7996b5bb6a9" providerId="ADAL" clId="{87C7B971-67C7-4885-AAEA-798DF450B180}" dt="2021-11-25T11:10:54.078" v="2406" actId="165"/>
          <ac:grpSpMkLst>
            <pc:docMk/>
            <pc:sldMk cId="4216282774" sldId="933"/>
            <ac:grpSpMk id="50" creationId="{8C35FAF9-C94B-4A9E-9D0B-68F84D9A0E5F}"/>
          </ac:grpSpMkLst>
        </pc:grpChg>
        <pc:grpChg chg="mod topLvl">
          <ac:chgData name="Katarzyna Kępka" userId="3211f38e-d85d-40b0-bc3a-d7996b5bb6a9" providerId="ADAL" clId="{87C7B971-67C7-4885-AAEA-798DF450B180}" dt="2021-11-25T11:12:01.490" v="2420" actId="164"/>
          <ac:grpSpMkLst>
            <pc:docMk/>
            <pc:sldMk cId="4216282774" sldId="933"/>
            <ac:grpSpMk id="70" creationId="{EED59738-E90F-49EB-B1E5-C3E7B88E6A2B}"/>
          </ac:grpSpMkLst>
        </pc:grpChg>
        <pc:grpChg chg="mod topLvl">
          <ac:chgData name="Katarzyna Kępka" userId="3211f38e-d85d-40b0-bc3a-d7996b5bb6a9" providerId="ADAL" clId="{87C7B971-67C7-4885-AAEA-798DF450B180}" dt="2021-11-25T11:12:01.490" v="2420" actId="164"/>
          <ac:grpSpMkLst>
            <pc:docMk/>
            <pc:sldMk cId="4216282774" sldId="933"/>
            <ac:grpSpMk id="71" creationId="{6BF09CD3-3004-4EB8-AF3F-07FC40843376}"/>
          </ac:grpSpMkLst>
        </pc:grpChg>
        <pc:grpChg chg="mod topLvl">
          <ac:chgData name="Katarzyna Kępka" userId="3211f38e-d85d-40b0-bc3a-d7996b5bb6a9" providerId="ADAL" clId="{87C7B971-67C7-4885-AAEA-798DF450B180}" dt="2021-11-25T11:12:01.490" v="2420" actId="164"/>
          <ac:grpSpMkLst>
            <pc:docMk/>
            <pc:sldMk cId="4216282774" sldId="933"/>
            <ac:grpSpMk id="72" creationId="{3DD1BC44-F4E9-47C5-9577-D3486AE212CA}"/>
          </ac:grpSpMkLst>
        </pc:grpChg>
        <pc:grpChg chg="mod topLvl">
          <ac:chgData name="Katarzyna Kępka" userId="3211f38e-d85d-40b0-bc3a-d7996b5bb6a9" providerId="ADAL" clId="{87C7B971-67C7-4885-AAEA-798DF450B180}" dt="2021-11-25T11:12:01.490" v="2420" actId="164"/>
          <ac:grpSpMkLst>
            <pc:docMk/>
            <pc:sldMk cId="4216282774" sldId="933"/>
            <ac:grpSpMk id="76" creationId="{F2AFE7A5-9894-4D7B-9280-535E2501FBAF}"/>
          </ac:grpSpMkLst>
        </pc:grpChg>
        <pc:grpChg chg="mod topLvl">
          <ac:chgData name="Katarzyna Kępka" userId="3211f38e-d85d-40b0-bc3a-d7996b5bb6a9" providerId="ADAL" clId="{87C7B971-67C7-4885-AAEA-798DF450B180}" dt="2021-11-25T11:12:01.490" v="2420" actId="164"/>
          <ac:grpSpMkLst>
            <pc:docMk/>
            <pc:sldMk cId="4216282774" sldId="933"/>
            <ac:grpSpMk id="77" creationId="{A9D3B6BA-D319-44E1-8919-68DCC8666EA9}"/>
          </ac:grpSpMkLst>
        </pc:grpChg>
        <pc:grpChg chg="add del mod topLvl">
          <ac:chgData name="Katarzyna Kępka" userId="3211f38e-d85d-40b0-bc3a-d7996b5bb6a9" providerId="ADAL" clId="{87C7B971-67C7-4885-AAEA-798DF450B180}" dt="2021-11-25T11:12:01.490" v="2420" actId="164"/>
          <ac:grpSpMkLst>
            <pc:docMk/>
            <pc:sldMk cId="4216282774" sldId="933"/>
            <ac:grpSpMk id="78" creationId="{14D772B5-084C-4379-A268-A00CBC840653}"/>
          </ac:grpSpMkLst>
        </pc:grpChg>
        <pc:grpChg chg="mod">
          <ac:chgData name="Katarzyna Kępka" userId="3211f38e-d85d-40b0-bc3a-d7996b5bb6a9" providerId="ADAL" clId="{87C7B971-67C7-4885-AAEA-798DF450B180}" dt="2021-11-25T11:10:54.078" v="2406" actId="165"/>
          <ac:grpSpMkLst>
            <pc:docMk/>
            <pc:sldMk cId="4216282774" sldId="933"/>
            <ac:grpSpMk id="119" creationId="{D7DB72F8-1463-4B0E-A85A-C72FA4EEEBAA}"/>
          </ac:grpSpMkLst>
        </pc:grpChg>
        <pc:grpChg chg="mod">
          <ac:chgData name="Katarzyna Kępka" userId="3211f38e-d85d-40b0-bc3a-d7996b5bb6a9" providerId="ADAL" clId="{87C7B971-67C7-4885-AAEA-798DF450B180}" dt="2021-11-25T11:10:54.078" v="2406" actId="165"/>
          <ac:grpSpMkLst>
            <pc:docMk/>
            <pc:sldMk cId="4216282774" sldId="933"/>
            <ac:grpSpMk id="137" creationId="{525025B6-8C48-402A-992F-FBC6457A31D2}"/>
          </ac:grpSpMkLst>
        </pc:grpChg>
        <pc:graphicFrameChg chg="mod">
          <ac:chgData name="Katarzyna Kępka" userId="3211f38e-d85d-40b0-bc3a-d7996b5bb6a9" providerId="ADAL" clId="{87C7B971-67C7-4885-AAEA-798DF450B180}" dt="2021-11-25T09:55:32.811" v="92"/>
          <ac:graphicFrameMkLst>
            <pc:docMk/>
            <pc:sldMk cId="4216282774" sldId="933"/>
            <ac:graphicFrameMk id="10" creationId="{EA85A3C2-E095-49FB-BDA6-A921F7290711}"/>
          </ac:graphicFrameMkLst>
        </pc:graphicFrameChg>
        <pc:graphicFrameChg chg="mod">
          <ac:chgData name="Katarzyna Kępka" userId="3211f38e-d85d-40b0-bc3a-d7996b5bb6a9" providerId="ADAL" clId="{87C7B971-67C7-4885-AAEA-798DF450B180}" dt="2021-11-25T11:12:46.501" v="2435" actId="1038"/>
          <ac:graphicFrameMkLst>
            <pc:docMk/>
            <pc:sldMk cId="4216282774" sldId="933"/>
            <ac:graphicFrameMk id="64" creationId="{5D0F532B-C09F-443F-B9B0-244A385DA362}"/>
          </ac:graphicFrameMkLst>
        </pc:graphicFrameChg>
        <pc:graphicFrameChg chg="del mod">
          <ac:chgData name="Katarzyna Kępka" userId="3211f38e-d85d-40b0-bc3a-d7996b5bb6a9" providerId="ADAL" clId="{87C7B971-67C7-4885-AAEA-798DF450B180}" dt="2021-11-25T11:12:49.503" v="2436" actId="478"/>
          <ac:graphicFrameMkLst>
            <pc:docMk/>
            <pc:sldMk cId="4216282774" sldId="933"/>
            <ac:graphicFrameMk id="252" creationId="{894FC48F-CA16-4129-846E-AAF8A0DAE2D9}"/>
          </ac:graphicFrameMkLst>
        </pc:graphicFrameChg>
      </pc:sldChg>
      <pc:sldChg chg="modSp mod">
        <pc:chgData name="Katarzyna Kępka" userId="3211f38e-d85d-40b0-bc3a-d7996b5bb6a9" providerId="ADAL" clId="{87C7B971-67C7-4885-AAEA-798DF450B180}" dt="2021-11-26T07:51:17.325" v="2520" actId="20577"/>
        <pc:sldMkLst>
          <pc:docMk/>
          <pc:sldMk cId="1500939366" sldId="1001"/>
        </pc:sldMkLst>
        <pc:spChg chg="mod">
          <ac:chgData name="Katarzyna Kępka" userId="3211f38e-d85d-40b0-bc3a-d7996b5bb6a9" providerId="ADAL" clId="{87C7B971-67C7-4885-AAEA-798DF450B180}" dt="2021-11-25T10:59:03.140" v="2398" actId="20577"/>
          <ac:spMkLst>
            <pc:docMk/>
            <pc:sldMk cId="1500939366" sldId="1001"/>
            <ac:spMk id="20" creationId="{8F480F5F-AEF3-486D-B5E5-EF367CB0A683}"/>
          </ac:spMkLst>
        </pc:spChg>
        <pc:spChg chg="mod">
          <ac:chgData name="Katarzyna Kępka" userId="3211f38e-d85d-40b0-bc3a-d7996b5bb6a9" providerId="ADAL" clId="{87C7B971-67C7-4885-AAEA-798DF450B180}" dt="2021-11-25T10:59:13.260" v="2400" actId="20577"/>
          <ac:spMkLst>
            <pc:docMk/>
            <pc:sldMk cId="1500939366" sldId="1001"/>
            <ac:spMk id="24" creationId="{AE301845-2650-4139-803B-7784B3BE645C}"/>
          </ac:spMkLst>
        </pc:spChg>
        <pc:spChg chg="mod">
          <ac:chgData name="Katarzyna Kępka" userId="3211f38e-d85d-40b0-bc3a-d7996b5bb6a9" providerId="ADAL" clId="{87C7B971-67C7-4885-AAEA-798DF450B180}" dt="2021-11-26T07:51:09.753" v="2518" actId="20577"/>
          <ac:spMkLst>
            <pc:docMk/>
            <pc:sldMk cId="1500939366" sldId="1001"/>
            <ac:spMk id="42" creationId="{00000000-0000-0000-0000-000000000000}"/>
          </ac:spMkLst>
        </pc:spChg>
        <pc:spChg chg="mod">
          <ac:chgData name="Katarzyna Kępka" userId="3211f38e-d85d-40b0-bc3a-d7996b5bb6a9" providerId="ADAL" clId="{87C7B971-67C7-4885-AAEA-798DF450B180}" dt="2021-11-26T07:51:17.325" v="2520" actId="20577"/>
          <ac:spMkLst>
            <pc:docMk/>
            <pc:sldMk cId="1500939366" sldId="1001"/>
            <ac:spMk id="46" creationId="{00000000-0000-0000-0000-000000000000}"/>
          </ac:spMkLst>
        </pc:spChg>
      </pc:sldChg>
      <pc:sldChg chg="modSp mod ord delCm">
        <pc:chgData name="Katarzyna Kępka" userId="3211f38e-d85d-40b0-bc3a-d7996b5bb6a9" providerId="ADAL" clId="{87C7B971-67C7-4885-AAEA-798DF450B180}" dt="2021-11-25T10:53:57.506" v="2239" actId="20577"/>
        <pc:sldMkLst>
          <pc:docMk/>
          <pc:sldMk cId="3549069407" sldId="1027"/>
        </pc:sldMkLst>
        <pc:spChg chg="mod">
          <ac:chgData name="Katarzyna Kępka" userId="3211f38e-d85d-40b0-bc3a-d7996b5bb6a9" providerId="ADAL" clId="{87C7B971-67C7-4885-AAEA-798DF450B180}" dt="2021-11-25T10:53:57.506" v="2239" actId="20577"/>
          <ac:spMkLst>
            <pc:docMk/>
            <pc:sldMk cId="3549069407" sldId="1027"/>
            <ac:spMk id="3" creationId="{4188903B-014E-4C2F-B6CD-B50A565BBB75}"/>
          </ac:spMkLst>
        </pc:spChg>
      </pc:sldChg>
      <pc:sldChg chg="addSp delSp modSp mod modNotesTx">
        <pc:chgData name="Katarzyna Kępka" userId="3211f38e-d85d-40b0-bc3a-d7996b5bb6a9" providerId="ADAL" clId="{87C7B971-67C7-4885-AAEA-798DF450B180}" dt="2021-11-25T10:55:05.484" v="2263" actId="20577"/>
        <pc:sldMkLst>
          <pc:docMk/>
          <pc:sldMk cId="3070484380" sldId="1086"/>
        </pc:sldMkLst>
        <pc:spChg chg="mod">
          <ac:chgData name="Katarzyna Kępka" userId="3211f38e-d85d-40b0-bc3a-d7996b5bb6a9" providerId="ADAL" clId="{87C7B971-67C7-4885-AAEA-798DF450B180}" dt="2021-11-25T10:54:46.964" v="2254" actId="20577"/>
          <ac:spMkLst>
            <pc:docMk/>
            <pc:sldMk cId="3070484380" sldId="1086"/>
            <ac:spMk id="8" creationId="{199C21CE-807C-4E57-B5DC-EC68F8417909}"/>
          </ac:spMkLst>
        </pc:spChg>
        <pc:spChg chg="mod">
          <ac:chgData name="Katarzyna Kępka" userId="3211f38e-d85d-40b0-bc3a-d7996b5bb6a9" providerId="ADAL" clId="{87C7B971-67C7-4885-AAEA-798DF450B180}" dt="2021-11-25T10:35:26.542" v="1726" actId="1038"/>
          <ac:spMkLst>
            <pc:docMk/>
            <pc:sldMk cId="3070484380" sldId="1086"/>
            <ac:spMk id="15" creationId="{E079EB92-4FDE-406C-9F0E-97BB95F47603}"/>
          </ac:spMkLst>
        </pc:spChg>
        <pc:spChg chg="mod">
          <ac:chgData name="Katarzyna Kępka" userId="3211f38e-d85d-40b0-bc3a-d7996b5bb6a9" providerId="ADAL" clId="{87C7B971-67C7-4885-AAEA-798DF450B180}" dt="2021-11-25T10:55:05.484" v="2263" actId="20577"/>
          <ac:spMkLst>
            <pc:docMk/>
            <pc:sldMk cId="3070484380" sldId="1086"/>
            <ac:spMk id="79" creationId="{CED33356-2637-47F9-B6EF-799D0519A5DE}"/>
          </ac:spMkLst>
        </pc:spChg>
        <pc:graphicFrameChg chg="modGraphic">
          <ac:chgData name="Katarzyna Kępka" userId="3211f38e-d85d-40b0-bc3a-d7996b5bb6a9" providerId="ADAL" clId="{87C7B971-67C7-4885-AAEA-798DF450B180}" dt="2021-11-25T10:35:18.297" v="1658" actId="20577"/>
          <ac:graphicFrameMkLst>
            <pc:docMk/>
            <pc:sldMk cId="3070484380" sldId="1086"/>
            <ac:graphicFrameMk id="77" creationId="{D00AD9FA-2809-4FCA-8044-3EA3417B4464}"/>
          </ac:graphicFrameMkLst>
        </pc:graphicFrameChg>
        <pc:picChg chg="mod">
          <ac:chgData name="Katarzyna Kępka" userId="3211f38e-d85d-40b0-bc3a-d7996b5bb6a9" providerId="ADAL" clId="{87C7B971-67C7-4885-AAEA-798DF450B180}" dt="2021-11-25T10:35:34.175" v="1767" actId="1037"/>
          <ac:picMkLst>
            <pc:docMk/>
            <pc:sldMk cId="3070484380" sldId="1086"/>
            <ac:picMk id="3" creationId="{C7945C08-6412-4510-8D20-A4D6D6F51693}"/>
          </ac:picMkLst>
        </pc:picChg>
        <pc:picChg chg="add mod">
          <ac:chgData name="Katarzyna Kępka" userId="3211f38e-d85d-40b0-bc3a-d7996b5bb6a9" providerId="ADAL" clId="{87C7B971-67C7-4885-AAEA-798DF450B180}" dt="2021-11-25T10:35:56.799" v="1838" actId="14100"/>
          <ac:picMkLst>
            <pc:docMk/>
            <pc:sldMk cId="3070484380" sldId="1086"/>
            <ac:picMk id="45" creationId="{456CC027-BF4D-49A5-AB45-AFE8F48B851C}"/>
          </ac:picMkLst>
        </pc:picChg>
        <pc:picChg chg="del">
          <ac:chgData name="Katarzyna Kępka" userId="3211f38e-d85d-40b0-bc3a-d7996b5bb6a9" providerId="ADAL" clId="{87C7B971-67C7-4885-AAEA-798DF450B180}" dt="2021-11-25T10:35:20.463" v="1659" actId="478"/>
          <ac:picMkLst>
            <pc:docMk/>
            <pc:sldMk cId="3070484380" sldId="1086"/>
            <ac:picMk id="96" creationId="{66756C79-AA21-4A13-A46D-70A4CD410BD3}"/>
          </ac:picMkLst>
        </pc:picChg>
      </pc:sldChg>
      <pc:sldChg chg="modSp mod">
        <pc:chgData name="Katarzyna Kępka" userId="3211f38e-d85d-40b0-bc3a-d7996b5bb6a9" providerId="ADAL" clId="{87C7B971-67C7-4885-AAEA-798DF450B180}" dt="2021-11-25T10:54:05.626" v="2241" actId="20577"/>
        <pc:sldMkLst>
          <pc:docMk/>
          <pc:sldMk cId="1078608271" sldId="1089"/>
        </pc:sldMkLst>
        <pc:spChg chg="mod">
          <ac:chgData name="Katarzyna Kępka" userId="3211f38e-d85d-40b0-bc3a-d7996b5bb6a9" providerId="ADAL" clId="{87C7B971-67C7-4885-AAEA-798DF450B180}" dt="2021-11-25T10:54:05.626" v="2241" actId="20577"/>
          <ac:spMkLst>
            <pc:docMk/>
            <pc:sldMk cId="1078608271" sldId="1089"/>
            <ac:spMk id="3" creationId="{4188903B-014E-4C2F-B6CD-B50A565BBB75}"/>
          </ac:spMkLst>
        </pc:spChg>
      </pc:sldChg>
      <pc:sldChg chg="modSp mod delCm">
        <pc:chgData name="Katarzyna Kępka" userId="3211f38e-d85d-40b0-bc3a-d7996b5bb6a9" providerId="ADAL" clId="{87C7B971-67C7-4885-AAEA-798DF450B180}" dt="2021-11-25T10:58:42.060" v="2396"/>
        <pc:sldMkLst>
          <pc:docMk/>
          <pc:sldMk cId="1459878527" sldId="1140"/>
        </pc:sldMkLst>
        <pc:spChg chg="mod">
          <ac:chgData name="Katarzyna Kępka" userId="3211f38e-d85d-40b0-bc3a-d7996b5bb6a9" providerId="ADAL" clId="{87C7B971-67C7-4885-AAEA-798DF450B180}" dt="2021-11-25T10:55:17.034" v="2269" actId="20577"/>
          <ac:spMkLst>
            <pc:docMk/>
            <pc:sldMk cId="1459878527" sldId="1140"/>
            <ac:spMk id="3" creationId="{4188903B-014E-4C2F-B6CD-B50A565BBB75}"/>
          </ac:spMkLst>
        </pc:spChg>
        <pc:spChg chg="mod">
          <ac:chgData name="Katarzyna Kępka" userId="3211f38e-d85d-40b0-bc3a-d7996b5bb6a9" providerId="ADAL" clId="{87C7B971-67C7-4885-AAEA-798DF450B180}" dt="2021-11-25T10:58:42.060" v="2396"/>
          <ac:spMkLst>
            <pc:docMk/>
            <pc:sldMk cId="1459878527" sldId="1140"/>
            <ac:spMk id="8" creationId="{199C21CE-807C-4E57-B5DC-EC68F8417909}"/>
          </ac:spMkLst>
        </pc:spChg>
      </pc:sldChg>
      <pc:sldChg chg="modSp mod delCm">
        <pc:chgData name="Katarzyna Kępka" userId="3211f38e-d85d-40b0-bc3a-d7996b5bb6a9" providerId="ADAL" clId="{87C7B971-67C7-4885-AAEA-798DF450B180}" dt="2021-11-25T10:55:24.578" v="2277" actId="20577"/>
        <pc:sldMkLst>
          <pc:docMk/>
          <pc:sldMk cId="1001590638" sldId="1142"/>
        </pc:sldMkLst>
        <pc:spChg chg="mod">
          <ac:chgData name="Katarzyna Kępka" userId="3211f38e-d85d-40b0-bc3a-d7996b5bb6a9" providerId="ADAL" clId="{87C7B971-67C7-4885-AAEA-798DF450B180}" dt="2021-11-25T10:55:24.578" v="2277" actId="20577"/>
          <ac:spMkLst>
            <pc:docMk/>
            <pc:sldMk cId="1001590638" sldId="1142"/>
            <ac:spMk id="3" creationId="{4188903B-014E-4C2F-B6CD-B50A565BBB75}"/>
          </ac:spMkLst>
        </pc:spChg>
      </pc:sldChg>
      <pc:sldChg chg="addSp delSp modSp mod modNotesTx">
        <pc:chgData name="Katarzyna Kępka" userId="3211f38e-d85d-40b0-bc3a-d7996b5bb6a9" providerId="ADAL" clId="{87C7B971-67C7-4885-AAEA-798DF450B180}" dt="2021-11-25T10:55:13.118" v="2266" actId="20577"/>
        <pc:sldMkLst>
          <pc:docMk/>
          <pc:sldMk cId="1573131897" sldId="1151"/>
        </pc:sldMkLst>
        <pc:spChg chg="mod">
          <ac:chgData name="Katarzyna Kępka" userId="3211f38e-d85d-40b0-bc3a-d7996b5bb6a9" providerId="ADAL" clId="{87C7B971-67C7-4885-AAEA-798DF450B180}" dt="2021-11-25T10:54:57.104" v="2260" actId="20577"/>
          <ac:spMkLst>
            <pc:docMk/>
            <pc:sldMk cId="1573131897" sldId="1151"/>
            <ac:spMk id="8" creationId="{199C21CE-807C-4E57-B5DC-EC68F8417909}"/>
          </ac:spMkLst>
        </pc:spChg>
        <pc:spChg chg="add mod">
          <ac:chgData name="Katarzyna Kępka" userId="3211f38e-d85d-40b0-bc3a-d7996b5bb6a9" providerId="ADAL" clId="{87C7B971-67C7-4885-AAEA-798DF450B180}" dt="2021-11-25T10:39:39.081" v="1958"/>
          <ac:spMkLst>
            <pc:docMk/>
            <pc:sldMk cId="1573131897" sldId="1151"/>
            <ac:spMk id="35" creationId="{E04A3759-57A2-44EC-B2EB-E40649148508}"/>
          </ac:spMkLst>
        </pc:spChg>
        <pc:spChg chg="mod">
          <ac:chgData name="Katarzyna Kępka" userId="3211f38e-d85d-40b0-bc3a-d7996b5bb6a9" providerId="ADAL" clId="{87C7B971-67C7-4885-AAEA-798DF450B180}" dt="2021-11-25T10:39:39.081" v="1958"/>
          <ac:spMkLst>
            <pc:docMk/>
            <pc:sldMk cId="1573131897" sldId="1151"/>
            <ac:spMk id="38" creationId="{B25C6472-41F6-4F97-8696-B7011CEE2997}"/>
          </ac:spMkLst>
        </pc:spChg>
        <pc:spChg chg="mod">
          <ac:chgData name="Katarzyna Kępka" userId="3211f38e-d85d-40b0-bc3a-d7996b5bb6a9" providerId="ADAL" clId="{87C7B971-67C7-4885-AAEA-798DF450B180}" dt="2021-11-25T10:39:39.081" v="1958"/>
          <ac:spMkLst>
            <pc:docMk/>
            <pc:sldMk cId="1573131897" sldId="1151"/>
            <ac:spMk id="39" creationId="{A83BEEF9-9906-4E3B-B446-CAEFAFD3BBEC}"/>
          </ac:spMkLst>
        </pc:spChg>
        <pc:spChg chg="mod">
          <ac:chgData name="Katarzyna Kępka" userId="3211f38e-d85d-40b0-bc3a-d7996b5bb6a9" providerId="ADAL" clId="{87C7B971-67C7-4885-AAEA-798DF450B180}" dt="2021-11-25T10:39:39.081" v="1958"/>
          <ac:spMkLst>
            <pc:docMk/>
            <pc:sldMk cId="1573131897" sldId="1151"/>
            <ac:spMk id="40" creationId="{5C5724C0-46EB-40B5-9101-492EE2D3DABF}"/>
          </ac:spMkLst>
        </pc:spChg>
        <pc:spChg chg="mod">
          <ac:chgData name="Katarzyna Kępka" userId="3211f38e-d85d-40b0-bc3a-d7996b5bb6a9" providerId="ADAL" clId="{87C7B971-67C7-4885-AAEA-798DF450B180}" dt="2021-11-25T10:39:39.081" v="1958"/>
          <ac:spMkLst>
            <pc:docMk/>
            <pc:sldMk cId="1573131897" sldId="1151"/>
            <ac:spMk id="42" creationId="{6EA7DACC-AC99-40F8-8442-462C6F0D0584}"/>
          </ac:spMkLst>
        </pc:spChg>
        <pc:spChg chg="mod">
          <ac:chgData name="Katarzyna Kępka" userId="3211f38e-d85d-40b0-bc3a-d7996b5bb6a9" providerId="ADAL" clId="{87C7B971-67C7-4885-AAEA-798DF450B180}" dt="2021-11-25T10:39:39.081" v="1958"/>
          <ac:spMkLst>
            <pc:docMk/>
            <pc:sldMk cId="1573131897" sldId="1151"/>
            <ac:spMk id="43" creationId="{273B2B7C-EEAD-472E-91D9-737D99915AEC}"/>
          </ac:spMkLst>
        </pc:spChg>
        <pc:spChg chg="mod">
          <ac:chgData name="Katarzyna Kępka" userId="3211f38e-d85d-40b0-bc3a-d7996b5bb6a9" providerId="ADAL" clId="{87C7B971-67C7-4885-AAEA-798DF450B180}" dt="2021-11-25T10:55:13.118" v="2266" actId="20577"/>
          <ac:spMkLst>
            <pc:docMk/>
            <pc:sldMk cId="1573131897" sldId="1151"/>
            <ac:spMk id="47" creationId="{2F4ACE1C-5426-437E-A9E1-2695C1942F94}"/>
          </ac:spMkLst>
        </pc:spChg>
        <pc:spChg chg="del">
          <ac:chgData name="Katarzyna Kępka" userId="3211f38e-d85d-40b0-bc3a-d7996b5bb6a9" providerId="ADAL" clId="{87C7B971-67C7-4885-AAEA-798DF450B180}" dt="2021-11-25T10:39:30.991" v="1954" actId="478"/>
          <ac:spMkLst>
            <pc:docMk/>
            <pc:sldMk cId="1573131897" sldId="1151"/>
            <ac:spMk id="90" creationId="{43772180-CDBE-4725-948E-BC79FD30A822}"/>
          </ac:spMkLst>
        </pc:spChg>
        <pc:grpChg chg="add mod">
          <ac:chgData name="Katarzyna Kępka" userId="3211f38e-d85d-40b0-bc3a-d7996b5bb6a9" providerId="ADAL" clId="{87C7B971-67C7-4885-AAEA-798DF450B180}" dt="2021-11-25T10:39:39.081" v="1958"/>
          <ac:grpSpMkLst>
            <pc:docMk/>
            <pc:sldMk cId="1573131897" sldId="1151"/>
            <ac:grpSpMk id="37" creationId="{B99AE025-A574-4ED3-9169-E577FB91AC88}"/>
          </ac:grpSpMkLst>
        </pc:grpChg>
        <pc:grpChg chg="add mod">
          <ac:chgData name="Katarzyna Kępka" userId="3211f38e-d85d-40b0-bc3a-d7996b5bb6a9" providerId="ADAL" clId="{87C7B971-67C7-4885-AAEA-798DF450B180}" dt="2021-11-25T10:39:39.081" v="1958"/>
          <ac:grpSpMkLst>
            <pc:docMk/>
            <pc:sldMk cId="1573131897" sldId="1151"/>
            <ac:grpSpMk id="41" creationId="{A87B15F8-1315-409D-A02A-80F8937C8D17}"/>
          </ac:grpSpMkLst>
        </pc:grpChg>
        <pc:grpChg chg="del">
          <ac:chgData name="Katarzyna Kępka" userId="3211f38e-d85d-40b0-bc3a-d7996b5bb6a9" providerId="ADAL" clId="{87C7B971-67C7-4885-AAEA-798DF450B180}" dt="2021-11-25T10:39:29.857" v="1952" actId="478"/>
          <ac:grpSpMkLst>
            <pc:docMk/>
            <pc:sldMk cId="1573131897" sldId="1151"/>
            <ac:grpSpMk id="93" creationId="{3E196C5A-C71B-4189-9125-9960883ED99B}"/>
          </ac:grpSpMkLst>
        </pc:grpChg>
        <pc:graphicFrameChg chg="add mod">
          <ac:chgData name="Katarzyna Kępka" userId="3211f38e-d85d-40b0-bc3a-d7996b5bb6a9" providerId="ADAL" clId="{87C7B971-67C7-4885-AAEA-798DF450B180}" dt="2021-11-25T10:39:39.081" v="1958"/>
          <ac:graphicFrameMkLst>
            <pc:docMk/>
            <pc:sldMk cId="1573131897" sldId="1151"/>
            <ac:graphicFrameMk id="36" creationId="{38AE1EEB-32CD-476A-BEC6-7350264B834F}"/>
          </ac:graphicFrameMkLst>
        </pc:graphicFrameChg>
        <pc:graphicFrameChg chg="del">
          <ac:chgData name="Katarzyna Kępka" userId="3211f38e-d85d-40b0-bc3a-d7996b5bb6a9" providerId="ADAL" clId="{87C7B971-67C7-4885-AAEA-798DF450B180}" dt="2021-11-25T10:39:32.918" v="1957" actId="478"/>
          <ac:graphicFrameMkLst>
            <pc:docMk/>
            <pc:sldMk cId="1573131897" sldId="1151"/>
            <ac:graphicFrameMk id="92" creationId="{1350ACC3-3349-4F51-B7D5-8BF80BA64E34}"/>
          </ac:graphicFrameMkLst>
        </pc:graphicFrameChg>
        <pc:graphicFrameChg chg="mod">
          <ac:chgData name="Katarzyna Kępka" userId="3211f38e-d85d-40b0-bc3a-d7996b5bb6a9" providerId="ADAL" clId="{87C7B971-67C7-4885-AAEA-798DF450B180}" dt="2021-11-25T09:58:04.256" v="134" actId="207"/>
          <ac:graphicFrameMkLst>
            <pc:docMk/>
            <pc:sldMk cId="1573131897" sldId="1151"/>
            <ac:graphicFrameMk id="135" creationId="{D11A3552-7F52-4F2A-B507-978A5503A88E}"/>
          </ac:graphicFrameMkLst>
        </pc:graphicFrameChg>
        <pc:picChg chg="del">
          <ac:chgData name="Katarzyna Kępka" userId="3211f38e-d85d-40b0-bc3a-d7996b5bb6a9" providerId="ADAL" clId="{87C7B971-67C7-4885-AAEA-798DF450B180}" dt="2021-11-25T10:39:32.115" v="1956" actId="478"/>
          <ac:picMkLst>
            <pc:docMk/>
            <pc:sldMk cId="1573131897" sldId="1151"/>
            <ac:picMk id="21" creationId="{8B7AC674-871B-4E15-B76B-DAA829956DE1}"/>
          </ac:picMkLst>
        </pc:picChg>
        <pc:picChg chg="add mod">
          <ac:chgData name="Katarzyna Kępka" userId="3211f38e-d85d-40b0-bc3a-d7996b5bb6a9" providerId="ADAL" clId="{87C7B971-67C7-4885-AAEA-798DF450B180}" dt="2021-11-25T10:39:39.081" v="1958"/>
          <ac:picMkLst>
            <pc:docMk/>
            <pc:sldMk cId="1573131897" sldId="1151"/>
            <ac:picMk id="44" creationId="{8C2C385F-C4DF-46E4-9E68-8CA69BCBFEEE}"/>
          </ac:picMkLst>
        </pc:picChg>
        <pc:picChg chg="add mod">
          <ac:chgData name="Katarzyna Kępka" userId="3211f38e-d85d-40b0-bc3a-d7996b5bb6a9" providerId="ADAL" clId="{87C7B971-67C7-4885-AAEA-798DF450B180}" dt="2021-11-25T10:39:39.081" v="1958"/>
          <ac:picMkLst>
            <pc:docMk/>
            <pc:sldMk cId="1573131897" sldId="1151"/>
            <ac:picMk id="45" creationId="{C747CAF2-A589-4959-A749-86EF03A05FB3}"/>
          </ac:picMkLst>
        </pc:picChg>
        <pc:picChg chg="del">
          <ac:chgData name="Katarzyna Kępka" userId="3211f38e-d85d-40b0-bc3a-d7996b5bb6a9" providerId="ADAL" clId="{87C7B971-67C7-4885-AAEA-798DF450B180}" dt="2021-11-25T10:39:30.566" v="1953" actId="478"/>
          <ac:picMkLst>
            <pc:docMk/>
            <pc:sldMk cId="1573131897" sldId="1151"/>
            <ac:picMk id="89" creationId="{335EBA7A-621A-453A-B701-85D2158985A7}"/>
          </ac:picMkLst>
        </pc:picChg>
        <pc:picChg chg="del">
          <ac:chgData name="Katarzyna Kępka" userId="3211f38e-d85d-40b0-bc3a-d7996b5bb6a9" providerId="ADAL" clId="{87C7B971-67C7-4885-AAEA-798DF450B180}" dt="2021-11-25T10:39:31.430" v="1955" actId="478"/>
          <ac:picMkLst>
            <pc:docMk/>
            <pc:sldMk cId="1573131897" sldId="1151"/>
            <ac:picMk id="98" creationId="{D93B3DDD-85FF-4E86-ACA4-CFB4892FD17F}"/>
          </ac:picMkLst>
        </pc:picChg>
      </pc:sldChg>
      <pc:sldChg chg="modSp mod delCm">
        <pc:chgData name="Katarzyna Kępka" userId="3211f38e-d85d-40b0-bc3a-d7996b5bb6a9" providerId="ADAL" clId="{87C7B971-67C7-4885-AAEA-798DF450B180}" dt="2021-11-25T10:55:20.141" v="2272" actId="20577"/>
        <pc:sldMkLst>
          <pc:docMk/>
          <pc:sldMk cId="3307166152" sldId="1152"/>
        </pc:sldMkLst>
        <pc:spChg chg="mod">
          <ac:chgData name="Katarzyna Kępka" userId="3211f38e-d85d-40b0-bc3a-d7996b5bb6a9" providerId="ADAL" clId="{87C7B971-67C7-4885-AAEA-798DF450B180}" dt="2021-11-25T10:55:20.141" v="2272" actId="20577"/>
          <ac:spMkLst>
            <pc:docMk/>
            <pc:sldMk cId="3307166152" sldId="1152"/>
            <ac:spMk id="3" creationId="{4188903B-014E-4C2F-B6CD-B50A565BBB75}"/>
          </ac:spMkLst>
        </pc:spChg>
      </pc:sldChg>
      <pc:sldChg chg="modSp mod delCm">
        <pc:chgData name="Katarzyna Kępka" userId="3211f38e-d85d-40b0-bc3a-d7996b5bb6a9" providerId="ADAL" clId="{87C7B971-67C7-4885-AAEA-798DF450B180}" dt="2021-11-25T10:55:27.807" v="2280" actId="20577"/>
        <pc:sldMkLst>
          <pc:docMk/>
          <pc:sldMk cId="405724091" sldId="1155"/>
        </pc:sldMkLst>
        <pc:spChg chg="mod">
          <ac:chgData name="Katarzyna Kępka" userId="3211f38e-d85d-40b0-bc3a-d7996b5bb6a9" providerId="ADAL" clId="{87C7B971-67C7-4885-AAEA-798DF450B180}" dt="2021-11-25T10:55:27.807" v="2280" actId="20577"/>
          <ac:spMkLst>
            <pc:docMk/>
            <pc:sldMk cId="405724091" sldId="1155"/>
            <ac:spMk id="3" creationId="{4188903B-014E-4C2F-B6CD-B50A565BBB75}"/>
          </ac:spMkLst>
        </pc:spChg>
      </pc:sldChg>
      <pc:sldChg chg="modSp mod">
        <pc:chgData name="Katarzyna Kępka" userId="3211f38e-d85d-40b0-bc3a-d7996b5bb6a9" providerId="ADAL" clId="{87C7B971-67C7-4885-AAEA-798DF450B180}" dt="2021-11-25T10:54:00.392" v="2240" actId="20577"/>
        <pc:sldMkLst>
          <pc:docMk/>
          <pc:sldMk cId="3401464534" sldId="1157"/>
        </pc:sldMkLst>
        <pc:spChg chg="mod">
          <ac:chgData name="Katarzyna Kępka" userId="3211f38e-d85d-40b0-bc3a-d7996b5bb6a9" providerId="ADAL" clId="{87C7B971-67C7-4885-AAEA-798DF450B180}" dt="2021-11-25T10:54:00.392" v="2240" actId="20577"/>
          <ac:spMkLst>
            <pc:docMk/>
            <pc:sldMk cId="3401464534" sldId="1157"/>
            <ac:spMk id="3" creationId="{4188903B-014E-4C2F-B6CD-B50A565BBB75}"/>
          </ac:spMkLst>
        </pc:spChg>
      </pc:sldChg>
      <pc:sldChg chg="delSp modSp mod modNotesTx">
        <pc:chgData name="Katarzyna Kępka" userId="3211f38e-d85d-40b0-bc3a-d7996b5bb6a9" providerId="ADAL" clId="{87C7B971-67C7-4885-AAEA-798DF450B180}" dt="2021-11-25T10:54:37.406" v="2250" actId="108"/>
        <pc:sldMkLst>
          <pc:docMk/>
          <pc:sldMk cId="2758706876" sldId="1159"/>
        </pc:sldMkLst>
        <pc:spChg chg="mod">
          <ac:chgData name="Katarzyna Kępka" userId="3211f38e-d85d-40b0-bc3a-d7996b5bb6a9" providerId="ADAL" clId="{87C7B971-67C7-4885-AAEA-798DF450B180}" dt="2021-11-25T10:54:14.916" v="2245" actId="20577"/>
          <ac:spMkLst>
            <pc:docMk/>
            <pc:sldMk cId="2758706876" sldId="1159"/>
            <ac:spMk id="3" creationId="{4188903B-014E-4C2F-B6CD-B50A565BBB75}"/>
          </ac:spMkLst>
        </pc:spChg>
        <pc:spChg chg="mod">
          <ac:chgData name="Katarzyna Kępka" userId="3211f38e-d85d-40b0-bc3a-d7996b5bb6a9" providerId="ADAL" clId="{87C7B971-67C7-4885-AAEA-798DF450B180}" dt="2021-11-25T10:54:37.406" v="2250" actId="108"/>
          <ac:spMkLst>
            <pc:docMk/>
            <pc:sldMk cId="2758706876" sldId="1159"/>
            <ac:spMk id="8" creationId="{199C21CE-807C-4E57-B5DC-EC68F8417909}"/>
          </ac:spMkLst>
        </pc:spChg>
        <pc:spChg chg="mod">
          <ac:chgData name="Katarzyna Kępka" userId="3211f38e-d85d-40b0-bc3a-d7996b5bb6a9" providerId="ADAL" clId="{87C7B971-67C7-4885-AAEA-798DF450B180}" dt="2021-11-25T10:28:48.760" v="1447" actId="1076"/>
          <ac:spMkLst>
            <pc:docMk/>
            <pc:sldMk cId="2758706876" sldId="1159"/>
            <ac:spMk id="98" creationId="{EA6AA28B-0F0E-4CE2-8E22-DAC68BCDD462}"/>
          </ac:spMkLst>
        </pc:spChg>
        <pc:spChg chg="mod">
          <ac:chgData name="Katarzyna Kępka" userId="3211f38e-d85d-40b0-bc3a-d7996b5bb6a9" providerId="ADAL" clId="{87C7B971-67C7-4885-AAEA-798DF450B180}" dt="2021-11-25T10:28:48.760" v="1447" actId="1076"/>
          <ac:spMkLst>
            <pc:docMk/>
            <pc:sldMk cId="2758706876" sldId="1159"/>
            <ac:spMk id="99" creationId="{84771FBC-FFCD-430A-B7C3-957ACF34758D}"/>
          </ac:spMkLst>
        </pc:spChg>
        <pc:spChg chg="mod">
          <ac:chgData name="Katarzyna Kępka" userId="3211f38e-d85d-40b0-bc3a-d7996b5bb6a9" providerId="ADAL" clId="{87C7B971-67C7-4885-AAEA-798DF450B180}" dt="2021-11-25T10:28:48.760" v="1447" actId="1076"/>
          <ac:spMkLst>
            <pc:docMk/>
            <pc:sldMk cId="2758706876" sldId="1159"/>
            <ac:spMk id="101" creationId="{78FC0079-13F9-411E-8C78-9D3C990540AA}"/>
          </ac:spMkLst>
        </pc:spChg>
        <pc:spChg chg="mod">
          <ac:chgData name="Katarzyna Kępka" userId="3211f38e-d85d-40b0-bc3a-d7996b5bb6a9" providerId="ADAL" clId="{87C7B971-67C7-4885-AAEA-798DF450B180}" dt="2021-11-25T10:30:00.239" v="1500" actId="20577"/>
          <ac:spMkLst>
            <pc:docMk/>
            <pc:sldMk cId="2758706876" sldId="1159"/>
            <ac:spMk id="201" creationId="{CFD1C610-B54F-42F0-BD5A-4B7F080C3A34}"/>
          </ac:spMkLst>
        </pc:spChg>
        <pc:spChg chg="mod">
          <ac:chgData name="Katarzyna Kępka" userId="3211f38e-d85d-40b0-bc3a-d7996b5bb6a9" providerId="ADAL" clId="{87C7B971-67C7-4885-AAEA-798DF450B180}" dt="2021-11-25T10:25:35.800" v="1319" actId="20577"/>
          <ac:spMkLst>
            <pc:docMk/>
            <pc:sldMk cId="2758706876" sldId="1159"/>
            <ac:spMk id="202" creationId="{C625C7F8-8C2A-47A2-9D25-2519CDD9B2AE}"/>
          </ac:spMkLst>
        </pc:spChg>
        <pc:spChg chg="mod">
          <ac:chgData name="Katarzyna Kępka" userId="3211f38e-d85d-40b0-bc3a-d7996b5bb6a9" providerId="ADAL" clId="{87C7B971-67C7-4885-AAEA-798DF450B180}" dt="2021-11-25T10:26:15.586" v="1356" actId="20577"/>
          <ac:spMkLst>
            <pc:docMk/>
            <pc:sldMk cId="2758706876" sldId="1159"/>
            <ac:spMk id="240" creationId="{0D361EB0-B362-492B-AA21-F9E5F8BFE2DA}"/>
          </ac:spMkLst>
        </pc:spChg>
        <pc:spChg chg="mod">
          <ac:chgData name="Katarzyna Kępka" userId="3211f38e-d85d-40b0-bc3a-d7996b5bb6a9" providerId="ADAL" clId="{87C7B971-67C7-4885-AAEA-798DF450B180}" dt="2021-11-25T10:26:27.380" v="1360" actId="20577"/>
          <ac:spMkLst>
            <pc:docMk/>
            <pc:sldMk cId="2758706876" sldId="1159"/>
            <ac:spMk id="241" creationId="{821B578A-C609-4D50-995D-E9266FEFE1DB}"/>
          </ac:spMkLst>
        </pc:spChg>
        <pc:spChg chg="mod">
          <ac:chgData name="Katarzyna Kępka" userId="3211f38e-d85d-40b0-bc3a-d7996b5bb6a9" providerId="ADAL" clId="{87C7B971-67C7-4885-AAEA-798DF450B180}" dt="2021-11-25T10:28:38.961" v="1446" actId="1076"/>
          <ac:spMkLst>
            <pc:docMk/>
            <pc:sldMk cId="2758706876" sldId="1159"/>
            <ac:spMk id="283" creationId="{065867B5-72B3-4853-B790-8281CBEDBFEA}"/>
          </ac:spMkLst>
        </pc:spChg>
        <pc:spChg chg="mod">
          <ac:chgData name="Katarzyna Kępka" userId="3211f38e-d85d-40b0-bc3a-d7996b5bb6a9" providerId="ADAL" clId="{87C7B971-67C7-4885-AAEA-798DF450B180}" dt="2021-11-25T10:28:38.961" v="1446" actId="1076"/>
          <ac:spMkLst>
            <pc:docMk/>
            <pc:sldMk cId="2758706876" sldId="1159"/>
            <ac:spMk id="284" creationId="{0BFB72E1-1720-42E1-931B-2AC3B66D97DC}"/>
          </ac:spMkLst>
        </pc:spChg>
        <pc:spChg chg="mod">
          <ac:chgData name="Katarzyna Kępka" userId="3211f38e-d85d-40b0-bc3a-d7996b5bb6a9" providerId="ADAL" clId="{87C7B971-67C7-4885-AAEA-798DF450B180}" dt="2021-11-25T10:28:38.961" v="1446" actId="1076"/>
          <ac:spMkLst>
            <pc:docMk/>
            <pc:sldMk cId="2758706876" sldId="1159"/>
            <ac:spMk id="285" creationId="{F76BA4D8-E60E-4BC9-A406-543C94DE54E0}"/>
          </ac:spMkLst>
        </pc:spChg>
        <pc:spChg chg="mod">
          <ac:chgData name="Katarzyna Kępka" userId="3211f38e-d85d-40b0-bc3a-d7996b5bb6a9" providerId="ADAL" clId="{87C7B971-67C7-4885-AAEA-798DF450B180}" dt="2021-11-25T10:28:38.961" v="1446" actId="1076"/>
          <ac:spMkLst>
            <pc:docMk/>
            <pc:sldMk cId="2758706876" sldId="1159"/>
            <ac:spMk id="286" creationId="{44F8E365-002A-4086-A442-566DB9C41567}"/>
          </ac:spMkLst>
        </pc:spChg>
        <pc:spChg chg="mod">
          <ac:chgData name="Katarzyna Kępka" userId="3211f38e-d85d-40b0-bc3a-d7996b5bb6a9" providerId="ADAL" clId="{87C7B971-67C7-4885-AAEA-798DF450B180}" dt="2021-11-25T10:28:38.961" v="1446" actId="1076"/>
          <ac:spMkLst>
            <pc:docMk/>
            <pc:sldMk cId="2758706876" sldId="1159"/>
            <ac:spMk id="287" creationId="{2591DFE6-B161-404A-AE73-B8EB3080D5E0}"/>
          </ac:spMkLst>
        </pc:spChg>
        <pc:spChg chg="mod">
          <ac:chgData name="Katarzyna Kępka" userId="3211f38e-d85d-40b0-bc3a-d7996b5bb6a9" providerId="ADAL" clId="{87C7B971-67C7-4885-AAEA-798DF450B180}" dt="2021-11-25T10:28:38.961" v="1446" actId="1076"/>
          <ac:spMkLst>
            <pc:docMk/>
            <pc:sldMk cId="2758706876" sldId="1159"/>
            <ac:spMk id="289" creationId="{FEE8F78D-E126-44CB-AB6F-4206FF6175F2}"/>
          </ac:spMkLst>
        </pc:spChg>
        <pc:spChg chg="mod">
          <ac:chgData name="Katarzyna Kępka" userId="3211f38e-d85d-40b0-bc3a-d7996b5bb6a9" providerId="ADAL" clId="{87C7B971-67C7-4885-AAEA-798DF450B180}" dt="2021-11-25T10:28:38.961" v="1446" actId="1076"/>
          <ac:spMkLst>
            <pc:docMk/>
            <pc:sldMk cId="2758706876" sldId="1159"/>
            <ac:spMk id="290" creationId="{D2BB04B9-A69C-44E4-A5EE-6E0F472BB62C}"/>
          </ac:spMkLst>
        </pc:spChg>
        <pc:spChg chg="mod">
          <ac:chgData name="Katarzyna Kępka" userId="3211f38e-d85d-40b0-bc3a-d7996b5bb6a9" providerId="ADAL" clId="{87C7B971-67C7-4885-AAEA-798DF450B180}" dt="2021-11-25T10:29:12.810" v="1469" actId="1035"/>
          <ac:spMkLst>
            <pc:docMk/>
            <pc:sldMk cId="2758706876" sldId="1159"/>
            <ac:spMk id="292" creationId="{B41B924C-EB93-49A8-87EF-BD986DBD3E3A}"/>
          </ac:spMkLst>
        </pc:spChg>
        <pc:spChg chg="mod">
          <ac:chgData name="Katarzyna Kępka" userId="3211f38e-d85d-40b0-bc3a-d7996b5bb6a9" providerId="ADAL" clId="{87C7B971-67C7-4885-AAEA-798DF450B180}" dt="2021-11-25T10:29:12.810" v="1469" actId="1035"/>
          <ac:spMkLst>
            <pc:docMk/>
            <pc:sldMk cId="2758706876" sldId="1159"/>
            <ac:spMk id="293" creationId="{68A2F16E-335F-4098-88DD-189A3C8F0671}"/>
          </ac:spMkLst>
        </pc:spChg>
        <pc:spChg chg="mod">
          <ac:chgData name="Katarzyna Kępka" userId="3211f38e-d85d-40b0-bc3a-d7996b5bb6a9" providerId="ADAL" clId="{87C7B971-67C7-4885-AAEA-798DF450B180}" dt="2021-11-25T10:29:12.810" v="1469" actId="1035"/>
          <ac:spMkLst>
            <pc:docMk/>
            <pc:sldMk cId="2758706876" sldId="1159"/>
            <ac:spMk id="294" creationId="{5C18BB15-1225-4053-9901-098F2903A7D8}"/>
          </ac:spMkLst>
        </pc:spChg>
        <pc:spChg chg="mod">
          <ac:chgData name="Katarzyna Kępka" userId="3211f38e-d85d-40b0-bc3a-d7996b5bb6a9" providerId="ADAL" clId="{87C7B971-67C7-4885-AAEA-798DF450B180}" dt="2021-11-25T10:29:12.810" v="1469" actId="1035"/>
          <ac:spMkLst>
            <pc:docMk/>
            <pc:sldMk cId="2758706876" sldId="1159"/>
            <ac:spMk id="295" creationId="{2F00BE83-0E2E-4AA7-BBEF-2BE520B97C8A}"/>
          </ac:spMkLst>
        </pc:spChg>
        <pc:spChg chg="mod">
          <ac:chgData name="Katarzyna Kępka" userId="3211f38e-d85d-40b0-bc3a-d7996b5bb6a9" providerId="ADAL" clId="{87C7B971-67C7-4885-AAEA-798DF450B180}" dt="2021-11-25T10:29:12.810" v="1469" actId="1035"/>
          <ac:spMkLst>
            <pc:docMk/>
            <pc:sldMk cId="2758706876" sldId="1159"/>
            <ac:spMk id="296" creationId="{152F061B-7E38-474E-A1CC-0F6172929C41}"/>
          </ac:spMkLst>
        </pc:spChg>
        <pc:spChg chg="mod">
          <ac:chgData name="Katarzyna Kępka" userId="3211f38e-d85d-40b0-bc3a-d7996b5bb6a9" providerId="ADAL" clId="{87C7B971-67C7-4885-AAEA-798DF450B180}" dt="2021-11-25T10:29:12.810" v="1469" actId="1035"/>
          <ac:spMkLst>
            <pc:docMk/>
            <pc:sldMk cId="2758706876" sldId="1159"/>
            <ac:spMk id="297" creationId="{295A5F45-1288-42F0-9D97-B1CACD27FC77}"/>
          </ac:spMkLst>
        </pc:spChg>
        <pc:spChg chg="mod">
          <ac:chgData name="Katarzyna Kępka" userId="3211f38e-d85d-40b0-bc3a-d7996b5bb6a9" providerId="ADAL" clId="{87C7B971-67C7-4885-AAEA-798DF450B180}" dt="2021-11-25T10:29:12.810" v="1469" actId="1035"/>
          <ac:spMkLst>
            <pc:docMk/>
            <pc:sldMk cId="2758706876" sldId="1159"/>
            <ac:spMk id="298" creationId="{9C5B6A6F-0814-49CF-A9BE-D06BB2D48663}"/>
          </ac:spMkLst>
        </pc:spChg>
        <pc:spChg chg="mod">
          <ac:chgData name="Katarzyna Kępka" userId="3211f38e-d85d-40b0-bc3a-d7996b5bb6a9" providerId="ADAL" clId="{87C7B971-67C7-4885-AAEA-798DF450B180}" dt="2021-11-25T10:29:12.810" v="1469" actId="1035"/>
          <ac:spMkLst>
            <pc:docMk/>
            <pc:sldMk cId="2758706876" sldId="1159"/>
            <ac:spMk id="299" creationId="{5EB5F596-CF74-4EDF-97F0-BCB26A4CFA21}"/>
          </ac:spMkLst>
        </pc:spChg>
        <pc:spChg chg="mod">
          <ac:chgData name="Katarzyna Kępka" userId="3211f38e-d85d-40b0-bc3a-d7996b5bb6a9" providerId="ADAL" clId="{87C7B971-67C7-4885-AAEA-798DF450B180}" dt="2021-11-25T10:29:12.810" v="1469" actId="1035"/>
          <ac:spMkLst>
            <pc:docMk/>
            <pc:sldMk cId="2758706876" sldId="1159"/>
            <ac:spMk id="300" creationId="{2E717964-A8E9-43B7-876B-165127DE23CF}"/>
          </ac:spMkLst>
        </pc:spChg>
        <pc:spChg chg="mod">
          <ac:chgData name="Katarzyna Kępka" userId="3211f38e-d85d-40b0-bc3a-d7996b5bb6a9" providerId="ADAL" clId="{87C7B971-67C7-4885-AAEA-798DF450B180}" dt="2021-11-25T10:29:12.810" v="1469" actId="1035"/>
          <ac:spMkLst>
            <pc:docMk/>
            <pc:sldMk cId="2758706876" sldId="1159"/>
            <ac:spMk id="301" creationId="{5DD90899-A845-4C91-9BCF-62AA03AB4C34}"/>
          </ac:spMkLst>
        </pc:spChg>
        <pc:spChg chg="mod">
          <ac:chgData name="Katarzyna Kępka" userId="3211f38e-d85d-40b0-bc3a-d7996b5bb6a9" providerId="ADAL" clId="{87C7B971-67C7-4885-AAEA-798DF450B180}" dt="2021-11-25T10:29:12.810" v="1469" actId="1035"/>
          <ac:spMkLst>
            <pc:docMk/>
            <pc:sldMk cId="2758706876" sldId="1159"/>
            <ac:spMk id="302" creationId="{CCAAAE54-01F8-45EB-94BF-A602760F7F45}"/>
          </ac:spMkLst>
        </pc:spChg>
        <pc:spChg chg="mod">
          <ac:chgData name="Katarzyna Kępka" userId="3211f38e-d85d-40b0-bc3a-d7996b5bb6a9" providerId="ADAL" clId="{87C7B971-67C7-4885-AAEA-798DF450B180}" dt="2021-11-25T10:29:12.810" v="1469" actId="1035"/>
          <ac:spMkLst>
            <pc:docMk/>
            <pc:sldMk cId="2758706876" sldId="1159"/>
            <ac:spMk id="303" creationId="{9DB2A161-E600-4FF1-BE13-98E97DDBC440}"/>
          </ac:spMkLst>
        </pc:spChg>
        <pc:spChg chg="mod">
          <ac:chgData name="Katarzyna Kępka" userId="3211f38e-d85d-40b0-bc3a-d7996b5bb6a9" providerId="ADAL" clId="{87C7B971-67C7-4885-AAEA-798DF450B180}" dt="2021-11-25T10:27:03.620" v="1415" actId="1036"/>
          <ac:spMkLst>
            <pc:docMk/>
            <pc:sldMk cId="2758706876" sldId="1159"/>
            <ac:spMk id="304" creationId="{5A59B657-F99D-4A9C-A009-A2861ED9184B}"/>
          </ac:spMkLst>
        </pc:spChg>
        <pc:spChg chg="mod">
          <ac:chgData name="Katarzyna Kępka" userId="3211f38e-d85d-40b0-bc3a-d7996b5bb6a9" providerId="ADAL" clId="{87C7B971-67C7-4885-AAEA-798DF450B180}" dt="2021-11-25T10:28:38.961" v="1446" actId="1076"/>
          <ac:spMkLst>
            <pc:docMk/>
            <pc:sldMk cId="2758706876" sldId="1159"/>
            <ac:spMk id="309" creationId="{66926ACC-040B-4B17-991C-4A010F8A997B}"/>
          </ac:spMkLst>
        </pc:spChg>
        <pc:spChg chg="mod">
          <ac:chgData name="Katarzyna Kępka" userId="3211f38e-d85d-40b0-bc3a-d7996b5bb6a9" providerId="ADAL" clId="{87C7B971-67C7-4885-AAEA-798DF450B180}" dt="2021-11-25T10:28:38.961" v="1446" actId="1076"/>
          <ac:spMkLst>
            <pc:docMk/>
            <pc:sldMk cId="2758706876" sldId="1159"/>
            <ac:spMk id="310" creationId="{80763017-ABB2-4B01-9966-6F40FE18EB2D}"/>
          </ac:spMkLst>
        </pc:spChg>
        <pc:spChg chg="mod">
          <ac:chgData name="Katarzyna Kępka" userId="3211f38e-d85d-40b0-bc3a-d7996b5bb6a9" providerId="ADAL" clId="{87C7B971-67C7-4885-AAEA-798DF450B180}" dt="2021-11-25T10:27:03.620" v="1415" actId="1036"/>
          <ac:spMkLst>
            <pc:docMk/>
            <pc:sldMk cId="2758706876" sldId="1159"/>
            <ac:spMk id="311" creationId="{FDFE083C-D4E5-4CA5-891B-ECD67D400CC5}"/>
          </ac:spMkLst>
        </pc:spChg>
        <pc:spChg chg="mod">
          <ac:chgData name="Katarzyna Kępka" userId="3211f38e-d85d-40b0-bc3a-d7996b5bb6a9" providerId="ADAL" clId="{87C7B971-67C7-4885-AAEA-798DF450B180}" dt="2021-11-25T10:27:03.620" v="1415" actId="1036"/>
          <ac:spMkLst>
            <pc:docMk/>
            <pc:sldMk cId="2758706876" sldId="1159"/>
            <ac:spMk id="312" creationId="{D7CC4143-8A34-42F9-907A-D11A75BBBB2A}"/>
          </ac:spMkLst>
        </pc:spChg>
        <pc:spChg chg="mod">
          <ac:chgData name="Katarzyna Kępka" userId="3211f38e-d85d-40b0-bc3a-d7996b5bb6a9" providerId="ADAL" clId="{87C7B971-67C7-4885-AAEA-798DF450B180}" dt="2021-11-25T10:27:03.620" v="1415" actId="1036"/>
          <ac:spMkLst>
            <pc:docMk/>
            <pc:sldMk cId="2758706876" sldId="1159"/>
            <ac:spMk id="313" creationId="{8EBA2D85-8FAE-4891-9EB9-86BAE48F5885}"/>
          </ac:spMkLst>
        </pc:spChg>
        <pc:spChg chg="mod">
          <ac:chgData name="Katarzyna Kępka" userId="3211f38e-d85d-40b0-bc3a-d7996b5bb6a9" providerId="ADAL" clId="{87C7B971-67C7-4885-AAEA-798DF450B180}" dt="2021-11-25T10:27:03.620" v="1415" actId="1036"/>
          <ac:spMkLst>
            <pc:docMk/>
            <pc:sldMk cId="2758706876" sldId="1159"/>
            <ac:spMk id="314" creationId="{B32D2654-A44B-4653-B13D-7074847EE73D}"/>
          </ac:spMkLst>
        </pc:spChg>
        <pc:spChg chg="mod">
          <ac:chgData name="Katarzyna Kępka" userId="3211f38e-d85d-40b0-bc3a-d7996b5bb6a9" providerId="ADAL" clId="{87C7B971-67C7-4885-AAEA-798DF450B180}" dt="2021-11-25T10:27:03.620" v="1415" actId="1036"/>
          <ac:spMkLst>
            <pc:docMk/>
            <pc:sldMk cId="2758706876" sldId="1159"/>
            <ac:spMk id="315" creationId="{35E82795-98FA-44AD-B486-13788A814209}"/>
          </ac:spMkLst>
        </pc:spChg>
        <pc:spChg chg="mod">
          <ac:chgData name="Katarzyna Kępka" userId="3211f38e-d85d-40b0-bc3a-d7996b5bb6a9" providerId="ADAL" clId="{87C7B971-67C7-4885-AAEA-798DF450B180}" dt="2021-11-25T10:27:03.620" v="1415" actId="1036"/>
          <ac:spMkLst>
            <pc:docMk/>
            <pc:sldMk cId="2758706876" sldId="1159"/>
            <ac:spMk id="316" creationId="{CDD1B3B8-A25F-4F02-BAC5-DD73470476FD}"/>
          </ac:spMkLst>
        </pc:spChg>
        <pc:spChg chg="mod">
          <ac:chgData name="Katarzyna Kępka" userId="3211f38e-d85d-40b0-bc3a-d7996b5bb6a9" providerId="ADAL" clId="{87C7B971-67C7-4885-AAEA-798DF450B180}" dt="2021-11-25T10:29:12.810" v="1469" actId="1035"/>
          <ac:spMkLst>
            <pc:docMk/>
            <pc:sldMk cId="2758706876" sldId="1159"/>
            <ac:spMk id="317" creationId="{9AC29795-38B5-43EC-A1B0-CF9C39E11713}"/>
          </ac:spMkLst>
        </pc:spChg>
        <pc:spChg chg="mod">
          <ac:chgData name="Katarzyna Kępka" userId="3211f38e-d85d-40b0-bc3a-d7996b5bb6a9" providerId="ADAL" clId="{87C7B971-67C7-4885-AAEA-798DF450B180}" dt="2021-11-25T10:29:12.810" v="1469" actId="1035"/>
          <ac:spMkLst>
            <pc:docMk/>
            <pc:sldMk cId="2758706876" sldId="1159"/>
            <ac:spMk id="318" creationId="{393F811D-F076-49D9-9E74-86C63EF398CA}"/>
          </ac:spMkLst>
        </pc:spChg>
        <pc:spChg chg="mod">
          <ac:chgData name="Katarzyna Kępka" userId="3211f38e-d85d-40b0-bc3a-d7996b5bb6a9" providerId="ADAL" clId="{87C7B971-67C7-4885-AAEA-798DF450B180}" dt="2021-11-25T10:28:02.036" v="1437" actId="1035"/>
          <ac:spMkLst>
            <pc:docMk/>
            <pc:sldMk cId="2758706876" sldId="1159"/>
            <ac:spMk id="327" creationId="{A4563AED-D523-4552-BF85-46D169B85AC8}"/>
          </ac:spMkLst>
        </pc:spChg>
        <pc:spChg chg="mod">
          <ac:chgData name="Katarzyna Kępka" userId="3211f38e-d85d-40b0-bc3a-d7996b5bb6a9" providerId="ADAL" clId="{87C7B971-67C7-4885-AAEA-798DF450B180}" dt="2021-11-25T10:28:02.036" v="1437" actId="1035"/>
          <ac:spMkLst>
            <pc:docMk/>
            <pc:sldMk cId="2758706876" sldId="1159"/>
            <ac:spMk id="328" creationId="{338B0BA3-45D0-4E09-A9C3-AF6E5A16C01F}"/>
          </ac:spMkLst>
        </pc:spChg>
        <pc:spChg chg="mod">
          <ac:chgData name="Katarzyna Kępka" userId="3211f38e-d85d-40b0-bc3a-d7996b5bb6a9" providerId="ADAL" clId="{87C7B971-67C7-4885-AAEA-798DF450B180}" dt="2021-11-25T10:28:02.036" v="1437" actId="1035"/>
          <ac:spMkLst>
            <pc:docMk/>
            <pc:sldMk cId="2758706876" sldId="1159"/>
            <ac:spMk id="337" creationId="{AAA59AA6-E1EE-41E1-B411-B0948CF276C8}"/>
          </ac:spMkLst>
        </pc:spChg>
        <pc:spChg chg="mod">
          <ac:chgData name="Katarzyna Kępka" userId="3211f38e-d85d-40b0-bc3a-d7996b5bb6a9" providerId="ADAL" clId="{87C7B971-67C7-4885-AAEA-798DF450B180}" dt="2021-11-25T10:28:02.036" v="1437" actId="1035"/>
          <ac:spMkLst>
            <pc:docMk/>
            <pc:sldMk cId="2758706876" sldId="1159"/>
            <ac:spMk id="338" creationId="{F99AC4A8-BF50-45B8-B859-FB70347A7BC8}"/>
          </ac:spMkLst>
        </pc:spChg>
        <pc:spChg chg="mod">
          <ac:chgData name="Katarzyna Kępka" userId="3211f38e-d85d-40b0-bc3a-d7996b5bb6a9" providerId="ADAL" clId="{87C7B971-67C7-4885-AAEA-798DF450B180}" dt="2021-11-25T10:28:48.760" v="1447" actId="1076"/>
          <ac:spMkLst>
            <pc:docMk/>
            <pc:sldMk cId="2758706876" sldId="1159"/>
            <ac:spMk id="341" creationId="{EFD047F2-78F4-445F-8331-33917C1FD0D7}"/>
          </ac:spMkLst>
        </pc:spChg>
        <pc:spChg chg="mod">
          <ac:chgData name="Katarzyna Kępka" userId="3211f38e-d85d-40b0-bc3a-d7996b5bb6a9" providerId="ADAL" clId="{87C7B971-67C7-4885-AAEA-798DF450B180}" dt="2021-11-25T10:28:48.760" v="1447" actId="1076"/>
          <ac:spMkLst>
            <pc:docMk/>
            <pc:sldMk cId="2758706876" sldId="1159"/>
            <ac:spMk id="342" creationId="{C1E8CA83-3F99-439B-9817-32BDF6BFB02C}"/>
          </ac:spMkLst>
        </pc:spChg>
        <pc:spChg chg="mod">
          <ac:chgData name="Katarzyna Kępka" userId="3211f38e-d85d-40b0-bc3a-d7996b5bb6a9" providerId="ADAL" clId="{87C7B971-67C7-4885-AAEA-798DF450B180}" dt="2021-11-25T10:28:48.760" v="1447" actId="1076"/>
          <ac:spMkLst>
            <pc:docMk/>
            <pc:sldMk cId="2758706876" sldId="1159"/>
            <ac:spMk id="347" creationId="{2ACC6FD6-88F8-4777-891D-6E6AB9CC26F1}"/>
          </ac:spMkLst>
        </pc:spChg>
        <pc:spChg chg="mod">
          <ac:chgData name="Katarzyna Kępka" userId="3211f38e-d85d-40b0-bc3a-d7996b5bb6a9" providerId="ADAL" clId="{87C7B971-67C7-4885-AAEA-798DF450B180}" dt="2021-11-25T10:28:48.760" v="1447" actId="1076"/>
          <ac:spMkLst>
            <pc:docMk/>
            <pc:sldMk cId="2758706876" sldId="1159"/>
            <ac:spMk id="349" creationId="{3AAA4E8B-70DB-466E-8D6D-610F1222B6EE}"/>
          </ac:spMkLst>
        </pc:spChg>
        <pc:spChg chg="mod">
          <ac:chgData name="Katarzyna Kępka" userId="3211f38e-d85d-40b0-bc3a-d7996b5bb6a9" providerId="ADAL" clId="{87C7B971-67C7-4885-AAEA-798DF450B180}" dt="2021-11-25T10:28:48.760" v="1447" actId="1076"/>
          <ac:spMkLst>
            <pc:docMk/>
            <pc:sldMk cId="2758706876" sldId="1159"/>
            <ac:spMk id="350" creationId="{9D95FD56-8A07-4B81-8C56-66C69F925D6C}"/>
          </ac:spMkLst>
        </pc:spChg>
        <pc:spChg chg="mod">
          <ac:chgData name="Katarzyna Kępka" userId="3211f38e-d85d-40b0-bc3a-d7996b5bb6a9" providerId="ADAL" clId="{87C7B971-67C7-4885-AAEA-798DF450B180}" dt="2021-11-25T10:28:12.191" v="1440" actId="1076"/>
          <ac:spMkLst>
            <pc:docMk/>
            <pc:sldMk cId="2758706876" sldId="1159"/>
            <ac:spMk id="353" creationId="{CB0CDA11-F2FF-439F-8DC6-DD63B6F1C620}"/>
          </ac:spMkLst>
        </pc:spChg>
        <pc:spChg chg="mod">
          <ac:chgData name="Katarzyna Kępka" userId="3211f38e-d85d-40b0-bc3a-d7996b5bb6a9" providerId="ADAL" clId="{87C7B971-67C7-4885-AAEA-798DF450B180}" dt="2021-11-25T10:28:12.191" v="1440" actId="1076"/>
          <ac:spMkLst>
            <pc:docMk/>
            <pc:sldMk cId="2758706876" sldId="1159"/>
            <ac:spMk id="354" creationId="{18729FE7-6798-49E9-8E28-27C16EA2C046}"/>
          </ac:spMkLst>
        </pc:spChg>
        <pc:spChg chg="mod">
          <ac:chgData name="Katarzyna Kępka" userId="3211f38e-d85d-40b0-bc3a-d7996b5bb6a9" providerId="ADAL" clId="{87C7B971-67C7-4885-AAEA-798DF450B180}" dt="2021-11-25T10:28:13.598" v="1441" actId="1076"/>
          <ac:spMkLst>
            <pc:docMk/>
            <pc:sldMk cId="2758706876" sldId="1159"/>
            <ac:spMk id="358" creationId="{88C5D64E-B173-4024-90A0-EC8B5563109F}"/>
          </ac:spMkLst>
        </pc:spChg>
        <pc:spChg chg="mod">
          <ac:chgData name="Katarzyna Kępka" userId="3211f38e-d85d-40b0-bc3a-d7996b5bb6a9" providerId="ADAL" clId="{87C7B971-67C7-4885-AAEA-798DF450B180}" dt="2021-11-25T10:28:13.598" v="1441" actId="1076"/>
          <ac:spMkLst>
            <pc:docMk/>
            <pc:sldMk cId="2758706876" sldId="1159"/>
            <ac:spMk id="359" creationId="{5402F70E-A71F-4439-9E85-8F399197F9E2}"/>
          </ac:spMkLst>
        </pc:spChg>
        <pc:spChg chg="mod">
          <ac:chgData name="Katarzyna Kępka" userId="3211f38e-d85d-40b0-bc3a-d7996b5bb6a9" providerId="ADAL" clId="{87C7B971-67C7-4885-AAEA-798DF450B180}" dt="2021-11-25T10:28:02.036" v="1437" actId="1035"/>
          <ac:spMkLst>
            <pc:docMk/>
            <pc:sldMk cId="2758706876" sldId="1159"/>
            <ac:spMk id="363" creationId="{FF599F0B-BD2F-4408-A021-03E0F16FE9D8}"/>
          </ac:spMkLst>
        </pc:spChg>
        <pc:spChg chg="mod">
          <ac:chgData name="Katarzyna Kępka" userId="3211f38e-d85d-40b0-bc3a-d7996b5bb6a9" providerId="ADAL" clId="{87C7B971-67C7-4885-AAEA-798DF450B180}" dt="2021-11-25T10:28:02.036" v="1437" actId="1035"/>
          <ac:spMkLst>
            <pc:docMk/>
            <pc:sldMk cId="2758706876" sldId="1159"/>
            <ac:spMk id="364" creationId="{F5A4BD71-495C-44E0-B3EC-DC085C298ED5}"/>
          </ac:spMkLst>
        </pc:spChg>
        <pc:spChg chg="mod">
          <ac:chgData name="Katarzyna Kępka" userId="3211f38e-d85d-40b0-bc3a-d7996b5bb6a9" providerId="ADAL" clId="{87C7B971-67C7-4885-AAEA-798DF450B180}" dt="2021-11-25T10:28:02.036" v="1437" actId="1035"/>
          <ac:spMkLst>
            <pc:docMk/>
            <pc:sldMk cId="2758706876" sldId="1159"/>
            <ac:spMk id="384" creationId="{6CD339A7-E0F0-4FC0-8949-1564B8360DE0}"/>
          </ac:spMkLst>
        </pc:spChg>
        <pc:spChg chg="mod">
          <ac:chgData name="Katarzyna Kępka" userId="3211f38e-d85d-40b0-bc3a-d7996b5bb6a9" providerId="ADAL" clId="{87C7B971-67C7-4885-AAEA-798DF450B180}" dt="2021-11-25T10:28:02.036" v="1437" actId="1035"/>
          <ac:spMkLst>
            <pc:docMk/>
            <pc:sldMk cId="2758706876" sldId="1159"/>
            <ac:spMk id="385" creationId="{3231F0CA-5531-43E9-8B73-B9055ACD38F9}"/>
          </ac:spMkLst>
        </pc:spChg>
        <pc:spChg chg="mod">
          <ac:chgData name="Katarzyna Kępka" userId="3211f38e-d85d-40b0-bc3a-d7996b5bb6a9" providerId="ADAL" clId="{87C7B971-67C7-4885-AAEA-798DF450B180}" dt="2021-11-25T10:28:02.036" v="1437" actId="1035"/>
          <ac:spMkLst>
            <pc:docMk/>
            <pc:sldMk cId="2758706876" sldId="1159"/>
            <ac:spMk id="388" creationId="{9A054451-D8E6-4798-AF4B-737911F5EE2A}"/>
          </ac:spMkLst>
        </pc:spChg>
        <pc:spChg chg="mod">
          <ac:chgData name="Katarzyna Kępka" userId="3211f38e-d85d-40b0-bc3a-d7996b5bb6a9" providerId="ADAL" clId="{87C7B971-67C7-4885-AAEA-798DF450B180}" dt="2021-11-25T10:28:02.036" v="1437" actId="1035"/>
          <ac:spMkLst>
            <pc:docMk/>
            <pc:sldMk cId="2758706876" sldId="1159"/>
            <ac:spMk id="389" creationId="{167B63ED-2DC6-467B-9BD1-9316919DA3E9}"/>
          </ac:spMkLst>
        </pc:spChg>
        <pc:spChg chg="mod">
          <ac:chgData name="Katarzyna Kępka" userId="3211f38e-d85d-40b0-bc3a-d7996b5bb6a9" providerId="ADAL" clId="{87C7B971-67C7-4885-AAEA-798DF450B180}" dt="2021-11-25T10:28:02.036" v="1437" actId="1035"/>
          <ac:spMkLst>
            <pc:docMk/>
            <pc:sldMk cId="2758706876" sldId="1159"/>
            <ac:spMk id="390" creationId="{3A44E749-BB3B-401F-A96E-6E82850C6505}"/>
          </ac:spMkLst>
        </pc:spChg>
        <pc:spChg chg="mod">
          <ac:chgData name="Katarzyna Kępka" userId="3211f38e-d85d-40b0-bc3a-d7996b5bb6a9" providerId="ADAL" clId="{87C7B971-67C7-4885-AAEA-798DF450B180}" dt="2021-11-25T10:28:48.760" v="1447" actId="1076"/>
          <ac:spMkLst>
            <pc:docMk/>
            <pc:sldMk cId="2758706876" sldId="1159"/>
            <ac:spMk id="439" creationId="{FA11EB78-32D4-4215-9013-13429F599247}"/>
          </ac:spMkLst>
        </pc:spChg>
        <pc:spChg chg="mod">
          <ac:chgData name="Katarzyna Kępka" userId="3211f38e-d85d-40b0-bc3a-d7996b5bb6a9" providerId="ADAL" clId="{87C7B971-67C7-4885-AAEA-798DF450B180}" dt="2021-11-25T10:28:48.760" v="1447" actId="1076"/>
          <ac:spMkLst>
            <pc:docMk/>
            <pc:sldMk cId="2758706876" sldId="1159"/>
            <ac:spMk id="440" creationId="{BC279F3F-868E-4D0F-8421-1CD264449CC6}"/>
          </ac:spMkLst>
        </pc:spChg>
        <pc:spChg chg="mod">
          <ac:chgData name="Katarzyna Kępka" userId="3211f38e-d85d-40b0-bc3a-d7996b5bb6a9" providerId="ADAL" clId="{87C7B971-67C7-4885-AAEA-798DF450B180}" dt="2021-11-25T10:28:48.760" v="1447" actId="1076"/>
          <ac:spMkLst>
            <pc:docMk/>
            <pc:sldMk cId="2758706876" sldId="1159"/>
            <ac:spMk id="441" creationId="{70AE01B8-A58D-4E0C-9535-A13B7F578233}"/>
          </ac:spMkLst>
        </pc:spChg>
        <pc:spChg chg="mod">
          <ac:chgData name="Katarzyna Kępka" userId="3211f38e-d85d-40b0-bc3a-d7996b5bb6a9" providerId="ADAL" clId="{87C7B971-67C7-4885-AAEA-798DF450B180}" dt="2021-11-25T10:28:48.760" v="1447" actId="1076"/>
          <ac:spMkLst>
            <pc:docMk/>
            <pc:sldMk cId="2758706876" sldId="1159"/>
            <ac:spMk id="442" creationId="{2481AD64-BCA3-4B15-848E-6FAD67DF2060}"/>
          </ac:spMkLst>
        </pc:spChg>
        <pc:grpChg chg="mod">
          <ac:chgData name="Katarzyna Kępka" userId="3211f38e-d85d-40b0-bc3a-d7996b5bb6a9" providerId="ADAL" clId="{87C7B971-67C7-4885-AAEA-798DF450B180}" dt="2021-11-25T10:26:01.256" v="1345" actId="1076"/>
          <ac:grpSpMkLst>
            <pc:docMk/>
            <pc:sldMk cId="2758706876" sldId="1159"/>
            <ac:grpSpMk id="16" creationId="{AF08F947-DE8C-4937-865E-BF7ACBEB0750}"/>
          </ac:grpSpMkLst>
        </pc:grpChg>
        <pc:grpChg chg="mod">
          <ac:chgData name="Katarzyna Kępka" userId="3211f38e-d85d-40b0-bc3a-d7996b5bb6a9" providerId="ADAL" clId="{87C7B971-67C7-4885-AAEA-798DF450B180}" dt="2021-11-25T10:26:44.356" v="1367" actId="1076"/>
          <ac:grpSpMkLst>
            <pc:docMk/>
            <pc:sldMk cId="2758706876" sldId="1159"/>
            <ac:grpSpMk id="21" creationId="{33FDF4C6-3BD7-4BF7-B43E-83ADCC7033EE}"/>
          </ac:grpSpMkLst>
        </pc:grpChg>
        <pc:grpChg chg="mod">
          <ac:chgData name="Katarzyna Kępka" userId="3211f38e-d85d-40b0-bc3a-d7996b5bb6a9" providerId="ADAL" clId="{87C7B971-67C7-4885-AAEA-798DF450B180}" dt="2021-11-25T10:26:48.196" v="1368" actId="1076"/>
          <ac:grpSpMkLst>
            <pc:docMk/>
            <pc:sldMk cId="2758706876" sldId="1159"/>
            <ac:grpSpMk id="24" creationId="{926A4FA1-C193-46DE-B691-B13DACF11F98}"/>
          </ac:grpSpMkLst>
        </pc:grpChg>
        <pc:grpChg chg="del">
          <ac:chgData name="Katarzyna Kępka" userId="3211f38e-d85d-40b0-bc3a-d7996b5bb6a9" providerId="ADAL" clId="{87C7B971-67C7-4885-AAEA-798DF450B180}" dt="2021-11-25T10:26:05.723" v="1346" actId="478"/>
          <ac:grpSpMkLst>
            <pc:docMk/>
            <pc:sldMk cId="2758706876" sldId="1159"/>
            <ac:grpSpMk id="39" creationId="{DD3CFD7F-5571-4C5B-B232-41DA0E2A6082}"/>
          </ac:grpSpMkLst>
        </pc:grpChg>
        <pc:grpChg chg="mod">
          <ac:chgData name="Katarzyna Kępka" userId="3211f38e-d85d-40b0-bc3a-d7996b5bb6a9" providerId="ADAL" clId="{87C7B971-67C7-4885-AAEA-798DF450B180}" dt="2021-11-25T10:28:38.961" v="1446" actId="1076"/>
          <ac:grpSpMkLst>
            <pc:docMk/>
            <pc:sldMk cId="2758706876" sldId="1159"/>
            <ac:grpSpMk id="40" creationId="{26C4C5D1-020F-4835-B9BF-7F7B8551408E}"/>
          </ac:grpSpMkLst>
        </pc:grpChg>
        <pc:grpChg chg="mod">
          <ac:chgData name="Katarzyna Kępka" userId="3211f38e-d85d-40b0-bc3a-d7996b5bb6a9" providerId="ADAL" clId="{87C7B971-67C7-4885-AAEA-798DF450B180}" dt="2021-11-25T10:29:12.810" v="1469" actId="1035"/>
          <ac:grpSpMkLst>
            <pc:docMk/>
            <pc:sldMk cId="2758706876" sldId="1159"/>
            <ac:grpSpMk id="43" creationId="{28286F42-AA44-474F-8A16-CE81E1D9A3E8}"/>
          </ac:grpSpMkLst>
        </pc:grpChg>
        <pc:grpChg chg="mod">
          <ac:chgData name="Katarzyna Kępka" userId="3211f38e-d85d-40b0-bc3a-d7996b5bb6a9" providerId="ADAL" clId="{87C7B971-67C7-4885-AAEA-798DF450B180}" dt="2021-11-25T10:27:03.620" v="1415" actId="1036"/>
          <ac:grpSpMkLst>
            <pc:docMk/>
            <pc:sldMk cId="2758706876" sldId="1159"/>
            <ac:grpSpMk id="44" creationId="{9013A41C-8600-4294-918A-24950F1D8ABB}"/>
          </ac:grpSpMkLst>
        </pc:grpChg>
        <pc:grpChg chg="mod">
          <ac:chgData name="Katarzyna Kępka" userId="3211f38e-d85d-40b0-bc3a-d7996b5bb6a9" providerId="ADAL" clId="{87C7B971-67C7-4885-AAEA-798DF450B180}" dt="2021-11-25T10:27:03.620" v="1415" actId="1036"/>
          <ac:grpSpMkLst>
            <pc:docMk/>
            <pc:sldMk cId="2758706876" sldId="1159"/>
            <ac:grpSpMk id="45" creationId="{E3B5E1CF-F014-43D5-97A1-AFC0F421EFFD}"/>
          </ac:grpSpMkLst>
        </pc:grpChg>
        <pc:grpChg chg="mod">
          <ac:chgData name="Katarzyna Kępka" userId="3211f38e-d85d-40b0-bc3a-d7996b5bb6a9" providerId="ADAL" clId="{87C7B971-67C7-4885-AAEA-798DF450B180}" dt="2021-11-25T10:27:33.417" v="1423" actId="1076"/>
          <ac:grpSpMkLst>
            <pc:docMk/>
            <pc:sldMk cId="2758706876" sldId="1159"/>
            <ac:grpSpMk id="46" creationId="{6B2BB583-0E39-4DAE-9974-78FA42A60B3C}"/>
          </ac:grpSpMkLst>
        </pc:grpChg>
        <pc:grpChg chg="mod">
          <ac:chgData name="Katarzyna Kępka" userId="3211f38e-d85d-40b0-bc3a-d7996b5bb6a9" providerId="ADAL" clId="{87C7B971-67C7-4885-AAEA-798DF450B180}" dt="2021-11-25T10:28:56.586" v="1450" actId="1035"/>
          <ac:grpSpMkLst>
            <pc:docMk/>
            <pc:sldMk cId="2758706876" sldId="1159"/>
            <ac:grpSpMk id="47" creationId="{7FE4B590-7E77-47CC-A62F-66662E148A58}"/>
          </ac:grpSpMkLst>
        </pc:grpChg>
        <pc:grpChg chg="mod">
          <ac:chgData name="Katarzyna Kępka" userId="3211f38e-d85d-40b0-bc3a-d7996b5bb6a9" providerId="ADAL" clId="{87C7B971-67C7-4885-AAEA-798DF450B180}" dt="2021-11-25T10:29:04.858" v="1459" actId="1035"/>
          <ac:grpSpMkLst>
            <pc:docMk/>
            <pc:sldMk cId="2758706876" sldId="1159"/>
            <ac:grpSpMk id="48" creationId="{A6B6B77F-420C-4FB9-85B1-70B1D8320105}"/>
          </ac:grpSpMkLst>
        </pc:grpChg>
        <pc:grpChg chg="mod">
          <ac:chgData name="Katarzyna Kępka" userId="3211f38e-d85d-40b0-bc3a-d7996b5bb6a9" providerId="ADAL" clId="{87C7B971-67C7-4885-AAEA-798DF450B180}" dt="2021-11-25T10:29:12.810" v="1469" actId="1035"/>
          <ac:grpSpMkLst>
            <pc:docMk/>
            <pc:sldMk cId="2758706876" sldId="1159"/>
            <ac:grpSpMk id="53" creationId="{FC67A123-8EE1-4471-8750-BF467C4ADAC4}"/>
          </ac:grpSpMkLst>
        </pc:grpChg>
        <pc:grpChg chg="mod">
          <ac:chgData name="Katarzyna Kępka" userId="3211f38e-d85d-40b0-bc3a-d7996b5bb6a9" providerId="ADAL" clId="{87C7B971-67C7-4885-AAEA-798DF450B180}" dt="2021-11-25T10:29:23.166" v="1482" actId="1036"/>
          <ac:grpSpMkLst>
            <pc:docMk/>
            <pc:sldMk cId="2758706876" sldId="1159"/>
            <ac:grpSpMk id="77" creationId="{228C02E8-98B4-49A6-A240-680300676701}"/>
          </ac:grpSpMkLst>
        </pc:grpChg>
        <pc:grpChg chg="del">
          <ac:chgData name="Katarzyna Kępka" userId="3211f38e-d85d-40b0-bc3a-d7996b5bb6a9" providerId="ADAL" clId="{87C7B971-67C7-4885-AAEA-798DF450B180}" dt="2021-11-25T10:25:38.541" v="1320" actId="478"/>
          <ac:grpSpMkLst>
            <pc:docMk/>
            <pc:sldMk cId="2758706876" sldId="1159"/>
            <ac:grpSpMk id="78" creationId="{F122E68C-1C8F-46EE-9045-BE33B9F43015}"/>
          </ac:grpSpMkLst>
        </pc:grpChg>
        <pc:grpChg chg="mod">
          <ac:chgData name="Katarzyna Kępka" userId="3211f38e-d85d-40b0-bc3a-d7996b5bb6a9" providerId="ADAL" clId="{87C7B971-67C7-4885-AAEA-798DF450B180}" dt="2021-11-25T10:29:34.369" v="1497" actId="1037"/>
          <ac:grpSpMkLst>
            <pc:docMk/>
            <pc:sldMk cId="2758706876" sldId="1159"/>
            <ac:grpSpMk id="81" creationId="{55845B68-0383-4C6B-A5FF-C3A061835FA6}"/>
          </ac:grpSpMkLst>
        </pc:grpChg>
        <pc:grpChg chg="mod">
          <ac:chgData name="Katarzyna Kępka" userId="3211f38e-d85d-40b0-bc3a-d7996b5bb6a9" providerId="ADAL" clId="{87C7B971-67C7-4885-AAEA-798DF450B180}" dt="2021-11-25T10:28:06.991" v="1438" actId="1076"/>
          <ac:grpSpMkLst>
            <pc:docMk/>
            <pc:sldMk cId="2758706876" sldId="1159"/>
            <ac:grpSpMk id="82" creationId="{53981C82-A3E6-4F0B-9755-0A85005E5475}"/>
          </ac:grpSpMkLst>
        </pc:grpChg>
        <pc:grpChg chg="mod">
          <ac:chgData name="Katarzyna Kępka" userId="3211f38e-d85d-40b0-bc3a-d7996b5bb6a9" providerId="ADAL" clId="{87C7B971-67C7-4885-AAEA-798DF450B180}" dt="2021-11-25T10:28:12.191" v="1440" actId="1076"/>
          <ac:grpSpMkLst>
            <pc:docMk/>
            <pc:sldMk cId="2758706876" sldId="1159"/>
            <ac:grpSpMk id="84" creationId="{4D50C536-4130-4715-AF3D-8DB958CFFC40}"/>
          </ac:grpSpMkLst>
        </pc:grpChg>
        <pc:grpChg chg="mod">
          <ac:chgData name="Katarzyna Kępka" userId="3211f38e-d85d-40b0-bc3a-d7996b5bb6a9" providerId="ADAL" clId="{87C7B971-67C7-4885-AAEA-798DF450B180}" dt="2021-11-25T10:28:13.598" v="1441" actId="1076"/>
          <ac:grpSpMkLst>
            <pc:docMk/>
            <pc:sldMk cId="2758706876" sldId="1159"/>
            <ac:grpSpMk id="85" creationId="{9A8AD60F-82E8-4143-BF63-0C2D4568BA7B}"/>
          </ac:grpSpMkLst>
        </pc:grpChg>
        <pc:grpChg chg="mod">
          <ac:chgData name="Katarzyna Kępka" userId="3211f38e-d85d-40b0-bc3a-d7996b5bb6a9" providerId="ADAL" clId="{87C7B971-67C7-4885-AAEA-798DF450B180}" dt="2021-11-25T10:28:18.801" v="1443" actId="1076"/>
          <ac:grpSpMkLst>
            <pc:docMk/>
            <pc:sldMk cId="2758706876" sldId="1159"/>
            <ac:grpSpMk id="87" creationId="{CCC14B0E-0631-4CEB-9015-6AFABFD38309}"/>
          </ac:grpSpMkLst>
        </pc:grpChg>
        <pc:grpChg chg="mod">
          <ac:chgData name="Katarzyna Kępka" userId="3211f38e-d85d-40b0-bc3a-d7996b5bb6a9" providerId="ADAL" clId="{87C7B971-67C7-4885-AAEA-798DF450B180}" dt="2021-11-25T10:26:42.244" v="1366" actId="1076"/>
          <ac:grpSpMkLst>
            <pc:docMk/>
            <pc:sldMk cId="2758706876" sldId="1159"/>
            <ac:grpSpMk id="237" creationId="{3B51013D-9C8D-4075-84F3-5EFA2C2E179E}"/>
          </ac:grpSpMkLst>
        </pc:grpChg>
        <pc:grpChg chg="mod">
          <ac:chgData name="Katarzyna Kępka" userId="3211f38e-d85d-40b0-bc3a-d7996b5bb6a9" providerId="ADAL" clId="{87C7B971-67C7-4885-AAEA-798DF450B180}" dt="2021-11-25T10:28:38.961" v="1446" actId="1076"/>
          <ac:grpSpMkLst>
            <pc:docMk/>
            <pc:sldMk cId="2758706876" sldId="1159"/>
            <ac:grpSpMk id="282" creationId="{AA7B5EA5-4397-47AB-88D3-07B59F490E82}"/>
          </ac:grpSpMkLst>
        </pc:grpChg>
        <pc:grpChg chg="mod">
          <ac:chgData name="Katarzyna Kępka" userId="3211f38e-d85d-40b0-bc3a-d7996b5bb6a9" providerId="ADAL" clId="{87C7B971-67C7-4885-AAEA-798DF450B180}" dt="2021-11-25T10:28:38.961" v="1446" actId="1076"/>
          <ac:grpSpMkLst>
            <pc:docMk/>
            <pc:sldMk cId="2758706876" sldId="1159"/>
            <ac:grpSpMk id="288" creationId="{C6AB6BB3-E46B-42E3-B6A4-7D627C82CF16}"/>
          </ac:grpSpMkLst>
        </pc:grpChg>
        <pc:grpChg chg="mod">
          <ac:chgData name="Katarzyna Kępka" userId="3211f38e-d85d-40b0-bc3a-d7996b5bb6a9" providerId="ADAL" clId="{87C7B971-67C7-4885-AAEA-798DF450B180}" dt="2021-11-25T10:29:12.810" v="1469" actId="1035"/>
          <ac:grpSpMkLst>
            <pc:docMk/>
            <pc:sldMk cId="2758706876" sldId="1159"/>
            <ac:grpSpMk id="291" creationId="{FA5C45F6-1E46-4DAA-AD2E-EE4D68DBEE49}"/>
          </ac:grpSpMkLst>
        </pc:grpChg>
        <pc:grpChg chg="mod">
          <ac:chgData name="Katarzyna Kępka" userId="3211f38e-d85d-40b0-bc3a-d7996b5bb6a9" providerId="ADAL" clId="{87C7B971-67C7-4885-AAEA-798DF450B180}" dt="2021-11-25T10:28:02.036" v="1437" actId="1035"/>
          <ac:grpSpMkLst>
            <pc:docMk/>
            <pc:sldMk cId="2758706876" sldId="1159"/>
            <ac:grpSpMk id="326" creationId="{8F56590D-C5A3-4ABA-A66C-F0525791F6BF}"/>
          </ac:grpSpMkLst>
        </pc:grpChg>
        <pc:grpChg chg="mod">
          <ac:chgData name="Katarzyna Kępka" userId="3211f38e-d85d-40b0-bc3a-d7996b5bb6a9" providerId="ADAL" clId="{87C7B971-67C7-4885-AAEA-798DF450B180}" dt="2021-11-25T10:28:02.036" v="1437" actId="1035"/>
          <ac:grpSpMkLst>
            <pc:docMk/>
            <pc:sldMk cId="2758706876" sldId="1159"/>
            <ac:grpSpMk id="335" creationId="{3CB5C72F-E277-47DE-B4EC-9932775E1FD5}"/>
          </ac:grpSpMkLst>
        </pc:grpChg>
        <pc:grpChg chg="mod">
          <ac:chgData name="Katarzyna Kępka" userId="3211f38e-d85d-40b0-bc3a-d7996b5bb6a9" providerId="ADAL" clId="{87C7B971-67C7-4885-AAEA-798DF450B180}" dt="2021-11-25T10:28:48.760" v="1447" actId="1076"/>
          <ac:grpSpMkLst>
            <pc:docMk/>
            <pc:sldMk cId="2758706876" sldId="1159"/>
            <ac:grpSpMk id="339" creationId="{7062CDD1-088A-413E-9B64-FACF501552AF}"/>
          </ac:grpSpMkLst>
        </pc:grpChg>
        <pc:grpChg chg="mod">
          <ac:chgData name="Katarzyna Kępka" userId="3211f38e-d85d-40b0-bc3a-d7996b5bb6a9" providerId="ADAL" clId="{87C7B971-67C7-4885-AAEA-798DF450B180}" dt="2021-11-25T10:28:48.760" v="1447" actId="1076"/>
          <ac:grpSpMkLst>
            <pc:docMk/>
            <pc:sldMk cId="2758706876" sldId="1159"/>
            <ac:grpSpMk id="340" creationId="{6B4BBDB8-BB44-4A69-8134-C26693ACFF87}"/>
          </ac:grpSpMkLst>
        </pc:grpChg>
        <pc:grpChg chg="mod">
          <ac:chgData name="Katarzyna Kępka" userId="3211f38e-d85d-40b0-bc3a-d7996b5bb6a9" providerId="ADAL" clId="{87C7B971-67C7-4885-AAEA-798DF450B180}" dt="2021-11-25T10:28:48.760" v="1447" actId="1076"/>
          <ac:grpSpMkLst>
            <pc:docMk/>
            <pc:sldMk cId="2758706876" sldId="1159"/>
            <ac:grpSpMk id="348" creationId="{22E8136C-2859-4414-A4A3-D9DE44E5CED4}"/>
          </ac:grpSpMkLst>
        </pc:grpChg>
        <pc:grpChg chg="mod">
          <ac:chgData name="Katarzyna Kępka" userId="3211f38e-d85d-40b0-bc3a-d7996b5bb6a9" providerId="ADAL" clId="{87C7B971-67C7-4885-AAEA-798DF450B180}" dt="2021-11-25T10:28:12.191" v="1440" actId="1076"/>
          <ac:grpSpMkLst>
            <pc:docMk/>
            <pc:sldMk cId="2758706876" sldId="1159"/>
            <ac:grpSpMk id="351" creationId="{8E1FACE5-E802-4CC2-AB1F-ACA2D249D5F0}"/>
          </ac:grpSpMkLst>
        </pc:grpChg>
        <pc:grpChg chg="mod">
          <ac:chgData name="Katarzyna Kępka" userId="3211f38e-d85d-40b0-bc3a-d7996b5bb6a9" providerId="ADAL" clId="{87C7B971-67C7-4885-AAEA-798DF450B180}" dt="2021-11-25T10:28:13.598" v="1441" actId="1076"/>
          <ac:grpSpMkLst>
            <pc:docMk/>
            <pc:sldMk cId="2758706876" sldId="1159"/>
            <ac:grpSpMk id="357" creationId="{320EEEF8-A0DA-47A1-A419-ABD4667F9FF4}"/>
          </ac:grpSpMkLst>
        </pc:grpChg>
        <pc:grpChg chg="mod">
          <ac:chgData name="Katarzyna Kępka" userId="3211f38e-d85d-40b0-bc3a-d7996b5bb6a9" providerId="ADAL" clId="{87C7B971-67C7-4885-AAEA-798DF450B180}" dt="2021-11-25T10:28:02.036" v="1437" actId="1035"/>
          <ac:grpSpMkLst>
            <pc:docMk/>
            <pc:sldMk cId="2758706876" sldId="1159"/>
            <ac:grpSpMk id="362" creationId="{D7E4C3E4-0408-4397-ABE6-D52170169D72}"/>
          </ac:grpSpMkLst>
        </pc:grpChg>
        <pc:grpChg chg="mod">
          <ac:chgData name="Katarzyna Kępka" userId="3211f38e-d85d-40b0-bc3a-d7996b5bb6a9" providerId="ADAL" clId="{87C7B971-67C7-4885-AAEA-798DF450B180}" dt="2021-11-25T10:28:02.036" v="1437" actId="1035"/>
          <ac:grpSpMkLst>
            <pc:docMk/>
            <pc:sldMk cId="2758706876" sldId="1159"/>
            <ac:grpSpMk id="382" creationId="{939FA9BF-C914-46A4-B119-E5CBB7BB9588}"/>
          </ac:grpSpMkLst>
        </pc:grpChg>
        <pc:grpChg chg="mod">
          <ac:chgData name="Katarzyna Kępka" userId="3211f38e-d85d-40b0-bc3a-d7996b5bb6a9" providerId="ADAL" clId="{87C7B971-67C7-4885-AAEA-798DF450B180}" dt="2021-11-25T10:28:02.036" v="1437" actId="1035"/>
          <ac:grpSpMkLst>
            <pc:docMk/>
            <pc:sldMk cId="2758706876" sldId="1159"/>
            <ac:grpSpMk id="386" creationId="{8B06E53E-8664-4007-942C-B5E3318FF8CC}"/>
          </ac:grpSpMkLst>
        </pc:grpChg>
        <pc:grpChg chg="mod">
          <ac:chgData name="Katarzyna Kępka" userId="3211f38e-d85d-40b0-bc3a-d7996b5bb6a9" providerId="ADAL" clId="{87C7B971-67C7-4885-AAEA-798DF450B180}" dt="2021-11-25T10:28:48.760" v="1447" actId="1076"/>
          <ac:grpSpMkLst>
            <pc:docMk/>
            <pc:sldMk cId="2758706876" sldId="1159"/>
            <ac:grpSpMk id="443" creationId="{1F598572-66D9-4666-83ED-A37E2FBD0AC5}"/>
          </ac:grpSpMkLst>
        </pc:grpChg>
        <pc:grpChg chg="mod">
          <ac:chgData name="Katarzyna Kępka" userId="3211f38e-d85d-40b0-bc3a-d7996b5bb6a9" providerId="ADAL" clId="{87C7B971-67C7-4885-AAEA-798DF450B180}" dt="2021-11-25T10:28:48.760" v="1447" actId="1076"/>
          <ac:grpSpMkLst>
            <pc:docMk/>
            <pc:sldMk cId="2758706876" sldId="1159"/>
            <ac:grpSpMk id="444" creationId="{3DD154AC-8289-4E33-A684-76BB7309B28A}"/>
          </ac:grpSpMkLst>
        </pc:grpChg>
        <pc:grpChg chg="mod">
          <ac:chgData name="Katarzyna Kępka" userId="3211f38e-d85d-40b0-bc3a-d7996b5bb6a9" providerId="ADAL" clId="{87C7B971-67C7-4885-AAEA-798DF450B180}" dt="2021-11-25T10:28:26.428" v="1444" actId="1076"/>
          <ac:grpSpMkLst>
            <pc:docMk/>
            <pc:sldMk cId="2758706876" sldId="1159"/>
            <ac:grpSpMk id="445" creationId="{511CDB6F-F78F-4380-B5F0-085799C65727}"/>
          </ac:grpSpMkLst>
        </pc:grpChg>
        <pc:grpChg chg="mod">
          <ac:chgData name="Katarzyna Kępka" userId="3211f38e-d85d-40b0-bc3a-d7996b5bb6a9" providerId="ADAL" clId="{87C7B971-67C7-4885-AAEA-798DF450B180}" dt="2021-11-25T10:28:15.992" v="1442" actId="1076"/>
          <ac:grpSpMkLst>
            <pc:docMk/>
            <pc:sldMk cId="2758706876" sldId="1159"/>
            <ac:grpSpMk id="446" creationId="{1889AAC4-84A2-47D8-8E20-637BB3DA5D12}"/>
          </ac:grpSpMkLst>
        </pc:grpChg>
        <pc:grpChg chg="mod">
          <ac:chgData name="Katarzyna Kępka" userId="3211f38e-d85d-40b0-bc3a-d7996b5bb6a9" providerId="ADAL" clId="{87C7B971-67C7-4885-AAEA-798DF450B180}" dt="2021-11-25T10:26:40.140" v="1364" actId="1076"/>
          <ac:grpSpMkLst>
            <pc:docMk/>
            <pc:sldMk cId="2758706876" sldId="1159"/>
            <ac:grpSpMk id="456" creationId="{4CC4C397-2543-4CBD-AE99-158CC1A4EAE8}"/>
          </ac:grpSpMkLst>
        </pc:grpChg>
        <pc:picChg chg="mod">
          <ac:chgData name="Katarzyna Kępka" userId="3211f38e-d85d-40b0-bc3a-d7996b5bb6a9" providerId="ADAL" clId="{87C7B971-67C7-4885-AAEA-798DF450B180}" dt="2021-11-25T10:27:03.620" v="1415" actId="1036"/>
          <ac:picMkLst>
            <pc:docMk/>
            <pc:sldMk cId="2758706876" sldId="1159"/>
            <ac:picMk id="42" creationId="{3BA10ECF-936B-4CAA-ADFF-F7594EE161E4}"/>
          </ac:picMkLst>
        </pc:picChg>
        <pc:picChg chg="mod">
          <ac:chgData name="Katarzyna Kępka" userId="3211f38e-d85d-40b0-bc3a-d7996b5bb6a9" providerId="ADAL" clId="{87C7B971-67C7-4885-AAEA-798DF450B180}" dt="2021-11-25T10:35:37.497" v="1768" actId="1037"/>
          <ac:picMkLst>
            <pc:docMk/>
            <pc:sldMk cId="2758706876" sldId="1159"/>
            <ac:picMk id="239" creationId="{FA9EB838-F59B-410B-8AEB-C1F75FC8B508}"/>
          </ac:picMkLst>
        </pc:picChg>
        <pc:picChg chg="mod">
          <ac:chgData name="Katarzyna Kępka" userId="3211f38e-d85d-40b0-bc3a-d7996b5bb6a9" providerId="ADAL" clId="{87C7B971-67C7-4885-AAEA-798DF450B180}" dt="2021-11-25T10:27:03.620" v="1415" actId="1036"/>
          <ac:picMkLst>
            <pc:docMk/>
            <pc:sldMk cId="2758706876" sldId="1159"/>
            <ac:picMk id="280" creationId="{6A07D51D-E1BF-40FB-BFFE-B8C6EE79A59E}"/>
          </ac:picMkLst>
        </pc:picChg>
        <pc:picChg chg="mod">
          <ac:chgData name="Katarzyna Kępka" userId="3211f38e-d85d-40b0-bc3a-d7996b5bb6a9" providerId="ADAL" clId="{87C7B971-67C7-4885-AAEA-798DF450B180}" dt="2021-11-25T10:28:02.036" v="1437" actId="1035"/>
          <ac:picMkLst>
            <pc:docMk/>
            <pc:sldMk cId="2758706876" sldId="1159"/>
            <ac:picMk id="323" creationId="{B94D772F-6520-4A36-9A33-9B0DC7D9668B}"/>
          </ac:picMkLst>
        </pc:picChg>
        <pc:picChg chg="mod">
          <ac:chgData name="Katarzyna Kępka" userId="3211f38e-d85d-40b0-bc3a-d7996b5bb6a9" providerId="ADAL" clId="{87C7B971-67C7-4885-AAEA-798DF450B180}" dt="2021-11-25T10:28:13.598" v="1441" actId="1076"/>
          <ac:picMkLst>
            <pc:docMk/>
            <pc:sldMk cId="2758706876" sldId="1159"/>
            <ac:picMk id="325" creationId="{C9D1BA8D-5C28-4F09-9AEA-9BD5093667DD}"/>
          </ac:picMkLst>
        </pc:picChg>
        <pc:picChg chg="mod">
          <ac:chgData name="Katarzyna Kępka" userId="3211f38e-d85d-40b0-bc3a-d7996b5bb6a9" providerId="ADAL" clId="{87C7B971-67C7-4885-AAEA-798DF450B180}" dt="2021-11-25T10:28:12.191" v="1440" actId="1076"/>
          <ac:picMkLst>
            <pc:docMk/>
            <pc:sldMk cId="2758706876" sldId="1159"/>
            <ac:picMk id="329" creationId="{7C66F765-9AD1-45A3-B418-00D62839DCC3}"/>
          </ac:picMkLst>
        </pc:picChg>
        <pc:picChg chg="mod">
          <ac:chgData name="Katarzyna Kępka" userId="3211f38e-d85d-40b0-bc3a-d7996b5bb6a9" providerId="ADAL" clId="{87C7B971-67C7-4885-AAEA-798DF450B180}" dt="2021-11-25T10:28:02.036" v="1437" actId="1035"/>
          <ac:picMkLst>
            <pc:docMk/>
            <pc:sldMk cId="2758706876" sldId="1159"/>
            <ac:picMk id="330" creationId="{C10F3B99-1633-478B-ACA0-CBFED1273254}"/>
          </ac:picMkLst>
        </pc:picChg>
      </pc:sldChg>
      <pc:sldChg chg="modSp mod">
        <pc:chgData name="Katarzyna Kępka" userId="3211f38e-d85d-40b0-bc3a-d7996b5bb6a9" providerId="ADAL" clId="{87C7B971-67C7-4885-AAEA-798DF450B180}" dt="2021-11-25T10:51:04.720" v="2232" actId="20577"/>
        <pc:sldMkLst>
          <pc:docMk/>
          <pc:sldMk cId="899146861" sldId="1173"/>
        </pc:sldMkLst>
        <pc:spChg chg="mod">
          <ac:chgData name="Katarzyna Kępka" userId="3211f38e-d85d-40b0-bc3a-d7996b5bb6a9" providerId="ADAL" clId="{87C7B971-67C7-4885-AAEA-798DF450B180}" dt="2021-11-25T10:51:04.720" v="2232" actId="20577"/>
          <ac:spMkLst>
            <pc:docMk/>
            <pc:sldMk cId="899146861" sldId="1173"/>
            <ac:spMk id="3" creationId="{73DA9334-2BB9-40D3-BE8B-EE352E5CEADA}"/>
          </ac:spMkLst>
        </pc:spChg>
      </pc:sldChg>
      <pc:sldChg chg="modSp mod">
        <pc:chgData name="Katarzyna Kępka" userId="3211f38e-d85d-40b0-bc3a-d7996b5bb6a9" providerId="ADAL" clId="{87C7B971-67C7-4885-AAEA-798DF450B180}" dt="2021-11-25T10:58:42.060" v="2396"/>
        <pc:sldMkLst>
          <pc:docMk/>
          <pc:sldMk cId="2743397408" sldId="1176"/>
        </pc:sldMkLst>
        <pc:spChg chg="mod">
          <ac:chgData name="Katarzyna Kępka" userId="3211f38e-d85d-40b0-bc3a-d7996b5bb6a9" providerId="ADAL" clId="{87C7B971-67C7-4885-AAEA-798DF450B180}" dt="2021-11-25T10:58:02.957" v="2385" actId="20577"/>
          <ac:spMkLst>
            <pc:docMk/>
            <pc:sldMk cId="2743397408" sldId="1176"/>
            <ac:spMk id="3" creationId="{4188903B-014E-4C2F-B6CD-B50A565BBB75}"/>
          </ac:spMkLst>
        </pc:spChg>
        <pc:spChg chg="mod">
          <ac:chgData name="Katarzyna Kępka" userId="3211f38e-d85d-40b0-bc3a-d7996b5bb6a9" providerId="ADAL" clId="{87C7B971-67C7-4885-AAEA-798DF450B180}" dt="2021-11-25T10:58:42.060" v="2396"/>
          <ac:spMkLst>
            <pc:docMk/>
            <pc:sldMk cId="2743397408" sldId="1176"/>
            <ac:spMk id="125" creationId="{8369ECD7-8193-4D6D-92C9-D65C23FF64D8}"/>
          </ac:spMkLst>
        </pc:spChg>
      </pc:sldChg>
      <pc:sldChg chg="modSp mod delCm">
        <pc:chgData name="Katarzyna Kępka" userId="3211f38e-d85d-40b0-bc3a-d7996b5bb6a9" providerId="ADAL" clId="{87C7B971-67C7-4885-AAEA-798DF450B180}" dt="2021-11-25T10:58:42.060" v="2396"/>
        <pc:sldMkLst>
          <pc:docMk/>
          <pc:sldMk cId="1563481149" sldId="1177"/>
        </pc:sldMkLst>
        <pc:spChg chg="mod">
          <ac:chgData name="Katarzyna Kępka" userId="3211f38e-d85d-40b0-bc3a-d7996b5bb6a9" providerId="ADAL" clId="{87C7B971-67C7-4885-AAEA-798DF450B180}" dt="2021-11-25T10:57:55.557" v="2381" actId="20577"/>
          <ac:spMkLst>
            <pc:docMk/>
            <pc:sldMk cId="1563481149" sldId="1177"/>
            <ac:spMk id="3" creationId="{4188903B-014E-4C2F-B6CD-B50A565BBB75}"/>
          </ac:spMkLst>
        </pc:spChg>
        <pc:spChg chg="mod">
          <ac:chgData name="Katarzyna Kępka" userId="3211f38e-d85d-40b0-bc3a-d7996b5bb6a9" providerId="ADAL" clId="{87C7B971-67C7-4885-AAEA-798DF450B180}" dt="2021-11-25T10:58:42.060" v="2396"/>
          <ac:spMkLst>
            <pc:docMk/>
            <pc:sldMk cId="1563481149" sldId="1177"/>
            <ac:spMk id="8" creationId="{199C21CE-807C-4E57-B5DC-EC68F8417909}"/>
          </ac:spMkLst>
        </pc:spChg>
      </pc:sldChg>
      <pc:sldChg chg="modSp mod">
        <pc:chgData name="Katarzyna Kępka" userId="3211f38e-d85d-40b0-bc3a-d7996b5bb6a9" providerId="ADAL" clId="{87C7B971-67C7-4885-AAEA-798DF450B180}" dt="2021-11-25T10:58:42.060" v="2396"/>
        <pc:sldMkLst>
          <pc:docMk/>
          <pc:sldMk cId="3886222062" sldId="1179"/>
        </pc:sldMkLst>
        <pc:spChg chg="mod">
          <ac:chgData name="Katarzyna Kępka" userId="3211f38e-d85d-40b0-bc3a-d7996b5bb6a9" providerId="ADAL" clId="{87C7B971-67C7-4885-AAEA-798DF450B180}" dt="2021-11-25T10:55:32.174" v="2283" actId="20577"/>
          <ac:spMkLst>
            <pc:docMk/>
            <pc:sldMk cId="3886222062" sldId="1179"/>
            <ac:spMk id="3" creationId="{4188903B-014E-4C2F-B6CD-B50A565BBB75}"/>
          </ac:spMkLst>
        </pc:spChg>
        <pc:spChg chg="mod">
          <ac:chgData name="Katarzyna Kępka" userId="3211f38e-d85d-40b0-bc3a-d7996b5bb6a9" providerId="ADAL" clId="{87C7B971-67C7-4885-AAEA-798DF450B180}" dt="2021-11-25T10:58:42.060" v="2396"/>
          <ac:spMkLst>
            <pc:docMk/>
            <pc:sldMk cId="3886222062" sldId="1179"/>
            <ac:spMk id="8" creationId="{199C21CE-807C-4E57-B5DC-EC68F8417909}"/>
          </ac:spMkLst>
        </pc:spChg>
      </pc:sldChg>
      <pc:sldChg chg="modSp mod delCm modCm">
        <pc:chgData name="Katarzyna Kępka" userId="3211f38e-d85d-40b0-bc3a-d7996b5bb6a9" providerId="ADAL" clId="{87C7B971-67C7-4885-AAEA-798DF450B180}" dt="2021-11-25T10:58:42.060" v="2396"/>
        <pc:sldMkLst>
          <pc:docMk/>
          <pc:sldMk cId="2745735672" sldId="1180"/>
        </pc:sldMkLst>
        <pc:spChg chg="mod">
          <ac:chgData name="Katarzyna Kępka" userId="3211f38e-d85d-40b0-bc3a-d7996b5bb6a9" providerId="ADAL" clId="{87C7B971-67C7-4885-AAEA-798DF450B180}" dt="2021-11-25T10:57:59.292" v="2383" actId="20577"/>
          <ac:spMkLst>
            <pc:docMk/>
            <pc:sldMk cId="2745735672" sldId="1180"/>
            <ac:spMk id="3" creationId="{4188903B-014E-4C2F-B6CD-B50A565BBB75}"/>
          </ac:spMkLst>
        </pc:spChg>
        <pc:spChg chg="mod">
          <ac:chgData name="Katarzyna Kępka" userId="3211f38e-d85d-40b0-bc3a-d7996b5bb6a9" providerId="ADAL" clId="{87C7B971-67C7-4885-AAEA-798DF450B180}" dt="2021-11-25T10:58:42.060" v="2396"/>
          <ac:spMkLst>
            <pc:docMk/>
            <pc:sldMk cId="2745735672" sldId="1180"/>
            <ac:spMk id="29" creationId="{4B890301-56B3-472F-B789-B65F15CC397F}"/>
          </ac:spMkLst>
        </pc:spChg>
      </pc:sldChg>
      <pc:sldChg chg="modSp mod">
        <pc:chgData name="Katarzyna Kępka" userId="3211f38e-d85d-40b0-bc3a-d7996b5bb6a9" providerId="ADAL" clId="{87C7B971-67C7-4885-AAEA-798DF450B180}" dt="2021-11-25T10:58:42.060" v="2396"/>
        <pc:sldMkLst>
          <pc:docMk/>
          <pc:sldMk cId="2662657707" sldId="1181"/>
        </pc:sldMkLst>
        <pc:spChg chg="mod">
          <ac:chgData name="Katarzyna Kępka" userId="3211f38e-d85d-40b0-bc3a-d7996b5bb6a9" providerId="ADAL" clId="{87C7B971-67C7-4885-AAEA-798DF450B180}" dt="2021-11-25T10:58:06.827" v="2387" actId="20577"/>
          <ac:spMkLst>
            <pc:docMk/>
            <pc:sldMk cId="2662657707" sldId="1181"/>
            <ac:spMk id="3" creationId="{4188903B-014E-4C2F-B6CD-B50A565BBB75}"/>
          </ac:spMkLst>
        </pc:spChg>
        <pc:spChg chg="mod">
          <ac:chgData name="Katarzyna Kępka" userId="3211f38e-d85d-40b0-bc3a-d7996b5bb6a9" providerId="ADAL" clId="{87C7B971-67C7-4885-AAEA-798DF450B180}" dt="2021-11-25T10:58:42.060" v="2396"/>
          <ac:spMkLst>
            <pc:docMk/>
            <pc:sldMk cId="2662657707" sldId="1181"/>
            <ac:spMk id="44" creationId="{D930AD75-6C5C-4C4C-8D4A-03911046FF60}"/>
          </ac:spMkLst>
        </pc:spChg>
      </pc:sldChg>
      <pc:sldChg chg="addSp delSp modSp mod modNotesTx">
        <pc:chgData name="Katarzyna Kępka" userId="3211f38e-d85d-40b0-bc3a-d7996b5bb6a9" providerId="ADAL" clId="{87C7B971-67C7-4885-AAEA-798DF450B180}" dt="2021-11-25T10:58:42.060" v="2396"/>
        <pc:sldMkLst>
          <pc:docMk/>
          <pc:sldMk cId="4218115395" sldId="1182"/>
        </pc:sldMkLst>
        <pc:spChg chg="del">
          <ac:chgData name="Katarzyna Kępka" userId="3211f38e-d85d-40b0-bc3a-d7996b5bb6a9" providerId="ADAL" clId="{87C7B971-67C7-4885-AAEA-798DF450B180}" dt="2021-11-25T10:45:22.601" v="2056" actId="478"/>
          <ac:spMkLst>
            <pc:docMk/>
            <pc:sldMk cId="4218115395" sldId="1182"/>
            <ac:spMk id="15" creationId="{E079EB92-4FDE-406C-9F0E-97BB95F47603}"/>
          </ac:spMkLst>
        </pc:spChg>
        <pc:spChg chg="add mod">
          <ac:chgData name="Katarzyna Kępka" userId="3211f38e-d85d-40b0-bc3a-d7996b5bb6a9" providerId="ADAL" clId="{87C7B971-67C7-4885-AAEA-798DF450B180}" dt="2021-11-25T10:45:35.049" v="2058"/>
          <ac:spMkLst>
            <pc:docMk/>
            <pc:sldMk cId="4218115395" sldId="1182"/>
            <ac:spMk id="37" creationId="{7B6E52DF-25BC-4156-A892-4A2A20FCD960}"/>
          </ac:spMkLst>
        </pc:spChg>
        <pc:spChg chg="mod">
          <ac:chgData name="Katarzyna Kępka" userId="3211f38e-d85d-40b0-bc3a-d7996b5bb6a9" providerId="ADAL" clId="{87C7B971-67C7-4885-AAEA-798DF450B180}" dt="2021-11-25T10:45:35.049" v="2058"/>
          <ac:spMkLst>
            <pc:docMk/>
            <pc:sldMk cId="4218115395" sldId="1182"/>
            <ac:spMk id="40" creationId="{FCDEE86B-3140-47D1-83AA-D997316951BC}"/>
          </ac:spMkLst>
        </pc:spChg>
        <pc:spChg chg="mod">
          <ac:chgData name="Katarzyna Kępka" userId="3211f38e-d85d-40b0-bc3a-d7996b5bb6a9" providerId="ADAL" clId="{87C7B971-67C7-4885-AAEA-798DF450B180}" dt="2021-11-25T10:45:35.049" v="2058"/>
          <ac:spMkLst>
            <pc:docMk/>
            <pc:sldMk cId="4218115395" sldId="1182"/>
            <ac:spMk id="41" creationId="{79F57AAB-445E-485E-A59B-2F55F659D644}"/>
          </ac:spMkLst>
        </pc:spChg>
        <pc:spChg chg="mod">
          <ac:chgData name="Katarzyna Kępka" userId="3211f38e-d85d-40b0-bc3a-d7996b5bb6a9" providerId="ADAL" clId="{87C7B971-67C7-4885-AAEA-798DF450B180}" dt="2021-11-25T10:45:35.049" v="2058"/>
          <ac:spMkLst>
            <pc:docMk/>
            <pc:sldMk cId="4218115395" sldId="1182"/>
            <ac:spMk id="42" creationId="{2BB71CE0-46FC-4D01-9E58-41A049C9B4E1}"/>
          </ac:spMkLst>
        </pc:spChg>
        <pc:spChg chg="mod">
          <ac:chgData name="Katarzyna Kępka" userId="3211f38e-d85d-40b0-bc3a-d7996b5bb6a9" providerId="ADAL" clId="{87C7B971-67C7-4885-AAEA-798DF450B180}" dt="2021-11-25T10:58:42.060" v="2396"/>
          <ac:spMkLst>
            <pc:docMk/>
            <pc:sldMk cId="4218115395" sldId="1182"/>
            <ac:spMk id="55" creationId="{72D7B4C6-E7C7-4972-B3C6-AD92349E40F7}"/>
          </ac:spMkLst>
        </pc:spChg>
        <pc:spChg chg="mod">
          <ac:chgData name="Katarzyna Kępka" userId="3211f38e-d85d-40b0-bc3a-d7996b5bb6a9" providerId="ADAL" clId="{87C7B971-67C7-4885-AAEA-798DF450B180}" dt="2021-11-25T10:57:47.568" v="2376" actId="20577"/>
          <ac:spMkLst>
            <pc:docMk/>
            <pc:sldMk cId="4218115395" sldId="1182"/>
            <ac:spMk id="79" creationId="{CED33356-2637-47F9-B6EF-799D0519A5DE}"/>
          </ac:spMkLst>
        </pc:spChg>
        <pc:grpChg chg="add mod">
          <ac:chgData name="Katarzyna Kępka" userId="3211f38e-d85d-40b0-bc3a-d7996b5bb6a9" providerId="ADAL" clId="{87C7B971-67C7-4885-AAEA-798DF450B180}" dt="2021-11-25T10:45:35.049" v="2058"/>
          <ac:grpSpMkLst>
            <pc:docMk/>
            <pc:sldMk cId="4218115395" sldId="1182"/>
            <ac:grpSpMk id="39" creationId="{9DA63E34-DE03-4385-A5A5-1A797ED3E1BF}"/>
          </ac:grpSpMkLst>
        </pc:grpChg>
        <pc:grpChg chg="del">
          <ac:chgData name="Katarzyna Kępka" userId="3211f38e-d85d-40b0-bc3a-d7996b5bb6a9" providerId="ADAL" clId="{87C7B971-67C7-4885-AAEA-798DF450B180}" dt="2021-11-25T10:45:22.601" v="2056" actId="478"/>
          <ac:grpSpMkLst>
            <pc:docMk/>
            <pc:sldMk cId="4218115395" sldId="1182"/>
            <ac:grpSpMk id="85" creationId="{3E4F954D-54B6-464C-99A7-7F55220826DD}"/>
          </ac:grpSpMkLst>
        </pc:grpChg>
        <pc:grpChg chg="del">
          <ac:chgData name="Katarzyna Kępka" userId="3211f38e-d85d-40b0-bc3a-d7996b5bb6a9" providerId="ADAL" clId="{87C7B971-67C7-4885-AAEA-798DF450B180}" dt="2021-11-25T10:45:34.646" v="2057" actId="478"/>
          <ac:grpSpMkLst>
            <pc:docMk/>
            <pc:sldMk cId="4218115395" sldId="1182"/>
            <ac:grpSpMk id="90" creationId="{3FBB2D8E-67B4-48FD-A5B4-E3E2D1C2DFA8}"/>
          </ac:grpSpMkLst>
        </pc:grpChg>
        <pc:graphicFrameChg chg="add mod">
          <ac:chgData name="Katarzyna Kępka" userId="3211f38e-d85d-40b0-bc3a-d7996b5bb6a9" providerId="ADAL" clId="{87C7B971-67C7-4885-AAEA-798DF450B180}" dt="2021-11-25T10:45:35.049" v="2058"/>
          <ac:graphicFrameMkLst>
            <pc:docMk/>
            <pc:sldMk cId="4218115395" sldId="1182"/>
            <ac:graphicFrameMk id="38" creationId="{C7F16C55-CC09-4982-9541-9DC5B620F1AD}"/>
          </ac:graphicFrameMkLst>
        </pc:graphicFrameChg>
        <pc:graphicFrameChg chg="del">
          <ac:chgData name="Katarzyna Kępka" userId="3211f38e-d85d-40b0-bc3a-d7996b5bb6a9" providerId="ADAL" clId="{87C7B971-67C7-4885-AAEA-798DF450B180}" dt="2021-11-25T10:45:22.601" v="2056" actId="478"/>
          <ac:graphicFrameMkLst>
            <pc:docMk/>
            <pc:sldMk cId="4218115395" sldId="1182"/>
            <ac:graphicFrameMk id="77" creationId="{D00AD9FA-2809-4FCA-8044-3EA3417B4464}"/>
          </ac:graphicFrameMkLst>
        </pc:graphicFrameChg>
        <pc:picChg chg="del">
          <ac:chgData name="Katarzyna Kępka" userId="3211f38e-d85d-40b0-bc3a-d7996b5bb6a9" providerId="ADAL" clId="{87C7B971-67C7-4885-AAEA-798DF450B180}" dt="2021-11-25T10:45:22.601" v="2056" actId="478"/>
          <ac:picMkLst>
            <pc:docMk/>
            <pc:sldMk cId="4218115395" sldId="1182"/>
            <ac:picMk id="3" creationId="{C7945C08-6412-4510-8D20-A4D6D6F51693}"/>
          </ac:picMkLst>
        </pc:picChg>
        <pc:picChg chg="del">
          <ac:chgData name="Katarzyna Kępka" userId="3211f38e-d85d-40b0-bc3a-d7996b5bb6a9" providerId="ADAL" clId="{87C7B971-67C7-4885-AAEA-798DF450B180}" dt="2021-11-25T10:45:22.601" v="2056" actId="478"/>
          <ac:picMkLst>
            <pc:docMk/>
            <pc:sldMk cId="4218115395" sldId="1182"/>
            <ac:picMk id="14" creationId="{68029BAD-1436-4F6C-94C8-6E048EAE9DFF}"/>
          </ac:picMkLst>
        </pc:picChg>
        <pc:picChg chg="add mod">
          <ac:chgData name="Katarzyna Kępka" userId="3211f38e-d85d-40b0-bc3a-d7996b5bb6a9" providerId="ADAL" clId="{87C7B971-67C7-4885-AAEA-798DF450B180}" dt="2021-11-25T10:45:35.049" v="2058"/>
          <ac:picMkLst>
            <pc:docMk/>
            <pc:sldMk cId="4218115395" sldId="1182"/>
            <ac:picMk id="36" creationId="{5E79DD17-AFD2-458C-A594-D988576A1755}"/>
          </ac:picMkLst>
        </pc:picChg>
        <pc:picChg chg="add mod">
          <ac:chgData name="Katarzyna Kępka" userId="3211f38e-d85d-40b0-bc3a-d7996b5bb6a9" providerId="ADAL" clId="{87C7B971-67C7-4885-AAEA-798DF450B180}" dt="2021-11-25T10:45:35.049" v="2058"/>
          <ac:picMkLst>
            <pc:docMk/>
            <pc:sldMk cId="4218115395" sldId="1182"/>
            <ac:picMk id="43" creationId="{9DC8512A-C5A9-443D-94CB-1D23C5925FBA}"/>
          </ac:picMkLst>
        </pc:picChg>
        <pc:picChg chg="add mod">
          <ac:chgData name="Katarzyna Kępka" userId="3211f38e-d85d-40b0-bc3a-d7996b5bb6a9" providerId="ADAL" clId="{87C7B971-67C7-4885-AAEA-798DF450B180}" dt="2021-11-25T10:45:35.049" v="2058"/>
          <ac:picMkLst>
            <pc:docMk/>
            <pc:sldMk cId="4218115395" sldId="1182"/>
            <ac:picMk id="44" creationId="{60781C83-B554-4115-9243-D1CB162F4249}"/>
          </ac:picMkLst>
        </pc:picChg>
        <pc:picChg chg="del mod">
          <ac:chgData name="Katarzyna Kępka" userId="3211f38e-d85d-40b0-bc3a-d7996b5bb6a9" providerId="ADAL" clId="{87C7B971-67C7-4885-AAEA-798DF450B180}" dt="2021-11-25T10:45:37.528" v="2059" actId="478"/>
          <ac:picMkLst>
            <pc:docMk/>
            <pc:sldMk cId="4218115395" sldId="1182"/>
            <ac:picMk id="96" creationId="{66756C79-AA21-4A13-A46D-70A4CD410BD3}"/>
          </ac:picMkLst>
        </pc:picChg>
      </pc:sldChg>
      <pc:sldChg chg="addSp delSp modSp mod modNotesTx">
        <pc:chgData name="Katarzyna Kępka" userId="3211f38e-d85d-40b0-bc3a-d7996b5bb6a9" providerId="ADAL" clId="{87C7B971-67C7-4885-AAEA-798DF450B180}" dt="2021-11-25T10:58:22.835" v="2395" actId="6549"/>
        <pc:sldMkLst>
          <pc:docMk/>
          <pc:sldMk cId="290997604" sldId="1183"/>
        </pc:sldMkLst>
        <pc:spChg chg="del">
          <ac:chgData name="Katarzyna Kępka" userId="3211f38e-d85d-40b0-bc3a-d7996b5bb6a9" providerId="ADAL" clId="{87C7B971-67C7-4885-AAEA-798DF450B180}" dt="2021-11-25T10:47:07.769" v="2068" actId="478"/>
          <ac:spMkLst>
            <pc:docMk/>
            <pc:sldMk cId="290997604" sldId="1183"/>
            <ac:spMk id="15" creationId="{E079EB92-4FDE-406C-9F0E-97BB95F47603}"/>
          </ac:spMkLst>
        </pc:spChg>
        <pc:spChg chg="add mod">
          <ac:chgData name="Katarzyna Kępka" userId="3211f38e-d85d-40b0-bc3a-d7996b5bb6a9" providerId="ADAL" clId="{87C7B971-67C7-4885-AAEA-798DF450B180}" dt="2021-11-25T10:47:15.127" v="2072"/>
          <ac:spMkLst>
            <pc:docMk/>
            <pc:sldMk cId="290997604" sldId="1183"/>
            <ac:spMk id="35" creationId="{F10714F3-E588-4312-B47C-FB9D883C3E85}"/>
          </ac:spMkLst>
        </pc:spChg>
        <pc:spChg chg="mod">
          <ac:chgData name="Katarzyna Kępka" userId="3211f38e-d85d-40b0-bc3a-d7996b5bb6a9" providerId="ADAL" clId="{87C7B971-67C7-4885-AAEA-798DF450B180}" dt="2021-11-25T10:47:15.127" v="2072"/>
          <ac:spMkLst>
            <pc:docMk/>
            <pc:sldMk cId="290997604" sldId="1183"/>
            <ac:spMk id="38" creationId="{374AF464-6D87-410D-9B59-C6F8166C2F8C}"/>
          </ac:spMkLst>
        </pc:spChg>
        <pc:spChg chg="mod">
          <ac:chgData name="Katarzyna Kępka" userId="3211f38e-d85d-40b0-bc3a-d7996b5bb6a9" providerId="ADAL" clId="{87C7B971-67C7-4885-AAEA-798DF450B180}" dt="2021-11-25T10:47:15.127" v="2072"/>
          <ac:spMkLst>
            <pc:docMk/>
            <pc:sldMk cId="290997604" sldId="1183"/>
            <ac:spMk id="39" creationId="{4796BB73-01AB-40CB-A6C5-B15B33371D52}"/>
          </ac:spMkLst>
        </pc:spChg>
        <pc:spChg chg="mod">
          <ac:chgData name="Katarzyna Kępka" userId="3211f38e-d85d-40b0-bc3a-d7996b5bb6a9" providerId="ADAL" clId="{87C7B971-67C7-4885-AAEA-798DF450B180}" dt="2021-11-25T10:47:15.127" v="2072"/>
          <ac:spMkLst>
            <pc:docMk/>
            <pc:sldMk cId="290997604" sldId="1183"/>
            <ac:spMk id="40" creationId="{6978B3CF-03F5-4015-8092-F7F8CE77ADF0}"/>
          </ac:spMkLst>
        </pc:spChg>
        <pc:spChg chg="mod">
          <ac:chgData name="Katarzyna Kępka" userId="3211f38e-d85d-40b0-bc3a-d7996b5bb6a9" providerId="ADAL" clId="{87C7B971-67C7-4885-AAEA-798DF450B180}" dt="2021-11-25T10:58:22.835" v="2395" actId="6549"/>
          <ac:spMkLst>
            <pc:docMk/>
            <pc:sldMk cId="290997604" sldId="1183"/>
            <ac:spMk id="50" creationId="{A7E36F6C-8E70-4045-A105-27CE778C413D}"/>
          </ac:spMkLst>
        </pc:spChg>
        <pc:spChg chg="mod">
          <ac:chgData name="Katarzyna Kępka" userId="3211f38e-d85d-40b0-bc3a-d7996b5bb6a9" providerId="ADAL" clId="{87C7B971-67C7-4885-AAEA-798DF450B180}" dt="2021-11-25T10:57:51.130" v="2379" actId="20577"/>
          <ac:spMkLst>
            <pc:docMk/>
            <pc:sldMk cId="290997604" sldId="1183"/>
            <ac:spMk id="79" creationId="{CED33356-2637-47F9-B6EF-799D0519A5DE}"/>
          </ac:spMkLst>
        </pc:spChg>
        <pc:grpChg chg="add mod">
          <ac:chgData name="Katarzyna Kępka" userId="3211f38e-d85d-40b0-bc3a-d7996b5bb6a9" providerId="ADAL" clId="{87C7B971-67C7-4885-AAEA-798DF450B180}" dt="2021-11-25T10:47:15.127" v="2072"/>
          <ac:grpSpMkLst>
            <pc:docMk/>
            <pc:sldMk cId="290997604" sldId="1183"/>
            <ac:grpSpMk id="37" creationId="{D0A10737-3E6A-4EF0-A480-C65296017500}"/>
          </ac:grpSpMkLst>
        </pc:grpChg>
        <pc:grpChg chg="del">
          <ac:chgData name="Katarzyna Kępka" userId="3211f38e-d85d-40b0-bc3a-d7996b5bb6a9" providerId="ADAL" clId="{87C7B971-67C7-4885-AAEA-798DF450B180}" dt="2021-11-25T10:47:05.827" v="2065" actId="478"/>
          <ac:grpSpMkLst>
            <pc:docMk/>
            <pc:sldMk cId="290997604" sldId="1183"/>
            <ac:grpSpMk id="85" creationId="{3E4F954D-54B6-464C-99A7-7F55220826DD}"/>
          </ac:grpSpMkLst>
        </pc:grpChg>
        <pc:grpChg chg="del">
          <ac:chgData name="Katarzyna Kępka" userId="3211f38e-d85d-40b0-bc3a-d7996b5bb6a9" providerId="ADAL" clId="{87C7B971-67C7-4885-AAEA-798DF450B180}" dt="2021-11-25T10:47:09.374" v="2071" actId="478"/>
          <ac:grpSpMkLst>
            <pc:docMk/>
            <pc:sldMk cId="290997604" sldId="1183"/>
            <ac:grpSpMk id="90" creationId="{3FBB2D8E-67B4-48FD-A5B4-E3E2D1C2DFA8}"/>
          </ac:grpSpMkLst>
        </pc:grpChg>
        <pc:graphicFrameChg chg="add mod">
          <ac:chgData name="Katarzyna Kępka" userId="3211f38e-d85d-40b0-bc3a-d7996b5bb6a9" providerId="ADAL" clId="{87C7B971-67C7-4885-AAEA-798DF450B180}" dt="2021-11-25T10:47:15.127" v="2072"/>
          <ac:graphicFrameMkLst>
            <pc:docMk/>
            <pc:sldMk cId="290997604" sldId="1183"/>
            <ac:graphicFrameMk id="36" creationId="{D92366B1-7045-4581-9536-430D0BC83809}"/>
          </ac:graphicFrameMkLst>
        </pc:graphicFrameChg>
        <pc:graphicFrameChg chg="del">
          <ac:chgData name="Katarzyna Kępka" userId="3211f38e-d85d-40b0-bc3a-d7996b5bb6a9" providerId="ADAL" clId="{87C7B971-67C7-4885-AAEA-798DF450B180}" dt="2021-11-25T10:47:06.893" v="2066" actId="478"/>
          <ac:graphicFrameMkLst>
            <pc:docMk/>
            <pc:sldMk cId="290997604" sldId="1183"/>
            <ac:graphicFrameMk id="77" creationId="{D00AD9FA-2809-4FCA-8044-3EA3417B4464}"/>
          </ac:graphicFrameMkLst>
        </pc:graphicFrameChg>
        <pc:picChg chg="del">
          <ac:chgData name="Katarzyna Kępka" userId="3211f38e-d85d-40b0-bc3a-d7996b5bb6a9" providerId="ADAL" clId="{87C7B971-67C7-4885-AAEA-798DF450B180}" dt="2021-11-25T10:47:08.205" v="2069" actId="478"/>
          <ac:picMkLst>
            <pc:docMk/>
            <pc:sldMk cId="290997604" sldId="1183"/>
            <ac:picMk id="3" creationId="{C7945C08-6412-4510-8D20-A4D6D6F51693}"/>
          </ac:picMkLst>
        </pc:picChg>
        <pc:picChg chg="del">
          <ac:chgData name="Katarzyna Kępka" userId="3211f38e-d85d-40b0-bc3a-d7996b5bb6a9" providerId="ADAL" clId="{87C7B971-67C7-4885-AAEA-798DF450B180}" dt="2021-11-25T10:47:07.276" v="2067" actId="478"/>
          <ac:picMkLst>
            <pc:docMk/>
            <pc:sldMk cId="290997604" sldId="1183"/>
            <ac:picMk id="14" creationId="{68029BAD-1436-4F6C-94C8-6E048EAE9DFF}"/>
          </ac:picMkLst>
        </pc:picChg>
        <pc:picChg chg="add mod">
          <ac:chgData name="Katarzyna Kępka" userId="3211f38e-d85d-40b0-bc3a-d7996b5bb6a9" providerId="ADAL" clId="{87C7B971-67C7-4885-AAEA-798DF450B180}" dt="2021-11-25T10:47:15.127" v="2072"/>
          <ac:picMkLst>
            <pc:docMk/>
            <pc:sldMk cId="290997604" sldId="1183"/>
            <ac:picMk id="34" creationId="{A84AA308-F2F2-4FCF-B59A-F26510895F89}"/>
          </ac:picMkLst>
        </pc:picChg>
        <pc:picChg chg="add mod">
          <ac:chgData name="Katarzyna Kępka" userId="3211f38e-d85d-40b0-bc3a-d7996b5bb6a9" providerId="ADAL" clId="{87C7B971-67C7-4885-AAEA-798DF450B180}" dt="2021-11-25T10:47:15.127" v="2072"/>
          <ac:picMkLst>
            <pc:docMk/>
            <pc:sldMk cId="290997604" sldId="1183"/>
            <ac:picMk id="41" creationId="{47467EEF-B6FE-4401-8770-159499C1B592}"/>
          </ac:picMkLst>
        </pc:picChg>
        <pc:picChg chg="add mod">
          <ac:chgData name="Katarzyna Kępka" userId="3211f38e-d85d-40b0-bc3a-d7996b5bb6a9" providerId="ADAL" clId="{87C7B971-67C7-4885-AAEA-798DF450B180}" dt="2021-11-25T10:47:15.127" v="2072"/>
          <ac:picMkLst>
            <pc:docMk/>
            <pc:sldMk cId="290997604" sldId="1183"/>
            <ac:picMk id="42" creationId="{D2CD6DCF-47BA-4559-8C23-A733B73C8F12}"/>
          </ac:picMkLst>
        </pc:picChg>
        <pc:picChg chg="del">
          <ac:chgData name="Katarzyna Kępka" userId="3211f38e-d85d-40b0-bc3a-d7996b5bb6a9" providerId="ADAL" clId="{87C7B971-67C7-4885-AAEA-798DF450B180}" dt="2021-11-25T10:47:08.602" v="2070" actId="478"/>
          <ac:picMkLst>
            <pc:docMk/>
            <pc:sldMk cId="290997604" sldId="1183"/>
            <ac:picMk id="96" creationId="{66756C79-AA21-4A13-A46D-70A4CD410BD3}"/>
          </ac:picMkLst>
        </pc:picChg>
      </pc:sldChg>
      <pc:sldChg chg="modSp mod">
        <pc:chgData name="Katarzyna Kępka" userId="3211f38e-d85d-40b0-bc3a-d7996b5bb6a9" providerId="ADAL" clId="{87C7B971-67C7-4885-AAEA-798DF450B180}" dt="2021-11-25T10:58:42.060" v="2396"/>
        <pc:sldMkLst>
          <pc:docMk/>
          <pc:sldMk cId="1777447904" sldId="1185"/>
        </pc:sldMkLst>
        <pc:spChg chg="mod">
          <ac:chgData name="Katarzyna Kępka" userId="3211f38e-d85d-40b0-bc3a-d7996b5bb6a9" providerId="ADAL" clId="{87C7B971-67C7-4885-AAEA-798DF450B180}" dt="2021-11-25T10:55:47.705" v="2286" actId="20577"/>
          <ac:spMkLst>
            <pc:docMk/>
            <pc:sldMk cId="1777447904" sldId="1185"/>
            <ac:spMk id="3" creationId="{4188903B-014E-4C2F-B6CD-B50A565BBB75}"/>
          </ac:spMkLst>
        </pc:spChg>
        <pc:spChg chg="mod">
          <ac:chgData name="Katarzyna Kępka" userId="3211f38e-d85d-40b0-bc3a-d7996b5bb6a9" providerId="ADAL" clId="{87C7B971-67C7-4885-AAEA-798DF450B180}" dt="2021-11-25T10:58:42.060" v="2396"/>
          <ac:spMkLst>
            <pc:docMk/>
            <pc:sldMk cId="1777447904" sldId="1185"/>
            <ac:spMk id="27" creationId="{766F73AE-30C2-4799-A3C3-7BFC049FCBA4}"/>
          </ac:spMkLst>
        </pc:spChg>
      </pc:sldChg>
      <pc:sldChg chg="del">
        <pc:chgData name="Katarzyna Kępka" userId="3211f38e-d85d-40b0-bc3a-d7996b5bb6a9" providerId="ADAL" clId="{87C7B971-67C7-4885-AAEA-798DF450B180}" dt="2021-11-26T07:38:59.293" v="2495" actId="47"/>
        <pc:sldMkLst>
          <pc:docMk/>
          <pc:sldMk cId="3827062276" sldId="1187"/>
        </pc:sldMkLst>
      </pc:sldChg>
      <pc:sldChg chg="addSp delSp modSp add mod modNotesTx">
        <pc:chgData name="Katarzyna Kępka" userId="3211f38e-d85d-40b0-bc3a-d7996b5bb6a9" providerId="ADAL" clId="{87C7B971-67C7-4885-AAEA-798DF450B180}" dt="2021-11-25T10:53:54.557" v="2236" actId="6549"/>
        <pc:sldMkLst>
          <pc:docMk/>
          <pc:sldMk cId="1755841195" sldId="1188"/>
        </pc:sldMkLst>
        <pc:spChg chg="mod">
          <ac:chgData name="Katarzyna Kępka" userId="3211f38e-d85d-40b0-bc3a-d7996b5bb6a9" providerId="ADAL" clId="{87C7B971-67C7-4885-AAEA-798DF450B180}" dt="2021-11-25T10:53:54.557" v="2236" actId="6549"/>
          <ac:spMkLst>
            <pc:docMk/>
            <pc:sldMk cId="1755841195" sldId="1188"/>
            <ac:spMk id="3" creationId="{4188903B-014E-4C2F-B6CD-B50A565BBB75}"/>
          </ac:spMkLst>
        </pc:spChg>
        <pc:spChg chg="add del mod">
          <ac:chgData name="Katarzyna Kępka" userId="3211f38e-d85d-40b0-bc3a-d7996b5bb6a9" providerId="ADAL" clId="{87C7B971-67C7-4885-AAEA-798DF450B180}" dt="2021-11-25T09:45:33.863" v="24" actId="478"/>
          <ac:spMkLst>
            <pc:docMk/>
            <pc:sldMk cId="1755841195" sldId="1188"/>
            <ac:spMk id="6" creationId="{48440F67-5AAC-446C-A9C4-3B457C8B8C74}"/>
          </ac:spMkLst>
        </pc:spChg>
        <pc:spChg chg="del mod">
          <ac:chgData name="Katarzyna Kępka" userId="3211f38e-d85d-40b0-bc3a-d7996b5bb6a9" providerId="ADAL" clId="{87C7B971-67C7-4885-AAEA-798DF450B180}" dt="2021-11-25T09:45:30.632" v="21" actId="478"/>
          <ac:spMkLst>
            <pc:docMk/>
            <pc:sldMk cId="1755841195" sldId="1188"/>
            <ac:spMk id="8" creationId="{199C21CE-807C-4E57-B5DC-EC68F8417909}"/>
          </ac:spMkLst>
        </pc:spChg>
        <pc:spChg chg="add del mod">
          <ac:chgData name="Katarzyna Kępka" userId="3211f38e-d85d-40b0-bc3a-d7996b5bb6a9" providerId="ADAL" clId="{87C7B971-67C7-4885-AAEA-798DF450B180}" dt="2021-11-25T09:45:32.405" v="23"/>
          <ac:spMkLst>
            <pc:docMk/>
            <pc:sldMk cId="1755841195" sldId="1188"/>
            <ac:spMk id="29" creationId="{ED755DF9-7168-4BE7-9A10-A0429B254DA6}"/>
          </ac:spMkLst>
        </pc:spChg>
        <pc:spChg chg="add mod">
          <ac:chgData name="Katarzyna Kępka" userId="3211f38e-d85d-40b0-bc3a-d7996b5bb6a9" providerId="ADAL" clId="{87C7B971-67C7-4885-AAEA-798DF450B180}" dt="2021-11-25T09:45:34.214" v="25"/>
          <ac:spMkLst>
            <pc:docMk/>
            <pc:sldMk cId="1755841195" sldId="1188"/>
            <ac:spMk id="30" creationId="{E2D0EDEA-FB7E-4971-A743-E3B4585FA54D}"/>
          </ac:spMkLst>
        </pc:spChg>
        <pc:spChg chg="add mod">
          <ac:chgData name="Katarzyna Kępka" userId="3211f38e-d85d-40b0-bc3a-d7996b5bb6a9" providerId="ADAL" clId="{87C7B971-67C7-4885-AAEA-798DF450B180}" dt="2021-11-25T10:08:29.308" v="187" actId="1076"/>
          <ac:spMkLst>
            <pc:docMk/>
            <pc:sldMk cId="1755841195" sldId="1188"/>
            <ac:spMk id="39" creationId="{566F3362-2598-4C8D-8C87-FDF8A7015BB2}"/>
          </ac:spMkLst>
        </pc:spChg>
        <pc:spChg chg="del">
          <ac:chgData name="Katarzyna Kępka" userId="3211f38e-d85d-40b0-bc3a-d7996b5bb6a9" providerId="ADAL" clId="{87C7B971-67C7-4885-AAEA-798DF450B180}" dt="2021-11-25T09:43:50.142" v="4" actId="478"/>
          <ac:spMkLst>
            <pc:docMk/>
            <pc:sldMk cId="1755841195" sldId="1188"/>
            <ac:spMk id="43" creationId="{272FAE36-93B4-4701-9F17-B20CD6B0B7BE}"/>
          </ac:spMkLst>
        </pc:spChg>
        <pc:spChg chg="del">
          <ac:chgData name="Katarzyna Kępka" userId="3211f38e-d85d-40b0-bc3a-d7996b5bb6a9" providerId="ADAL" clId="{87C7B971-67C7-4885-AAEA-798DF450B180}" dt="2021-11-25T09:43:49.653" v="3" actId="478"/>
          <ac:spMkLst>
            <pc:docMk/>
            <pc:sldMk cId="1755841195" sldId="1188"/>
            <ac:spMk id="47" creationId="{EB6CE4A1-BDD2-493E-84D1-FF7225969B5A}"/>
          </ac:spMkLst>
        </pc:spChg>
        <pc:spChg chg="del">
          <ac:chgData name="Katarzyna Kępka" userId="3211f38e-d85d-40b0-bc3a-d7996b5bb6a9" providerId="ADAL" clId="{87C7B971-67C7-4885-AAEA-798DF450B180}" dt="2021-11-25T09:44:03.278" v="11" actId="478"/>
          <ac:spMkLst>
            <pc:docMk/>
            <pc:sldMk cId="1755841195" sldId="1188"/>
            <ac:spMk id="53" creationId="{30AAF675-0657-44D8-BB93-FEB2DC166A19}"/>
          </ac:spMkLst>
        </pc:spChg>
        <pc:spChg chg="del">
          <ac:chgData name="Katarzyna Kępka" userId="3211f38e-d85d-40b0-bc3a-d7996b5bb6a9" providerId="ADAL" clId="{87C7B971-67C7-4885-AAEA-798DF450B180}" dt="2021-11-25T09:44:04.846" v="12" actId="478"/>
          <ac:spMkLst>
            <pc:docMk/>
            <pc:sldMk cId="1755841195" sldId="1188"/>
            <ac:spMk id="57" creationId="{AD45CAC5-9E33-452D-8A4F-A6D5B018D140}"/>
          </ac:spMkLst>
        </pc:spChg>
        <pc:grpChg chg="del">
          <ac:chgData name="Katarzyna Kępka" userId="3211f38e-d85d-40b0-bc3a-d7996b5bb6a9" providerId="ADAL" clId="{87C7B971-67C7-4885-AAEA-798DF450B180}" dt="2021-11-25T09:43:58.190" v="6" actId="478"/>
          <ac:grpSpMkLst>
            <pc:docMk/>
            <pc:sldMk cId="1755841195" sldId="1188"/>
            <ac:grpSpMk id="35" creationId="{BD3E427A-0328-409C-9F3A-F53DC8802F56}"/>
          </ac:grpSpMkLst>
        </pc:grpChg>
        <pc:grpChg chg="del">
          <ac:chgData name="Katarzyna Kępka" userId="3211f38e-d85d-40b0-bc3a-d7996b5bb6a9" providerId="ADAL" clId="{87C7B971-67C7-4885-AAEA-798DF450B180}" dt="2021-11-25T09:43:58.864" v="7" actId="478"/>
          <ac:grpSpMkLst>
            <pc:docMk/>
            <pc:sldMk cId="1755841195" sldId="1188"/>
            <ac:grpSpMk id="54" creationId="{225B41B3-AAD5-4935-B5A9-5931F62777C3}"/>
          </ac:grpSpMkLst>
        </pc:grpChg>
        <pc:graphicFrameChg chg="del">
          <ac:chgData name="Katarzyna Kępka" userId="3211f38e-d85d-40b0-bc3a-d7996b5bb6a9" providerId="ADAL" clId="{87C7B971-67C7-4885-AAEA-798DF450B180}" dt="2021-11-25T09:44:01.281" v="9" actId="478"/>
          <ac:graphicFrameMkLst>
            <pc:docMk/>
            <pc:sldMk cId="1755841195" sldId="1188"/>
            <ac:graphicFrameMk id="5" creationId="{0B80CB8A-3E32-4A54-9D39-1BB70375AEE6}"/>
          </ac:graphicFrameMkLst>
        </pc:graphicFrameChg>
        <pc:graphicFrameChg chg="del">
          <ac:chgData name="Katarzyna Kępka" userId="3211f38e-d85d-40b0-bc3a-d7996b5bb6a9" providerId="ADAL" clId="{87C7B971-67C7-4885-AAEA-798DF450B180}" dt="2021-11-25T09:43:57.482" v="5" actId="478"/>
          <ac:graphicFrameMkLst>
            <pc:docMk/>
            <pc:sldMk cId="1755841195" sldId="1188"/>
            <ac:graphicFrameMk id="20" creationId="{182AEBE0-7C97-4A88-B619-6A330E06431F}"/>
          </ac:graphicFrameMkLst>
        </pc:graphicFrameChg>
        <pc:graphicFrameChg chg="add mod">
          <ac:chgData name="Katarzyna Kępka" userId="3211f38e-d85d-40b0-bc3a-d7996b5bb6a9" providerId="ADAL" clId="{87C7B971-67C7-4885-AAEA-798DF450B180}" dt="2021-11-25T10:12:00.356" v="599" actId="962"/>
          <ac:graphicFrameMkLst>
            <pc:docMk/>
            <pc:sldMk cId="1755841195" sldId="1188"/>
            <ac:graphicFrameMk id="31" creationId="{3BF56701-07A3-48DC-A36B-624433992312}"/>
          </ac:graphicFrameMkLst>
        </pc:graphicFrameChg>
        <pc:graphicFrameChg chg="add mod">
          <ac:chgData name="Katarzyna Kępka" userId="3211f38e-d85d-40b0-bc3a-d7996b5bb6a9" providerId="ADAL" clId="{87C7B971-67C7-4885-AAEA-798DF450B180}" dt="2021-11-25T10:12:30.448" v="611" actId="962"/>
          <ac:graphicFrameMkLst>
            <pc:docMk/>
            <pc:sldMk cId="1755841195" sldId="1188"/>
            <ac:graphicFrameMk id="32" creationId="{8501F793-6F91-42A6-89E7-73CDF63C686C}"/>
          </ac:graphicFrameMkLst>
        </pc:graphicFrameChg>
        <pc:graphicFrameChg chg="add mod modGraphic">
          <ac:chgData name="Katarzyna Kępka" userId="3211f38e-d85d-40b0-bc3a-d7996b5bb6a9" providerId="ADAL" clId="{87C7B971-67C7-4885-AAEA-798DF450B180}" dt="2021-11-25T09:57:15.509" v="112"/>
          <ac:graphicFrameMkLst>
            <pc:docMk/>
            <pc:sldMk cId="1755841195" sldId="1188"/>
            <ac:graphicFrameMk id="34" creationId="{D5B0ACA8-7DC2-4A05-9080-52AB0895BD2F}"/>
          </ac:graphicFrameMkLst>
        </pc:graphicFrameChg>
        <pc:graphicFrameChg chg="del">
          <ac:chgData name="Katarzyna Kępka" userId="3211f38e-d85d-40b0-bc3a-d7996b5bb6a9" providerId="ADAL" clId="{87C7B971-67C7-4885-AAEA-798DF450B180}" dt="2021-11-25T09:44:06.239" v="13" actId="478"/>
          <ac:graphicFrameMkLst>
            <pc:docMk/>
            <pc:sldMk cId="1755841195" sldId="1188"/>
            <ac:graphicFrameMk id="36" creationId="{215BEC3A-E86E-4954-A13C-77CDE74E2BCE}"/>
          </ac:graphicFrameMkLst>
        </pc:graphicFrameChg>
        <pc:graphicFrameChg chg="del">
          <ac:chgData name="Katarzyna Kępka" userId="3211f38e-d85d-40b0-bc3a-d7996b5bb6a9" providerId="ADAL" clId="{87C7B971-67C7-4885-AAEA-798DF450B180}" dt="2021-11-25T09:44:00.298" v="8" actId="478"/>
          <ac:graphicFrameMkLst>
            <pc:docMk/>
            <pc:sldMk cId="1755841195" sldId="1188"/>
            <ac:graphicFrameMk id="37" creationId="{A0BF7366-FCDC-4480-BDBE-7B4B08D55F92}"/>
          </ac:graphicFrameMkLst>
        </pc:graphicFrameChg>
        <pc:graphicFrameChg chg="add mod modGraphic">
          <ac:chgData name="Katarzyna Kępka" userId="3211f38e-d85d-40b0-bc3a-d7996b5bb6a9" providerId="ADAL" clId="{87C7B971-67C7-4885-AAEA-798DF450B180}" dt="2021-11-25T09:57:38.561" v="133" actId="14100"/>
          <ac:graphicFrameMkLst>
            <pc:docMk/>
            <pc:sldMk cId="1755841195" sldId="1188"/>
            <ac:graphicFrameMk id="38" creationId="{50714AEC-EF90-43CA-81F9-2AAC12DAE755}"/>
          </ac:graphicFrameMkLst>
        </pc:graphicFrameChg>
        <pc:picChg chg="del">
          <ac:chgData name="Katarzyna Kępka" userId="3211f38e-d85d-40b0-bc3a-d7996b5bb6a9" providerId="ADAL" clId="{87C7B971-67C7-4885-AAEA-798DF450B180}" dt="2021-11-25T09:44:06.893" v="14" actId="478"/>
          <ac:picMkLst>
            <pc:docMk/>
            <pc:sldMk cId="1755841195" sldId="1188"/>
            <ac:picMk id="33" creationId="{EB215D62-6954-4505-9110-9459207BF4A6}"/>
          </ac:picMkLst>
        </pc:picChg>
        <pc:picChg chg="add mod">
          <ac:chgData name="Katarzyna Kępka" userId="3211f38e-d85d-40b0-bc3a-d7996b5bb6a9" providerId="ADAL" clId="{87C7B971-67C7-4885-AAEA-798DF450B180}" dt="2021-11-25T10:17:10.336" v="617" actId="1076"/>
          <ac:picMkLst>
            <pc:docMk/>
            <pc:sldMk cId="1755841195" sldId="1188"/>
            <ac:picMk id="40" creationId="{4BB3FA5A-6552-4842-AA09-CCC8B6DAC356}"/>
          </ac:picMkLst>
        </pc:picChg>
        <pc:picChg chg="del">
          <ac:chgData name="Katarzyna Kępka" userId="3211f38e-d85d-40b0-bc3a-d7996b5bb6a9" providerId="ADAL" clId="{87C7B971-67C7-4885-AAEA-798DF450B180}" dt="2021-11-25T09:44:01.978" v="10" actId="478"/>
          <ac:picMkLst>
            <pc:docMk/>
            <pc:sldMk cId="1755841195" sldId="1188"/>
            <ac:picMk id="51" creationId="{00EBB11D-2DDE-4BEE-A871-6CC83EB00078}"/>
          </ac:picMkLst>
        </pc:picChg>
      </pc:sldChg>
      <pc:sldChg chg="modSp mod modNotesTx">
        <pc:chgData name="Katarzyna Kępka" userId="3211f38e-d85d-40b0-bc3a-d7996b5bb6a9" providerId="ADAL" clId="{87C7B971-67C7-4885-AAEA-798DF450B180}" dt="2021-11-26T07:37:59.190" v="2483" actId="20577"/>
        <pc:sldMkLst>
          <pc:docMk/>
          <pc:sldMk cId="896574016" sldId="1189"/>
        </pc:sldMkLst>
        <pc:graphicFrameChg chg="mod">
          <ac:chgData name="Katarzyna Kępka" userId="3211f38e-d85d-40b0-bc3a-d7996b5bb6a9" providerId="ADAL" clId="{87C7B971-67C7-4885-AAEA-798DF450B180}" dt="2021-11-26T07:19:15.953" v="2472" actId="207"/>
          <ac:graphicFrameMkLst>
            <pc:docMk/>
            <pc:sldMk cId="896574016" sldId="1189"/>
            <ac:graphicFrameMk id="33" creationId="{15DACF39-FF4D-4BC8-AFF5-E679AD485DEF}"/>
          </ac:graphicFrameMkLst>
        </pc:graphicFrameChg>
        <pc:graphicFrameChg chg="mod">
          <ac:chgData name="Katarzyna Kępka" userId="3211f38e-d85d-40b0-bc3a-d7996b5bb6a9" providerId="ADAL" clId="{87C7B971-67C7-4885-AAEA-798DF450B180}" dt="2021-11-26T07:19:09.307" v="2471" actId="207"/>
          <ac:graphicFrameMkLst>
            <pc:docMk/>
            <pc:sldMk cId="896574016" sldId="1189"/>
            <ac:graphicFrameMk id="89" creationId="{D02BCA44-5951-466C-B917-C423CAA6E559}"/>
          </ac:graphicFrameMkLst>
        </pc:graphicFrameChg>
      </pc:sldChg>
      <pc:sldChg chg="add del ord">
        <pc:chgData name="Katarzyna Kępka" userId="3211f38e-d85d-40b0-bc3a-d7996b5bb6a9" providerId="ADAL" clId="{87C7B971-67C7-4885-AAEA-798DF450B180}" dt="2021-11-25T10:52:00.123" v="2233" actId="47"/>
        <pc:sldMkLst>
          <pc:docMk/>
          <pc:sldMk cId="1129798652" sldId="1189"/>
        </pc:sldMkLst>
      </pc:sldChg>
      <pc:sldChg chg="add del mod">
        <pc:chgData name="Katarzyna Kępka" userId="3211f38e-d85d-40b0-bc3a-d7996b5bb6a9" providerId="ADAL" clId="{87C7B971-67C7-4885-AAEA-798DF450B180}" dt="2021-11-25T09:54:27.277" v="85" actId="47"/>
        <pc:sldMkLst>
          <pc:docMk/>
          <pc:sldMk cId="2677869471" sldId="1189"/>
        </pc:sldMkLst>
      </pc:sldChg>
      <pc:sldChg chg="add del">
        <pc:chgData name="Katarzyna Kępka" userId="3211f38e-d85d-40b0-bc3a-d7996b5bb6a9" providerId="ADAL" clId="{87C7B971-67C7-4885-AAEA-798DF450B180}" dt="2021-11-25T10:52:26.788" v="2235" actId="47"/>
        <pc:sldMkLst>
          <pc:docMk/>
          <pc:sldMk cId="4053386325" sldId="1189"/>
        </pc:sldMkLst>
      </pc:sldChg>
      <pc:sldChg chg="modSp modNotesTx">
        <pc:chgData name="Katarzyna Kępka" userId="3211f38e-d85d-40b0-bc3a-d7996b5bb6a9" providerId="ADAL" clId="{87C7B971-67C7-4885-AAEA-798DF450B180}" dt="2021-11-26T07:38:10.606" v="2485" actId="5793"/>
        <pc:sldMkLst>
          <pc:docMk/>
          <pc:sldMk cId="735894112" sldId="1190"/>
        </pc:sldMkLst>
        <pc:graphicFrameChg chg="mod">
          <ac:chgData name="Katarzyna Kępka" userId="3211f38e-d85d-40b0-bc3a-d7996b5bb6a9" providerId="ADAL" clId="{87C7B971-67C7-4885-AAEA-798DF450B180}" dt="2021-11-26T07:19:23.631" v="2473" actId="207"/>
          <ac:graphicFrameMkLst>
            <pc:docMk/>
            <pc:sldMk cId="735894112" sldId="1190"/>
            <ac:graphicFrameMk id="59" creationId="{5322D446-047A-45E2-BB0C-966D1AD8FD88}"/>
          </ac:graphicFrameMkLst>
        </pc:graphicFrameChg>
        <pc:graphicFrameChg chg="mod">
          <ac:chgData name="Katarzyna Kępka" userId="3211f38e-d85d-40b0-bc3a-d7996b5bb6a9" providerId="ADAL" clId="{87C7B971-67C7-4885-AAEA-798DF450B180}" dt="2021-11-26T07:19:29.062" v="2474" actId="207"/>
          <ac:graphicFrameMkLst>
            <pc:docMk/>
            <pc:sldMk cId="735894112" sldId="1190"/>
            <ac:graphicFrameMk id="70" creationId="{BBC2331A-703A-4B47-8BCC-0E4D4E839C8A}"/>
          </ac:graphicFrameMkLst>
        </pc:graphicFrameChg>
      </pc:sldChg>
      <pc:sldChg chg="addSp delSp modSp mod modNotesTx">
        <pc:chgData name="Katarzyna Kępka" userId="3211f38e-d85d-40b0-bc3a-d7996b5bb6a9" providerId="ADAL" clId="{87C7B971-67C7-4885-AAEA-798DF450B180}" dt="2021-11-26T07:40:22.125" v="2516" actId="207"/>
        <pc:sldMkLst>
          <pc:docMk/>
          <pc:sldMk cId="3357386914" sldId="1191"/>
        </pc:sldMkLst>
        <pc:spChg chg="add del mod">
          <ac:chgData name="Katarzyna Kępka" userId="3211f38e-d85d-40b0-bc3a-d7996b5bb6a9" providerId="ADAL" clId="{87C7B971-67C7-4885-AAEA-798DF450B180}" dt="2021-11-26T07:40:06.892" v="2513" actId="478"/>
          <ac:spMkLst>
            <pc:docMk/>
            <pc:sldMk cId="3357386914" sldId="1191"/>
            <ac:spMk id="136" creationId="{340E1986-7E30-4E54-A0E0-6B453D947785}"/>
          </ac:spMkLst>
        </pc:spChg>
        <pc:spChg chg="add del mod">
          <ac:chgData name="Katarzyna Kępka" userId="3211f38e-d85d-40b0-bc3a-d7996b5bb6a9" providerId="ADAL" clId="{87C7B971-67C7-4885-AAEA-798DF450B180}" dt="2021-11-26T07:40:06.892" v="2513" actId="478"/>
          <ac:spMkLst>
            <pc:docMk/>
            <pc:sldMk cId="3357386914" sldId="1191"/>
            <ac:spMk id="137" creationId="{5755AE2D-88C0-4061-9508-58754671FB1A}"/>
          </ac:spMkLst>
        </pc:spChg>
        <pc:spChg chg="add del mod">
          <ac:chgData name="Katarzyna Kępka" userId="3211f38e-d85d-40b0-bc3a-d7996b5bb6a9" providerId="ADAL" clId="{87C7B971-67C7-4885-AAEA-798DF450B180}" dt="2021-11-26T07:40:06.892" v="2513" actId="478"/>
          <ac:spMkLst>
            <pc:docMk/>
            <pc:sldMk cId="3357386914" sldId="1191"/>
            <ac:spMk id="138" creationId="{6591A625-412B-4D8B-B83D-DA89FE8AB3E5}"/>
          </ac:spMkLst>
        </pc:spChg>
        <pc:spChg chg="add del mod">
          <ac:chgData name="Katarzyna Kępka" userId="3211f38e-d85d-40b0-bc3a-d7996b5bb6a9" providerId="ADAL" clId="{87C7B971-67C7-4885-AAEA-798DF450B180}" dt="2021-11-26T07:40:06.892" v="2513" actId="478"/>
          <ac:spMkLst>
            <pc:docMk/>
            <pc:sldMk cId="3357386914" sldId="1191"/>
            <ac:spMk id="139" creationId="{398F10A5-7E8C-49ED-87DE-DBAA2B0266BA}"/>
          </ac:spMkLst>
        </pc:spChg>
        <pc:spChg chg="add del mod">
          <ac:chgData name="Katarzyna Kępka" userId="3211f38e-d85d-40b0-bc3a-d7996b5bb6a9" providerId="ADAL" clId="{87C7B971-67C7-4885-AAEA-798DF450B180}" dt="2021-11-26T07:40:06.892" v="2513" actId="478"/>
          <ac:spMkLst>
            <pc:docMk/>
            <pc:sldMk cId="3357386914" sldId="1191"/>
            <ac:spMk id="140" creationId="{AC1FFC9E-8B11-43DD-8A25-3B213B3938FD}"/>
          </ac:spMkLst>
        </pc:spChg>
        <pc:spChg chg="add del mod">
          <ac:chgData name="Katarzyna Kępka" userId="3211f38e-d85d-40b0-bc3a-d7996b5bb6a9" providerId="ADAL" clId="{87C7B971-67C7-4885-AAEA-798DF450B180}" dt="2021-11-26T07:40:06.892" v="2513" actId="478"/>
          <ac:spMkLst>
            <pc:docMk/>
            <pc:sldMk cId="3357386914" sldId="1191"/>
            <ac:spMk id="141" creationId="{3E88A407-9F22-4ED9-B4F0-ECE62C5F272A}"/>
          </ac:spMkLst>
        </pc:spChg>
        <pc:spChg chg="add mod">
          <ac:chgData name="Katarzyna Kępka" userId="3211f38e-d85d-40b0-bc3a-d7996b5bb6a9" providerId="ADAL" clId="{87C7B971-67C7-4885-AAEA-798DF450B180}" dt="2021-11-26T07:40:22.125" v="2516" actId="207"/>
          <ac:spMkLst>
            <pc:docMk/>
            <pc:sldMk cId="3357386914" sldId="1191"/>
            <ac:spMk id="142" creationId="{445AEDF1-1B6D-42D7-BC1B-6A01458070BC}"/>
          </ac:spMkLst>
        </pc:spChg>
        <pc:spChg chg="add mod">
          <ac:chgData name="Katarzyna Kępka" userId="3211f38e-d85d-40b0-bc3a-d7996b5bb6a9" providerId="ADAL" clId="{87C7B971-67C7-4885-AAEA-798DF450B180}" dt="2021-11-26T07:40:12.165" v="2514"/>
          <ac:spMkLst>
            <pc:docMk/>
            <pc:sldMk cId="3357386914" sldId="1191"/>
            <ac:spMk id="143" creationId="{8001B014-7993-4F13-BA75-6CBA01D3751B}"/>
          </ac:spMkLst>
        </pc:spChg>
        <pc:spChg chg="add mod">
          <ac:chgData name="Katarzyna Kępka" userId="3211f38e-d85d-40b0-bc3a-d7996b5bb6a9" providerId="ADAL" clId="{87C7B971-67C7-4885-AAEA-798DF450B180}" dt="2021-11-26T07:40:12.165" v="2514"/>
          <ac:spMkLst>
            <pc:docMk/>
            <pc:sldMk cId="3357386914" sldId="1191"/>
            <ac:spMk id="144" creationId="{A6D08227-12C1-4F1F-8C40-5583E987A90F}"/>
          </ac:spMkLst>
        </pc:spChg>
        <pc:spChg chg="add mod">
          <ac:chgData name="Katarzyna Kępka" userId="3211f38e-d85d-40b0-bc3a-d7996b5bb6a9" providerId="ADAL" clId="{87C7B971-67C7-4885-AAEA-798DF450B180}" dt="2021-11-26T07:40:18.442" v="2515" actId="1076"/>
          <ac:spMkLst>
            <pc:docMk/>
            <pc:sldMk cId="3357386914" sldId="1191"/>
            <ac:spMk id="145" creationId="{026C8723-D107-4882-B3C1-8797947E31F2}"/>
          </ac:spMkLst>
        </pc:spChg>
        <pc:spChg chg="add mod">
          <ac:chgData name="Katarzyna Kępka" userId="3211f38e-d85d-40b0-bc3a-d7996b5bb6a9" providerId="ADAL" clId="{87C7B971-67C7-4885-AAEA-798DF450B180}" dt="2021-11-26T07:40:12.165" v="2514"/>
          <ac:spMkLst>
            <pc:docMk/>
            <pc:sldMk cId="3357386914" sldId="1191"/>
            <ac:spMk id="146" creationId="{7205EFCE-D159-48A0-87BF-C224468E8E1B}"/>
          </ac:spMkLst>
        </pc:spChg>
        <pc:spChg chg="add mod">
          <ac:chgData name="Katarzyna Kępka" userId="3211f38e-d85d-40b0-bc3a-d7996b5bb6a9" providerId="ADAL" clId="{87C7B971-67C7-4885-AAEA-798DF450B180}" dt="2021-11-26T07:40:12.165" v="2514"/>
          <ac:spMkLst>
            <pc:docMk/>
            <pc:sldMk cId="3357386914" sldId="1191"/>
            <ac:spMk id="147" creationId="{80F66F7D-39DF-4991-A03E-7E026EA4F9BE}"/>
          </ac:spMkLst>
        </pc:spChg>
        <pc:spChg chg="del">
          <ac:chgData name="Katarzyna Kępka" userId="3211f38e-d85d-40b0-bc3a-d7996b5bb6a9" providerId="ADAL" clId="{87C7B971-67C7-4885-AAEA-798DF450B180}" dt="2021-11-26T07:40:03.873" v="2511" actId="478"/>
          <ac:spMkLst>
            <pc:docMk/>
            <pc:sldMk cId="3357386914" sldId="1191"/>
            <ac:spMk id="258" creationId="{76E49587-632B-461E-81A0-2028A836E4B6}"/>
          </ac:spMkLst>
        </pc:spChg>
        <pc:spChg chg="del">
          <ac:chgData name="Katarzyna Kępka" userId="3211f38e-d85d-40b0-bc3a-d7996b5bb6a9" providerId="ADAL" clId="{87C7B971-67C7-4885-AAEA-798DF450B180}" dt="2021-11-26T07:40:02.006" v="2509" actId="478"/>
          <ac:spMkLst>
            <pc:docMk/>
            <pc:sldMk cId="3357386914" sldId="1191"/>
            <ac:spMk id="259" creationId="{67BAAE27-603C-4119-855A-4A8E4FFACAF9}"/>
          </ac:spMkLst>
        </pc:spChg>
        <pc:spChg chg="del">
          <ac:chgData name="Katarzyna Kępka" userId="3211f38e-d85d-40b0-bc3a-d7996b5bb6a9" providerId="ADAL" clId="{87C7B971-67C7-4885-AAEA-798DF450B180}" dt="2021-11-26T07:40:04.884" v="2512" actId="478"/>
          <ac:spMkLst>
            <pc:docMk/>
            <pc:sldMk cId="3357386914" sldId="1191"/>
            <ac:spMk id="260" creationId="{34BD6961-6C5E-4CB9-B9E3-CF41741D56CF}"/>
          </ac:spMkLst>
        </pc:spChg>
        <pc:spChg chg="del">
          <ac:chgData name="Katarzyna Kępka" userId="3211f38e-d85d-40b0-bc3a-d7996b5bb6a9" providerId="ADAL" clId="{87C7B971-67C7-4885-AAEA-798DF450B180}" dt="2021-11-26T07:39:59.294" v="2507" actId="478"/>
          <ac:spMkLst>
            <pc:docMk/>
            <pc:sldMk cId="3357386914" sldId="1191"/>
            <ac:spMk id="261" creationId="{4196B158-8AB6-4A28-8871-7110C4185C83}"/>
          </ac:spMkLst>
        </pc:spChg>
        <pc:spChg chg="del mod">
          <ac:chgData name="Katarzyna Kępka" userId="3211f38e-d85d-40b0-bc3a-d7996b5bb6a9" providerId="ADAL" clId="{87C7B971-67C7-4885-AAEA-798DF450B180}" dt="2021-11-26T07:40:02.987" v="2510" actId="478"/>
          <ac:spMkLst>
            <pc:docMk/>
            <pc:sldMk cId="3357386914" sldId="1191"/>
            <ac:spMk id="262" creationId="{581F1600-3A16-460C-B935-5692007F98D9}"/>
          </ac:spMkLst>
        </pc:spChg>
        <pc:spChg chg="del">
          <ac:chgData name="Katarzyna Kępka" userId="3211f38e-d85d-40b0-bc3a-d7996b5bb6a9" providerId="ADAL" clId="{87C7B971-67C7-4885-AAEA-798DF450B180}" dt="2021-11-26T07:40:00.510" v="2508" actId="478"/>
          <ac:spMkLst>
            <pc:docMk/>
            <pc:sldMk cId="3357386914" sldId="1191"/>
            <ac:spMk id="263" creationId="{5124CEA3-D0CD-46CD-AA72-E237C29A8226}"/>
          </ac:spMkLst>
        </pc:spChg>
        <pc:grpChg chg="mod">
          <ac:chgData name="Katarzyna Kępka" userId="3211f38e-d85d-40b0-bc3a-d7996b5bb6a9" providerId="ADAL" clId="{87C7B971-67C7-4885-AAEA-798DF450B180}" dt="2021-11-26T07:19:47.414" v="2476" actId="962"/>
          <ac:grpSpMkLst>
            <pc:docMk/>
            <pc:sldMk cId="3357386914" sldId="1191"/>
            <ac:grpSpMk id="122" creationId="{AE50083F-D3BC-47BD-8FB7-9DE08DD084B8}"/>
          </ac:grpSpMkLst>
        </pc:grpChg>
        <pc:cxnChg chg="mod">
          <ac:chgData name="Katarzyna Kępka" userId="3211f38e-d85d-40b0-bc3a-d7996b5bb6a9" providerId="ADAL" clId="{87C7B971-67C7-4885-AAEA-798DF450B180}" dt="2021-11-26T06:47:21.787" v="2460" actId="1035"/>
          <ac:cxnSpMkLst>
            <pc:docMk/>
            <pc:sldMk cId="3357386914" sldId="1191"/>
            <ac:cxnSpMk id="74" creationId="{B210EA5E-DA12-49D4-8A13-24F7DD029E5E}"/>
          </ac:cxnSpMkLst>
        </pc:cxnChg>
      </pc:sldChg>
      <pc:sldChg chg="addSp delSp modSp add mod ord">
        <pc:chgData name="Katarzyna Kępka" userId="3211f38e-d85d-40b0-bc3a-d7996b5bb6a9" providerId="ADAL" clId="{87C7B971-67C7-4885-AAEA-798DF450B180}" dt="2021-11-26T07:51:51.893" v="2539" actId="20577"/>
        <pc:sldMkLst>
          <pc:docMk/>
          <pc:sldMk cId="2645817896" sldId="1192"/>
        </pc:sldMkLst>
        <pc:spChg chg="add mod">
          <ac:chgData name="Katarzyna Kępka" userId="3211f38e-d85d-40b0-bc3a-d7996b5bb6a9" providerId="ADAL" clId="{87C7B971-67C7-4885-AAEA-798DF450B180}" dt="2021-11-26T07:51:51.893" v="2539" actId="20577"/>
          <ac:spMkLst>
            <pc:docMk/>
            <pc:sldMk cId="2645817896" sldId="1192"/>
            <ac:spMk id="23" creationId="{5384A8E5-926E-44AA-936C-F46CE67FFDFC}"/>
          </ac:spMkLst>
        </pc:spChg>
        <pc:spChg chg="del">
          <ac:chgData name="Katarzyna Kępka" userId="3211f38e-d85d-40b0-bc3a-d7996b5bb6a9" providerId="ADAL" clId="{87C7B971-67C7-4885-AAEA-798DF450B180}" dt="2021-11-26T07:38:51.858" v="2493" actId="478"/>
          <ac:spMkLst>
            <pc:docMk/>
            <pc:sldMk cId="2645817896" sldId="1192"/>
            <ac:spMk id="29" creationId="{269AB353-452A-4914-8784-A62A0773D1E2}"/>
          </ac:spMkLst>
        </pc:spChg>
        <pc:spChg chg="add del mod">
          <ac:chgData name="Katarzyna Kępka" userId="3211f38e-d85d-40b0-bc3a-d7996b5bb6a9" providerId="ADAL" clId="{87C7B971-67C7-4885-AAEA-798DF450B180}" dt="2021-11-26T07:51:45.387" v="2521" actId="478"/>
          <ac:spMkLst>
            <pc:docMk/>
            <pc:sldMk cId="2645817896" sldId="1192"/>
            <ac:spMk id="33" creationId="{9E41DF92-CAF0-4438-86C5-C9ACD22A2F58}"/>
          </ac:spMkLst>
        </pc:spChg>
        <pc:spChg chg="mod">
          <ac:chgData name="Katarzyna Kępka" userId="3211f38e-d85d-40b0-bc3a-d7996b5bb6a9" providerId="ADAL" clId="{87C7B971-67C7-4885-AAEA-798DF450B180}" dt="2021-11-26T07:38:57.177" v="2494"/>
          <ac:spMkLst>
            <pc:docMk/>
            <pc:sldMk cId="2645817896" sldId="1192"/>
            <ac:spMk id="35" creationId="{D515E50A-2CD1-44AA-98F1-7B3EA396B4F2}"/>
          </ac:spMkLst>
        </pc:spChg>
        <pc:spChg chg="mod">
          <ac:chgData name="Katarzyna Kępka" userId="3211f38e-d85d-40b0-bc3a-d7996b5bb6a9" providerId="ADAL" clId="{87C7B971-67C7-4885-AAEA-798DF450B180}" dt="2021-11-26T07:38:57.177" v="2494"/>
          <ac:spMkLst>
            <pc:docMk/>
            <pc:sldMk cId="2645817896" sldId="1192"/>
            <ac:spMk id="36" creationId="{5BB6DBE1-4558-4456-92A4-BE543C514FDB}"/>
          </ac:spMkLst>
        </pc:spChg>
        <pc:spChg chg="mod">
          <ac:chgData name="Katarzyna Kępka" userId="3211f38e-d85d-40b0-bc3a-d7996b5bb6a9" providerId="ADAL" clId="{87C7B971-67C7-4885-AAEA-798DF450B180}" dt="2021-11-26T07:38:57.177" v="2494"/>
          <ac:spMkLst>
            <pc:docMk/>
            <pc:sldMk cId="2645817896" sldId="1192"/>
            <ac:spMk id="37" creationId="{46A5CAF6-BB0C-4C99-9814-9D06D9C30F12}"/>
          </ac:spMkLst>
        </pc:spChg>
        <pc:spChg chg="mod">
          <ac:chgData name="Katarzyna Kępka" userId="3211f38e-d85d-40b0-bc3a-d7996b5bb6a9" providerId="ADAL" clId="{87C7B971-67C7-4885-AAEA-798DF450B180}" dt="2021-11-26T07:38:57.177" v="2494"/>
          <ac:spMkLst>
            <pc:docMk/>
            <pc:sldMk cId="2645817896" sldId="1192"/>
            <ac:spMk id="39" creationId="{2EF48C0D-60D9-457F-8D3D-21CAC86FF11A}"/>
          </ac:spMkLst>
        </pc:spChg>
        <pc:spChg chg="mod">
          <ac:chgData name="Katarzyna Kępka" userId="3211f38e-d85d-40b0-bc3a-d7996b5bb6a9" providerId="ADAL" clId="{87C7B971-67C7-4885-AAEA-798DF450B180}" dt="2021-11-26T07:38:57.177" v="2494"/>
          <ac:spMkLst>
            <pc:docMk/>
            <pc:sldMk cId="2645817896" sldId="1192"/>
            <ac:spMk id="40" creationId="{FF701BD1-23ED-433B-9AF6-A82843F00648}"/>
          </ac:spMkLst>
        </pc:spChg>
        <pc:spChg chg="mod">
          <ac:chgData name="Katarzyna Kępka" userId="3211f38e-d85d-40b0-bc3a-d7996b5bb6a9" providerId="ADAL" clId="{87C7B971-67C7-4885-AAEA-798DF450B180}" dt="2021-11-26T07:38:57.177" v="2494"/>
          <ac:spMkLst>
            <pc:docMk/>
            <pc:sldMk cId="2645817896" sldId="1192"/>
            <ac:spMk id="41" creationId="{17375868-72AC-4723-8FE9-D204A00F9F8F}"/>
          </ac:spMkLst>
        </pc:spChg>
        <pc:spChg chg="mod">
          <ac:chgData name="Katarzyna Kępka" userId="3211f38e-d85d-40b0-bc3a-d7996b5bb6a9" providerId="ADAL" clId="{87C7B971-67C7-4885-AAEA-798DF450B180}" dt="2021-11-26T07:38:57.177" v="2494"/>
          <ac:spMkLst>
            <pc:docMk/>
            <pc:sldMk cId="2645817896" sldId="1192"/>
            <ac:spMk id="43" creationId="{1145BFF8-091B-4BCA-8A3B-AA3A1E1697DD}"/>
          </ac:spMkLst>
        </pc:spChg>
        <pc:spChg chg="mod">
          <ac:chgData name="Katarzyna Kępka" userId="3211f38e-d85d-40b0-bc3a-d7996b5bb6a9" providerId="ADAL" clId="{87C7B971-67C7-4885-AAEA-798DF450B180}" dt="2021-11-26T07:38:57.177" v="2494"/>
          <ac:spMkLst>
            <pc:docMk/>
            <pc:sldMk cId="2645817896" sldId="1192"/>
            <ac:spMk id="44" creationId="{46CFEC82-8150-495D-9864-70C0606F2159}"/>
          </ac:spMkLst>
        </pc:spChg>
        <pc:spChg chg="mod">
          <ac:chgData name="Katarzyna Kępka" userId="3211f38e-d85d-40b0-bc3a-d7996b5bb6a9" providerId="ADAL" clId="{87C7B971-67C7-4885-AAEA-798DF450B180}" dt="2021-11-26T07:38:57.177" v="2494"/>
          <ac:spMkLst>
            <pc:docMk/>
            <pc:sldMk cId="2645817896" sldId="1192"/>
            <ac:spMk id="45" creationId="{4F836BB2-F16C-40CE-BB84-E34C1BF0CD92}"/>
          </ac:spMkLst>
        </pc:spChg>
        <pc:spChg chg="mod">
          <ac:chgData name="Katarzyna Kępka" userId="3211f38e-d85d-40b0-bc3a-d7996b5bb6a9" providerId="ADAL" clId="{87C7B971-67C7-4885-AAEA-798DF450B180}" dt="2021-11-26T07:38:57.177" v="2494"/>
          <ac:spMkLst>
            <pc:docMk/>
            <pc:sldMk cId="2645817896" sldId="1192"/>
            <ac:spMk id="47" creationId="{BEB8FEAF-B291-4018-8673-E21A2DCEB028}"/>
          </ac:spMkLst>
        </pc:spChg>
        <pc:spChg chg="mod">
          <ac:chgData name="Katarzyna Kępka" userId="3211f38e-d85d-40b0-bc3a-d7996b5bb6a9" providerId="ADAL" clId="{87C7B971-67C7-4885-AAEA-798DF450B180}" dt="2021-11-26T07:38:57.177" v="2494"/>
          <ac:spMkLst>
            <pc:docMk/>
            <pc:sldMk cId="2645817896" sldId="1192"/>
            <ac:spMk id="48" creationId="{D1C7CA2B-56E5-41B8-9B9C-3C79F839D0B6}"/>
          </ac:spMkLst>
        </pc:spChg>
        <pc:spChg chg="mod">
          <ac:chgData name="Katarzyna Kępka" userId="3211f38e-d85d-40b0-bc3a-d7996b5bb6a9" providerId="ADAL" clId="{87C7B971-67C7-4885-AAEA-798DF450B180}" dt="2021-11-26T07:38:57.177" v="2494"/>
          <ac:spMkLst>
            <pc:docMk/>
            <pc:sldMk cId="2645817896" sldId="1192"/>
            <ac:spMk id="49" creationId="{2A702719-3E70-4473-A3A4-BBEB2300F008}"/>
          </ac:spMkLst>
        </pc:spChg>
        <pc:spChg chg="mod">
          <ac:chgData name="Katarzyna Kępka" userId="3211f38e-d85d-40b0-bc3a-d7996b5bb6a9" providerId="ADAL" clId="{87C7B971-67C7-4885-AAEA-798DF450B180}" dt="2021-11-26T07:38:57.177" v="2494"/>
          <ac:spMkLst>
            <pc:docMk/>
            <pc:sldMk cId="2645817896" sldId="1192"/>
            <ac:spMk id="51" creationId="{1A32E38B-3F8F-459D-9D89-53C959AE0DDF}"/>
          </ac:spMkLst>
        </pc:spChg>
        <pc:spChg chg="mod">
          <ac:chgData name="Katarzyna Kępka" userId="3211f38e-d85d-40b0-bc3a-d7996b5bb6a9" providerId="ADAL" clId="{87C7B971-67C7-4885-AAEA-798DF450B180}" dt="2021-11-26T07:38:57.177" v="2494"/>
          <ac:spMkLst>
            <pc:docMk/>
            <pc:sldMk cId="2645817896" sldId="1192"/>
            <ac:spMk id="52" creationId="{F0D2E3B9-3E5B-42FA-95AB-B318D3D97294}"/>
          </ac:spMkLst>
        </pc:spChg>
        <pc:spChg chg="mod">
          <ac:chgData name="Katarzyna Kępka" userId="3211f38e-d85d-40b0-bc3a-d7996b5bb6a9" providerId="ADAL" clId="{87C7B971-67C7-4885-AAEA-798DF450B180}" dt="2021-11-26T07:38:57.177" v="2494"/>
          <ac:spMkLst>
            <pc:docMk/>
            <pc:sldMk cId="2645817896" sldId="1192"/>
            <ac:spMk id="53" creationId="{EB97E96D-039A-4548-A064-62EB863F6F44}"/>
          </ac:spMkLst>
        </pc:spChg>
        <pc:grpChg chg="del">
          <ac:chgData name="Katarzyna Kępka" userId="3211f38e-d85d-40b0-bc3a-d7996b5bb6a9" providerId="ADAL" clId="{87C7B971-67C7-4885-AAEA-798DF450B180}" dt="2021-11-26T07:38:51.858" v="2493" actId="478"/>
          <ac:grpSpMkLst>
            <pc:docMk/>
            <pc:sldMk cId="2645817896" sldId="1192"/>
            <ac:grpSpMk id="3" creationId="{849B7C9F-09E1-4436-B9EF-88F3898D4264}"/>
          </ac:grpSpMkLst>
        </pc:grpChg>
        <pc:grpChg chg="del">
          <ac:chgData name="Katarzyna Kępka" userId="3211f38e-d85d-40b0-bc3a-d7996b5bb6a9" providerId="ADAL" clId="{87C7B971-67C7-4885-AAEA-798DF450B180}" dt="2021-11-26T07:38:51.858" v="2493" actId="478"/>
          <ac:grpSpMkLst>
            <pc:docMk/>
            <pc:sldMk cId="2645817896" sldId="1192"/>
            <ac:grpSpMk id="14" creationId="{43AFFDC0-3C0E-43CD-8B22-B668176EC5C7}"/>
          </ac:grpSpMkLst>
        </pc:grpChg>
        <pc:grpChg chg="del">
          <ac:chgData name="Katarzyna Kępka" userId="3211f38e-d85d-40b0-bc3a-d7996b5bb6a9" providerId="ADAL" clId="{87C7B971-67C7-4885-AAEA-798DF450B180}" dt="2021-11-26T07:38:51.858" v="2493" actId="478"/>
          <ac:grpSpMkLst>
            <pc:docMk/>
            <pc:sldMk cId="2645817896" sldId="1192"/>
            <ac:grpSpMk id="20" creationId="{525B6A41-84BD-4A8B-B447-6CDAADB13AA8}"/>
          </ac:grpSpMkLst>
        </pc:grpChg>
        <pc:grpChg chg="del">
          <ac:chgData name="Katarzyna Kępka" userId="3211f38e-d85d-40b0-bc3a-d7996b5bb6a9" providerId="ADAL" clId="{87C7B971-67C7-4885-AAEA-798DF450B180}" dt="2021-11-26T07:38:51.858" v="2493" actId="478"/>
          <ac:grpSpMkLst>
            <pc:docMk/>
            <pc:sldMk cId="2645817896" sldId="1192"/>
            <ac:grpSpMk id="24" creationId="{382A08A3-CB5A-4F99-8041-221DEC66C93C}"/>
          </ac:grpSpMkLst>
        </pc:grpChg>
        <pc:grpChg chg="del">
          <ac:chgData name="Katarzyna Kępka" userId="3211f38e-d85d-40b0-bc3a-d7996b5bb6a9" providerId="ADAL" clId="{87C7B971-67C7-4885-AAEA-798DF450B180}" dt="2021-11-26T07:38:51.858" v="2493" actId="478"/>
          <ac:grpSpMkLst>
            <pc:docMk/>
            <pc:sldMk cId="2645817896" sldId="1192"/>
            <ac:grpSpMk id="28" creationId="{0F8A1E57-DB30-42DA-BFC5-C5A254765B5F}"/>
          </ac:grpSpMkLst>
        </pc:grpChg>
        <pc:grpChg chg="add mod">
          <ac:chgData name="Katarzyna Kępka" userId="3211f38e-d85d-40b0-bc3a-d7996b5bb6a9" providerId="ADAL" clId="{87C7B971-67C7-4885-AAEA-798DF450B180}" dt="2021-11-26T07:38:57.177" v="2494"/>
          <ac:grpSpMkLst>
            <pc:docMk/>
            <pc:sldMk cId="2645817896" sldId="1192"/>
            <ac:grpSpMk id="34" creationId="{4CD6A61E-05CA-4BBA-878A-0E85EB18689D}"/>
          </ac:grpSpMkLst>
        </pc:grpChg>
        <pc:grpChg chg="add mod">
          <ac:chgData name="Katarzyna Kępka" userId="3211f38e-d85d-40b0-bc3a-d7996b5bb6a9" providerId="ADAL" clId="{87C7B971-67C7-4885-AAEA-798DF450B180}" dt="2021-11-26T07:38:57.177" v="2494"/>
          <ac:grpSpMkLst>
            <pc:docMk/>
            <pc:sldMk cId="2645817896" sldId="1192"/>
            <ac:grpSpMk id="38" creationId="{1904C7D8-749E-4CF2-BCFD-20EA861E7734}"/>
          </ac:grpSpMkLst>
        </pc:grpChg>
        <pc:grpChg chg="add mod">
          <ac:chgData name="Katarzyna Kępka" userId="3211f38e-d85d-40b0-bc3a-d7996b5bb6a9" providerId="ADAL" clId="{87C7B971-67C7-4885-AAEA-798DF450B180}" dt="2021-11-26T07:38:57.177" v="2494"/>
          <ac:grpSpMkLst>
            <pc:docMk/>
            <pc:sldMk cId="2645817896" sldId="1192"/>
            <ac:grpSpMk id="42" creationId="{58BBCA21-6AAF-409B-ADAF-2D6EAAB90B39}"/>
          </ac:grpSpMkLst>
        </pc:grpChg>
        <pc:grpChg chg="add mod">
          <ac:chgData name="Katarzyna Kępka" userId="3211f38e-d85d-40b0-bc3a-d7996b5bb6a9" providerId="ADAL" clId="{87C7B971-67C7-4885-AAEA-798DF450B180}" dt="2021-11-26T07:38:57.177" v="2494"/>
          <ac:grpSpMkLst>
            <pc:docMk/>
            <pc:sldMk cId="2645817896" sldId="1192"/>
            <ac:grpSpMk id="46" creationId="{CA628E99-1155-4391-9A8C-35D053AAC5CC}"/>
          </ac:grpSpMkLst>
        </pc:grpChg>
        <pc:grpChg chg="add mod">
          <ac:chgData name="Katarzyna Kępka" userId="3211f38e-d85d-40b0-bc3a-d7996b5bb6a9" providerId="ADAL" clId="{87C7B971-67C7-4885-AAEA-798DF450B180}" dt="2021-11-26T07:38:57.177" v="2494"/>
          <ac:grpSpMkLst>
            <pc:docMk/>
            <pc:sldMk cId="2645817896" sldId="1192"/>
            <ac:grpSpMk id="50" creationId="{411F05EF-8AD0-4713-9778-8AE4BF37EF23}"/>
          </ac:grpSpMkLst>
        </pc:grpChg>
      </pc:sldChg>
      <pc:sldMasterChg chg="delSldLayout">
        <pc:chgData name="Katarzyna Kępka" userId="3211f38e-d85d-40b0-bc3a-d7996b5bb6a9" providerId="ADAL" clId="{87C7B971-67C7-4885-AAEA-798DF450B180}" dt="2021-11-26T07:38:59.293" v="2495" actId="47"/>
        <pc:sldMasterMkLst>
          <pc:docMk/>
          <pc:sldMasterMk cId="2945278184" sldId="2147483666"/>
        </pc:sldMasterMkLst>
        <pc:sldLayoutChg chg="del">
          <pc:chgData name="Katarzyna Kępka" userId="3211f38e-d85d-40b0-bc3a-d7996b5bb6a9" providerId="ADAL" clId="{87C7B971-67C7-4885-AAEA-798DF450B180}" dt="2021-11-26T07:38:59.293" v="2495" actId="47"/>
          <pc:sldLayoutMkLst>
            <pc:docMk/>
            <pc:sldMasterMk cId="2945278184" sldId="2147483666"/>
            <pc:sldLayoutMk cId="1974291325" sldId="2147483813"/>
          </pc:sldLayoutMkLst>
        </pc:sldLayoutChg>
      </pc:sldMasterChg>
    </pc:docChg>
  </pc:docChgLst>
  <pc:docChgLst>
    <pc:chgData name="Natalia Matys" userId="502657b3-162b-4572-89c2-f50db03d0f00" providerId="ADAL" clId="{B4C25523-87B4-4457-83BB-260F9C41C8B7}"/>
    <pc:docChg chg="custSel addSld delSld modSld modSection">
      <pc:chgData name="Natalia Matys" userId="502657b3-162b-4572-89c2-f50db03d0f00" providerId="ADAL" clId="{B4C25523-87B4-4457-83BB-260F9C41C8B7}" dt="2021-11-25T14:46:22.912" v="90" actId="47"/>
      <pc:docMkLst>
        <pc:docMk/>
      </pc:docMkLst>
      <pc:sldChg chg="addSp modSp del mod">
        <pc:chgData name="Natalia Matys" userId="502657b3-162b-4572-89c2-f50db03d0f00" providerId="ADAL" clId="{B4C25523-87B4-4457-83BB-260F9C41C8B7}" dt="2021-11-25T14:46:22.912" v="90" actId="47"/>
        <pc:sldMkLst>
          <pc:docMk/>
          <pc:sldMk cId="4216282774" sldId="933"/>
        </pc:sldMkLst>
        <pc:spChg chg="add mod">
          <ac:chgData name="Natalia Matys" userId="502657b3-162b-4572-89c2-f50db03d0f00" providerId="ADAL" clId="{B4C25523-87B4-4457-83BB-260F9C41C8B7}" dt="2021-11-25T14:39:11.288" v="22" actId="1076"/>
          <ac:spMkLst>
            <pc:docMk/>
            <pc:sldMk cId="4216282774" sldId="933"/>
            <ac:spMk id="185" creationId="{478D0289-0B93-4A59-B694-4C77B1A5FDB4}"/>
          </ac:spMkLst>
        </pc:spChg>
      </pc:sldChg>
      <pc:sldChg chg="addSp modSp del mod">
        <pc:chgData name="Natalia Matys" userId="502657b3-162b-4572-89c2-f50db03d0f00" providerId="ADAL" clId="{B4C25523-87B4-4457-83BB-260F9C41C8B7}" dt="2021-11-25T14:44:00.907" v="60" actId="47"/>
        <pc:sldMkLst>
          <pc:docMk/>
          <pc:sldMk cId="565550940" sldId="959"/>
        </pc:sldMkLst>
        <pc:spChg chg="add mod">
          <ac:chgData name="Natalia Matys" userId="502657b3-162b-4572-89c2-f50db03d0f00" providerId="ADAL" clId="{B4C25523-87B4-4457-83BB-260F9C41C8B7}" dt="2021-11-25T14:38:29.197" v="12" actId="1076"/>
          <ac:spMkLst>
            <pc:docMk/>
            <pc:sldMk cId="565550940" sldId="959"/>
            <ac:spMk id="90" creationId="{0FEC00EC-15D4-4416-AAE3-CEB30A110FC0}"/>
          </ac:spMkLst>
        </pc:spChg>
      </pc:sldChg>
      <pc:sldChg chg="addSp modSp del mod">
        <pc:chgData name="Natalia Matys" userId="502657b3-162b-4572-89c2-f50db03d0f00" providerId="ADAL" clId="{B4C25523-87B4-4457-83BB-260F9C41C8B7}" dt="2021-11-25T14:41:18.403" v="39" actId="47"/>
        <pc:sldMkLst>
          <pc:docMk/>
          <pc:sldMk cId="1763599374" sldId="1150"/>
        </pc:sldMkLst>
        <pc:spChg chg="add mod">
          <ac:chgData name="Natalia Matys" userId="502657b3-162b-4572-89c2-f50db03d0f00" providerId="ADAL" clId="{B4C25523-87B4-4457-83BB-260F9C41C8B7}" dt="2021-11-25T14:37:46.449" v="7" actId="1076"/>
          <ac:spMkLst>
            <pc:docMk/>
            <pc:sldMk cId="1763599374" sldId="1150"/>
            <ac:spMk id="66" creationId="{D62344AE-6A0A-45B8-B21F-5E6B8A02E46F}"/>
          </ac:spMkLst>
        </pc:spChg>
      </pc:sldChg>
      <pc:sldChg chg="addSp delSp modSp add mod modNotesTx">
        <pc:chgData name="Natalia Matys" userId="502657b3-162b-4572-89c2-f50db03d0f00" providerId="ADAL" clId="{B4C25523-87B4-4457-83BB-260F9C41C8B7}" dt="2021-11-25T14:41:04.649" v="38" actId="207"/>
        <pc:sldMkLst>
          <pc:docMk/>
          <pc:sldMk cId="896574016" sldId="1189"/>
        </pc:sldMkLst>
        <pc:spChg chg="del">
          <ac:chgData name="Natalia Matys" userId="502657b3-162b-4572-89c2-f50db03d0f00" providerId="ADAL" clId="{B4C25523-87B4-4457-83BB-260F9C41C8B7}" dt="2021-11-25T14:37:55.745" v="8" actId="478"/>
          <ac:spMkLst>
            <pc:docMk/>
            <pc:sldMk cId="896574016" sldId="1189"/>
            <ac:spMk id="56" creationId="{30551DF0-43A2-4604-AC44-6B6B367A6333}"/>
          </ac:spMkLst>
        </pc:spChg>
        <pc:spChg chg="del">
          <ac:chgData name="Natalia Matys" userId="502657b3-162b-4572-89c2-f50db03d0f00" providerId="ADAL" clId="{B4C25523-87B4-4457-83BB-260F9C41C8B7}" dt="2021-11-25T14:37:55.745" v="8" actId="478"/>
          <ac:spMkLst>
            <pc:docMk/>
            <pc:sldMk cId="896574016" sldId="1189"/>
            <ac:spMk id="57" creationId="{0283F1CE-9B2B-4162-9DCC-1CBA05D28530}"/>
          </ac:spMkLst>
        </pc:spChg>
        <pc:spChg chg="del">
          <ac:chgData name="Natalia Matys" userId="502657b3-162b-4572-89c2-f50db03d0f00" providerId="ADAL" clId="{B4C25523-87B4-4457-83BB-260F9C41C8B7}" dt="2021-11-25T14:37:55.745" v="8" actId="478"/>
          <ac:spMkLst>
            <pc:docMk/>
            <pc:sldMk cId="896574016" sldId="1189"/>
            <ac:spMk id="58" creationId="{8CEFEF01-6BB2-4080-A48B-0D748D1DC87D}"/>
          </ac:spMkLst>
        </pc:spChg>
        <pc:spChg chg="del">
          <ac:chgData name="Natalia Matys" userId="502657b3-162b-4572-89c2-f50db03d0f00" providerId="ADAL" clId="{B4C25523-87B4-4457-83BB-260F9C41C8B7}" dt="2021-11-25T14:37:55.745" v="8" actId="478"/>
          <ac:spMkLst>
            <pc:docMk/>
            <pc:sldMk cId="896574016" sldId="1189"/>
            <ac:spMk id="59" creationId="{2CD5E4D2-4790-42C7-B12A-862D0F37B889}"/>
          </ac:spMkLst>
        </pc:spChg>
        <pc:spChg chg="del">
          <ac:chgData name="Natalia Matys" userId="502657b3-162b-4572-89c2-f50db03d0f00" providerId="ADAL" clId="{B4C25523-87B4-4457-83BB-260F9C41C8B7}" dt="2021-11-25T14:37:55.745" v="8" actId="478"/>
          <ac:spMkLst>
            <pc:docMk/>
            <pc:sldMk cId="896574016" sldId="1189"/>
            <ac:spMk id="60" creationId="{0084EAE8-E8F3-423E-8B1C-4ACF21EDACCB}"/>
          </ac:spMkLst>
        </pc:spChg>
        <pc:spChg chg="del">
          <ac:chgData name="Natalia Matys" userId="502657b3-162b-4572-89c2-f50db03d0f00" providerId="ADAL" clId="{B4C25523-87B4-4457-83BB-260F9C41C8B7}" dt="2021-11-25T14:37:55.745" v="8" actId="478"/>
          <ac:spMkLst>
            <pc:docMk/>
            <pc:sldMk cId="896574016" sldId="1189"/>
            <ac:spMk id="61" creationId="{F0104AAB-0E19-47A2-AFB5-481B3891068B}"/>
          </ac:spMkLst>
        </pc:spChg>
        <pc:spChg chg="del">
          <ac:chgData name="Natalia Matys" userId="502657b3-162b-4572-89c2-f50db03d0f00" providerId="ADAL" clId="{B4C25523-87B4-4457-83BB-260F9C41C8B7}" dt="2021-11-25T14:37:55.745" v="8" actId="478"/>
          <ac:spMkLst>
            <pc:docMk/>
            <pc:sldMk cId="896574016" sldId="1189"/>
            <ac:spMk id="62" creationId="{541AD1DC-ECD8-4A0C-B1C8-AFF33A4C61ED}"/>
          </ac:spMkLst>
        </pc:spChg>
        <pc:spChg chg="del">
          <ac:chgData name="Natalia Matys" userId="502657b3-162b-4572-89c2-f50db03d0f00" providerId="ADAL" clId="{B4C25523-87B4-4457-83BB-260F9C41C8B7}" dt="2021-11-25T14:37:55.745" v="8" actId="478"/>
          <ac:spMkLst>
            <pc:docMk/>
            <pc:sldMk cId="896574016" sldId="1189"/>
            <ac:spMk id="63" creationId="{8732E22B-31F6-4EDE-AF07-C7A1DA4E248B}"/>
          </ac:spMkLst>
        </pc:spChg>
        <pc:spChg chg="del">
          <ac:chgData name="Natalia Matys" userId="502657b3-162b-4572-89c2-f50db03d0f00" providerId="ADAL" clId="{B4C25523-87B4-4457-83BB-260F9C41C8B7}" dt="2021-11-25T14:37:55.745" v="8" actId="478"/>
          <ac:spMkLst>
            <pc:docMk/>
            <pc:sldMk cId="896574016" sldId="1189"/>
            <ac:spMk id="64" creationId="{787021E6-4A06-443C-8129-D3FC4E04A3EF}"/>
          </ac:spMkLst>
        </pc:spChg>
        <pc:spChg chg="del">
          <ac:chgData name="Natalia Matys" userId="502657b3-162b-4572-89c2-f50db03d0f00" providerId="ADAL" clId="{B4C25523-87B4-4457-83BB-260F9C41C8B7}" dt="2021-11-25T14:37:55.745" v="8" actId="478"/>
          <ac:spMkLst>
            <pc:docMk/>
            <pc:sldMk cId="896574016" sldId="1189"/>
            <ac:spMk id="65" creationId="{EF5B9CAF-7354-4A39-B0E3-385B1FD666F4}"/>
          </ac:spMkLst>
        </pc:spChg>
        <pc:spChg chg="del">
          <ac:chgData name="Natalia Matys" userId="502657b3-162b-4572-89c2-f50db03d0f00" providerId="ADAL" clId="{B4C25523-87B4-4457-83BB-260F9C41C8B7}" dt="2021-11-25T14:37:55.745" v="8" actId="478"/>
          <ac:spMkLst>
            <pc:docMk/>
            <pc:sldMk cId="896574016" sldId="1189"/>
            <ac:spMk id="68" creationId="{9CF3E63E-67E0-4BA6-85A3-F3403EE268B4}"/>
          </ac:spMkLst>
        </pc:spChg>
        <pc:spChg chg="add mod">
          <ac:chgData name="Natalia Matys" userId="502657b3-162b-4572-89c2-f50db03d0f00" providerId="ADAL" clId="{B4C25523-87B4-4457-83BB-260F9C41C8B7}" dt="2021-11-25T14:37:56.389" v="9"/>
          <ac:spMkLst>
            <pc:docMk/>
            <pc:sldMk cId="896574016" sldId="1189"/>
            <ac:spMk id="78" creationId="{28E84C7E-CE7E-45FD-A0BB-EDB0F12B3681}"/>
          </ac:spMkLst>
        </pc:spChg>
        <pc:spChg chg="add mod">
          <ac:chgData name="Natalia Matys" userId="502657b3-162b-4572-89c2-f50db03d0f00" providerId="ADAL" clId="{B4C25523-87B4-4457-83BB-260F9C41C8B7}" dt="2021-11-25T14:37:56.389" v="9"/>
          <ac:spMkLst>
            <pc:docMk/>
            <pc:sldMk cId="896574016" sldId="1189"/>
            <ac:spMk id="79" creationId="{3ABF73CC-F790-40A6-9A1C-538B7308B8A4}"/>
          </ac:spMkLst>
        </pc:spChg>
        <pc:spChg chg="add mod">
          <ac:chgData name="Natalia Matys" userId="502657b3-162b-4572-89c2-f50db03d0f00" providerId="ADAL" clId="{B4C25523-87B4-4457-83BB-260F9C41C8B7}" dt="2021-11-25T14:37:56.389" v="9"/>
          <ac:spMkLst>
            <pc:docMk/>
            <pc:sldMk cId="896574016" sldId="1189"/>
            <ac:spMk id="80" creationId="{4BB46AA1-341D-4BB7-88A2-FBEE9F76A88B}"/>
          </ac:spMkLst>
        </pc:spChg>
        <pc:spChg chg="add mod">
          <ac:chgData name="Natalia Matys" userId="502657b3-162b-4572-89c2-f50db03d0f00" providerId="ADAL" clId="{B4C25523-87B4-4457-83BB-260F9C41C8B7}" dt="2021-11-25T14:37:56.389" v="9"/>
          <ac:spMkLst>
            <pc:docMk/>
            <pc:sldMk cId="896574016" sldId="1189"/>
            <ac:spMk id="81" creationId="{596A95EC-7D4B-41D2-98AE-F489443F6A96}"/>
          </ac:spMkLst>
        </pc:spChg>
        <pc:spChg chg="add mod">
          <ac:chgData name="Natalia Matys" userId="502657b3-162b-4572-89c2-f50db03d0f00" providerId="ADAL" clId="{B4C25523-87B4-4457-83BB-260F9C41C8B7}" dt="2021-11-25T14:37:56.389" v="9"/>
          <ac:spMkLst>
            <pc:docMk/>
            <pc:sldMk cId="896574016" sldId="1189"/>
            <ac:spMk id="82" creationId="{A7E70652-2277-4088-A275-E90A41C04DCD}"/>
          </ac:spMkLst>
        </pc:spChg>
        <pc:spChg chg="add mod">
          <ac:chgData name="Natalia Matys" userId="502657b3-162b-4572-89c2-f50db03d0f00" providerId="ADAL" clId="{B4C25523-87B4-4457-83BB-260F9C41C8B7}" dt="2021-11-25T14:37:56.389" v="9"/>
          <ac:spMkLst>
            <pc:docMk/>
            <pc:sldMk cId="896574016" sldId="1189"/>
            <ac:spMk id="83" creationId="{56E9563D-5AC5-4A0E-B54E-1604D5555EA6}"/>
          </ac:spMkLst>
        </pc:spChg>
        <pc:spChg chg="add mod">
          <ac:chgData name="Natalia Matys" userId="502657b3-162b-4572-89c2-f50db03d0f00" providerId="ADAL" clId="{B4C25523-87B4-4457-83BB-260F9C41C8B7}" dt="2021-11-25T14:37:56.389" v="9"/>
          <ac:spMkLst>
            <pc:docMk/>
            <pc:sldMk cId="896574016" sldId="1189"/>
            <ac:spMk id="84" creationId="{DB874F4A-8C69-4A4F-A842-2E748D3E1BD4}"/>
          </ac:spMkLst>
        </pc:spChg>
        <pc:spChg chg="add mod">
          <ac:chgData name="Natalia Matys" userId="502657b3-162b-4572-89c2-f50db03d0f00" providerId="ADAL" clId="{B4C25523-87B4-4457-83BB-260F9C41C8B7}" dt="2021-11-25T14:37:56.389" v="9"/>
          <ac:spMkLst>
            <pc:docMk/>
            <pc:sldMk cId="896574016" sldId="1189"/>
            <ac:spMk id="85" creationId="{8FFE8AF0-4F2C-4F00-AA5A-5CB2581A9E75}"/>
          </ac:spMkLst>
        </pc:spChg>
        <pc:spChg chg="add mod">
          <ac:chgData name="Natalia Matys" userId="502657b3-162b-4572-89c2-f50db03d0f00" providerId="ADAL" clId="{B4C25523-87B4-4457-83BB-260F9C41C8B7}" dt="2021-11-25T14:37:56.389" v="9"/>
          <ac:spMkLst>
            <pc:docMk/>
            <pc:sldMk cId="896574016" sldId="1189"/>
            <ac:spMk id="86" creationId="{32056EF7-2F9C-4913-AEE6-0779A33D1735}"/>
          </ac:spMkLst>
        </pc:spChg>
        <pc:spChg chg="add mod">
          <ac:chgData name="Natalia Matys" userId="502657b3-162b-4572-89c2-f50db03d0f00" providerId="ADAL" clId="{B4C25523-87B4-4457-83BB-260F9C41C8B7}" dt="2021-11-25T14:37:56.389" v="9"/>
          <ac:spMkLst>
            <pc:docMk/>
            <pc:sldMk cId="896574016" sldId="1189"/>
            <ac:spMk id="87" creationId="{77F73E3B-B06B-49AA-A058-03CF22244FAB}"/>
          </ac:spMkLst>
        </pc:spChg>
        <pc:spChg chg="add mod">
          <ac:chgData name="Natalia Matys" userId="502657b3-162b-4572-89c2-f50db03d0f00" providerId="ADAL" clId="{B4C25523-87B4-4457-83BB-260F9C41C8B7}" dt="2021-11-25T14:37:56.389" v="9"/>
          <ac:spMkLst>
            <pc:docMk/>
            <pc:sldMk cId="896574016" sldId="1189"/>
            <ac:spMk id="88" creationId="{DC79AC9C-8F23-4A83-B6BF-B26F5BDC3532}"/>
          </ac:spMkLst>
        </pc:spChg>
        <pc:grpChg chg="del">
          <ac:chgData name="Natalia Matys" userId="502657b3-162b-4572-89c2-f50db03d0f00" providerId="ADAL" clId="{B4C25523-87B4-4457-83BB-260F9C41C8B7}" dt="2021-11-25T14:38:15.926" v="10" actId="478"/>
          <ac:grpSpMkLst>
            <pc:docMk/>
            <pc:sldMk cId="896574016" sldId="1189"/>
            <ac:grpSpMk id="14" creationId="{AAFDDBB5-989C-41A4-B572-AA693CA650C7}"/>
          </ac:grpSpMkLst>
        </pc:grpChg>
        <pc:graphicFrameChg chg="mod">
          <ac:chgData name="Natalia Matys" userId="502657b3-162b-4572-89c2-f50db03d0f00" providerId="ADAL" clId="{B4C25523-87B4-4457-83BB-260F9C41C8B7}" dt="2021-11-25T14:41:04.649" v="38" actId="207"/>
          <ac:graphicFrameMkLst>
            <pc:docMk/>
            <pc:sldMk cId="896574016" sldId="1189"/>
            <ac:graphicFrameMk id="9" creationId="{D80A73CF-BF7A-4E5B-B56A-5F3A57C181BF}"/>
          </ac:graphicFrameMkLst>
        </pc:graphicFrameChg>
        <pc:graphicFrameChg chg="del">
          <ac:chgData name="Natalia Matys" userId="502657b3-162b-4572-89c2-f50db03d0f00" providerId="ADAL" clId="{B4C25523-87B4-4457-83BB-260F9C41C8B7}" dt="2021-11-25T14:37:55.745" v="8" actId="478"/>
          <ac:graphicFrameMkLst>
            <pc:docMk/>
            <pc:sldMk cId="896574016" sldId="1189"/>
            <ac:graphicFrameMk id="18" creationId="{05A48BBA-1EA6-4B41-8C49-0AD43346AFE4}"/>
          </ac:graphicFrameMkLst>
        </pc:graphicFrameChg>
        <pc:graphicFrameChg chg="del">
          <ac:chgData name="Natalia Matys" userId="502657b3-162b-4572-89c2-f50db03d0f00" providerId="ADAL" clId="{B4C25523-87B4-4457-83BB-260F9C41C8B7}" dt="2021-11-25T14:37:55.745" v="8" actId="478"/>
          <ac:graphicFrameMkLst>
            <pc:docMk/>
            <pc:sldMk cId="896574016" sldId="1189"/>
            <ac:graphicFrameMk id="32" creationId="{BBDCAD7E-3B5F-4E9E-B609-5261981A32B5}"/>
          </ac:graphicFrameMkLst>
        </pc:graphicFrameChg>
        <pc:graphicFrameChg chg="mod">
          <ac:chgData name="Natalia Matys" userId="502657b3-162b-4572-89c2-f50db03d0f00" providerId="ADAL" clId="{B4C25523-87B4-4457-83BB-260F9C41C8B7}" dt="2021-11-25T14:40:16.420" v="30" actId="207"/>
          <ac:graphicFrameMkLst>
            <pc:docMk/>
            <pc:sldMk cId="896574016" sldId="1189"/>
            <ac:graphicFrameMk id="33" creationId="{15DACF39-FF4D-4BC8-AFF5-E679AD485DEF}"/>
          </ac:graphicFrameMkLst>
        </pc:graphicFrameChg>
        <pc:graphicFrameChg chg="add mod">
          <ac:chgData name="Natalia Matys" userId="502657b3-162b-4572-89c2-f50db03d0f00" providerId="ADAL" clId="{B4C25523-87B4-4457-83BB-260F9C41C8B7}" dt="2021-11-25T14:37:56.389" v="9"/>
          <ac:graphicFrameMkLst>
            <pc:docMk/>
            <pc:sldMk cId="896574016" sldId="1189"/>
            <ac:graphicFrameMk id="69" creationId="{71CA2303-E1BF-4EE5-9785-0AE7C088BAEF}"/>
          </ac:graphicFrameMkLst>
        </pc:graphicFrameChg>
        <pc:graphicFrameChg chg="add mod">
          <ac:chgData name="Natalia Matys" userId="502657b3-162b-4572-89c2-f50db03d0f00" providerId="ADAL" clId="{B4C25523-87B4-4457-83BB-260F9C41C8B7}" dt="2021-11-25T14:37:56.389" v="9"/>
          <ac:graphicFrameMkLst>
            <pc:docMk/>
            <pc:sldMk cId="896574016" sldId="1189"/>
            <ac:graphicFrameMk id="70" creationId="{B29371DA-E769-4FD3-BDD4-3DE1A2D9C39A}"/>
          </ac:graphicFrameMkLst>
        </pc:graphicFrameChg>
        <pc:graphicFrameChg chg="add mod ord">
          <ac:chgData name="Natalia Matys" userId="502657b3-162b-4572-89c2-f50db03d0f00" providerId="ADAL" clId="{B4C25523-87B4-4457-83BB-260F9C41C8B7}" dt="2021-11-25T14:40:10.289" v="29" actId="167"/>
          <ac:graphicFrameMkLst>
            <pc:docMk/>
            <pc:sldMk cId="896574016" sldId="1189"/>
            <ac:graphicFrameMk id="89" creationId="{D02BCA44-5951-466C-B917-C423CAA6E559}"/>
          </ac:graphicFrameMkLst>
        </pc:graphicFrameChg>
      </pc:sldChg>
      <pc:sldChg chg="addSp delSp modSp add mod">
        <pc:chgData name="Natalia Matys" userId="502657b3-162b-4572-89c2-f50db03d0f00" providerId="ADAL" clId="{B4C25523-87B4-4457-83BB-260F9C41C8B7}" dt="2021-11-25T14:43:50.548" v="59" actId="207"/>
        <pc:sldMkLst>
          <pc:docMk/>
          <pc:sldMk cId="735894112" sldId="1190"/>
        </pc:sldMkLst>
        <pc:spChg chg="del">
          <ac:chgData name="Natalia Matys" userId="502657b3-162b-4572-89c2-f50db03d0f00" providerId="ADAL" clId="{B4C25523-87B4-4457-83BB-260F9C41C8B7}" dt="2021-11-25T14:38:42.649" v="13" actId="478"/>
          <ac:spMkLst>
            <pc:docMk/>
            <pc:sldMk cId="735894112" sldId="1190"/>
            <ac:spMk id="66" creationId="{B94D4E04-8D48-47E6-B822-D13CDEF2E7E3}"/>
          </ac:spMkLst>
        </pc:spChg>
        <pc:spChg chg="add mod">
          <ac:chgData name="Natalia Matys" userId="502657b3-162b-4572-89c2-f50db03d0f00" providerId="ADAL" clId="{B4C25523-87B4-4457-83BB-260F9C41C8B7}" dt="2021-11-25T14:38:48.342" v="14"/>
          <ac:spMkLst>
            <pc:docMk/>
            <pc:sldMk cId="735894112" sldId="1190"/>
            <ac:spMk id="79" creationId="{E9A7C170-7A29-402B-814E-A5419CB79548}"/>
          </ac:spMkLst>
        </pc:spChg>
        <pc:spChg chg="add mod">
          <ac:chgData name="Natalia Matys" userId="502657b3-162b-4572-89c2-f50db03d0f00" providerId="ADAL" clId="{B4C25523-87B4-4457-83BB-260F9C41C8B7}" dt="2021-11-25T14:38:48.342" v="14"/>
          <ac:spMkLst>
            <pc:docMk/>
            <pc:sldMk cId="735894112" sldId="1190"/>
            <ac:spMk id="80" creationId="{43F08D96-CCA2-4613-97CE-326A0DDD84D6}"/>
          </ac:spMkLst>
        </pc:spChg>
        <pc:spChg chg="add mod">
          <ac:chgData name="Natalia Matys" userId="502657b3-162b-4572-89c2-f50db03d0f00" providerId="ADAL" clId="{B4C25523-87B4-4457-83BB-260F9C41C8B7}" dt="2021-11-25T14:38:48.342" v="14"/>
          <ac:spMkLst>
            <pc:docMk/>
            <pc:sldMk cId="735894112" sldId="1190"/>
            <ac:spMk id="81" creationId="{987B1A97-DE60-419C-8484-884B303F4B20}"/>
          </ac:spMkLst>
        </pc:spChg>
        <pc:spChg chg="add mod">
          <ac:chgData name="Natalia Matys" userId="502657b3-162b-4572-89c2-f50db03d0f00" providerId="ADAL" clId="{B4C25523-87B4-4457-83BB-260F9C41C8B7}" dt="2021-11-25T14:38:48.342" v="14"/>
          <ac:spMkLst>
            <pc:docMk/>
            <pc:sldMk cId="735894112" sldId="1190"/>
            <ac:spMk id="82" creationId="{BFBE8C9B-6940-4F3E-AF11-848D91889C94}"/>
          </ac:spMkLst>
        </pc:spChg>
        <pc:spChg chg="del">
          <ac:chgData name="Natalia Matys" userId="502657b3-162b-4572-89c2-f50db03d0f00" providerId="ADAL" clId="{B4C25523-87B4-4457-83BB-260F9C41C8B7}" dt="2021-11-25T14:38:42.649" v="13" actId="478"/>
          <ac:spMkLst>
            <pc:docMk/>
            <pc:sldMk cId="735894112" sldId="1190"/>
            <ac:spMk id="90" creationId="{A23CB847-1409-48D0-98EB-2B831979913C}"/>
          </ac:spMkLst>
        </pc:spChg>
        <pc:spChg chg="add mod">
          <ac:chgData name="Natalia Matys" userId="502657b3-162b-4572-89c2-f50db03d0f00" providerId="ADAL" clId="{B4C25523-87B4-4457-83BB-260F9C41C8B7}" dt="2021-11-25T14:38:48.342" v="14"/>
          <ac:spMkLst>
            <pc:docMk/>
            <pc:sldMk cId="735894112" sldId="1190"/>
            <ac:spMk id="91" creationId="{BD3765B4-BEAE-449E-BF71-4EAB91B93C18}"/>
          </ac:spMkLst>
        </pc:spChg>
        <pc:spChg chg="add mod">
          <ac:chgData name="Natalia Matys" userId="502657b3-162b-4572-89c2-f50db03d0f00" providerId="ADAL" clId="{B4C25523-87B4-4457-83BB-260F9C41C8B7}" dt="2021-11-25T14:38:48.342" v="14"/>
          <ac:spMkLst>
            <pc:docMk/>
            <pc:sldMk cId="735894112" sldId="1190"/>
            <ac:spMk id="93" creationId="{D66C87A4-8DA2-47F7-A17C-959D7C6EC53E}"/>
          </ac:spMkLst>
        </pc:spChg>
        <pc:spChg chg="del">
          <ac:chgData name="Natalia Matys" userId="502657b3-162b-4572-89c2-f50db03d0f00" providerId="ADAL" clId="{B4C25523-87B4-4457-83BB-260F9C41C8B7}" dt="2021-11-25T14:38:42.649" v="13" actId="478"/>
          <ac:spMkLst>
            <pc:docMk/>
            <pc:sldMk cId="735894112" sldId="1190"/>
            <ac:spMk id="94" creationId="{54B29499-7612-4EA9-966A-226F93B6BFC7}"/>
          </ac:spMkLst>
        </pc:spChg>
        <pc:spChg chg="del">
          <ac:chgData name="Natalia Matys" userId="502657b3-162b-4572-89c2-f50db03d0f00" providerId="ADAL" clId="{B4C25523-87B4-4457-83BB-260F9C41C8B7}" dt="2021-11-25T14:38:42.649" v="13" actId="478"/>
          <ac:spMkLst>
            <pc:docMk/>
            <pc:sldMk cId="735894112" sldId="1190"/>
            <ac:spMk id="95" creationId="{5AEA7531-A86F-405C-B3EF-7CCB67C3DAE9}"/>
          </ac:spMkLst>
        </pc:spChg>
        <pc:spChg chg="del">
          <ac:chgData name="Natalia Matys" userId="502657b3-162b-4572-89c2-f50db03d0f00" providerId="ADAL" clId="{B4C25523-87B4-4457-83BB-260F9C41C8B7}" dt="2021-11-25T14:38:42.649" v="13" actId="478"/>
          <ac:spMkLst>
            <pc:docMk/>
            <pc:sldMk cId="735894112" sldId="1190"/>
            <ac:spMk id="96" creationId="{CFD419BD-1108-4527-A24E-2001BDAB0368}"/>
          </ac:spMkLst>
        </pc:spChg>
        <pc:spChg chg="del">
          <ac:chgData name="Natalia Matys" userId="502657b3-162b-4572-89c2-f50db03d0f00" providerId="ADAL" clId="{B4C25523-87B4-4457-83BB-260F9C41C8B7}" dt="2021-11-25T14:38:42.649" v="13" actId="478"/>
          <ac:spMkLst>
            <pc:docMk/>
            <pc:sldMk cId="735894112" sldId="1190"/>
            <ac:spMk id="97" creationId="{91DCDB56-3BFB-4190-A31D-CC930503CF88}"/>
          </ac:spMkLst>
        </pc:spChg>
        <pc:spChg chg="del">
          <ac:chgData name="Natalia Matys" userId="502657b3-162b-4572-89c2-f50db03d0f00" providerId="ADAL" clId="{B4C25523-87B4-4457-83BB-260F9C41C8B7}" dt="2021-11-25T14:38:42.649" v="13" actId="478"/>
          <ac:spMkLst>
            <pc:docMk/>
            <pc:sldMk cId="735894112" sldId="1190"/>
            <ac:spMk id="98" creationId="{1766D73F-F725-4F10-8AB8-F84778E5040C}"/>
          </ac:spMkLst>
        </pc:spChg>
        <pc:spChg chg="del">
          <ac:chgData name="Natalia Matys" userId="502657b3-162b-4572-89c2-f50db03d0f00" providerId="ADAL" clId="{B4C25523-87B4-4457-83BB-260F9C41C8B7}" dt="2021-11-25T14:38:42.649" v="13" actId="478"/>
          <ac:spMkLst>
            <pc:docMk/>
            <pc:sldMk cId="735894112" sldId="1190"/>
            <ac:spMk id="99" creationId="{516B2493-9B22-4E19-A449-290AC58ADFAD}"/>
          </ac:spMkLst>
        </pc:spChg>
        <pc:spChg chg="del">
          <ac:chgData name="Natalia Matys" userId="502657b3-162b-4572-89c2-f50db03d0f00" providerId="ADAL" clId="{B4C25523-87B4-4457-83BB-260F9C41C8B7}" dt="2021-11-25T14:38:42.649" v="13" actId="478"/>
          <ac:spMkLst>
            <pc:docMk/>
            <pc:sldMk cId="735894112" sldId="1190"/>
            <ac:spMk id="100" creationId="{B8EDE3FA-153A-4CBC-9B41-67BECCCBC879}"/>
          </ac:spMkLst>
        </pc:spChg>
        <pc:spChg chg="del">
          <ac:chgData name="Natalia Matys" userId="502657b3-162b-4572-89c2-f50db03d0f00" providerId="ADAL" clId="{B4C25523-87B4-4457-83BB-260F9C41C8B7}" dt="2021-11-25T14:38:42.649" v="13" actId="478"/>
          <ac:spMkLst>
            <pc:docMk/>
            <pc:sldMk cId="735894112" sldId="1190"/>
            <ac:spMk id="101" creationId="{915732D7-B6DE-4131-B9AD-4CBF121469C1}"/>
          </ac:spMkLst>
        </pc:spChg>
        <pc:spChg chg="del">
          <ac:chgData name="Natalia Matys" userId="502657b3-162b-4572-89c2-f50db03d0f00" providerId="ADAL" clId="{B4C25523-87B4-4457-83BB-260F9C41C8B7}" dt="2021-11-25T14:38:42.649" v="13" actId="478"/>
          <ac:spMkLst>
            <pc:docMk/>
            <pc:sldMk cId="735894112" sldId="1190"/>
            <ac:spMk id="102" creationId="{F2B93DEB-ADE3-48FB-AF73-DE9867D80802}"/>
          </ac:spMkLst>
        </pc:spChg>
        <pc:spChg chg="del">
          <ac:chgData name="Natalia Matys" userId="502657b3-162b-4572-89c2-f50db03d0f00" providerId="ADAL" clId="{B4C25523-87B4-4457-83BB-260F9C41C8B7}" dt="2021-11-25T14:38:42.649" v="13" actId="478"/>
          <ac:spMkLst>
            <pc:docMk/>
            <pc:sldMk cId="735894112" sldId="1190"/>
            <ac:spMk id="103" creationId="{9621B625-3F9E-4F3D-BC6A-941BF87CDE9F}"/>
          </ac:spMkLst>
        </pc:spChg>
        <pc:spChg chg="add mod">
          <ac:chgData name="Natalia Matys" userId="502657b3-162b-4572-89c2-f50db03d0f00" providerId="ADAL" clId="{B4C25523-87B4-4457-83BB-260F9C41C8B7}" dt="2021-11-25T14:38:48.342" v="14"/>
          <ac:spMkLst>
            <pc:docMk/>
            <pc:sldMk cId="735894112" sldId="1190"/>
            <ac:spMk id="104" creationId="{A1E97C96-9C5C-43AB-AC9D-975CAD8F76DF}"/>
          </ac:spMkLst>
        </pc:spChg>
        <pc:spChg chg="del">
          <ac:chgData name="Natalia Matys" userId="502657b3-162b-4572-89c2-f50db03d0f00" providerId="ADAL" clId="{B4C25523-87B4-4457-83BB-260F9C41C8B7}" dt="2021-11-25T14:38:42.649" v="13" actId="478"/>
          <ac:spMkLst>
            <pc:docMk/>
            <pc:sldMk cId="735894112" sldId="1190"/>
            <ac:spMk id="105" creationId="{5B5C30D5-479A-4F71-BD48-986B21297787}"/>
          </ac:spMkLst>
        </pc:spChg>
        <pc:spChg chg="del">
          <ac:chgData name="Natalia Matys" userId="502657b3-162b-4572-89c2-f50db03d0f00" providerId="ADAL" clId="{B4C25523-87B4-4457-83BB-260F9C41C8B7}" dt="2021-11-25T14:38:42.649" v="13" actId="478"/>
          <ac:spMkLst>
            <pc:docMk/>
            <pc:sldMk cId="735894112" sldId="1190"/>
            <ac:spMk id="106" creationId="{0301D453-BD31-45E2-9E19-8AEF441B0847}"/>
          </ac:spMkLst>
        </pc:spChg>
        <pc:spChg chg="del">
          <ac:chgData name="Natalia Matys" userId="502657b3-162b-4572-89c2-f50db03d0f00" providerId="ADAL" clId="{B4C25523-87B4-4457-83BB-260F9C41C8B7}" dt="2021-11-25T14:38:42.649" v="13" actId="478"/>
          <ac:spMkLst>
            <pc:docMk/>
            <pc:sldMk cId="735894112" sldId="1190"/>
            <ac:spMk id="107" creationId="{01AA310C-B31B-4B12-9651-1597216E38B3}"/>
          </ac:spMkLst>
        </pc:spChg>
        <pc:spChg chg="del">
          <ac:chgData name="Natalia Matys" userId="502657b3-162b-4572-89c2-f50db03d0f00" providerId="ADAL" clId="{B4C25523-87B4-4457-83BB-260F9C41C8B7}" dt="2021-11-25T14:38:42.649" v="13" actId="478"/>
          <ac:spMkLst>
            <pc:docMk/>
            <pc:sldMk cId="735894112" sldId="1190"/>
            <ac:spMk id="108" creationId="{75D279A1-A332-4A3B-86FB-B10F02FBFAC4}"/>
          </ac:spMkLst>
        </pc:spChg>
        <pc:spChg chg="add mod">
          <ac:chgData name="Natalia Matys" userId="502657b3-162b-4572-89c2-f50db03d0f00" providerId="ADAL" clId="{B4C25523-87B4-4457-83BB-260F9C41C8B7}" dt="2021-11-25T14:38:48.342" v="14"/>
          <ac:spMkLst>
            <pc:docMk/>
            <pc:sldMk cId="735894112" sldId="1190"/>
            <ac:spMk id="109" creationId="{C2303A2C-7592-4666-8DA2-D3464E21DBBA}"/>
          </ac:spMkLst>
        </pc:spChg>
        <pc:spChg chg="add mod">
          <ac:chgData name="Natalia Matys" userId="502657b3-162b-4572-89c2-f50db03d0f00" providerId="ADAL" clId="{B4C25523-87B4-4457-83BB-260F9C41C8B7}" dt="2021-11-25T14:38:48.342" v="14"/>
          <ac:spMkLst>
            <pc:docMk/>
            <pc:sldMk cId="735894112" sldId="1190"/>
            <ac:spMk id="110" creationId="{3191B4A1-774A-4114-AD25-6C9E7FE856B8}"/>
          </ac:spMkLst>
        </pc:spChg>
        <pc:spChg chg="add mod">
          <ac:chgData name="Natalia Matys" userId="502657b3-162b-4572-89c2-f50db03d0f00" providerId="ADAL" clId="{B4C25523-87B4-4457-83BB-260F9C41C8B7}" dt="2021-11-25T14:38:48.342" v="14"/>
          <ac:spMkLst>
            <pc:docMk/>
            <pc:sldMk cId="735894112" sldId="1190"/>
            <ac:spMk id="111" creationId="{7AF61860-CD4A-4D17-A64D-1FA8FAC3E411}"/>
          </ac:spMkLst>
        </pc:spChg>
        <pc:spChg chg="add mod">
          <ac:chgData name="Natalia Matys" userId="502657b3-162b-4572-89c2-f50db03d0f00" providerId="ADAL" clId="{B4C25523-87B4-4457-83BB-260F9C41C8B7}" dt="2021-11-25T14:38:48.342" v="14"/>
          <ac:spMkLst>
            <pc:docMk/>
            <pc:sldMk cId="735894112" sldId="1190"/>
            <ac:spMk id="112" creationId="{B6C36957-E68A-47D2-9879-F729305DB900}"/>
          </ac:spMkLst>
        </pc:spChg>
        <pc:spChg chg="add mod">
          <ac:chgData name="Natalia Matys" userId="502657b3-162b-4572-89c2-f50db03d0f00" providerId="ADAL" clId="{B4C25523-87B4-4457-83BB-260F9C41C8B7}" dt="2021-11-25T14:38:48.342" v="14"/>
          <ac:spMkLst>
            <pc:docMk/>
            <pc:sldMk cId="735894112" sldId="1190"/>
            <ac:spMk id="113" creationId="{82E30232-6372-49C9-8A61-1F43AB21D3F2}"/>
          </ac:spMkLst>
        </pc:spChg>
        <pc:spChg chg="add mod">
          <ac:chgData name="Natalia Matys" userId="502657b3-162b-4572-89c2-f50db03d0f00" providerId="ADAL" clId="{B4C25523-87B4-4457-83BB-260F9C41C8B7}" dt="2021-11-25T14:38:48.342" v="14"/>
          <ac:spMkLst>
            <pc:docMk/>
            <pc:sldMk cId="735894112" sldId="1190"/>
            <ac:spMk id="114" creationId="{7230B1F6-464D-457E-82BE-D02212297AF9}"/>
          </ac:spMkLst>
        </pc:spChg>
        <pc:spChg chg="add mod">
          <ac:chgData name="Natalia Matys" userId="502657b3-162b-4572-89c2-f50db03d0f00" providerId="ADAL" clId="{B4C25523-87B4-4457-83BB-260F9C41C8B7}" dt="2021-11-25T14:38:48.342" v="14"/>
          <ac:spMkLst>
            <pc:docMk/>
            <pc:sldMk cId="735894112" sldId="1190"/>
            <ac:spMk id="115" creationId="{BAE6F651-243D-47D4-807D-4CE71215B645}"/>
          </ac:spMkLst>
        </pc:spChg>
        <pc:spChg chg="add mod">
          <ac:chgData name="Natalia Matys" userId="502657b3-162b-4572-89c2-f50db03d0f00" providerId="ADAL" clId="{B4C25523-87B4-4457-83BB-260F9C41C8B7}" dt="2021-11-25T14:38:48.342" v="14"/>
          <ac:spMkLst>
            <pc:docMk/>
            <pc:sldMk cId="735894112" sldId="1190"/>
            <ac:spMk id="116" creationId="{9A426DD4-1C2E-4E3F-AB4A-51874858E380}"/>
          </ac:spMkLst>
        </pc:spChg>
        <pc:spChg chg="add mod">
          <ac:chgData name="Natalia Matys" userId="502657b3-162b-4572-89c2-f50db03d0f00" providerId="ADAL" clId="{B4C25523-87B4-4457-83BB-260F9C41C8B7}" dt="2021-11-25T14:38:48.342" v="14"/>
          <ac:spMkLst>
            <pc:docMk/>
            <pc:sldMk cId="735894112" sldId="1190"/>
            <ac:spMk id="117" creationId="{9C97B876-199B-494F-8818-B5F9B2926C0C}"/>
          </ac:spMkLst>
        </pc:spChg>
        <pc:graphicFrameChg chg="mod">
          <ac:chgData name="Natalia Matys" userId="502657b3-162b-4572-89c2-f50db03d0f00" providerId="ADAL" clId="{B4C25523-87B4-4457-83BB-260F9C41C8B7}" dt="2021-11-25T14:39:04.099" v="21" actId="1036"/>
          <ac:graphicFrameMkLst>
            <pc:docMk/>
            <pc:sldMk cId="735894112" sldId="1190"/>
            <ac:graphicFrameMk id="54" creationId="{F66EC305-F6B5-400B-8C32-6D603C5424B4}"/>
          </ac:graphicFrameMkLst>
        </pc:graphicFrameChg>
        <pc:graphicFrameChg chg="mod">
          <ac:chgData name="Natalia Matys" userId="502657b3-162b-4572-89c2-f50db03d0f00" providerId="ADAL" clId="{B4C25523-87B4-4457-83BB-260F9C41C8B7}" dt="2021-11-25T14:41:49.797" v="43" actId="207"/>
          <ac:graphicFrameMkLst>
            <pc:docMk/>
            <pc:sldMk cId="735894112" sldId="1190"/>
            <ac:graphicFrameMk id="59" creationId="{5322D446-047A-45E2-BB0C-966D1AD8FD88}"/>
          </ac:graphicFrameMkLst>
        </pc:graphicFrameChg>
        <pc:graphicFrameChg chg="mod">
          <ac:chgData name="Natalia Matys" userId="502657b3-162b-4572-89c2-f50db03d0f00" providerId="ADAL" clId="{B4C25523-87B4-4457-83BB-260F9C41C8B7}" dt="2021-11-25T14:38:56.881" v="18" actId="1037"/>
          <ac:graphicFrameMkLst>
            <pc:docMk/>
            <pc:sldMk cId="735894112" sldId="1190"/>
            <ac:graphicFrameMk id="60" creationId="{46FD5CDC-1B52-4246-8FE8-35173109DA59}"/>
          </ac:graphicFrameMkLst>
        </pc:graphicFrameChg>
        <pc:graphicFrameChg chg="del">
          <ac:chgData name="Natalia Matys" userId="502657b3-162b-4572-89c2-f50db03d0f00" providerId="ADAL" clId="{B4C25523-87B4-4457-83BB-260F9C41C8B7}" dt="2021-11-25T14:38:42.649" v="13" actId="478"/>
          <ac:graphicFrameMkLst>
            <pc:docMk/>
            <pc:sldMk cId="735894112" sldId="1190"/>
            <ac:graphicFrameMk id="65" creationId="{D940D3F8-74F5-424F-ADF7-402229BC4F1C}"/>
          </ac:graphicFrameMkLst>
        </pc:graphicFrameChg>
        <pc:graphicFrameChg chg="mod">
          <ac:chgData name="Natalia Matys" userId="502657b3-162b-4572-89c2-f50db03d0f00" providerId="ADAL" clId="{B4C25523-87B4-4457-83BB-260F9C41C8B7}" dt="2021-11-25T14:43:50.548" v="59" actId="207"/>
          <ac:graphicFrameMkLst>
            <pc:docMk/>
            <pc:sldMk cId="735894112" sldId="1190"/>
            <ac:graphicFrameMk id="70" creationId="{BBC2331A-703A-4B47-8BCC-0E4D4E839C8A}"/>
          </ac:graphicFrameMkLst>
        </pc:graphicFrameChg>
        <pc:graphicFrameChg chg="mod">
          <ac:chgData name="Natalia Matys" userId="502657b3-162b-4572-89c2-f50db03d0f00" providerId="ADAL" clId="{B4C25523-87B4-4457-83BB-260F9C41C8B7}" dt="2021-11-25T14:42:53.980" v="52" actId="207"/>
          <ac:graphicFrameMkLst>
            <pc:docMk/>
            <pc:sldMk cId="735894112" sldId="1190"/>
            <ac:graphicFrameMk id="83" creationId="{17A64461-24D3-4852-A8E4-3A3A0D3C33FE}"/>
          </ac:graphicFrameMkLst>
        </pc:graphicFrameChg>
        <pc:graphicFrameChg chg="add mod">
          <ac:chgData name="Natalia Matys" userId="502657b3-162b-4572-89c2-f50db03d0f00" providerId="ADAL" clId="{B4C25523-87B4-4457-83BB-260F9C41C8B7}" dt="2021-11-25T14:38:48.342" v="14"/>
          <ac:graphicFrameMkLst>
            <pc:docMk/>
            <pc:sldMk cId="735894112" sldId="1190"/>
            <ac:graphicFrameMk id="92" creationId="{251343E6-0442-4F4A-B707-879C40F1C2AF}"/>
          </ac:graphicFrameMkLst>
        </pc:graphicFrameChg>
      </pc:sldChg>
      <pc:sldChg chg="addSp delSp modSp add mod">
        <pc:chgData name="Natalia Matys" userId="502657b3-162b-4572-89c2-f50db03d0f00" providerId="ADAL" clId="{B4C25523-87B4-4457-83BB-260F9C41C8B7}" dt="2021-11-25T14:46:18.442" v="89" actId="478"/>
        <pc:sldMkLst>
          <pc:docMk/>
          <pc:sldMk cId="3357386914" sldId="1191"/>
        </pc:sldMkLst>
        <pc:spChg chg="del">
          <ac:chgData name="Natalia Matys" userId="502657b3-162b-4572-89c2-f50db03d0f00" providerId="ADAL" clId="{B4C25523-87B4-4457-83BB-260F9C41C8B7}" dt="2021-11-25T14:44:13.372" v="61" actId="478"/>
          <ac:spMkLst>
            <pc:docMk/>
            <pc:sldMk cId="3357386914" sldId="1191"/>
            <ac:spMk id="5" creationId="{561D2259-527B-4F96-9E84-ED119B5CB1F2}"/>
          </ac:spMkLst>
        </pc:spChg>
        <pc:spChg chg="del">
          <ac:chgData name="Natalia Matys" userId="502657b3-162b-4572-89c2-f50db03d0f00" providerId="ADAL" clId="{B4C25523-87B4-4457-83BB-260F9C41C8B7}" dt="2021-11-25T14:44:39.676" v="66" actId="478"/>
          <ac:spMkLst>
            <pc:docMk/>
            <pc:sldMk cId="3357386914" sldId="1191"/>
            <ac:spMk id="49" creationId="{28C734AD-6E7B-4C6D-8C60-552518400759}"/>
          </ac:spMkLst>
        </pc:spChg>
        <pc:spChg chg="del">
          <ac:chgData name="Natalia Matys" userId="502657b3-162b-4572-89c2-f50db03d0f00" providerId="ADAL" clId="{B4C25523-87B4-4457-83BB-260F9C41C8B7}" dt="2021-11-25T14:44:39.676" v="66" actId="478"/>
          <ac:spMkLst>
            <pc:docMk/>
            <pc:sldMk cId="3357386914" sldId="1191"/>
            <ac:spMk id="50" creationId="{FD9280DE-743E-4796-9F17-88643810142B}"/>
          </ac:spMkLst>
        </pc:spChg>
        <pc:spChg chg="del">
          <ac:chgData name="Natalia Matys" userId="502657b3-162b-4572-89c2-f50db03d0f00" providerId="ADAL" clId="{B4C25523-87B4-4457-83BB-260F9C41C8B7}" dt="2021-11-25T14:44:39.676" v="66" actId="478"/>
          <ac:spMkLst>
            <pc:docMk/>
            <pc:sldMk cId="3357386914" sldId="1191"/>
            <ac:spMk id="52" creationId="{66433609-41C5-40B9-9DF2-ADAB3299DFDD}"/>
          </ac:spMkLst>
        </pc:spChg>
        <pc:spChg chg="del">
          <ac:chgData name="Natalia Matys" userId="502657b3-162b-4572-89c2-f50db03d0f00" providerId="ADAL" clId="{B4C25523-87B4-4457-83BB-260F9C41C8B7}" dt="2021-11-25T14:44:39.676" v="66" actId="478"/>
          <ac:spMkLst>
            <pc:docMk/>
            <pc:sldMk cId="3357386914" sldId="1191"/>
            <ac:spMk id="65" creationId="{8F884F5A-EC12-449C-B696-8DA475DA8069}"/>
          </ac:spMkLst>
        </pc:spChg>
        <pc:spChg chg="del">
          <ac:chgData name="Natalia Matys" userId="502657b3-162b-4572-89c2-f50db03d0f00" providerId="ADAL" clId="{B4C25523-87B4-4457-83BB-260F9C41C8B7}" dt="2021-11-25T14:44:39.676" v="66" actId="478"/>
          <ac:spMkLst>
            <pc:docMk/>
            <pc:sldMk cId="3357386914" sldId="1191"/>
            <ac:spMk id="66" creationId="{D40C3A12-D229-4027-A977-16D7C5541F64}"/>
          </ac:spMkLst>
        </pc:spChg>
        <pc:spChg chg="del">
          <ac:chgData name="Natalia Matys" userId="502657b3-162b-4572-89c2-f50db03d0f00" providerId="ADAL" clId="{B4C25523-87B4-4457-83BB-260F9C41C8B7}" dt="2021-11-25T14:44:13.372" v="61" actId="478"/>
          <ac:spMkLst>
            <pc:docMk/>
            <pc:sldMk cId="3357386914" sldId="1191"/>
            <ac:spMk id="67" creationId="{AE5CC5FB-1B7F-4685-82F3-09DB2385BE9D}"/>
          </ac:spMkLst>
        </pc:spChg>
        <pc:spChg chg="del">
          <ac:chgData name="Natalia Matys" userId="502657b3-162b-4572-89c2-f50db03d0f00" providerId="ADAL" clId="{B4C25523-87B4-4457-83BB-260F9C41C8B7}" dt="2021-11-25T14:44:13.372" v="61" actId="478"/>
          <ac:spMkLst>
            <pc:docMk/>
            <pc:sldMk cId="3357386914" sldId="1191"/>
            <ac:spMk id="68" creationId="{38EE34A5-DC21-4C7E-A334-F6224F8A4F3C}"/>
          </ac:spMkLst>
        </pc:spChg>
        <pc:spChg chg="del">
          <ac:chgData name="Natalia Matys" userId="502657b3-162b-4572-89c2-f50db03d0f00" providerId="ADAL" clId="{B4C25523-87B4-4457-83BB-260F9C41C8B7}" dt="2021-11-25T14:44:13.372" v="61" actId="478"/>
          <ac:spMkLst>
            <pc:docMk/>
            <pc:sldMk cId="3357386914" sldId="1191"/>
            <ac:spMk id="69" creationId="{BAC54295-C403-48BD-89D9-258AF553355C}"/>
          </ac:spMkLst>
        </pc:spChg>
        <pc:spChg chg="del">
          <ac:chgData name="Natalia Matys" userId="502657b3-162b-4572-89c2-f50db03d0f00" providerId="ADAL" clId="{B4C25523-87B4-4457-83BB-260F9C41C8B7}" dt="2021-11-25T14:44:13.372" v="61" actId="478"/>
          <ac:spMkLst>
            <pc:docMk/>
            <pc:sldMk cId="3357386914" sldId="1191"/>
            <ac:spMk id="70" creationId="{7E7EBDAB-61BB-4603-8814-37425425D6FA}"/>
          </ac:spMkLst>
        </pc:spChg>
        <pc:spChg chg="del">
          <ac:chgData name="Natalia Matys" userId="502657b3-162b-4572-89c2-f50db03d0f00" providerId="ADAL" clId="{B4C25523-87B4-4457-83BB-260F9C41C8B7}" dt="2021-11-25T14:44:13.372" v="61" actId="478"/>
          <ac:spMkLst>
            <pc:docMk/>
            <pc:sldMk cId="3357386914" sldId="1191"/>
            <ac:spMk id="71" creationId="{344F816F-CC92-4B25-AFF4-C7E1EB819585}"/>
          </ac:spMkLst>
        </pc:spChg>
        <pc:spChg chg="del">
          <ac:chgData name="Natalia Matys" userId="502657b3-162b-4572-89c2-f50db03d0f00" providerId="ADAL" clId="{B4C25523-87B4-4457-83BB-260F9C41C8B7}" dt="2021-11-25T14:44:13.372" v="61" actId="478"/>
          <ac:spMkLst>
            <pc:docMk/>
            <pc:sldMk cId="3357386914" sldId="1191"/>
            <ac:spMk id="72" creationId="{6733334C-1F2D-4F1B-9BE2-DC929D269BA6}"/>
          </ac:spMkLst>
        </pc:spChg>
        <pc:spChg chg="del">
          <ac:chgData name="Natalia Matys" userId="502657b3-162b-4572-89c2-f50db03d0f00" providerId="ADAL" clId="{B4C25523-87B4-4457-83BB-260F9C41C8B7}" dt="2021-11-25T14:44:13.372" v="61" actId="478"/>
          <ac:spMkLst>
            <pc:docMk/>
            <pc:sldMk cId="3357386914" sldId="1191"/>
            <ac:spMk id="76" creationId="{2A642A49-2FBC-483E-A07B-30FDB03310DD}"/>
          </ac:spMkLst>
        </pc:spChg>
        <pc:spChg chg="del">
          <ac:chgData name="Natalia Matys" userId="502657b3-162b-4572-89c2-f50db03d0f00" providerId="ADAL" clId="{B4C25523-87B4-4457-83BB-260F9C41C8B7}" dt="2021-11-25T14:44:39.676" v="66" actId="478"/>
          <ac:spMkLst>
            <pc:docMk/>
            <pc:sldMk cId="3357386914" sldId="1191"/>
            <ac:spMk id="77" creationId="{3AD0DD11-B146-4011-9369-DF740F884C80}"/>
          </ac:spMkLst>
        </pc:spChg>
        <pc:spChg chg="add 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113" creationId="{3F307EF5-6665-4717-90B0-24CC9A6D49BC}"/>
          </ac:spMkLst>
        </pc:spChg>
        <pc:spChg chg="add mod">
          <ac:chgData name="Natalia Matys" userId="502657b3-162b-4572-89c2-f50db03d0f00" providerId="ADAL" clId="{B4C25523-87B4-4457-83BB-260F9C41C8B7}" dt="2021-11-25T14:44:56.301" v="74" actId="1038"/>
          <ac:spMkLst>
            <pc:docMk/>
            <pc:sldMk cId="3357386914" sldId="1191"/>
            <ac:spMk id="115" creationId="{1CBEB398-3ADC-483E-98CB-8FCCEE232C24}"/>
          </ac:spMkLst>
        </pc:spChg>
        <pc:spChg chg="add mod">
          <ac:chgData name="Natalia Matys" userId="502657b3-162b-4572-89c2-f50db03d0f00" providerId="ADAL" clId="{B4C25523-87B4-4457-83BB-260F9C41C8B7}" dt="2021-11-25T14:44:56.301" v="74" actId="1038"/>
          <ac:spMkLst>
            <pc:docMk/>
            <pc:sldMk cId="3357386914" sldId="1191"/>
            <ac:spMk id="116" creationId="{99E0FA02-681B-4134-B76B-4708B3F4DCA0}"/>
          </ac:spMkLst>
        </pc:spChg>
        <pc:spChg chg="add mod">
          <ac:chgData name="Natalia Matys" userId="502657b3-162b-4572-89c2-f50db03d0f00" providerId="ADAL" clId="{B4C25523-87B4-4457-83BB-260F9C41C8B7}" dt="2021-11-25T14:44:56.301" v="74" actId="1038"/>
          <ac:spMkLst>
            <pc:docMk/>
            <pc:sldMk cId="3357386914" sldId="1191"/>
            <ac:spMk id="117" creationId="{CD855625-B11D-4E63-A743-C39678204A21}"/>
          </ac:spMkLst>
        </pc:spChg>
        <pc:spChg chg="add mod">
          <ac:chgData name="Natalia Matys" userId="502657b3-162b-4572-89c2-f50db03d0f00" providerId="ADAL" clId="{B4C25523-87B4-4457-83BB-260F9C41C8B7}" dt="2021-11-25T14:44:56.301" v="74" actId="1038"/>
          <ac:spMkLst>
            <pc:docMk/>
            <pc:sldMk cId="3357386914" sldId="1191"/>
            <ac:spMk id="118" creationId="{BE79FE7B-B978-4C3F-93E0-474537BB6C7C}"/>
          </ac:spMkLst>
        </pc:spChg>
        <pc:spChg chg="add mod">
          <ac:chgData name="Natalia Matys" userId="502657b3-162b-4572-89c2-f50db03d0f00" providerId="ADAL" clId="{B4C25523-87B4-4457-83BB-260F9C41C8B7}" dt="2021-11-25T14:44:56.301" v="74" actId="1038"/>
          <ac:spMkLst>
            <pc:docMk/>
            <pc:sldMk cId="3357386914" sldId="1191"/>
            <ac:spMk id="119" creationId="{533BFE4A-0844-4995-804B-89CEE1795957}"/>
          </ac:spMkLst>
        </pc:spChg>
        <pc:spChg chg="add mod">
          <ac:chgData name="Natalia Matys" userId="502657b3-162b-4572-89c2-f50db03d0f00" providerId="ADAL" clId="{B4C25523-87B4-4457-83BB-260F9C41C8B7}" dt="2021-11-25T14:44:56.301" v="74" actId="1038"/>
          <ac:spMkLst>
            <pc:docMk/>
            <pc:sldMk cId="3357386914" sldId="1191"/>
            <ac:spMk id="120" creationId="{4B4345EE-AF96-4F53-B4FE-4A0D04D53048}"/>
          </ac:spMkLst>
        </pc:spChg>
        <pc:spChg chg="add mod">
          <ac:chgData name="Natalia Matys" userId="502657b3-162b-4572-89c2-f50db03d0f00" providerId="ADAL" clId="{B4C25523-87B4-4457-83BB-260F9C41C8B7}" dt="2021-11-25T14:44:56.301" v="74" actId="1038"/>
          <ac:spMkLst>
            <pc:docMk/>
            <pc:sldMk cId="3357386914" sldId="1191"/>
            <ac:spMk id="121" creationId="{85ED4043-A03A-47D5-9108-D8FFCA86D267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123" creationId="{98924B7D-711A-4F85-997B-5DD615D2BF1D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130" creationId="{2466DDFF-077B-4672-91F0-0151B6EF6CAF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131" creationId="{F944E809-012E-43BB-AB56-65FF14F34CA0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132" creationId="{A0F56E35-7E14-4560-971E-C05FBA3A475A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133" creationId="{D40490FA-E2AF-4772-B17F-8B2815B4D68B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134" creationId="{5103C52D-A983-4EF9-A087-6F2D1CC4005D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135" creationId="{1419250B-393F-4086-8BD2-CE97BB5F526D}"/>
          </ac:spMkLst>
        </pc:spChg>
        <pc:spChg chg="del">
          <ac:chgData name="Natalia Matys" userId="502657b3-162b-4572-89c2-f50db03d0f00" providerId="ADAL" clId="{B4C25523-87B4-4457-83BB-260F9C41C8B7}" dt="2021-11-25T14:44:13.372" v="61" actId="478"/>
          <ac:spMkLst>
            <pc:docMk/>
            <pc:sldMk cId="3357386914" sldId="1191"/>
            <ac:spMk id="198" creationId="{B665026F-D955-4A20-9357-E26D3178C3BC}"/>
          </ac:spMkLst>
        </pc:spChg>
        <pc:spChg chg="del">
          <ac:chgData name="Natalia Matys" userId="502657b3-162b-4572-89c2-f50db03d0f00" providerId="ADAL" clId="{B4C25523-87B4-4457-83BB-260F9C41C8B7}" dt="2021-11-25T14:44:13.372" v="61" actId="478"/>
          <ac:spMkLst>
            <pc:docMk/>
            <pc:sldMk cId="3357386914" sldId="1191"/>
            <ac:spMk id="199" creationId="{86A99417-7E68-4A08-94A2-D9B56A9B77BF}"/>
          </ac:spMkLst>
        </pc:spChg>
        <pc:spChg chg="del">
          <ac:chgData name="Natalia Matys" userId="502657b3-162b-4572-89c2-f50db03d0f00" providerId="ADAL" clId="{B4C25523-87B4-4457-83BB-260F9C41C8B7}" dt="2021-11-25T14:44:13.372" v="61" actId="478"/>
          <ac:spMkLst>
            <pc:docMk/>
            <pc:sldMk cId="3357386914" sldId="1191"/>
            <ac:spMk id="200" creationId="{AC7EEA84-E95D-4E3E-969B-2693659269B6}"/>
          </ac:spMkLst>
        </pc:spChg>
        <pc:spChg chg="del">
          <ac:chgData name="Natalia Matys" userId="502657b3-162b-4572-89c2-f50db03d0f00" providerId="ADAL" clId="{B4C25523-87B4-4457-83BB-260F9C41C8B7}" dt="2021-11-25T14:44:13.372" v="61" actId="478"/>
          <ac:spMkLst>
            <pc:docMk/>
            <pc:sldMk cId="3357386914" sldId="1191"/>
            <ac:spMk id="201" creationId="{CFBA2CA0-B0E3-4EF7-B05F-DBD588025DF7}"/>
          </ac:spMkLst>
        </pc:spChg>
        <pc:spChg chg="del">
          <ac:chgData name="Natalia Matys" userId="502657b3-162b-4572-89c2-f50db03d0f00" providerId="ADAL" clId="{B4C25523-87B4-4457-83BB-260F9C41C8B7}" dt="2021-11-25T14:44:13.372" v="61" actId="478"/>
          <ac:spMkLst>
            <pc:docMk/>
            <pc:sldMk cId="3357386914" sldId="1191"/>
            <ac:spMk id="202" creationId="{2D941EA5-1DD6-462F-83E2-AF028CF24BC8}"/>
          </ac:spMkLst>
        </pc:spChg>
        <pc:spChg chg="del">
          <ac:chgData name="Natalia Matys" userId="502657b3-162b-4572-89c2-f50db03d0f00" providerId="ADAL" clId="{B4C25523-87B4-4457-83BB-260F9C41C8B7}" dt="2021-11-25T14:44:13.372" v="61" actId="478"/>
          <ac:spMkLst>
            <pc:docMk/>
            <pc:sldMk cId="3357386914" sldId="1191"/>
            <ac:spMk id="203" creationId="{9DEE5B76-60D9-4F0C-88F1-E35AC9A2955B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04" creationId="{A6371E84-E0AF-484F-8076-97A51AEB4BA1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05" creationId="{3FD947B5-1A1C-46EC-9FE5-5929D90052D3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06" creationId="{4C7999B3-D111-4BBE-A5B8-BC8C740FA3CA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07" creationId="{0ED382E7-7C9B-493F-91BD-10A8943D3B76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08" creationId="{6763100A-E542-46F9-B577-CE2F59D552D8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09" creationId="{18849EE8-625E-4A15-A873-4FC92359F2DB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10" creationId="{8228A46A-D458-4F9C-BD01-7D3CC8B58F00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11" creationId="{5D85DF9E-EC3C-46C2-93FE-A34E3661BECC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12" creationId="{483108EF-E372-445E-AF52-D7CFBD5010EA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13" creationId="{6FB1F3BD-F3AD-4764-BD02-43C1528D68CD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14" creationId="{18219AC8-8775-4495-AC88-4F4ABFBD3CD9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15" creationId="{C0374637-353E-4D96-BEB6-C5E22F6EFFE4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16" creationId="{EAA21C7E-3156-4811-B9E5-D884A3415773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17" creationId="{85E81461-8B89-4D5B-9230-27D7EA998B5B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18" creationId="{B6E42DC4-CFAE-420C-81F7-83843A1388B8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19" creationId="{770F1987-5A7A-46C3-8184-D1AD94F60D6E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20" creationId="{61C46D7B-34FA-4D13-93D4-509D972E7F90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21" creationId="{6ED474A7-1685-4B93-B4D6-0F0D1DF9C06E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22" creationId="{49CBEEF2-B7A6-41C0-A4EB-9E2A338F6DF4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23" creationId="{559A0761-F35D-4339-811D-C885A0A38B9D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24" creationId="{C973E82F-63F9-436E-ADE2-79F7A1A0EB1F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25" creationId="{EBFBAD96-2808-43EF-97DA-71D311341950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26" creationId="{4792E6C6-BC02-4461-A021-A4FBFC11F113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27" creationId="{3263BB30-05C8-4E9F-93A0-114CD0421A03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28" creationId="{4DD7167C-0F47-4A0B-8D3C-4757060E4EDC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29" creationId="{19746454-0D3E-43C1-9CAA-C788A24934D5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30" creationId="{EA33C193-8BCA-4DF2-9E38-721094AD530A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31" creationId="{4E0D312C-9FF4-4B5F-9A3C-9B65FE4F03CD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33" creationId="{28F9AEFE-62DC-48A2-8713-7DC89BD382EE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34" creationId="{C99125B7-1446-4B95-BEA1-DC8F6B26DE43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35" creationId="{D7961E95-6220-4EC8-8875-BCDD676FBA3A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36" creationId="{9112B0AA-5707-44CE-BFB6-CB5A330777D4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37" creationId="{8CA1745A-8ED4-4E39-95E2-EDE565C29191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38" creationId="{76DE1278-2AE9-4EB0-8CA3-6E786FA571AD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39" creationId="{E314DD57-2360-4F2F-ADA0-5ACF7D99A379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40" creationId="{3AF4E568-A0A5-4989-B0AC-7395B2EBB197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43" creationId="{224522F8-03AE-4565-AC83-0370D2D98C1C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45" creationId="{D701E133-2C2B-403E-9522-2D5BCF33A12C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46" creationId="{44B00864-B046-4C66-B176-A0FB4AE43A56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47" creationId="{2FD96723-0301-471E-B399-2D782E30D62F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48" creationId="{EA1B8821-A769-43E6-AA04-1B824BEB7BA2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49" creationId="{1EABEC1A-EFDE-4148-9E35-C2F4DDCE5ED0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50" creationId="{7D161749-E37C-4794-BF73-1B56D55EE02C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51" creationId="{7661DA59-5BC5-4589-A38B-FC2A46B05277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52" creationId="{1569FAAE-2850-43BF-A530-61E076A3A3BC}"/>
          </ac:spMkLst>
        </pc:spChg>
        <pc:spChg chg="del">
          <ac:chgData name="Natalia Matys" userId="502657b3-162b-4572-89c2-f50db03d0f00" providerId="ADAL" clId="{B4C25523-87B4-4457-83BB-260F9C41C8B7}" dt="2021-11-25T14:44:13.372" v="61" actId="478"/>
          <ac:spMkLst>
            <pc:docMk/>
            <pc:sldMk cId="3357386914" sldId="1191"/>
            <ac:spMk id="253" creationId="{AF7265F4-BC05-408E-BE63-1998FA9F4150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56" creationId="{82098D0E-2623-4E64-8677-CE4EC6E36546}"/>
          </ac:spMkLst>
        </pc:spChg>
        <pc:spChg chg="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57" creationId="{5751DD69-7651-4B92-AC03-2B2EC14C8FA7}"/>
          </ac:spMkLst>
        </pc:spChg>
        <pc:spChg chg="add 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58" creationId="{76E49587-632B-461E-81A0-2028A836E4B6}"/>
          </ac:spMkLst>
        </pc:spChg>
        <pc:spChg chg="add 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59" creationId="{67BAAE27-603C-4119-855A-4A8E4FFACAF9}"/>
          </ac:spMkLst>
        </pc:spChg>
        <pc:spChg chg="add 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60" creationId="{34BD6961-6C5E-4CB9-B9E3-CF41741D56CF}"/>
          </ac:spMkLst>
        </pc:spChg>
        <pc:spChg chg="add 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61" creationId="{4196B158-8AB6-4A28-8871-7110C4185C83}"/>
          </ac:spMkLst>
        </pc:spChg>
        <pc:spChg chg="add 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62" creationId="{581F1600-3A16-460C-B935-5692007F98D9}"/>
          </ac:spMkLst>
        </pc:spChg>
        <pc:spChg chg="add mod">
          <ac:chgData name="Natalia Matys" userId="502657b3-162b-4572-89c2-f50db03d0f00" providerId="ADAL" clId="{B4C25523-87B4-4457-83BB-260F9C41C8B7}" dt="2021-11-25T14:44:14.524" v="62"/>
          <ac:spMkLst>
            <pc:docMk/>
            <pc:sldMk cId="3357386914" sldId="1191"/>
            <ac:spMk id="263" creationId="{5124CEA3-D0CD-46CD-AA72-E237C29A8226}"/>
          </ac:spMkLst>
        </pc:spChg>
        <pc:spChg chg="add mod">
          <ac:chgData name="Natalia Matys" userId="502657b3-162b-4572-89c2-f50db03d0f00" providerId="ADAL" clId="{B4C25523-87B4-4457-83BB-260F9C41C8B7}" dt="2021-11-25T14:44:19.042" v="63"/>
          <ac:spMkLst>
            <pc:docMk/>
            <pc:sldMk cId="3357386914" sldId="1191"/>
            <ac:spMk id="264" creationId="{A1C977F6-2C19-4DF2-9718-C86EFEFE84C2}"/>
          </ac:spMkLst>
        </pc:spChg>
        <pc:spChg chg="add mod">
          <ac:chgData name="Natalia Matys" userId="502657b3-162b-4572-89c2-f50db03d0f00" providerId="ADAL" clId="{B4C25523-87B4-4457-83BB-260F9C41C8B7}" dt="2021-11-25T14:44:52.330" v="71" actId="1038"/>
          <ac:spMkLst>
            <pc:docMk/>
            <pc:sldMk cId="3357386914" sldId="1191"/>
            <ac:spMk id="266" creationId="{87262DED-CFB0-4111-A938-2D6AD956F79D}"/>
          </ac:spMkLst>
        </pc:spChg>
        <pc:spChg chg="add mod">
          <ac:chgData name="Natalia Matys" userId="502657b3-162b-4572-89c2-f50db03d0f00" providerId="ADAL" clId="{B4C25523-87B4-4457-83BB-260F9C41C8B7}" dt="2021-11-25T14:44:52.330" v="71" actId="1038"/>
          <ac:spMkLst>
            <pc:docMk/>
            <pc:sldMk cId="3357386914" sldId="1191"/>
            <ac:spMk id="267" creationId="{52F10BBC-561B-41FE-BDEC-45FDB8BA2BC3}"/>
          </ac:spMkLst>
        </pc:spChg>
        <pc:spChg chg="add mod">
          <ac:chgData name="Natalia Matys" userId="502657b3-162b-4572-89c2-f50db03d0f00" providerId="ADAL" clId="{B4C25523-87B4-4457-83BB-260F9C41C8B7}" dt="2021-11-25T14:44:52.330" v="71" actId="1038"/>
          <ac:spMkLst>
            <pc:docMk/>
            <pc:sldMk cId="3357386914" sldId="1191"/>
            <ac:spMk id="268" creationId="{EDF860E4-1505-4E7C-B8C7-A97DA63F1E03}"/>
          </ac:spMkLst>
        </pc:spChg>
        <pc:spChg chg="add mod">
          <ac:chgData name="Natalia Matys" userId="502657b3-162b-4572-89c2-f50db03d0f00" providerId="ADAL" clId="{B4C25523-87B4-4457-83BB-260F9C41C8B7}" dt="2021-11-25T14:44:52.330" v="71" actId="1038"/>
          <ac:spMkLst>
            <pc:docMk/>
            <pc:sldMk cId="3357386914" sldId="1191"/>
            <ac:spMk id="269" creationId="{6350DEBC-4CAE-404C-85A6-0A793C2EAA19}"/>
          </ac:spMkLst>
        </pc:spChg>
        <pc:spChg chg="add mod">
          <ac:chgData name="Natalia Matys" userId="502657b3-162b-4572-89c2-f50db03d0f00" providerId="ADAL" clId="{B4C25523-87B4-4457-83BB-260F9C41C8B7}" dt="2021-11-25T14:44:52.330" v="71" actId="1038"/>
          <ac:spMkLst>
            <pc:docMk/>
            <pc:sldMk cId="3357386914" sldId="1191"/>
            <ac:spMk id="270" creationId="{FCB01401-3846-4A36-AA9E-22DF8D3E086B}"/>
          </ac:spMkLst>
        </pc:spChg>
        <pc:spChg chg="add mod">
          <ac:chgData name="Natalia Matys" userId="502657b3-162b-4572-89c2-f50db03d0f00" providerId="ADAL" clId="{B4C25523-87B4-4457-83BB-260F9C41C8B7}" dt="2021-11-25T14:44:52.330" v="71" actId="1038"/>
          <ac:spMkLst>
            <pc:docMk/>
            <pc:sldMk cId="3357386914" sldId="1191"/>
            <ac:spMk id="271" creationId="{B4655ECB-E7DF-4772-8D3B-371FDE7E7EF5}"/>
          </ac:spMkLst>
        </pc:spChg>
        <pc:grpChg chg="del">
          <ac:chgData name="Natalia Matys" userId="502657b3-162b-4572-89c2-f50db03d0f00" providerId="ADAL" clId="{B4C25523-87B4-4457-83BB-260F9C41C8B7}" dt="2021-11-25T14:44:13.372" v="61" actId="478"/>
          <ac:grpSpMkLst>
            <pc:docMk/>
            <pc:sldMk cId="3357386914" sldId="1191"/>
            <ac:grpSpMk id="9" creationId="{ECB2B034-3678-4218-8C51-6E7C5471D268}"/>
          </ac:grpSpMkLst>
        </pc:grpChg>
        <pc:grpChg chg="add mod">
          <ac:chgData name="Natalia Matys" userId="502657b3-162b-4572-89c2-f50db03d0f00" providerId="ADAL" clId="{B4C25523-87B4-4457-83BB-260F9C41C8B7}" dt="2021-11-25T14:44:14.524" v="62"/>
          <ac:grpSpMkLst>
            <pc:docMk/>
            <pc:sldMk cId="3357386914" sldId="1191"/>
            <ac:grpSpMk id="122" creationId="{AE50083F-D3BC-47BD-8FB7-9DE08DD084B8}"/>
          </ac:grpSpMkLst>
        </pc:grpChg>
        <pc:grpChg chg="mod">
          <ac:chgData name="Natalia Matys" userId="502657b3-162b-4572-89c2-f50db03d0f00" providerId="ADAL" clId="{B4C25523-87B4-4457-83BB-260F9C41C8B7}" dt="2021-11-25T14:44:14.524" v="62"/>
          <ac:grpSpMkLst>
            <pc:docMk/>
            <pc:sldMk cId="3357386914" sldId="1191"/>
            <ac:grpSpMk id="124" creationId="{782EEA1B-02A2-4ED4-8AD4-03E683847DBE}"/>
          </ac:grpSpMkLst>
        </pc:grpChg>
        <pc:grpChg chg="mod">
          <ac:chgData name="Natalia Matys" userId="502657b3-162b-4572-89c2-f50db03d0f00" providerId="ADAL" clId="{B4C25523-87B4-4457-83BB-260F9C41C8B7}" dt="2021-11-25T14:44:14.524" v="62"/>
          <ac:grpSpMkLst>
            <pc:docMk/>
            <pc:sldMk cId="3357386914" sldId="1191"/>
            <ac:grpSpMk id="125" creationId="{298A7D12-29C4-4C96-99C0-E34F209E29FC}"/>
          </ac:grpSpMkLst>
        </pc:grpChg>
        <pc:grpChg chg="mod">
          <ac:chgData name="Natalia Matys" userId="502657b3-162b-4572-89c2-f50db03d0f00" providerId="ADAL" clId="{B4C25523-87B4-4457-83BB-260F9C41C8B7}" dt="2021-11-25T14:44:14.524" v="62"/>
          <ac:grpSpMkLst>
            <pc:docMk/>
            <pc:sldMk cId="3357386914" sldId="1191"/>
            <ac:grpSpMk id="126" creationId="{3E102101-0542-4EC6-8A73-C8B28D424165}"/>
          </ac:grpSpMkLst>
        </pc:grpChg>
        <pc:grpChg chg="mod">
          <ac:chgData name="Natalia Matys" userId="502657b3-162b-4572-89c2-f50db03d0f00" providerId="ADAL" clId="{B4C25523-87B4-4457-83BB-260F9C41C8B7}" dt="2021-11-25T14:44:14.524" v="62"/>
          <ac:grpSpMkLst>
            <pc:docMk/>
            <pc:sldMk cId="3357386914" sldId="1191"/>
            <ac:grpSpMk id="127" creationId="{19E0D0D1-BE51-4C95-9C58-9825DED9151C}"/>
          </ac:grpSpMkLst>
        </pc:grpChg>
        <pc:grpChg chg="mod">
          <ac:chgData name="Natalia Matys" userId="502657b3-162b-4572-89c2-f50db03d0f00" providerId="ADAL" clId="{B4C25523-87B4-4457-83BB-260F9C41C8B7}" dt="2021-11-25T14:44:14.524" v="62"/>
          <ac:grpSpMkLst>
            <pc:docMk/>
            <pc:sldMk cId="3357386914" sldId="1191"/>
            <ac:grpSpMk id="128" creationId="{9202605F-1AED-4411-B5DE-69B4C53880A6}"/>
          </ac:grpSpMkLst>
        </pc:grpChg>
        <pc:grpChg chg="mod">
          <ac:chgData name="Natalia Matys" userId="502657b3-162b-4572-89c2-f50db03d0f00" providerId="ADAL" clId="{B4C25523-87B4-4457-83BB-260F9C41C8B7}" dt="2021-11-25T14:44:14.524" v="62"/>
          <ac:grpSpMkLst>
            <pc:docMk/>
            <pc:sldMk cId="3357386914" sldId="1191"/>
            <ac:grpSpMk id="129" creationId="{D9F1B9CA-6AD5-4FB8-A8B1-F5D78750651D}"/>
          </ac:grpSpMkLst>
        </pc:grpChg>
        <pc:grpChg chg="mod">
          <ac:chgData name="Natalia Matys" userId="502657b3-162b-4572-89c2-f50db03d0f00" providerId="ADAL" clId="{B4C25523-87B4-4457-83BB-260F9C41C8B7}" dt="2021-11-25T14:44:14.524" v="62"/>
          <ac:grpSpMkLst>
            <pc:docMk/>
            <pc:sldMk cId="3357386914" sldId="1191"/>
            <ac:grpSpMk id="232" creationId="{9FBF901C-F453-467B-9E0E-03DCC9DB456F}"/>
          </ac:grpSpMkLst>
        </pc:grpChg>
        <pc:grpChg chg="mod">
          <ac:chgData name="Natalia Matys" userId="502657b3-162b-4572-89c2-f50db03d0f00" providerId="ADAL" clId="{B4C25523-87B4-4457-83BB-260F9C41C8B7}" dt="2021-11-25T14:44:14.524" v="62"/>
          <ac:grpSpMkLst>
            <pc:docMk/>
            <pc:sldMk cId="3357386914" sldId="1191"/>
            <ac:grpSpMk id="255" creationId="{819A0196-59B5-4D2A-BF07-0F650F39BFDD}"/>
          </ac:grpSpMkLst>
        </pc:grpChg>
        <pc:graphicFrameChg chg="mod">
          <ac:chgData name="Natalia Matys" userId="502657b3-162b-4572-89c2-f50db03d0f00" providerId="ADAL" clId="{B4C25523-87B4-4457-83BB-260F9C41C8B7}" dt="2021-11-25T14:46:15.242" v="88" actId="207"/>
          <ac:graphicFrameMkLst>
            <pc:docMk/>
            <pc:sldMk cId="3357386914" sldId="1191"/>
            <ac:graphicFrameMk id="8" creationId="{B3D1AAF2-4F69-48DF-B491-D5DCB55D5700}"/>
          </ac:graphicFrameMkLst>
        </pc:graphicFrameChg>
        <pc:graphicFrameChg chg="del">
          <ac:chgData name="Natalia Matys" userId="502657b3-162b-4572-89c2-f50db03d0f00" providerId="ADAL" clId="{B4C25523-87B4-4457-83BB-260F9C41C8B7}" dt="2021-11-25T14:44:13.372" v="61" actId="478"/>
          <ac:graphicFrameMkLst>
            <pc:docMk/>
            <pc:sldMk cId="3357386914" sldId="1191"/>
            <ac:graphicFrameMk id="64" creationId="{5D0F532B-C09F-443F-B9B0-244A385DA362}"/>
          </ac:graphicFrameMkLst>
        </pc:graphicFrameChg>
        <pc:graphicFrameChg chg="ord">
          <ac:chgData name="Natalia Matys" userId="502657b3-162b-4572-89c2-f50db03d0f00" providerId="ADAL" clId="{B4C25523-87B4-4457-83BB-260F9C41C8B7}" dt="2021-11-25T14:45:49.899" v="83" actId="167"/>
          <ac:graphicFrameMkLst>
            <pc:docMk/>
            <pc:sldMk cId="3357386914" sldId="1191"/>
            <ac:graphicFrameMk id="75" creationId="{27A6F7E4-A095-4390-B07D-332D73A68760}"/>
          </ac:graphicFrameMkLst>
        </pc:graphicFrameChg>
        <pc:graphicFrameChg chg="mod ord">
          <ac:chgData name="Natalia Matys" userId="502657b3-162b-4572-89c2-f50db03d0f00" providerId="ADAL" clId="{B4C25523-87B4-4457-83BB-260F9C41C8B7}" dt="2021-11-25T14:45:58.549" v="85" actId="207"/>
          <ac:graphicFrameMkLst>
            <pc:docMk/>
            <pc:sldMk cId="3357386914" sldId="1191"/>
            <ac:graphicFrameMk id="80" creationId="{D9F9197F-101F-44A7-B0E0-B43976F5AB24}"/>
          </ac:graphicFrameMkLst>
        </pc:graphicFrameChg>
        <pc:graphicFrameChg chg="add mod ord">
          <ac:chgData name="Natalia Matys" userId="502657b3-162b-4572-89c2-f50db03d0f00" providerId="ADAL" clId="{B4C25523-87B4-4457-83BB-260F9C41C8B7}" dt="2021-11-25T14:44:29.354" v="65" actId="167"/>
          <ac:graphicFrameMkLst>
            <pc:docMk/>
            <pc:sldMk cId="3357386914" sldId="1191"/>
            <ac:graphicFrameMk id="265" creationId="{C1BE1633-2FE1-42A9-B5DD-E670C01721FC}"/>
          </ac:graphicFrameMkLst>
        </pc:graphicFrameChg>
        <pc:graphicFrameChg chg="add del mod">
          <ac:chgData name="Natalia Matys" userId="502657b3-162b-4572-89c2-f50db03d0f00" providerId="ADAL" clId="{B4C25523-87B4-4457-83BB-260F9C41C8B7}" dt="2021-11-25T14:46:18.442" v="89" actId="478"/>
          <ac:graphicFrameMkLst>
            <pc:docMk/>
            <pc:sldMk cId="3357386914" sldId="1191"/>
            <ac:graphicFrameMk id="272" creationId="{44FC0803-3861-4079-85D7-A078337C178E}"/>
          </ac:graphicFrameMkLst>
        </pc:graphicFrameChg>
        <pc:cxnChg chg="add mod">
          <ac:chgData name="Natalia Matys" userId="502657b3-162b-4572-89c2-f50db03d0f00" providerId="ADAL" clId="{B4C25523-87B4-4457-83BB-260F9C41C8B7}" dt="2021-11-25T14:44:14.524" v="62"/>
          <ac:cxnSpMkLst>
            <pc:docMk/>
            <pc:sldMk cId="3357386914" sldId="1191"/>
            <ac:cxnSpMk id="114" creationId="{C08124C7-2499-49E0-A5F7-E2FDC363EA54}"/>
          </ac:cxnSpMkLst>
        </pc:cxnChg>
        <pc:cxnChg chg="del">
          <ac:chgData name="Natalia Matys" userId="502657b3-162b-4572-89c2-f50db03d0f00" providerId="ADAL" clId="{B4C25523-87B4-4457-83BB-260F9C41C8B7}" dt="2021-11-25T14:44:13.372" v="61" actId="478"/>
          <ac:cxnSpMkLst>
            <pc:docMk/>
            <pc:sldMk cId="3357386914" sldId="1191"/>
            <ac:cxnSpMk id="254" creationId="{8C2CC2A7-E196-42C1-82D2-6BC359DC4843}"/>
          </ac:cxnSpMkLst>
        </pc:cxn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2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4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1.xlsx"/><Relationship Id="rId1" Type="http://schemas.openxmlformats.org/officeDocument/2006/relationships/themeOverride" Target="../theme/themeOverride7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2.xlsx"/><Relationship Id="rId1" Type="http://schemas.openxmlformats.org/officeDocument/2006/relationships/themeOverride" Target="../theme/themeOverride8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0.xlsx"/><Relationship Id="rId1" Type="http://schemas.openxmlformats.org/officeDocument/2006/relationships/themeOverride" Target="../theme/themeOverride9.xml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1.xlsx"/><Relationship Id="rId1" Type="http://schemas.openxmlformats.org/officeDocument/2006/relationships/themeOverride" Target="../theme/themeOverride10.xml"/></Relationships>
</file>

<file path=ppt/charts/_rels/chart3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2.xlsx"/><Relationship Id="rId1" Type="http://schemas.openxmlformats.org/officeDocument/2006/relationships/themeOverride" Target="../theme/themeOverride11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5.xlsx"/><Relationship Id="rId1" Type="http://schemas.openxmlformats.org/officeDocument/2006/relationships/themeOverride" Target="../theme/themeOverride14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36.xlsx"/></Relationships>
</file>

<file path=ppt/charts/_rels/chart3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7.xlsx"/><Relationship Id="rId1" Type="http://schemas.openxmlformats.org/officeDocument/2006/relationships/themeOverride" Target="../theme/themeOverride16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38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9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4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0.xlsx"/><Relationship Id="rId1" Type="http://schemas.openxmlformats.org/officeDocument/2006/relationships/themeOverride" Target="../theme/themeOverride18.xml"/></Relationships>
</file>

<file path=ppt/charts/_rels/chart4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1.xlsx"/><Relationship Id="rId1" Type="http://schemas.openxmlformats.org/officeDocument/2006/relationships/themeOverride" Target="../theme/themeOverride19.xml"/></Relationships>
</file>

<file path=ppt/charts/_rels/chart4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2.xlsx"/><Relationship Id="rId1" Type="http://schemas.openxmlformats.org/officeDocument/2006/relationships/themeOverride" Target="../theme/themeOverride20.xml"/></Relationships>
</file>

<file path=ppt/charts/_rels/chart4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3.xlsx"/><Relationship Id="rId1" Type="http://schemas.openxmlformats.org/officeDocument/2006/relationships/themeOverride" Target="../theme/themeOverride21.xml"/></Relationships>
</file>

<file path=ppt/charts/_rels/chart4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4.xlsx"/><Relationship Id="rId1" Type="http://schemas.openxmlformats.org/officeDocument/2006/relationships/themeOverride" Target="../theme/themeOverride22.xml"/></Relationships>
</file>

<file path=ppt/charts/_rels/chart4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5.xlsx"/><Relationship Id="rId1" Type="http://schemas.openxmlformats.org/officeDocument/2006/relationships/themeOverride" Target="../theme/themeOverride23.xml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4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47.xlsx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5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Microsoft_Excel_Worksheet48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9.xlsx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0.xlsx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6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Microsoft_Excel_Worksheet51.xlsx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7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package" Target="../embeddings/Microsoft_Excel_Worksheet52.xlsx"/></Relationships>
</file>

<file path=ppt/charts/_rels/chart5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3.xlsx"/></Relationships>
</file>

<file path=ppt/charts/_rels/chart5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4.xlsx"/><Relationship Id="rId1" Type="http://schemas.openxmlformats.org/officeDocument/2006/relationships/themeOverride" Target="../theme/themeOverride28.xml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9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package" Target="../embeddings/Microsoft_Excel_Worksheet55.xlsx"/></Relationships>
</file>

<file path=ppt/charts/_rels/chart5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6.xlsx"/></Relationships>
</file>

<file path=ppt/charts/_rels/chart5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7.xlsx"/><Relationship Id="rId1" Type="http://schemas.openxmlformats.org/officeDocument/2006/relationships/themeOverride" Target="../theme/themeOverride30.xml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1.xm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package" Target="../embeddings/Microsoft_Excel_Worksheet58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9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9380081551150955"/>
          <c:y val="0.55395542588443492"/>
          <c:w val="0.60306980611618555"/>
          <c:h val="0.3526828619386198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dobrze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ED-424F-AC89-E38890B98E1B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dobrze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</c:formatCode>
                <c:ptCount val="1"/>
                <c:pt idx="0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ED-424F-AC89-E38890B98E1B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źle</c:v>
                </c:pt>
              </c:strCache>
            </c:strRef>
          </c:tx>
          <c:spPr>
            <a:solidFill>
              <a:srgbClr val="FFCA21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</c:formatCode>
                <c:ptCount val="1"/>
                <c:pt idx="0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ED-424F-AC89-E38890B98E1B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źle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9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Arkusz1!$E$2</c:f>
              <c:numCache>
                <c:formatCode>0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ED-424F-AC89-E38890B98E1B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CDCDCD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9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Arkusz1!$F$2</c:f>
              <c:numCache>
                <c:formatCode>0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ED-424F-AC89-E38890B98E1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368709768"/>
        <c:axId val="368710160"/>
      </c:barChart>
      <c:catAx>
        <c:axId val="368709768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 sz="900"/>
            </a:pPr>
            <a:endParaRPr lang="pl-PL"/>
          </a:p>
        </c:txPr>
        <c:crossAx val="3687101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871016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368709768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303446123868949"/>
          <c:y val="0.16539417968137382"/>
          <c:w val="0.42006661433323367"/>
          <c:h val="0.66921164063725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segment finansowy</c:v>
                </c:pt>
              </c:strCache>
            </c:strRef>
          </c:tx>
          <c:spPr>
            <a:ln w="3175"/>
          </c:spPr>
          <c:dPt>
            <c:idx val="0"/>
            <c:bubble3D val="0"/>
            <c:spPr>
              <a:solidFill>
                <a:srgbClr val="339933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26-488D-A261-24D3D2020B07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26-488D-A261-24D3D2020B07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26-488D-A261-24D3D2020B07}"/>
              </c:ext>
            </c:extLst>
          </c:dPt>
          <c:dPt>
            <c:idx val="3"/>
            <c:bubble3D val="0"/>
            <c:spPr>
              <a:solidFill>
                <a:srgbClr val="595959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26-488D-A261-24D3D2020B07}"/>
              </c:ext>
            </c:extLst>
          </c:dPt>
          <c:dPt>
            <c:idx val="4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26-488D-A261-24D3D2020B07}"/>
              </c:ext>
            </c:extLst>
          </c:dPt>
          <c:dPt>
            <c:idx val="5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A26-488D-A261-24D3D2020B07}"/>
              </c:ext>
            </c:extLst>
          </c:dPt>
          <c:dPt>
            <c:idx val="6"/>
            <c:bubble3D val="0"/>
            <c:spPr>
              <a:solidFill>
                <a:schemeClr val="accent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E-AA26-488D-A261-24D3D2020B07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F-AA26-488D-A261-24D3D2020B07}"/>
              </c:ext>
            </c:extLst>
          </c:dPt>
          <c:dLbls>
            <c:dLbl>
              <c:idx val="5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pl-PL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AA26-488D-A261-24D3D2020B07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Do 1500 zł</c:v>
                </c:pt>
                <c:pt idx="1">
                  <c:v>1501-2500 zł</c:v>
                </c:pt>
                <c:pt idx="2">
                  <c:v>Powyżej 2500 zł</c:v>
                </c:pt>
                <c:pt idx="3">
                  <c:v>Odmowa odpowiedzi</c:v>
                </c:pt>
              </c:strCache>
            </c:strRef>
          </c:cat>
          <c:val>
            <c:numRef>
              <c:f>Arkusz1!$B$2:$B$5</c:f>
              <c:numCache>
                <c:formatCode>###0.0%</c:formatCode>
                <c:ptCount val="4"/>
                <c:pt idx="0">
                  <c:v>0.21220202281077286</c:v>
                </c:pt>
                <c:pt idx="1">
                  <c:v>0.29569089380049463</c:v>
                </c:pt>
                <c:pt idx="2">
                  <c:v>0.39520724569072085</c:v>
                </c:pt>
                <c:pt idx="3">
                  <c:v>9.6899837698009555E-2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A26-488D-A261-24D3D2020B0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3175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303446123868949"/>
          <c:y val="0.16539417968137382"/>
          <c:w val="0.42006661433323367"/>
          <c:h val="0.66921164063725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segment finansowy</c:v>
                </c:pt>
              </c:strCache>
            </c:strRef>
          </c:tx>
          <c:spPr>
            <a:ln w="3175"/>
          </c:spPr>
          <c:dPt>
            <c:idx val="0"/>
            <c:bubble3D val="0"/>
            <c:spPr>
              <a:solidFill>
                <a:srgbClr val="FF6600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C5-4D6C-88C3-D90312CA511F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2C5-4D6C-88C3-D90312CA511F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2C5-4D6C-88C3-D90312CA511F}"/>
              </c:ext>
            </c:extLst>
          </c:dPt>
          <c:dPt>
            <c:idx val="3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2C5-4D6C-88C3-D90312CA511F}"/>
              </c:ext>
            </c:extLst>
          </c:dPt>
          <c:dPt>
            <c:idx val="4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2C5-4D6C-88C3-D90312CA511F}"/>
              </c:ext>
            </c:extLst>
          </c:dPt>
          <c:dPt>
            <c:idx val="5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2C5-4D6C-88C3-D90312CA511F}"/>
              </c:ext>
            </c:extLst>
          </c:dPt>
          <c:dPt>
            <c:idx val="6"/>
            <c:bubble3D val="0"/>
            <c:spPr>
              <a:solidFill>
                <a:schemeClr val="accent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E-22C5-4D6C-88C3-D90312CA511F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F-22C5-4D6C-88C3-D90312CA511F}"/>
              </c:ext>
            </c:extLst>
          </c:dPt>
          <c:dLbls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22C5-4D6C-88C3-D90312CA511F}"/>
                </c:ext>
              </c:extLst>
            </c:dLbl>
            <c:dLbl>
              <c:idx val="5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pl-PL" sz="900" b="0" i="0" u="none" strike="noStrike" kern="1200" baseline="0">
                      <a:solidFill>
                        <a:srgbClr val="59595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22C5-4D6C-88C3-D90312CA511F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do 1500 zł </c:v>
                </c:pt>
                <c:pt idx="1">
                  <c:v>1501-2500 zł</c:v>
                </c:pt>
                <c:pt idx="2">
                  <c:v>powyżej 2500 zł</c:v>
                </c:pt>
                <c:pt idx="3">
                  <c:v> odmowa odpowiedzi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C-22C5-4D6C-88C3-D90312CA511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1.3840146669228849E-2"/>
          <c:y val="0.30028976013046438"/>
          <c:w val="0.49680241755758825"/>
          <c:h val="0.69971023986953562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8596149886201898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6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A90-43B9-83F3-F11DF8B52F27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A90-43B9-83F3-F11DF8B52F27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A90-43B9-83F3-F11DF8B52F27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A90-43B9-83F3-F11DF8B52F27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A90-43B9-83F3-F11DF8B52F27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A90-43B9-83F3-F11DF8B52F27}"/>
              </c:ext>
            </c:extLst>
          </c:dPt>
          <c:dPt>
            <c:idx val="6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A90-43B9-83F3-F11DF8B52F27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DA90-43B9-83F3-F11DF8B52F27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DA90-43B9-83F3-F11DF8B52F27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DA90-43B9-83F3-F11DF8B52F27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DA90-43B9-83F3-F11DF8B52F27}"/>
                </c:ext>
              </c:extLst>
            </c:dLbl>
            <c:dLbl>
              <c:idx val="4"/>
              <c:layout>
                <c:manualLayout>
                  <c:x val="-7.6690682323644543E-3"/>
                  <c:y val="-7.349617848807365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A90-43B9-83F3-F11DF8B52F27}"/>
                </c:ext>
              </c:extLst>
            </c:dLbl>
            <c:dLbl>
              <c:idx val="5"/>
              <c:layout>
                <c:manualLayout>
                  <c:x val="2.8671143711696035E-2"/>
                  <c:y val="-0.1469920676211138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82741033681703"/>
                      <c:h val="0.103115138418767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DA90-43B9-83F3-F11DF8B52F27}"/>
                </c:ext>
              </c:extLst>
            </c:dLbl>
            <c:dLbl>
              <c:idx val="6"/>
              <c:layout>
                <c:manualLayout>
                  <c:x val="0"/>
                  <c:y val="-0.117593885580917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A90-43B9-83F3-F11DF8B52F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Mieszkam sam(a)</c:v>
                </c:pt>
                <c:pt idx="1">
                  <c:v>2 osoby</c:v>
                </c:pt>
                <c:pt idx="2">
                  <c:v>3 osoby</c:v>
                </c:pt>
                <c:pt idx="3">
                  <c:v>4 osoby</c:v>
                </c:pt>
                <c:pt idx="4">
                  <c:v>5 i więcej osób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E-DA90-43B9-83F3-F11DF8B52F2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7.8547259164516922E-3"/>
          <c:y val="1.5985206984059103E-2"/>
          <c:w val="0.9916739905285612"/>
          <c:h val="0.98001268857015855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5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2B5-4987-B1E2-F22648E62F46}"/>
              </c:ext>
            </c:extLst>
          </c:dPt>
          <c:dPt>
            <c:idx val="1"/>
            <c:bubble3D val="0"/>
            <c:spPr>
              <a:solidFill>
                <a:srgbClr val="AE703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2B5-4987-B1E2-F22648E62F46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2B5-4987-B1E2-F22648E62F46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2B5-4987-B1E2-F22648E62F46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2B5-4987-B1E2-F22648E62F46}"/>
              </c:ext>
            </c:extLst>
          </c:dPt>
          <c:dPt>
            <c:idx val="5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2B5-4987-B1E2-F22648E62F46}"/>
              </c:ext>
            </c:extLst>
          </c:dPt>
          <c:dPt>
            <c:idx val="6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92B5-4987-B1E2-F22648E62F46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92B5-4987-B1E2-F22648E62F4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2B5-4987-B1E2-F22648E62F4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2B5-4987-B1E2-F22648E62F46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92B5-4987-B1E2-F22648E62F46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2B5-4987-B1E2-F22648E62F46}"/>
                </c:ext>
              </c:extLst>
            </c:dLbl>
            <c:dLbl>
              <c:idx val="4"/>
              <c:layout>
                <c:manualLayout>
                  <c:x val="0"/>
                  <c:y val="-4.40977070928442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2B5-4987-B1E2-F22648E62F4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do 50 tys. mieszkańców</c:v>
                </c:pt>
                <c:pt idx="3">
                  <c:v>Miasto powyżej 50 do 200 tys. mieszkańców</c:v>
                </c:pt>
                <c:pt idx="4">
                  <c:v>Miasto powyżej 200  tys. mieszkańców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12-92B5-4987-B1E2-F22648E62F4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0"/>
          <c:w val="0.88430609089757251"/>
          <c:h val="1"/>
        </c:manualLayout>
      </c:layout>
      <c:overlay val="0"/>
      <c:txPr>
        <a:bodyPr/>
        <a:lstStyle/>
        <a:p>
          <a:pPr>
            <a:defRPr sz="9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explosion val="2"/>
          <c:dPt>
            <c:idx val="0"/>
            <c:bubble3D val="0"/>
            <c:spPr>
              <a:solidFill>
                <a:srgbClr val="33993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C4-46D2-86EF-B4597BF77009}"/>
              </c:ext>
            </c:extLst>
          </c:dPt>
          <c:dPt>
            <c:idx val="1"/>
            <c:bubble3D val="0"/>
            <c:spPr>
              <a:solidFill>
                <a:srgbClr val="AE703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C4-46D2-86EF-B4597BF77009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C4-46D2-86EF-B4597BF77009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0C4-46D2-86EF-B4597BF77009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0C4-46D2-86EF-B4597BF77009}"/>
              </c:ext>
            </c:extLst>
          </c:dPt>
          <c:dPt>
            <c:idx val="5"/>
            <c:bubble3D val="0"/>
            <c:spPr>
              <a:solidFill>
                <a:srgbClr val="595959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0C4-46D2-86EF-B4597BF77009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0C4-46D2-86EF-B4597BF77009}"/>
              </c:ext>
            </c:extLst>
          </c:dPt>
          <c:dPt>
            <c:idx val="7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80C4-46D2-86EF-B4597BF77009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80C4-46D2-86EF-B4597BF77009}"/>
              </c:ext>
            </c:extLst>
          </c:dPt>
          <c:dLbls>
            <c:dLbl>
              <c:idx val="4"/>
              <c:layout>
                <c:manualLayout>
                  <c:x val="0"/>
                  <c:y val="1.08266625241539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0C4-46D2-86EF-B4597BF77009}"/>
                </c:ext>
              </c:extLst>
            </c:dLbl>
            <c:dLbl>
              <c:idx val="5"/>
              <c:layout>
                <c:manualLayout>
                  <c:x val="1.4877570481025826E-2"/>
                  <c:y val="-0.1327605464925866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0C4-46D2-86EF-B4597BF77009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21 do 50 tys. mieszkańców</c:v>
                </c:pt>
                <c:pt idx="3">
                  <c:v>Miasto powyżej 51 do 200 tys. mieszkańców</c:v>
                </c:pt>
                <c:pt idx="4">
                  <c:v>Miasto powyżej 201  tys. mieszkańców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###0.0%</c:formatCode>
                <c:ptCount val="6"/>
                <c:pt idx="0">
                  <c:v>0.39045090213827377</c:v>
                </c:pt>
                <c:pt idx="1">
                  <c:v>0.12977181751501768</c:v>
                </c:pt>
                <c:pt idx="2">
                  <c:v>0.10993133820603118</c:v>
                </c:pt>
                <c:pt idx="3">
                  <c:v>0.16879994268079015</c:v>
                </c:pt>
                <c:pt idx="4">
                  <c:v>0.19008982416108031</c:v>
                </c:pt>
                <c:pt idx="5">
                  <c:v>1.0956175298804766E-2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80C4-46D2-86EF-B4597BF7700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ABB-4190-8E46-C9D5A289CB2E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ABB-4190-8E46-C9D5A289CB2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ABB-4190-8E46-C9D5A289CB2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ABB-4190-8E46-C9D5A289CB2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ABB-4190-8E46-C9D5A289CB2E}"/>
              </c:ext>
            </c:extLst>
          </c:dPt>
          <c:dPt>
            <c:idx val="5"/>
            <c:bubble3D val="0"/>
            <c:spPr>
              <a:solidFill>
                <a:srgbClr val="CC99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ABB-4190-8E46-C9D5A289CB2E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ABB-4190-8E46-C9D5A289CB2E}"/>
              </c:ext>
            </c:extLst>
          </c:dPt>
          <c:dPt>
            <c:idx val="7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5ABB-4190-8E46-C9D5A289CB2E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5ABB-4190-8E46-C9D5A289CB2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ABB-4190-8E46-C9D5A289CB2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5ABB-4190-8E46-C9D5A289CB2E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5ABB-4190-8E46-C9D5A289CB2E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5ABB-4190-8E46-C9D5A289CB2E}"/>
                </c:ext>
              </c:extLst>
            </c:dLbl>
            <c:dLbl>
              <c:idx val="4"/>
              <c:layout>
                <c:manualLayout>
                  <c:x val="0"/>
                  <c:y val="-4.40977070928442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ABB-4190-8E46-C9D5A289CB2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Arkusz1!$A$2:$A$8</c:f>
              <c:strCache>
                <c:ptCount val="7"/>
                <c:pt idx="0">
                  <c:v>północny</c:v>
                </c:pt>
                <c:pt idx="1">
                  <c:v>wschodni</c:v>
                </c:pt>
                <c:pt idx="2">
                  <c:v>północno - zachodni</c:v>
                </c:pt>
                <c:pt idx="3">
                  <c:v>południowo - zachodni</c:v>
                </c:pt>
                <c:pt idx="4">
                  <c:v>centralny</c:v>
                </c:pt>
                <c:pt idx="5">
                  <c:v>południowy</c:v>
                </c:pt>
                <c:pt idx="6">
                  <c:v>odmowa odpowiedzi (1%)</c:v>
                </c:pt>
              </c:strCache>
            </c:strRef>
          </c:cat>
          <c:val>
            <c:numRef>
              <c:f>Arkusz1!$B$2:$B$8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12-5ABB-4190-8E46-C9D5A289CB2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4.0863173125876444E-2"/>
          <c:w val="0.65496495492059237"/>
          <c:h val="0.74262899811538141"/>
        </c:manualLayout>
      </c:layout>
      <c:overlay val="0"/>
      <c:txPr>
        <a:bodyPr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9179158094118431E-2"/>
          <c:y val="4.7254776965952372E-2"/>
          <c:w val="0.51483520794006632"/>
          <c:h val="0.9334347130707191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7E955E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Arkusz1!$A$2:$A$18</c:f>
              <c:strCache>
                <c:ptCount val="17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Świętokrzystkie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  <c:pt idx="16">
                  <c:v>Odmowa odpowiedzi</c:v>
                </c:pt>
              </c:strCache>
            </c:strRef>
          </c:cat>
          <c:val>
            <c:numRef>
              <c:f>Arkusz1!$B$2:$B$18</c:f>
              <c:numCache>
                <c:formatCode>###0.0%</c:formatCode>
                <c:ptCount val="17"/>
                <c:pt idx="0">
                  <c:v>7.9867206745412686E-2</c:v>
                </c:pt>
                <c:pt idx="1">
                  <c:v>3.6948494767633087E-2</c:v>
                </c:pt>
                <c:pt idx="2">
                  <c:v>5.4666021985617069E-2</c:v>
                </c:pt>
                <c:pt idx="3">
                  <c:v>2.5083147573220225E-2</c:v>
                </c:pt>
                <c:pt idx="4">
                  <c:v>5.3423826104169042E-2</c:v>
                </c:pt>
                <c:pt idx="5">
                  <c:v>8.6035878270718041E-2</c:v>
                </c:pt>
                <c:pt idx="6">
                  <c:v>0.14930190527125906</c:v>
                </c:pt>
                <c:pt idx="7">
                  <c:v>2.1405562572775684E-2</c:v>
                </c:pt>
                <c:pt idx="8">
                  <c:v>4.9596237227605554E-2</c:v>
                </c:pt>
                <c:pt idx="9">
                  <c:v>2.9148481329570125E-2</c:v>
                </c:pt>
                <c:pt idx="10">
                  <c:v>7.8967857022422192E-2</c:v>
                </c:pt>
                <c:pt idx="11">
                  <c:v>0.11922424986825439</c:v>
                </c:pt>
                <c:pt idx="12">
                  <c:v>4.1585824850681734E-2</c:v>
                </c:pt>
                <c:pt idx="13">
                  <c:v>3.4225972573629207E-2</c:v>
                </c:pt>
                <c:pt idx="14">
                  <c:v>9.1149152553917201E-2</c:v>
                </c:pt>
                <c:pt idx="15">
                  <c:v>4.3523948412002751E-2</c:v>
                </c:pt>
                <c:pt idx="16">
                  <c:v>5.8462328711104015E-3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65-4DDF-83B8-C007C4F8852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8"/>
        <c:axId val="368726624"/>
        <c:axId val="368724272"/>
      </c:barChart>
      <c:catAx>
        <c:axId val="368726624"/>
        <c:scaling>
          <c:orientation val="maxMin"/>
        </c:scaling>
        <c:delete val="1"/>
        <c:axPos val="l"/>
        <c:numFmt formatCode="General" sourceLinked="0"/>
        <c:majorTickMark val="none"/>
        <c:minorTickMark val="none"/>
        <c:tickLblPos val="nextTo"/>
        <c:crossAx val="368724272"/>
        <c:crosses val="autoZero"/>
        <c:auto val="1"/>
        <c:lblAlgn val="ctr"/>
        <c:lblOffset val="100"/>
        <c:noMultiLvlLbl val="0"/>
      </c:catAx>
      <c:valAx>
        <c:axId val="368724272"/>
        <c:scaling>
          <c:orientation val="minMax"/>
        </c:scaling>
        <c:delete val="1"/>
        <c:axPos val="t"/>
        <c:numFmt formatCode="###0.0%" sourceLinked="1"/>
        <c:majorTickMark val="out"/>
        <c:minorTickMark val="none"/>
        <c:tickLblPos val="nextTo"/>
        <c:crossAx val="368726624"/>
        <c:crosses val="autoZero"/>
        <c:crossBetween val="between"/>
        <c:majorUnit val="1"/>
      </c:valAx>
    </c:plotArea>
    <c:plotVisOnly val="1"/>
    <c:dispBlanksAs val="gap"/>
    <c:showDLblsOverMax val="0"/>
  </c:chart>
  <c:txPr>
    <a:bodyPr/>
    <a:lstStyle/>
    <a:p>
      <a:pPr>
        <a:defRPr sz="1000">
          <a:solidFill>
            <a:srgbClr val="58595B"/>
          </a:solidFill>
          <a:latin typeface="Century Gothic" panose="020B0502020202020204" pitchFamily="34" charset="0"/>
        </a:defRPr>
      </a:pPr>
      <a:endParaRPr lang="pl-PL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194393940968073E-2"/>
          <c:y val="3.5975052025635328E-3"/>
          <c:w val="0.70557323060347021"/>
          <c:h val="0.960870313740435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Arkusz1!$C$3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47932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232-44D0-A1B2-AB5AFE4A69F3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232-44D0-A1B2-AB5AFE4A69F3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232-44D0-A1B2-AB5AFE4A69F3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232-44D0-A1B2-AB5AFE4A69F3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C232-44D0-A1B2-AB5AFE4A69F3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C232-44D0-A1B2-AB5AFE4A69F3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C232-44D0-A1B2-AB5AFE4A69F3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C232-44D0-A1B2-AB5AFE4A69F3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C232-44D0-A1B2-AB5AFE4A69F3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C232-44D0-A1B2-AB5AFE4A69F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Arkusz1!$B$4:$B$15</c:f>
              <c:strCache>
                <c:ptCount val="12"/>
                <c:pt idx="0">
                  <c:v>Kampinoski Park Narodowy</c:v>
                </c:pt>
                <c:pt idx="1">
                  <c:v>Tatrzański Park Narodowy</c:v>
                </c:pt>
                <c:pt idx="2">
                  <c:v>Słowiński Park Narodowy</c:v>
                </c:pt>
                <c:pt idx="3">
                  <c:v>Białowieski Park Narodowy</c:v>
                </c:pt>
                <c:pt idx="4">
                  <c:v>Ojcowski Park Narodowy</c:v>
                </c:pt>
                <c:pt idx="5">
                  <c:v>Karkonoski Park Narodowy</c:v>
                </c:pt>
                <c:pt idx="6">
                  <c:v>Świętokrzyski Park Narodowy</c:v>
                </c:pt>
                <c:pt idx="7">
                  <c:v>Roztoczański Park Narodowy</c:v>
                </c:pt>
                <c:pt idx="8">
                  <c:v>Wielkopolski Park Narodowy</c:v>
                </c:pt>
                <c:pt idx="9">
                  <c:v>Bieszczadzki Park Narodowy</c:v>
                </c:pt>
                <c:pt idx="10">
                  <c:v>Babiogórski Park Narodowy</c:v>
                </c:pt>
                <c:pt idx="11">
                  <c:v>Woliński Park Narodowy</c:v>
                </c:pt>
              </c:strCache>
            </c:strRef>
          </c:cat>
          <c:val>
            <c:numRef>
              <c:f>Arkusz1!$C$4:$C$15</c:f>
              <c:numCache>
                <c:formatCode>###0</c:formatCode>
                <c:ptCount val="12"/>
                <c:pt idx="0">
                  <c:v>8.775563169588386</c:v>
                </c:pt>
                <c:pt idx="1">
                  <c:v>6.376124276698798</c:v>
                </c:pt>
                <c:pt idx="2">
                  <c:v>5.1109493403251127</c:v>
                </c:pt>
                <c:pt idx="3">
                  <c:v>5.1083976283148225</c:v>
                </c:pt>
                <c:pt idx="4">
                  <c:v>4.617123554401271</c:v>
                </c:pt>
                <c:pt idx="5">
                  <c:v>4.6129170775634094</c:v>
                </c:pt>
                <c:pt idx="6">
                  <c:v>4.4093387009404577</c:v>
                </c:pt>
                <c:pt idx="7">
                  <c:v>3.798492721643469</c:v>
                </c:pt>
                <c:pt idx="8">
                  <c:v>3.6915348222046931</c:v>
                </c:pt>
                <c:pt idx="9">
                  <c:v>3.0058335386575794</c:v>
                </c:pt>
                <c:pt idx="10">
                  <c:v>2.0051466082991012</c:v>
                </c:pt>
                <c:pt idx="11">
                  <c:v>1.8605679903396222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232-44D0-A1B2-AB5AFE4A69F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525545912"/>
        <c:axId val="525553752"/>
      </c:barChart>
      <c:catAx>
        <c:axId val="525545912"/>
        <c:scaling>
          <c:orientation val="maxMin"/>
        </c:scaling>
        <c:delete val="1"/>
        <c:axPos val="l"/>
        <c:numFmt formatCode="0.00%" sourceLinked="0"/>
        <c:majorTickMark val="none"/>
        <c:minorTickMark val="none"/>
        <c:tickLblPos val="nextTo"/>
        <c:crossAx val="525553752"/>
        <c:crosses val="autoZero"/>
        <c:auto val="1"/>
        <c:lblAlgn val="ctr"/>
        <c:lblOffset val="100"/>
        <c:noMultiLvlLbl val="0"/>
      </c:catAx>
      <c:valAx>
        <c:axId val="525553752"/>
        <c:scaling>
          <c:orientation val="minMax"/>
        </c:scaling>
        <c:delete val="1"/>
        <c:axPos val="b"/>
        <c:numFmt formatCode="####%" sourceLinked="0"/>
        <c:majorTickMark val="out"/>
        <c:minorTickMark val="none"/>
        <c:tickLblPos val="nextTo"/>
        <c:crossAx val="525545912"/>
        <c:crosses val="max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194393940968073E-2"/>
          <c:y val="3.5975052025635328E-3"/>
          <c:w val="0.70557323060347021"/>
          <c:h val="0.960870313740435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Arkusz1!$C$3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47932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11A-4799-9F1A-954487D0ADEA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11A-4799-9F1A-954487D0ADEA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11A-4799-9F1A-954487D0ADEA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11A-4799-9F1A-954487D0ADEA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F11A-4799-9F1A-954487D0ADEA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F11A-4799-9F1A-954487D0ADEA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F11A-4799-9F1A-954487D0ADEA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F11A-4799-9F1A-954487D0ADEA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F11A-4799-9F1A-954487D0ADEA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F11A-4799-9F1A-954487D0ADEA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1">
                  <a:lumMod val="60000"/>
                  <a:lumOff val="40000"/>
                </a:schemeClr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F11A-4799-9F1A-954487D0ADE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Arkusz1!$B$4:$B$16</c:f>
              <c:strCache>
                <c:ptCount val="13"/>
                <c:pt idx="0">
                  <c:v>Park Narodowy „Bory Tucholskie”</c:v>
                </c:pt>
                <c:pt idx="1">
                  <c:v>Biebrzański Park Narodowy</c:v>
                </c:pt>
                <c:pt idx="2">
                  <c:v>Poleski Park Narodowy</c:v>
                </c:pt>
                <c:pt idx="3">
                  <c:v>Pieniński Park Narodowy</c:v>
                </c:pt>
                <c:pt idx="4">
                  <c:v>Park Narodowy Gór Stołowych</c:v>
                </c:pt>
                <c:pt idx="5">
                  <c:v>Narwiański Park Narodowy</c:v>
                </c:pt>
                <c:pt idx="6">
                  <c:v>Gorczański Park Narodowy</c:v>
                </c:pt>
                <c:pt idx="7">
                  <c:v>Wigierski Park Narodowy</c:v>
                </c:pt>
                <c:pt idx="8">
                  <c:v>Magurski Park Narodowy</c:v>
                </c:pt>
                <c:pt idx="9">
                  <c:v>Drawieński Park Narodowy</c:v>
                </c:pt>
                <c:pt idx="10">
                  <c:v>Park Narodowy „Ujście Warty”</c:v>
                </c:pt>
                <c:pt idx="11">
                  <c:v>Inny</c:v>
                </c:pt>
                <c:pt idx="12">
                  <c:v>Nie wiem, trudno powiedzieć</c:v>
                </c:pt>
              </c:strCache>
            </c:strRef>
          </c:cat>
          <c:val>
            <c:numRef>
              <c:f>Arkusz1!$C$4:$C$16</c:f>
              <c:numCache>
                <c:formatCode>###0</c:formatCode>
                <c:ptCount val="13"/>
                <c:pt idx="0">
                  <c:v>1.8401592696633624</c:v>
                </c:pt>
                <c:pt idx="1">
                  <c:v>1.7830333944940842</c:v>
                </c:pt>
                <c:pt idx="2">
                  <c:v>0.93158512124980208</c:v>
                </c:pt>
                <c:pt idx="3">
                  <c:v>0.89384509288673919</c:v>
                </c:pt>
                <c:pt idx="4">
                  <c:v>0.76195069821553296</c:v>
                </c:pt>
                <c:pt idx="5">
                  <c:v>0.51946900400715978</c:v>
                </c:pt>
                <c:pt idx="6" formatCode="###0.0">
                  <c:v>0.46210304656875711</c:v>
                </c:pt>
                <c:pt idx="7" formatCode="###0.0">
                  <c:v>0.32438328486885964</c:v>
                </c:pt>
                <c:pt idx="8" formatCode="###0.0">
                  <c:v>0.31536126758935523</c:v>
                </c:pt>
                <c:pt idx="9" formatCode="###0.0">
                  <c:v>0.25707067732317368</c:v>
                </c:pt>
                <c:pt idx="10" formatCode="###0.0">
                  <c:v>0.14332009380685123</c:v>
                </c:pt>
                <c:pt idx="11">
                  <c:v>9.4118738993448741</c:v>
                </c:pt>
                <c:pt idx="12">
                  <c:v>28.983855721004559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11A-4799-9F1A-954487D0ADE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525545912"/>
        <c:axId val="525553752"/>
      </c:barChart>
      <c:catAx>
        <c:axId val="525545912"/>
        <c:scaling>
          <c:orientation val="maxMin"/>
        </c:scaling>
        <c:delete val="1"/>
        <c:axPos val="l"/>
        <c:numFmt formatCode="0.00%" sourceLinked="0"/>
        <c:majorTickMark val="none"/>
        <c:minorTickMark val="none"/>
        <c:tickLblPos val="nextTo"/>
        <c:crossAx val="525553752"/>
        <c:crosses val="autoZero"/>
        <c:auto val="1"/>
        <c:lblAlgn val="ctr"/>
        <c:lblOffset val="100"/>
        <c:noMultiLvlLbl val="0"/>
      </c:catAx>
      <c:valAx>
        <c:axId val="525553752"/>
        <c:scaling>
          <c:orientation val="minMax"/>
        </c:scaling>
        <c:delete val="1"/>
        <c:axPos val="b"/>
        <c:numFmt formatCode="####%" sourceLinked="0"/>
        <c:majorTickMark val="out"/>
        <c:minorTickMark val="none"/>
        <c:tickLblPos val="nextTo"/>
        <c:crossAx val="525545912"/>
        <c:crosses val="max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19050"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DBD-4DE6-ABC4-0708756D5451}"/>
              </c:ext>
            </c:extLst>
          </c:dPt>
          <c:dPt>
            <c:idx val="1"/>
            <c:bubble3D val="0"/>
            <c:spPr>
              <a:solidFill>
                <a:srgbClr val="E54337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DBD-4DE6-ABC4-0708756D5451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DBD-4DE6-ABC4-0708756D5451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DBD-4DE6-ABC4-0708756D5451}"/>
              </c:ext>
            </c:extLst>
          </c:dPt>
          <c:dPt>
            <c:idx val="4"/>
            <c:bubble3D val="0"/>
            <c:spPr>
              <a:solidFill>
                <a:schemeClr val="tx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DBD-4DE6-ABC4-0708756D545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8B1-44EA-BE75-24F508CB3513}"/>
              </c:ext>
            </c:extLst>
          </c:dPt>
          <c:dLbls>
            <c:dLbl>
              <c:idx val="2"/>
              <c:layout>
                <c:manualLayout>
                  <c:x val="-3.4142546539141658E-2"/>
                  <c:y val="-0.116522029205897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DBD-4DE6-ABC4-0708756D5451}"/>
                </c:ext>
              </c:extLst>
            </c:dLbl>
            <c:dLbl>
              <c:idx val="3"/>
              <c:layout>
                <c:manualLayout>
                  <c:x val="-2.4596854570488848E-2"/>
                  <c:y val="-0.16973452814524084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DBD-4DE6-ABC4-0708756D5451}"/>
                </c:ext>
              </c:extLst>
            </c:dLbl>
            <c:dLbl>
              <c:idx val="4"/>
              <c:layout>
                <c:manualLayout>
                  <c:x val="1.4195222608997382E-2"/>
                  <c:y val="-0.1424652645484599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DBD-4DE6-ABC4-0708756D5451}"/>
                </c:ext>
              </c:extLst>
            </c:dLbl>
            <c:dLbl>
              <c:idx val="5"/>
              <c:layout>
                <c:manualLayout>
                  <c:x val="6.4653461965810385E-2"/>
                  <c:y val="-0.1293459868927847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8B1-44EA-BE75-24F508CB35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2"/>
                <c:pt idx="0">
                  <c:v>Tak</c:v>
                </c:pt>
                <c:pt idx="1">
                  <c:v>Nie  </c:v>
                </c:pt>
              </c:strCache>
            </c:strRef>
          </c:cat>
          <c:val>
            <c:numRef>
              <c:f>Arkusz1!$B$2:$B$4</c:f>
              <c:numCache>
                <c:formatCode>###0</c:formatCode>
                <c:ptCount val="3"/>
                <c:pt idx="0">
                  <c:v>61.604270379650451</c:v>
                </c:pt>
                <c:pt idx="1">
                  <c:v>38.395729620349471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DBD-4DE6-ABC4-0708756D545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863903726540238"/>
          <c:y val="8.8027766187270297E-3"/>
          <c:w val="0.28190909480560383"/>
          <c:h val="0.56638878569523843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Płeć</c:v>
                </c:pt>
              </c:strCache>
            </c:strRef>
          </c:tx>
          <c:spPr>
            <a:solidFill>
              <a:srgbClr val="FBE18D"/>
            </a:solidFill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8C3-4427-AF88-61B68B95AC05}"/>
              </c:ext>
            </c:extLst>
          </c:dPt>
          <c:dPt>
            <c:idx val="1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8C3-4427-AF88-61B68B95AC05}"/>
              </c:ext>
            </c:extLst>
          </c:dPt>
          <c:dLbls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48C3-4427-AF88-61B68B95AC05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Arkusz1!$A$2:$A$3</c:f>
              <c:strCache>
                <c:ptCount val="2"/>
                <c:pt idx="0">
                  <c:v>kobieta</c:v>
                </c:pt>
                <c:pt idx="1">
                  <c:v>mężczyzna</c:v>
                </c:pt>
              </c:strCache>
            </c:strRef>
          </c:cat>
          <c:val>
            <c:numRef>
              <c:f>Arkusz1!$B$2:$B$3</c:f>
              <c:numCache>
                <c:formatCode>###0.0%</c:formatCode>
                <c:ptCount val="2"/>
                <c:pt idx="0">
                  <c:v>0.52593163848176172</c:v>
                </c:pt>
                <c:pt idx="1">
                  <c:v>0.47406836151823589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8C3-4427-AF88-61B68B95AC0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34944910366367649"/>
          <c:y val="0.80511376423951053"/>
          <c:w val="0.19460676307016081"/>
          <c:h val="0.18960248973806748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0508147012761993E-2"/>
          <c:y val="1.0815589340717071E-2"/>
          <c:w val="0.89647618095587167"/>
          <c:h val="0.815003003283640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A0CC1E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5B90-47A0-BAEF-007ED2078FF9}"/>
              </c:ext>
            </c:extLst>
          </c:dPt>
          <c:dPt>
            <c:idx val="1"/>
            <c:invertIfNegative val="0"/>
            <c:bubble3D val="0"/>
            <c:spPr>
              <a:solidFill>
                <a:srgbClr val="A0CC1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5B90-47A0-BAEF-007ED2078FF9}"/>
              </c:ext>
            </c:extLst>
          </c:dPt>
          <c:dPt>
            <c:idx val="2"/>
            <c:invertIfNegative val="0"/>
            <c:bubble3D val="0"/>
            <c:spPr>
              <a:solidFill>
                <a:srgbClr val="548589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5B90-47A0-BAEF-007ED2078FF9}"/>
              </c:ext>
            </c:extLst>
          </c:dPt>
          <c:dPt>
            <c:idx val="3"/>
            <c:invertIfNegative val="0"/>
            <c:bubble3D val="0"/>
            <c:spPr>
              <a:solidFill>
                <a:srgbClr val="548589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5B90-47A0-BAEF-007ED2078FF9}"/>
              </c:ext>
            </c:extLst>
          </c:dPt>
          <c:dPt>
            <c:idx val="4"/>
            <c:invertIfNegative val="0"/>
            <c:bubble3D val="0"/>
            <c:spPr>
              <a:solidFill>
                <a:srgbClr val="548589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5B90-47A0-BAEF-007ED2078FF9}"/>
              </c:ext>
            </c:extLst>
          </c:dPt>
          <c:dPt>
            <c:idx val="5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B90-47A0-BAEF-007ED2078FF9}"/>
              </c:ext>
            </c:extLst>
          </c:dPt>
          <c:dPt>
            <c:idx val="6"/>
            <c:invertIfNegative val="0"/>
            <c:bubble3D val="0"/>
            <c:spPr>
              <a:solidFill>
                <a:srgbClr val="548589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B90-47A0-BAEF-007ED2078FF9}"/>
              </c:ext>
            </c:extLst>
          </c:dPt>
          <c:dPt>
            <c:idx val="8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B90-47A0-BAEF-007ED2078FF9}"/>
              </c:ext>
            </c:extLst>
          </c:dPt>
          <c:dPt>
            <c:idx val="9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B90-47A0-BAEF-007ED2078FF9}"/>
              </c:ext>
            </c:extLst>
          </c:dPt>
          <c:dPt>
            <c:idx val="10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5B90-47A0-BAEF-007ED2078FF9}"/>
              </c:ext>
            </c:extLst>
          </c:dPt>
          <c:dPt>
            <c:idx val="11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5B90-47A0-BAEF-007ED2078FF9}"/>
              </c:ext>
            </c:extLst>
          </c:dPt>
          <c:dPt>
            <c:idx val="12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5B90-47A0-BAEF-007ED2078FF9}"/>
              </c:ext>
            </c:extLst>
          </c:dPt>
          <c:dPt>
            <c:idx val="13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5B90-47A0-BAEF-007ED2078FF9}"/>
              </c:ext>
            </c:extLst>
          </c:dPt>
          <c:dPt>
            <c:idx val="14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5B90-47A0-BAEF-007ED2078FF9}"/>
              </c:ext>
            </c:extLst>
          </c:dPt>
          <c:dPt>
            <c:idx val="15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5B90-47A0-BAEF-007ED2078FF9}"/>
              </c:ext>
            </c:extLst>
          </c:dPt>
          <c:dPt>
            <c:idx val="16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5B90-47A0-BAEF-007ED2078FF9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B90-47A0-BAEF-007ED2078FF9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Arkusz1!$A$4:$A$10</c:f>
              <c:strCache>
                <c:ptCount val="7"/>
                <c:pt idx="0">
                  <c:v>ogół</c:v>
                </c:pt>
                <c:pt idx="2">
                  <c:v>18 – 24</c:v>
                </c:pt>
                <c:pt idx="3">
                  <c:v>25 - 34</c:v>
                </c:pt>
                <c:pt idx="4">
                  <c:v>35 – 44</c:v>
                </c:pt>
                <c:pt idx="5">
                  <c:v>45 – 59</c:v>
                </c:pt>
                <c:pt idx="6">
                  <c:v>60 i więcej</c:v>
                </c:pt>
              </c:strCache>
            </c:strRef>
          </c:cat>
          <c:val>
            <c:numRef>
              <c:f>Arkusz1!$B$4:$B$10</c:f>
              <c:numCache>
                <c:formatCode>General</c:formatCode>
                <c:ptCount val="7"/>
                <c:pt idx="0" formatCode="###0">
                  <c:v>61.604270379650451</c:v>
                </c:pt>
                <c:pt idx="2" formatCode="###0">
                  <c:v>51.706547162963489</c:v>
                </c:pt>
                <c:pt idx="3" formatCode="###0">
                  <c:v>58.200421764512789</c:v>
                </c:pt>
                <c:pt idx="4" formatCode="###0">
                  <c:v>66.433009463696251</c:v>
                </c:pt>
                <c:pt idx="5" formatCode="###0">
                  <c:v>70.270516836829472</c:v>
                </c:pt>
                <c:pt idx="6" formatCode="###0">
                  <c:v>56.791970881201628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5B90-47A0-BAEF-007ED2078FF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3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  <c:max val="100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3053044199989444E-2"/>
          <c:y val="0"/>
          <c:w val="0.89273531503543813"/>
          <c:h val="0.720677287563843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004B88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4AF9-4A3C-A38F-7B3E8F87E6F8}"/>
              </c:ext>
            </c:extLst>
          </c:dPt>
          <c:dPt>
            <c:idx val="1"/>
            <c:invertIfNegative val="0"/>
            <c:bubble3D val="0"/>
            <c:spPr>
              <a:solidFill>
                <a:srgbClr val="004B8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AF9-4A3C-A38F-7B3E8F87E6F8}"/>
              </c:ext>
            </c:extLst>
          </c:dPt>
          <c:dPt>
            <c:idx val="2"/>
            <c:invertIfNegative val="0"/>
            <c:bubble3D val="0"/>
            <c:spPr>
              <a:solidFill>
                <a:srgbClr val="004B8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4AF9-4A3C-A38F-7B3E8F87E6F8}"/>
              </c:ext>
            </c:extLst>
          </c:dPt>
          <c:dPt>
            <c:idx val="3"/>
            <c:invertIfNegative val="0"/>
            <c:bubble3D val="0"/>
            <c:spPr>
              <a:solidFill>
                <a:srgbClr val="004B8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4AF9-4A3C-A38F-7B3E8F87E6F8}"/>
              </c:ext>
            </c:extLst>
          </c:dPt>
          <c:dPt>
            <c:idx val="4"/>
            <c:invertIfNegative val="0"/>
            <c:bubble3D val="0"/>
            <c:spPr>
              <a:solidFill>
                <a:srgbClr val="004B8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4AF9-4A3C-A38F-7B3E8F87E6F8}"/>
              </c:ext>
            </c:extLst>
          </c:dPt>
          <c:dPt>
            <c:idx val="5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AF9-4A3C-A38F-7B3E8F87E6F8}"/>
              </c:ext>
            </c:extLst>
          </c:dPt>
          <c:dPt>
            <c:idx val="6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4AF9-4A3C-A38F-7B3E8F87E6F8}"/>
              </c:ext>
            </c:extLst>
          </c:dPt>
          <c:dPt>
            <c:idx val="8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4AF9-4A3C-A38F-7B3E8F87E6F8}"/>
              </c:ext>
            </c:extLst>
          </c:dPt>
          <c:dPt>
            <c:idx val="9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4AF9-4A3C-A38F-7B3E8F87E6F8}"/>
              </c:ext>
            </c:extLst>
          </c:dPt>
          <c:dPt>
            <c:idx val="10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4AF9-4A3C-A38F-7B3E8F87E6F8}"/>
              </c:ext>
            </c:extLst>
          </c:dPt>
          <c:dPt>
            <c:idx val="11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4AF9-4A3C-A38F-7B3E8F87E6F8}"/>
              </c:ext>
            </c:extLst>
          </c:dPt>
          <c:dPt>
            <c:idx val="12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4AF9-4A3C-A38F-7B3E8F87E6F8}"/>
              </c:ext>
            </c:extLst>
          </c:dPt>
          <c:dPt>
            <c:idx val="13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4AF9-4A3C-A38F-7B3E8F87E6F8}"/>
              </c:ext>
            </c:extLst>
          </c:dPt>
          <c:dPt>
            <c:idx val="14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4AF9-4A3C-A38F-7B3E8F87E6F8}"/>
              </c:ext>
            </c:extLst>
          </c:dPt>
          <c:dPt>
            <c:idx val="15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4AF9-4A3C-A38F-7B3E8F87E6F8}"/>
              </c:ext>
            </c:extLst>
          </c:dPt>
          <c:dPt>
            <c:idx val="16"/>
            <c:invertIfNegative val="0"/>
            <c:bubble3D val="0"/>
            <c:spPr>
              <a:solidFill>
                <a:srgbClr val="004B8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4AF9-4A3C-A38F-7B3E8F87E6F8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4AF9-4A3C-A38F-7B3E8F87E6F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ogół</c:v>
                </c:pt>
                <c:pt idx="2">
                  <c:v>podstawowe, gimnazjalne</c:v>
                </c:pt>
                <c:pt idx="3">
                  <c:v>zasadnicze zawodowe</c:v>
                </c:pt>
                <c:pt idx="4">
                  <c:v>średnie</c:v>
                </c:pt>
                <c:pt idx="5">
                  <c:v>wyższe</c:v>
                </c:pt>
              </c:strCache>
            </c:strRef>
          </c:cat>
          <c:val>
            <c:numRef>
              <c:f>Arkusz1!$B$4:$B$9</c:f>
              <c:numCache>
                <c:formatCode>General</c:formatCode>
                <c:ptCount val="6"/>
                <c:pt idx="0" formatCode="###0">
                  <c:v>61.604270379650451</c:v>
                </c:pt>
                <c:pt idx="2" formatCode="###0">
                  <c:v>24.715957522056524</c:v>
                </c:pt>
                <c:pt idx="3" formatCode="###0">
                  <c:v>32.155031796911054</c:v>
                </c:pt>
                <c:pt idx="4" formatCode="###0">
                  <c:v>55.771646714432656</c:v>
                </c:pt>
                <c:pt idx="5" formatCode="###0">
                  <c:v>76.126213236543165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4AF9-4A3C-A38F-7B3E8F87E6F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8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  <c:max val="100"/>
        </c:scaling>
        <c:delete val="1"/>
        <c:axPos val="l"/>
        <c:numFmt formatCode="###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272B-4E7A-B588-CAE8E9FBE4CC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272B-4E7A-B588-CAE8E9FBE4C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6.2129685595857763E-2"/>
          <c:w val="0.98378848305332334"/>
          <c:h val="0.93787031440414226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.61512252763082631"/>
          <c:w val="0.2322128528124211"/>
          <c:h val="0.38487747236917375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FC5A-469C-B0E1-4AE8CC4F2D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  <c:extLst>
          <c:ext xmlns:c15="http://schemas.microsoft.com/office/drawing/2012/chart" uri="{02D57815-91ED-43cb-92C2-25804820EDAC}">
            <c15:filteredBarSeries>
              <c15:ser>
                <c:idx val="0"/>
                <c:order val="1"/>
                <c:tx>
                  <c:strRef>
                    <c:extLst>
                      <c:ext uri="{02D57815-91ED-43cb-92C2-25804820EDAC}">
                        <c15:formulaRef>
                          <c15:sqref>Arkusz1!$C$1</c15:sqref>
                        </c15:formulaRef>
                      </c:ext>
                    </c:extLst>
                    <c:strCache>
                      <c:ptCount val="1"/>
                      <c:pt idx="0">
                        <c:v>Nie</c:v>
                      </c:pt>
                    </c:strCache>
                  </c:strRef>
                </c:tx>
                <c:spPr>
                  <a:solidFill>
                    <a:srgbClr val="E54337"/>
                  </a:solidFill>
                  <a:ln w="25527">
                    <a:noFill/>
                  </a:ln>
                </c:spPr>
                <c:invertIfNegative val="0"/>
                <c:dLbls>
                  <c:numFmt formatCode="0%" sourceLinked="0"/>
                  <c:spPr>
                    <a:noFill/>
                    <a:ln w="25527">
                      <a:noFill/>
                    </a:ln>
                  </c:sp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Arkusz1!$A$2</c15:sqref>
                        </c15:formulaRef>
                      </c:ext>
                    </c:extLst>
                    <c:numCache>
                      <c:formatCode>0</c:formatCode>
                      <c:ptCount val="1"/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Arkusz1!$C$2</c15:sqref>
                        </c15:formulaRef>
                      </c:ext>
                    </c:extLst>
                    <c:numCache>
                      <c:formatCode>0%</c:formatCode>
                      <c:ptCount val="1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FC5A-469C-B0E1-4AE8CC4F2D99}"/>
                  </c:ext>
                </c:extLst>
              </c15:ser>
            </c15:filteredBarSeries>
          </c:ext>
        </c:extLst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"/>
          <c:y val="6.2129685595857763E-2"/>
          <c:w val="0.49358298711744203"/>
          <c:h val="0.93787031440414226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190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11D-4C28-A1E1-FDED7BA775A5}"/>
              </c:ext>
            </c:extLst>
          </c:dPt>
          <c:dPt>
            <c:idx val="1"/>
            <c:bubble3D val="0"/>
            <c:spPr>
              <a:solidFill>
                <a:srgbClr val="BFBFBF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11D-4C28-A1E1-FDED7BA775A5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11D-4C28-A1E1-FDED7BA775A5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11D-4C28-A1E1-FDED7BA775A5}"/>
              </c:ext>
            </c:extLst>
          </c:dPt>
          <c:dPt>
            <c:idx val="4"/>
            <c:bubble3D val="0"/>
            <c:spPr>
              <a:solidFill>
                <a:schemeClr val="tx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11D-4C28-A1E1-FDED7BA775A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11D-4C28-A1E1-FDED7BA775A5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1D-4C28-A1E1-FDED7BA775A5}"/>
                </c:ext>
              </c:extLst>
            </c:dLbl>
            <c:dLbl>
              <c:idx val="2"/>
              <c:layout>
                <c:manualLayout>
                  <c:x val="-3.4142546539141658E-2"/>
                  <c:y val="-0.116522029205897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11D-4C28-A1E1-FDED7BA775A5}"/>
                </c:ext>
              </c:extLst>
            </c:dLbl>
            <c:dLbl>
              <c:idx val="3"/>
              <c:layout>
                <c:manualLayout>
                  <c:x val="-2.4596854570488848E-2"/>
                  <c:y val="-0.16973452814524084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11D-4C28-A1E1-FDED7BA775A5}"/>
                </c:ext>
              </c:extLst>
            </c:dLbl>
            <c:dLbl>
              <c:idx val="4"/>
              <c:layout>
                <c:manualLayout>
                  <c:x val="1.4195222608997382E-2"/>
                  <c:y val="-0.1424652645484599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11D-4C28-A1E1-FDED7BA775A5}"/>
                </c:ext>
              </c:extLst>
            </c:dLbl>
            <c:dLbl>
              <c:idx val="5"/>
              <c:layout>
                <c:manualLayout>
                  <c:x val="6.4653461965810385E-2"/>
                  <c:y val="-0.1293459868927847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11D-4C28-A1E1-FDED7BA775A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2"/>
                <c:pt idx="0">
                  <c:v>Tak</c:v>
                </c:pt>
                <c:pt idx="1">
                  <c:v>Nie  </c:v>
                </c:pt>
              </c:strCache>
            </c:strRef>
          </c:cat>
          <c:val>
            <c:numRef>
              <c:f>Arkusz1!$B$2:$B$4</c:f>
              <c:numCache>
                <c:formatCode>###0</c:formatCode>
                <c:ptCount val="3"/>
                <c:pt idx="0">
                  <c:v>61.604270379650451</c:v>
                </c:pt>
                <c:pt idx="1">
                  <c:v>38.395729620349471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11D-4C28-A1E1-FDED7BA775A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24663837133041319"/>
          <c:w val="0.80254514641977037"/>
          <c:h val="0.6573058716787244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północny</c:v>
                </c:pt>
              </c:strCache>
            </c:strRef>
          </c:cat>
          <c:val>
            <c:numRef>
              <c:f>Arkusz1!$B$2</c:f>
              <c:numCache>
                <c:formatCode>###0.0</c:formatCode>
                <c:ptCount val="1"/>
                <c:pt idx="0">
                  <c:v>55.275321672094059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11-4BDC-97CF-FF1EFB1DC29D}"/>
            </c:ext>
          </c:extLst>
        </c:ser>
        <c:ser>
          <c:idx val="1"/>
          <c:order val="1"/>
          <c:spPr>
            <a:solidFill>
              <a:srgbClr val="E54337"/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54337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611-4BDC-97CF-FF1EFB1DC29D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26227273379535"/>
                      <c:h val="0.238734467077643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611-4BDC-97CF-FF1EFB1DC29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północny</c:v>
                </c:pt>
              </c:strCache>
            </c:strRef>
          </c:cat>
          <c:val>
            <c:numRef>
              <c:f>Arkusz1!$C$2</c:f>
              <c:numCache>
                <c:formatCode>###0.0</c:formatCode>
                <c:ptCount val="1"/>
                <c:pt idx="0">
                  <c:v>44.724678327905998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611-4BDC-97CF-FF1EFB1DC2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  <c:min val="0"/>
        </c:scaling>
        <c:delete val="1"/>
        <c:axPos val="l"/>
        <c:numFmt formatCode="###0.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72632660696"/>
          <c:y val="0.20595203198508388"/>
          <c:w val="0.80254514641977037"/>
          <c:h val="0.6573058716787244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</c:f>
              <c:strCache>
                <c:ptCount val="1"/>
                <c:pt idx="0">
                  <c:v>północno - zachodni</c:v>
                </c:pt>
              </c:strCache>
            </c:strRef>
          </c:cat>
          <c:val>
            <c:numRef>
              <c:f>Arkusz1!$B$4</c:f>
              <c:numCache>
                <c:formatCode>###0</c:formatCode>
                <c:ptCount val="1"/>
                <c:pt idx="0">
                  <c:v>51.450358344862401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8B-4D52-B4DA-7EC5E3051195}"/>
            </c:ext>
          </c:extLst>
        </c:ser>
        <c:ser>
          <c:idx val="1"/>
          <c:order val="1"/>
          <c:spPr>
            <a:solidFill>
              <a:srgbClr val="E54337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26227273379535"/>
                      <c:h val="0.238734467077643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08B-4D52-B4DA-7EC5E305119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</c:f>
              <c:strCache>
                <c:ptCount val="1"/>
                <c:pt idx="0">
                  <c:v>północno - zachodni</c:v>
                </c:pt>
              </c:strCache>
            </c:strRef>
          </c:cat>
          <c:val>
            <c:numRef>
              <c:f>Arkusz1!$C$4</c:f>
              <c:numCache>
                <c:formatCode>###0</c:formatCode>
                <c:ptCount val="1"/>
                <c:pt idx="0">
                  <c:v>48.54964165513757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8B-4D52-B4DA-7EC5E30511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24663837133041319"/>
          <c:w val="0.80254514641977037"/>
          <c:h val="0.6573058716787244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Arkusz1!$A$6</c:f>
              <c:strCache>
                <c:ptCount val="1"/>
                <c:pt idx="0">
                  <c:v>centralny</c:v>
                </c:pt>
              </c:strCache>
            </c:strRef>
          </c:cat>
          <c:val>
            <c:numRef>
              <c:f>Arkusz1!$B$6</c:f>
              <c:numCache>
                <c:formatCode>###0</c:formatCode>
                <c:ptCount val="1"/>
                <c:pt idx="0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20-4376-BBEB-C712F56C483D}"/>
            </c:ext>
          </c:extLst>
        </c:ser>
        <c:ser>
          <c:idx val="1"/>
          <c:order val="1"/>
          <c:spPr>
            <a:solidFill>
              <a:srgbClr val="E54337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26227273379535"/>
                      <c:h val="0.238734467077643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F20-4376-BBEB-C712F56C483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Arkusz1!$A$6</c:f>
              <c:strCache>
                <c:ptCount val="1"/>
                <c:pt idx="0">
                  <c:v>centralny</c:v>
                </c:pt>
              </c:strCache>
            </c:strRef>
          </c:cat>
          <c:val>
            <c:numRef>
              <c:f>Arkusz1!$C$6</c:f>
              <c:numCache>
                <c:formatCode>###0</c:formatCode>
                <c:ptCount val="1"/>
                <c:pt idx="0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20-4376-BBEB-C712F56C48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24663837133041319"/>
          <c:w val="0.80254514641977037"/>
          <c:h val="0.6573058716787244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</c:f>
              <c:strCache>
                <c:ptCount val="1"/>
                <c:pt idx="0">
                  <c:v>wschodni</c:v>
                </c:pt>
              </c:strCache>
            </c:strRef>
          </c:cat>
          <c:val>
            <c:numRef>
              <c:f>Arkusz1!$B$3</c:f>
              <c:numCache>
                <c:formatCode>###0</c:formatCode>
                <c:ptCount val="1"/>
                <c:pt idx="0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19-4AAC-B555-8A9381F78AF5}"/>
            </c:ext>
          </c:extLst>
        </c:ser>
        <c:ser>
          <c:idx val="1"/>
          <c:order val="1"/>
          <c:spPr>
            <a:solidFill>
              <a:srgbClr val="E54337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26227273379535"/>
                      <c:h val="0.238734467077643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AE19-4AAC-B555-8A9381F78AF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</c:f>
              <c:strCache>
                <c:ptCount val="1"/>
                <c:pt idx="0">
                  <c:v>wschodni</c:v>
                </c:pt>
              </c:strCache>
            </c:strRef>
          </c:cat>
          <c:val>
            <c:numRef>
              <c:f>Arkusz1!$C$3</c:f>
              <c:numCache>
                <c:formatCode>###0</c:formatCode>
                <c:ptCount val="1"/>
                <c:pt idx="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E19-4AAC-B555-8A9381F78A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  <c:max val="100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24663837133041319"/>
          <c:w val="0.80254514641977037"/>
          <c:h val="0.6573058716787244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Arkusz1!$A$5</c:f>
              <c:strCache>
                <c:ptCount val="1"/>
                <c:pt idx="0">
                  <c:v>południowo - zachodni</c:v>
                </c:pt>
              </c:strCache>
            </c:strRef>
          </c:cat>
          <c:val>
            <c:numRef>
              <c:f>Arkusz1!$B$5</c:f>
              <c:numCache>
                <c:formatCode>###0</c:formatCode>
                <c:ptCount val="1"/>
                <c:pt idx="0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80-4440-B2D4-E62D2F40E921}"/>
            </c:ext>
          </c:extLst>
        </c:ser>
        <c:ser>
          <c:idx val="1"/>
          <c:order val="1"/>
          <c:spPr>
            <a:solidFill>
              <a:srgbClr val="E54337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26227273379535"/>
                      <c:h val="0.238734467077643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80-4440-B2D4-E62D2F40E92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Arkusz1!$A$5</c:f>
              <c:strCache>
                <c:ptCount val="1"/>
                <c:pt idx="0">
                  <c:v>południowo - zachodni</c:v>
                </c:pt>
              </c:strCache>
            </c:strRef>
          </c:cat>
          <c:val>
            <c:numRef>
              <c:f>Arkusz1!$C$5</c:f>
              <c:numCache>
                <c:formatCode>###0</c:formatCode>
                <c:ptCount val="1"/>
                <c:pt idx="0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780-4440-B2D4-E62D2F40E9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10913503649342"/>
          <c:y val="0.15668054220503583"/>
          <c:w val="0.45079790970698486"/>
          <c:h val="0.6498902476358247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explosion val="2"/>
          <c:dPt>
            <c:idx val="0"/>
            <c:bubble3D val="0"/>
            <c:spPr>
              <a:solidFill>
                <a:srgbClr val="339933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78B-4FEC-95D6-EE0744E0A76E}"/>
              </c:ext>
            </c:extLst>
          </c:dPt>
          <c:dPt>
            <c:idx val="1"/>
            <c:bubble3D val="0"/>
            <c:spPr>
              <a:solidFill>
                <a:srgbClr val="FFEAA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78B-4FEC-95D6-EE0744E0A76E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78B-4FEC-95D6-EE0744E0A76E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78B-4FEC-95D6-EE0744E0A76E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78B-4FEC-95D6-EE0744E0A76E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78B-4FEC-95D6-EE0744E0A76E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78B-4FEC-95D6-EE0744E0A76E}"/>
              </c:ext>
            </c:extLst>
          </c:dPt>
          <c:dLbls>
            <c:dLbl>
              <c:idx val="0"/>
              <c:layout>
                <c:manualLayout>
                  <c:x val="2.9256495120708399E-3"/>
                  <c:y val="-7.3494568331559087E-3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8B-4FEC-95D6-EE0744E0A76E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678B-4FEC-95D6-EE0744E0A76E}"/>
                </c:ext>
              </c:extLst>
            </c:dLbl>
            <c:dLbl>
              <c:idx val="4"/>
              <c:layout>
                <c:manualLayout>
                  <c:x val="0"/>
                  <c:y val="0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02622179296658"/>
                      <c:h val="0.1031151384187673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678B-4FEC-95D6-EE0744E0A76E}"/>
                </c:ext>
              </c:extLst>
            </c:dLbl>
            <c:dLbl>
              <c:idx val="5"/>
              <c:layout>
                <c:manualLayout>
                  <c:x val="-2.619984637675379E-2"/>
                  <c:y val="-0.13849317051215707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78B-4FEC-95D6-EE0744E0A76E}"/>
                </c:ext>
              </c:extLst>
            </c:dLbl>
            <c:dLbl>
              <c:idx val="6"/>
              <c:layout>
                <c:manualLayout>
                  <c:x val="-1.5294239490930636E-2"/>
                  <c:y val="-0.13229312127853257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78B-4FEC-95D6-EE0744E0A76E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1.    18 – 24</c:v>
                </c:pt>
                <c:pt idx="1">
                  <c:v>2.    25 – 34</c:v>
                </c:pt>
                <c:pt idx="2">
                  <c:v>3.    35 – 44</c:v>
                </c:pt>
                <c:pt idx="3">
                  <c:v>4.    45 – 59 </c:v>
                </c:pt>
                <c:pt idx="4">
                  <c:v>5.    60 i więcej</c:v>
                </c:pt>
                <c:pt idx="5">
                  <c:v>odmowa</c:v>
                </c:pt>
              </c:strCache>
            </c:strRef>
          </c:cat>
          <c:val>
            <c:numRef>
              <c:f>Arkusz1!$B$2:$B$7</c:f>
              <c:numCache>
                <c:formatCode>###0.0%</c:formatCode>
                <c:ptCount val="6"/>
                <c:pt idx="0">
                  <c:v>8.668932846568414E-2</c:v>
                </c:pt>
                <c:pt idx="1">
                  <c:v>0.16452773303074986</c:v>
                </c:pt>
                <c:pt idx="2">
                  <c:v>0.20047749985482274</c:v>
                </c:pt>
                <c:pt idx="3">
                  <c:v>0.23290698659519124</c:v>
                </c:pt>
                <c:pt idx="4">
                  <c:v>0.31270438519643817</c:v>
                </c:pt>
                <c:pt idx="5">
                  <c:v>2.6940668571121804E-3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78B-4FEC-95D6-EE0744E0A76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24663837133041319"/>
          <c:w val="0.80254514641977037"/>
          <c:h val="0.6573058716787244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 w="3175"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Arkusz1!$A$7</c:f>
              <c:strCache>
                <c:ptCount val="1"/>
                <c:pt idx="0">
                  <c:v>południowy</c:v>
                </c:pt>
              </c:strCache>
            </c:strRef>
          </c:cat>
          <c:val>
            <c:numRef>
              <c:f>Arkusz1!$B$7</c:f>
              <c:numCache>
                <c:formatCode>###0</c:formatCode>
                <c:ptCount val="1"/>
                <c:pt idx="0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79-4C0E-9559-06E456733DB5}"/>
            </c:ext>
          </c:extLst>
        </c:ser>
        <c:ser>
          <c:idx val="1"/>
          <c:order val="1"/>
          <c:spPr>
            <a:solidFill>
              <a:srgbClr val="E54337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26227273379535"/>
                      <c:h val="0.238734467077643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A979-4C0E-9559-06E456733DB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Arkusz1!$A$7</c:f>
              <c:strCache>
                <c:ptCount val="1"/>
                <c:pt idx="0">
                  <c:v>południowy</c:v>
                </c:pt>
              </c:strCache>
            </c:strRef>
          </c:cat>
          <c:val>
            <c:numRef>
              <c:f>Arkusz1!$C$7</c:f>
              <c:numCache>
                <c:formatCode>###0</c:formatCode>
                <c:ptCount val="1"/>
                <c:pt idx="0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979-4C0E-9559-06E456733D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057186348618775"/>
          <c:y val="0.21227336860961921"/>
          <c:w val="0.38456419685290089"/>
          <c:h val="0.69436434040568284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Kilka razy w miesiącu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18 – 24</c:v>
                </c:pt>
                <c:pt idx="1">
                  <c:v>25 - 34</c:v>
                </c:pt>
                <c:pt idx="2">
                  <c:v>35 – 44</c:v>
                </c:pt>
                <c:pt idx="3">
                  <c:v>45 – 59</c:v>
                </c:pt>
                <c:pt idx="4">
                  <c:v>60 i więcej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5.0733263893014664</c:v>
                </c:pt>
                <c:pt idx="1">
                  <c:v>6.6715500995215633</c:v>
                </c:pt>
                <c:pt idx="2">
                  <c:v>4.878823936489562</c:v>
                </c:pt>
                <c:pt idx="3">
                  <c:v>5.4691980003351537</c:v>
                </c:pt>
                <c:pt idx="4">
                  <c:v>11.169262063431276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59-455B-9AC4-7766D5B83412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Raz w miesiącu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18 – 24</c:v>
                </c:pt>
                <c:pt idx="1">
                  <c:v>25 - 34</c:v>
                </c:pt>
                <c:pt idx="2">
                  <c:v>35 – 44</c:v>
                </c:pt>
                <c:pt idx="3">
                  <c:v>45 – 59</c:v>
                </c:pt>
                <c:pt idx="4">
                  <c:v>60 i więcej</c:v>
                </c:pt>
              </c:strCache>
            </c:strRef>
          </c:cat>
          <c:val>
            <c:numRef>
              <c:f>Arkusz1!$C$2:$C$6</c:f>
              <c:numCache>
                <c:formatCode>###0</c:formatCode>
                <c:ptCount val="5"/>
                <c:pt idx="0">
                  <c:v>2.8607290097466693</c:v>
                </c:pt>
                <c:pt idx="1">
                  <c:v>4.2921038328358394</c:v>
                </c:pt>
                <c:pt idx="2">
                  <c:v>8.5997284921063724</c:v>
                </c:pt>
                <c:pt idx="3">
                  <c:v>1.7873264883594271</c:v>
                </c:pt>
                <c:pt idx="4">
                  <c:v>1.8255434448985519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59-455B-9AC4-7766D5B83412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1-2 razy na kwartał</c:v>
                </c:pt>
              </c:strCache>
            </c:strRef>
          </c:tx>
          <c:spPr>
            <a:solidFill>
              <a:srgbClr val="CBEA6F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18 – 24</c:v>
                </c:pt>
                <c:pt idx="1">
                  <c:v>25 - 34</c:v>
                </c:pt>
                <c:pt idx="2">
                  <c:v>35 – 44</c:v>
                </c:pt>
                <c:pt idx="3">
                  <c:v>45 – 59</c:v>
                </c:pt>
                <c:pt idx="4">
                  <c:v>60 i więcej</c:v>
                </c:pt>
              </c:strCache>
            </c:strRef>
          </c:cat>
          <c:val>
            <c:numRef>
              <c:f>Arkusz1!$D$2:$D$6</c:f>
              <c:numCache>
                <c:formatCode>###0</c:formatCode>
                <c:ptCount val="5"/>
                <c:pt idx="0">
                  <c:v>11.517740805793638</c:v>
                </c:pt>
                <c:pt idx="1">
                  <c:v>12.886496148782243</c:v>
                </c:pt>
                <c:pt idx="2">
                  <c:v>12.159313257418146</c:v>
                </c:pt>
                <c:pt idx="3">
                  <c:v>14.738075374109872</c:v>
                </c:pt>
                <c:pt idx="4">
                  <c:v>9.739622694248764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59-455B-9AC4-7766D5B83412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Raz na pół roku</c:v>
                </c:pt>
              </c:strCache>
            </c:strRef>
          </c:tx>
          <c:spPr>
            <a:solidFill>
              <a:srgbClr val="E5F5B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>
                        <a:lumMod val="40000"/>
                        <a:lumOff val="60000"/>
                      </a:schemeClr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Arkusz1!$A$2:$A$6</c:f>
              <c:strCache>
                <c:ptCount val="5"/>
                <c:pt idx="0">
                  <c:v>18 – 24</c:v>
                </c:pt>
                <c:pt idx="1">
                  <c:v>25 - 34</c:v>
                </c:pt>
                <c:pt idx="2">
                  <c:v>35 – 44</c:v>
                </c:pt>
                <c:pt idx="3">
                  <c:v>45 – 59</c:v>
                </c:pt>
                <c:pt idx="4">
                  <c:v>60 i więcej</c:v>
                </c:pt>
              </c:strCache>
            </c:strRef>
          </c:cat>
          <c:val>
            <c:numRef>
              <c:f>Arkusz1!$E$2:$E$6</c:f>
              <c:numCache>
                <c:formatCode>###0</c:formatCode>
                <c:ptCount val="5"/>
                <c:pt idx="0">
                  <c:v>18.98662363503729</c:v>
                </c:pt>
                <c:pt idx="1">
                  <c:v>14.355056690080184</c:v>
                </c:pt>
                <c:pt idx="2">
                  <c:v>24.89994732332697</c:v>
                </c:pt>
                <c:pt idx="3">
                  <c:v>15.363330344681986</c:v>
                </c:pt>
                <c:pt idx="4">
                  <c:v>10.915592404485322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B59-455B-9AC4-7766D5B83412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Raz w roku</c:v>
                </c:pt>
              </c:strCache>
            </c:strRef>
          </c:tx>
          <c:spPr>
            <a:solidFill>
              <a:srgbClr val="F4FBE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>
                        <a:lumMod val="40000"/>
                        <a:lumOff val="60000"/>
                      </a:schemeClr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Arkusz1!$A$2:$A$6</c:f>
              <c:strCache>
                <c:ptCount val="5"/>
                <c:pt idx="0">
                  <c:v>18 – 24</c:v>
                </c:pt>
                <c:pt idx="1">
                  <c:v>25 - 34</c:v>
                </c:pt>
                <c:pt idx="2">
                  <c:v>35 – 44</c:v>
                </c:pt>
                <c:pt idx="3">
                  <c:v>45 – 59</c:v>
                </c:pt>
                <c:pt idx="4">
                  <c:v>60 i więcej</c:v>
                </c:pt>
              </c:strCache>
            </c:strRef>
          </c:cat>
          <c:val>
            <c:numRef>
              <c:f>Arkusz1!$F$2:$F$6</c:f>
              <c:numCache>
                <c:formatCode>###0</c:formatCode>
                <c:ptCount val="5"/>
                <c:pt idx="0">
                  <c:v>30.917064765878489</c:v>
                </c:pt>
                <c:pt idx="1">
                  <c:v>26.181627734651681</c:v>
                </c:pt>
                <c:pt idx="2">
                  <c:v>17.432737968232878</c:v>
                </c:pt>
                <c:pt idx="3">
                  <c:v>26.789084458825986</c:v>
                </c:pt>
                <c:pt idx="4">
                  <c:v>20.648354260256756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B59-455B-9AC4-7766D5B83412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  <c:pt idx="0">
                  <c:v>W ogóle nie odwiedziałem(am)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Arkusz1!$A$2:$A$6</c:f>
              <c:strCache>
                <c:ptCount val="5"/>
                <c:pt idx="0">
                  <c:v>18 – 24</c:v>
                </c:pt>
                <c:pt idx="1">
                  <c:v>25 - 34</c:v>
                </c:pt>
                <c:pt idx="2">
                  <c:v>35 – 44</c:v>
                </c:pt>
                <c:pt idx="3">
                  <c:v>45 – 59</c:v>
                </c:pt>
                <c:pt idx="4">
                  <c:v>60 i więcej</c:v>
                </c:pt>
              </c:strCache>
            </c:strRef>
          </c:cat>
          <c:val>
            <c:numRef>
              <c:f>Arkusz1!$G$2:$G$6</c:f>
              <c:numCache>
                <c:formatCode>###0</c:formatCode>
                <c:ptCount val="5"/>
                <c:pt idx="0">
                  <c:v>29.80334493683764</c:v>
                </c:pt>
                <c:pt idx="1">
                  <c:v>35.613165494128594</c:v>
                </c:pt>
                <c:pt idx="2">
                  <c:v>30.54448677574576</c:v>
                </c:pt>
                <c:pt idx="3">
                  <c:v>35.635431728105345</c:v>
                </c:pt>
                <c:pt idx="4">
                  <c:v>45.263185656230107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B59-455B-9AC4-7766D5B83412}"/>
            </c:ext>
          </c:extLst>
        </c:ser>
        <c:ser>
          <c:idx val="5"/>
          <c:order val="6"/>
          <c:tx>
            <c:strRef>
              <c:f>Arkusz1!$H$1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D9D9D9"/>
            </a:solidFill>
          </c:spPr>
          <c:invertIfNegative val="0"/>
          <c:dLbls>
            <c:dLbl>
              <c:idx val="2"/>
              <c:layout>
                <c:manualLayout>
                  <c:x val="3.3489596140521818E-3"/>
                  <c:y val="8.2559135054065112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B59-455B-9AC4-7766D5B834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+mj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Arkusz1!$A$2:$A$6</c:f>
              <c:strCache>
                <c:ptCount val="5"/>
                <c:pt idx="0">
                  <c:v>18 – 24</c:v>
                </c:pt>
                <c:pt idx="1">
                  <c:v>25 - 34</c:v>
                </c:pt>
                <c:pt idx="2">
                  <c:v>35 – 44</c:v>
                </c:pt>
                <c:pt idx="3">
                  <c:v>45 – 59</c:v>
                </c:pt>
                <c:pt idx="4">
                  <c:v>60 i więcej</c:v>
                </c:pt>
              </c:strCache>
            </c:strRef>
          </c:cat>
          <c:val>
            <c:numRef>
              <c:f>Arkusz1!$H$2:$H$6</c:f>
              <c:numCache>
                <c:formatCode>General</c:formatCode>
                <c:ptCount val="5"/>
                <c:pt idx="0" formatCode="###0">
                  <c:v>0.84117045740484331</c:v>
                </c:pt>
                <c:pt idx="2" formatCode="###0">
                  <c:v>1.4849622466802861</c:v>
                </c:pt>
                <c:pt idx="3" formatCode="###0.0">
                  <c:v>0.2175536055822074</c:v>
                </c:pt>
                <c:pt idx="4" formatCode="###0.0">
                  <c:v>0.43843947644922143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B59-455B-9AC4-7766D5B8341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674707136"/>
        <c:axId val="674705960"/>
      </c:barChart>
      <c:catAx>
        <c:axId val="6747071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 sz="900">
                <a:latin typeface="+mn-lt"/>
              </a:defRPr>
            </a:pPr>
            <a:endParaRPr lang="pl-PL"/>
          </a:p>
        </c:txPr>
        <c:crossAx val="6747059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7470596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674707136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5314086923960822E-2"/>
          <c:y val="0.21227328689775699"/>
          <c:w val="0.78811383034618876"/>
          <c:h val="0.28425169935408162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Kilka razy w miesiącu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Arkusz1!$B$2:$B$3</c:f>
              <c:numCache>
                <c:formatCode>General</c:formatCode>
                <c:ptCount val="2"/>
                <c:pt idx="0" formatCode="###0">
                  <c:v>7.3332267324134737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0D-46BE-B1BB-3986F068CAC4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Raz w miesiącu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Arkusz1!$C$2:$C$3</c:f>
              <c:numCache>
                <c:formatCode>General</c:formatCode>
                <c:ptCount val="2"/>
                <c:pt idx="0" formatCode="###0">
                  <c:v>3.6653531249060367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0D-46BE-B1BB-3986F068CAC4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1-2 razy na kwartał</c:v>
                </c:pt>
              </c:strCache>
            </c:strRef>
          </c:tx>
          <c:spPr>
            <a:solidFill>
              <a:srgbClr val="A0CC1E">
                <a:lumMod val="60000"/>
                <a:lumOff val="40000"/>
              </a:srgbClr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Arkusz1!$D$2:$D$3</c:f>
              <c:numCache>
                <c:formatCode>General</c:formatCode>
                <c:ptCount val="2"/>
                <c:pt idx="0" formatCode="###0">
                  <c:v>12.140679233773234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0D-46BE-B1BB-3986F068CAC4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Raz na pół roku</c:v>
                </c:pt>
              </c:strCache>
            </c:strRef>
          </c:tx>
          <c:spPr>
            <a:solidFill>
              <a:srgbClr val="E5F5B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Arkusz1!$E$2:$E$3</c:f>
              <c:numCache>
                <c:formatCode>General</c:formatCode>
                <c:ptCount val="2"/>
                <c:pt idx="0" formatCode="###0">
                  <c:v>16.042384743891443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E0D-46BE-B1BB-3986F068CAC4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Raz w roku</c:v>
                </c:pt>
              </c:strCache>
            </c:strRef>
          </c:tx>
          <c:spPr>
            <a:solidFill>
              <a:srgbClr val="F4FBE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Arkusz1!$F$2:$F$3</c:f>
              <c:numCache>
                <c:formatCode>General</c:formatCode>
                <c:ptCount val="2"/>
                <c:pt idx="0" formatCode="###0">
                  <c:v>23.239757093687803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0D-46BE-B1BB-3986F068CAC4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  <c:pt idx="0">
                  <c:v>W ogóle nie odwiedziałem(am)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Arkusz1!$G$2:$G$3</c:f>
              <c:numCache>
                <c:formatCode>General</c:formatCode>
                <c:ptCount val="2"/>
                <c:pt idx="0" formatCode="###0">
                  <c:v>37.020205349029098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6C-48F8-9E22-41C3CE2B32C4}"/>
            </c:ext>
          </c:extLst>
        </c:ser>
        <c:ser>
          <c:idx val="5"/>
          <c:order val="6"/>
          <c:tx>
            <c:strRef>
              <c:f>Arkusz1!$H$1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ysClr val="window" lastClr="FFFFFF">
                <a:lumMod val="85000"/>
              </a:sysClr>
            </a:solidFill>
          </c:spPr>
          <c:invertIfNegative val="0"/>
          <c:dLbls>
            <c:dLbl>
              <c:idx val="0"/>
              <c:layout>
                <c:manualLayout>
                  <c:x val="-3.3488936896503303E-3"/>
                  <c:y val="6.07646010976044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0688263940209201E-2"/>
                      <c:h val="4.60390584130017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77E-4B33-8789-4AD2645C17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Arkusz1!$H$2:$H$3</c:f>
              <c:numCache>
                <c:formatCode>General</c:formatCode>
                <c:ptCount val="2"/>
                <c:pt idx="0" formatCode="###0">
                  <c:v>0.55839372229883588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6C-48F8-9E22-41C3CE2B32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22000"/>
        <c:axId val="525544344"/>
      </c:barChart>
      <c:catAx>
        <c:axId val="525522000"/>
        <c:scaling>
          <c:orientation val="maxMin"/>
        </c:scaling>
        <c:delete val="1"/>
        <c:axPos val="l"/>
        <c:numFmt formatCode="0" sourceLinked="1"/>
        <c:majorTickMark val="none"/>
        <c:minorTickMark val="none"/>
        <c:tickLblPos val="nextTo"/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7.7170709260862183E-2"/>
          <c:y val="0.40868481942247437"/>
          <c:w val="0.8072901840543375"/>
          <c:h val="0.14009992443594266"/>
        </c:manualLayout>
      </c:layout>
      <c:overlay val="0"/>
      <c:txPr>
        <a:bodyPr/>
        <a:lstStyle/>
        <a:p>
          <a:pPr>
            <a:defRPr sz="900">
              <a:latin typeface="+mn-lt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057186348618775"/>
          <c:y val="0.21227336860961921"/>
          <c:w val="0.38456419685290089"/>
          <c:h val="0.69436434040568284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Kilka razy w miesiącu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</c:strCache>
            </c:strRef>
          </c:cat>
          <c:val>
            <c:numRef>
              <c:f>Arkusz1!$B$2:$B$5</c:f>
              <c:numCache>
                <c:formatCode>###0</c:formatCode>
                <c:ptCount val="4"/>
                <c:pt idx="0">
                  <c:v>4.0472293728714002</c:v>
                </c:pt>
                <c:pt idx="1">
                  <c:v>2.4399922986048339</c:v>
                </c:pt>
                <c:pt idx="2">
                  <c:v>9.1440497605292617</c:v>
                </c:pt>
                <c:pt idx="3">
                  <c:v>7.3572310245224219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14-41F9-9051-F6A950B9C615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Raz w miesiącu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</c:strCache>
            </c:strRef>
          </c:cat>
          <c:val>
            <c:numRef>
              <c:f>Arkusz1!$C$2:$C$5</c:f>
              <c:numCache>
                <c:formatCode>###0</c:formatCode>
                <c:ptCount val="4"/>
                <c:pt idx="0">
                  <c:v>4.7839433730360366</c:v>
                </c:pt>
                <c:pt idx="1">
                  <c:v>2.7443487345133435</c:v>
                </c:pt>
                <c:pt idx="2">
                  <c:v>3.224187965728067</c:v>
                </c:pt>
                <c:pt idx="3">
                  <c:v>3.9853852604723481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14-41F9-9051-F6A950B9C615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1-2 razy na kwartał</c:v>
                </c:pt>
              </c:strCache>
            </c:strRef>
          </c:tx>
          <c:spPr>
            <a:solidFill>
              <a:srgbClr val="CBEA6F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</c:strCache>
            </c:strRef>
          </c:cat>
          <c:val>
            <c:numRef>
              <c:f>Arkusz1!$D$2:$D$5</c:f>
              <c:numCache>
                <c:formatCode>###0</c:formatCode>
                <c:ptCount val="4"/>
                <c:pt idx="0">
                  <c:v>3.0852690218597978</c:v>
                </c:pt>
                <c:pt idx="1">
                  <c:v>6.4981178194375584</c:v>
                </c:pt>
                <c:pt idx="2">
                  <c:v>11.929486187466189</c:v>
                </c:pt>
                <c:pt idx="3">
                  <c:v>14.449124065945048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814-41F9-9051-F6A950B9C615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Raz na pół roku</c:v>
                </c:pt>
              </c:strCache>
            </c:strRef>
          </c:tx>
          <c:spPr>
            <a:solidFill>
              <a:srgbClr val="E5F5B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>
                        <a:lumMod val="40000"/>
                        <a:lumOff val="60000"/>
                      </a:schemeClr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</c:strCache>
            </c:strRef>
          </c:cat>
          <c:val>
            <c:numRef>
              <c:f>Arkusz1!$E$2:$E$5</c:f>
              <c:numCache>
                <c:formatCode>###0</c:formatCode>
                <c:ptCount val="4"/>
                <c:pt idx="0">
                  <c:v>17.908272487671653</c:v>
                </c:pt>
                <c:pt idx="1">
                  <c:v>3.3275926363304635</c:v>
                </c:pt>
                <c:pt idx="2">
                  <c:v>14.881212423355624</c:v>
                </c:pt>
                <c:pt idx="3">
                  <c:v>20.049410805005586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814-41F9-9051-F6A950B9C615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Raz w roku</c:v>
                </c:pt>
              </c:strCache>
            </c:strRef>
          </c:tx>
          <c:spPr>
            <a:solidFill>
              <a:srgbClr val="F4FBE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>
                        <a:lumMod val="40000"/>
                        <a:lumOff val="60000"/>
                      </a:schemeClr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</c:strCache>
            </c:strRef>
          </c:cat>
          <c:val>
            <c:numRef>
              <c:f>Arkusz1!$F$2:$F$5</c:f>
              <c:numCache>
                <c:formatCode>###0</c:formatCode>
                <c:ptCount val="4"/>
                <c:pt idx="0">
                  <c:v>18.261180840883668</c:v>
                </c:pt>
                <c:pt idx="1">
                  <c:v>28.492030398882424</c:v>
                </c:pt>
                <c:pt idx="2">
                  <c:v>23.533100133544025</c:v>
                </c:pt>
                <c:pt idx="3">
                  <c:v>22.137455340330682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14-41F9-9051-F6A950B9C615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  <c:pt idx="0">
                  <c:v>W ogóle nie odwiedziałem(am)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</c:strCache>
            </c:strRef>
          </c:cat>
          <c:val>
            <c:numRef>
              <c:f>Arkusz1!$G$2:$G$5</c:f>
              <c:numCache>
                <c:formatCode>###0</c:formatCode>
                <c:ptCount val="4"/>
                <c:pt idx="0">
                  <c:v>51.914104903677448</c:v>
                </c:pt>
                <c:pt idx="1">
                  <c:v>56.497918112231375</c:v>
                </c:pt>
                <c:pt idx="2">
                  <c:v>37.014452120132546</c:v>
                </c:pt>
                <c:pt idx="3">
                  <c:v>31.052695453555035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814-41F9-9051-F6A950B9C615}"/>
            </c:ext>
          </c:extLst>
        </c:ser>
        <c:ser>
          <c:idx val="5"/>
          <c:order val="6"/>
          <c:tx>
            <c:strRef>
              <c:f>Arkusz1!$H$1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D9D9D9"/>
            </a:solidFill>
          </c:spPr>
          <c:invertIfNegative val="0"/>
          <c:dLbls>
            <c:dLbl>
              <c:idx val="2"/>
              <c:layout>
                <c:manualLayout>
                  <c:x val="3.3489596140521818E-3"/>
                  <c:y val="8.2559135054065112E-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814-41F9-9051-F6A950B9C6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+mj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</c:strCache>
            </c:strRef>
          </c:cat>
          <c:val>
            <c:numRef>
              <c:f>Arkusz1!$H$2:$H$5</c:f>
              <c:numCache>
                <c:formatCode>General</c:formatCode>
                <c:ptCount val="4"/>
                <c:pt idx="2" formatCode="###0.0">
                  <c:v>0.27351140924440343</c:v>
                </c:pt>
                <c:pt idx="3" formatCode="###0">
                  <c:v>0.96869805016907429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814-41F9-9051-F6A950B9C61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674707136"/>
        <c:axId val="674705960"/>
      </c:barChart>
      <c:catAx>
        <c:axId val="67470713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 sz="900">
                <a:latin typeface="+mn-lt"/>
              </a:defRPr>
            </a:pPr>
            <a:endParaRPr lang="pl-PL"/>
          </a:p>
        </c:txPr>
        <c:crossAx val="6747059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67470596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674707136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33391358187594522"/>
          <c:w val="0.94517441554847614"/>
          <c:h val="0.640531234739576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47932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50E-44B2-A38F-D09C63D39894}"/>
              </c:ext>
            </c:extLst>
          </c:dPt>
          <c:dPt>
            <c:idx val="1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50E-44B2-A38F-D09C63D39894}"/>
              </c:ext>
            </c:extLst>
          </c:dPt>
          <c:dPt>
            <c:idx val="2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650E-44B2-A38F-D09C63D39894}"/>
              </c:ext>
            </c:extLst>
          </c:dPt>
          <c:dPt>
            <c:idx val="3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650E-44B2-A38F-D09C63D39894}"/>
              </c:ext>
            </c:extLst>
          </c:dPt>
          <c:dPt>
            <c:idx val="4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650E-44B2-A38F-D09C63D39894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</c:v>
                </c:pt>
              </c:strCache>
            </c:strRef>
          </c:cat>
          <c:val>
            <c:numRef>
              <c:f>Arkusz1!$B$4:$B$8</c:f>
              <c:numCache>
                <c:formatCode>###0</c:formatCode>
                <c:ptCount val="5"/>
                <c:pt idx="0">
                  <c:v>29.92790491720519</c:v>
                </c:pt>
                <c:pt idx="1">
                  <c:v>27.977863815957448</c:v>
                </c:pt>
                <c:pt idx="2">
                  <c:v>21.798050615844517</c:v>
                </c:pt>
                <c:pt idx="3">
                  <c:v>21.234596137990394</c:v>
                </c:pt>
                <c:pt idx="4">
                  <c:v>20.174236169822628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50E-44B2-A38F-D09C63D39894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18 – 24 lat</c:v>
                </c:pt>
              </c:strCache>
            </c:strRef>
          </c:tx>
          <c:spPr>
            <a:solidFill>
              <a:srgbClr val="86CB9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</c:v>
                </c:pt>
              </c:strCache>
            </c:strRef>
          </c:cat>
          <c:val>
            <c:numRef>
              <c:f>Arkusz1!$C$4:$C$8</c:f>
              <c:numCache>
                <c:formatCode>###0</c:formatCode>
                <c:ptCount val="5"/>
                <c:pt idx="0">
                  <c:v>45.875062760209396</c:v>
                </c:pt>
                <c:pt idx="1">
                  <c:v>25.352009295213502</c:v>
                </c:pt>
                <c:pt idx="2">
                  <c:v>26.402842117370827</c:v>
                </c:pt>
                <c:pt idx="3">
                  <c:v>29.475880630447577</c:v>
                </c:pt>
                <c:pt idx="4">
                  <c:v>8.278129967533058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468-4560-97FF-A4B58532442B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25 – 34 lat</c:v>
                </c:pt>
              </c:strCache>
            </c:strRef>
          </c:tx>
          <c:spPr>
            <a:solidFill>
              <a:srgbClr val="933F7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</c:v>
                </c:pt>
              </c:strCache>
            </c:strRef>
          </c:cat>
          <c:val>
            <c:numRef>
              <c:f>Arkusz1!$D$4:$D$8</c:f>
              <c:numCache>
                <c:formatCode>###0</c:formatCode>
                <c:ptCount val="5"/>
                <c:pt idx="0">
                  <c:v>41.171144743599633</c:v>
                </c:pt>
                <c:pt idx="1">
                  <c:v>29.393738376910111</c:v>
                </c:pt>
                <c:pt idx="2">
                  <c:v>31.102351036083391</c:v>
                </c:pt>
                <c:pt idx="3">
                  <c:v>20.459084951321721</c:v>
                </c:pt>
                <c:pt idx="4">
                  <c:v>18.068761618128008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468-4560-97FF-A4B58532442B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35 – 44 lat</c:v>
                </c:pt>
              </c:strCache>
            </c:strRef>
          </c:tx>
          <c:spPr>
            <a:solidFill>
              <a:srgbClr val="1D275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</c:v>
                </c:pt>
              </c:strCache>
            </c:strRef>
          </c:cat>
          <c:val>
            <c:numRef>
              <c:f>Arkusz1!$E$4:$E$8</c:f>
              <c:numCache>
                <c:formatCode>###0</c:formatCode>
                <c:ptCount val="5"/>
                <c:pt idx="0">
                  <c:v>33.104705511503482</c:v>
                </c:pt>
                <c:pt idx="1">
                  <c:v>18.579301541963673</c:v>
                </c:pt>
                <c:pt idx="2">
                  <c:v>31.308498330884603</c:v>
                </c:pt>
                <c:pt idx="3">
                  <c:v>21.390971422388372</c:v>
                </c:pt>
                <c:pt idx="4">
                  <c:v>23.254456936179057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A468-4560-97FF-A4B58532442B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45 – 59 lat</c:v>
                </c:pt>
              </c:strCache>
            </c:strRef>
          </c:tx>
          <c:spPr>
            <a:solidFill>
              <a:srgbClr val="9DC7D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</c:v>
                </c:pt>
              </c:strCache>
            </c:strRef>
          </c:cat>
          <c:val>
            <c:numRef>
              <c:f>Arkusz1!$F$4:$F$8</c:f>
              <c:numCache>
                <c:formatCode>###0</c:formatCode>
                <c:ptCount val="5"/>
                <c:pt idx="0">
                  <c:v>25.523073519147605</c:v>
                </c:pt>
                <c:pt idx="1">
                  <c:v>36.110065889339602</c:v>
                </c:pt>
                <c:pt idx="2">
                  <c:v>20.739425279185536</c:v>
                </c:pt>
                <c:pt idx="3">
                  <c:v>18.656140679979938</c:v>
                </c:pt>
                <c:pt idx="4">
                  <c:v>17.872209045664231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468-4560-97FF-A4B58532442B}"/>
            </c:ext>
          </c:extLst>
        </c:ser>
        <c:ser>
          <c:idx val="5"/>
          <c:order val="5"/>
          <c:tx>
            <c:strRef>
              <c:f>Arkusz1!$G$3</c:f>
              <c:strCache>
                <c:ptCount val="1"/>
                <c:pt idx="0">
                  <c:v>60 i więcej lat</c:v>
                </c:pt>
              </c:strCache>
            </c:strRef>
          </c:tx>
          <c:spPr>
            <a:solidFill>
              <a:srgbClr val="1C372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</c:v>
                </c:pt>
              </c:strCache>
            </c:strRef>
          </c:cat>
          <c:val>
            <c:numRef>
              <c:f>Arkusz1!$G$4:$G$8</c:f>
              <c:numCache>
                <c:formatCode>###0</c:formatCode>
                <c:ptCount val="5"/>
                <c:pt idx="0">
                  <c:v>20.57121726610308</c:v>
                </c:pt>
                <c:pt idx="1">
                  <c:v>27.667322999257298</c:v>
                </c:pt>
                <c:pt idx="2">
                  <c:v>10.165717024963678</c:v>
                </c:pt>
                <c:pt idx="3">
                  <c:v>21.361104327287048</c:v>
                </c:pt>
                <c:pt idx="4">
                  <c:v>24.493550065819004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A468-4560-97FF-A4B58532442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17636115932418245"/>
          <c:w val="0.94517441554847614"/>
          <c:h val="0.79808365729133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47932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C934-4860-A9C0-ED659B832AB8}"/>
              </c:ext>
            </c:extLst>
          </c:dPt>
          <c:dPt>
            <c:idx val="1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934-4860-A9C0-ED659B832AB8}"/>
              </c:ext>
            </c:extLst>
          </c:dPt>
          <c:dPt>
            <c:idx val="2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C934-4860-A9C0-ED659B832AB8}"/>
              </c:ext>
            </c:extLst>
          </c:dPt>
          <c:dPt>
            <c:idx val="3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C934-4860-A9C0-ED659B832AB8}"/>
              </c:ext>
            </c:extLst>
          </c:dPt>
          <c:dPt>
            <c:idx val="4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C934-4860-A9C0-ED659B832AB8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</c:v>
                </c:pt>
              </c:strCache>
            </c:strRef>
          </c:cat>
          <c:val>
            <c:numRef>
              <c:f>Arkusz1!$B$4:$B$8</c:f>
              <c:numCache>
                <c:formatCode>###0</c:formatCode>
                <c:ptCount val="5"/>
                <c:pt idx="0">
                  <c:v>29.92790491720519</c:v>
                </c:pt>
                <c:pt idx="1">
                  <c:v>27.977863815957448</c:v>
                </c:pt>
                <c:pt idx="2">
                  <c:v>21.798050615844517</c:v>
                </c:pt>
                <c:pt idx="3">
                  <c:v>21.234596137990394</c:v>
                </c:pt>
                <c:pt idx="4">
                  <c:v>20.174236169822628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934-4860-A9C0-ED659B832AB8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Pracujący</c:v>
                </c:pt>
              </c:strCache>
            </c:strRef>
          </c:tx>
          <c:spPr>
            <a:solidFill>
              <a:srgbClr val="004B8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</c:v>
                </c:pt>
              </c:strCache>
            </c:strRef>
          </c:cat>
          <c:val>
            <c:numRef>
              <c:f>Arkusz1!$C$4:$C$8</c:f>
              <c:numCache>
                <c:formatCode>###0</c:formatCode>
                <c:ptCount val="5"/>
                <c:pt idx="0">
                  <c:v>31.97993626548184</c:v>
                </c:pt>
                <c:pt idx="1">
                  <c:v>30.143661328333877</c:v>
                </c:pt>
                <c:pt idx="2">
                  <c:v>25.665505956594814</c:v>
                </c:pt>
                <c:pt idx="3">
                  <c:v>19.712459314870383</c:v>
                </c:pt>
                <c:pt idx="4">
                  <c:v>18.627550659751513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C934-4860-A9C0-ED659B832AB8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Emeryt, rencista</c:v>
                </c:pt>
              </c:strCache>
            </c:strRef>
          </c:tx>
          <c:spPr>
            <a:solidFill>
              <a:srgbClr val="47576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</c:v>
                </c:pt>
              </c:strCache>
            </c:strRef>
          </c:cat>
          <c:val>
            <c:numRef>
              <c:f>Arkusz1!$D$4:$D$8</c:f>
              <c:numCache>
                <c:formatCode>###0</c:formatCode>
                <c:ptCount val="5"/>
                <c:pt idx="0">
                  <c:v>20.347420798450845</c:v>
                </c:pt>
                <c:pt idx="1">
                  <c:v>27.339188210469207</c:v>
                </c:pt>
                <c:pt idx="2">
                  <c:v>10.439621844607611</c:v>
                </c:pt>
                <c:pt idx="3">
                  <c:v>21.504910040747216</c:v>
                </c:pt>
                <c:pt idx="4">
                  <c:v>25.145532406888265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934-4860-A9C0-ED659B832AB8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Uczeń, student</c:v>
                </c:pt>
              </c:strCache>
            </c:strRef>
          </c:tx>
          <c:spPr>
            <a:solidFill>
              <a:srgbClr val="A8A2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</c:v>
                </c:pt>
              </c:strCache>
            </c:strRef>
          </c:cat>
          <c:val>
            <c:numRef>
              <c:f>Arkusz1!$E$4:$E$8</c:f>
              <c:numCache>
                <c:formatCode>###0</c:formatCode>
                <c:ptCount val="5"/>
                <c:pt idx="0">
                  <c:v>38.866236119978453</c:v>
                </c:pt>
                <c:pt idx="1">
                  <c:v>23.15108808300409</c:v>
                </c:pt>
                <c:pt idx="2">
                  <c:v>26.227333366943583</c:v>
                </c:pt>
                <c:pt idx="3">
                  <c:v>29.290040278916464</c:v>
                </c:pt>
                <c:pt idx="4">
                  <c:v>14.346286183404283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C934-4860-A9C0-ED659B832AB8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Niepracujący</c:v>
                </c:pt>
              </c:strCache>
            </c:strRef>
          </c:tx>
          <c:spPr>
            <a:solidFill>
              <a:srgbClr val="BDBDB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</c:v>
                </c:pt>
              </c:strCache>
            </c:strRef>
          </c:cat>
          <c:val>
            <c:numRef>
              <c:f>Arkusz1!$F$4:$F$8</c:f>
              <c:numCache>
                <c:formatCode>###0</c:formatCode>
                <c:ptCount val="5"/>
                <c:pt idx="0">
                  <c:v>41.169557267722126</c:v>
                </c:pt>
                <c:pt idx="1">
                  <c:v>18.03041679314239</c:v>
                </c:pt>
                <c:pt idx="2">
                  <c:v>31.367818224474981</c:v>
                </c:pt>
                <c:pt idx="3">
                  <c:v>24.336441196623433</c:v>
                </c:pt>
                <c:pt idx="4">
                  <c:v>13.056101918360389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934-4860-A9C0-ED659B832AB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0"/>
          <c:order val="1"/>
          <c:tx>
            <c:strRef>
              <c:f>Arkusz1!$B$1</c:f>
              <c:strCache>
                <c:ptCount val="1"/>
                <c:pt idx="0">
                  <c:v>Bardzo zadowolony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1695-46FA-AD18-C2BD7AF56461}"/>
            </c:ext>
          </c:extLst>
        </c:ser>
        <c:ser>
          <c:idx val="1"/>
          <c:order val="2"/>
          <c:tx>
            <c:strRef>
              <c:f>Arkusz1!$C$1</c:f>
              <c:strCache>
                <c:ptCount val="1"/>
                <c:pt idx="0">
                  <c:v>Raczej zadowolony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1695-46FA-AD18-C2BD7AF56461}"/>
            </c:ext>
          </c:extLst>
        </c:ser>
        <c:ser>
          <c:idx val="2"/>
          <c:order val="3"/>
          <c:tx>
            <c:strRef>
              <c:f>Arkusz1!$D$1</c:f>
              <c:strCache>
                <c:ptCount val="1"/>
                <c:pt idx="0">
                  <c:v>Ani zadowolony, ani niezadowolony</c:v>
                </c:pt>
              </c:strCache>
            </c:strRef>
          </c:tx>
          <c:spPr>
            <a:solidFill>
              <a:srgbClr val="BFBFBF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1695-46FA-AD18-C2BD7AF56461}"/>
            </c:ext>
          </c:extLst>
        </c:ser>
        <c:ser>
          <c:idx val="3"/>
          <c:order val="4"/>
          <c:tx>
            <c:strRef>
              <c:f>Arkusz1!$E$1</c:f>
              <c:strCache>
                <c:ptCount val="1"/>
                <c:pt idx="0">
                  <c:v>Raczej niezadowolony</c:v>
                </c:pt>
              </c:strCache>
            </c:strRef>
          </c:tx>
          <c:spPr>
            <a:solidFill>
              <a:srgbClr val="EF8E87"/>
            </a:solidFill>
          </c:spPr>
          <c:invertIfNegative val="0"/>
          <c:dLbls>
            <c:dLbl>
              <c:idx val="0"/>
              <c:layout>
                <c:manualLayout>
                  <c:x val="-1.602400281029177E-16"/>
                  <c:y val="0.1226860093787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695-46FA-AD18-C2BD7AF564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4-1695-46FA-AD18-C2BD7AF56461}"/>
            </c:ext>
          </c:extLst>
        </c:ser>
        <c:ser>
          <c:idx val="4"/>
          <c:order val="5"/>
          <c:tx>
            <c:strRef>
              <c:f>Arkusz1!$F$1</c:f>
              <c:strCache>
                <c:ptCount val="1"/>
                <c:pt idx="0">
                  <c:v>Bardzo niezadowolony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1695-46FA-AD18-C2BD7AF56461}"/>
            </c:ext>
          </c:extLst>
        </c:ser>
        <c:ser>
          <c:idx val="5"/>
          <c:order val="6"/>
          <c:tx>
            <c:strRef>
              <c:f>Arkusz1!$G$1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Arkusz1!$G$2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6-1695-46FA-AD18-C2BD7AF5646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  <c:extLst>
          <c:ext xmlns:c15="http://schemas.microsoft.com/office/drawing/2012/chart" uri="{02D57815-91ED-43cb-92C2-25804820EDAC}">
            <c15:filteredBarSeries>
              <c15:ser>
                <c:idx val="8"/>
                <c:order val="0"/>
                <c:tx>
                  <c:strRef>
                    <c:extLst>
                      <c:ext uri="{02D57815-91ED-43cb-92C2-25804820EDAC}">
                        <c15:formulaRef>
                          <c15:sqref>Arkusz1!$A$1</c15:sqref>
                        </c15:formulaRef>
                      </c:ext>
                    </c:extLst>
                    <c:strCache>
                      <c:ptCount val="1"/>
                      <c:pt idx="0">
                        <c:v> </c:v>
                      </c:pt>
                    </c:strCache>
                  </c:strRef>
                </c:tx>
                <c:spPr>
                  <a:solidFill>
                    <a:srgbClr val="48AA48"/>
                  </a:solidFill>
                  <a:ln w="25527">
                    <a:noFill/>
                  </a:ln>
                </c:spPr>
                <c:invertIfNegative val="0"/>
                <c:dLbls>
                  <c:numFmt formatCode="0%" sourceLinked="0"/>
                  <c:spPr>
                    <a:noFill/>
                    <a:ln w="25527">
                      <a:noFill/>
                    </a:ln>
                  </c:sp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Arkusz1!$A$2</c15:sqref>
                        </c15:formulaRef>
                      </c:ext>
                    </c:extLst>
                    <c:numCache>
                      <c:formatCode>0</c:formatCode>
                      <c:ptCount val="1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7-1695-46FA-AD18-C2BD7AF56461}"/>
                  </c:ext>
                </c:extLst>
              </c15:ser>
            </c15:filteredBarSeries>
          </c:ext>
        </c:extLst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0912119064670921E-4"/>
          <c:y val="0.33391358187594522"/>
          <c:w val="0.99615652487366801"/>
          <c:h val="0.666086479638221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47932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035-4F9D-8223-886598756BE8}"/>
              </c:ext>
            </c:extLst>
          </c:dPt>
          <c:dPt>
            <c:idx val="1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D035-4F9D-8223-886598756BE8}"/>
              </c:ext>
            </c:extLst>
          </c:dPt>
          <c:dPt>
            <c:idx val="2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D035-4F9D-8223-886598756BE8}"/>
              </c:ext>
            </c:extLst>
          </c:dPt>
          <c:dPt>
            <c:idx val="3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D035-4F9D-8223-886598756BE8}"/>
              </c:ext>
            </c:extLst>
          </c:dPt>
          <c:dPt>
            <c:idx val="4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D035-4F9D-8223-886598756BE8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Walory zdrowotne: dobra jakość powietrza, wody</c:v>
                </c:pt>
                <c:pt idx="1">
                  <c:v>Obcowanie z naturą, bliskość natury</c:v>
                </c:pt>
                <c:pt idx="2">
                  <c:v>Możliwość częstych odwiedzin Parku Narodowego (np. w celu odpoczynku)</c:v>
                </c:pt>
                <c:pt idx="3">
                  <c:v>Spokój i cisza</c:v>
                </c:pt>
                <c:pt idx="4">
                  <c:v>Walory estetyczne: ładna okolica</c:v>
                </c:pt>
              </c:strCache>
            </c:strRef>
          </c:cat>
          <c:val>
            <c:numRef>
              <c:f>Arkusz1!$B$4:$B$8</c:f>
              <c:numCache>
                <c:formatCode>###0</c:formatCode>
                <c:ptCount val="5"/>
                <c:pt idx="0">
                  <c:v>48.535465758007447</c:v>
                </c:pt>
                <c:pt idx="1">
                  <c:v>43.905244553723456</c:v>
                </c:pt>
                <c:pt idx="2">
                  <c:v>18.181018734719874</c:v>
                </c:pt>
                <c:pt idx="3">
                  <c:v>18.030213867121962</c:v>
                </c:pt>
                <c:pt idx="4">
                  <c:v>11.991352008454133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035-4F9D-8223-886598756BE8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podstawowe, gimnazjalne</c:v>
                </c:pt>
              </c:strCache>
            </c:strRef>
          </c:tx>
          <c:spPr>
            <a:solidFill>
              <a:srgbClr val="56677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Walory zdrowotne: dobra jakość powietrza, wody</c:v>
                </c:pt>
                <c:pt idx="1">
                  <c:v>Obcowanie z naturą, bliskość natury</c:v>
                </c:pt>
                <c:pt idx="2">
                  <c:v>Możliwość częstych odwiedzin Parku Narodowego (np. w celu odpoczynku)</c:v>
                </c:pt>
                <c:pt idx="3">
                  <c:v>Spokój i cisza</c:v>
                </c:pt>
                <c:pt idx="4">
                  <c:v>Walory estetyczne: ładna okolica</c:v>
                </c:pt>
              </c:strCache>
            </c:strRef>
          </c:cat>
          <c:val>
            <c:numRef>
              <c:f>Arkusz1!$C$4:$C$8</c:f>
              <c:numCache>
                <c:formatCode>###0</c:formatCode>
                <c:ptCount val="5"/>
                <c:pt idx="0">
                  <c:v>31.241957679114645</c:v>
                </c:pt>
                <c:pt idx="1">
                  <c:v>37.420178032743273</c:v>
                </c:pt>
                <c:pt idx="2">
                  <c:v>22.760276362120525</c:v>
                </c:pt>
                <c:pt idx="3">
                  <c:v>5.2166498373718762</c:v>
                </c:pt>
                <c:pt idx="4">
                  <c:v>21.014156706075127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035-4F9D-8223-886598756BE8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zasadnicze zawodowe</c:v>
                </c:pt>
              </c:strCache>
            </c:strRef>
          </c:tx>
          <c:spPr>
            <a:solidFill>
              <a:srgbClr val="9EACD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Walory zdrowotne: dobra jakość powietrza, wody</c:v>
                </c:pt>
                <c:pt idx="1">
                  <c:v>Obcowanie z naturą, bliskość natury</c:v>
                </c:pt>
                <c:pt idx="2">
                  <c:v>Możliwość częstych odwiedzin Parku Narodowego (np. w celu odpoczynku)</c:v>
                </c:pt>
                <c:pt idx="3">
                  <c:v>Spokój i cisza</c:v>
                </c:pt>
                <c:pt idx="4">
                  <c:v>Walory estetyczne: ładna okolica</c:v>
                </c:pt>
              </c:strCache>
            </c:strRef>
          </c:cat>
          <c:val>
            <c:numRef>
              <c:f>Arkusz1!$D$4:$D$8</c:f>
              <c:numCache>
                <c:formatCode>###0</c:formatCode>
                <c:ptCount val="5"/>
                <c:pt idx="0">
                  <c:v>53.03692619778613</c:v>
                </c:pt>
                <c:pt idx="1">
                  <c:v>25.582260907900196</c:v>
                </c:pt>
                <c:pt idx="2">
                  <c:v>9.9790335329017825</c:v>
                </c:pt>
                <c:pt idx="3">
                  <c:v>12.123673969310952</c:v>
                </c:pt>
                <c:pt idx="4">
                  <c:v>5.8037441619286838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035-4F9D-8223-886598756BE8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średnie</c:v>
                </c:pt>
              </c:strCache>
            </c:strRef>
          </c:tx>
          <c:spPr>
            <a:solidFill>
              <a:srgbClr val="FFCA21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Walory zdrowotne: dobra jakość powietrza, wody</c:v>
                </c:pt>
                <c:pt idx="1">
                  <c:v>Obcowanie z naturą, bliskość natury</c:v>
                </c:pt>
                <c:pt idx="2">
                  <c:v>Możliwość częstych odwiedzin Parku Narodowego (np. w celu odpoczynku)</c:v>
                </c:pt>
                <c:pt idx="3">
                  <c:v>Spokój i cisza</c:v>
                </c:pt>
                <c:pt idx="4">
                  <c:v>Walory estetyczne: ładna okolica</c:v>
                </c:pt>
              </c:strCache>
            </c:strRef>
          </c:cat>
          <c:val>
            <c:numRef>
              <c:f>Arkusz1!$E$4:$E$8</c:f>
              <c:numCache>
                <c:formatCode>###0</c:formatCode>
                <c:ptCount val="5"/>
                <c:pt idx="0">
                  <c:v>44.456813137533011</c:v>
                </c:pt>
                <c:pt idx="1">
                  <c:v>44.771496550157217</c:v>
                </c:pt>
                <c:pt idx="2">
                  <c:v>19.957583020442307</c:v>
                </c:pt>
                <c:pt idx="3">
                  <c:v>17.131861481382366</c:v>
                </c:pt>
                <c:pt idx="4">
                  <c:v>10.547586216772821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D035-4F9D-8223-886598756BE8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wyższe</c:v>
                </c:pt>
              </c:strCache>
            </c:strRef>
          </c:tx>
          <c:spPr>
            <a:solidFill>
              <a:srgbClr val="5F604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Walory zdrowotne: dobra jakość powietrza, wody</c:v>
                </c:pt>
                <c:pt idx="1">
                  <c:v>Obcowanie z naturą, bliskość natury</c:v>
                </c:pt>
                <c:pt idx="2">
                  <c:v>Możliwość częstych odwiedzin Parku Narodowego (np. w celu odpoczynku)</c:v>
                </c:pt>
                <c:pt idx="3">
                  <c:v>Spokój i cisza</c:v>
                </c:pt>
                <c:pt idx="4">
                  <c:v>Walory estetyczne: ładna okolica</c:v>
                </c:pt>
              </c:strCache>
            </c:strRef>
          </c:cat>
          <c:val>
            <c:numRef>
              <c:f>Arkusz1!$F$4:$F$8</c:f>
              <c:numCache>
                <c:formatCode>###0</c:formatCode>
                <c:ptCount val="5"/>
                <c:pt idx="0">
                  <c:v>52.060796939748009</c:v>
                </c:pt>
                <c:pt idx="1">
                  <c:v>48.269161119127872</c:v>
                </c:pt>
                <c:pt idx="2">
                  <c:v>18.202825152758376</c:v>
                </c:pt>
                <c:pt idx="3">
                  <c:v>20.936451679882151</c:v>
                </c:pt>
                <c:pt idx="4">
                  <c:v>14.099222505990383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D035-4F9D-8223-886598756BE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0"/>
          <c:order val="1"/>
          <c:tx>
            <c:strRef>
              <c:f>Arkusz1!$B$1</c:f>
              <c:strCache>
                <c:ptCount val="1"/>
                <c:pt idx="0">
                  <c:v>Bardzo zadowolony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48B8-403B-9B54-D3D2AE954ACD}"/>
            </c:ext>
          </c:extLst>
        </c:ser>
        <c:ser>
          <c:idx val="1"/>
          <c:order val="2"/>
          <c:tx>
            <c:strRef>
              <c:f>Arkusz1!$C$1</c:f>
              <c:strCache>
                <c:ptCount val="1"/>
                <c:pt idx="0">
                  <c:v>Raczej zadowolony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48B8-403B-9B54-D3D2AE954ACD}"/>
            </c:ext>
          </c:extLst>
        </c:ser>
        <c:ser>
          <c:idx val="2"/>
          <c:order val="3"/>
          <c:tx>
            <c:strRef>
              <c:f>Arkusz1!$D$1</c:f>
              <c:strCache>
                <c:ptCount val="1"/>
                <c:pt idx="0">
                  <c:v>Ani zadowolony, ani niezadowolony</c:v>
                </c:pt>
              </c:strCache>
            </c:strRef>
          </c:tx>
          <c:spPr>
            <a:solidFill>
              <a:srgbClr val="BFBFBF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48B8-403B-9B54-D3D2AE954ACD}"/>
            </c:ext>
          </c:extLst>
        </c:ser>
        <c:ser>
          <c:idx val="3"/>
          <c:order val="4"/>
          <c:tx>
            <c:strRef>
              <c:f>Arkusz1!$E$1</c:f>
              <c:strCache>
                <c:ptCount val="1"/>
                <c:pt idx="0">
                  <c:v>Raczej niezadowolony</c:v>
                </c:pt>
              </c:strCache>
            </c:strRef>
          </c:tx>
          <c:spPr>
            <a:solidFill>
              <a:srgbClr val="EF8E87"/>
            </a:solidFill>
          </c:spPr>
          <c:invertIfNegative val="0"/>
          <c:dLbls>
            <c:dLbl>
              <c:idx val="0"/>
              <c:layout>
                <c:manualLayout>
                  <c:x val="-1.602400281029177E-16"/>
                  <c:y val="0.1226860093787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8B8-403B-9B54-D3D2AE954A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48B8-403B-9B54-D3D2AE954ACD}"/>
            </c:ext>
          </c:extLst>
        </c:ser>
        <c:ser>
          <c:idx val="4"/>
          <c:order val="5"/>
          <c:tx>
            <c:strRef>
              <c:f>Arkusz1!$F$1</c:f>
              <c:strCache>
                <c:ptCount val="1"/>
                <c:pt idx="0">
                  <c:v>Bardzo niezadowolony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CF37-402F-8340-7C30AA6C09A7}"/>
            </c:ext>
          </c:extLst>
        </c:ser>
        <c:ser>
          <c:idx val="5"/>
          <c:order val="6"/>
          <c:tx>
            <c:strRef>
              <c:f>Arkusz1!$G$1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Arkusz1!$G$2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CF37-402F-8340-7C30AA6C09A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  <c:extLst>
          <c:ext xmlns:c15="http://schemas.microsoft.com/office/drawing/2012/chart" uri="{02D57815-91ED-43cb-92C2-25804820EDAC}">
            <c15:filteredBarSeries>
              <c15:ser>
                <c:idx val="8"/>
                <c:order val="0"/>
                <c:tx>
                  <c:strRef>
                    <c:extLst>
                      <c:ext uri="{02D57815-91ED-43cb-92C2-25804820EDAC}">
                        <c15:formulaRef>
                          <c15:sqref>Arkusz1!$A$1</c15:sqref>
                        </c15:formulaRef>
                      </c:ext>
                    </c:extLst>
                    <c:strCache>
                      <c:ptCount val="1"/>
                      <c:pt idx="0">
                        <c:v> </c:v>
                      </c:pt>
                    </c:strCache>
                  </c:strRef>
                </c:tx>
                <c:spPr>
                  <a:solidFill>
                    <a:srgbClr val="48AA48"/>
                  </a:solidFill>
                  <a:ln w="25527">
                    <a:noFill/>
                  </a:ln>
                </c:spPr>
                <c:invertIfNegative val="0"/>
                <c:dLbls>
                  <c:numFmt formatCode="0%" sourceLinked="0"/>
                  <c:spPr>
                    <a:noFill/>
                    <a:ln w="25527">
                      <a:noFill/>
                    </a:ln>
                  </c:sp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Arkusz1!$A$2</c15:sqref>
                        </c15:formulaRef>
                      </c:ext>
                    </c:extLst>
                    <c:numCache>
                      <c:formatCode>0</c:formatCode>
                      <c:ptCount val="1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48B8-403B-9B54-D3D2AE954ACD}"/>
                  </c:ext>
                </c:extLst>
              </c15:ser>
            </c15:filteredBarSeries>
          </c:ext>
        </c:extLst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0912119064670921E-4"/>
          <c:y val="0.33391358187594522"/>
          <c:w val="0.88453264253951958"/>
          <c:h val="0.666086479638221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47932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7FB4-4619-AC9C-49342FF2DE08}"/>
              </c:ext>
            </c:extLst>
          </c:dPt>
          <c:dPt>
            <c:idx val="1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7FB4-4619-AC9C-49342FF2DE08}"/>
              </c:ext>
            </c:extLst>
          </c:dPt>
          <c:dPt>
            <c:idx val="2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7FB4-4619-AC9C-49342FF2DE08}"/>
              </c:ext>
            </c:extLst>
          </c:dPt>
          <c:dPt>
            <c:idx val="3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7FB4-4619-AC9C-49342FF2DE08}"/>
              </c:ext>
            </c:extLst>
          </c:dPt>
          <c:dPt>
            <c:idx val="4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7FB4-4619-AC9C-49342FF2DE08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Nie ma niedogodności</c:v>
                </c:pt>
                <c:pt idx="1">
                  <c:v>Niedogodności spowodowane dużą liczbą turystów np. korki na drogach, większe zaśmiecanie</c:v>
                </c:pt>
                <c:pt idx="2">
                  <c:v>Ograniczenia możliwości inwestowania</c:v>
                </c:pt>
                <c:pt idx="3">
                  <c:v>Obecność zwierząt, zwierzyny</c:v>
                </c:pt>
                <c:pt idx="4">
                  <c:v>Trudności w transporcie, mało dostępnych dróg</c:v>
                </c:pt>
              </c:strCache>
            </c:strRef>
          </c:cat>
          <c:val>
            <c:numRef>
              <c:f>Arkusz1!$B$4:$B$8</c:f>
              <c:numCache>
                <c:formatCode>###0</c:formatCode>
                <c:ptCount val="5"/>
                <c:pt idx="0">
                  <c:v>16.447634321076084</c:v>
                </c:pt>
                <c:pt idx="1">
                  <c:v>16.138284420555923</c:v>
                </c:pt>
                <c:pt idx="2">
                  <c:v>15.927382096969989</c:v>
                </c:pt>
                <c:pt idx="3">
                  <c:v>10.476003954490759</c:v>
                </c:pt>
                <c:pt idx="4">
                  <c:v>9.5302690443927194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FB4-4619-AC9C-49342FF2DE08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podstawowe, gimnazjalne</c:v>
                </c:pt>
              </c:strCache>
            </c:strRef>
          </c:tx>
          <c:spPr>
            <a:solidFill>
              <a:srgbClr val="56677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Nie ma niedogodności</c:v>
                </c:pt>
                <c:pt idx="1">
                  <c:v>Niedogodności spowodowane dużą liczbą turystów np. korki na drogach, większe zaśmiecanie</c:v>
                </c:pt>
                <c:pt idx="2">
                  <c:v>Ograniczenia możliwości inwestowania</c:v>
                </c:pt>
                <c:pt idx="3">
                  <c:v>Obecność zwierząt, zwierzyny</c:v>
                </c:pt>
                <c:pt idx="4">
                  <c:v>Trudności w transporcie, mało dostępnych dróg</c:v>
                </c:pt>
              </c:strCache>
            </c:strRef>
          </c:cat>
          <c:val>
            <c:numRef>
              <c:f>Arkusz1!$C$4:$C$8</c:f>
              <c:numCache>
                <c:formatCode>###0</c:formatCode>
                <c:ptCount val="5"/>
                <c:pt idx="0">
                  <c:v>15.565949366460915</c:v>
                </c:pt>
                <c:pt idx="1">
                  <c:v>14.44884645117096</c:v>
                </c:pt>
                <c:pt idx="2">
                  <c:v>2.2985931494748981</c:v>
                </c:pt>
                <c:pt idx="3">
                  <c:v>4.9154632097182951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7FB4-4619-AC9C-49342FF2DE08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zasadnicze zawodowe</c:v>
                </c:pt>
              </c:strCache>
            </c:strRef>
          </c:tx>
          <c:spPr>
            <a:solidFill>
              <a:srgbClr val="9EACD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Nie ma niedogodności</c:v>
                </c:pt>
                <c:pt idx="1">
                  <c:v>Niedogodności spowodowane dużą liczbą turystów np. korki na drogach, większe zaśmiecanie</c:v>
                </c:pt>
                <c:pt idx="2">
                  <c:v>Ograniczenia możliwości inwestowania</c:v>
                </c:pt>
                <c:pt idx="3">
                  <c:v>Obecność zwierząt, zwierzyny</c:v>
                </c:pt>
                <c:pt idx="4">
                  <c:v>Trudności w transporcie, mało dostępnych dróg</c:v>
                </c:pt>
              </c:strCache>
            </c:strRef>
          </c:cat>
          <c:val>
            <c:numRef>
              <c:f>Arkusz1!$D$4:$D$8</c:f>
              <c:numCache>
                <c:formatCode>###0</c:formatCode>
                <c:ptCount val="5"/>
                <c:pt idx="0">
                  <c:v>15.129303606023155</c:v>
                </c:pt>
                <c:pt idx="1">
                  <c:v>12.851669375947527</c:v>
                </c:pt>
                <c:pt idx="2">
                  <c:v>3.6620415690433878</c:v>
                </c:pt>
                <c:pt idx="3">
                  <c:v>20.807142763888681</c:v>
                </c:pt>
                <c:pt idx="4">
                  <c:v>8.9566485761845485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FB4-4619-AC9C-49342FF2DE08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średnie</c:v>
                </c:pt>
              </c:strCache>
            </c:strRef>
          </c:tx>
          <c:spPr>
            <a:solidFill>
              <a:srgbClr val="FFEAA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Nie ma niedogodności</c:v>
                </c:pt>
                <c:pt idx="1">
                  <c:v>Niedogodności spowodowane dużą liczbą turystów np. korki na drogach, większe zaśmiecanie</c:v>
                </c:pt>
                <c:pt idx="2">
                  <c:v>Ograniczenia możliwości inwestowania</c:v>
                </c:pt>
                <c:pt idx="3">
                  <c:v>Obecność zwierząt, zwierzyny</c:v>
                </c:pt>
                <c:pt idx="4">
                  <c:v>Trudności w transporcie, mało dostępnych dróg</c:v>
                </c:pt>
              </c:strCache>
            </c:strRef>
          </c:cat>
          <c:val>
            <c:numRef>
              <c:f>Arkusz1!$E$4:$E$8</c:f>
              <c:numCache>
                <c:formatCode>###0</c:formatCode>
                <c:ptCount val="5"/>
                <c:pt idx="0">
                  <c:v>14.859153749493553</c:v>
                </c:pt>
                <c:pt idx="1">
                  <c:v>17.251983333072687</c:v>
                </c:pt>
                <c:pt idx="2">
                  <c:v>13.372423901451096</c:v>
                </c:pt>
                <c:pt idx="3">
                  <c:v>10.137840157336088</c:v>
                </c:pt>
                <c:pt idx="4">
                  <c:v>6.3258504598454444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7FB4-4619-AC9C-49342FF2DE08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wyższe</c:v>
                </c:pt>
              </c:strCache>
            </c:strRef>
          </c:tx>
          <c:spPr>
            <a:solidFill>
              <a:srgbClr val="5F604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Nie ma niedogodności</c:v>
                </c:pt>
                <c:pt idx="1">
                  <c:v>Niedogodności spowodowane dużą liczbą turystów np. korki na drogach, większe zaśmiecanie</c:v>
                </c:pt>
                <c:pt idx="2">
                  <c:v>Ograniczenia możliwości inwestowania</c:v>
                </c:pt>
                <c:pt idx="3">
                  <c:v>Obecność zwierząt, zwierzyny</c:v>
                </c:pt>
                <c:pt idx="4">
                  <c:v>Trudności w transporcie, mało dostępnych dróg</c:v>
                </c:pt>
              </c:strCache>
            </c:strRef>
          </c:cat>
          <c:val>
            <c:numRef>
              <c:f>Arkusz1!$F$4:$F$8</c:f>
              <c:numCache>
                <c:formatCode>###0</c:formatCode>
                <c:ptCount val="5"/>
                <c:pt idx="0">
                  <c:v>18.067005426380522</c:v>
                </c:pt>
                <c:pt idx="1">
                  <c:v>16.102099791980635</c:v>
                </c:pt>
                <c:pt idx="2">
                  <c:v>22.086967642308529</c:v>
                </c:pt>
                <c:pt idx="3">
                  <c:v>8.760072889886878</c:v>
                </c:pt>
                <c:pt idx="4">
                  <c:v>12.839505683216307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FB4-4619-AC9C-49342FF2DE0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0063138606754864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33993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125-4831-BF90-068DD76F89F0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125-4831-BF90-068DD76F89F0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125-4831-BF90-068DD76F89F0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125-4831-BF90-068DD76F89F0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125-4831-BF90-068DD76F89F0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125-4831-BF90-068DD76F89F0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125-4831-BF90-068DD76F89F0}"/>
              </c:ext>
            </c:extLst>
          </c:dPt>
          <c:dLbls>
            <c:dLbl>
              <c:idx val="0"/>
              <c:layout>
                <c:manualLayout>
                  <c:x val="1.8631665542531813E-2"/>
                  <c:y val="-0.1690412105225694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125-4831-BF90-068DD76F89F0}"/>
                </c:ext>
              </c:extLst>
            </c:dLbl>
            <c:dLbl>
              <c:idx val="1"/>
              <c:layout>
                <c:manualLayout>
                  <c:x val="2.4983876556465981E-3"/>
                  <c:y val="-5.33600207789323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125-4831-BF90-068DD76F89F0}"/>
                </c:ext>
              </c:extLst>
            </c:dLbl>
            <c:dLbl>
              <c:idx val="4"/>
              <c:layout>
                <c:manualLayout>
                  <c:x val="-7.9792589530269825E-2"/>
                  <c:y val="-0.1321980263979681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125-4831-BF90-068DD76F89F0}"/>
                </c:ext>
              </c:extLst>
            </c:dLbl>
            <c:dLbl>
              <c:idx val="5"/>
              <c:layout>
                <c:manualLayout>
                  <c:x val="-0.10713207686955743"/>
                  <c:y val="-0.1396427391273399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125-4831-BF90-068DD76F89F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  <c:pt idx="4">
                  <c:v>odmowa odpowiedzi</c:v>
                </c:pt>
              </c:strCache>
            </c:strRef>
          </c:cat>
          <c:val>
            <c:numRef>
              <c:f>Arkusz1!$B$2:$B$6</c:f>
              <c:numCache>
                <c:formatCode>###0.0%</c:formatCode>
                <c:ptCount val="5"/>
                <c:pt idx="0">
                  <c:v>3.4400840578464917E-2</c:v>
                </c:pt>
                <c:pt idx="1">
                  <c:v>0.11228228767963827</c:v>
                </c:pt>
                <c:pt idx="2">
                  <c:v>0.37910668250065155</c:v>
                </c:pt>
                <c:pt idx="3">
                  <c:v>0.46939675292496813</c:v>
                </c:pt>
                <c:pt idx="4">
                  <c:v>4.8134363162743504E-3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125-4831-BF90-068DD76F89F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2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ln w="19050"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DBD-4DE6-ABC4-0708756D5451}"/>
              </c:ext>
            </c:extLst>
          </c:dPt>
          <c:dPt>
            <c:idx val="1"/>
            <c:bubble3D val="0"/>
            <c:spPr>
              <a:solidFill>
                <a:srgbClr val="E54337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DBD-4DE6-ABC4-0708756D5451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DBD-4DE6-ABC4-0708756D5451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DBD-4DE6-ABC4-0708756D5451}"/>
              </c:ext>
            </c:extLst>
          </c:dPt>
          <c:dPt>
            <c:idx val="4"/>
            <c:bubble3D val="0"/>
            <c:spPr>
              <a:solidFill>
                <a:schemeClr val="tx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DBD-4DE6-ABC4-0708756D545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88B1-44EA-BE75-24F508CB3513}"/>
              </c:ext>
            </c:extLst>
          </c:dPt>
          <c:dLbls>
            <c:dLbl>
              <c:idx val="2"/>
              <c:layout>
                <c:manualLayout>
                  <c:x val="-3.4142546539141658E-2"/>
                  <c:y val="-0.116522029205897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DBD-4DE6-ABC4-0708756D5451}"/>
                </c:ext>
              </c:extLst>
            </c:dLbl>
            <c:dLbl>
              <c:idx val="3"/>
              <c:layout>
                <c:manualLayout>
                  <c:x val="-2.4596854570488848E-2"/>
                  <c:y val="-0.16973452814524084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DBD-4DE6-ABC4-0708756D5451}"/>
                </c:ext>
              </c:extLst>
            </c:dLbl>
            <c:dLbl>
              <c:idx val="4"/>
              <c:layout>
                <c:manualLayout>
                  <c:x val="1.4195222608997382E-2"/>
                  <c:y val="-0.1424652645484599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DBD-4DE6-ABC4-0708756D5451}"/>
                </c:ext>
              </c:extLst>
            </c:dLbl>
            <c:dLbl>
              <c:idx val="5"/>
              <c:layout>
                <c:manualLayout>
                  <c:x val="6.4653461965810385E-2"/>
                  <c:y val="-0.1293459868927847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8B1-44EA-BE75-24F508CB35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2"/>
                <c:pt idx="0">
                  <c:v>Tak</c:v>
                </c:pt>
                <c:pt idx="1">
                  <c:v>Nie  </c:v>
                </c:pt>
              </c:strCache>
            </c:strRef>
          </c:cat>
          <c:val>
            <c:numRef>
              <c:f>Arkusz1!$B$2:$B$4</c:f>
              <c:numCache>
                <c:formatCode>###0</c:formatCode>
                <c:ptCount val="3"/>
                <c:pt idx="0">
                  <c:v>61.604270379650451</c:v>
                </c:pt>
                <c:pt idx="1">
                  <c:v>38.395729620349471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DBD-4DE6-ABC4-0708756D545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272B-4E7A-B588-CAE8E9FBE4CC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272B-4E7A-B588-CAE8E9FBE4C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6.2129685595857763E-2"/>
          <c:w val="0.98378848305332334"/>
          <c:h val="0.93787031440414226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249012773502034"/>
          <c:y val="0.10153496591383991"/>
          <c:w val="0.3136509253614469"/>
          <c:h val="0.67917496200866923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FB5-4084-9B71-D29AF44E7FD4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Arkusz1!$A$2:$A$7</c:f>
              <c:strCache>
                <c:ptCount val="6"/>
                <c:pt idx="0">
                  <c:v>północny</c:v>
                </c:pt>
                <c:pt idx="1">
                  <c:v>wschodni</c:v>
                </c:pt>
                <c:pt idx="2">
                  <c:v>północno -zachodni</c:v>
                </c:pt>
                <c:pt idx="3">
                  <c:v>południowo - zachodni</c:v>
                </c:pt>
                <c:pt idx="4">
                  <c:v>centralny</c:v>
                </c:pt>
                <c:pt idx="5">
                  <c:v>południowy</c:v>
                </c:pt>
              </c:strCache>
            </c:strRef>
          </c:cat>
          <c:val>
            <c:numRef>
              <c:f>Arkusz1!$B$2:$B$7</c:f>
              <c:numCache>
                <c:formatCode>###0</c:formatCode>
                <c:ptCount val="6"/>
                <c:pt idx="0">
                  <c:v>55.275321672094059</c:v>
                </c:pt>
                <c:pt idx="1">
                  <c:v>81.873584095349997</c:v>
                </c:pt>
                <c:pt idx="2">
                  <c:v>51.450358344862401</c:v>
                </c:pt>
                <c:pt idx="3">
                  <c:v>52.564882147420057</c:v>
                </c:pt>
                <c:pt idx="4">
                  <c:v>58.463863540336767</c:v>
                </c:pt>
                <c:pt idx="5">
                  <c:v>65.686749321264173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B5-4084-9B71-D29AF44E7FD4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FB5-4084-9B71-D29AF44E7FD4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Arkusz1!$A$2:$A$7</c:f>
              <c:strCache>
                <c:ptCount val="6"/>
                <c:pt idx="0">
                  <c:v>północny</c:v>
                </c:pt>
                <c:pt idx="1">
                  <c:v>wschodni</c:v>
                </c:pt>
                <c:pt idx="2">
                  <c:v>północno -zachodni</c:v>
                </c:pt>
                <c:pt idx="3">
                  <c:v>południowo - zachodni</c:v>
                </c:pt>
                <c:pt idx="4">
                  <c:v>centralny</c:v>
                </c:pt>
                <c:pt idx="5">
                  <c:v>południowy</c:v>
                </c:pt>
              </c:strCache>
            </c:strRef>
          </c:cat>
          <c:val>
            <c:numRef>
              <c:f>Arkusz1!$C$2:$C$7</c:f>
              <c:numCache>
                <c:formatCode>###0</c:formatCode>
                <c:ptCount val="6"/>
                <c:pt idx="0">
                  <c:v>44.724678327905998</c:v>
                </c:pt>
                <c:pt idx="1">
                  <c:v>18.126415904649964</c:v>
                </c:pt>
                <c:pt idx="2">
                  <c:v>48.54964165513757</c:v>
                </c:pt>
                <c:pt idx="3">
                  <c:v>47.435117852579971</c:v>
                </c:pt>
                <c:pt idx="4">
                  <c:v>41.536136459663332</c:v>
                </c:pt>
                <c:pt idx="5">
                  <c:v>34.313250678735905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FB5-4084-9B71-D29AF44E7FD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overlap val="100"/>
        <c:axId val="525522000"/>
        <c:axId val="525544344"/>
      </c:barChart>
      <c:catAx>
        <c:axId val="5255220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pl-PL"/>
          </a:p>
        </c:txPr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249012773502034"/>
          <c:y val="0.14849205884210007"/>
          <c:w val="0.279032695958227"/>
          <c:h val="0.63221810325752148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2C7-4E01-B84F-BA41FF1BF54C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do 50 tys. mieszkańców</c:v>
                </c:pt>
                <c:pt idx="3">
                  <c:v>Miasto powyżej 50 do 200 tys. mieszkańców</c:v>
                </c:pt>
                <c:pt idx="4">
                  <c:v>Miasto powyżej 200 tys. mieszkańców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59.686571787962372</c:v>
                </c:pt>
                <c:pt idx="1">
                  <c:v>62.936813967052196</c:v>
                </c:pt>
                <c:pt idx="2">
                  <c:v>70.128147413859622</c:v>
                </c:pt>
                <c:pt idx="3">
                  <c:v>56.185081416158035</c:v>
                </c:pt>
                <c:pt idx="4">
                  <c:v>65.971147637990697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C7-4E01-B84F-BA41FF1BF54C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2C7-4E01-B84F-BA41FF1BF54C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do 50 tys. mieszkańców</c:v>
                </c:pt>
                <c:pt idx="3">
                  <c:v>Miasto powyżej 50 do 200 tys. mieszkańców</c:v>
                </c:pt>
                <c:pt idx="4">
                  <c:v>Miasto powyżej 200 tys. mieszkańców</c:v>
                </c:pt>
              </c:strCache>
            </c:strRef>
          </c:cat>
          <c:val>
            <c:numRef>
              <c:f>Arkusz1!$C$2:$C$6</c:f>
              <c:numCache>
                <c:formatCode>###0</c:formatCode>
                <c:ptCount val="5"/>
                <c:pt idx="0">
                  <c:v>40.313428212037635</c:v>
                </c:pt>
                <c:pt idx="1">
                  <c:v>37.06318603294779</c:v>
                </c:pt>
                <c:pt idx="2">
                  <c:v>29.871852586140385</c:v>
                </c:pt>
                <c:pt idx="3">
                  <c:v>43.814918583842037</c:v>
                </c:pt>
                <c:pt idx="4">
                  <c:v>34.028852362009452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2C7-4E01-B84F-BA41FF1BF54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overlap val="100"/>
        <c:axId val="525522000"/>
        <c:axId val="525544344"/>
      </c:barChart>
      <c:catAx>
        <c:axId val="5255220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pl-PL"/>
          </a:p>
        </c:txPr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8754769837444766E-3"/>
          <c:y val="0.21227328689775699"/>
          <c:w val="0.99612452301625554"/>
          <c:h val="0.28425169935408162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Kilka razy w miesiącu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Arkusz1!$B$2:$B$3</c:f>
              <c:numCache>
                <c:formatCode>General</c:formatCode>
                <c:ptCount val="2"/>
                <c:pt idx="0" formatCode="###0">
                  <c:v>7.3332267324134737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A5-4577-81A6-422928FD04E6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Raz w miesiącu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Arkusz1!$C$2:$C$3</c:f>
              <c:numCache>
                <c:formatCode>General</c:formatCode>
                <c:ptCount val="2"/>
                <c:pt idx="0" formatCode="###0">
                  <c:v>3.6653531249060367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A5-4577-81A6-422928FD04E6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1-2 razy na kwartał</c:v>
                </c:pt>
              </c:strCache>
            </c:strRef>
          </c:tx>
          <c:spPr>
            <a:solidFill>
              <a:srgbClr val="A0CC1E">
                <a:lumMod val="60000"/>
                <a:lumOff val="40000"/>
              </a:srgbClr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Arkusz1!$D$2:$D$3</c:f>
              <c:numCache>
                <c:formatCode>General</c:formatCode>
                <c:ptCount val="2"/>
                <c:pt idx="0" formatCode="###0">
                  <c:v>12.140679233773234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1A5-4577-81A6-422928FD04E6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Raz na pół roku</c:v>
                </c:pt>
              </c:strCache>
            </c:strRef>
          </c:tx>
          <c:spPr>
            <a:solidFill>
              <a:srgbClr val="E5F5B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Arkusz1!$E$2:$E$3</c:f>
              <c:numCache>
                <c:formatCode>General</c:formatCode>
                <c:ptCount val="2"/>
                <c:pt idx="0" formatCode="###0">
                  <c:v>16.042384743891443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1A5-4577-81A6-422928FD04E6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Raz w roku</c:v>
                </c:pt>
              </c:strCache>
            </c:strRef>
          </c:tx>
          <c:spPr>
            <a:solidFill>
              <a:srgbClr val="F4FBE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Arkusz1!$F$2:$F$3</c:f>
              <c:numCache>
                <c:formatCode>General</c:formatCode>
                <c:ptCount val="2"/>
                <c:pt idx="0" formatCode="###0">
                  <c:v>23.239757093687803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A5-4577-81A6-422928FD04E6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  <c:pt idx="0">
                  <c:v>W ogóle nie odwiedziałem(am)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Arkusz1!$G$2:$G$3</c:f>
              <c:numCache>
                <c:formatCode>General</c:formatCode>
                <c:ptCount val="2"/>
                <c:pt idx="0" formatCode="###0">
                  <c:v>37.020205349029098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1A5-4577-81A6-422928FD04E6}"/>
            </c:ext>
          </c:extLst>
        </c:ser>
        <c:ser>
          <c:idx val="5"/>
          <c:order val="6"/>
          <c:tx>
            <c:strRef>
              <c:f>Arkusz1!$H$1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ysClr val="window" lastClr="FFFFFF">
                <a:lumMod val="85000"/>
              </a:sysClr>
            </a:solidFill>
          </c:spPr>
          <c:invertIfNegative val="0"/>
          <c:dLbls>
            <c:dLbl>
              <c:idx val="0"/>
              <c:layout>
                <c:manualLayout>
                  <c:x val="-1.4076918840328008E-2"/>
                  <c:y val="5.66114491531057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0688263940209201E-2"/>
                      <c:h val="4.603905841300170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31A5-4577-81A6-422928FD04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 formatCode="0">
                  <c:v>2020</c:v>
                </c:pt>
              </c:numCache>
            </c:numRef>
          </c:cat>
          <c:val>
            <c:numRef>
              <c:f>Arkusz1!$H$2:$H$3</c:f>
              <c:numCache>
                <c:formatCode>General</c:formatCode>
                <c:ptCount val="2"/>
                <c:pt idx="0" formatCode="###0">
                  <c:v>0.55839372229883588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1A5-4577-81A6-422928FD04E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22000"/>
        <c:axId val="525544344"/>
      </c:barChart>
      <c:catAx>
        <c:axId val="525522000"/>
        <c:scaling>
          <c:orientation val="maxMin"/>
        </c:scaling>
        <c:delete val="1"/>
        <c:axPos val="l"/>
        <c:numFmt formatCode="0" sourceLinked="1"/>
        <c:majorTickMark val="none"/>
        <c:minorTickMark val="none"/>
        <c:tickLblPos val="nextTo"/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249012773502034"/>
          <c:y val="0.14849205884210007"/>
          <c:w val="0.3136509253614469"/>
          <c:h val="0.63221810325752148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Kilka razy w miesiącu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6BE-4198-A235-01161D4B28E0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do 50 tys. mieszkańców</c:v>
                </c:pt>
                <c:pt idx="3">
                  <c:v>Miasto powyżej 50 do 200 tys. mieszkańców</c:v>
                </c:pt>
                <c:pt idx="4">
                  <c:v>Miasto powyżej 200 tys. mieszkańców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6.1030929620542631</c:v>
                </c:pt>
                <c:pt idx="1">
                  <c:v>14.048031601960956</c:v>
                </c:pt>
                <c:pt idx="2">
                  <c:v>7.2314190419800264</c:v>
                </c:pt>
                <c:pt idx="3">
                  <c:v>6.3975090692872962</c:v>
                </c:pt>
                <c:pt idx="4">
                  <c:v>6.064341744245251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BE-4198-A235-01161D4B28E0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Raz w miesiącu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6BE-4198-A235-01161D4B28E0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do 50 tys. mieszkańców</c:v>
                </c:pt>
                <c:pt idx="3">
                  <c:v>Miasto powyżej 50 do 200 tys. mieszkańców</c:v>
                </c:pt>
                <c:pt idx="4">
                  <c:v>Miasto powyżej 200 tys. mieszkańców</c:v>
                </c:pt>
              </c:strCache>
            </c:strRef>
          </c:cat>
          <c:val>
            <c:numRef>
              <c:f>Arkusz1!$C$2:$C$6</c:f>
              <c:numCache>
                <c:formatCode>###0</c:formatCode>
                <c:ptCount val="5"/>
                <c:pt idx="0">
                  <c:v>2.8194010869052688</c:v>
                </c:pt>
                <c:pt idx="1">
                  <c:v>2.3878617108786697</c:v>
                </c:pt>
                <c:pt idx="2">
                  <c:v>7.5160572683808935</c:v>
                </c:pt>
                <c:pt idx="3">
                  <c:v>3.8778498443944112</c:v>
                </c:pt>
                <c:pt idx="4">
                  <c:v>3.0228026309094775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6BE-4198-A235-01161D4B28E0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1-2 razy na kwartał</c:v>
                </c:pt>
              </c:strCache>
            </c:strRef>
          </c:tx>
          <c:spPr>
            <a:solidFill>
              <a:srgbClr val="CBEA6F"/>
            </a:solidFill>
            <a:ln w="25527">
              <a:noFill/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6BE-4198-A235-01161D4B28E0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do 50 tys. mieszkańców</c:v>
                </c:pt>
                <c:pt idx="3">
                  <c:v>Miasto powyżej 50 do 200 tys. mieszkańców</c:v>
                </c:pt>
                <c:pt idx="4">
                  <c:v>Miasto powyżej 200 tys. mieszkańców</c:v>
                </c:pt>
              </c:strCache>
            </c:strRef>
          </c:cat>
          <c:val>
            <c:numRef>
              <c:f>Arkusz1!$D$2:$D$6</c:f>
              <c:numCache>
                <c:formatCode>###0</c:formatCode>
                <c:ptCount val="5"/>
                <c:pt idx="0">
                  <c:v>10.124266874662299</c:v>
                </c:pt>
                <c:pt idx="1">
                  <c:v>11.69497845341999</c:v>
                </c:pt>
                <c:pt idx="2">
                  <c:v>15.98811251425783</c:v>
                </c:pt>
                <c:pt idx="3">
                  <c:v>8.6518443409369574</c:v>
                </c:pt>
                <c:pt idx="4">
                  <c:v>17.635580850413756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6BE-4198-A235-01161D4B28E0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Raz na pół roku</c:v>
                </c:pt>
              </c:strCache>
            </c:strRef>
          </c:tx>
          <c:spPr>
            <a:solidFill>
              <a:srgbClr val="E5F5B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do 50 tys. mieszkańców</c:v>
                </c:pt>
                <c:pt idx="3">
                  <c:v>Miasto powyżej 50 do 200 tys. mieszkańców</c:v>
                </c:pt>
                <c:pt idx="4">
                  <c:v>Miasto powyżej 200 tys. mieszkańców</c:v>
                </c:pt>
              </c:strCache>
            </c:strRef>
          </c:cat>
          <c:val>
            <c:numRef>
              <c:f>Arkusz1!$E$2:$E$6</c:f>
              <c:numCache>
                <c:formatCode>###0</c:formatCode>
                <c:ptCount val="5"/>
                <c:pt idx="0">
                  <c:v>17.077164259703661</c:v>
                </c:pt>
                <c:pt idx="1">
                  <c:v>13.837045592726401</c:v>
                </c:pt>
                <c:pt idx="2">
                  <c:v>12.533195310673786</c:v>
                </c:pt>
                <c:pt idx="3">
                  <c:v>13.534333559105274</c:v>
                </c:pt>
                <c:pt idx="4">
                  <c:v>20.603661205462203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6BE-4198-A235-01161D4B28E0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Raz w roku</c:v>
                </c:pt>
              </c:strCache>
            </c:strRef>
          </c:tx>
          <c:spPr>
            <a:solidFill>
              <a:srgbClr val="F4FBE1"/>
            </a:solidFill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6BE-4198-A235-01161D4B28E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do 50 tys. mieszkańców</c:v>
                </c:pt>
                <c:pt idx="3">
                  <c:v>Miasto powyżej 50 do 200 tys. mieszkańców</c:v>
                </c:pt>
                <c:pt idx="4">
                  <c:v>Miasto powyżej 200 tys. mieszkańców</c:v>
                </c:pt>
              </c:strCache>
            </c:strRef>
          </c:cat>
          <c:val>
            <c:numRef>
              <c:f>Arkusz1!$F$2:$F$6</c:f>
              <c:numCache>
                <c:formatCode>###0</c:formatCode>
                <c:ptCount val="5"/>
                <c:pt idx="0">
                  <c:v>25.261114798089718</c:v>
                </c:pt>
                <c:pt idx="1">
                  <c:v>28.69421112473108</c:v>
                </c:pt>
                <c:pt idx="2">
                  <c:v>18.434227494142412</c:v>
                </c:pt>
                <c:pt idx="3">
                  <c:v>22.017898066716914</c:v>
                </c:pt>
                <c:pt idx="4">
                  <c:v>18.471827800855621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6BE-4198-A235-01161D4B28E0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  <c:pt idx="0">
                  <c:v>W ogóle nie odwiedziałem(am)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do 50 tys. mieszkańców</c:v>
                </c:pt>
                <c:pt idx="3">
                  <c:v>Miasto powyżej 50 do 200 tys. mieszkańców</c:v>
                </c:pt>
                <c:pt idx="4">
                  <c:v>Miasto powyżej 200 tys. mieszkańców</c:v>
                </c:pt>
              </c:strCache>
            </c:strRef>
          </c:cat>
          <c:val>
            <c:numRef>
              <c:f>Arkusz1!$G$2:$G$6</c:f>
              <c:numCache>
                <c:formatCode>###0</c:formatCode>
                <c:ptCount val="5"/>
                <c:pt idx="0">
                  <c:v>38.162635528885538</c:v>
                </c:pt>
                <c:pt idx="1">
                  <c:v>28.94741883041209</c:v>
                </c:pt>
                <c:pt idx="2">
                  <c:v>38.296988370565046</c:v>
                </c:pt>
                <c:pt idx="3">
                  <c:v>44.371207409317378</c:v>
                </c:pt>
                <c:pt idx="4">
                  <c:v>33.480537550151787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6BE-4198-A235-01161D4B28E0}"/>
            </c:ext>
          </c:extLst>
        </c:ser>
        <c:ser>
          <c:idx val="5"/>
          <c:order val="6"/>
          <c:tx>
            <c:strRef>
              <c:f>Arkusz1!$H$1</c:f>
              <c:strCache>
                <c:ptCount val="1"/>
                <c:pt idx="0">
                  <c:v>Nie wiem, trudno powiedzieć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5.3486633606031914E-3"/>
                  <c:y val="7.43887882522251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6BE-4198-A235-01161D4B28E0}"/>
                </c:ext>
              </c:extLst>
            </c:dLbl>
            <c:dLbl>
              <c:idx val="1"/>
              <c:layout>
                <c:manualLayout>
                  <c:x val="-3.1494520387432196E-3"/>
                  <c:y val="7.58535443542722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928-45B7-A65C-B9FACECDAEEC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928-45B7-A65C-B9FACECDAEEC}"/>
                </c:ext>
              </c:extLst>
            </c:dLbl>
            <c:dLbl>
              <c:idx val="3"/>
              <c:layout>
                <c:manualLayout>
                  <c:x val="-4.7241780581148878E-3"/>
                  <c:y val="7.94656178949518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928-45B7-A65C-B9FACECDAEEC}"/>
                </c:ext>
              </c:extLst>
            </c:dLbl>
            <c:dLbl>
              <c:idx val="4"/>
              <c:layout>
                <c:manualLayout>
                  <c:x val="-4.7241780581148878E-3"/>
                  <c:y val="5.0569029569514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928-45B7-A65C-B9FACECDAE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do 50 tys. mieszkańców</c:v>
                </c:pt>
                <c:pt idx="3">
                  <c:v>Miasto powyżej 50 do 200 tys. mieszkańców</c:v>
                </c:pt>
                <c:pt idx="4">
                  <c:v>Miasto powyżej 200 tys. mieszkańców</c:v>
                </c:pt>
              </c:strCache>
            </c:strRef>
          </c:cat>
          <c:val>
            <c:numRef>
              <c:f>Arkusz1!$H$2:$H$6</c:f>
              <c:numCache>
                <c:formatCode>###0.0</c:formatCode>
                <c:ptCount val="5"/>
                <c:pt idx="0">
                  <c:v>0.45232448969928957</c:v>
                </c:pt>
                <c:pt idx="1">
                  <c:v>0.39045268587077481</c:v>
                </c:pt>
                <c:pt idx="2" formatCode="###0">
                  <c:v>0</c:v>
                </c:pt>
                <c:pt idx="3" formatCode="###0">
                  <c:v>1.1493577102418024</c:v>
                </c:pt>
                <c:pt idx="4" formatCode="###0">
                  <c:v>0.72124821796206784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6BE-4198-A235-01161D4B28E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overlap val="100"/>
        <c:axId val="525522000"/>
        <c:axId val="525544344"/>
      </c:barChart>
      <c:catAx>
        <c:axId val="5255220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pl-PL"/>
          </a:p>
        </c:txPr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.11626757867590765"/>
          <c:y val="0.84053008174662824"/>
          <c:w val="0.88373248260105075"/>
          <c:h val="0.1594699182533719"/>
        </c:manualLayout>
      </c:layout>
      <c:overlay val="0"/>
      <c:txPr>
        <a:bodyPr/>
        <a:lstStyle/>
        <a:p>
          <a:pPr>
            <a:defRPr sz="1100">
              <a:latin typeface="Calibri" panose="020F0502020204030204" pitchFamily="34" charset="0"/>
              <a:cs typeface="Calibri" panose="020F0502020204030204" pitchFamily="34" charset="0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249012773502034"/>
          <c:y val="0.10153496591383991"/>
          <c:w val="0.3136509253614469"/>
          <c:h val="0.67917496200866923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Kilka razy w miesiącu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E96-42A3-B93B-75B8F389EE32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Arkusz1!$A$2:$A$7</c:f>
              <c:strCache>
                <c:ptCount val="6"/>
                <c:pt idx="0">
                  <c:v>północny</c:v>
                </c:pt>
                <c:pt idx="1">
                  <c:v>wschodni</c:v>
                </c:pt>
                <c:pt idx="2">
                  <c:v>północno -zachodni</c:v>
                </c:pt>
                <c:pt idx="3">
                  <c:v>południowo - zachodni</c:v>
                </c:pt>
                <c:pt idx="4">
                  <c:v>centralny</c:v>
                </c:pt>
                <c:pt idx="5">
                  <c:v>południowy</c:v>
                </c:pt>
              </c:strCache>
            </c:strRef>
          </c:cat>
          <c:val>
            <c:numRef>
              <c:f>Arkusz1!$B$2:$B$7</c:f>
              <c:numCache>
                <c:formatCode>###0</c:formatCode>
                <c:ptCount val="6"/>
                <c:pt idx="0">
                  <c:v>6.6263220579905067</c:v>
                </c:pt>
                <c:pt idx="1">
                  <c:v>15.12893717732543</c:v>
                </c:pt>
                <c:pt idx="2">
                  <c:v>5.6981624947942162</c:v>
                </c:pt>
                <c:pt idx="3">
                  <c:v>9.5661188931258003</c:v>
                </c:pt>
                <c:pt idx="4">
                  <c:v>3.952380323997041</c:v>
                </c:pt>
                <c:pt idx="5">
                  <c:v>4.9228736929847408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E96-42A3-B93B-75B8F389EE32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Raz w miesiącu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E96-42A3-B93B-75B8F389EE32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Arkusz1!$A$2:$A$7</c:f>
              <c:strCache>
                <c:ptCount val="6"/>
                <c:pt idx="0">
                  <c:v>północny</c:v>
                </c:pt>
                <c:pt idx="1">
                  <c:v>wschodni</c:v>
                </c:pt>
                <c:pt idx="2">
                  <c:v>północno -zachodni</c:v>
                </c:pt>
                <c:pt idx="3">
                  <c:v>południowo - zachodni</c:v>
                </c:pt>
                <c:pt idx="4">
                  <c:v>centralny</c:v>
                </c:pt>
                <c:pt idx="5">
                  <c:v>południowy</c:v>
                </c:pt>
              </c:strCache>
            </c:strRef>
          </c:cat>
          <c:val>
            <c:numRef>
              <c:f>Arkusz1!$C$2:$C$7</c:f>
              <c:numCache>
                <c:formatCode>###0</c:formatCode>
                <c:ptCount val="6"/>
                <c:pt idx="0">
                  <c:v>1.994082297507777</c:v>
                </c:pt>
                <c:pt idx="1">
                  <c:v>4.2942843217792568</c:v>
                </c:pt>
                <c:pt idx="2">
                  <c:v>4.1460150688738828</c:v>
                </c:pt>
                <c:pt idx="3">
                  <c:v>7.3260788789796329</c:v>
                </c:pt>
                <c:pt idx="4">
                  <c:v>3.5687176507248481</c:v>
                </c:pt>
                <c:pt idx="5">
                  <c:v>1.8859744978836812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E96-42A3-B93B-75B8F389EE32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1-2 razy na kwartał</c:v>
                </c:pt>
              </c:strCache>
            </c:strRef>
          </c:tx>
          <c:spPr>
            <a:solidFill>
              <a:srgbClr val="CBEA6F"/>
            </a:solidFill>
            <a:ln w="25527">
              <a:noFill/>
            </a:ln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E96-42A3-B93B-75B8F389EE32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Arkusz1!$A$2:$A$7</c:f>
              <c:strCache>
                <c:ptCount val="6"/>
                <c:pt idx="0">
                  <c:v>północny</c:v>
                </c:pt>
                <c:pt idx="1">
                  <c:v>wschodni</c:v>
                </c:pt>
                <c:pt idx="2">
                  <c:v>północno -zachodni</c:v>
                </c:pt>
                <c:pt idx="3">
                  <c:v>południowo - zachodni</c:v>
                </c:pt>
                <c:pt idx="4">
                  <c:v>centralny</c:v>
                </c:pt>
                <c:pt idx="5">
                  <c:v>południowy</c:v>
                </c:pt>
              </c:strCache>
            </c:strRef>
          </c:cat>
          <c:val>
            <c:numRef>
              <c:f>Arkusz1!$D$2:$D$7</c:f>
              <c:numCache>
                <c:formatCode>###0</c:formatCode>
                <c:ptCount val="6"/>
                <c:pt idx="0">
                  <c:v>8.3667722401063092</c:v>
                </c:pt>
                <c:pt idx="1">
                  <c:v>10.129784746137609</c:v>
                </c:pt>
                <c:pt idx="2">
                  <c:v>11.388697043715631</c:v>
                </c:pt>
                <c:pt idx="3">
                  <c:v>11.242491999129831</c:v>
                </c:pt>
                <c:pt idx="4">
                  <c:v>14.370284999284824</c:v>
                </c:pt>
                <c:pt idx="5">
                  <c:v>15.787745735416964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E96-42A3-B93B-75B8F389EE32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Raz na pół roku</c:v>
                </c:pt>
              </c:strCache>
            </c:strRef>
          </c:tx>
          <c:spPr>
            <a:solidFill>
              <a:srgbClr val="E5F5B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Arkusz1!$A$2:$A$7</c:f>
              <c:strCache>
                <c:ptCount val="6"/>
                <c:pt idx="0">
                  <c:v>północny</c:v>
                </c:pt>
                <c:pt idx="1">
                  <c:v>wschodni</c:v>
                </c:pt>
                <c:pt idx="2">
                  <c:v>północno -zachodni</c:v>
                </c:pt>
                <c:pt idx="3">
                  <c:v>południowo - zachodni</c:v>
                </c:pt>
                <c:pt idx="4">
                  <c:v>centralny</c:v>
                </c:pt>
                <c:pt idx="5">
                  <c:v>południowy</c:v>
                </c:pt>
              </c:strCache>
            </c:strRef>
          </c:cat>
          <c:val>
            <c:numRef>
              <c:f>Arkusz1!$E$2:$E$7</c:f>
              <c:numCache>
                <c:formatCode>###0</c:formatCode>
                <c:ptCount val="6"/>
                <c:pt idx="0">
                  <c:v>10.85968995608283</c:v>
                </c:pt>
                <c:pt idx="1">
                  <c:v>17.667239318503313</c:v>
                </c:pt>
                <c:pt idx="2">
                  <c:v>11.66064638945946</c:v>
                </c:pt>
                <c:pt idx="3">
                  <c:v>15.258314829673312</c:v>
                </c:pt>
                <c:pt idx="4">
                  <c:v>16.806858676053377</c:v>
                </c:pt>
                <c:pt idx="5">
                  <c:v>21.947193808462512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E96-42A3-B93B-75B8F389EE32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Raz w roku</c:v>
                </c:pt>
              </c:strCache>
            </c:strRef>
          </c:tx>
          <c:spPr>
            <a:solidFill>
              <a:srgbClr val="F4FBE1"/>
            </a:solidFill>
          </c:spPr>
          <c:invertIfNegative val="0"/>
          <c:dLbls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E96-42A3-B93B-75B8F389EE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Arkusz1!$A$2:$A$7</c:f>
              <c:strCache>
                <c:ptCount val="6"/>
                <c:pt idx="0">
                  <c:v>północny</c:v>
                </c:pt>
                <c:pt idx="1">
                  <c:v>wschodni</c:v>
                </c:pt>
                <c:pt idx="2">
                  <c:v>północno -zachodni</c:v>
                </c:pt>
                <c:pt idx="3">
                  <c:v>południowo - zachodni</c:v>
                </c:pt>
                <c:pt idx="4">
                  <c:v>centralny</c:v>
                </c:pt>
                <c:pt idx="5">
                  <c:v>południowy</c:v>
                </c:pt>
              </c:strCache>
            </c:strRef>
          </c:cat>
          <c:val>
            <c:numRef>
              <c:f>Arkusz1!$F$2:$F$7</c:f>
              <c:numCache>
                <c:formatCode>###0</c:formatCode>
                <c:ptCount val="6"/>
                <c:pt idx="0">
                  <c:v>22.20201703957067</c:v>
                </c:pt>
                <c:pt idx="1">
                  <c:v>26.308394390061089</c:v>
                </c:pt>
                <c:pt idx="2">
                  <c:v>20.748234891064751</c:v>
                </c:pt>
                <c:pt idx="3">
                  <c:v>27.002425752547321</c:v>
                </c:pt>
                <c:pt idx="4">
                  <c:v>23.657645019289699</c:v>
                </c:pt>
                <c:pt idx="5">
                  <c:v>20.396923200771358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E96-42A3-B93B-75B8F389EE32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  <c:pt idx="0">
                  <c:v>W ogóle nie odwiedziałem(am)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Arkusz1!$A$2:$A$7</c:f>
              <c:strCache>
                <c:ptCount val="6"/>
                <c:pt idx="0">
                  <c:v>północny</c:v>
                </c:pt>
                <c:pt idx="1">
                  <c:v>wschodni</c:v>
                </c:pt>
                <c:pt idx="2">
                  <c:v>północno -zachodni</c:v>
                </c:pt>
                <c:pt idx="3">
                  <c:v>południowo - zachodni</c:v>
                </c:pt>
                <c:pt idx="4">
                  <c:v>centralny</c:v>
                </c:pt>
                <c:pt idx="5">
                  <c:v>południowy</c:v>
                </c:pt>
              </c:strCache>
            </c:strRef>
          </c:cat>
          <c:val>
            <c:numRef>
              <c:f>Arkusz1!$G$2:$G$7</c:f>
              <c:numCache>
                <c:formatCode>###0</c:formatCode>
                <c:ptCount val="6"/>
                <c:pt idx="0">
                  <c:v>49.613638253173143</c:v>
                </c:pt>
                <c:pt idx="1">
                  <c:v>25.87883411431811</c:v>
                </c:pt>
                <c:pt idx="2">
                  <c:v>44.687373519379378</c:v>
                </c:pt>
                <c:pt idx="3">
                  <c:v>29.604569646544153</c:v>
                </c:pt>
                <c:pt idx="4">
                  <c:v>36.967820558150706</c:v>
                </c:pt>
                <c:pt idx="5">
                  <c:v>35.059289064480801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E96-42A3-B93B-75B8F389EE32}"/>
            </c:ext>
          </c:extLst>
        </c:ser>
        <c:ser>
          <c:idx val="5"/>
          <c:order val="6"/>
          <c:tx>
            <c:strRef>
              <c:f>Arkusz1!$H$1</c:f>
              <c:strCache>
                <c:ptCount val="1"/>
                <c:pt idx="0">
                  <c:v>Nie wiem, trudno powiedzieć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5.3486633606031914E-3"/>
                  <c:y val="7.43887882522251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E96-42A3-B93B-75B8F389EE32}"/>
                </c:ext>
              </c:extLst>
            </c:dLbl>
            <c:dLbl>
              <c:idx val="1"/>
              <c:layout>
                <c:manualLayout>
                  <c:x val="-3.1494520387432778E-3"/>
                  <c:y val="6.24424995394178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ABF-46BB-90DF-771F76C0DB2C}"/>
                </c:ext>
              </c:extLst>
            </c:dLbl>
            <c:dLbl>
              <c:idx val="2"/>
              <c:layout>
                <c:manualLayout>
                  <c:x val="-3.1494520387433354E-3"/>
                  <c:y val="5.14232349148147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ABF-46BB-90DF-771F76C0DB2C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ABF-46BB-90DF-771F76C0DB2C}"/>
                </c:ext>
              </c:extLst>
            </c:dLbl>
            <c:dLbl>
              <c:idx val="4"/>
              <c:layout>
                <c:manualLayout>
                  <c:x val="-4.7241780581148878E-3"/>
                  <c:y val="6.24424995394178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ABF-46BB-90DF-771F76C0DB2C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ABF-46BB-90DF-771F76C0DB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Arkusz1!$A$2:$A$7</c:f>
              <c:strCache>
                <c:ptCount val="6"/>
                <c:pt idx="0">
                  <c:v>północny</c:v>
                </c:pt>
                <c:pt idx="1">
                  <c:v>wschodni</c:v>
                </c:pt>
                <c:pt idx="2">
                  <c:v>północno -zachodni</c:v>
                </c:pt>
                <c:pt idx="3">
                  <c:v>południowo - zachodni</c:v>
                </c:pt>
                <c:pt idx="4">
                  <c:v>centralny</c:v>
                </c:pt>
                <c:pt idx="5">
                  <c:v>południowy</c:v>
                </c:pt>
              </c:strCache>
            </c:strRef>
          </c:cat>
          <c:val>
            <c:numRef>
              <c:f>Arkusz1!$H$2:$H$7</c:f>
              <c:numCache>
                <c:formatCode>###0</c:formatCode>
                <c:ptCount val="6"/>
                <c:pt idx="0" formatCode="###0.0">
                  <c:v>0.33747815556881339</c:v>
                </c:pt>
                <c:pt idx="1">
                  <c:v>0.59252593187517655</c:v>
                </c:pt>
                <c:pt idx="2">
                  <c:v>1.6708705927126255</c:v>
                </c:pt>
                <c:pt idx="3">
                  <c:v>0</c:v>
                </c:pt>
                <c:pt idx="4">
                  <c:v>0.67629277249962294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E96-42A3-B93B-75B8F389EE3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4"/>
        <c:overlap val="100"/>
        <c:axId val="525522000"/>
        <c:axId val="525544344"/>
      </c:barChart>
      <c:catAx>
        <c:axId val="52552200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>
                <a:latin typeface="Calibri" panose="020F0502020204030204" pitchFamily="34" charset="0"/>
                <a:cs typeface="Calibri" panose="020F0502020204030204" pitchFamily="34" charset="0"/>
              </a:defRPr>
            </a:pPr>
            <a:endParaRPr lang="pl-PL"/>
          </a:p>
        </c:txPr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5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E04-43CD-B24B-831D920BA735}"/>
              </c:ext>
            </c:extLst>
          </c:dPt>
          <c:dPt>
            <c:idx val="1"/>
            <c:bubble3D val="0"/>
            <c:spPr>
              <a:solidFill>
                <a:srgbClr val="AE703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E04-43CD-B24B-831D920BA735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E04-43CD-B24B-831D920BA735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E04-43CD-B24B-831D920BA735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E04-43CD-B24B-831D920BA735}"/>
              </c:ext>
            </c:extLst>
          </c:dPt>
          <c:dPt>
            <c:idx val="5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E04-43CD-B24B-831D920BA735}"/>
              </c:ext>
            </c:extLst>
          </c:dPt>
          <c:dPt>
            <c:idx val="6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D-8E04-43CD-B24B-831D920BA735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8E04-43CD-B24B-831D920BA735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8E04-43CD-B24B-831D920BA735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8E04-43CD-B24B-831D920BA735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8E04-43CD-B24B-831D920BA735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8E04-43CD-B24B-831D920BA735}"/>
                </c:ext>
              </c:extLst>
            </c:dLbl>
            <c:dLbl>
              <c:idx val="4"/>
              <c:layout>
                <c:manualLayout>
                  <c:x val="0"/>
                  <c:y val="-4.40977070928442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E04-43CD-B24B-831D920BA735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do 50 tys. mieszkańców</c:v>
                </c:pt>
                <c:pt idx="3">
                  <c:v>Miasto powyżej 50 do 200 tys. mieszkańców</c:v>
                </c:pt>
                <c:pt idx="4">
                  <c:v>Miasto powyżej 200 tys. mieszkańców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10-8E04-43CD-B24B-831D920BA73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0"/>
          <c:w val="1"/>
          <c:h val="1"/>
        </c:manualLayout>
      </c:layout>
      <c:overlay val="0"/>
      <c:txPr>
        <a:bodyPr/>
        <a:lstStyle/>
        <a:p>
          <a:pPr>
            <a:defRPr sz="9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33391358187594522"/>
          <c:w val="0.94517441554847614"/>
          <c:h val="0.640531234739576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</c:strCache>
            </c:strRef>
          </c:tx>
          <c:spPr>
            <a:solidFill>
              <a:srgbClr val="447932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6FB-42DB-B670-C1802038A9B4}"/>
              </c:ext>
            </c:extLst>
          </c:dPt>
          <c:dPt>
            <c:idx val="1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D6FB-42DB-B670-C1802038A9B4}"/>
              </c:ext>
            </c:extLst>
          </c:dPt>
          <c:dPt>
            <c:idx val="2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D6FB-42DB-B670-C1802038A9B4}"/>
              </c:ext>
            </c:extLst>
          </c:dPt>
          <c:dPt>
            <c:idx val="3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D6FB-42DB-B670-C1802038A9B4}"/>
              </c:ext>
            </c:extLst>
          </c:dPt>
          <c:dPt>
            <c:idx val="4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D6FB-42DB-B670-C1802038A9B4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</c:v>
                </c:pt>
              </c:strCache>
            </c:strRef>
          </c:cat>
          <c:val>
            <c:numRef>
              <c:f>Arkusz1!$B$4:$B$8</c:f>
              <c:numCache>
                <c:formatCode>###0</c:formatCode>
                <c:ptCount val="5"/>
                <c:pt idx="0">
                  <c:v>29.92790491720519</c:v>
                </c:pt>
                <c:pt idx="1">
                  <c:v>27.977863815957448</c:v>
                </c:pt>
                <c:pt idx="2">
                  <c:v>21.798050615844517</c:v>
                </c:pt>
                <c:pt idx="3">
                  <c:v>21.234596137990394</c:v>
                </c:pt>
                <c:pt idx="4">
                  <c:v>20.174236169822628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6FB-42DB-B670-C1802038A9B4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Wieś</c:v>
                </c:pt>
              </c:strCache>
            </c:strRef>
          </c:tx>
          <c:spPr>
            <a:solidFill>
              <a:srgbClr val="86CB9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</c:v>
                </c:pt>
              </c:strCache>
            </c:strRef>
          </c:cat>
          <c:val>
            <c:numRef>
              <c:f>Arkusz1!$C$4:$C$8</c:f>
              <c:numCache>
                <c:formatCode>0</c:formatCode>
                <c:ptCount val="5"/>
                <c:pt idx="0">
                  <c:v>27.937709924444238</c:v>
                </c:pt>
                <c:pt idx="1">
                  <c:v>32.440399476505362</c:v>
                </c:pt>
                <c:pt idx="2">
                  <c:v>19.626893263341056</c:v>
                </c:pt>
                <c:pt idx="3">
                  <c:v>18.270989789847427</c:v>
                </c:pt>
                <c:pt idx="4">
                  <c:v>18.467955439501857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6FB-42DB-B670-C1802038A9B4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Miasto do 20 000 mieszkańców</c:v>
                </c:pt>
              </c:strCache>
            </c:strRef>
          </c:tx>
          <c:spPr>
            <a:solidFill>
              <a:srgbClr val="48AA48">
                <a:lumMod val="5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</c:v>
                </c:pt>
              </c:strCache>
            </c:strRef>
          </c:cat>
          <c:val>
            <c:numRef>
              <c:f>Arkusz1!$D$4:$D$8</c:f>
              <c:numCache>
                <c:formatCode>0</c:formatCode>
                <c:ptCount val="5"/>
                <c:pt idx="0">
                  <c:v>32.870817570142215</c:v>
                </c:pt>
                <c:pt idx="1">
                  <c:v>24.003395352713952</c:v>
                </c:pt>
                <c:pt idx="2">
                  <c:v>24.19585765307685</c:v>
                </c:pt>
                <c:pt idx="3">
                  <c:v>16.993773721662063</c:v>
                </c:pt>
                <c:pt idx="4">
                  <c:v>23.404404963239223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6FB-42DB-B670-C1802038A9B4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Miasto powyżej 20 000 do 50 000 mieszkańców</c:v>
                </c:pt>
              </c:strCache>
            </c:strRef>
          </c:tx>
          <c:spPr>
            <a:solidFill>
              <a:srgbClr val="FFCA21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</c:v>
                </c:pt>
              </c:strCache>
            </c:strRef>
          </c:cat>
          <c:val>
            <c:numRef>
              <c:f>Arkusz1!$E$4:$E$8</c:f>
              <c:numCache>
                <c:formatCode>0</c:formatCode>
                <c:ptCount val="5"/>
                <c:pt idx="0">
                  <c:v>34.24682625139986</c:v>
                </c:pt>
                <c:pt idx="1">
                  <c:v>23.806984247077239</c:v>
                </c:pt>
                <c:pt idx="2">
                  <c:v>27.739056578562444</c:v>
                </c:pt>
                <c:pt idx="3">
                  <c:v>17.637221480213686</c:v>
                </c:pt>
                <c:pt idx="4">
                  <c:v>19.477406529032759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D6FB-42DB-B670-C1802038A9B4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Miasto powyżej 50 000 do 200 000 mieszkańców</c:v>
                </c:pt>
              </c:strCache>
            </c:strRef>
          </c:tx>
          <c:spPr>
            <a:solidFill>
              <a:srgbClr val="9DC7D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</c:v>
                </c:pt>
              </c:strCache>
            </c:strRef>
          </c:cat>
          <c:val>
            <c:numRef>
              <c:f>Arkusz1!$F$4:$F$8</c:f>
              <c:numCache>
                <c:formatCode>0</c:formatCode>
                <c:ptCount val="5"/>
                <c:pt idx="0">
                  <c:v>30.178716242083649</c:v>
                </c:pt>
                <c:pt idx="1">
                  <c:v>24.086032365070857</c:v>
                </c:pt>
                <c:pt idx="2">
                  <c:v>20.67754880594654</c:v>
                </c:pt>
                <c:pt idx="3">
                  <c:v>29.051478792469016</c:v>
                </c:pt>
                <c:pt idx="4">
                  <c:v>22.072673236474309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D6FB-42DB-B670-C1802038A9B4}"/>
            </c:ext>
          </c:extLst>
        </c:ser>
        <c:ser>
          <c:idx val="5"/>
          <c:order val="5"/>
          <c:tx>
            <c:strRef>
              <c:f>Arkusz1!$G$3</c:f>
              <c:strCache>
                <c:ptCount val="1"/>
                <c:pt idx="0">
                  <c:v>Miasto powyżej 200 000 mieszkańców</c:v>
                </c:pt>
              </c:strCache>
            </c:strRef>
          </c:tx>
          <c:spPr>
            <a:solidFill>
              <a:srgbClr val="A0CC1E">
                <a:lumMod val="20000"/>
                <a:lumOff val="8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</c:v>
                </c:pt>
              </c:strCache>
            </c:strRef>
          </c:cat>
          <c:val>
            <c:numRef>
              <c:f>Arkusz1!$G$4:$G$8</c:f>
              <c:numCache>
                <c:formatCode>0</c:formatCode>
                <c:ptCount val="5"/>
                <c:pt idx="0">
                  <c:v>27.867459949015362</c:v>
                </c:pt>
                <c:pt idx="1">
                  <c:v>27.957617667422497</c:v>
                </c:pt>
                <c:pt idx="2">
                  <c:v>22.91237720454485</c:v>
                </c:pt>
                <c:pt idx="3">
                  <c:v>23.960143720172248</c:v>
                </c:pt>
                <c:pt idx="4">
                  <c:v>20.829779921589736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D6FB-42DB-B670-C1802038A9B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33391358187594522"/>
          <c:w val="0.94517441554847614"/>
          <c:h val="0.640531234739576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47932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50E-44B2-A38F-D09C63D39894}"/>
              </c:ext>
            </c:extLst>
          </c:dPt>
          <c:dPt>
            <c:idx val="1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50E-44B2-A38F-D09C63D39894}"/>
              </c:ext>
            </c:extLst>
          </c:dPt>
          <c:dPt>
            <c:idx val="2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650E-44B2-A38F-D09C63D39894}"/>
              </c:ext>
            </c:extLst>
          </c:dPt>
          <c:dPt>
            <c:idx val="3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650E-44B2-A38F-D09C63D39894}"/>
              </c:ext>
            </c:extLst>
          </c:dPt>
          <c:dPt>
            <c:idx val="4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650E-44B2-A38F-D09C63D39894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 (np. czystość wody, świeżość powietrza)</c:v>
                </c:pt>
              </c:strCache>
            </c:strRef>
          </c:cat>
          <c:val>
            <c:numRef>
              <c:f>Arkusz1!$B$4:$B$8</c:f>
              <c:numCache>
                <c:formatCode>###0</c:formatCode>
                <c:ptCount val="5"/>
                <c:pt idx="0">
                  <c:v>29.92790491720519</c:v>
                </c:pt>
                <c:pt idx="1">
                  <c:v>27.977863815957448</c:v>
                </c:pt>
                <c:pt idx="2">
                  <c:v>21.798050615844517</c:v>
                </c:pt>
                <c:pt idx="3">
                  <c:v>21.234596137990394</c:v>
                </c:pt>
                <c:pt idx="4">
                  <c:v>20.174236169822628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50E-44B2-A38F-D09C63D39894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północny</c:v>
                </c:pt>
              </c:strCache>
            </c:strRef>
          </c:tx>
          <c:spPr>
            <a:solidFill>
              <a:srgbClr val="635D8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 (np. czystość wody, świeżość powietrza)</c:v>
                </c:pt>
              </c:strCache>
            </c:strRef>
          </c:cat>
          <c:val>
            <c:numRef>
              <c:f>Arkusz1!$C$4:$C$8</c:f>
              <c:numCache>
                <c:formatCode>0</c:formatCode>
                <c:ptCount val="5"/>
                <c:pt idx="0">
                  <c:v>32.779184655437433</c:v>
                </c:pt>
                <c:pt idx="1">
                  <c:v>28.642508603534019</c:v>
                </c:pt>
                <c:pt idx="2">
                  <c:v>23.309048850044874</c:v>
                </c:pt>
                <c:pt idx="3">
                  <c:v>19.376391532792901</c:v>
                </c:pt>
                <c:pt idx="4">
                  <c:v>12.428893173063054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468-4560-97FF-A4B58532442B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wschodni</c:v>
                </c:pt>
              </c:strCache>
            </c:strRef>
          </c:tx>
          <c:spPr>
            <a:solidFill>
              <a:srgbClr val="004B8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 (np. czystość wody, świeżość powietrza)</c:v>
                </c:pt>
              </c:strCache>
            </c:strRef>
          </c:cat>
          <c:val>
            <c:numRef>
              <c:f>Arkusz1!$D$4:$D$8</c:f>
              <c:numCache>
                <c:formatCode>0</c:formatCode>
                <c:ptCount val="5"/>
                <c:pt idx="0">
                  <c:v>30.600389361223794</c:v>
                </c:pt>
                <c:pt idx="1">
                  <c:v>28.47658779289511</c:v>
                </c:pt>
                <c:pt idx="2">
                  <c:v>19.535805218375931</c:v>
                </c:pt>
                <c:pt idx="3">
                  <c:v>22.29905425279496</c:v>
                </c:pt>
                <c:pt idx="4">
                  <c:v>28.088111143086479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468-4560-97FF-A4B58532442B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północno - zachodni</c:v>
                </c:pt>
              </c:strCache>
            </c:strRef>
          </c:tx>
          <c:spPr>
            <a:solidFill>
              <a:srgbClr val="48AA4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 (np. czystość wody, świeżość powietrza)</c:v>
                </c:pt>
              </c:strCache>
            </c:strRef>
          </c:cat>
          <c:val>
            <c:numRef>
              <c:f>Arkusz1!$E$4:$E$8</c:f>
              <c:numCache>
                <c:formatCode>0</c:formatCode>
                <c:ptCount val="5"/>
                <c:pt idx="0">
                  <c:v>26.365712209466473</c:v>
                </c:pt>
                <c:pt idx="1">
                  <c:v>30.79371495744493</c:v>
                </c:pt>
                <c:pt idx="2">
                  <c:v>22.698778912646357</c:v>
                </c:pt>
                <c:pt idx="3">
                  <c:v>14.249988769943595</c:v>
                </c:pt>
                <c:pt idx="4">
                  <c:v>24.096018022083008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A468-4560-97FF-A4B58532442B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południowo - zachodni</c:v>
                </c:pt>
              </c:strCache>
            </c:strRef>
          </c:tx>
          <c:spPr>
            <a:solidFill>
              <a:srgbClr val="A0CC1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 (np. czystość wody, świeżość powietrza)</c:v>
                </c:pt>
              </c:strCache>
            </c:strRef>
          </c:cat>
          <c:val>
            <c:numRef>
              <c:f>Arkusz1!$F$4:$F$8</c:f>
              <c:numCache>
                <c:formatCode>0</c:formatCode>
                <c:ptCount val="5"/>
                <c:pt idx="0">
                  <c:v>25.912565097498508</c:v>
                </c:pt>
                <c:pt idx="1">
                  <c:v>23.872487666432367</c:v>
                </c:pt>
                <c:pt idx="2">
                  <c:v>16.49195942987798</c:v>
                </c:pt>
                <c:pt idx="3">
                  <c:v>17.315922338434188</c:v>
                </c:pt>
                <c:pt idx="4">
                  <c:v>16.007966075137162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468-4560-97FF-A4B58532442B}"/>
            </c:ext>
          </c:extLst>
        </c:ser>
        <c:ser>
          <c:idx val="5"/>
          <c:order val="5"/>
          <c:tx>
            <c:strRef>
              <c:f>Arkusz1!$G$3</c:f>
              <c:strCache>
                <c:ptCount val="1"/>
                <c:pt idx="0">
                  <c:v>centralny</c:v>
                </c:pt>
              </c:strCache>
            </c:strRef>
          </c:tx>
          <c:spPr>
            <a:solidFill>
              <a:srgbClr val="FFCA2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 (np. czystość wody, świeżość powietrza)</c:v>
                </c:pt>
              </c:strCache>
            </c:strRef>
          </c:cat>
          <c:val>
            <c:numRef>
              <c:f>Arkusz1!$G$4:$G$8</c:f>
              <c:numCache>
                <c:formatCode>0</c:formatCode>
                <c:ptCount val="5"/>
                <c:pt idx="0">
                  <c:v>36.652360369670532</c:v>
                </c:pt>
                <c:pt idx="1">
                  <c:v>32.401680488260261</c:v>
                </c:pt>
                <c:pt idx="2">
                  <c:v>19.532946302508357</c:v>
                </c:pt>
                <c:pt idx="3">
                  <c:v>25.043546139216549</c:v>
                </c:pt>
                <c:pt idx="4">
                  <c:v>18.881571988664511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A468-4560-97FF-A4B58532442B}"/>
            </c:ext>
          </c:extLst>
        </c:ser>
        <c:ser>
          <c:idx val="6"/>
          <c:order val="6"/>
          <c:tx>
            <c:strRef>
              <c:f>Arkusz1!$H$3</c:f>
              <c:strCache>
                <c:ptCount val="1"/>
                <c:pt idx="0">
                  <c:v>południowy</c:v>
                </c:pt>
              </c:strCache>
            </c:strRef>
          </c:tx>
          <c:spPr>
            <a:solidFill>
              <a:srgbClr val="CC99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Zwierzęta</c:v>
                </c:pt>
                <c:pt idx="1">
                  <c:v>Ochrona przyrody</c:v>
                </c:pt>
                <c:pt idx="2">
                  <c:v>Natura i przyroda</c:v>
                </c:pt>
                <c:pt idx="3">
                  <c:v>Zieleń i roślinność</c:v>
                </c:pt>
                <c:pt idx="4">
                  <c:v>Walory zdrowotne (np. czystość wody, świeżość powietrza)</c:v>
                </c:pt>
              </c:strCache>
            </c:strRef>
          </c:cat>
          <c:val>
            <c:numRef>
              <c:f>Arkusz1!$H$4:$H$8</c:f>
              <c:numCache>
                <c:formatCode>0</c:formatCode>
                <c:ptCount val="5"/>
                <c:pt idx="0">
                  <c:v>24.777793460543187</c:v>
                </c:pt>
                <c:pt idx="1">
                  <c:v>23.32810708389168</c:v>
                </c:pt>
                <c:pt idx="2">
                  <c:v>26.911151670291151</c:v>
                </c:pt>
                <c:pt idx="3">
                  <c:v>24.443079476257861</c:v>
                </c:pt>
                <c:pt idx="4">
                  <c:v>19.183638874988205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AA-4915-B4A6-886C377219E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14137256365974"/>
          <c:y val="0.1880796887806"/>
          <c:w val="0.45079790970698486"/>
          <c:h val="0.6498902476358247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600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CA2-4D65-94A8-EDF2743826B0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CA2-4D65-94A8-EDF2743826B0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CA2-4D65-94A8-EDF2743826B0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CA2-4D65-94A8-EDF2743826B0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CA2-4D65-94A8-EDF2743826B0}"/>
              </c:ext>
            </c:extLst>
          </c:dPt>
          <c:dPt>
            <c:idx val="5"/>
            <c:bubble3D val="0"/>
            <c:spPr>
              <a:solidFill>
                <a:schemeClr val="bg1">
                  <a:lumMod val="8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CA2-4D65-94A8-EDF2743826B0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4CA2-4D65-94A8-EDF2743826B0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4CA2-4D65-94A8-EDF2743826B0}"/>
                </c:ext>
              </c:extLst>
            </c:dLbl>
            <c:dLbl>
              <c:idx val="4"/>
              <c:layout>
                <c:manualLayout>
                  <c:x val="-4.5882718472791913E-2"/>
                  <c:y val="-0.11759388558091785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900" b="0" i="0" u="none" strike="noStrike" kern="1200" baseline="0">
                      <a:solidFill>
                        <a:srgbClr val="59595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CA2-4D65-94A8-EDF2743826B0}"/>
                </c:ext>
              </c:extLst>
            </c:dLbl>
            <c:dLbl>
              <c:idx val="5"/>
              <c:layout>
                <c:manualLayout>
                  <c:x val="-1.5294239490930636E-2"/>
                  <c:y val="-0.13229312127853257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900" b="0" i="0" u="none" strike="noStrike" kern="1200" baseline="0">
                      <a:solidFill>
                        <a:srgbClr val="59595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CA2-4D65-94A8-EDF2743826B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18 – 24 lat</c:v>
                </c:pt>
                <c:pt idx="1">
                  <c:v>25 – 34 lat</c:v>
                </c:pt>
                <c:pt idx="2">
                  <c:v>35 – 44 lat</c:v>
                </c:pt>
                <c:pt idx="3">
                  <c:v>45 – 59 lat</c:v>
                </c:pt>
                <c:pt idx="4">
                  <c:v>60 i więcej lat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C-4CA2-4D65-94A8-EDF2743826B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l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ayout>
        <c:manualLayout>
          <c:xMode val="edge"/>
          <c:yMode val="edge"/>
          <c:x val="0"/>
          <c:y val="0"/>
          <c:w val="0.85321039218235706"/>
          <c:h val="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722-4377-BC92-2D0DA9544ABE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722-4377-BC92-2D0DA9544AB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722-4377-BC92-2D0DA9544AB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722-4377-BC92-2D0DA9544AB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722-4377-BC92-2D0DA9544ABE}"/>
              </c:ext>
            </c:extLst>
          </c:dPt>
          <c:dPt>
            <c:idx val="5"/>
            <c:bubble3D val="0"/>
            <c:spPr>
              <a:solidFill>
                <a:srgbClr val="CC99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722-4377-BC92-2D0DA9544ABE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722-4377-BC92-2D0DA9544ABE}"/>
              </c:ext>
            </c:extLst>
          </c:dPt>
          <c:dPt>
            <c:idx val="7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C722-4377-BC92-2D0DA9544ABE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C722-4377-BC92-2D0DA9544AB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722-4377-BC92-2D0DA9544AB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722-4377-BC92-2D0DA9544ABE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C722-4377-BC92-2D0DA9544ABE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C722-4377-BC92-2D0DA9544ABE}"/>
                </c:ext>
              </c:extLst>
            </c:dLbl>
            <c:dLbl>
              <c:idx val="4"/>
              <c:layout>
                <c:manualLayout>
                  <c:x val="0"/>
                  <c:y val="-4.40977070928442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722-4377-BC92-2D0DA9544AB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północny</c:v>
                </c:pt>
                <c:pt idx="1">
                  <c:v>wschodni</c:v>
                </c:pt>
                <c:pt idx="2">
                  <c:v>północno - zachodni</c:v>
                </c:pt>
                <c:pt idx="3">
                  <c:v>południowo - zachodni</c:v>
                </c:pt>
                <c:pt idx="4">
                  <c:v>centralny</c:v>
                </c:pt>
                <c:pt idx="5">
                  <c:v>południowy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12-C722-4377-BC92-2D0DA9544AB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8.1375452493451059E-2"/>
          <c:w val="0.6458850853132394"/>
          <c:h val="0.52386268953047865"/>
        </c:manualLayout>
      </c:layout>
      <c:overlay val="0"/>
      <c:txPr>
        <a:bodyPr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5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04-4A8E-B2CD-6AF75D9D579D}"/>
              </c:ext>
            </c:extLst>
          </c:dPt>
          <c:dPt>
            <c:idx val="1"/>
            <c:bubble3D val="0"/>
            <c:spPr>
              <a:solidFill>
                <a:srgbClr val="AE703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04-4A8E-B2CD-6AF75D9D579D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04-4A8E-B2CD-6AF75D9D579D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404-4A8E-B2CD-6AF75D9D579D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404-4A8E-B2CD-6AF75D9D579D}"/>
              </c:ext>
            </c:extLst>
          </c:dPt>
          <c:dPt>
            <c:idx val="5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404-4A8E-B2CD-6AF75D9D579D}"/>
              </c:ext>
            </c:extLst>
          </c:dPt>
          <c:dPt>
            <c:idx val="6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D-E404-4A8E-B2CD-6AF75D9D579D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E404-4A8E-B2CD-6AF75D9D579D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404-4A8E-B2CD-6AF75D9D579D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404-4A8E-B2CD-6AF75D9D579D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404-4A8E-B2CD-6AF75D9D579D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404-4A8E-B2CD-6AF75D9D579D}"/>
                </c:ext>
              </c:extLst>
            </c:dLbl>
            <c:dLbl>
              <c:idx val="4"/>
              <c:layout>
                <c:manualLayout>
                  <c:x val="0"/>
                  <c:y val="-4.40977070928442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404-4A8E-B2CD-6AF75D9D579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do 50 tys. mieszkańców</c:v>
                </c:pt>
                <c:pt idx="3">
                  <c:v>Miasto powyżej 50 do 200 tys. mieszkańców</c:v>
                </c:pt>
                <c:pt idx="4">
                  <c:v>Miasto powyżej 200 tys. mieszkańców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10-E404-4A8E-B2CD-6AF75D9D579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0"/>
          <c:w val="1"/>
          <c:h val="1"/>
        </c:manualLayout>
      </c:layout>
      <c:overlay val="0"/>
      <c:txPr>
        <a:bodyPr/>
        <a:lstStyle/>
        <a:p>
          <a:pPr>
            <a:defRPr sz="9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0912119064670921E-4"/>
          <c:y val="0.33391358187594522"/>
          <c:w val="0.99615652487366801"/>
          <c:h val="0.666086479638221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47932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6B3-4EA7-9F57-1032E5BC9DA6}"/>
              </c:ext>
            </c:extLst>
          </c:dPt>
          <c:dPt>
            <c:idx val="1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D6B3-4EA7-9F57-1032E5BC9DA6}"/>
              </c:ext>
            </c:extLst>
          </c:dPt>
          <c:dPt>
            <c:idx val="2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D6B3-4EA7-9F57-1032E5BC9DA6}"/>
              </c:ext>
            </c:extLst>
          </c:dPt>
          <c:dPt>
            <c:idx val="3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D6B3-4EA7-9F57-1032E5BC9DA6}"/>
              </c:ext>
            </c:extLst>
          </c:dPt>
          <c:dPt>
            <c:idx val="4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D6B3-4EA7-9F57-1032E5BC9DA6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Walory zdrowotne: dobra jakość powietrza, wody</c:v>
                </c:pt>
                <c:pt idx="1">
                  <c:v>Obcowanie z naturą, bliskość natury</c:v>
                </c:pt>
                <c:pt idx="2">
                  <c:v>Możliwość częstych odwiedzin Parku Narodowego (np. w celu odpoczynku)</c:v>
                </c:pt>
                <c:pt idx="3">
                  <c:v>Spokój i cisza</c:v>
                </c:pt>
                <c:pt idx="4">
                  <c:v>Walory estetyczne: ładna okolica</c:v>
                </c:pt>
              </c:strCache>
            </c:strRef>
          </c:cat>
          <c:val>
            <c:numRef>
              <c:f>Arkusz1!$B$4:$B$8</c:f>
              <c:numCache>
                <c:formatCode>###0</c:formatCode>
                <c:ptCount val="5"/>
                <c:pt idx="0">
                  <c:v>48.535465758007447</c:v>
                </c:pt>
                <c:pt idx="1">
                  <c:v>43.905244553723456</c:v>
                </c:pt>
                <c:pt idx="2">
                  <c:v>18.181018734719874</c:v>
                </c:pt>
                <c:pt idx="3">
                  <c:v>18.030213867121962</c:v>
                </c:pt>
                <c:pt idx="4">
                  <c:v>11.991352008454133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6B3-4EA7-9F57-1032E5BC9DA6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Wieś</c:v>
                </c:pt>
              </c:strCache>
            </c:strRef>
          </c:tx>
          <c:spPr>
            <a:solidFill>
              <a:srgbClr val="56677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Walory zdrowotne: dobra jakość powietrza, wody</c:v>
                </c:pt>
                <c:pt idx="1">
                  <c:v>Obcowanie z naturą, bliskość natury</c:v>
                </c:pt>
                <c:pt idx="2">
                  <c:v>Możliwość częstych odwiedzin Parku Narodowego (np. w celu odpoczynku)</c:v>
                </c:pt>
                <c:pt idx="3">
                  <c:v>Spokój i cisza</c:v>
                </c:pt>
                <c:pt idx="4">
                  <c:v>Walory estetyczne: ładna okolica</c:v>
                </c:pt>
              </c:strCache>
            </c:strRef>
          </c:cat>
          <c:val>
            <c:numRef>
              <c:f>Arkusz1!$C$4:$C$8</c:f>
              <c:numCache>
                <c:formatCode>###0</c:formatCode>
                <c:ptCount val="5"/>
                <c:pt idx="0">
                  <c:v>41.4456265778961</c:v>
                </c:pt>
                <c:pt idx="1">
                  <c:v>40.636221245406077</c:v>
                </c:pt>
                <c:pt idx="2">
                  <c:v>17.450596224608987</c:v>
                </c:pt>
                <c:pt idx="3">
                  <c:v>21.104016146058182</c:v>
                </c:pt>
                <c:pt idx="4">
                  <c:v>13.5471690255968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6B3-4EA7-9F57-1032E5BC9DA6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Miasto do 20 000 mieszkańców</c:v>
                </c:pt>
              </c:strCache>
            </c:strRef>
          </c:tx>
          <c:spPr>
            <a:solidFill>
              <a:srgbClr val="24552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Walory zdrowotne: dobra jakość powietrza, wody</c:v>
                </c:pt>
                <c:pt idx="1">
                  <c:v>Obcowanie z naturą, bliskość natury</c:v>
                </c:pt>
                <c:pt idx="2">
                  <c:v>Możliwość częstych odwiedzin Parku Narodowego (np. w celu odpoczynku)</c:v>
                </c:pt>
                <c:pt idx="3">
                  <c:v>Spokój i cisza</c:v>
                </c:pt>
                <c:pt idx="4">
                  <c:v>Walory estetyczne: ładna okolica</c:v>
                </c:pt>
              </c:strCache>
            </c:strRef>
          </c:cat>
          <c:val>
            <c:numRef>
              <c:f>Arkusz1!$D$4:$D$8</c:f>
              <c:numCache>
                <c:formatCode>###0</c:formatCode>
                <c:ptCount val="5"/>
                <c:pt idx="0">
                  <c:v>49.508359889116726</c:v>
                </c:pt>
                <c:pt idx="1">
                  <c:v>43.108981610941157</c:v>
                </c:pt>
                <c:pt idx="2">
                  <c:v>15.095802554549584</c:v>
                </c:pt>
                <c:pt idx="3">
                  <c:v>15.151153859075686</c:v>
                </c:pt>
                <c:pt idx="4">
                  <c:v>5.5335160999064108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6B3-4EA7-9F57-1032E5BC9DA6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Miasto powyżej 20 000 do 50 000 mieszkańców</c:v>
                </c:pt>
              </c:strCache>
            </c:strRef>
          </c:tx>
          <c:spPr>
            <a:solidFill>
              <a:srgbClr val="FFCA21">
                <a:lumMod val="40000"/>
                <a:lumOff val="60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Walory zdrowotne: dobra jakość powietrza, wody</c:v>
                </c:pt>
                <c:pt idx="1">
                  <c:v>Obcowanie z naturą, bliskość natury</c:v>
                </c:pt>
                <c:pt idx="2">
                  <c:v>Możliwość częstych odwiedzin Parku Narodowego (np. w celu odpoczynku)</c:v>
                </c:pt>
                <c:pt idx="3">
                  <c:v>Spokój i cisza</c:v>
                </c:pt>
                <c:pt idx="4">
                  <c:v>Walory estetyczne: ładna okolica</c:v>
                </c:pt>
              </c:strCache>
            </c:strRef>
          </c:cat>
          <c:val>
            <c:numRef>
              <c:f>Arkusz1!$E$4:$E$8</c:f>
              <c:numCache>
                <c:formatCode>###0</c:formatCode>
                <c:ptCount val="5"/>
                <c:pt idx="0">
                  <c:v>55.049321686163019</c:v>
                </c:pt>
                <c:pt idx="1">
                  <c:v>38.714183225379578</c:v>
                </c:pt>
                <c:pt idx="2">
                  <c:v>20.890638122638418</c:v>
                </c:pt>
                <c:pt idx="3">
                  <c:v>15.0610882084989</c:v>
                </c:pt>
                <c:pt idx="4">
                  <c:v>7.3034904535373713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D6B3-4EA7-9F57-1032E5BC9DA6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Miasto powyżej 50 000 do 200 000 mieszkańców</c:v>
                </c:pt>
              </c:strCache>
            </c:strRef>
          </c:tx>
          <c:spPr>
            <a:solidFill>
              <a:srgbClr val="9DC7D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Walory zdrowotne: dobra jakość powietrza, wody</c:v>
                </c:pt>
                <c:pt idx="1">
                  <c:v>Obcowanie z naturą, bliskość natury</c:v>
                </c:pt>
                <c:pt idx="2">
                  <c:v>Możliwość częstych odwiedzin Parku Narodowego (np. w celu odpoczynku)</c:v>
                </c:pt>
                <c:pt idx="3">
                  <c:v>Spokój i cisza</c:v>
                </c:pt>
                <c:pt idx="4">
                  <c:v>Walory estetyczne: ładna okolica</c:v>
                </c:pt>
              </c:strCache>
            </c:strRef>
          </c:cat>
          <c:val>
            <c:numRef>
              <c:f>Arkusz1!$F$4:$F$8</c:f>
              <c:numCache>
                <c:formatCode>###0</c:formatCode>
                <c:ptCount val="5"/>
                <c:pt idx="0">
                  <c:v>56.826088526512507</c:v>
                </c:pt>
                <c:pt idx="1">
                  <c:v>54.662915875559989</c:v>
                </c:pt>
                <c:pt idx="2">
                  <c:v>17.471838875187107</c:v>
                </c:pt>
                <c:pt idx="3">
                  <c:v>20.253297607256012</c:v>
                </c:pt>
                <c:pt idx="4">
                  <c:v>16.941931689679866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D6B3-4EA7-9F57-1032E5BC9DA6}"/>
            </c:ext>
          </c:extLst>
        </c:ser>
        <c:ser>
          <c:idx val="5"/>
          <c:order val="5"/>
          <c:tx>
            <c:strRef>
              <c:f>Arkusz1!$G$3</c:f>
              <c:strCache>
                <c:ptCount val="1"/>
                <c:pt idx="0">
                  <c:v>Miasto powyżej 200 000 mieszkańców</c:v>
                </c:pt>
              </c:strCache>
            </c:strRef>
          </c:tx>
          <c:spPr>
            <a:solidFill>
              <a:srgbClr val="EEF8C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Walory zdrowotne: dobra jakość powietrza, wody</c:v>
                </c:pt>
                <c:pt idx="1">
                  <c:v>Obcowanie z naturą, bliskość natury</c:v>
                </c:pt>
                <c:pt idx="2">
                  <c:v>Możliwość częstych odwiedzin Parku Narodowego (np. w celu odpoczynku)</c:v>
                </c:pt>
                <c:pt idx="3">
                  <c:v>Spokój i cisza</c:v>
                </c:pt>
                <c:pt idx="4">
                  <c:v>Walory estetyczne: ładna okolica</c:v>
                </c:pt>
              </c:strCache>
            </c:strRef>
          </c:cat>
          <c:val>
            <c:numRef>
              <c:f>Arkusz1!$G$4:$G$8</c:f>
              <c:numCache>
                <c:formatCode>###0</c:formatCode>
                <c:ptCount val="5"/>
                <c:pt idx="0">
                  <c:v>52.006472249463521</c:v>
                </c:pt>
                <c:pt idx="1">
                  <c:v>45.571406230534848</c:v>
                </c:pt>
                <c:pt idx="2">
                  <c:v>21.374238102777966</c:v>
                </c:pt>
                <c:pt idx="3">
                  <c:v>13.94023226481994</c:v>
                </c:pt>
                <c:pt idx="4">
                  <c:v>12.210404383549172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D6B3-4EA7-9F57-1032E5BC9DA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0912119064670921E-4"/>
          <c:y val="0.33391358187594522"/>
          <c:w val="0.99615652487366801"/>
          <c:h val="0.666086479638221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47932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6B3-4EA7-9F57-1032E5BC9DA6}"/>
              </c:ext>
            </c:extLst>
          </c:dPt>
          <c:dPt>
            <c:idx val="1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D6B3-4EA7-9F57-1032E5BC9DA6}"/>
              </c:ext>
            </c:extLst>
          </c:dPt>
          <c:dPt>
            <c:idx val="2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D6B3-4EA7-9F57-1032E5BC9DA6}"/>
              </c:ext>
            </c:extLst>
          </c:dPt>
          <c:dPt>
            <c:idx val="3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D6B3-4EA7-9F57-1032E5BC9DA6}"/>
              </c:ext>
            </c:extLst>
          </c:dPt>
          <c:dPt>
            <c:idx val="4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D6B3-4EA7-9F57-1032E5BC9DA6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Walory zdrowotne: dobra jakość powietrza, wody</c:v>
                </c:pt>
                <c:pt idx="1">
                  <c:v>Obcowanie z naturą, bliskość natury</c:v>
                </c:pt>
                <c:pt idx="2">
                  <c:v>Możliwość częstych odwiedzin Parku Narodowego (np. w celu odpoczynku)</c:v>
                </c:pt>
                <c:pt idx="3">
                  <c:v>Spokój i cisza</c:v>
                </c:pt>
                <c:pt idx="4">
                  <c:v>Walory estetyczne: ładna okolica</c:v>
                </c:pt>
              </c:strCache>
            </c:strRef>
          </c:cat>
          <c:val>
            <c:numRef>
              <c:f>Arkusz1!$B$4:$B$8</c:f>
              <c:numCache>
                <c:formatCode>0</c:formatCode>
                <c:ptCount val="5"/>
                <c:pt idx="0">
                  <c:v>48.535465758007447</c:v>
                </c:pt>
                <c:pt idx="1">
                  <c:v>43.905244553723456</c:v>
                </c:pt>
                <c:pt idx="2">
                  <c:v>18.181018734719874</c:v>
                </c:pt>
                <c:pt idx="3">
                  <c:v>18.030213867121962</c:v>
                </c:pt>
                <c:pt idx="4">
                  <c:v>11.991352008454133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6B3-4EA7-9F57-1032E5BC9DA6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północny</c:v>
                </c:pt>
              </c:strCache>
            </c:strRef>
          </c:tx>
          <c:spPr>
            <a:solidFill>
              <a:srgbClr val="635D8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Walory zdrowotne: dobra jakość powietrza, wody</c:v>
                </c:pt>
                <c:pt idx="1">
                  <c:v>Obcowanie z naturą, bliskość natury</c:v>
                </c:pt>
                <c:pt idx="2">
                  <c:v>Możliwość częstych odwiedzin Parku Narodowego (np. w celu odpoczynku)</c:v>
                </c:pt>
                <c:pt idx="3">
                  <c:v>Spokój i cisza</c:v>
                </c:pt>
                <c:pt idx="4">
                  <c:v>Walory estetyczne: ładna okolica</c:v>
                </c:pt>
              </c:strCache>
            </c:strRef>
          </c:cat>
          <c:val>
            <c:numRef>
              <c:f>Arkusz1!$C$4:$C$8</c:f>
              <c:numCache>
                <c:formatCode>###0</c:formatCode>
                <c:ptCount val="5"/>
                <c:pt idx="0">
                  <c:v>46.16486267164268</c:v>
                </c:pt>
                <c:pt idx="1">
                  <c:v>39.431649451520769</c:v>
                </c:pt>
                <c:pt idx="2">
                  <c:v>11.439725817433642</c:v>
                </c:pt>
                <c:pt idx="3">
                  <c:v>15.514874862245644</c:v>
                </c:pt>
                <c:pt idx="4">
                  <c:v>8.94952436805813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6B3-4EA7-9F57-1032E5BC9DA6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wschodni</c:v>
                </c:pt>
              </c:strCache>
            </c:strRef>
          </c:tx>
          <c:spPr>
            <a:solidFill>
              <a:srgbClr val="004B8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Walory zdrowotne: dobra jakość powietrza, wody</c:v>
                </c:pt>
                <c:pt idx="1">
                  <c:v>Obcowanie z naturą, bliskość natury</c:v>
                </c:pt>
                <c:pt idx="2">
                  <c:v>Możliwość częstych odwiedzin Parku Narodowego (np. w celu odpoczynku)</c:v>
                </c:pt>
                <c:pt idx="3">
                  <c:v>Spokój i cisza</c:v>
                </c:pt>
                <c:pt idx="4">
                  <c:v>Walory estetyczne: ładna okolica</c:v>
                </c:pt>
              </c:strCache>
            </c:strRef>
          </c:cat>
          <c:val>
            <c:numRef>
              <c:f>Arkusz1!$D$4:$D$8</c:f>
              <c:numCache>
                <c:formatCode>###0</c:formatCode>
                <c:ptCount val="5"/>
                <c:pt idx="0">
                  <c:v>57.683883743935539</c:v>
                </c:pt>
                <c:pt idx="1">
                  <c:v>43.28386363976216</c:v>
                </c:pt>
                <c:pt idx="2">
                  <c:v>15.59821284632508</c:v>
                </c:pt>
                <c:pt idx="3">
                  <c:v>24.297829703563252</c:v>
                </c:pt>
                <c:pt idx="4">
                  <c:v>13.930636328492549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6B3-4EA7-9F57-1032E5BC9DA6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północno - zachodni</c:v>
                </c:pt>
              </c:strCache>
            </c:strRef>
          </c:tx>
          <c:spPr>
            <a:solidFill>
              <a:srgbClr val="48AA4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Walory zdrowotne: dobra jakość powietrza, wody</c:v>
                </c:pt>
                <c:pt idx="1">
                  <c:v>Obcowanie z naturą, bliskość natury</c:v>
                </c:pt>
                <c:pt idx="2">
                  <c:v>Możliwość częstych odwiedzin Parku Narodowego (np. w celu odpoczynku)</c:v>
                </c:pt>
                <c:pt idx="3">
                  <c:v>Spokój i cisza</c:v>
                </c:pt>
                <c:pt idx="4">
                  <c:v>Walory estetyczne: ładna okolica</c:v>
                </c:pt>
              </c:strCache>
            </c:strRef>
          </c:cat>
          <c:val>
            <c:numRef>
              <c:f>Arkusz1!$E$4:$E$8</c:f>
              <c:numCache>
                <c:formatCode>###0</c:formatCode>
                <c:ptCount val="5"/>
                <c:pt idx="0">
                  <c:v>42.464916101675776</c:v>
                </c:pt>
                <c:pt idx="1">
                  <c:v>44.507619949398126</c:v>
                </c:pt>
                <c:pt idx="2">
                  <c:v>11.99884671615632</c:v>
                </c:pt>
                <c:pt idx="3">
                  <c:v>18.09451063022048</c:v>
                </c:pt>
                <c:pt idx="4">
                  <c:v>8.2840883250674526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D6B3-4EA7-9F57-1032E5BC9DA6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południowo - zachodni</c:v>
                </c:pt>
              </c:strCache>
            </c:strRef>
          </c:tx>
          <c:spPr>
            <a:solidFill>
              <a:srgbClr val="A0CC1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Walory zdrowotne: dobra jakość powietrza, wody</c:v>
                </c:pt>
                <c:pt idx="1">
                  <c:v>Obcowanie z naturą, bliskość natury</c:v>
                </c:pt>
                <c:pt idx="2">
                  <c:v>Możliwość częstych odwiedzin Parku Narodowego (np. w celu odpoczynku)</c:v>
                </c:pt>
                <c:pt idx="3">
                  <c:v>Spokój i cisza</c:v>
                </c:pt>
                <c:pt idx="4">
                  <c:v>Walory estetyczne: ładna okolica</c:v>
                </c:pt>
              </c:strCache>
            </c:strRef>
          </c:cat>
          <c:val>
            <c:numRef>
              <c:f>Arkusz1!$F$4:$F$8</c:f>
              <c:numCache>
                <c:formatCode>###0</c:formatCode>
                <c:ptCount val="5"/>
                <c:pt idx="0">
                  <c:v>45.604449754812862</c:v>
                </c:pt>
                <c:pt idx="1">
                  <c:v>30.042702281320956</c:v>
                </c:pt>
                <c:pt idx="2">
                  <c:v>17.515987904406124</c:v>
                </c:pt>
                <c:pt idx="3">
                  <c:v>19.606136012848111</c:v>
                </c:pt>
                <c:pt idx="4">
                  <c:v>5.1586584553539332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D6B3-4EA7-9F57-1032E5BC9DA6}"/>
            </c:ext>
          </c:extLst>
        </c:ser>
        <c:ser>
          <c:idx val="5"/>
          <c:order val="5"/>
          <c:tx>
            <c:strRef>
              <c:f>Arkusz1!$G$3</c:f>
              <c:strCache>
                <c:ptCount val="1"/>
                <c:pt idx="0">
                  <c:v>centralny</c:v>
                </c:pt>
              </c:strCache>
            </c:strRef>
          </c:tx>
          <c:spPr>
            <a:solidFill>
              <a:srgbClr val="FFCA2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Walory zdrowotne: dobra jakość powietrza, wody</c:v>
                </c:pt>
                <c:pt idx="1">
                  <c:v>Obcowanie z naturą, bliskość natury</c:v>
                </c:pt>
                <c:pt idx="2">
                  <c:v>Możliwość częstych odwiedzin Parku Narodowego (np. w celu odpoczynku)</c:v>
                </c:pt>
                <c:pt idx="3">
                  <c:v>Spokój i cisza</c:v>
                </c:pt>
                <c:pt idx="4">
                  <c:v>Walory estetyczne: ładna okolica</c:v>
                </c:pt>
              </c:strCache>
            </c:strRef>
          </c:cat>
          <c:val>
            <c:numRef>
              <c:f>Arkusz1!$G$4:$G$8</c:f>
              <c:numCache>
                <c:formatCode>###0</c:formatCode>
                <c:ptCount val="5"/>
                <c:pt idx="0">
                  <c:v>50.139058600243821</c:v>
                </c:pt>
                <c:pt idx="1">
                  <c:v>48.955688785433253</c:v>
                </c:pt>
                <c:pt idx="2">
                  <c:v>21.691364374783191</c:v>
                </c:pt>
                <c:pt idx="3">
                  <c:v>14.615124533538687</c:v>
                </c:pt>
                <c:pt idx="4">
                  <c:v>12.750163176191991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89-4ADE-A260-54C5761E9B1A}"/>
            </c:ext>
          </c:extLst>
        </c:ser>
        <c:ser>
          <c:idx val="6"/>
          <c:order val="6"/>
          <c:tx>
            <c:strRef>
              <c:f>Arkusz1!$H$3</c:f>
              <c:strCache>
                <c:ptCount val="1"/>
                <c:pt idx="0">
                  <c:v>południowy</c:v>
                </c:pt>
              </c:strCache>
            </c:strRef>
          </c:tx>
          <c:spPr>
            <a:solidFill>
              <a:srgbClr val="CC99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Walory zdrowotne: dobra jakość powietrza, wody</c:v>
                </c:pt>
                <c:pt idx="1">
                  <c:v>Obcowanie z naturą, bliskość natury</c:v>
                </c:pt>
                <c:pt idx="2">
                  <c:v>Możliwość częstych odwiedzin Parku Narodowego (np. w celu odpoczynku)</c:v>
                </c:pt>
                <c:pt idx="3">
                  <c:v>Spokój i cisza</c:v>
                </c:pt>
                <c:pt idx="4">
                  <c:v>Walory estetyczne: ładna okolica</c:v>
                </c:pt>
              </c:strCache>
            </c:strRef>
          </c:cat>
          <c:val>
            <c:numRef>
              <c:f>Arkusz1!$H$4:$H$8</c:f>
              <c:numCache>
                <c:formatCode>###0</c:formatCode>
                <c:ptCount val="5"/>
                <c:pt idx="0">
                  <c:v>46.561709229937286</c:v>
                </c:pt>
                <c:pt idx="1">
                  <c:v>49.226388096280658</c:v>
                </c:pt>
                <c:pt idx="2">
                  <c:v>27.504693869236196</c:v>
                </c:pt>
                <c:pt idx="3">
                  <c:v>17.58547626317019</c:v>
                </c:pt>
                <c:pt idx="4">
                  <c:v>17.857631062983419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89-4ADE-A260-54C5761E9B1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EA5-456C-937E-348C535ECB0F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EA5-456C-937E-348C535ECB0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EA5-456C-937E-348C535ECB0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EA5-456C-937E-348C535ECB0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EA5-456C-937E-348C535ECB0F}"/>
              </c:ext>
            </c:extLst>
          </c:dPt>
          <c:dPt>
            <c:idx val="5"/>
            <c:bubble3D val="0"/>
            <c:spPr>
              <a:solidFill>
                <a:srgbClr val="CC99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EA5-456C-937E-348C535ECB0F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EA5-456C-937E-348C535ECB0F}"/>
              </c:ext>
            </c:extLst>
          </c:dPt>
          <c:dPt>
            <c:idx val="7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7EA5-456C-937E-348C535ECB0F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7EA5-456C-937E-348C535ECB0F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7EA5-456C-937E-348C535ECB0F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7EA5-456C-937E-348C535ECB0F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7EA5-456C-937E-348C535ECB0F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7EA5-456C-937E-348C535ECB0F}"/>
                </c:ext>
              </c:extLst>
            </c:dLbl>
            <c:dLbl>
              <c:idx val="4"/>
              <c:layout>
                <c:manualLayout>
                  <c:x val="0"/>
                  <c:y val="-4.40977070928442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EA5-456C-937E-348C535ECB0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północny</c:v>
                </c:pt>
                <c:pt idx="1">
                  <c:v>wschodni</c:v>
                </c:pt>
                <c:pt idx="2">
                  <c:v>północno - zachodni</c:v>
                </c:pt>
                <c:pt idx="3">
                  <c:v>południowo - zachodni</c:v>
                </c:pt>
                <c:pt idx="4">
                  <c:v>centralny</c:v>
                </c:pt>
                <c:pt idx="5">
                  <c:v>południowy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12-7EA5-456C-937E-348C535ECB0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8.1375452493451059E-2"/>
          <c:w val="0.6458850853132394"/>
          <c:h val="0.52386268953047865"/>
        </c:manualLayout>
      </c:layout>
      <c:overlay val="0"/>
      <c:txPr>
        <a:bodyPr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0"/>
          <c:order val="1"/>
          <c:tx>
            <c:strRef>
              <c:f>Arkusz1!$B$1</c:f>
              <c:strCache>
                <c:ptCount val="1"/>
                <c:pt idx="0">
                  <c:v>Bardzo zadowolony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48B8-403B-9B54-D3D2AE954ACD}"/>
            </c:ext>
          </c:extLst>
        </c:ser>
        <c:ser>
          <c:idx val="1"/>
          <c:order val="2"/>
          <c:tx>
            <c:strRef>
              <c:f>Arkusz1!$C$1</c:f>
              <c:strCache>
                <c:ptCount val="1"/>
                <c:pt idx="0">
                  <c:v>Raczej zadowolony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48B8-403B-9B54-D3D2AE954ACD}"/>
            </c:ext>
          </c:extLst>
        </c:ser>
        <c:ser>
          <c:idx val="2"/>
          <c:order val="3"/>
          <c:tx>
            <c:strRef>
              <c:f>Arkusz1!$D$1</c:f>
              <c:strCache>
                <c:ptCount val="1"/>
                <c:pt idx="0">
                  <c:v>Ani zadowolony, ani niezadowolony</c:v>
                </c:pt>
              </c:strCache>
            </c:strRef>
          </c:tx>
          <c:spPr>
            <a:solidFill>
              <a:srgbClr val="BFBFBF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48B8-403B-9B54-D3D2AE954ACD}"/>
            </c:ext>
          </c:extLst>
        </c:ser>
        <c:ser>
          <c:idx val="3"/>
          <c:order val="4"/>
          <c:tx>
            <c:strRef>
              <c:f>Arkusz1!$E$1</c:f>
              <c:strCache>
                <c:ptCount val="1"/>
                <c:pt idx="0">
                  <c:v>Raczej niezadowolony</c:v>
                </c:pt>
              </c:strCache>
            </c:strRef>
          </c:tx>
          <c:spPr>
            <a:solidFill>
              <a:srgbClr val="EF8E87"/>
            </a:solidFill>
          </c:spPr>
          <c:invertIfNegative val="0"/>
          <c:dLbls>
            <c:dLbl>
              <c:idx val="0"/>
              <c:layout>
                <c:manualLayout>
                  <c:x val="-1.602400281029177E-16"/>
                  <c:y val="0.1226860093787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8B8-403B-9B54-D3D2AE954A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48B8-403B-9B54-D3D2AE954ACD}"/>
            </c:ext>
          </c:extLst>
        </c:ser>
        <c:ser>
          <c:idx val="4"/>
          <c:order val="5"/>
          <c:tx>
            <c:strRef>
              <c:f>Arkusz1!$F$1</c:f>
              <c:strCache>
                <c:ptCount val="1"/>
                <c:pt idx="0">
                  <c:v>Bardzo niezadowolony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CF37-402F-8340-7C30AA6C09A7}"/>
            </c:ext>
          </c:extLst>
        </c:ser>
        <c:ser>
          <c:idx val="5"/>
          <c:order val="6"/>
          <c:tx>
            <c:strRef>
              <c:f>Arkusz1!$G$1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Arkusz1!$G$2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CF37-402F-8340-7C30AA6C09A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  <c:extLst>
          <c:ext xmlns:c15="http://schemas.microsoft.com/office/drawing/2012/chart" uri="{02D57815-91ED-43cb-92C2-25804820EDAC}">
            <c15:filteredBarSeries>
              <c15:ser>
                <c:idx val="8"/>
                <c:order val="0"/>
                <c:tx>
                  <c:strRef>
                    <c:extLst>
                      <c:ext uri="{02D57815-91ED-43cb-92C2-25804820EDAC}">
                        <c15:formulaRef>
                          <c15:sqref>Arkusz1!$A$1</c15:sqref>
                        </c15:formulaRef>
                      </c:ext>
                    </c:extLst>
                    <c:strCache>
                      <c:ptCount val="1"/>
                      <c:pt idx="0">
                        <c:v> </c:v>
                      </c:pt>
                    </c:strCache>
                  </c:strRef>
                </c:tx>
                <c:spPr>
                  <a:solidFill>
                    <a:srgbClr val="48AA48"/>
                  </a:solidFill>
                  <a:ln w="25527">
                    <a:noFill/>
                  </a:ln>
                </c:spPr>
                <c:invertIfNegative val="0"/>
                <c:dLbls>
                  <c:numFmt formatCode="0%" sourceLinked="0"/>
                  <c:spPr>
                    <a:noFill/>
                    <a:ln w="25527">
                      <a:noFill/>
                    </a:ln>
                  </c:sp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Arkusz1!$A$2</c15:sqref>
                        </c15:formulaRef>
                      </c:ext>
                    </c:extLst>
                    <c:numCache>
                      <c:formatCode>0</c:formatCode>
                      <c:ptCount val="1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48B8-403B-9B54-D3D2AE954ACD}"/>
                  </c:ext>
                </c:extLst>
              </c15:ser>
            </c15:filteredBarSeries>
          </c:ext>
        </c:extLst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0912119064670921E-4"/>
          <c:y val="0.33391358187594522"/>
          <c:w val="0.88453264253951958"/>
          <c:h val="0.666086479638221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</c:strCache>
            </c:strRef>
          </c:tx>
          <c:spPr>
            <a:solidFill>
              <a:srgbClr val="447932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EC7-4E08-8FCF-9134AAC751DF}"/>
              </c:ext>
            </c:extLst>
          </c:dPt>
          <c:dPt>
            <c:idx val="1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DEC7-4E08-8FCF-9134AAC751DF}"/>
              </c:ext>
            </c:extLst>
          </c:dPt>
          <c:dPt>
            <c:idx val="2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DEC7-4E08-8FCF-9134AAC751DF}"/>
              </c:ext>
            </c:extLst>
          </c:dPt>
          <c:dPt>
            <c:idx val="3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DEC7-4E08-8FCF-9134AAC751DF}"/>
              </c:ext>
            </c:extLst>
          </c:dPt>
          <c:dPt>
            <c:idx val="4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DEC7-4E08-8FCF-9134AAC751DF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Nie ma niedogodności</c:v>
                </c:pt>
                <c:pt idx="1">
                  <c:v>Niedogodności spowodowane dużą liczbą turystów np. korki na drogach, większe zaśmiecanie</c:v>
                </c:pt>
                <c:pt idx="2">
                  <c:v>Ograniczenia możliwości inwestowania</c:v>
                </c:pt>
                <c:pt idx="3">
                  <c:v>Obecność zwierząt, zwierzyny</c:v>
                </c:pt>
                <c:pt idx="4">
                  <c:v>Trudności w transporcie, mało dostępnych dróg</c:v>
                </c:pt>
              </c:strCache>
            </c:strRef>
          </c:cat>
          <c:val>
            <c:numRef>
              <c:f>Arkusz1!$B$4:$B$8</c:f>
              <c:numCache>
                <c:formatCode>###0</c:formatCode>
                <c:ptCount val="5"/>
                <c:pt idx="0">
                  <c:v>16.447634321076084</c:v>
                </c:pt>
                <c:pt idx="1">
                  <c:v>16.138284420555923</c:v>
                </c:pt>
                <c:pt idx="2">
                  <c:v>15.927382096969989</c:v>
                </c:pt>
                <c:pt idx="3">
                  <c:v>10.476003954490759</c:v>
                </c:pt>
                <c:pt idx="4">
                  <c:v>9.5302690443927194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EC7-4E08-8FCF-9134AAC751DF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Wieś</c:v>
                </c:pt>
              </c:strCache>
            </c:strRef>
          </c:tx>
          <c:spPr>
            <a:solidFill>
              <a:srgbClr val="86CB9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Nie ma niedogodności</c:v>
                </c:pt>
                <c:pt idx="1">
                  <c:v>Niedogodności spowodowane dużą liczbą turystów np. korki na drogach, większe zaśmiecanie</c:v>
                </c:pt>
                <c:pt idx="2">
                  <c:v>Ograniczenia możliwości inwestowania</c:v>
                </c:pt>
                <c:pt idx="3">
                  <c:v>Obecność zwierząt, zwierzyny</c:v>
                </c:pt>
                <c:pt idx="4">
                  <c:v>Trudności w transporcie, mało dostępnych dróg</c:v>
                </c:pt>
              </c:strCache>
            </c:strRef>
          </c:cat>
          <c:val>
            <c:numRef>
              <c:f>Arkusz1!$C$4:$C$8</c:f>
              <c:numCache>
                <c:formatCode>###0</c:formatCode>
                <c:ptCount val="5"/>
                <c:pt idx="0">
                  <c:v>14.091163151595646</c:v>
                </c:pt>
                <c:pt idx="1">
                  <c:v>17.744995461567299</c:v>
                </c:pt>
                <c:pt idx="2">
                  <c:v>17.086955035002479</c:v>
                </c:pt>
                <c:pt idx="3">
                  <c:v>10.699833296332736</c:v>
                </c:pt>
                <c:pt idx="4">
                  <c:v>8.4221196627416148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EC7-4E08-8FCF-9134AAC751DF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Miasto do 20 000 mieszkańców</c:v>
                </c:pt>
              </c:strCache>
            </c:strRef>
          </c:tx>
          <c:spPr>
            <a:solidFill>
              <a:srgbClr val="24552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Nie ma niedogodności</c:v>
                </c:pt>
                <c:pt idx="1">
                  <c:v>Niedogodności spowodowane dużą liczbą turystów np. korki na drogach, większe zaśmiecanie</c:v>
                </c:pt>
                <c:pt idx="2">
                  <c:v>Ograniczenia możliwości inwestowania</c:v>
                </c:pt>
                <c:pt idx="3">
                  <c:v>Obecność zwierząt, zwierzyny</c:v>
                </c:pt>
                <c:pt idx="4">
                  <c:v>Trudności w transporcie, mało dostępnych dróg</c:v>
                </c:pt>
              </c:strCache>
            </c:strRef>
          </c:cat>
          <c:val>
            <c:numRef>
              <c:f>Arkusz1!$D$4:$D$8</c:f>
              <c:numCache>
                <c:formatCode>###0</c:formatCode>
                <c:ptCount val="5"/>
                <c:pt idx="0">
                  <c:v>11.731622944225734</c:v>
                </c:pt>
                <c:pt idx="1">
                  <c:v>16.304753814017793</c:v>
                </c:pt>
                <c:pt idx="2">
                  <c:v>17.000521355544098</c:v>
                </c:pt>
                <c:pt idx="3">
                  <c:v>10.86209021676534</c:v>
                </c:pt>
                <c:pt idx="4">
                  <c:v>6.7609113521611475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EC7-4E08-8FCF-9134AAC751DF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Miasto powyżej 20 000 do 50 000 mieszkańców</c:v>
                </c:pt>
              </c:strCache>
            </c:strRef>
          </c:tx>
          <c:spPr>
            <a:solidFill>
              <a:srgbClr val="FFEAA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Nie ma niedogodności</c:v>
                </c:pt>
                <c:pt idx="1">
                  <c:v>Niedogodności spowodowane dużą liczbą turystów np. korki na drogach, większe zaśmiecanie</c:v>
                </c:pt>
                <c:pt idx="2">
                  <c:v>Ograniczenia możliwości inwestowania</c:v>
                </c:pt>
                <c:pt idx="3">
                  <c:v>Obecność zwierząt, zwierzyny</c:v>
                </c:pt>
                <c:pt idx="4">
                  <c:v>Trudności w transporcie, mało dostępnych dróg</c:v>
                </c:pt>
              </c:strCache>
            </c:strRef>
          </c:cat>
          <c:val>
            <c:numRef>
              <c:f>Arkusz1!$E$4:$E$8</c:f>
              <c:numCache>
                <c:formatCode>###0</c:formatCode>
                <c:ptCount val="5"/>
                <c:pt idx="0">
                  <c:v>20.76050088609027</c:v>
                </c:pt>
                <c:pt idx="1">
                  <c:v>17.09728037698255</c:v>
                </c:pt>
                <c:pt idx="2">
                  <c:v>13.322761579455431</c:v>
                </c:pt>
                <c:pt idx="3">
                  <c:v>8.8207707516901515</c:v>
                </c:pt>
                <c:pt idx="4">
                  <c:v>11.736054143724935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DEC7-4E08-8FCF-9134AAC751DF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Miasto powyżej 50 000 do 200 000 mieszkańców</c:v>
                </c:pt>
              </c:strCache>
            </c:strRef>
          </c:tx>
          <c:spPr>
            <a:solidFill>
              <a:srgbClr val="9DC7D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Nie ma niedogodności</c:v>
                </c:pt>
                <c:pt idx="1">
                  <c:v>Niedogodności spowodowane dużą liczbą turystów np. korki na drogach, większe zaśmiecanie</c:v>
                </c:pt>
                <c:pt idx="2">
                  <c:v>Ograniczenia możliwości inwestowania</c:v>
                </c:pt>
                <c:pt idx="3">
                  <c:v>Obecność zwierząt, zwierzyny</c:v>
                </c:pt>
                <c:pt idx="4">
                  <c:v>Trudności w transporcie, mało dostępnych dróg</c:v>
                </c:pt>
              </c:strCache>
            </c:strRef>
          </c:cat>
          <c:val>
            <c:numRef>
              <c:f>Arkusz1!$F$4:$F$8</c:f>
              <c:numCache>
                <c:formatCode>###0</c:formatCode>
                <c:ptCount val="5"/>
                <c:pt idx="0">
                  <c:v>17.140613035654436</c:v>
                </c:pt>
                <c:pt idx="1">
                  <c:v>15.988882569978951</c:v>
                </c:pt>
                <c:pt idx="2">
                  <c:v>14.551779797520686</c:v>
                </c:pt>
                <c:pt idx="3">
                  <c:v>8.9050695497300865</c:v>
                </c:pt>
                <c:pt idx="4">
                  <c:v>10.657326086410109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DEC7-4E08-8FCF-9134AAC751DF}"/>
            </c:ext>
          </c:extLst>
        </c:ser>
        <c:ser>
          <c:idx val="5"/>
          <c:order val="5"/>
          <c:tx>
            <c:strRef>
              <c:f>Arkusz1!$G$3</c:f>
              <c:strCache>
                <c:ptCount val="1"/>
                <c:pt idx="0">
                  <c:v>Miasto powyżej 200 000 mieszkańców</c:v>
                </c:pt>
              </c:strCache>
            </c:strRef>
          </c:tx>
          <c:spPr>
            <a:solidFill>
              <a:srgbClr val="EEF8CF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EEF8C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DEC7-4E08-8FCF-9134AAC751D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Nie ma niedogodności</c:v>
                </c:pt>
                <c:pt idx="1">
                  <c:v>Niedogodności spowodowane dużą liczbą turystów np. korki na drogach, większe zaśmiecanie</c:v>
                </c:pt>
                <c:pt idx="2">
                  <c:v>Ograniczenia możliwości inwestowania</c:v>
                </c:pt>
                <c:pt idx="3">
                  <c:v>Obecność zwierząt, zwierzyny</c:v>
                </c:pt>
                <c:pt idx="4">
                  <c:v>Trudności w transporcie, mało dostępnych dróg</c:v>
                </c:pt>
              </c:strCache>
            </c:strRef>
          </c:cat>
          <c:val>
            <c:numRef>
              <c:f>Arkusz1!$G$4:$G$8</c:f>
              <c:numCache>
                <c:formatCode>###0</c:formatCode>
                <c:ptCount val="5"/>
                <c:pt idx="0">
                  <c:v>21.82193185247429</c:v>
                </c:pt>
                <c:pt idx="1">
                  <c:v>12.708657297862642</c:v>
                </c:pt>
                <c:pt idx="2">
                  <c:v>15.934815810017289</c:v>
                </c:pt>
                <c:pt idx="3">
                  <c:v>11.660769649261352</c:v>
                </c:pt>
                <c:pt idx="4">
                  <c:v>10.921940309261077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DEC7-4E08-8FCF-9134AAC751D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5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575-41AB-A519-4595FDA36217}"/>
              </c:ext>
            </c:extLst>
          </c:dPt>
          <c:dPt>
            <c:idx val="1"/>
            <c:bubble3D val="0"/>
            <c:spPr>
              <a:solidFill>
                <a:srgbClr val="AE703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575-41AB-A519-4595FDA36217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575-41AB-A519-4595FDA36217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575-41AB-A519-4595FDA36217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575-41AB-A519-4595FDA36217}"/>
              </c:ext>
            </c:extLst>
          </c:dPt>
          <c:dPt>
            <c:idx val="5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575-41AB-A519-4595FDA36217}"/>
              </c:ext>
            </c:extLst>
          </c:dPt>
          <c:dPt>
            <c:idx val="6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D-C575-41AB-A519-4595FDA36217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C575-41AB-A519-4595FDA36217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575-41AB-A519-4595FDA36217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575-41AB-A519-4595FDA36217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C575-41AB-A519-4595FDA36217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C575-41AB-A519-4595FDA36217}"/>
                </c:ext>
              </c:extLst>
            </c:dLbl>
            <c:dLbl>
              <c:idx val="4"/>
              <c:layout>
                <c:manualLayout>
                  <c:x val="0"/>
                  <c:y val="-4.40977070928442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575-41AB-A519-4595FDA3621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Wieś</c:v>
                </c:pt>
                <c:pt idx="1">
                  <c:v>Miasto do 20 tys. mieszkańców</c:v>
                </c:pt>
                <c:pt idx="2">
                  <c:v>Miasto powyżej 20 do 50 tys. mieszkańców</c:v>
                </c:pt>
                <c:pt idx="3">
                  <c:v>Miasto powyżej 50 do 200 tys. mieszkańców</c:v>
                </c:pt>
                <c:pt idx="4">
                  <c:v>Miasto powyżej 200 tys. mieszkańców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10-C575-41AB-A519-4595FDA3621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0"/>
          <c:w val="1"/>
          <c:h val="1"/>
        </c:manualLayout>
      </c:layout>
      <c:overlay val="0"/>
      <c:txPr>
        <a:bodyPr/>
        <a:lstStyle/>
        <a:p>
          <a:pPr>
            <a:defRPr sz="9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0"/>
          <c:order val="1"/>
          <c:tx>
            <c:strRef>
              <c:f>Arkusz1!$B$1</c:f>
              <c:strCache>
                <c:ptCount val="1"/>
                <c:pt idx="0">
                  <c:v>Bardzo zadowolony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48B8-403B-9B54-D3D2AE954ACD}"/>
            </c:ext>
          </c:extLst>
        </c:ser>
        <c:ser>
          <c:idx val="1"/>
          <c:order val="2"/>
          <c:tx>
            <c:strRef>
              <c:f>Arkusz1!$C$1</c:f>
              <c:strCache>
                <c:ptCount val="1"/>
                <c:pt idx="0">
                  <c:v>Raczej zadowolony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48B8-403B-9B54-D3D2AE954ACD}"/>
            </c:ext>
          </c:extLst>
        </c:ser>
        <c:ser>
          <c:idx val="2"/>
          <c:order val="3"/>
          <c:tx>
            <c:strRef>
              <c:f>Arkusz1!$D$1</c:f>
              <c:strCache>
                <c:ptCount val="1"/>
                <c:pt idx="0">
                  <c:v>Ani zadowolony, ani niezadowolony</c:v>
                </c:pt>
              </c:strCache>
            </c:strRef>
          </c:tx>
          <c:spPr>
            <a:solidFill>
              <a:srgbClr val="BFBFBF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48B8-403B-9B54-D3D2AE954ACD}"/>
            </c:ext>
          </c:extLst>
        </c:ser>
        <c:ser>
          <c:idx val="3"/>
          <c:order val="4"/>
          <c:tx>
            <c:strRef>
              <c:f>Arkusz1!$E$1</c:f>
              <c:strCache>
                <c:ptCount val="1"/>
                <c:pt idx="0">
                  <c:v>Raczej niezadowolony</c:v>
                </c:pt>
              </c:strCache>
            </c:strRef>
          </c:tx>
          <c:spPr>
            <a:solidFill>
              <a:srgbClr val="EF8E87"/>
            </a:solidFill>
          </c:spPr>
          <c:invertIfNegative val="0"/>
          <c:dLbls>
            <c:dLbl>
              <c:idx val="0"/>
              <c:layout>
                <c:manualLayout>
                  <c:x val="-1.602400281029177E-16"/>
                  <c:y val="0.1226860093787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8B8-403B-9B54-D3D2AE954A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48B8-403B-9B54-D3D2AE954ACD}"/>
            </c:ext>
          </c:extLst>
        </c:ser>
        <c:ser>
          <c:idx val="4"/>
          <c:order val="5"/>
          <c:tx>
            <c:strRef>
              <c:f>Arkusz1!$F$1</c:f>
              <c:strCache>
                <c:ptCount val="1"/>
                <c:pt idx="0">
                  <c:v>Bardzo niezadowolony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CF37-402F-8340-7C30AA6C09A7}"/>
            </c:ext>
          </c:extLst>
        </c:ser>
        <c:ser>
          <c:idx val="5"/>
          <c:order val="6"/>
          <c:tx>
            <c:strRef>
              <c:f>Arkusz1!$G$1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Arkusz1!$G$2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CF37-402F-8340-7C30AA6C09A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  <c:extLst>
          <c:ext xmlns:c15="http://schemas.microsoft.com/office/drawing/2012/chart" uri="{02D57815-91ED-43cb-92C2-25804820EDAC}">
            <c15:filteredBarSeries>
              <c15:ser>
                <c:idx val="8"/>
                <c:order val="0"/>
                <c:tx>
                  <c:strRef>
                    <c:extLst>
                      <c:ext uri="{02D57815-91ED-43cb-92C2-25804820EDAC}">
                        <c15:formulaRef>
                          <c15:sqref>Arkusz1!$A$1</c15:sqref>
                        </c15:formulaRef>
                      </c:ext>
                    </c:extLst>
                    <c:strCache>
                      <c:ptCount val="1"/>
                      <c:pt idx="0">
                        <c:v> </c:v>
                      </c:pt>
                    </c:strCache>
                  </c:strRef>
                </c:tx>
                <c:spPr>
                  <a:solidFill>
                    <a:srgbClr val="48AA48"/>
                  </a:solidFill>
                  <a:ln w="25527">
                    <a:noFill/>
                  </a:ln>
                </c:spPr>
                <c:invertIfNegative val="0"/>
                <c:dLbls>
                  <c:numFmt formatCode="0%" sourceLinked="0"/>
                  <c:spPr>
                    <a:noFill/>
                    <a:ln w="25527">
                      <a:noFill/>
                    </a:ln>
                  </c:sp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Arkusz1!$A$2</c15:sqref>
                        </c15:formulaRef>
                      </c:ext>
                    </c:extLst>
                    <c:numCache>
                      <c:formatCode>0</c:formatCode>
                      <c:ptCount val="1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48B8-403B-9B54-D3D2AE954ACD}"/>
                  </c:ext>
                </c:extLst>
              </c15:ser>
            </c15:filteredBarSeries>
          </c:ext>
        </c:extLst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>
                <a:solidFill>
                  <a:schemeClr val="bg1"/>
                </a:solidFill>
              </a:defRPr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0912119064670921E-4"/>
          <c:y val="0.33391358187594522"/>
          <c:w val="0.88453264253951958"/>
          <c:h val="0.666086479638221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</c:strCache>
            </c:strRef>
          </c:tx>
          <c:spPr>
            <a:solidFill>
              <a:srgbClr val="447932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DEC7-4E08-8FCF-9134AAC751DF}"/>
              </c:ext>
            </c:extLst>
          </c:dPt>
          <c:dPt>
            <c:idx val="1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DEC7-4E08-8FCF-9134AAC751DF}"/>
              </c:ext>
            </c:extLst>
          </c:dPt>
          <c:dPt>
            <c:idx val="2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DEC7-4E08-8FCF-9134AAC751DF}"/>
              </c:ext>
            </c:extLst>
          </c:dPt>
          <c:dPt>
            <c:idx val="3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DEC7-4E08-8FCF-9134AAC751DF}"/>
              </c:ext>
            </c:extLst>
          </c:dPt>
          <c:dPt>
            <c:idx val="4"/>
            <c:invertIfNegative val="0"/>
            <c:bubble3D val="0"/>
            <c:spPr>
              <a:solidFill>
                <a:srgbClr val="447932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DEC7-4E08-8FCF-9134AAC751DF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Nie ma niedogodności</c:v>
                </c:pt>
                <c:pt idx="1">
                  <c:v>Niedogodności spowodowane dużą liczbą turystów np. korki na drogach, większe zaśmiecanie</c:v>
                </c:pt>
                <c:pt idx="2">
                  <c:v>Ograniczenia możliwości inwestowania</c:v>
                </c:pt>
                <c:pt idx="3">
                  <c:v>Obecność zwierząt, zwierzyny</c:v>
                </c:pt>
                <c:pt idx="4">
                  <c:v>Trudności w transporcie, mało dostępnych dróg</c:v>
                </c:pt>
              </c:strCache>
            </c:strRef>
          </c:cat>
          <c:val>
            <c:numRef>
              <c:f>Arkusz1!$B$4:$B$8</c:f>
              <c:numCache>
                <c:formatCode>###0</c:formatCode>
                <c:ptCount val="5"/>
                <c:pt idx="0">
                  <c:v>16.447634321076084</c:v>
                </c:pt>
                <c:pt idx="1">
                  <c:v>16.138284420555923</c:v>
                </c:pt>
                <c:pt idx="2">
                  <c:v>15.927382096969989</c:v>
                </c:pt>
                <c:pt idx="3">
                  <c:v>10.476003954490759</c:v>
                </c:pt>
                <c:pt idx="4">
                  <c:v>9.5302690443927194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EC7-4E08-8FCF-9134AAC751DF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północny</c:v>
                </c:pt>
              </c:strCache>
            </c:strRef>
          </c:tx>
          <c:spPr>
            <a:solidFill>
              <a:srgbClr val="635D8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Nie ma niedogodności</c:v>
                </c:pt>
                <c:pt idx="1">
                  <c:v>Niedogodności spowodowane dużą liczbą turystów np. korki na drogach, większe zaśmiecanie</c:v>
                </c:pt>
                <c:pt idx="2">
                  <c:v>Ograniczenia możliwości inwestowania</c:v>
                </c:pt>
                <c:pt idx="3">
                  <c:v>Obecność zwierząt, zwierzyny</c:v>
                </c:pt>
                <c:pt idx="4">
                  <c:v>Trudności w transporcie, mało dostępnych dróg</c:v>
                </c:pt>
              </c:strCache>
            </c:strRef>
          </c:cat>
          <c:val>
            <c:numRef>
              <c:f>Arkusz1!$C$4:$C$8</c:f>
              <c:numCache>
                <c:formatCode>###0</c:formatCode>
                <c:ptCount val="5"/>
                <c:pt idx="0">
                  <c:v>22.299166416247683</c:v>
                </c:pt>
                <c:pt idx="1">
                  <c:v>9.1756595387158697</c:v>
                </c:pt>
                <c:pt idx="2">
                  <c:v>17.849899856377327</c:v>
                </c:pt>
                <c:pt idx="3">
                  <c:v>7.4561003191223181</c:v>
                </c:pt>
                <c:pt idx="4">
                  <c:v>10.320005816040025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EC7-4E08-8FCF-9134AAC751DF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wschodni</c:v>
                </c:pt>
              </c:strCache>
            </c:strRef>
          </c:tx>
          <c:spPr>
            <a:solidFill>
              <a:srgbClr val="004B8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Nie ma niedogodności</c:v>
                </c:pt>
                <c:pt idx="1">
                  <c:v>Niedogodności spowodowane dużą liczbą turystów np. korki na drogach, większe zaśmiecanie</c:v>
                </c:pt>
                <c:pt idx="2">
                  <c:v>Ograniczenia możliwości inwestowania</c:v>
                </c:pt>
                <c:pt idx="3">
                  <c:v>Obecność zwierząt, zwierzyny</c:v>
                </c:pt>
                <c:pt idx="4">
                  <c:v>Trudności w transporcie, mało dostępnych dróg</c:v>
                </c:pt>
              </c:strCache>
            </c:strRef>
          </c:cat>
          <c:val>
            <c:numRef>
              <c:f>Arkusz1!$D$4:$D$8</c:f>
              <c:numCache>
                <c:formatCode>###0</c:formatCode>
                <c:ptCount val="5"/>
                <c:pt idx="0">
                  <c:v>12.25841252863772</c:v>
                </c:pt>
                <c:pt idx="1">
                  <c:v>14.939962033227136</c:v>
                </c:pt>
                <c:pt idx="2">
                  <c:v>21.856719895898753</c:v>
                </c:pt>
                <c:pt idx="3">
                  <c:v>10.817953893342629</c:v>
                </c:pt>
                <c:pt idx="4">
                  <c:v>11.563555349570963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EC7-4E08-8FCF-9134AAC751DF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północno - zachodni</c:v>
                </c:pt>
              </c:strCache>
            </c:strRef>
          </c:tx>
          <c:spPr>
            <a:solidFill>
              <a:srgbClr val="48AA4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Nie ma niedogodności</c:v>
                </c:pt>
                <c:pt idx="1">
                  <c:v>Niedogodności spowodowane dużą liczbą turystów np. korki na drogach, większe zaśmiecanie</c:v>
                </c:pt>
                <c:pt idx="2">
                  <c:v>Ograniczenia możliwości inwestowania</c:v>
                </c:pt>
                <c:pt idx="3">
                  <c:v>Obecność zwierząt, zwierzyny</c:v>
                </c:pt>
                <c:pt idx="4">
                  <c:v>Trudności w transporcie, mało dostępnych dróg</c:v>
                </c:pt>
              </c:strCache>
            </c:strRef>
          </c:cat>
          <c:val>
            <c:numRef>
              <c:f>Arkusz1!$E$4:$E$8</c:f>
              <c:numCache>
                <c:formatCode>###0</c:formatCode>
                <c:ptCount val="5"/>
                <c:pt idx="0">
                  <c:v>8.9651724974940237</c:v>
                </c:pt>
                <c:pt idx="1">
                  <c:v>18.011858295460005</c:v>
                </c:pt>
                <c:pt idx="2">
                  <c:v>13.489850229595316</c:v>
                </c:pt>
                <c:pt idx="3">
                  <c:v>11.008783225791847</c:v>
                </c:pt>
                <c:pt idx="4">
                  <c:v>9.4911662794195681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DEC7-4E08-8FCF-9134AAC751DF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południowo - zachodni</c:v>
                </c:pt>
              </c:strCache>
            </c:strRef>
          </c:tx>
          <c:spPr>
            <a:solidFill>
              <a:srgbClr val="A0CC1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Nie ma niedogodności</c:v>
                </c:pt>
                <c:pt idx="1">
                  <c:v>Niedogodności spowodowane dużą liczbą turystów np. korki na drogach, większe zaśmiecanie</c:v>
                </c:pt>
                <c:pt idx="2">
                  <c:v>Ograniczenia możliwości inwestowania</c:v>
                </c:pt>
                <c:pt idx="3">
                  <c:v>Obecność zwierząt, zwierzyny</c:v>
                </c:pt>
                <c:pt idx="4">
                  <c:v>Trudności w transporcie, mało dostępnych dróg</c:v>
                </c:pt>
              </c:strCache>
            </c:strRef>
          </c:cat>
          <c:val>
            <c:numRef>
              <c:f>Arkusz1!$F$4:$F$8</c:f>
              <c:numCache>
                <c:formatCode>###0</c:formatCode>
                <c:ptCount val="5"/>
                <c:pt idx="0">
                  <c:v>15.355586582016558</c:v>
                </c:pt>
                <c:pt idx="1">
                  <c:v>23.83648446646875</c:v>
                </c:pt>
                <c:pt idx="2">
                  <c:v>3.653327808429875</c:v>
                </c:pt>
                <c:pt idx="3">
                  <c:v>16.65050546572888</c:v>
                </c:pt>
                <c:pt idx="4">
                  <c:v>7.9071790898738659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DEC7-4E08-8FCF-9134AAC751DF}"/>
            </c:ext>
          </c:extLst>
        </c:ser>
        <c:ser>
          <c:idx val="5"/>
          <c:order val="5"/>
          <c:tx>
            <c:strRef>
              <c:f>Arkusz1!$G$3</c:f>
              <c:strCache>
                <c:ptCount val="1"/>
                <c:pt idx="0">
                  <c:v>centralny</c:v>
                </c:pt>
              </c:strCache>
            </c:strRef>
          </c:tx>
          <c:spPr>
            <a:solidFill>
              <a:srgbClr val="FFCA2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Nie ma niedogodności</c:v>
                </c:pt>
                <c:pt idx="1">
                  <c:v>Niedogodności spowodowane dużą liczbą turystów np. korki na drogach, większe zaśmiecanie</c:v>
                </c:pt>
                <c:pt idx="2">
                  <c:v>Ograniczenia możliwości inwestowania</c:v>
                </c:pt>
                <c:pt idx="3">
                  <c:v>Obecność zwierząt, zwierzyny</c:v>
                </c:pt>
                <c:pt idx="4">
                  <c:v>Trudności w transporcie, mało dostępnych dróg</c:v>
                </c:pt>
              </c:strCache>
            </c:strRef>
          </c:cat>
          <c:val>
            <c:numRef>
              <c:f>Arkusz1!$G$4:$G$8</c:f>
              <c:numCache>
                <c:formatCode>###0</c:formatCode>
                <c:ptCount val="5"/>
                <c:pt idx="0">
                  <c:v>16.733626966180896</c:v>
                </c:pt>
                <c:pt idx="1">
                  <c:v>14.179266971902443</c:v>
                </c:pt>
                <c:pt idx="2">
                  <c:v>13.980227369144687</c:v>
                </c:pt>
                <c:pt idx="3">
                  <c:v>10.831933487938386</c:v>
                </c:pt>
                <c:pt idx="4">
                  <c:v>8.6660143196011603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E2-4688-89CE-202152FB6DF7}"/>
            </c:ext>
          </c:extLst>
        </c:ser>
        <c:ser>
          <c:idx val="6"/>
          <c:order val="6"/>
          <c:tx>
            <c:strRef>
              <c:f>Arkusz1!$H$3</c:f>
              <c:strCache>
                <c:ptCount val="1"/>
                <c:pt idx="0">
                  <c:v>południowy</c:v>
                </c:pt>
              </c:strCache>
            </c:strRef>
          </c:tx>
          <c:spPr>
            <a:solidFill>
              <a:srgbClr val="CC99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Nie ma niedogodności</c:v>
                </c:pt>
                <c:pt idx="1">
                  <c:v>Niedogodności spowodowane dużą liczbą turystów np. korki na drogach, większe zaśmiecanie</c:v>
                </c:pt>
                <c:pt idx="2">
                  <c:v>Ograniczenia możliwości inwestowania</c:v>
                </c:pt>
                <c:pt idx="3">
                  <c:v>Obecność zwierząt, zwierzyny</c:v>
                </c:pt>
                <c:pt idx="4">
                  <c:v>Trudności w transporcie, mało dostępnych dróg</c:v>
                </c:pt>
              </c:strCache>
            </c:strRef>
          </c:cat>
          <c:val>
            <c:numRef>
              <c:f>Arkusz1!$H$4:$H$8</c:f>
              <c:numCache>
                <c:formatCode>###0</c:formatCode>
                <c:ptCount val="5"/>
                <c:pt idx="0">
                  <c:v>21.802198666514201</c:v>
                </c:pt>
                <c:pt idx="1">
                  <c:v>18.905717335369925</c:v>
                </c:pt>
                <c:pt idx="2">
                  <c:v>19.795775529027392</c:v>
                </c:pt>
                <c:pt idx="3">
                  <c:v>8.3191189740990072</c:v>
                </c:pt>
                <c:pt idx="4">
                  <c:v>8.4117879025045301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9E2-4688-89CE-202152FB6DF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63138606754864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6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BE-4E7B-BCDE-16CAC5C3DD44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BE-4E7B-BCDE-16CAC5C3DD44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BE-4E7B-BCDE-16CAC5C3DD44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0BE-4E7B-BCDE-16CAC5C3DD44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0BE-4E7B-BCDE-16CAC5C3DD44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0BE-4E7B-BCDE-16CAC5C3DD44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0BE-4E7B-BCDE-16CAC5C3DD44}"/>
              </c:ext>
            </c:extLst>
          </c:dPt>
          <c:cat>
            <c:strRef>
              <c:f>Arkusz1!$A$2:$A$6</c:f>
              <c:strCache>
                <c:ptCount val="5"/>
                <c:pt idx="0">
                  <c:v>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  <c:pt idx="4">
                  <c:v>odmowa odpowiedzi</c:v>
                </c:pt>
              </c:strCache>
            </c:strRef>
          </c:cat>
          <c:val>
            <c:numRef>
              <c:f>Arkusz1!$B$2:$B$6</c:f>
              <c:numCache>
                <c:formatCode>###0.0%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0BE-4E7B-BCDE-16CAC5C3DD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0494832096784901"/>
          <c:y val="1.3723530524930541E-2"/>
          <c:w val="0.6556090665792299"/>
          <c:h val="0.93482914453341792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069-4EEA-B8DB-763504A4A754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069-4EEA-B8DB-763504A4A75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069-4EEA-B8DB-763504A4A75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069-4EEA-B8DB-763504A4A75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069-4EEA-B8DB-763504A4A754}"/>
              </c:ext>
            </c:extLst>
          </c:dPt>
          <c:dPt>
            <c:idx val="5"/>
            <c:bubble3D val="0"/>
            <c:spPr>
              <a:solidFill>
                <a:srgbClr val="CC99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069-4EEA-B8DB-763504A4A754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F069-4EEA-B8DB-763504A4A754}"/>
              </c:ext>
            </c:extLst>
          </c:dPt>
          <c:dPt>
            <c:idx val="7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F069-4EEA-B8DB-763504A4A754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F069-4EEA-B8DB-763504A4A754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F069-4EEA-B8DB-763504A4A754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F069-4EEA-B8DB-763504A4A754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F069-4EEA-B8DB-763504A4A754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F069-4EEA-B8DB-763504A4A754}"/>
                </c:ext>
              </c:extLst>
            </c:dLbl>
            <c:dLbl>
              <c:idx val="4"/>
              <c:layout>
                <c:manualLayout>
                  <c:x val="0"/>
                  <c:y val="-4.40977070928442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069-4EEA-B8DB-763504A4A75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północny</c:v>
                </c:pt>
                <c:pt idx="1">
                  <c:v>wschodni</c:v>
                </c:pt>
                <c:pt idx="2">
                  <c:v>północno - zachodni</c:v>
                </c:pt>
                <c:pt idx="3">
                  <c:v>południowo - zachodni</c:v>
                </c:pt>
                <c:pt idx="4">
                  <c:v>centralny</c:v>
                </c:pt>
                <c:pt idx="5">
                  <c:v>południowy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12-F069-4EEA-B8DB-763504A4A75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8.1375452493451059E-2"/>
          <c:w val="0.6458850853132394"/>
          <c:h val="0.52386268953047865"/>
        </c:manualLayout>
      </c:layout>
      <c:overlay val="0"/>
      <c:txPr>
        <a:bodyPr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EA0-41FB-8573-D74E9210CE5F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EA0-41FB-8573-D74E9210CE5F}"/>
              </c:ext>
            </c:extLst>
          </c:dPt>
          <c:dPt>
            <c:idx val="2"/>
            <c:bubble3D val="0"/>
            <c:spPr>
              <a:solidFill>
                <a:schemeClr val="bg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EA0-41FB-8573-D74E9210CE5F}"/>
              </c:ext>
            </c:extLst>
          </c:dPt>
          <c:dPt>
            <c:idx val="3"/>
            <c:bubble3D val="0"/>
            <c:spPr>
              <a:solidFill>
                <a:srgbClr val="41D9BE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EA0-41FB-8573-D74E9210CE5F}"/>
              </c:ext>
            </c:extLst>
          </c:dPt>
          <c:dPt>
            <c:idx val="4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EA0-41FB-8573-D74E9210CE5F}"/>
              </c:ext>
            </c:extLst>
          </c:dPt>
          <c:dPt>
            <c:idx val="5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EA0-41FB-8573-D74E9210CE5F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EA0-41FB-8573-D74E9210CE5F}"/>
              </c:ext>
            </c:extLst>
          </c:dPt>
          <c:dPt>
            <c:idx val="7"/>
            <c:bubble3D val="0"/>
            <c:spPr>
              <a:solidFill>
                <a:srgbClr val="CC9900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7EA0-41FB-8573-D74E9210CE5F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7EA0-41FB-8573-D74E9210CE5F}"/>
              </c:ext>
            </c:extLst>
          </c:dPt>
          <c:dLbls>
            <c:dLbl>
              <c:idx val="4"/>
              <c:layout>
                <c:manualLayout>
                  <c:x val="0"/>
                  <c:y val="-4.40977070928442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EA0-41FB-8573-D74E9210CE5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Pracujący</c:v>
                </c:pt>
                <c:pt idx="1">
                  <c:v>Emeryt, rencista</c:v>
                </c:pt>
                <c:pt idx="2">
                  <c:v>Uczeń, student</c:v>
                </c:pt>
                <c:pt idx="3">
                  <c:v>Niepracujący</c:v>
                </c:pt>
                <c:pt idx="4">
                  <c:v>Odmowa odpowiedzi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12-7EA0-41FB-8573-D74E9210CE5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3.0788488337748908E-2"/>
          <c:y val="0.20343480775604547"/>
          <c:w val="0.83066331414238093"/>
          <c:h val="0.45725806043985007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33993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470-4571-A78D-0319A50C8349}"/>
              </c:ext>
            </c:extLst>
          </c:dPt>
          <c:dPt>
            <c:idx val="1"/>
            <c:bubble3D val="0"/>
            <c:spPr>
              <a:solidFill>
                <a:srgbClr val="AE703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470-4571-A78D-0319A50C8349}"/>
              </c:ext>
            </c:extLst>
          </c:dPt>
          <c:dPt>
            <c:idx val="2"/>
            <c:bubble3D val="0"/>
            <c:spPr>
              <a:solidFill>
                <a:srgbClr val="FFCA2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470-4571-A78D-0319A50C8349}"/>
              </c:ext>
            </c:extLst>
          </c:dPt>
          <c:dPt>
            <c:idx val="3"/>
            <c:bubble3D val="0"/>
            <c:spPr>
              <a:solidFill>
                <a:srgbClr val="A0CC1E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470-4571-A78D-0319A50C8349}"/>
              </c:ext>
            </c:extLst>
          </c:dPt>
          <c:dPt>
            <c:idx val="4"/>
            <c:bubble3D val="0"/>
            <c:spPr>
              <a:solidFill>
                <a:srgbClr val="595959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470-4571-A78D-0319A50C8349}"/>
              </c:ext>
            </c:extLst>
          </c:dPt>
          <c:dPt>
            <c:idx val="5"/>
            <c:bubble3D val="0"/>
            <c:spPr>
              <a:solidFill>
                <a:srgbClr val="CC99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470-4571-A78D-0319A50C8349}"/>
              </c:ext>
            </c:extLst>
          </c:dPt>
          <c:dPt>
            <c:idx val="6"/>
            <c:bubble3D val="0"/>
            <c:spPr>
              <a:solidFill>
                <a:srgbClr val="CC33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470-4571-A78D-0319A50C8349}"/>
              </c:ext>
            </c:extLst>
          </c:dPt>
          <c:dPt>
            <c:idx val="7"/>
            <c:bubble3D val="0"/>
            <c:spPr>
              <a:solidFill>
                <a:srgbClr val="800000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3470-4571-A78D-0319A50C8349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3470-4571-A78D-0319A50C8349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470-4571-A78D-0319A50C8349}"/>
                </c:ext>
              </c:extLst>
            </c:dLbl>
            <c:dLbl>
              <c:idx val="1"/>
              <c:layout>
                <c:manualLayout>
                  <c:x val="8.4384092469018748E-3"/>
                  <c:y val="-1.5060089162842847E-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470-4571-A78D-0319A50C8349}"/>
                </c:ext>
              </c:extLst>
            </c:dLbl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3470-4571-A78D-0319A50C8349}"/>
                </c:ext>
              </c:extLst>
            </c:dLbl>
            <c:dLbl>
              <c:idx val="4"/>
              <c:layout>
                <c:manualLayout>
                  <c:x val="3.5356978435252401E-2"/>
                  <c:y val="-0.13145624464365877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470-4571-A78D-0319A50C8349}"/>
                </c:ext>
              </c:extLst>
            </c:dLbl>
            <c:dLbl>
              <c:idx val="5"/>
              <c:layout>
                <c:manualLayout>
                  <c:x val="-0.1012609109628225"/>
                  <c:y val="-0.11295066872132135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470-4571-A78D-0319A50C8349}"/>
                </c:ext>
              </c:extLst>
            </c:dLbl>
            <c:dLbl>
              <c:idx val="6"/>
              <c:layout>
                <c:manualLayout>
                  <c:x val="-3.3753636987607499E-2"/>
                  <c:y val="-0.15813093620984989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470-4571-A78D-0319A50C8349}"/>
                </c:ext>
              </c:extLst>
            </c:dLbl>
            <c:dLbl>
              <c:idx val="7"/>
              <c:layout>
                <c:manualLayout>
                  <c:x val="8.4384092469018748E-3"/>
                  <c:y val="-0.15060089162842846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470-4571-A78D-0319A50C8349}"/>
                </c:ext>
              </c:extLst>
            </c:dLbl>
            <c:dLbl>
              <c:idx val="8"/>
              <c:layout>
                <c:manualLayout>
                  <c:x val="0.12657613870352813"/>
                  <c:y val="-0.12801075788416419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470-4571-A78D-0319A50C8349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Pracujący</c:v>
                </c:pt>
                <c:pt idx="1">
                  <c:v>Emeryt, rencista</c:v>
                </c:pt>
                <c:pt idx="2">
                  <c:v>Uczeń, student</c:v>
                </c:pt>
                <c:pt idx="3">
                  <c:v>Niepracujący</c:v>
                </c:pt>
                <c:pt idx="4">
                  <c:v>Odmowa</c:v>
                </c:pt>
              </c:strCache>
            </c:strRef>
          </c:cat>
          <c:val>
            <c:numRef>
              <c:f>Arkusz1!$B$2:$B$6</c:f>
              <c:numCache>
                <c:formatCode>###0.0%</c:formatCode>
                <c:ptCount val="5"/>
                <c:pt idx="0">
                  <c:v>0.62054497909169715</c:v>
                </c:pt>
                <c:pt idx="1">
                  <c:v>0.28601351827554738</c:v>
                </c:pt>
                <c:pt idx="2">
                  <c:v>4.6029501257488566E-2</c:v>
                </c:pt>
                <c:pt idx="3">
                  <c:v>8.6313656415624093E-2</c:v>
                </c:pt>
                <c:pt idx="4">
                  <c:v>8.1071180564362688E-3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3470-4571-A78D-0319A50C834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8596149886201898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ilosc osob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33993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529-4010-8F83-35253C99DAF4}"/>
              </c:ext>
            </c:extLst>
          </c:dPt>
          <c:dPt>
            <c:idx val="1"/>
            <c:bubble3D val="0"/>
            <c:spPr>
              <a:solidFill>
                <a:srgbClr val="AE713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529-4010-8F83-35253C99DAF4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529-4010-8F83-35253C99DAF4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529-4010-8F83-35253C99DAF4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529-4010-8F83-35253C99DAF4}"/>
              </c:ext>
            </c:extLst>
          </c:dPt>
          <c:dPt>
            <c:idx val="5"/>
            <c:bubble3D val="0"/>
            <c:spPr>
              <a:solidFill>
                <a:srgbClr val="595959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529-4010-8F83-35253C99DAF4}"/>
              </c:ext>
            </c:extLst>
          </c:dPt>
          <c:dPt>
            <c:idx val="6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529-4010-8F83-35253C99DAF4}"/>
              </c:ext>
            </c:extLst>
          </c:dPt>
          <c:dLbls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5529-4010-8F83-35253C99DAF4}"/>
                </c:ext>
              </c:extLst>
            </c:dLbl>
            <c:dLbl>
              <c:idx val="2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5529-4010-8F83-35253C99DAF4}"/>
                </c:ext>
              </c:extLst>
            </c:dLbl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5529-4010-8F83-35253C99DAF4}"/>
                </c:ext>
              </c:extLst>
            </c:dLbl>
            <c:dLbl>
              <c:idx val="4"/>
              <c:layout>
                <c:manualLayout>
                  <c:x val="-7.6690682323644543E-3"/>
                  <c:y val="-7.34961784880736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529-4010-8F83-35253C99DAF4}"/>
                </c:ext>
              </c:extLst>
            </c:dLbl>
            <c:dLbl>
              <c:idx val="5"/>
              <c:layout>
                <c:manualLayout>
                  <c:x val="4.7843814292606958E-2"/>
                  <c:y val="-0.13964244977230653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82741033681703"/>
                      <c:h val="0.103115138418767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5529-4010-8F83-35253C99DAF4}"/>
                </c:ext>
              </c:extLst>
            </c:dLbl>
            <c:dLbl>
              <c:idx val="6"/>
              <c:layout>
                <c:manualLayout>
                  <c:x val="0"/>
                  <c:y val="-0.117593885580917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529-4010-8F83-35253C99DAF4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Mieszkam sam(a)</c:v>
                </c:pt>
                <c:pt idx="1">
                  <c:v>2 osoby</c:v>
                </c:pt>
                <c:pt idx="2">
                  <c:v>3 osoby</c:v>
                </c:pt>
                <c:pt idx="3">
                  <c:v>4 osoby</c:v>
                </c:pt>
                <c:pt idx="4">
                  <c:v>5 i więcej osób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###0.0%</c:formatCode>
                <c:ptCount val="6"/>
                <c:pt idx="0">
                  <c:v>0.12304474026277062</c:v>
                </c:pt>
                <c:pt idx="1">
                  <c:v>0.29284364818966091</c:v>
                </c:pt>
                <c:pt idx="2">
                  <c:v>0.20895181034600718</c:v>
                </c:pt>
                <c:pt idx="3">
                  <c:v>0.21186611611905612</c:v>
                </c:pt>
                <c:pt idx="4">
                  <c:v>0.15330225533344641</c:v>
                </c:pt>
                <c:pt idx="5">
                  <c:v>9.9914297490570573E-3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529-4010-8F83-35253C99DAF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294F2-C501-4609-BDE1-B4CC50C56E4C}" type="datetimeFigureOut">
              <a:rPr lang="pl-PL" smtClean="0"/>
              <a:t>26.11.2021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6CDF0-F4B7-4AC7-8A8D-7136BD9463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4624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995F6-1FBB-483D-A095-5E29A4CFAF2C}" type="datetimeFigureOut">
              <a:rPr lang="pl-PL" smtClean="0"/>
              <a:t>26.11.2021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8581A-8A97-4CAC-8E62-ACEA7CCA5A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3346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W badaniu wzięło udział nieco mniej mężczyzn (47%) niż kobiet (53%).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Najliczniejszą grupę stanowili respondenci w wieku 60 lat i powyżej (31%) oraz mający 45-59 lata (23%), najmniej badanych miało od 18 do 24 lat (9%). 0,3 % respondentów odmówiło udzielenia odpowiedzi.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Pod względem wykształcenia prawie połowę badanych (47%) stanowiła grupa z wykształceniem wyższym, 38% respondentów z wykształceniem średnim, a 11% respondentów to osoby z wykształceniem zasadniczym zawodowym. Pozostałe 3% badanych ma wykształcenie gimnazjalne, podstawowe, a 0,5% odmówiło udzielenia odpowiedzi.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47353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Emeryci i renciści rzadziej niż inni badani wymieniają następujące skojarzenia: zwierzęta (20%) oraz natura i przyroda (10%), natomiast częściej podkreślają skojarzenie z walorami zdrowotnymi (25%).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Osoby niepracujące częściej niż inne grupy zawodowe podawały zwierzęta (41%) oraz natura i przyroda (31%.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555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 rtl="0" eaLnBrk="1" fontAlgn="ctr" latinLnBrk="0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200"/>
              <a:t>Zdaniem respondentów największymi korzyściami bliskiej lokalizacji parku narodowego </a:t>
            </a:r>
            <a:r>
              <a:rPr lang="pl-PL" sz="1200" b="0"/>
              <a:t>są: </a:t>
            </a:r>
            <a:r>
              <a:rPr lang="pl-PL" sz="1200" b="0" i="0" u="none" strike="noStrike" kern="120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walory zdrowotne: dobra jakość powietrza, wody (49%)</a:t>
            </a:r>
            <a:r>
              <a:rPr lang="pl-PL" sz="1200" b="0" i="0" u="none" strike="noStrike" kern="1200">
                <a:solidFill>
                  <a:schemeClr val="tx1"/>
                </a:solidFill>
                <a:effectLst/>
                <a:latin typeface="Arial" panose="020B0604020202020204" pitchFamily="34" charset="0"/>
                <a:cs typeface="+mn-cs"/>
              </a:rPr>
              <a:t>, </a:t>
            </a:r>
            <a:r>
              <a:rPr lang="pl-PL" sz="1200" b="0" i="0" u="none" strike="noStrike" kern="1200">
                <a:solidFill>
                  <a:srgbClr val="5959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obcowanie z naturą bliskość natury (44%), </a:t>
            </a:r>
            <a:r>
              <a:rPr lang="pl-PL" sz="1200" b="0" i="0" u="none" strike="noStrike" kern="1200">
                <a:solidFill>
                  <a:schemeClr val="tx1"/>
                </a:solidFill>
                <a:effectLst/>
                <a:latin typeface="Arial" panose="020B0604020202020204" pitchFamily="34" charset="0"/>
                <a:cs typeface="+mn-cs"/>
              </a:rPr>
              <a:t> </a:t>
            </a:r>
            <a:r>
              <a:rPr lang="pl-PL" sz="1200" b="0" i="0" u="none" strike="noStrike" kern="1200">
                <a:solidFill>
                  <a:srgbClr val="5959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możliwość częstych odwiedzin parku narodowego (np. w celu odpoczynku) (18%), spokój i cisza (18%)</a:t>
            </a:r>
            <a:r>
              <a:rPr lang="pl-PL" sz="1200" b="0" i="0" u="none" strike="noStrike" kern="1200">
                <a:solidFill>
                  <a:schemeClr val="tx1"/>
                </a:solidFill>
                <a:effectLst/>
                <a:latin typeface="Arial" panose="020B0604020202020204" pitchFamily="34" charset="0"/>
                <a:cs typeface="+mn-cs"/>
              </a:rPr>
              <a:t>, </a:t>
            </a:r>
            <a:r>
              <a:rPr lang="pl-PL" sz="1200" b="0" i="0" u="none" strike="noStrike" kern="1200">
                <a:solidFill>
                  <a:srgbClr val="595959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walory estetyczne: ładna okolica (12%).</a:t>
            </a:r>
            <a:endParaRPr lang="pl-PL" sz="1200" b="0" i="0" u="none" strike="noStrike">
              <a:effectLst/>
              <a:latin typeface="Arial" panose="020B060402020202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07021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Analiza ze względu na wykształcenie wykazała, że respondenci z wyższym wykształceniem częściej zwracali uwagę na korzyści takie jak spokój i cisza (21%) oraz obcowanie z naturą, bliskość natury (52%).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Badani z wykształceniem podstawowym rzadziej niż inne grupy wskazywali na korzyści bliskiej lokalizacji parku narodowego takie jak: walory zdrowotne (31%)  czy spokój i cisza (21%), zwracali jednak uwagę na walory estetyczne (21%) częściej niż inni badani.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01821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Zdaniem 16% badanych bliska lokalizacja parku narodowego nie stanowi niedogodności. Taki sam procent zauważa, że generuje to </a:t>
            </a:r>
            <a:r>
              <a:rPr lang="pl-PL" sz="1200" b="0" i="0" u="none" strike="noStrike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niedogodności spowodowane dużą liczbą turystów np. korki na drogach, większe zaśmiecanie, 16% narzeka na ograniczenia w możliwości inwestowania, a po 10% podkreśla problematyczną obecność zwierzyny oraz trudności w transporcie i mało dostępnych dróg.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16086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Analiza ze względu ma wykształcenie wykazała, że osoby z wykształceniem wyższym częściej niż inne grupy wiekowe dostrzegają niedogodność ograniczenia możliwości inwestowania (22%) w bliskiej lokalizacji parku narodowego, ale również częściej niż inni nie zwracają uwagi na żadne niedogodności (18%).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Badani, którzy posiadają wykształcenie zawodowe najrzadziej podkreślają ograniczone możliwości inwestycji (2%), obecność zwierzyny (5%) i wcale nie skarżą się na trudności w transporcie (0%).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73463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Ponad sześciu na dziesięciu badanych (62%) wie jaki park narodowy znajduje się najbliżej ich miejsca zamieszkania.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Najczęściej wiedzę taką posiadają mieszkańcy miast pomiędzy 20 000, a 50 000 mieszkańców (70%), natomiast najrzadziej w zamieszkiwanych przez 50 000 do 200 000 mieszkańców (56%).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Najwyższą znajomość sąsiedniego parku narodowego zarejestrowano w regionie wschodnim (82%) oraz południowym (66%), najmniej respondentów posiada taką wiedzę w regionach północno-zachodnim (51%) i południowo zachodnim (53%).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28128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Sześciu na dziesięciu badanych deklaruje, ze w przeciągu ostatniego roku odwiedziło park narodowy przynajmniej raz. Wśród nich znaleźli się respondenci odwiedzający park kilka razy w miesiącu (7%), raz w miesiącu (4%), 1-2 razy na kwartał (12%), raz na pół roku (16%) oraz ci, którzy park odwiedzili raz (23%). 37 % respondentów w ogóle nie odwiedzało parków narodowych, natomiast 1% badanych nie potrafił się określić.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Mieszkańcy miast pomiędzy 20 000, a 50 000 mieszkańców najrzadziej odwiedzają parki narodowe. Co siódmy mieszkaniec miasta do 20 000 mieszkańców twierdzi, ze bywa w parku narodowym kilka razy w miesiącu.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Najrzadziej odwiedzającymi parki narodowe osobami, są mieszkańcy regionów północnego (50%) oraz północno-zachodniego (45%). Najczęściej parki narodowe odwiedzają osoby mieszkające region wschodni (15% odpowiadających kilka razy w miesiącu) oraz południowo zachodni (10% odpowiadających kilka razy w miesiącu).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97988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Wśród osób mieszkających na wsiach najpopularniejszym skojarzeniem była „ochrona przyrody” (32%), lecz rzadziej niż inni respondenci zwracali oni uwagę na zieleń i roślinność (18%) oraz walory zdrowotne (18%).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37160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Mieszkańcy regionu centralnego częściej niż inni badani podają skojarzenia „zwierzęta” (37%) oraz „ochrona przyrody” (32%).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Na „walory zdrowotne” najczęściej zwracają uwagę mieszkańcy regionu wschodniego (28%), najrzadziej natomiast mieszkańcy regionu północnego (12%).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91793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Mieszkańcy większych (57%) miast częściej niż mieszkańcy wsi (41%) i miast do 50 tys. mieszkańców (50%) zwracają uwagę na korzyść wynikającą z bliskiej lokalizacji parku narodowego, jaką są walory zdrowotne.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8664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Największa grupa badanych posiada średni całkowity dochód na 1 członka rodziny powyżej 2500 zł </a:t>
            </a:r>
            <a:r>
              <a:rPr lang="pl-PL" dirty="0"/>
              <a:t>(40% badanych). Drugim pod względem częstości wskazań był przedział 1501-2500 zł (30%). Dochód do 1500 zł na 1 członka rodziny zanotowano dla 21% badanych. Co dziesiąty respondent (10%) odmówił wskazania odpowiedzi.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Prawie trzech na czterech badanych to osoby zamieszkujące dwuosobowe gospodarstwa domowe (29%). Do nieco mniej licznych grup należą gospodarstwa domowe składające się z 4 osób i 3 osób (po 21%). Najmniej liczną grupę stanowili badani mieszkający samotnie (12%) oraz w gospodarstwach z 5 osobami i więcej (15%). 1% badanych odmówił udzielenia odpowiedzi.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W przypadku sytuacji zawodowej najwięcej respondentów to osoby pracujące (62%). 29% stanowili emeryci i renciści, a 5% badanych jest w trakcie edukacji. 9% badanych aktualnie nie pracuje, a 1% badanych odmówił udzielenia odpowiedzi.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69876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Mieszkańcy regionu wschodniego częściej niż mieszkańcy innych regionów zwracają uwagę na </a:t>
            </a:r>
            <a:r>
              <a:rPr lang="pl-PL" sz="1200"/>
              <a:t>korzyści bliskiej lokalizacji parku narodowego takie jak: spokój i cisza (24%) oraz walory zdrowotne (58%).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Mieszkańcy regionów centralnego i południowego równie często (49%) wskazują korzyść o</a:t>
            </a:r>
            <a:r>
              <a:rPr lang="pl-PL" sz="1200" b="0" i="0" u="none" strike="noStrike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bcowanie z naturą, bliskość natury.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23248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Analiza ze względu na wielkości miejscowości wykazała, że mieszkańcy wsi częściej niż mieszkańcy miast narzekają na niedogodności bliskiej lokalizacji parku narodowego takie jak : ograniczenia możliwości inwestowania (17%) oraz </a:t>
            </a:r>
            <a:r>
              <a:rPr lang="pl-PL" sz="1200" b="0" i="0" u="none" strike="noStrike"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niedogodności spowodowane dużą liczbą turystów np. korki na drogach, większe zaśmiecanie (18%).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Mieszkańcy największych miast, powyżej 200 tys. mieszkańców wskazują częściej na </a:t>
            </a:r>
            <a:r>
              <a:rPr lang="pl-PL" err="1"/>
              <a:t>obecnośc</a:t>
            </a:r>
            <a:r>
              <a:rPr lang="pl-PL"/>
              <a:t> zwierzyny (12%). Ponad 1/5 z nich uważa, że nie ma związanych żadnych niedogodności (22%).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59259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Mieszkańcy regionu północnego częściej niż mieszkańcy innych regionów uważają, że nie ma niedogodności związanych z bliską lokalizacją parku narodowego (22%).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Respondenci, którzy zamieszkują region południowo-zachodni  rzadziej niż mieszkańcy innych regionów zwracają uwagę na </a:t>
            </a:r>
            <a:r>
              <a:rPr lang="pl-PL" err="1"/>
              <a:t>ogarniczone</a:t>
            </a:r>
            <a:r>
              <a:rPr lang="pl-PL"/>
              <a:t> możliwości inwestowania (4%) oraz trudności w transporcie (8%.)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7422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 przypadku podziału na miejsce zamieszkania najliczniejszą grupę stanowili mieszkańcy wsi (39%). Drugą najliczniejszą grupę stanowili mieszkańcy dużych miast powyżej 200 tys. mieszkańców (19%), następnie pomiędzy 50, a 200 tys. mieszkańców (17%). Najmniej licznymi grupami byli mieszkańcy miast do 20 tys. (13%) oraz miast zamieszkanych przez 20-50 tys. mieszkańców (11%).</a:t>
            </a: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Najliczniejszy jest region centralny (26%), jedna piąta respondentów pochodziła właśnie z niego. Najmniej licznym regionem okazał się  region południowo-zachodni, który zamieszkuje co dziesiąty badany (10%).</a:t>
            </a:r>
            <a:endParaRPr lang="en-US" sz="12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marL="171450" indent="-171450" algn="l" rtl="0" fontAlgn="base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Analiza miejsc zamieszkania respondentów wskazała, że najliczniejszą grupę stanowili mieszkańcy województwa mazowieckiego (15%), a następnie śląskiego (12%) i wielkopolskiego (9%).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r>
              <a:rPr lang="pl-PL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 Najmniej respondentów pochodziło z województw opolskiego (2%).​</a:t>
            </a:r>
            <a:endParaRPr lang="pl-PL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66451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Parki narodowe , które znajdują się najbliżej miejsca zamieszkania respondentów najczęściej wymieniany był Kampinoski Park Narodowy (9%).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Prawie trzech na dziesięciu badanych nie potrafiło określić jaki park narodowy znajduje się najbliżej miejsca zamieszkania.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Natomiast prawie jedna dziesiąta mieszkańców Polski podała inną odpowiedź, gdzie najczęściej zamiast parków narodowych wymieniane były parki krajobrazowe.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2271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Sześciu na dziesięciu badanych (62%) wie jaki park narodowy znajduje się najbliżej ich miejsca zamieszkania. Najczęściej wiedzę tę posiadają respondenci z wykształceniem wyższym (76%), najrzadziej natomiast ci z wykształceniem podstawowym lub gimnazjalnym (25%). Wiedza rośnie z wiekem respondentów i osiąga najwyższy poziom wśród respondentów z grupy 45-59 lat (70%), maleje jedynie w ostatniej grupie wiekowej: 60 lat i więcej (57%). 38% respondentów deklaruje, że nie wie jaki park narodowy znajduje się najbliżej.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2448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Sześciu na dziesięciu badanych (62%) wie jaki park narodowy znajduje się najbliżej ich miejsca zamieszkania.  Najwyższą znajomość zarejestrowano w regionie wschodnim (82%) oraz południowym (66%), najmniej respondentów posiada taką wiedzę w regionach północno-zachodnim (51%) i południowo zachodnim (53%).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2519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Sześciu na dziesięciu badanych deklaruje, ze w przeciągu ostatniego roku odwiedziło park narodowy przynajmniej raz. Wśród nich znaleźli się respondenci odwiedzający park kilka razy w miesiącu (7%), raz w miesiącu (4%), 1-2 razy na kwartał (12%), raz na pół roku (16%) oraz ci, którzy park odwiedzili raz (23%). 37 % respondentów w ogóle nie odwiedzało parków narodowych, natomiast 1% badanych nie potrafił się określić. Parki narodowe najczęściej odwiedzane były przez ludzi młodych w wieku 18-24 lata (69%) oraz tych z wyższym i średnim wykształceniem (69% i 64%). 45% badanych powyżej 60 roku życia nie odwiedziło żadnego parku narodowego ani razu, tak samo 56% respondentów z wykształceniem zasadniczym lub zawodowym.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4899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Respondenci poproszeni o podanie skojarzeń z hasłem „park narodowy” najczęściej wymieniali : zwierzęta (30%), ochronę przyrody (28%),  naturę i przyrodę (22%), zieleń i roślinność (21%), walory zdrowotne (20%), oraz drzewa (13%). Często wymienianymi odpowiedziami były również : dzikość natury, las, cisza i spokój (kolejno: 12%, 11% i 11%).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90309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Analiza odpowiedzi ze względu na wiek wykazała, że młodym ludziom w wieku 18-24 lata park narodowy najczęściej kojarzy się ze zwierzętami, rzadziej natomiast niż innym grupom wiekowym z walorami zdrowotnymi takimi jak świeże powietrze.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Osoby w wieku 25-34 oraz 35-44 lat najczęściej jako skojarzenia podawały zwierzęta.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Badani w wieku 45-59 lat najczęściej wskazywali na ochronę przyrody.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Osoby w wieku powyżej 60 lat najczęściej wskazywały na walory zdrowotne.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5267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tytułowa_cie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8AD2EE7-4162-4C34-9D2F-B7A6AA6260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77" y="6045590"/>
            <a:ext cx="6849846" cy="70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522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3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4362" y="908050"/>
            <a:ext cx="7275788" cy="1415612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Century Gothic" panose="020B0502020202020204" pitchFamily="34" charset="0"/>
              <a:buChar char="◦"/>
              <a:defRPr sz="1000"/>
            </a:lvl2pPr>
            <a:lvl3pPr marL="1143000" indent="-228600"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58"/>
          <p:cNvSpPr>
            <a:spLocks noGrp="1"/>
          </p:cNvSpPr>
          <p:nvPr>
            <p:ph type="body" sz="quarter" idx="14" hasCustomPrompt="1"/>
          </p:nvPr>
        </p:nvSpPr>
        <p:spPr>
          <a:xfrm>
            <a:off x="1544362" y="4213678"/>
            <a:ext cx="7275788" cy="1415612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3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467544" y="1124744"/>
            <a:ext cx="936104" cy="9361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4362" y="2560864"/>
            <a:ext cx="7275788" cy="1415612"/>
          </a:xfrm>
          <a:prstGeom prst="rect">
            <a:avLst/>
          </a:prstGeom>
        </p:spPr>
        <p:txBody>
          <a:bodyPr/>
          <a:lstStyle>
            <a:lvl1pPr marL="342900" indent="-342900">
              <a:buFont typeface="Courier New" panose="02070309020205020404" pitchFamily="49" charset="0"/>
              <a:buChar char="o"/>
              <a:defRPr lang="pl-PL" sz="1000" b="0" i="0" baseline="0" dirty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6286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Font typeface="Century Gothic" panose="020B0502020202020204" pitchFamily="34" charset="0"/>
              <a:buChar char="◦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marL="171450" lvl="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l-PL"/>
              <a:t>Rekomendacja 2</a:t>
            </a:r>
          </a:p>
          <a:p>
            <a:pPr marL="171450" lvl="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marL="171450" lvl="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467544" y="2780928"/>
            <a:ext cx="936104" cy="9361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9" name="Symbol zastępczy obrazu 48"/>
          <p:cNvSpPr>
            <a:spLocks noGrp="1"/>
          </p:cNvSpPr>
          <p:nvPr>
            <p:ph type="pic" sz="quarter" idx="22" hasCustomPrompt="1"/>
          </p:nvPr>
        </p:nvSpPr>
        <p:spPr>
          <a:xfrm>
            <a:off x="467544" y="4437112"/>
            <a:ext cx="936104" cy="9361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57" name="Łącznik prostoliniowy 47"/>
          <p:cNvCxnSpPr/>
          <p:nvPr userDrawn="1"/>
        </p:nvCxnSpPr>
        <p:spPr>
          <a:xfrm>
            <a:off x="335866" y="2420888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oliniowy 47"/>
          <p:cNvCxnSpPr/>
          <p:nvPr userDrawn="1"/>
        </p:nvCxnSpPr>
        <p:spPr>
          <a:xfrm>
            <a:off x="335866" y="4077072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Symbol zastępczy tekstu 49"/>
          <p:cNvSpPr>
            <a:spLocks noGrp="1"/>
          </p:cNvSpPr>
          <p:nvPr>
            <p:ph type="body" sz="quarter" idx="23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3" name="Symbol zastępczy tekstu 48"/>
          <p:cNvSpPr>
            <a:spLocks noGrp="1"/>
          </p:cNvSpPr>
          <p:nvPr>
            <p:ph type="body" sz="quarter" idx="2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2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0928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4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4362" y="908050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51" name="Symbol zastępczy tekstu 58"/>
          <p:cNvSpPr>
            <a:spLocks noGrp="1"/>
          </p:cNvSpPr>
          <p:nvPr>
            <p:ph type="body" sz="quarter" idx="14" hasCustomPrompt="1"/>
          </p:nvPr>
        </p:nvSpPr>
        <p:spPr>
          <a:xfrm>
            <a:off x="1544362" y="3311704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3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488129" y="1016182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4362" y="2109877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2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488129" y="2220072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9" name="Symbol zastępczy obrazu 48"/>
          <p:cNvSpPr>
            <a:spLocks noGrp="1"/>
          </p:cNvSpPr>
          <p:nvPr>
            <p:ph type="pic" sz="quarter" idx="22" hasCustomPrompt="1"/>
          </p:nvPr>
        </p:nvSpPr>
        <p:spPr>
          <a:xfrm>
            <a:off x="488128" y="3414056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57" name="Łącznik prostoliniowy 47"/>
          <p:cNvCxnSpPr/>
          <p:nvPr userDrawn="1"/>
        </p:nvCxnSpPr>
        <p:spPr>
          <a:xfrm>
            <a:off x="401623" y="2032634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oliniowy 47"/>
          <p:cNvCxnSpPr/>
          <p:nvPr userDrawn="1"/>
        </p:nvCxnSpPr>
        <p:spPr>
          <a:xfrm>
            <a:off x="401623" y="3237395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Symbol zastępczy tekstu 49"/>
          <p:cNvSpPr>
            <a:spLocks noGrp="1"/>
          </p:cNvSpPr>
          <p:nvPr>
            <p:ph type="body" sz="quarter" idx="23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61" name="Symbol zastępczy tekstu 58"/>
          <p:cNvSpPr>
            <a:spLocks noGrp="1"/>
          </p:cNvSpPr>
          <p:nvPr>
            <p:ph type="body" sz="quarter" idx="24" hasCustomPrompt="1"/>
          </p:nvPr>
        </p:nvSpPr>
        <p:spPr>
          <a:xfrm>
            <a:off x="1544362" y="4513532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4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62" name="Symbol zastępczy obrazu 48"/>
          <p:cNvSpPr>
            <a:spLocks noGrp="1"/>
          </p:cNvSpPr>
          <p:nvPr>
            <p:ph type="pic" sz="quarter" idx="25" hasCustomPrompt="1"/>
          </p:nvPr>
        </p:nvSpPr>
        <p:spPr>
          <a:xfrm>
            <a:off x="486803" y="4621664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63" name="Łącznik prostoliniowy 47"/>
          <p:cNvCxnSpPr/>
          <p:nvPr userDrawn="1"/>
        </p:nvCxnSpPr>
        <p:spPr>
          <a:xfrm>
            <a:off x="401623" y="4442156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ymbol zastępczy tekstu 48"/>
          <p:cNvSpPr>
            <a:spLocks noGrp="1"/>
          </p:cNvSpPr>
          <p:nvPr>
            <p:ph type="body" sz="quarter" idx="26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817757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5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7664" y="908051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rtl="0" eaLnBrk="1" latinLnBrk="0" hangingPunct="1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58"/>
          <p:cNvSpPr>
            <a:spLocks noGrp="1"/>
          </p:cNvSpPr>
          <p:nvPr>
            <p:ph type="body" sz="quarter" idx="14" hasCustomPrompt="1"/>
          </p:nvPr>
        </p:nvSpPr>
        <p:spPr>
          <a:xfrm>
            <a:off x="1544362" y="2877485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3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539552" y="980728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5641" y="1892768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2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539552" y="1952836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9" name="Symbol zastępczy obrazu 48"/>
          <p:cNvSpPr>
            <a:spLocks noGrp="1"/>
          </p:cNvSpPr>
          <p:nvPr>
            <p:ph type="pic" sz="quarter" idx="22" hasCustomPrompt="1"/>
          </p:nvPr>
        </p:nvSpPr>
        <p:spPr>
          <a:xfrm>
            <a:off x="539552" y="2924944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80" name="Symbol zastępczy obrazu 48"/>
          <p:cNvSpPr>
            <a:spLocks noGrp="1"/>
          </p:cNvSpPr>
          <p:nvPr>
            <p:ph type="pic" sz="quarter" idx="23" hasCustomPrompt="1"/>
          </p:nvPr>
        </p:nvSpPr>
        <p:spPr>
          <a:xfrm>
            <a:off x="539552" y="3897052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81" name="Symbol zastępczy obrazu 48"/>
          <p:cNvSpPr>
            <a:spLocks noGrp="1"/>
          </p:cNvSpPr>
          <p:nvPr>
            <p:ph type="pic" sz="quarter" idx="24" hasCustomPrompt="1"/>
          </p:nvPr>
        </p:nvSpPr>
        <p:spPr>
          <a:xfrm>
            <a:off x="539552" y="4869160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82" name="Symbol zastępczy tekstu 58"/>
          <p:cNvSpPr>
            <a:spLocks noGrp="1"/>
          </p:cNvSpPr>
          <p:nvPr>
            <p:ph type="body" sz="quarter" idx="25" hasCustomPrompt="1"/>
          </p:nvPr>
        </p:nvSpPr>
        <p:spPr>
          <a:xfrm>
            <a:off x="1536287" y="4846920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5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83" name="Symbol zastępczy tekstu 58"/>
          <p:cNvSpPr>
            <a:spLocks noGrp="1"/>
          </p:cNvSpPr>
          <p:nvPr>
            <p:ph type="body" sz="quarter" idx="26" hasCustomPrompt="1"/>
          </p:nvPr>
        </p:nvSpPr>
        <p:spPr>
          <a:xfrm>
            <a:off x="1544362" y="3862202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4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cxnSp>
        <p:nvCxnSpPr>
          <p:cNvPr id="63" name="Łącznik prostoliniowy 47"/>
          <p:cNvCxnSpPr/>
          <p:nvPr userDrawn="1"/>
        </p:nvCxnSpPr>
        <p:spPr>
          <a:xfrm>
            <a:off x="323440" y="1802313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Łącznik prostoliniowy 47"/>
          <p:cNvCxnSpPr/>
          <p:nvPr userDrawn="1"/>
        </p:nvCxnSpPr>
        <p:spPr>
          <a:xfrm>
            <a:off x="323440" y="2780928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Łącznik prostoliniowy 47"/>
          <p:cNvCxnSpPr/>
          <p:nvPr userDrawn="1"/>
        </p:nvCxnSpPr>
        <p:spPr>
          <a:xfrm>
            <a:off x="323440" y="3769375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Łącznik prostoliniowy 47"/>
          <p:cNvCxnSpPr/>
          <p:nvPr userDrawn="1"/>
        </p:nvCxnSpPr>
        <p:spPr>
          <a:xfrm>
            <a:off x="340891" y="4757823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Symbol zastępczy tekstu 49"/>
          <p:cNvSpPr>
            <a:spLocks noGrp="1"/>
          </p:cNvSpPr>
          <p:nvPr>
            <p:ph type="body" sz="quarter" idx="27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9" name="Symbol zastępczy tekstu 48"/>
          <p:cNvSpPr>
            <a:spLocks noGrp="1"/>
          </p:cNvSpPr>
          <p:nvPr>
            <p:ph type="body" sz="quarter" idx="28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8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802238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i has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ymbol zastępczy tekstu 49"/>
          <p:cNvSpPr>
            <a:spLocks noGrp="1"/>
          </p:cNvSpPr>
          <p:nvPr>
            <p:ph type="body" sz="quarter" idx="15" hasCustomPrompt="1"/>
          </p:nvPr>
        </p:nvSpPr>
        <p:spPr>
          <a:xfrm>
            <a:off x="5952620" y="2588907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7" name="Symbol zastępczy tekstu 49"/>
          <p:cNvSpPr>
            <a:spLocks noGrp="1"/>
          </p:cNvSpPr>
          <p:nvPr>
            <p:ph type="body" sz="quarter" idx="16" hasCustomPrompt="1"/>
          </p:nvPr>
        </p:nvSpPr>
        <p:spPr>
          <a:xfrm>
            <a:off x="6037728" y="3332990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8" name="Symbol zastępczy tekstu 49"/>
          <p:cNvSpPr>
            <a:spLocks noGrp="1"/>
          </p:cNvSpPr>
          <p:nvPr>
            <p:ph type="body" sz="quarter" idx="17" hasCustomPrompt="1"/>
          </p:nvPr>
        </p:nvSpPr>
        <p:spPr>
          <a:xfrm>
            <a:off x="5729363" y="4077072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9" name="Symbol zastępczy tekstu 49"/>
          <p:cNvSpPr>
            <a:spLocks noGrp="1"/>
          </p:cNvSpPr>
          <p:nvPr>
            <p:ph type="body" sz="quarter" idx="18" hasCustomPrompt="1"/>
          </p:nvPr>
        </p:nvSpPr>
        <p:spPr>
          <a:xfrm>
            <a:off x="5718287" y="1844824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0" name="Symbol zastępczy tekstu 49"/>
          <p:cNvSpPr>
            <a:spLocks noGrp="1"/>
          </p:cNvSpPr>
          <p:nvPr>
            <p:ph type="body" sz="quarter" idx="19" hasCustomPrompt="1"/>
          </p:nvPr>
        </p:nvSpPr>
        <p:spPr>
          <a:xfrm>
            <a:off x="1731575" y="4005064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5" name="Symbol zastępczy tekstu 49"/>
          <p:cNvSpPr>
            <a:spLocks noGrp="1"/>
          </p:cNvSpPr>
          <p:nvPr>
            <p:ph type="body" sz="quarter" idx="24" hasCustomPrompt="1"/>
          </p:nvPr>
        </p:nvSpPr>
        <p:spPr>
          <a:xfrm>
            <a:off x="3742934" y="1412776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6" name="Symbol zastępczy tekstu 49"/>
          <p:cNvSpPr>
            <a:spLocks noGrp="1"/>
          </p:cNvSpPr>
          <p:nvPr>
            <p:ph type="body" sz="quarter" idx="25" hasCustomPrompt="1"/>
          </p:nvPr>
        </p:nvSpPr>
        <p:spPr>
          <a:xfrm>
            <a:off x="3742934" y="4365104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7" name="Symbol zastępczy tekstu 49"/>
          <p:cNvSpPr>
            <a:spLocks noGrp="1"/>
          </p:cNvSpPr>
          <p:nvPr>
            <p:ph type="body" sz="quarter" idx="26" hasCustomPrompt="1"/>
          </p:nvPr>
        </p:nvSpPr>
        <p:spPr>
          <a:xfrm>
            <a:off x="1621806" y="1772816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8" name="Symbol zastępczy tekstu 49"/>
          <p:cNvSpPr>
            <a:spLocks noGrp="1"/>
          </p:cNvSpPr>
          <p:nvPr>
            <p:ph type="body" sz="quarter" idx="27" hasCustomPrompt="1"/>
          </p:nvPr>
        </p:nvSpPr>
        <p:spPr>
          <a:xfrm>
            <a:off x="1442658" y="3260982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9" name="Symbol zastępczy tekstu 49"/>
          <p:cNvSpPr>
            <a:spLocks noGrp="1"/>
          </p:cNvSpPr>
          <p:nvPr>
            <p:ph type="body" sz="quarter" idx="28" hasCustomPrompt="1"/>
          </p:nvPr>
        </p:nvSpPr>
        <p:spPr>
          <a:xfrm>
            <a:off x="1403648" y="2516899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4" name="Symbol zastępczy zawartości 53"/>
          <p:cNvSpPr>
            <a:spLocks noGrp="1"/>
          </p:cNvSpPr>
          <p:nvPr>
            <p:ph sz="quarter" idx="29" hasCustomPrompt="1"/>
          </p:nvPr>
        </p:nvSpPr>
        <p:spPr>
          <a:xfrm>
            <a:off x="3702050" y="2276872"/>
            <a:ext cx="1739900" cy="1512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pl-PL"/>
              <a:t>Zawartość</a:t>
            </a:r>
          </a:p>
        </p:txBody>
      </p:sp>
      <p:sp>
        <p:nvSpPr>
          <p:cNvPr id="61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6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176218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ox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1634491"/>
            <a:ext cx="4103688" cy="4026534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jest dużo tekstu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1634490"/>
            <a:ext cx="4103687" cy="4026534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Miejsce na drugą kolumnę tekstu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cxnSp>
        <p:nvCxnSpPr>
          <p:cNvPr id="53" name="Łącznik prosty 52"/>
          <p:cNvCxnSpPr/>
          <p:nvPr userDrawn="1"/>
        </p:nvCxnSpPr>
        <p:spPr>
          <a:xfrm>
            <a:off x="4576854" y="908049"/>
            <a:ext cx="0" cy="494461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Symbol zastępczy tekstu 68"/>
          <p:cNvSpPr>
            <a:spLocks noGrp="1"/>
          </p:cNvSpPr>
          <p:nvPr>
            <p:ph type="body" sz="quarter" idx="17"/>
          </p:nvPr>
        </p:nvSpPr>
        <p:spPr>
          <a:xfrm>
            <a:off x="323850" y="987238"/>
            <a:ext cx="4113396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55" name="Symbol zastępczy tekstu 68"/>
          <p:cNvSpPr>
            <a:spLocks noGrp="1"/>
          </p:cNvSpPr>
          <p:nvPr>
            <p:ph type="body" sz="quarter" idx="18"/>
          </p:nvPr>
        </p:nvSpPr>
        <p:spPr>
          <a:xfrm>
            <a:off x="4716463" y="987237"/>
            <a:ext cx="4103687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10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9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27915805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oxy_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2276475"/>
            <a:ext cx="4103688" cy="3384550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2276474"/>
            <a:ext cx="4103687" cy="3384550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cxnSp>
        <p:nvCxnSpPr>
          <p:cNvPr id="53" name="Łącznik prosty 52"/>
          <p:cNvCxnSpPr/>
          <p:nvPr userDrawn="1"/>
        </p:nvCxnSpPr>
        <p:spPr>
          <a:xfrm>
            <a:off x="4576854" y="908049"/>
            <a:ext cx="0" cy="494461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7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163543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8" name="Symbol zastępczy tekstu 47"/>
          <p:cNvSpPr>
            <a:spLocks noGrp="1"/>
          </p:cNvSpPr>
          <p:nvPr>
            <p:ph type="body" sz="quarter" idx="14" hasCustomPrompt="1"/>
          </p:nvPr>
        </p:nvSpPr>
        <p:spPr>
          <a:xfrm>
            <a:off x="419419" y="1920239"/>
            <a:ext cx="2615502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3" name="Symbol zastępczy tekstu 47"/>
          <p:cNvSpPr>
            <a:spLocks noGrp="1"/>
          </p:cNvSpPr>
          <p:nvPr>
            <p:ph type="body" sz="quarter" idx="15" hasCustomPrompt="1"/>
          </p:nvPr>
        </p:nvSpPr>
        <p:spPr>
          <a:xfrm>
            <a:off x="3314981" y="1920239"/>
            <a:ext cx="2615502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4" name="Symbol zastępczy tekstu 47"/>
          <p:cNvSpPr>
            <a:spLocks noGrp="1"/>
          </p:cNvSpPr>
          <p:nvPr>
            <p:ph type="body" sz="quarter" idx="16" hasCustomPrompt="1"/>
          </p:nvPr>
        </p:nvSpPr>
        <p:spPr>
          <a:xfrm>
            <a:off x="6185599" y="1920239"/>
            <a:ext cx="2615502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3165375" y="1842146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6065348" y="1842146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Symbol zastępczy tekstu 68"/>
          <p:cNvSpPr>
            <a:spLocks noGrp="1"/>
          </p:cNvSpPr>
          <p:nvPr>
            <p:ph type="body" sz="quarter" idx="17"/>
          </p:nvPr>
        </p:nvSpPr>
        <p:spPr>
          <a:xfrm>
            <a:off x="419100" y="1282287"/>
            <a:ext cx="2616200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0" name="Symbol zastępczy tekstu 68"/>
          <p:cNvSpPr>
            <a:spLocks noGrp="1"/>
          </p:cNvSpPr>
          <p:nvPr>
            <p:ph type="body" sz="quarter" idx="18"/>
          </p:nvPr>
        </p:nvSpPr>
        <p:spPr>
          <a:xfrm>
            <a:off x="3302349" y="1282287"/>
            <a:ext cx="2616200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1" name="Symbol zastępczy tekstu 68"/>
          <p:cNvSpPr>
            <a:spLocks noGrp="1"/>
          </p:cNvSpPr>
          <p:nvPr>
            <p:ph type="body" sz="quarter" idx="19"/>
          </p:nvPr>
        </p:nvSpPr>
        <p:spPr>
          <a:xfrm>
            <a:off x="6185599" y="1282287"/>
            <a:ext cx="2616200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13" name="Symbol zastępczy tekstu 48"/>
          <p:cNvSpPr>
            <a:spLocks noGrp="1"/>
          </p:cNvSpPr>
          <p:nvPr>
            <p:ph type="body" sz="quarter" idx="20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2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652112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y_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8" name="Symbol zastępczy tekstu 47"/>
          <p:cNvSpPr>
            <a:spLocks noGrp="1"/>
          </p:cNvSpPr>
          <p:nvPr>
            <p:ph type="body" sz="quarter" idx="14" hasCustomPrompt="1"/>
          </p:nvPr>
        </p:nvSpPr>
        <p:spPr>
          <a:xfrm>
            <a:off x="419419" y="2286000"/>
            <a:ext cx="2615502" cy="3280092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3" name="Symbol zastępczy tekstu 47"/>
          <p:cNvSpPr>
            <a:spLocks noGrp="1"/>
          </p:cNvSpPr>
          <p:nvPr>
            <p:ph type="body" sz="quarter" idx="15" hasCustomPrompt="1"/>
          </p:nvPr>
        </p:nvSpPr>
        <p:spPr>
          <a:xfrm>
            <a:off x="3314981" y="2286000"/>
            <a:ext cx="2615502" cy="3280092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4" name="Symbol zastępczy tekstu 47"/>
          <p:cNvSpPr>
            <a:spLocks noGrp="1"/>
          </p:cNvSpPr>
          <p:nvPr>
            <p:ph type="body" sz="quarter" idx="16" hasCustomPrompt="1"/>
          </p:nvPr>
        </p:nvSpPr>
        <p:spPr>
          <a:xfrm>
            <a:off x="6185599" y="2286000"/>
            <a:ext cx="2615502" cy="3280092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3165375" y="2246785"/>
            <a:ext cx="0" cy="3628741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6065348" y="2246785"/>
            <a:ext cx="0" cy="3628741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ymbol zastępczy tekstu 48"/>
          <p:cNvSpPr>
            <a:spLocks noGrp="1"/>
          </p:cNvSpPr>
          <p:nvPr>
            <p:ph type="body" sz="quarter" idx="17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9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6983231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2880">
          <p15:clr>
            <a:srgbClr val="FBAE40"/>
          </p15:clr>
        </p15:guide>
        <p15:guide id="3" pos="192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8" name="Symbol zastępczy tekstu 47"/>
          <p:cNvSpPr>
            <a:spLocks noGrp="1"/>
          </p:cNvSpPr>
          <p:nvPr>
            <p:ph type="body" sz="quarter" idx="14" hasCustomPrompt="1"/>
          </p:nvPr>
        </p:nvSpPr>
        <p:spPr>
          <a:xfrm>
            <a:off x="499430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3" name="Symbol zastępczy tekstu 47"/>
          <p:cNvSpPr>
            <a:spLocks noGrp="1"/>
          </p:cNvSpPr>
          <p:nvPr>
            <p:ph type="body" sz="quarter" idx="15" hasCustomPrompt="1"/>
          </p:nvPr>
        </p:nvSpPr>
        <p:spPr>
          <a:xfrm>
            <a:off x="2576417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4" name="Symbol zastępczy tekstu 47"/>
          <p:cNvSpPr>
            <a:spLocks noGrp="1"/>
          </p:cNvSpPr>
          <p:nvPr>
            <p:ph type="body" sz="quarter" idx="16" hasCustomPrompt="1"/>
          </p:nvPr>
        </p:nvSpPr>
        <p:spPr>
          <a:xfrm>
            <a:off x="4667864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2433855" y="1832198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4525303" y="1770489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Symbol zastępczy tekstu 68"/>
          <p:cNvSpPr>
            <a:spLocks noGrp="1"/>
          </p:cNvSpPr>
          <p:nvPr>
            <p:ph type="body" sz="quarter" idx="17"/>
          </p:nvPr>
        </p:nvSpPr>
        <p:spPr>
          <a:xfrm>
            <a:off x="499110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0" name="Symbol zastępczy tekstu 68"/>
          <p:cNvSpPr>
            <a:spLocks noGrp="1"/>
          </p:cNvSpPr>
          <p:nvPr>
            <p:ph type="body" sz="quarter" idx="18"/>
          </p:nvPr>
        </p:nvSpPr>
        <p:spPr>
          <a:xfrm>
            <a:off x="2563784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1" name="Symbol zastępczy tekstu 68"/>
          <p:cNvSpPr>
            <a:spLocks noGrp="1"/>
          </p:cNvSpPr>
          <p:nvPr>
            <p:ph type="body" sz="quarter" idx="19"/>
          </p:nvPr>
        </p:nvSpPr>
        <p:spPr>
          <a:xfrm>
            <a:off x="4667863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57" name="Symbol zastępczy tekstu 47"/>
          <p:cNvSpPr>
            <a:spLocks noGrp="1"/>
          </p:cNvSpPr>
          <p:nvPr>
            <p:ph type="body" sz="quarter" idx="20" hasCustomPrompt="1"/>
          </p:nvPr>
        </p:nvSpPr>
        <p:spPr>
          <a:xfrm>
            <a:off x="6771942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8" name="Symbol zastępczy tekstu 68"/>
          <p:cNvSpPr>
            <a:spLocks noGrp="1"/>
          </p:cNvSpPr>
          <p:nvPr>
            <p:ph type="body" sz="quarter" idx="21"/>
          </p:nvPr>
        </p:nvSpPr>
        <p:spPr>
          <a:xfrm>
            <a:off x="6771941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cxnSp>
        <p:nvCxnSpPr>
          <p:cNvPr id="59" name="Łącznik prosty 58"/>
          <p:cNvCxnSpPr/>
          <p:nvPr userDrawn="1"/>
        </p:nvCxnSpPr>
        <p:spPr>
          <a:xfrm>
            <a:off x="6632233" y="1832198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ymbol zastępczy tekstu 48"/>
          <p:cNvSpPr>
            <a:spLocks noGrp="1"/>
          </p:cNvSpPr>
          <p:nvPr>
            <p:ph type="body" sz="quarter" idx="22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8039329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y_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2433855" y="2274771"/>
            <a:ext cx="0" cy="359080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4525303" y="2213062"/>
            <a:ext cx="0" cy="359080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Łącznik prosty 58"/>
          <p:cNvCxnSpPr/>
          <p:nvPr userDrawn="1"/>
        </p:nvCxnSpPr>
        <p:spPr>
          <a:xfrm>
            <a:off x="6632233" y="2274771"/>
            <a:ext cx="0" cy="359080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Symbol zastępczy tekstu 47"/>
          <p:cNvSpPr>
            <a:spLocks noGrp="1"/>
          </p:cNvSpPr>
          <p:nvPr>
            <p:ph type="body" sz="quarter" idx="21" hasCustomPrompt="1"/>
          </p:nvPr>
        </p:nvSpPr>
        <p:spPr>
          <a:xfrm>
            <a:off x="499430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8" name="Symbol zastępczy tekstu 47"/>
          <p:cNvSpPr>
            <a:spLocks noGrp="1"/>
          </p:cNvSpPr>
          <p:nvPr>
            <p:ph type="body" sz="quarter" idx="22" hasCustomPrompt="1"/>
          </p:nvPr>
        </p:nvSpPr>
        <p:spPr>
          <a:xfrm>
            <a:off x="2576417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60" name="Symbol zastępczy tekstu 47"/>
          <p:cNvSpPr>
            <a:spLocks noGrp="1"/>
          </p:cNvSpPr>
          <p:nvPr>
            <p:ph type="body" sz="quarter" idx="23" hasCustomPrompt="1"/>
          </p:nvPr>
        </p:nvSpPr>
        <p:spPr>
          <a:xfrm>
            <a:off x="4667864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61" name="Symbol zastępczy tekstu 47"/>
          <p:cNvSpPr>
            <a:spLocks noGrp="1"/>
          </p:cNvSpPr>
          <p:nvPr>
            <p:ph type="body" sz="quarter" idx="24" hasCustomPrompt="1"/>
          </p:nvPr>
        </p:nvSpPr>
        <p:spPr>
          <a:xfrm>
            <a:off x="6771942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12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1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478977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5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4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  <p:cxnSp>
        <p:nvCxnSpPr>
          <p:cNvPr id="6" name="Łącznik prosty 86">
            <a:extLst>
              <a:ext uri="{FF2B5EF4-FFF2-40B4-BE49-F238E27FC236}">
                <a16:creationId xmlns:a16="http://schemas.microsoft.com/office/drawing/2014/main" id="{64AA20EF-1E05-452F-9856-A81ECE8123BE}"/>
              </a:ext>
            </a:extLst>
          </p:cNvPr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82">
            <a:extLst>
              <a:ext uri="{FF2B5EF4-FFF2-40B4-BE49-F238E27FC236}">
                <a16:creationId xmlns:a16="http://schemas.microsoft.com/office/drawing/2014/main" id="{28311624-A00D-4660-BCFC-6E66CD44819D}"/>
              </a:ext>
            </a:extLst>
          </p:cNvPr>
          <p:cNvCxnSpPr/>
          <p:nvPr userDrawn="1"/>
        </p:nvCxnSpPr>
        <p:spPr>
          <a:xfrm>
            <a:off x="251520" y="787946"/>
            <a:ext cx="8712968" cy="0"/>
          </a:xfrm>
          <a:prstGeom prst="line">
            <a:avLst/>
          </a:prstGeom>
          <a:ln w="3175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51776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5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4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26983776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ie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5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cxnSp>
        <p:nvCxnSpPr>
          <p:cNvPr id="11" name="Łącznik prosty 86"/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2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 userDrawn="1"/>
        </p:nvSpPr>
        <p:spPr>
          <a:xfrm>
            <a:off x="176841" y="116632"/>
            <a:ext cx="8790317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0877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rona koncowa_jas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upa 40"/>
          <p:cNvGrpSpPr/>
          <p:nvPr userDrawn="1"/>
        </p:nvGrpSpPr>
        <p:grpSpPr>
          <a:xfrm>
            <a:off x="611560" y="5517232"/>
            <a:ext cx="709945" cy="792088"/>
            <a:chOff x="3951130" y="2132856"/>
            <a:chExt cx="2298915" cy="2564904"/>
          </a:xfrm>
        </p:grpSpPr>
        <p:sp>
          <p:nvSpPr>
            <p:cNvPr id="42" name="Freeform 164"/>
            <p:cNvSpPr>
              <a:spLocks noEditPoints="1"/>
            </p:cNvSpPr>
            <p:nvPr/>
          </p:nvSpPr>
          <p:spPr bwMode="auto">
            <a:xfrm>
              <a:off x="4744350" y="3897415"/>
              <a:ext cx="112215" cy="179306"/>
            </a:xfrm>
            <a:custGeom>
              <a:avLst/>
              <a:gdLst>
                <a:gd name="T0" fmla="*/ 198 w 567"/>
                <a:gd name="T1" fmla="*/ 547 h 906"/>
                <a:gd name="T2" fmla="*/ 109 w 567"/>
                <a:gd name="T3" fmla="*/ 881 h 906"/>
                <a:gd name="T4" fmla="*/ 107 w 567"/>
                <a:gd name="T5" fmla="*/ 890 h 906"/>
                <a:gd name="T6" fmla="*/ 100 w 567"/>
                <a:gd name="T7" fmla="*/ 901 h 906"/>
                <a:gd name="T8" fmla="*/ 87 w 567"/>
                <a:gd name="T9" fmla="*/ 906 h 906"/>
                <a:gd name="T10" fmla="*/ 17 w 567"/>
                <a:gd name="T11" fmla="*/ 905 h 906"/>
                <a:gd name="T12" fmla="*/ 6 w 567"/>
                <a:gd name="T13" fmla="*/ 898 h 906"/>
                <a:gd name="T14" fmla="*/ 0 w 567"/>
                <a:gd name="T15" fmla="*/ 886 h 906"/>
                <a:gd name="T16" fmla="*/ 0 w 567"/>
                <a:gd name="T17" fmla="*/ 40 h 906"/>
                <a:gd name="T18" fmla="*/ 4 w 567"/>
                <a:gd name="T19" fmla="*/ 24 h 906"/>
                <a:gd name="T20" fmla="*/ 16 w 567"/>
                <a:gd name="T21" fmla="*/ 13 h 906"/>
                <a:gd name="T22" fmla="*/ 29 w 567"/>
                <a:gd name="T23" fmla="*/ 10 h 906"/>
                <a:gd name="T24" fmla="*/ 175 w 567"/>
                <a:gd name="T25" fmla="*/ 1 h 906"/>
                <a:gd name="T26" fmla="*/ 265 w 567"/>
                <a:gd name="T27" fmla="*/ 1 h 906"/>
                <a:gd name="T28" fmla="*/ 365 w 567"/>
                <a:gd name="T29" fmla="*/ 13 h 906"/>
                <a:gd name="T30" fmla="*/ 435 w 567"/>
                <a:gd name="T31" fmla="*/ 38 h 906"/>
                <a:gd name="T32" fmla="*/ 471 w 567"/>
                <a:gd name="T33" fmla="*/ 58 h 906"/>
                <a:gd name="T34" fmla="*/ 502 w 567"/>
                <a:gd name="T35" fmla="*/ 83 h 906"/>
                <a:gd name="T36" fmla="*/ 528 w 567"/>
                <a:gd name="T37" fmla="*/ 116 h 906"/>
                <a:gd name="T38" fmla="*/ 547 w 567"/>
                <a:gd name="T39" fmla="*/ 152 h 906"/>
                <a:gd name="T40" fmla="*/ 561 w 567"/>
                <a:gd name="T41" fmla="*/ 195 h 906"/>
                <a:gd name="T42" fmla="*/ 567 w 567"/>
                <a:gd name="T43" fmla="*/ 244 h 906"/>
                <a:gd name="T44" fmla="*/ 567 w 567"/>
                <a:gd name="T45" fmla="*/ 277 h 906"/>
                <a:gd name="T46" fmla="*/ 563 w 567"/>
                <a:gd name="T47" fmla="*/ 331 h 906"/>
                <a:gd name="T48" fmla="*/ 553 w 567"/>
                <a:gd name="T49" fmla="*/ 377 h 906"/>
                <a:gd name="T50" fmla="*/ 536 w 567"/>
                <a:gd name="T51" fmla="*/ 417 h 906"/>
                <a:gd name="T52" fmla="*/ 511 w 567"/>
                <a:gd name="T53" fmla="*/ 452 h 906"/>
                <a:gd name="T54" fmla="*/ 483 w 567"/>
                <a:gd name="T55" fmla="*/ 480 h 906"/>
                <a:gd name="T56" fmla="*/ 447 w 567"/>
                <a:gd name="T57" fmla="*/ 503 h 906"/>
                <a:gd name="T58" fmla="*/ 394 w 567"/>
                <a:gd name="T59" fmla="*/ 526 h 906"/>
                <a:gd name="T60" fmla="*/ 299 w 567"/>
                <a:gd name="T61" fmla="*/ 544 h 906"/>
                <a:gd name="T62" fmla="*/ 229 w 567"/>
                <a:gd name="T63" fmla="*/ 548 h 906"/>
                <a:gd name="T64" fmla="*/ 456 w 567"/>
                <a:gd name="T65" fmla="*/ 239 h 906"/>
                <a:gd name="T66" fmla="*/ 444 w 567"/>
                <a:gd name="T67" fmla="*/ 184 h 906"/>
                <a:gd name="T68" fmla="*/ 415 w 567"/>
                <a:gd name="T69" fmla="*/ 143 h 906"/>
                <a:gd name="T70" fmla="*/ 369 w 567"/>
                <a:gd name="T71" fmla="*/ 114 h 906"/>
                <a:gd name="T72" fmla="*/ 308 w 567"/>
                <a:gd name="T73" fmla="*/ 98 h 906"/>
                <a:gd name="T74" fmla="*/ 229 w 567"/>
                <a:gd name="T75" fmla="*/ 93 h 906"/>
                <a:gd name="T76" fmla="*/ 109 w 567"/>
                <a:gd name="T77" fmla="*/ 97 h 906"/>
                <a:gd name="T78" fmla="*/ 167 w 567"/>
                <a:gd name="T79" fmla="*/ 454 h 906"/>
                <a:gd name="T80" fmla="*/ 229 w 567"/>
                <a:gd name="T81" fmla="*/ 456 h 906"/>
                <a:gd name="T82" fmla="*/ 312 w 567"/>
                <a:gd name="T83" fmla="*/ 450 h 906"/>
                <a:gd name="T84" fmla="*/ 374 w 567"/>
                <a:gd name="T85" fmla="*/ 433 h 906"/>
                <a:gd name="T86" fmla="*/ 417 w 567"/>
                <a:gd name="T87" fmla="*/ 402 h 906"/>
                <a:gd name="T88" fmla="*/ 445 w 567"/>
                <a:gd name="T89" fmla="*/ 359 h 906"/>
                <a:gd name="T90" fmla="*/ 456 w 567"/>
                <a:gd name="T91" fmla="*/ 30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7" h="906">
                  <a:moveTo>
                    <a:pt x="229" y="548"/>
                  </a:moveTo>
                  <a:lnTo>
                    <a:pt x="229" y="548"/>
                  </a:lnTo>
                  <a:lnTo>
                    <a:pt x="198" y="547"/>
                  </a:lnTo>
                  <a:lnTo>
                    <a:pt x="166" y="546"/>
                  </a:lnTo>
                  <a:lnTo>
                    <a:pt x="109" y="542"/>
                  </a:lnTo>
                  <a:lnTo>
                    <a:pt x="109" y="881"/>
                  </a:lnTo>
                  <a:lnTo>
                    <a:pt x="109" y="881"/>
                  </a:lnTo>
                  <a:lnTo>
                    <a:pt x="108" y="885"/>
                  </a:lnTo>
                  <a:lnTo>
                    <a:pt x="107" y="890"/>
                  </a:lnTo>
                  <a:lnTo>
                    <a:pt x="105" y="894"/>
                  </a:lnTo>
                  <a:lnTo>
                    <a:pt x="102" y="898"/>
                  </a:lnTo>
                  <a:lnTo>
                    <a:pt x="100" y="901"/>
                  </a:lnTo>
                  <a:lnTo>
                    <a:pt x="95" y="904"/>
                  </a:lnTo>
                  <a:lnTo>
                    <a:pt x="92" y="905"/>
                  </a:lnTo>
                  <a:lnTo>
                    <a:pt x="87" y="906"/>
                  </a:lnTo>
                  <a:lnTo>
                    <a:pt x="22" y="906"/>
                  </a:lnTo>
                  <a:lnTo>
                    <a:pt x="22" y="906"/>
                  </a:lnTo>
                  <a:lnTo>
                    <a:pt x="17" y="905"/>
                  </a:lnTo>
                  <a:lnTo>
                    <a:pt x="12" y="904"/>
                  </a:lnTo>
                  <a:lnTo>
                    <a:pt x="9" y="901"/>
                  </a:lnTo>
                  <a:lnTo>
                    <a:pt x="6" y="898"/>
                  </a:lnTo>
                  <a:lnTo>
                    <a:pt x="3" y="894"/>
                  </a:lnTo>
                  <a:lnTo>
                    <a:pt x="1" y="891"/>
                  </a:lnTo>
                  <a:lnTo>
                    <a:pt x="0" y="886"/>
                  </a:lnTo>
                  <a:lnTo>
                    <a:pt x="0" y="88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4"/>
                  </a:lnTo>
                  <a:lnTo>
                    <a:pt x="2" y="28"/>
                  </a:lnTo>
                  <a:lnTo>
                    <a:pt x="4" y="24"/>
                  </a:lnTo>
                  <a:lnTo>
                    <a:pt x="8" y="19"/>
                  </a:lnTo>
                  <a:lnTo>
                    <a:pt x="11" y="16"/>
                  </a:lnTo>
                  <a:lnTo>
                    <a:pt x="16" y="13"/>
                  </a:lnTo>
                  <a:lnTo>
                    <a:pt x="22" y="11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72" y="5"/>
                  </a:lnTo>
                  <a:lnTo>
                    <a:pt x="123" y="2"/>
                  </a:lnTo>
                  <a:lnTo>
                    <a:pt x="175" y="1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65" y="1"/>
                  </a:lnTo>
                  <a:lnTo>
                    <a:pt x="299" y="3"/>
                  </a:lnTo>
                  <a:lnTo>
                    <a:pt x="333" y="8"/>
                  </a:lnTo>
                  <a:lnTo>
                    <a:pt x="365" y="13"/>
                  </a:lnTo>
                  <a:lnTo>
                    <a:pt x="394" y="21"/>
                  </a:lnTo>
                  <a:lnTo>
                    <a:pt x="422" y="32"/>
                  </a:lnTo>
                  <a:lnTo>
                    <a:pt x="435" y="38"/>
                  </a:lnTo>
                  <a:lnTo>
                    <a:pt x="447" y="43"/>
                  </a:lnTo>
                  <a:lnTo>
                    <a:pt x="460" y="50"/>
                  </a:lnTo>
                  <a:lnTo>
                    <a:pt x="471" y="58"/>
                  </a:lnTo>
                  <a:lnTo>
                    <a:pt x="483" y="66"/>
                  </a:lnTo>
                  <a:lnTo>
                    <a:pt x="493" y="74"/>
                  </a:lnTo>
                  <a:lnTo>
                    <a:pt x="502" y="83"/>
                  </a:lnTo>
                  <a:lnTo>
                    <a:pt x="511" y="94"/>
                  </a:lnTo>
                  <a:lnTo>
                    <a:pt x="521" y="104"/>
                  </a:lnTo>
                  <a:lnTo>
                    <a:pt x="528" y="116"/>
                  </a:lnTo>
                  <a:lnTo>
                    <a:pt x="536" y="127"/>
                  </a:lnTo>
                  <a:lnTo>
                    <a:pt x="541" y="138"/>
                  </a:lnTo>
                  <a:lnTo>
                    <a:pt x="547" y="152"/>
                  </a:lnTo>
                  <a:lnTo>
                    <a:pt x="553" y="166"/>
                  </a:lnTo>
                  <a:lnTo>
                    <a:pt x="557" y="180"/>
                  </a:lnTo>
                  <a:lnTo>
                    <a:pt x="561" y="195"/>
                  </a:lnTo>
                  <a:lnTo>
                    <a:pt x="563" y="211"/>
                  </a:lnTo>
                  <a:lnTo>
                    <a:pt x="565" y="227"/>
                  </a:lnTo>
                  <a:lnTo>
                    <a:pt x="567" y="244"/>
                  </a:lnTo>
                  <a:lnTo>
                    <a:pt x="567" y="262"/>
                  </a:lnTo>
                  <a:lnTo>
                    <a:pt x="567" y="277"/>
                  </a:lnTo>
                  <a:lnTo>
                    <a:pt x="567" y="277"/>
                  </a:lnTo>
                  <a:lnTo>
                    <a:pt x="567" y="296"/>
                  </a:lnTo>
                  <a:lnTo>
                    <a:pt x="565" y="314"/>
                  </a:lnTo>
                  <a:lnTo>
                    <a:pt x="563" y="331"/>
                  </a:lnTo>
                  <a:lnTo>
                    <a:pt x="561" y="347"/>
                  </a:lnTo>
                  <a:lnTo>
                    <a:pt x="557" y="362"/>
                  </a:lnTo>
                  <a:lnTo>
                    <a:pt x="553" y="377"/>
                  </a:lnTo>
                  <a:lnTo>
                    <a:pt x="547" y="392"/>
                  </a:lnTo>
                  <a:lnTo>
                    <a:pt x="541" y="405"/>
                  </a:lnTo>
                  <a:lnTo>
                    <a:pt x="536" y="417"/>
                  </a:lnTo>
                  <a:lnTo>
                    <a:pt x="528" y="430"/>
                  </a:lnTo>
                  <a:lnTo>
                    <a:pt x="521" y="441"/>
                  </a:lnTo>
                  <a:lnTo>
                    <a:pt x="511" y="452"/>
                  </a:lnTo>
                  <a:lnTo>
                    <a:pt x="502" y="462"/>
                  </a:lnTo>
                  <a:lnTo>
                    <a:pt x="493" y="471"/>
                  </a:lnTo>
                  <a:lnTo>
                    <a:pt x="483" y="480"/>
                  </a:lnTo>
                  <a:lnTo>
                    <a:pt x="471" y="488"/>
                  </a:lnTo>
                  <a:lnTo>
                    <a:pt x="460" y="496"/>
                  </a:lnTo>
                  <a:lnTo>
                    <a:pt x="447" y="503"/>
                  </a:lnTo>
                  <a:lnTo>
                    <a:pt x="435" y="510"/>
                  </a:lnTo>
                  <a:lnTo>
                    <a:pt x="422" y="516"/>
                  </a:lnTo>
                  <a:lnTo>
                    <a:pt x="394" y="526"/>
                  </a:lnTo>
                  <a:lnTo>
                    <a:pt x="365" y="534"/>
                  </a:lnTo>
                  <a:lnTo>
                    <a:pt x="333" y="540"/>
                  </a:lnTo>
                  <a:lnTo>
                    <a:pt x="299" y="544"/>
                  </a:lnTo>
                  <a:lnTo>
                    <a:pt x="265" y="547"/>
                  </a:lnTo>
                  <a:lnTo>
                    <a:pt x="229" y="548"/>
                  </a:lnTo>
                  <a:lnTo>
                    <a:pt x="229" y="548"/>
                  </a:lnTo>
                  <a:close/>
                  <a:moveTo>
                    <a:pt x="458" y="262"/>
                  </a:moveTo>
                  <a:lnTo>
                    <a:pt x="458" y="262"/>
                  </a:lnTo>
                  <a:lnTo>
                    <a:pt x="456" y="239"/>
                  </a:lnTo>
                  <a:lnTo>
                    <a:pt x="454" y="220"/>
                  </a:lnTo>
                  <a:lnTo>
                    <a:pt x="450" y="202"/>
                  </a:lnTo>
                  <a:lnTo>
                    <a:pt x="444" y="184"/>
                  </a:lnTo>
                  <a:lnTo>
                    <a:pt x="436" y="168"/>
                  </a:lnTo>
                  <a:lnTo>
                    <a:pt x="427" y="155"/>
                  </a:lnTo>
                  <a:lnTo>
                    <a:pt x="415" y="143"/>
                  </a:lnTo>
                  <a:lnTo>
                    <a:pt x="401" y="132"/>
                  </a:lnTo>
                  <a:lnTo>
                    <a:pt x="386" y="122"/>
                  </a:lnTo>
                  <a:lnTo>
                    <a:pt x="369" y="114"/>
                  </a:lnTo>
                  <a:lnTo>
                    <a:pt x="351" y="107"/>
                  </a:lnTo>
                  <a:lnTo>
                    <a:pt x="330" y="102"/>
                  </a:lnTo>
                  <a:lnTo>
                    <a:pt x="308" y="98"/>
                  </a:lnTo>
                  <a:lnTo>
                    <a:pt x="283" y="95"/>
                  </a:lnTo>
                  <a:lnTo>
                    <a:pt x="257" y="94"/>
                  </a:lnTo>
                  <a:lnTo>
                    <a:pt x="229" y="93"/>
                  </a:lnTo>
                  <a:lnTo>
                    <a:pt x="229" y="93"/>
                  </a:lnTo>
                  <a:lnTo>
                    <a:pt x="165" y="95"/>
                  </a:lnTo>
                  <a:lnTo>
                    <a:pt x="109" y="97"/>
                  </a:lnTo>
                  <a:lnTo>
                    <a:pt x="109" y="452"/>
                  </a:lnTo>
                  <a:lnTo>
                    <a:pt x="109" y="452"/>
                  </a:lnTo>
                  <a:lnTo>
                    <a:pt x="167" y="454"/>
                  </a:lnTo>
                  <a:lnTo>
                    <a:pt x="201" y="456"/>
                  </a:lnTo>
                  <a:lnTo>
                    <a:pt x="229" y="456"/>
                  </a:lnTo>
                  <a:lnTo>
                    <a:pt x="229" y="456"/>
                  </a:lnTo>
                  <a:lnTo>
                    <a:pt x="259" y="456"/>
                  </a:lnTo>
                  <a:lnTo>
                    <a:pt x="287" y="454"/>
                  </a:lnTo>
                  <a:lnTo>
                    <a:pt x="312" y="450"/>
                  </a:lnTo>
                  <a:lnTo>
                    <a:pt x="335" y="446"/>
                  </a:lnTo>
                  <a:lnTo>
                    <a:pt x="355" y="440"/>
                  </a:lnTo>
                  <a:lnTo>
                    <a:pt x="374" y="433"/>
                  </a:lnTo>
                  <a:lnTo>
                    <a:pt x="391" y="424"/>
                  </a:lnTo>
                  <a:lnTo>
                    <a:pt x="405" y="414"/>
                  </a:lnTo>
                  <a:lnTo>
                    <a:pt x="417" y="402"/>
                  </a:lnTo>
                  <a:lnTo>
                    <a:pt x="429" y="390"/>
                  </a:lnTo>
                  <a:lnTo>
                    <a:pt x="438" y="375"/>
                  </a:lnTo>
                  <a:lnTo>
                    <a:pt x="445" y="359"/>
                  </a:lnTo>
                  <a:lnTo>
                    <a:pt x="451" y="340"/>
                  </a:lnTo>
                  <a:lnTo>
                    <a:pt x="454" y="321"/>
                  </a:lnTo>
                  <a:lnTo>
                    <a:pt x="456" y="300"/>
                  </a:lnTo>
                  <a:lnTo>
                    <a:pt x="458" y="277"/>
                  </a:lnTo>
                  <a:lnTo>
                    <a:pt x="458" y="2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3" name="Freeform 165"/>
            <p:cNvSpPr>
              <a:spLocks noEditPoints="1"/>
            </p:cNvSpPr>
            <p:nvPr/>
          </p:nvSpPr>
          <p:spPr bwMode="auto">
            <a:xfrm>
              <a:off x="4873190" y="3943726"/>
              <a:ext cx="96778" cy="134776"/>
            </a:xfrm>
            <a:custGeom>
              <a:avLst/>
              <a:gdLst>
                <a:gd name="T0" fmla="*/ 408 w 487"/>
                <a:gd name="T1" fmla="*/ 673 h 681"/>
                <a:gd name="T2" fmla="*/ 394 w 487"/>
                <a:gd name="T3" fmla="*/ 668 h 681"/>
                <a:gd name="T4" fmla="*/ 385 w 487"/>
                <a:gd name="T5" fmla="*/ 658 h 681"/>
                <a:gd name="T6" fmla="*/ 382 w 487"/>
                <a:gd name="T7" fmla="*/ 621 h 681"/>
                <a:gd name="T8" fmla="*/ 339 w 487"/>
                <a:gd name="T9" fmla="*/ 645 h 681"/>
                <a:gd name="T10" fmla="*/ 270 w 487"/>
                <a:gd name="T11" fmla="*/ 671 h 681"/>
                <a:gd name="T12" fmla="*/ 197 w 487"/>
                <a:gd name="T13" fmla="*/ 681 h 681"/>
                <a:gd name="T14" fmla="*/ 159 w 487"/>
                <a:gd name="T15" fmla="*/ 679 h 681"/>
                <a:gd name="T16" fmla="*/ 106 w 487"/>
                <a:gd name="T17" fmla="*/ 666 h 681"/>
                <a:gd name="T18" fmla="*/ 60 w 487"/>
                <a:gd name="T19" fmla="*/ 640 h 681"/>
                <a:gd name="T20" fmla="*/ 26 w 487"/>
                <a:gd name="T21" fmla="*/ 597 h 681"/>
                <a:gd name="T22" fmla="*/ 5 w 487"/>
                <a:gd name="T23" fmla="*/ 537 h 681"/>
                <a:gd name="T24" fmla="*/ 0 w 487"/>
                <a:gd name="T25" fmla="*/ 471 h 681"/>
                <a:gd name="T26" fmla="*/ 4 w 487"/>
                <a:gd name="T27" fmla="*/ 425 h 681"/>
                <a:gd name="T28" fmla="*/ 24 w 487"/>
                <a:gd name="T29" fmla="*/ 368 h 681"/>
                <a:gd name="T30" fmla="*/ 42 w 487"/>
                <a:gd name="T31" fmla="*/ 344 h 681"/>
                <a:gd name="T32" fmla="*/ 65 w 487"/>
                <a:gd name="T33" fmla="*/ 324 h 681"/>
                <a:gd name="T34" fmla="*/ 129 w 487"/>
                <a:gd name="T35" fmla="*/ 294 h 681"/>
                <a:gd name="T36" fmla="*/ 217 w 487"/>
                <a:gd name="T37" fmla="*/ 278 h 681"/>
                <a:gd name="T38" fmla="*/ 380 w 487"/>
                <a:gd name="T39" fmla="*/ 275 h 681"/>
                <a:gd name="T40" fmla="*/ 380 w 487"/>
                <a:gd name="T41" fmla="*/ 208 h 681"/>
                <a:gd name="T42" fmla="*/ 373 w 487"/>
                <a:gd name="T43" fmla="*/ 162 h 681"/>
                <a:gd name="T44" fmla="*/ 358 w 487"/>
                <a:gd name="T45" fmla="*/ 129 h 681"/>
                <a:gd name="T46" fmla="*/ 333 w 487"/>
                <a:gd name="T47" fmla="*/ 107 h 681"/>
                <a:gd name="T48" fmla="*/ 299 w 487"/>
                <a:gd name="T49" fmla="*/ 95 h 681"/>
                <a:gd name="T50" fmla="*/ 252 w 487"/>
                <a:gd name="T51" fmla="*/ 90 h 681"/>
                <a:gd name="T52" fmla="*/ 147 w 487"/>
                <a:gd name="T53" fmla="*/ 94 h 681"/>
                <a:gd name="T54" fmla="*/ 67 w 487"/>
                <a:gd name="T55" fmla="*/ 100 h 681"/>
                <a:gd name="T56" fmla="*/ 52 w 487"/>
                <a:gd name="T57" fmla="*/ 99 h 681"/>
                <a:gd name="T58" fmla="*/ 43 w 487"/>
                <a:gd name="T59" fmla="*/ 94 h 681"/>
                <a:gd name="T60" fmla="*/ 38 w 487"/>
                <a:gd name="T61" fmla="*/ 81 h 681"/>
                <a:gd name="T62" fmla="*/ 39 w 487"/>
                <a:gd name="T63" fmla="*/ 34 h 681"/>
                <a:gd name="T64" fmla="*/ 45 w 487"/>
                <a:gd name="T65" fmla="*/ 22 h 681"/>
                <a:gd name="T66" fmla="*/ 65 w 487"/>
                <a:gd name="T67" fmla="*/ 16 h 681"/>
                <a:gd name="T68" fmla="*/ 146 w 487"/>
                <a:gd name="T69" fmla="*/ 4 h 681"/>
                <a:gd name="T70" fmla="*/ 252 w 487"/>
                <a:gd name="T71" fmla="*/ 0 h 681"/>
                <a:gd name="T72" fmla="*/ 310 w 487"/>
                <a:gd name="T73" fmla="*/ 4 h 681"/>
                <a:gd name="T74" fmla="*/ 380 w 487"/>
                <a:gd name="T75" fmla="*/ 24 h 681"/>
                <a:gd name="T76" fmla="*/ 432 w 487"/>
                <a:gd name="T77" fmla="*/ 60 h 681"/>
                <a:gd name="T78" fmla="*/ 466 w 487"/>
                <a:gd name="T79" fmla="*/ 111 h 681"/>
                <a:gd name="T80" fmla="*/ 483 w 487"/>
                <a:gd name="T81" fmla="*/ 176 h 681"/>
                <a:gd name="T82" fmla="*/ 487 w 487"/>
                <a:gd name="T83" fmla="*/ 648 h 681"/>
                <a:gd name="T84" fmla="*/ 484 w 487"/>
                <a:gd name="T85" fmla="*/ 658 h 681"/>
                <a:gd name="T86" fmla="*/ 476 w 487"/>
                <a:gd name="T87" fmla="*/ 668 h 681"/>
                <a:gd name="T88" fmla="*/ 463 w 487"/>
                <a:gd name="T89" fmla="*/ 673 h 681"/>
                <a:gd name="T90" fmla="*/ 291 w 487"/>
                <a:gd name="T91" fmla="*/ 352 h 681"/>
                <a:gd name="T92" fmla="*/ 241 w 487"/>
                <a:gd name="T93" fmla="*/ 353 h 681"/>
                <a:gd name="T94" fmla="*/ 184 w 487"/>
                <a:gd name="T95" fmla="*/ 361 h 681"/>
                <a:gd name="T96" fmla="*/ 144 w 487"/>
                <a:gd name="T97" fmla="*/ 378 h 681"/>
                <a:gd name="T98" fmla="*/ 120 w 487"/>
                <a:gd name="T99" fmla="*/ 404 h 681"/>
                <a:gd name="T100" fmla="*/ 108 w 487"/>
                <a:gd name="T101" fmla="*/ 440 h 681"/>
                <a:gd name="T102" fmla="*/ 106 w 487"/>
                <a:gd name="T103" fmla="*/ 484 h 681"/>
                <a:gd name="T104" fmla="*/ 108 w 487"/>
                <a:gd name="T105" fmla="*/ 513 h 681"/>
                <a:gd name="T106" fmla="*/ 119 w 487"/>
                <a:gd name="T107" fmla="*/ 548 h 681"/>
                <a:gd name="T108" fmla="*/ 136 w 487"/>
                <a:gd name="T109" fmla="*/ 572 h 681"/>
                <a:gd name="T110" fmla="*/ 161 w 487"/>
                <a:gd name="T111" fmla="*/ 586 h 681"/>
                <a:gd name="T112" fmla="*/ 193 w 487"/>
                <a:gd name="T113" fmla="*/ 593 h 681"/>
                <a:gd name="T114" fmla="*/ 238 w 487"/>
                <a:gd name="T115" fmla="*/ 593 h 681"/>
                <a:gd name="T116" fmla="*/ 299 w 487"/>
                <a:gd name="T117" fmla="*/ 581 h 681"/>
                <a:gd name="T118" fmla="*/ 359 w 487"/>
                <a:gd name="T119" fmla="*/ 557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7" h="681">
                  <a:moveTo>
                    <a:pt x="463" y="673"/>
                  </a:moveTo>
                  <a:lnTo>
                    <a:pt x="408" y="673"/>
                  </a:lnTo>
                  <a:lnTo>
                    <a:pt x="408" y="673"/>
                  </a:lnTo>
                  <a:lnTo>
                    <a:pt x="402" y="672"/>
                  </a:lnTo>
                  <a:lnTo>
                    <a:pt x="397" y="671"/>
                  </a:lnTo>
                  <a:lnTo>
                    <a:pt x="394" y="668"/>
                  </a:lnTo>
                  <a:lnTo>
                    <a:pt x="390" y="665"/>
                  </a:lnTo>
                  <a:lnTo>
                    <a:pt x="387" y="661"/>
                  </a:lnTo>
                  <a:lnTo>
                    <a:pt x="385" y="658"/>
                  </a:lnTo>
                  <a:lnTo>
                    <a:pt x="384" y="653"/>
                  </a:lnTo>
                  <a:lnTo>
                    <a:pt x="382" y="648"/>
                  </a:lnTo>
                  <a:lnTo>
                    <a:pt x="382" y="621"/>
                  </a:lnTo>
                  <a:lnTo>
                    <a:pt x="382" y="621"/>
                  </a:lnTo>
                  <a:lnTo>
                    <a:pt x="361" y="634"/>
                  </a:lnTo>
                  <a:lnTo>
                    <a:pt x="339" y="645"/>
                  </a:lnTo>
                  <a:lnTo>
                    <a:pt x="317" y="656"/>
                  </a:lnTo>
                  <a:lnTo>
                    <a:pt x="294" y="664"/>
                  </a:lnTo>
                  <a:lnTo>
                    <a:pt x="270" y="671"/>
                  </a:lnTo>
                  <a:lnTo>
                    <a:pt x="246" y="676"/>
                  </a:lnTo>
                  <a:lnTo>
                    <a:pt x="222" y="680"/>
                  </a:lnTo>
                  <a:lnTo>
                    <a:pt x="197" y="681"/>
                  </a:lnTo>
                  <a:lnTo>
                    <a:pt x="197" y="681"/>
                  </a:lnTo>
                  <a:lnTo>
                    <a:pt x="178" y="680"/>
                  </a:lnTo>
                  <a:lnTo>
                    <a:pt x="159" y="679"/>
                  </a:lnTo>
                  <a:lnTo>
                    <a:pt x="140" y="675"/>
                  </a:lnTo>
                  <a:lnTo>
                    <a:pt x="123" y="672"/>
                  </a:lnTo>
                  <a:lnTo>
                    <a:pt x="106" y="666"/>
                  </a:lnTo>
                  <a:lnTo>
                    <a:pt x="90" y="659"/>
                  </a:lnTo>
                  <a:lnTo>
                    <a:pt x="74" y="650"/>
                  </a:lnTo>
                  <a:lnTo>
                    <a:pt x="60" y="640"/>
                  </a:lnTo>
                  <a:lnTo>
                    <a:pt x="47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6" y="580"/>
                  </a:lnTo>
                  <a:lnTo>
                    <a:pt x="10" y="559"/>
                  </a:lnTo>
                  <a:lnTo>
                    <a:pt x="5" y="537"/>
                  </a:lnTo>
                  <a:lnTo>
                    <a:pt x="2" y="512"/>
                  </a:lnTo>
                  <a:lnTo>
                    <a:pt x="0" y="485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2" y="447"/>
                  </a:lnTo>
                  <a:lnTo>
                    <a:pt x="4" y="425"/>
                  </a:lnTo>
                  <a:lnTo>
                    <a:pt x="8" y="404"/>
                  </a:lnTo>
                  <a:lnTo>
                    <a:pt x="15" y="385"/>
                  </a:lnTo>
                  <a:lnTo>
                    <a:pt x="24" y="368"/>
                  </a:lnTo>
                  <a:lnTo>
                    <a:pt x="30" y="360"/>
                  </a:lnTo>
                  <a:lnTo>
                    <a:pt x="36" y="352"/>
                  </a:lnTo>
                  <a:lnTo>
                    <a:pt x="42" y="344"/>
                  </a:lnTo>
                  <a:lnTo>
                    <a:pt x="49" y="337"/>
                  </a:lnTo>
                  <a:lnTo>
                    <a:pt x="57" y="330"/>
                  </a:lnTo>
                  <a:lnTo>
                    <a:pt x="65" y="324"/>
                  </a:lnTo>
                  <a:lnTo>
                    <a:pt x="84" y="313"/>
                  </a:lnTo>
                  <a:lnTo>
                    <a:pt x="105" y="302"/>
                  </a:lnTo>
                  <a:lnTo>
                    <a:pt x="129" y="294"/>
                  </a:lnTo>
                  <a:lnTo>
                    <a:pt x="155" y="287"/>
                  </a:lnTo>
                  <a:lnTo>
                    <a:pt x="184" y="282"/>
                  </a:lnTo>
                  <a:lnTo>
                    <a:pt x="217" y="278"/>
                  </a:lnTo>
                  <a:lnTo>
                    <a:pt x="253" y="276"/>
                  </a:lnTo>
                  <a:lnTo>
                    <a:pt x="291" y="275"/>
                  </a:lnTo>
                  <a:lnTo>
                    <a:pt x="380" y="275"/>
                  </a:lnTo>
                  <a:lnTo>
                    <a:pt x="380" y="227"/>
                  </a:lnTo>
                  <a:lnTo>
                    <a:pt x="380" y="227"/>
                  </a:lnTo>
                  <a:lnTo>
                    <a:pt x="380" y="208"/>
                  </a:lnTo>
                  <a:lnTo>
                    <a:pt x="379" y="192"/>
                  </a:lnTo>
                  <a:lnTo>
                    <a:pt x="377" y="176"/>
                  </a:lnTo>
                  <a:lnTo>
                    <a:pt x="373" y="162"/>
                  </a:lnTo>
                  <a:lnTo>
                    <a:pt x="370" y="150"/>
                  </a:lnTo>
                  <a:lnTo>
                    <a:pt x="364" y="139"/>
                  </a:lnTo>
                  <a:lnTo>
                    <a:pt x="358" y="129"/>
                  </a:lnTo>
                  <a:lnTo>
                    <a:pt x="351" y="121"/>
                  </a:lnTo>
                  <a:lnTo>
                    <a:pt x="343" y="113"/>
                  </a:lnTo>
                  <a:lnTo>
                    <a:pt x="333" y="107"/>
                  </a:lnTo>
                  <a:lnTo>
                    <a:pt x="323" y="102"/>
                  </a:lnTo>
                  <a:lnTo>
                    <a:pt x="311" y="97"/>
                  </a:lnTo>
                  <a:lnTo>
                    <a:pt x="299" y="95"/>
                  </a:lnTo>
                  <a:lnTo>
                    <a:pt x="284" y="92"/>
                  </a:lnTo>
                  <a:lnTo>
                    <a:pt x="269" y="91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1"/>
                  </a:lnTo>
                  <a:lnTo>
                    <a:pt x="147" y="94"/>
                  </a:lnTo>
                  <a:lnTo>
                    <a:pt x="105" y="97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0" y="100"/>
                  </a:lnTo>
                  <a:lnTo>
                    <a:pt x="60" y="100"/>
                  </a:lnTo>
                  <a:lnTo>
                    <a:pt x="52" y="99"/>
                  </a:lnTo>
                  <a:lnTo>
                    <a:pt x="49" y="98"/>
                  </a:lnTo>
                  <a:lnTo>
                    <a:pt x="45" y="96"/>
                  </a:lnTo>
                  <a:lnTo>
                    <a:pt x="43" y="94"/>
                  </a:lnTo>
                  <a:lnTo>
                    <a:pt x="41" y="90"/>
                  </a:lnTo>
                  <a:lnTo>
                    <a:pt x="39" y="87"/>
                  </a:lnTo>
                  <a:lnTo>
                    <a:pt x="38" y="81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9" y="34"/>
                  </a:lnTo>
                  <a:lnTo>
                    <a:pt x="41" y="29"/>
                  </a:lnTo>
                  <a:lnTo>
                    <a:pt x="43" y="26"/>
                  </a:lnTo>
                  <a:lnTo>
                    <a:pt x="45" y="22"/>
                  </a:lnTo>
                  <a:lnTo>
                    <a:pt x="49" y="20"/>
                  </a:lnTo>
                  <a:lnTo>
                    <a:pt x="53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2" y="10"/>
                  </a:lnTo>
                  <a:lnTo>
                    <a:pt x="146" y="4"/>
                  </a:lnTo>
                  <a:lnTo>
                    <a:pt x="194" y="1"/>
                  </a:lnTo>
                  <a:lnTo>
                    <a:pt x="222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1" y="1"/>
                  </a:lnTo>
                  <a:lnTo>
                    <a:pt x="310" y="4"/>
                  </a:lnTo>
                  <a:lnTo>
                    <a:pt x="335" y="9"/>
                  </a:lnTo>
                  <a:lnTo>
                    <a:pt x="359" y="16"/>
                  </a:lnTo>
                  <a:lnTo>
                    <a:pt x="380" y="24"/>
                  </a:lnTo>
                  <a:lnTo>
                    <a:pt x="400" y="34"/>
                  </a:lnTo>
                  <a:lnTo>
                    <a:pt x="417" y="47"/>
                  </a:lnTo>
                  <a:lnTo>
                    <a:pt x="432" y="60"/>
                  </a:lnTo>
                  <a:lnTo>
                    <a:pt x="445" y="75"/>
                  </a:lnTo>
                  <a:lnTo>
                    <a:pt x="457" y="92"/>
                  </a:lnTo>
                  <a:lnTo>
                    <a:pt x="466" y="111"/>
                  </a:lnTo>
                  <a:lnTo>
                    <a:pt x="473" y="131"/>
                  </a:lnTo>
                  <a:lnTo>
                    <a:pt x="480" y="153"/>
                  </a:lnTo>
                  <a:lnTo>
                    <a:pt x="483" y="176"/>
                  </a:lnTo>
                  <a:lnTo>
                    <a:pt x="486" y="200"/>
                  </a:lnTo>
                  <a:lnTo>
                    <a:pt x="487" y="227"/>
                  </a:lnTo>
                  <a:lnTo>
                    <a:pt x="487" y="648"/>
                  </a:lnTo>
                  <a:lnTo>
                    <a:pt x="487" y="648"/>
                  </a:lnTo>
                  <a:lnTo>
                    <a:pt x="487" y="653"/>
                  </a:lnTo>
                  <a:lnTo>
                    <a:pt x="484" y="658"/>
                  </a:lnTo>
                  <a:lnTo>
                    <a:pt x="482" y="661"/>
                  </a:lnTo>
                  <a:lnTo>
                    <a:pt x="480" y="665"/>
                  </a:lnTo>
                  <a:lnTo>
                    <a:pt x="476" y="668"/>
                  </a:lnTo>
                  <a:lnTo>
                    <a:pt x="472" y="671"/>
                  </a:lnTo>
                  <a:lnTo>
                    <a:pt x="467" y="672"/>
                  </a:lnTo>
                  <a:lnTo>
                    <a:pt x="463" y="673"/>
                  </a:lnTo>
                  <a:lnTo>
                    <a:pt x="463" y="673"/>
                  </a:lnTo>
                  <a:close/>
                  <a:moveTo>
                    <a:pt x="380" y="352"/>
                  </a:moveTo>
                  <a:lnTo>
                    <a:pt x="291" y="352"/>
                  </a:lnTo>
                  <a:lnTo>
                    <a:pt x="291" y="352"/>
                  </a:lnTo>
                  <a:lnTo>
                    <a:pt x="265" y="352"/>
                  </a:lnTo>
                  <a:lnTo>
                    <a:pt x="241" y="353"/>
                  </a:lnTo>
                  <a:lnTo>
                    <a:pt x="219" y="355"/>
                  </a:lnTo>
                  <a:lnTo>
                    <a:pt x="201" y="357"/>
                  </a:lnTo>
                  <a:lnTo>
                    <a:pt x="184" y="361"/>
                  </a:lnTo>
                  <a:lnTo>
                    <a:pt x="169" y="365"/>
                  </a:lnTo>
                  <a:lnTo>
                    <a:pt x="155" y="371"/>
                  </a:lnTo>
                  <a:lnTo>
                    <a:pt x="144" y="378"/>
                  </a:lnTo>
                  <a:lnTo>
                    <a:pt x="135" y="386"/>
                  </a:lnTo>
                  <a:lnTo>
                    <a:pt x="127" y="394"/>
                  </a:lnTo>
                  <a:lnTo>
                    <a:pt x="120" y="404"/>
                  </a:lnTo>
                  <a:lnTo>
                    <a:pt x="115" y="415"/>
                  </a:lnTo>
                  <a:lnTo>
                    <a:pt x="111" y="426"/>
                  </a:lnTo>
                  <a:lnTo>
                    <a:pt x="108" y="440"/>
                  </a:lnTo>
                  <a:lnTo>
                    <a:pt x="107" y="454"/>
                  </a:lnTo>
                  <a:lnTo>
                    <a:pt x="106" y="470"/>
                  </a:lnTo>
                  <a:lnTo>
                    <a:pt x="106" y="484"/>
                  </a:lnTo>
                  <a:lnTo>
                    <a:pt x="106" y="484"/>
                  </a:lnTo>
                  <a:lnTo>
                    <a:pt x="107" y="500"/>
                  </a:lnTo>
                  <a:lnTo>
                    <a:pt x="108" y="513"/>
                  </a:lnTo>
                  <a:lnTo>
                    <a:pt x="111" y="526"/>
                  </a:lnTo>
                  <a:lnTo>
                    <a:pt x="114" y="537"/>
                  </a:lnTo>
                  <a:lnTo>
                    <a:pt x="119" y="548"/>
                  </a:lnTo>
                  <a:lnTo>
                    <a:pt x="123" y="557"/>
                  </a:lnTo>
                  <a:lnTo>
                    <a:pt x="129" y="565"/>
                  </a:lnTo>
                  <a:lnTo>
                    <a:pt x="136" y="572"/>
                  </a:lnTo>
                  <a:lnTo>
                    <a:pt x="144" y="578"/>
                  </a:lnTo>
                  <a:lnTo>
                    <a:pt x="152" y="582"/>
                  </a:lnTo>
                  <a:lnTo>
                    <a:pt x="161" y="586"/>
                  </a:lnTo>
                  <a:lnTo>
                    <a:pt x="170" y="589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7" y="594"/>
                  </a:lnTo>
                  <a:lnTo>
                    <a:pt x="217" y="594"/>
                  </a:lnTo>
                  <a:lnTo>
                    <a:pt x="238" y="593"/>
                  </a:lnTo>
                  <a:lnTo>
                    <a:pt x="258" y="590"/>
                  </a:lnTo>
                  <a:lnTo>
                    <a:pt x="278" y="587"/>
                  </a:lnTo>
                  <a:lnTo>
                    <a:pt x="299" y="581"/>
                  </a:lnTo>
                  <a:lnTo>
                    <a:pt x="318" y="574"/>
                  </a:lnTo>
                  <a:lnTo>
                    <a:pt x="339" y="566"/>
                  </a:lnTo>
                  <a:lnTo>
                    <a:pt x="359" y="557"/>
                  </a:lnTo>
                  <a:lnTo>
                    <a:pt x="380" y="545"/>
                  </a:lnTo>
                  <a:lnTo>
                    <a:pt x="380" y="35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4" name="Freeform 166"/>
            <p:cNvSpPr>
              <a:spLocks/>
            </p:cNvSpPr>
            <p:nvPr/>
          </p:nvSpPr>
          <p:spPr bwMode="auto">
            <a:xfrm>
              <a:off x="5002028" y="3943726"/>
              <a:ext cx="59373" cy="132995"/>
            </a:xfrm>
            <a:custGeom>
              <a:avLst/>
              <a:gdLst>
                <a:gd name="T0" fmla="*/ 273 w 298"/>
                <a:gd name="T1" fmla="*/ 91 h 673"/>
                <a:gd name="T2" fmla="*/ 231 w 298"/>
                <a:gd name="T3" fmla="*/ 95 h 673"/>
                <a:gd name="T4" fmla="*/ 191 w 298"/>
                <a:gd name="T5" fmla="*/ 104 h 673"/>
                <a:gd name="T6" fmla="*/ 150 w 298"/>
                <a:gd name="T7" fmla="*/ 119 h 673"/>
                <a:gd name="T8" fmla="*/ 106 w 298"/>
                <a:gd name="T9" fmla="*/ 142 h 673"/>
                <a:gd name="T10" fmla="*/ 106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2 w 298"/>
                <a:gd name="T17" fmla="*/ 671 h 673"/>
                <a:gd name="T18" fmla="*/ 82 w 298"/>
                <a:gd name="T19" fmla="*/ 673 h 673"/>
                <a:gd name="T20" fmla="*/ 23 w 298"/>
                <a:gd name="T21" fmla="*/ 673 h 673"/>
                <a:gd name="T22" fmla="*/ 14 w 298"/>
                <a:gd name="T23" fmla="*/ 671 h 673"/>
                <a:gd name="T24" fmla="*/ 7 w 298"/>
                <a:gd name="T25" fmla="*/ 665 h 673"/>
                <a:gd name="T26" fmla="*/ 2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2 w 298"/>
                <a:gd name="T33" fmla="*/ 24 h 673"/>
                <a:gd name="T34" fmla="*/ 7 w 298"/>
                <a:gd name="T35" fmla="*/ 16 h 673"/>
                <a:gd name="T36" fmla="*/ 14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9 w 298"/>
                <a:gd name="T43" fmla="*/ 10 h 673"/>
                <a:gd name="T44" fmla="*/ 96 w 298"/>
                <a:gd name="T45" fmla="*/ 16 h 673"/>
                <a:gd name="T46" fmla="*/ 101 w 298"/>
                <a:gd name="T47" fmla="*/ 24 h 673"/>
                <a:gd name="T48" fmla="*/ 103 w 298"/>
                <a:gd name="T49" fmla="*/ 33 h 673"/>
                <a:gd name="T50" fmla="*/ 103 w 298"/>
                <a:gd name="T51" fmla="*/ 58 h 673"/>
                <a:gd name="T52" fmla="*/ 147 w 298"/>
                <a:gd name="T53" fmla="*/ 30 h 673"/>
                <a:gd name="T54" fmla="*/ 190 w 298"/>
                <a:gd name="T55" fmla="*/ 13 h 673"/>
                <a:gd name="T56" fmla="*/ 231 w 298"/>
                <a:gd name="T57" fmla="*/ 3 h 673"/>
                <a:gd name="T58" fmla="*/ 273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5 w 298"/>
                <a:gd name="T65" fmla="*/ 9 h 673"/>
                <a:gd name="T66" fmla="*/ 298 w 298"/>
                <a:gd name="T67" fmla="*/ 17 h 673"/>
                <a:gd name="T68" fmla="*/ 298 w 298"/>
                <a:gd name="T69" fmla="*/ 71 h 673"/>
                <a:gd name="T70" fmla="*/ 298 w 298"/>
                <a:gd name="T71" fmla="*/ 76 h 673"/>
                <a:gd name="T72" fmla="*/ 295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3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3" y="91"/>
                  </a:moveTo>
                  <a:lnTo>
                    <a:pt x="273" y="91"/>
                  </a:lnTo>
                  <a:lnTo>
                    <a:pt x="252" y="92"/>
                  </a:lnTo>
                  <a:lnTo>
                    <a:pt x="231" y="95"/>
                  </a:lnTo>
                  <a:lnTo>
                    <a:pt x="212" y="98"/>
                  </a:lnTo>
                  <a:lnTo>
                    <a:pt x="191" y="104"/>
                  </a:lnTo>
                  <a:lnTo>
                    <a:pt x="171" y="111"/>
                  </a:lnTo>
                  <a:lnTo>
                    <a:pt x="150" y="119"/>
                  </a:lnTo>
                  <a:lnTo>
                    <a:pt x="128" y="130"/>
                  </a:lnTo>
                  <a:lnTo>
                    <a:pt x="106" y="142"/>
                  </a:lnTo>
                  <a:lnTo>
                    <a:pt x="106" y="648"/>
                  </a:lnTo>
                  <a:lnTo>
                    <a:pt x="106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3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3" y="33"/>
                  </a:lnTo>
                  <a:lnTo>
                    <a:pt x="103" y="58"/>
                  </a:lnTo>
                  <a:lnTo>
                    <a:pt x="103" y="58"/>
                  </a:lnTo>
                  <a:lnTo>
                    <a:pt x="125" y="43"/>
                  </a:lnTo>
                  <a:lnTo>
                    <a:pt x="147" y="30"/>
                  </a:lnTo>
                  <a:lnTo>
                    <a:pt x="168" y="21"/>
                  </a:lnTo>
                  <a:lnTo>
                    <a:pt x="190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8" y="1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5" y="9"/>
                  </a:lnTo>
                  <a:lnTo>
                    <a:pt x="297" y="12"/>
                  </a:lnTo>
                  <a:lnTo>
                    <a:pt x="298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4" y="90"/>
                  </a:lnTo>
                  <a:lnTo>
                    <a:pt x="278" y="91"/>
                  </a:lnTo>
                  <a:lnTo>
                    <a:pt x="273" y="91"/>
                  </a:lnTo>
                  <a:lnTo>
                    <a:pt x="273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5" name="Freeform 167"/>
            <p:cNvSpPr>
              <a:spLocks/>
            </p:cNvSpPr>
            <p:nvPr/>
          </p:nvSpPr>
          <p:spPr bwMode="auto">
            <a:xfrm>
              <a:off x="5073870" y="3915227"/>
              <a:ext cx="79560" cy="163275"/>
            </a:xfrm>
            <a:custGeom>
              <a:avLst/>
              <a:gdLst>
                <a:gd name="T0" fmla="*/ 382 w 404"/>
                <a:gd name="T1" fmla="*/ 819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5 h 825"/>
                <a:gd name="T8" fmla="*/ 248 w 404"/>
                <a:gd name="T9" fmla="*/ 821 h 825"/>
                <a:gd name="T10" fmla="*/ 217 w 404"/>
                <a:gd name="T11" fmla="*/ 815 h 825"/>
                <a:gd name="T12" fmla="*/ 190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6 w 404"/>
                <a:gd name="T19" fmla="*/ 727 h 825"/>
                <a:gd name="T20" fmla="*/ 140 w 404"/>
                <a:gd name="T21" fmla="*/ 687 h 825"/>
                <a:gd name="T22" fmla="*/ 140 w 404"/>
                <a:gd name="T23" fmla="*/ 242 h 825"/>
                <a:gd name="T24" fmla="*/ 23 w 404"/>
                <a:gd name="T25" fmla="*/ 228 h 825"/>
                <a:gd name="T26" fmla="*/ 9 w 404"/>
                <a:gd name="T27" fmla="*/ 225 h 825"/>
                <a:gd name="T28" fmla="*/ 4 w 404"/>
                <a:gd name="T29" fmla="*/ 219 h 825"/>
                <a:gd name="T30" fmla="*/ 0 w 404"/>
                <a:gd name="T31" fmla="*/ 211 h 825"/>
                <a:gd name="T32" fmla="*/ 0 w 404"/>
                <a:gd name="T33" fmla="*/ 174 h 825"/>
                <a:gd name="T34" fmla="*/ 0 w 404"/>
                <a:gd name="T35" fmla="*/ 169 h 825"/>
                <a:gd name="T36" fmla="*/ 4 w 404"/>
                <a:gd name="T37" fmla="*/ 162 h 825"/>
                <a:gd name="T38" fmla="*/ 9 w 404"/>
                <a:gd name="T39" fmla="*/ 156 h 825"/>
                <a:gd name="T40" fmla="*/ 17 w 404"/>
                <a:gd name="T41" fmla="*/ 153 h 825"/>
                <a:gd name="T42" fmla="*/ 140 w 404"/>
                <a:gd name="T43" fmla="*/ 153 h 825"/>
                <a:gd name="T44" fmla="*/ 140 w 404"/>
                <a:gd name="T45" fmla="*/ 33 h 825"/>
                <a:gd name="T46" fmla="*/ 141 w 404"/>
                <a:gd name="T47" fmla="*/ 25 h 825"/>
                <a:gd name="T48" fmla="*/ 146 w 404"/>
                <a:gd name="T49" fmla="*/ 18 h 825"/>
                <a:gd name="T50" fmla="*/ 153 w 404"/>
                <a:gd name="T51" fmla="*/ 13 h 825"/>
                <a:gd name="T52" fmla="*/ 162 w 404"/>
                <a:gd name="T53" fmla="*/ 9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1 h 825"/>
                <a:gd name="T60" fmla="*/ 241 w 404"/>
                <a:gd name="T61" fmla="*/ 6 h 825"/>
                <a:gd name="T62" fmla="*/ 244 w 404"/>
                <a:gd name="T63" fmla="*/ 13 h 825"/>
                <a:gd name="T64" fmla="*/ 246 w 404"/>
                <a:gd name="T65" fmla="*/ 21 h 825"/>
                <a:gd name="T66" fmla="*/ 376 w 404"/>
                <a:gd name="T67" fmla="*/ 153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2 h 825"/>
                <a:gd name="T76" fmla="*/ 400 w 404"/>
                <a:gd name="T77" fmla="*/ 218 h 825"/>
                <a:gd name="T78" fmla="*/ 400 w 404"/>
                <a:gd name="T79" fmla="*/ 223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6 w 404"/>
                <a:gd name="T87" fmla="*/ 242 h 825"/>
                <a:gd name="T88" fmla="*/ 246 w 404"/>
                <a:gd name="T89" fmla="*/ 663 h 825"/>
                <a:gd name="T90" fmla="*/ 249 w 404"/>
                <a:gd name="T91" fmla="*/ 703 h 825"/>
                <a:gd name="T92" fmla="*/ 254 w 404"/>
                <a:gd name="T93" fmla="*/ 716 h 825"/>
                <a:gd name="T94" fmla="*/ 260 w 404"/>
                <a:gd name="T95" fmla="*/ 726 h 825"/>
                <a:gd name="T96" fmla="*/ 270 w 404"/>
                <a:gd name="T97" fmla="*/ 733 h 825"/>
                <a:gd name="T98" fmla="*/ 281 w 404"/>
                <a:gd name="T99" fmla="*/ 737 h 825"/>
                <a:gd name="T100" fmla="*/ 311 w 404"/>
                <a:gd name="T101" fmla="*/ 739 h 825"/>
                <a:gd name="T102" fmla="*/ 379 w 404"/>
                <a:gd name="T103" fmla="*/ 739 h 825"/>
                <a:gd name="T104" fmla="*/ 395 w 404"/>
                <a:gd name="T105" fmla="*/ 741 h 825"/>
                <a:gd name="T106" fmla="*/ 400 w 404"/>
                <a:gd name="T107" fmla="*/ 746 h 825"/>
                <a:gd name="T108" fmla="*/ 404 w 404"/>
                <a:gd name="T109" fmla="*/ 751 h 825"/>
                <a:gd name="T110" fmla="*/ 404 w 404"/>
                <a:gd name="T111" fmla="*/ 798 h 825"/>
                <a:gd name="T112" fmla="*/ 403 w 404"/>
                <a:gd name="T113" fmla="*/ 805 h 825"/>
                <a:gd name="T114" fmla="*/ 399 w 404"/>
                <a:gd name="T115" fmla="*/ 812 h 825"/>
                <a:gd name="T116" fmla="*/ 392 w 404"/>
                <a:gd name="T117" fmla="*/ 816 h 825"/>
                <a:gd name="T118" fmla="*/ 382 w 404"/>
                <a:gd name="T119" fmla="*/ 819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9"/>
                  </a:moveTo>
                  <a:lnTo>
                    <a:pt x="382" y="819"/>
                  </a:lnTo>
                  <a:lnTo>
                    <a:pt x="364" y="821"/>
                  </a:lnTo>
                  <a:lnTo>
                    <a:pt x="343" y="823"/>
                  </a:lnTo>
                  <a:lnTo>
                    <a:pt x="322" y="825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5"/>
                  </a:lnTo>
                  <a:lnTo>
                    <a:pt x="265" y="824"/>
                  </a:lnTo>
                  <a:lnTo>
                    <a:pt x="248" y="821"/>
                  </a:lnTo>
                  <a:lnTo>
                    <a:pt x="232" y="818"/>
                  </a:lnTo>
                  <a:lnTo>
                    <a:pt x="217" y="815"/>
                  </a:lnTo>
                  <a:lnTo>
                    <a:pt x="203" y="809"/>
                  </a:lnTo>
                  <a:lnTo>
                    <a:pt x="190" y="802"/>
                  </a:lnTo>
                  <a:lnTo>
                    <a:pt x="180" y="794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49" y="745"/>
                  </a:lnTo>
                  <a:lnTo>
                    <a:pt x="146" y="727"/>
                  </a:lnTo>
                  <a:lnTo>
                    <a:pt x="142" y="708"/>
                  </a:lnTo>
                  <a:lnTo>
                    <a:pt x="140" y="687"/>
                  </a:lnTo>
                  <a:lnTo>
                    <a:pt x="140" y="663"/>
                  </a:lnTo>
                  <a:lnTo>
                    <a:pt x="140" y="242"/>
                  </a:lnTo>
                  <a:lnTo>
                    <a:pt x="23" y="228"/>
                  </a:lnTo>
                  <a:lnTo>
                    <a:pt x="23" y="228"/>
                  </a:lnTo>
                  <a:lnTo>
                    <a:pt x="14" y="226"/>
                  </a:lnTo>
                  <a:lnTo>
                    <a:pt x="9" y="225"/>
                  </a:lnTo>
                  <a:lnTo>
                    <a:pt x="6" y="222"/>
                  </a:lnTo>
                  <a:lnTo>
                    <a:pt x="4" y="219"/>
                  </a:lnTo>
                  <a:lnTo>
                    <a:pt x="1" y="216"/>
                  </a:lnTo>
                  <a:lnTo>
                    <a:pt x="0" y="211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5"/>
                  </a:lnTo>
                  <a:lnTo>
                    <a:pt x="4" y="162"/>
                  </a:lnTo>
                  <a:lnTo>
                    <a:pt x="6" y="158"/>
                  </a:lnTo>
                  <a:lnTo>
                    <a:pt x="9" y="156"/>
                  </a:lnTo>
                  <a:lnTo>
                    <a:pt x="14" y="154"/>
                  </a:lnTo>
                  <a:lnTo>
                    <a:pt x="17" y="153"/>
                  </a:lnTo>
                  <a:lnTo>
                    <a:pt x="23" y="153"/>
                  </a:lnTo>
                  <a:lnTo>
                    <a:pt x="140" y="153"/>
                  </a:lnTo>
                  <a:lnTo>
                    <a:pt x="140" y="33"/>
                  </a:lnTo>
                  <a:lnTo>
                    <a:pt x="140" y="33"/>
                  </a:lnTo>
                  <a:lnTo>
                    <a:pt x="140" y="30"/>
                  </a:lnTo>
                  <a:lnTo>
                    <a:pt x="141" y="25"/>
                  </a:lnTo>
                  <a:lnTo>
                    <a:pt x="143" y="22"/>
                  </a:lnTo>
                  <a:lnTo>
                    <a:pt x="146" y="18"/>
                  </a:lnTo>
                  <a:lnTo>
                    <a:pt x="149" y="15"/>
                  </a:lnTo>
                  <a:lnTo>
                    <a:pt x="153" y="13"/>
                  </a:lnTo>
                  <a:lnTo>
                    <a:pt x="157" y="12"/>
                  </a:lnTo>
                  <a:lnTo>
                    <a:pt x="162" y="9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2" y="0"/>
                  </a:lnTo>
                  <a:lnTo>
                    <a:pt x="235" y="1"/>
                  </a:lnTo>
                  <a:lnTo>
                    <a:pt x="238" y="4"/>
                  </a:lnTo>
                  <a:lnTo>
                    <a:pt x="241" y="6"/>
                  </a:lnTo>
                  <a:lnTo>
                    <a:pt x="243" y="9"/>
                  </a:lnTo>
                  <a:lnTo>
                    <a:pt x="244" y="13"/>
                  </a:lnTo>
                  <a:lnTo>
                    <a:pt x="246" y="16"/>
                  </a:lnTo>
                  <a:lnTo>
                    <a:pt x="246" y="21"/>
                  </a:lnTo>
                  <a:lnTo>
                    <a:pt x="246" y="153"/>
                  </a:lnTo>
                  <a:lnTo>
                    <a:pt x="376" y="153"/>
                  </a:lnTo>
                  <a:lnTo>
                    <a:pt x="376" y="153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4" y="160"/>
                  </a:lnTo>
                  <a:lnTo>
                    <a:pt x="397" y="163"/>
                  </a:lnTo>
                  <a:lnTo>
                    <a:pt x="398" y="168"/>
                  </a:lnTo>
                  <a:lnTo>
                    <a:pt x="400" y="172"/>
                  </a:lnTo>
                  <a:lnTo>
                    <a:pt x="400" y="177"/>
                  </a:lnTo>
                  <a:lnTo>
                    <a:pt x="400" y="218"/>
                  </a:lnTo>
                  <a:lnTo>
                    <a:pt x="400" y="218"/>
                  </a:lnTo>
                  <a:lnTo>
                    <a:pt x="400" y="223"/>
                  </a:lnTo>
                  <a:lnTo>
                    <a:pt x="398" y="227"/>
                  </a:lnTo>
                  <a:lnTo>
                    <a:pt x="397" y="231"/>
                  </a:lnTo>
                  <a:lnTo>
                    <a:pt x="394" y="234"/>
                  </a:lnTo>
                  <a:lnTo>
                    <a:pt x="390" y="238"/>
                  </a:lnTo>
                  <a:lnTo>
                    <a:pt x="385" y="240"/>
                  </a:lnTo>
                  <a:lnTo>
                    <a:pt x="381" y="241"/>
                  </a:lnTo>
                  <a:lnTo>
                    <a:pt x="376" y="242"/>
                  </a:lnTo>
                  <a:lnTo>
                    <a:pt x="246" y="242"/>
                  </a:lnTo>
                  <a:lnTo>
                    <a:pt x="246" y="663"/>
                  </a:lnTo>
                  <a:lnTo>
                    <a:pt x="246" y="663"/>
                  </a:lnTo>
                  <a:lnTo>
                    <a:pt x="247" y="685"/>
                  </a:lnTo>
                  <a:lnTo>
                    <a:pt x="249" y="703"/>
                  </a:lnTo>
                  <a:lnTo>
                    <a:pt x="251" y="710"/>
                  </a:lnTo>
                  <a:lnTo>
                    <a:pt x="254" y="716"/>
                  </a:lnTo>
                  <a:lnTo>
                    <a:pt x="257" y="722"/>
                  </a:lnTo>
                  <a:lnTo>
                    <a:pt x="260" y="726"/>
                  </a:lnTo>
                  <a:lnTo>
                    <a:pt x="265" y="730"/>
                  </a:lnTo>
                  <a:lnTo>
                    <a:pt x="270" y="733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9"/>
                  </a:lnTo>
                  <a:lnTo>
                    <a:pt x="311" y="739"/>
                  </a:lnTo>
                  <a:lnTo>
                    <a:pt x="379" y="739"/>
                  </a:lnTo>
                  <a:lnTo>
                    <a:pt x="379" y="739"/>
                  </a:lnTo>
                  <a:lnTo>
                    <a:pt x="390" y="740"/>
                  </a:lnTo>
                  <a:lnTo>
                    <a:pt x="395" y="741"/>
                  </a:lnTo>
                  <a:lnTo>
                    <a:pt x="398" y="743"/>
                  </a:lnTo>
                  <a:lnTo>
                    <a:pt x="400" y="746"/>
                  </a:lnTo>
                  <a:lnTo>
                    <a:pt x="403" y="748"/>
                  </a:lnTo>
                  <a:lnTo>
                    <a:pt x="404" y="751"/>
                  </a:lnTo>
                  <a:lnTo>
                    <a:pt x="404" y="756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3" y="805"/>
                  </a:lnTo>
                  <a:lnTo>
                    <a:pt x="402" y="809"/>
                  </a:lnTo>
                  <a:lnTo>
                    <a:pt x="399" y="812"/>
                  </a:lnTo>
                  <a:lnTo>
                    <a:pt x="396" y="815"/>
                  </a:lnTo>
                  <a:lnTo>
                    <a:pt x="392" y="816"/>
                  </a:lnTo>
                  <a:lnTo>
                    <a:pt x="382" y="819"/>
                  </a:lnTo>
                  <a:lnTo>
                    <a:pt x="382" y="81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6" name="Freeform 168"/>
            <p:cNvSpPr>
              <a:spLocks/>
            </p:cNvSpPr>
            <p:nvPr/>
          </p:nvSpPr>
          <p:spPr bwMode="auto">
            <a:xfrm>
              <a:off x="5175991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1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2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2 w 508"/>
                <a:gd name="T21" fmla="*/ 118 h 673"/>
                <a:gd name="T22" fmla="*/ 341 w 508"/>
                <a:gd name="T23" fmla="*/ 104 h 673"/>
                <a:gd name="T24" fmla="*/ 316 w 508"/>
                <a:gd name="T25" fmla="*/ 96 h 673"/>
                <a:gd name="T26" fmla="*/ 286 w 508"/>
                <a:gd name="T27" fmla="*/ 92 h 673"/>
                <a:gd name="T28" fmla="*/ 270 w 508"/>
                <a:gd name="T29" fmla="*/ 91 h 673"/>
                <a:gd name="T30" fmla="*/ 231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5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3 w 508"/>
                <a:gd name="T47" fmla="*/ 673 h 673"/>
                <a:gd name="T48" fmla="*/ 23 w 508"/>
                <a:gd name="T49" fmla="*/ 673 h 673"/>
                <a:gd name="T50" fmla="*/ 14 w 508"/>
                <a:gd name="T51" fmla="*/ 671 h 673"/>
                <a:gd name="T52" fmla="*/ 7 w 508"/>
                <a:gd name="T53" fmla="*/ 665 h 673"/>
                <a:gd name="T54" fmla="*/ 3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3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5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1 w 508"/>
                <a:gd name="T93" fmla="*/ 26 h 673"/>
                <a:gd name="T94" fmla="*/ 444 w 508"/>
                <a:gd name="T95" fmla="*/ 50 h 673"/>
                <a:gd name="T96" fmla="*/ 469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89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1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10" y="665"/>
                  </a:lnTo>
                  <a:lnTo>
                    <a:pt x="406" y="661"/>
                  </a:lnTo>
                  <a:lnTo>
                    <a:pt x="404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2" y="229"/>
                  </a:lnTo>
                  <a:lnTo>
                    <a:pt x="401" y="209"/>
                  </a:lnTo>
                  <a:lnTo>
                    <a:pt x="398" y="191"/>
                  </a:lnTo>
                  <a:lnTo>
                    <a:pt x="395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1" y="126"/>
                  </a:lnTo>
                  <a:lnTo>
                    <a:pt x="362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6" y="96"/>
                  </a:lnTo>
                  <a:lnTo>
                    <a:pt x="302" y="94"/>
                  </a:lnTo>
                  <a:lnTo>
                    <a:pt x="286" y="92"/>
                  </a:lnTo>
                  <a:lnTo>
                    <a:pt x="270" y="91"/>
                  </a:lnTo>
                  <a:lnTo>
                    <a:pt x="270" y="91"/>
                  </a:lnTo>
                  <a:lnTo>
                    <a:pt x="250" y="92"/>
                  </a:lnTo>
                  <a:lnTo>
                    <a:pt x="231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69" y="112"/>
                  </a:lnTo>
                  <a:lnTo>
                    <a:pt x="148" y="120"/>
                  </a:lnTo>
                  <a:lnTo>
                    <a:pt x="128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2"/>
                  </a:lnTo>
                  <a:lnTo>
                    <a:pt x="105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3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9" y="672"/>
                  </a:lnTo>
                  <a:lnTo>
                    <a:pt x="14" y="671"/>
                  </a:lnTo>
                  <a:lnTo>
                    <a:pt x="11" y="668"/>
                  </a:lnTo>
                  <a:lnTo>
                    <a:pt x="7" y="665"/>
                  </a:lnTo>
                  <a:lnTo>
                    <a:pt x="5" y="661"/>
                  </a:lnTo>
                  <a:lnTo>
                    <a:pt x="3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3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1" y="12"/>
                  </a:lnTo>
                  <a:lnTo>
                    <a:pt x="14" y="10"/>
                  </a:lnTo>
                  <a:lnTo>
                    <a:pt x="19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9" y="9"/>
                  </a:lnTo>
                  <a:lnTo>
                    <a:pt x="93" y="10"/>
                  </a:lnTo>
                  <a:lnTo>
                    <a:pt x="97" y="12"/>
                  </a:lnTo>
                  <a:lnTo>
                    <a:pt x="100" y="16"/>
                  </a:lnTo>
                  <a:lnTo>
                    <a:pt x="102" y="19"/>
                  </a:lnTo>
                  <a:lnTo>
                    <a:pt x="105" y="24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3" y="17"/>
                  </a:lnTo>
                  <a:lnTo>
                    <a:pt x="411" y="26"/>
                  </a:lnTo>
                  <a:lnTo>
                    <a:pt x="428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69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6" y="144"/>
                  </a:lnTo>
                  <a:lnTo>
                    <a:pt x="501" y="168"/>
                  </a:lnTo>
                  <a:lnTo>
                    <a:pt x="505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7" name="Freeform 169"/>
            <p:cNvSpPr>
              <a:spLocks noEditPoints="1"/>
            </p:cNvSpPr>
            <p:nvPr/>
          </p:nvSpPr>
          <p:spPr bwMode="auto">
            <a:xfrm>
              <a:off x="5304830" y="3943726"/>
              <a:ext cx="105090" cy="134776"/>
            </a:xfrm>
            <a:custGeom>
              <a:avLst/>
              <a:gdLst>
                <a:gd name="T0" fmla="*/ 106 w 533"/>
                <a:gd name="T1" fmla="*/ 391 h 681"/>
                <a:gd name="T2" fmla="*/ 109 w 533"/>
                <a:gd name="T3" fmla="*/ 441 h 681"/>
                <a:gd name="T4" fmla="*/ 122 w 533"/>
                <a:gd name="T5" fmla="*/ 501 h 681"/>
                <a:gd name="T6" fmla="*/ 149 w 533"/>
                <a:gd name="T7" fmla="*/ 543 h 681"/>
                <a:gd name="T8" fmla="*/ 185 w 533"/>
                <a:gd name="T9" fmla="*/ 571 h 681"/>
                <a:gd name="T10" fmla="*/ 235 w 533"/>
                <a:gd name="T11" fmla="*/ 586 h 681"/>
                <a:gd name="T12" fmla="*/ 274 w 533"/>
                <a:gd name="T13" fmla="*/ 588 h 681"/>
                <a:gd name="T14" fmla="*/ 441 w 533"/>
                <a:gd name="T15" fmla="*/ 580 h 681"/>
                <a:gd name="T16" fmla="*/ 495 w 533"/>
                <a:gd name="T17" fmla="*/ 574 h 681"/>
                <a:gd name="T18" fmla="*/ 508 w 533"/>
                <a:gd name="T19" fmla="*/ 579 h 681"/>
                <a:gd name="T20" fmla="*/ 513 w 533"/>
                <a:gd name="T21" fmla="*/ 587 h 681"/>
                <a:gd name="T22" fmla="*/ 515 w 533"/>
                <a:gd name="T23" fmla="*/ 633 h 681"/>
                <a:gd name="T24" fmla="*/ 509 w 533"/>
                <a:gd name="T25" fmla="*/ 651 h 681"/>
                <a:gd name="T26" fmla="*/ 496 w 533"/>
                <a:gd name="T27" fmla="*/ 659 h 681"/>
                <a:gd name="T28" fmla="*/ 439 w 533"/>
                <a:gd name="T29" fmla="*/ 669 h 681"/>
                <a:gd name="T30" fmla="*/ 332 w 533"/>
                <a:gd name="T31" fmla="*/ 680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9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4 w 533"/>
                <a:gd name="T45" fmla="*/ 531 h 681"/>
                <a:gd name="T46" fmla="*/ 9 w 533"/>
                <a:gd name="T47" fmla="*/ 485 h 681"/>
                <a:gd name="T48" fmla="*/ 2 w 533"/>
                <a:gd name="T49" fmla="*/ 431 h 681"/>
                <a:gd name="T50" fmla="*/ 0 w 533"/>
                <a:gd name="T51" fmla="*/ 283 h 681"/>
                <a:gd name="T52" fmla="*/ 4 w 533"/>
                <a:gd name="T53" fmla="*/ 221 h 681"/>
                <a:gd name="T54" fmla="*/ 27 w 533"/>
                <a:gd name="T55" fmla="*/ 141 h 681"/>
                <a:gd name="T56" fmla="*/ 54 w 533"/>
                <a:gd name="T57" fmla="*/ 96 h 681"/>
                <a:gd name="T58" fmla="*/ 78 w 533"/>
                <a:gd name="T59" fmla="*/ 67 h 681"/>
                <a:gd name="T60" fmla="*/ 107 w 533"/>
                <a:gd name="T61" fmla="*/ 44 h 681"/>
                <a:gd name="T62" fmla="*/ 141 w 533"/>
                <a:gd name="T63" fmla="*/ 25 h 681"/>
                <a:gd name="T64" fmla="*/ 180 w 533"/>
                <a:gd name="T65" fmla="*/ 11 h 681"/>
                <a:gd name="T66" fmla="*/ 237 w 533"/>
                <a:gd name="T67" fmla="*/ 1 h 681"/>
                <a:gd name="T68" fmla="*/ 300 w 533"/>
                <a:gd name="T69" fmla="*/ 1 h 681"/>
                <a:gd name="T70" fmla="*/ 357 w 533"/>
                <a:gd name="T71" fmla="*/ 11 h 681"/>
                <a:gd name="T72" fmla="*/ 396 w 533"/>
                <a:gd name="T73" fmla="*/ 25 h 681"/>
                <a:gd name="T74" fmla="*/ 430 w 533"/>
                <a:gd name="T75" fmla="*/ 44 h 681"/>
                <a:gd name="T76" fmla="*/ 458 w 533"/>
                <a:gd name="T77" fmla="*/ 68 h 681"/>
                <a:gd name="T78" fmla="*/ 483 w 533"/>
                <a:gd name="T79" fmla="*/ 96 h 681"/>
                <a:gd name="T80" fmla="*/ 508 w 533"/>
                <a:gd name="T81" fmla="*/ 141 h 681"/>
                <a:gd name="T82" fmla="*/ 530 w 533"/>
                <a:gd name="T83" fmla="*/ 221 h 681"/>
                <a:gd name="T84" fmla="*/ 533 w 533"/>
                <a:gd name="T85" fmla="*/ 347 h 681"/>
                <a:gd name="T86" fmla="*/ 532 w 533"/>
                <a:gd name="T87" fmla="*/ 359 h 681"/>
                <a:gd name="T88" fmla="*/ 524 w 533"/>
                <a:gd name="T89" fmla="*/ 370 h 681"/>
                <a:gd name="T90" fmla="*/ 510 w 533"/>
                <a:gd name="T91" fmla="*/ 375 h 681"/>
                <a:gd name="T92" fmla="*/ 426 w 533"/>
                <a:gd name="T93" fmla="*/ 283 h 681"/>
                <a:gd name="T94" fmla="*/ 421 w 533"/>
                <a:gd name="T95" fmla="*/ 214 h 681"/>
                <a:gd name="T96" fmla="*/ 405 w 533"/>
                <a:gd name="T97" fmla="*/ 162 h 681"/>
                <a:gd name="T98" fmla="*/ 376 w 533"/>
                <a:gd name="T99" fmla="*/ 126 h 681"/>
                <a:gd name="T100" fmla="*/ 338 w 533"/>
                <a:gd name="T101" fmla="*/ 103 h 681"/>
                <a:gd name="T102" fmla="*/ 288 w 533"/>
                <a:gd name="T103" fmla="*/ 94 h 681"/>
                <a:gd name="T104" fmla="*/ 249 w 533"/>
                <a:gd name="T105" fmla="*/ 94 h 681"/>
                <a:gd name="T106" fmla="*/ 199 w 533"/>
                <a:gd name="T107" fmla="*/ 104 h 681"/>
                <a:gd name="T108" fmla="*/ 159 w 533"/>
                <a:gd name="T109" fmla="*/ 128 h 681"/>
                <a:gd name="T110" fmla="*/ 130 w 533"/>
                <a:gd name="T111" fmla="*/ 165 h 681"/>
                <a:gd name="T112" fmla="*/ 112 w 533"/>
                <a:gd name="T113" fmla="*/ 216 h 681"/>
                <a:gd name="T114" fmla="*/ 106 w 533"/>
                <a:gd name="T115" fmla="*/ 283 h 681"/>
                <a:gd name="T116" fmla="*/ 426 w 533"/>
                <a:gd name="T117" fmla="*/ 28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5"/>
                  </a:moveTo>
                  <a:lnTo>
                    <a:pt x="106" y="375"/>
                  </a:lnTo>
                  <a:lnTo>
                    <a:pt x="106" y="391"/>
                  </a:lnTo>
                  <a:lnTo>
                    <a:pt x="106" y="391"/>
                  </a:lnTo>
                  <a:lnTo>
                    <a:pt x="106" y="417"/>
                  </a:lnTo>
                  <a:lnTo>
                    <a:pt x="109" y="441"/>
                  </a:lnTo>
                  <a:lnTo>
                    <a:pt x="112" y="463"/>
                  </a:lnTo>
                  <a:lnTo>
                    <a:pt x="117" y="482"/>
                  </a:lnTo>
                  <a:lnTo>
                    <a:pt x="122" y="501"/>
                  </a:lnTo>
                  <a:lnTo>
                    <a:pt x="130" y="517"/>
                  </a:lnTo>
                  <a:lnTo>
                    <a:pt x="138" y="531"/>
                  </a:lnTo>
                  <a:lnTo>
                    <a:pt x="149" y="543"/>
                  </a:lnTo>
                  <a:lnTo>
                    <a:pt x="159" y="555"/>
                  </a:lnTo>
                  <a:lnTo>
                    <a:pt x="172" y="564"/>
                  </a:lnTo>
                  <a:lnTo>
                    <a:pt x="185" y="571"/>
                  </a:lnTo>
                  <a:lnTo>
                    <a:pt x="200" y="578"/>
                  </a:lnTo>
                  <a:lnTo>
                    <a:pt x="218" y="582"/>
                  </a:lnTo>
                  <a:lnTo>
                    <a:pt x="235" y="586"/>
                  </a:lnTo>
                  <a:lnTo>
                    <a:pt x="254" y="587"/>
                  </a:lnTo>
                  <a:lnTo>
                    <a:pt x="274" y="588"/>
                  </a:lnTo>
                  <a:lnTo>
                    <a:pt x="274" y="588"/>
                  </a:lnTo>
                  <a:lnTo>
                    <a:pt x="329" y="587"/>
                  </a:lnTo>
                  <a:lnTo>
                    <a:pt x="387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5"/>
                  </a:lnTo>
                  <a:lnTo>
                    <a:pt x="508" y="579"/>
                  </a:lnTo>
                  <a:lnTo>
                    <a:pt x="511" y="581"/>
                  </a:lnTo>
                  <a:lnTo>
                    <a:pt x="512" y="583"/>
                  </a:lnTo>
                  <a:lnTo>
                    <a:pt x="513" y="587"/>
                  </a:lnTo>
                  <a:lnTo>
                    <a:pt x="515" y="591"/>
                  </a:lnTo>
                  <a:lnTo>
                    <a:pt x="515" y="633"/>
                  </a:lnTo>
                  <a:lnTo>
                    <a:pt x="515" y="633"/>
                  </a:lnTo>
                  <a:lnTo>
                    <a:pt x="513" y="643"/>
                  </a:lnTo>
                  <a:lnTo>
                    <a:pt x="511" y="648"/>
                  </a:lnTo>
                  <a:lnTo>
                    <a:pt x="509" y="651"/>
                  </a:lnTo>
                  <a:lnTo>
                    <a:pt x="507" y="654"/>
                  </a:lnTo>
                  <a:lnTo>
                    <a:pt x="502" y="657"/>
                  </a:lnTo>
                  <a:lnTo>
                    <a:pt x="496" y="659"/>
                  </a:lnTo>
                  <a:lnTo>
                    <a:pt x="491" y="660"/>
                  </a:lnTo>
                  <a:lnTo>
                    <a:pt x="491" y="660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7"/>
                  </a:lnTo>
                  <a:lnTo>
                    <a:pt x="332" y="680"/>
                  </a:lnTo>
                  <a:lnTo>
                    <a:pt x="304" y="681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7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9"/>
                  </a:lnTo>
                  <a:lnTo>
                    <a:pt x="126" y="649"/>
                  </a:lnTo>
                  <a:lnTo>
                    <a:pt x="115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4" y="620"/>
                  </a:lnTo>
                  <a:lnTo>
                    <a:pt x="75" y="611"/>
                  </a:lnTo>
                  <a:lnTo>
                    <a:pt x="66" y="602"/>
                  </a:lnTo>
                  <a:lnTo>
                    <a:pt x="58" y="593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8"/>
                  </a:lnTo>
                  <a:lnTo>
                    <a:pt x="29" y="544"/>
                  </a:lnTo>
                  <a:lnTo>
                    <a:pt x="24" y="531"/>
                  </a:lnTo>
                  <a:lnTo>
                    <a:pt x="18" y="517"/>
                  </a:lnTo>
                  <a:lnTo>
                    <a:pt x="13" y="501"/>
                  </a:lnTo>
                  <a:lnTo>
                    <a:pt x="9" y="485"/>
                  </a:lnTo>
                  <a:lnTo>
                    <a:pt x="6" y="467"/>
                  </a:lnTo>
                  <a:lnTo>
                    <a:pt x="3" y="450"/>
                  </a:lnTo>
                  <a:lnTo>
                    <a:pt x="2" y="431"/>
                  </a:lnTo>
                  <a:lnTo>
                    <a:pt x="1" y="411"/>
                  </a:lnTo>
                  <a:lnTo>
                    <a:pt x="0" y="391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51"/>
                  </a:lnTo>
                  <a:lnTo>
                    <a:pt x="4" y="221"/>
                  </a:lnTo>
                  <a:lnTo>
                    <a:pt x="10" y="192"/>
                  </a:lnTo>
                  <a:lnTo>
                    <a:pt x="18" y="166"/>
                  </a:lnTo>
                  <a:lnTo>
                    <a:pt x="27" y="141"/>
                  </a:lnTo>
                  <a:lnTo>
                    <a:pt x="40" y="118"/>
                  </a:lnTo>
                  <a:lnTo>
                    <a:pt x="45" y="106"/>
                  </a:lnTo>
                  <a:lnTo>
                    <a:pt x="54" y="96"/>
                  </a:lnTo>
                  <a:lnTo>
                    <a:pt x="60" y="86"/>
                  </a:lnTo>
                  <a:lnTo>
                    <a:pt x="70" y="76"/>
                  </a:lnTo>
                  <a:lnTo>
                    <a:pt x="78" y="67"/>
                  </a:lnTo>
                  <a:lnTo>
                    <a:pt x="87" y="59"/>
                  </a:lnTo>
                  <a:lnTo>
                    <a:pt x="97" y="51"/>
                  </a:lnTo>
                  <a:lnTo>
                    <a:pt x="107" y="44"/>
                  </a:lnTo>
                  <a:lnTo>
                    <a:pt x="118" y="37"/>
                  </a:lnTo>
                  <a:lnTo>
                    <a:pt x="129" y="30"/>
                  </a:lnTo>
                  <a:lnTo>
                    <a:pt x="141" y="25"/>
                  </a:lnTo>
                  <a:lnTo>
                    <a:pt x="153" y="20"/>
                  </a:lnTo>
                  <a:lnTo>
                    <a:pt x="166" y="16"/>
                  </a:lnTo>
                  <a:lnTo>
                    <a:pt x="180" y="11"/>
                  </a:lnTo>
                  <a:lnTo>
                    <a:pt x="192" y="8"/>
                  </a:lnTo>
                  <a:lnTo>
                    <a:pt x="207" y="5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5"/>
                  </a:lnTo>
                  <a:lnTo>
                    <a:pt x="344" y="8"/>
                  </a:lnTo>
                  <a:lnTo>
                    <a:pt x="357" y="11"/>
                  </a:lnTo>
                  <a:lnTo>
                    <a:pt x="371" y="16"/>
                  </a:lnTo>
                  <a:lnTo>
                    <a:pt x="384" y="20"/>
                  </a:lnTo>
                  <a:lnTo>
                    <a:pt x="396" y="25"/>
                  </a:lnTo>
                  <a:lnTo>
                    <a:pt x="408" y="30"/>
                  </a:lnTo>
                  <a:lnTo>
                    <a:pt x="418" y="37"/>
                  </a:lnTo>
                  <a:lnTo>
                    <a:pt x="430" y="44"/>
                  </a:lnTo>
                  <a:lnTo>
                    <a:pt x="440" y="51"/>
                  </a:lnTo>
                  <a:lnTo>
                    <a:pt x="449" y="59"/>
                  </a:lnTo>
                  <a:lnTo>
                    <a:pt x="458" y="68"/>
                  </a:lnTo>
                  <a:lnTo>
                    <a:pt x="466" y="76"/>
                  </a:lnTo>
                  <a:lnTo>
                    <a:pt x="474" y="87"/>
                  </a:lnTo>
                  <a:lnTo>
                    <a:pt x="483" y="96"/>
                  </a:lnTo>
                  <a:lnTo>
                    <a:pt x="489" y="106"/>
                  </a:lnTo>
                  <a:lnTo>
                    <a:pt x="496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2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3" y="283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9"/>
                  </a:lnTo>
                  <a:lnTo>
                    <a:pt x="530" y="363"/>
                  </a:lnTo>
                  <a:lnTo>
                    <a:pt x="527" y="367"/>
                  </a:lnTo>
                  <a:lnTo>
                    <a:pt x="524" y="370"/>
                  </a:lnTo>
                  <a:lnTo>
                    <a:pt x="520" y="372"/>
                  </a:lnTo>
                  <a:lnTo>
                    <a:pt x="516" y="373"/>
                  </a:lnTo>
                  <a:lnTo>
                    <a:pt x="510" y="375"/>
                  </a:lnTo>
                  <a:lnTo>
                    <a:pt x="510" y="375"/>
                  </a:lnTo>
                  <a:close/>
                  <a:moveTo>
                    <a:pt x="426" y="283"/>
                  </a:moveTo>
                  <a:lnTo>
                    <a:pt x="426" y="283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6"/>
                  </a:lnTo>
                  <a:lnTo>
                    <a:pt x="410" y="178"/>
                  </a:lnTo>
                  <a:lnTo>
                    <a:pt x="405" y="162"/>
                  </a:lnTo>
                  <a:lnTo>
                    <a:pt x="396" y="149"/>
                  </a:lnTo>
                  <a:lnTo>
                    <a:pt x="387" y="136"/>
                  </a:lnTo>
                  <a:lnTo>
                    <a:pt x="376" y="126"/>
                  </a:lnTo>
                  <a:lnTo>
                    <a:pt x="364" y="116"/>
                  </a:lnTo>
                  <a:lnTo>
                    <a:pt x="352" y="110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5" y="96"/>
                  </a:lnTo>
                  <a:lnTo>
                    <a:pt x="288" y="94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49" y="94"/>
                  </a:lnTo>
                  <a:lnTo>
                    <a:pt x="231" y="96"/>
                  </a:lnTo>
                  <a:lnTo>
                    <a:pt x="214" y="99"/>
                  </a:lnTo>
                  <a:lnTo>
                    <a:pt x="199" y="104"/>
                  </a:lnTo>
                  <a:lnTo>
                    <a:pt x="184" y="111"/>
                  </a:lnTo>
                  <a:lnTo>
                    <a:pt x="171" y="119"/>
                  </a:lnTo>
                  <a:lnTo>
                    <a:pt x="159" y="128"/>
                  </a:lnTo>
                  <a:lnTo>
                    <a:pt x="148" y="138"/>
                  </a:lnTo>
                  <a:lnTo>
                    <a:pt x="138" y="151"/>
                  </a:lnTo>
                  <a:lnTo>
                    <a:pt x="130" y="165"/>
                  </a:lnTo>
                  <a:lnTo>
                    <a:pt x="122" y="181"/>
                  </a:lnTo>
                  <a:lnTo>
                    <a:pt x="117" y="198"/>
                  </a:lnTo>
                  <a:lnTo>
                    <a:pt x="112" y="216"/>
                  </a:lnTo>
                  <a:lnTo>
                    <a:pt x="109" y="237"/>
                  </a:lnTo>
                  <a:lnTo>
                    <a:pt x="106" y="259"/>
                  </a:lnTo>
                  <a:lnTo>
                    <a:pt x="106" y="283"/>
                  </a:lnTo>
                  <a:lnTo>
                    <a:pt x="106" y="293"/>
                  </a:lnTo>
                  <a:lnTo>
                    <a:pt x="426" y="293"/>
                  </a:lnTo>
                  <a:lnTo>
                    <a:pt x="426" y="28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8" name="Freeform 170"/>
            <p:cNvSpPr>
              <a:spLocks/>
            </p:cNvSpPr>
            <p:nvPr/>
          </p:nvSpPr>
          <p:spPr bwMode="auto">
            <a:xfrm>
              <a:off x="5439012" y="3943726"/>
              <a:ext cx="58779" cy="132995"/>
            </a:xfrm>
            <a:custGeom>
              <a:avLst/>
              <a:gdLst>
                <a:gd name="T0" fmla="*/ 271 w 298"/>
                <a:gd name="T1" fmla="*/ 91 h 673"/>
                <a:gd name="T2" fmla="*/ 231 w 298"/>
                <a:gd name="T3" fmla="*/ 95 h 673"/>
                <a:gd name="T4" fmla="*/ 190 w 298"/>
                <a:gd name="T5" fmla="*/ 104 h 673"/>
                <a:gd name="T6" fmla="*/ 149 w 298"/>
                <a:gd name="T7" fmla="*/ 119 h 673"/>
                <a:gd name="T8" fmla="*/ 105 w 298"/>
                <a:gd name="T9" fmla="*/ 142 h 673"/>
                <a:gd name="T10" fmla="*/ 105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0 w 298"/>
                <a:gd name="T17" fmla="*/ 671 h 673"/>
                <a:gd name="T18" fmla="*/ 81 w 298"/>
                <a:gd name="T19" fmla="*/ 673 h 673"/>
                <a:gd name="T20" fmla="*/ 23 w 298"/>
                <a:gd name="T21" fmla="*/ 673 h 673"/>
                <a:gd name="T22" fmla="*/ 13 w 298"/>
                <a:gd name="T23" fmla="*/ 671 h 673"/>
                <a:gd name="T24" fmla="*/ 7 w 298"/>
                <a:gd name="T25" fmla="*/ 665 h 673"/>
                <a:gd name="T26" fmla="*/ 1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1 w 298"/>
                <a:gd name="T33" fmla="*/ 24 h 673"/>
                <a:gd name="T34" fmla="*/ 5 w 298"/>
                <a:gd name="T35" fmla="*/ 16 h 673"/>
                <a:gd name="T36" fmla="*/ 13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8 w 298"/>
                <a:gd name="T43" fmla="*/ 10 h 673"/>
                <a:gd name="T44" fmla="*/ 95 w 298"/>
                <a:gd name="T45" fmla="*/ 16 h 673"/>
                <a:gd name="T46" fmla="*/ 101 w 298"/>
                <a:gd name="T47" fmla="*/ 24 h 673"/>
                <a:gd name="T48" fmla="*/ 102 w 298"/>
                <a:gd name="T49" fmla="*/ 33 h 673"/>
                <a:gd name="T50" fmla="*/ 102 w 298"/>
                <a:gd name="T51" fmla="*/ 58 h 673"/>
                <a:gd name="T52" fmla="*/ 146 w 298"/>
                <a:gd name="T53" fmla="*/ 30 h 673"/>
                <a:gd name="T54" fmla="*/ 189 w 298"/>
                <a:gd name="T55" fmla="*/ 13 h 673"/>
                <a:gd name="T56" fmla="*/ 231 w 298"/>
                <a:gd name="T57" fmla="*/ 3 h 673"/>
                <a:gd name="T58" fmla="*/ 271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3 w 298"/>
                <a:gd name="T65" fmla="*/ 9 h 673"/>
                <a:gd name="T66" fmla="*/ 297 w 298"/>
                <a:gd name="T67" fmla="*/ 17 h 673"/>
                <a:gd name="T68" fmla="*/ 298 w 298"/>
                <a:gd name="T69" fmla="*/ 71 h 673"/>
                <a:gd name="T70" fmla="*/ 297 w 298"/>
                <a:gd name="T71" fmla="*/ 76 h 673"/>
                <a:gd name="T72" fmla="*/ 293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1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1" y="91"/>
                  </a:moveTo>
                  <a:lnTo>
                    <a:pt x="271" y="91"/>
                  </a:lnTo>
                  <a:lnTo>
                    <a:pt x="251" y="92"/>
                  </a:lnTo>
                  <a:lnTo>
                    <a:pt x="231" y="95"/>
                  </a:lnTo>
                  <a:lnTo>
                    <a:pt x="211" y="98"/>
                  </a:lnTo>
                  <a:lnTo>
                    <a:pt x="190" y="104"/>
                  </a:lnTo>
                  <a:lnTo>
                    <a:pt x="171" y="111"/>
                  </a:lnTo>
                  <a:lnTo>
                    <a:pt x="149" y="119"/>
                  </a:lnTo>
                  <a:lnTo>
                    <a:pt x="128" y="130"/>
                  </a:lnTo>
                  <a:lnTo>
                    <a:pt x="105" y="142"/>
                  </a:lnTo>
                  <a:lnTo>
                    <a:pt x="105" y="648"/>
                  </a:lnTo>
                  <a:lnTo>
                    <a:pt x="105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0" y="671"/>
                  </a:lnTo>
                  <a:lnTo>
                    <a:pt x="86" y="672"/>
                  </a:lnTo>
                  <a:lnTo>
                    <a:pt x="81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3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3" y="661"/>
                  </a:lnTo>
                  <a:lnTo>
                    <a:pt x="1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4"/>
                  </a:lnTo>
                  <a:lnTo>
                    <a:pt x="3" y="19"/>
                  </a:lnTo>
                  <a:lnTo>
                    <a:pt x="5" y="16"/>
                  </a:lnTo>
                  <a:lnTo>
                    <a:pt x="9" y="12"/>
                  </a:lnTo>
                  <a:lnTo>
                    <a:pt x="13" y="10"/>
                  </a:lnTo>
                  <a:lnTo>
                    <a:pt x="17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3" y="9"/>
                  </a:lnTo>
                  <a:lnTo>
                    <a:pt x="88" y="10"/>
                  </a:lnTo>
                  <a:lnTo>
                    <a:pt x="93" y="12"/>
                  </a:lnTo>
                  <a:lnTo>
                    <a:pt x="95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2" y="33"/>
                  </a:lnTo>
                  <a:lnTo>
                    <a:pt x="102" y="58"/>
                  </a:lnTo>
                  <a:lnTo>
                    <a:pt x="102" y="58"/>
                  </a:lnTo>
                  <a:lnTo>
                    <a:pt x="125" y="43"/>
                  </a:lnTo>
                  <a:lnTo>
                    <a:pt x="146" y="30"/>
                  </a:lnTo>
                  <a:lnTo>
                    <a:pt x="168" y="21"/>
                  </a:lnTo>
                  <a:lnTo>
                    <a:pt x="189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1" y="0"/>
                  </a:lnTo>
                  <a:lnTo>
                    <a:pt x="271" y="0"/>
                  </a:lnTo>
                  <a:lnTo>
                    <a:pt x="278" y="1"/>
                  </a:lnTo>
                  <a:lnTo>
                    <a:pt x="283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3" y="9"/>
                  </a:lnTo>
                  <a:lnTo>
                    <a:pt x="296" y="12"/>
                  </a:lnTo>
                  <a:lnTo>
                    <a:pt x="297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7" y="76"/>
                  </a:lnTo>
                  <a:lnTo>
                    <a:pt x="296" y="80"/>
                  </a:lnTo>
                  <a:lnTo>
                    <a:pt x="293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3" y="90"/>
                  </a:lnTo>
                  <a:lnTo>
                    <a:pt x="278" y="91"/>
                  </a:lnTo>
                  <a:lnTo>
                    <a:pt x="271" y="91"/>
                  </a:lnTo>
                  <a:lnTo>
                    <a:pt x="271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9" name="Freeform 171"/>
            <p:cNvSpPr>
              <a:spLocks noEditPoints="1"/>
            </p:cNvSpPr>
            <p:nvPr/>
          </p:nvSpPr>
          <p:spPr bwMode="auto">
            <a:xfrm>
              <a:off x="5582101" y="3895634"/>
              <a:ext cx="21375" cy="181088"/>
            </a:xfrm>
            <a:custGeom>
              <a:avLst/>
              <a:gdLst>
                <a:gd name="T0" fmla="*/ 24 w 110"/>
                <a:gd name="T1" fmla="*/ 145 h 916"/>
                <a:gd name="T2" fmla="*/ 20 w 110"/>
                <a:gd name="T3" fmla="*/ 145 h 916"/>
                <a:gd name="T4" fmla="*/ 11 w 110"/>
                <a:gd name="T5" fmla="*/ 142 h 916"/>
                <a:gd name="T6" fmla="*/ 5 w 110"/>
                <a:gd name="T7" fmla="*/ 135 h 916"/>
                <a:gd name="T8" fmla="*/ 0 w 110"/>
                <a:gd name="T9" fmla="*/ 126 h 916"/>
                <a:gd name="T10" fmla="*/ 0 w 110"/>
                <a:gd name="T11" fmla="*/ 25 h 916"/>
                <a:gd name="T12" fmla="*/ 0 w 110"/>
                <a:gd name="T13" fmla="*/ 20 h 916"/>
                <a:gd name="T14" fmla="*/ 5 w 110"/>
                <a:gd name="T15" fmla="*/ 11 h 916"/>
                <a:gd name="T16" fmla="*/ 11 w 110"/>
                <a:gd name="T17" fmla="*/ 4 h 916"/>
                <a:gd name="T18" fmla="*/ 20 w 110"/>
                <a:gd name="T19" fmla="*/ 0 h 916"/>
                <a:gd name="T20" fmla="*/ 86 w 110"/>
                <a:gd name="T21" fmla="*/ 0 h 916"/>
                <a:gd name="T22" fmla="*/ 91 w 110"/>
                <a:gd name="T23" fmla="*/ 0 h 916"/>
                <a:gd name="T24" fmla="*/ 99 w 110"/>
                <a:gd name="T25" fmla="*/ 4 h 916"/>
                <a:gd name="T26" fmla="*/ 106 w 110"/>
                <a:gd name="T27" fmla="*/ 11 h 916"/>
                <a:gd name="T28" fmla="*/ 109 w 110"/>
                <a:gd name="T29" fmla="*/ 20 h 916"/>
                <a:gd name="T30" fmla="*/ 110 w 110"/>
                <a:gd name="T31" fmla="*/ 121 h 916"/>
                <a:gd name="T32" fmla="*/ 109 w 110"/>
                <a:gd name="T33" fmla="*/ 126 h 916"/>
                <a:gd name="T34" fmla="*/ 106 w 110"/>
                <a:gd name="T35" fmla="*/ 135 h 916"/>
                <a:gd name="T36" fmla="*/ 99 w 110"/>
                <a:gd name="T37" fmla="*/ 142 h 916"/>
                <a:gd name="T38" fmla="*/ 91 w 110"/>
                <a:gd name="T39" fmla="*/ 145 h 916"/>
                <a:gd name="T40" fmla="*/ 86 w 110"/>
                <a:gd name="T41" fmla="*/ 145 h 916"/>
                <a:gd name="T42" fmla="*/ 26 w 110"/>
                <a:gd name="T43" fmla="*/ 916 h 916"/>
                <a:gd name="T44" fmla="*/ 21 w 110"/>
                <a:gd name="T45" fmla="*/ 915 h 916"/>
                <a:gd name="T46" fmla="*/ 12 w 110"/>
                <a:gd name="T47" fmla="*/ 911 h 916"/>
                <a:gd name="T48" fmla="*/ 6 w 110"/>
                <a:gd name="T49" fmla="*/ 904 h 916"/>
                <a:gd name="T50" fmla="*/ 1 w 110"/>
                <a:gd name="T51" fmla="*/ 896 h 916"/>
                <a:gd name="T52" fmla="*/ 1 w 110"/>
                <a:gd name="T53" fmla="*/ 276 h 916"/>
                <a:gd name="T54" fmla="*/ 1 w 110"/>
                <a:gd name="T55" fmla="*/ 271 h 916"/>
                <a:gd name="T56" fmla="*/ 6 w 110"/>
                <a:gd name="T57" fmla="*/ 262 h 916"/>
                <a:gd name="T58" fmla="*/ 12 w 110"/>
                <a:gd name="T59" fmla="*/ 255 h 916"/>
                <a:gd name="T60" fmla="*/ 21 w 110"/>
                <a:gd name="T61" fmla="*/ 252 h 916"/>
                <a:gd name="T62" fmla="*/ 84 w 110"/>
                <a:gd name="T63" fmla="*/ 252 h 916"/>
                <a:gd name="T64" fmla="*/ 89 w 110"/>
                <a:gd name="T65" fmla="*/ 252 h 916"/>
                <a:gd name="T66" fmla="*/ 97 w 110"/>
                <a:gd name="T67" fmla="*/ 255 h 916"/>
                <a:gd name="T68" fmla="*/ 104 w 110"/>
                <a:gd name="T69" fmla="*/ 262 h 916"/>
                <a:gd name="T70" fmla="*/ 107 w 110"/>
                <a:gd name="T71" fmla="*/ 271 h 916"/>
                <a:gd name="T72" fmla="*/ 108 w 110"/>
                <a:gd name="T73" fmla="*/ 891 h 916"/>
                <a:gd name="T74" fmla="*/ 107 w 110"/>
                <a:gd name="T75" fmla="*/ 896 h 916"/>
                <a:gd name="T76" fmla="*/ 104 w 110"/>
                <a:gd name="T77" fmla="*/ 904 h 916"/>
                <a:gd name="T78" fmla="*/ 97 w 110"/>
                <a:gd name="T79" fmla="*/ 911 h 916"/>
                <a:gd name="T80" fmla="*/ 89 w 110"/>
                <a:gd name="T81" fmla="*/ 915 h 916"/>
                <a:gd name="T82" fmla="*/ 84 w 110"/>
                <a:gd name="T83" fmla="*/ 916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6">
                  <a:moveTo>
                    <a:pt x="86" y="145"/>
                  </a:moveTo>
                  <a:lnTo>
                    <a:pt x="24" y="145"/>
                  </a:lnTo>
                  <a:lnTo>
                    <a:pt x="24" y="145"/>
                  </a:lnTo>
                  <a:lnTo>
                    <a:pt x="20" y="145"/>
                  </a:lnTo>
                  <a:lnTo>
                    <a:pt x="15" y="143"/>
                  </a:lnTo>
                  <a:lnTo>
                    <a:pt x="11" y="142"/>
                  </a:lnTo>
                  <a:lnTo>
                    <a:pt x="7" y="138"/>
                  </a:lnTo>
                  <a:lnTo>
                    <a:pt x="5" y="135"/>
                  </a:lnTo>
                  <a:lnTo>
                    <a:pt x="3" y="130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3" y="15"/>
                  </a:lnTo>
                  <a:lnTo>
                    <a:pt x="5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0"/>
                  </a:lnTo>
                  <a:lnTo>
                    <a:pt x="95" y="2"/>
                  </a:lnTo>
                  <a:lnTo>
                    <a:pt x="99" y="4"/>
                  </a:lnTo>
                  <a:lnTo>
                    <a:pt x="104" y="7"/>
                  </a:lnTo>
                  <a:lnTo>
                    <a:pt x="106" y="11"/>
                  </a:lnTo>
                  <a:lnTo>
                    <a:pt x="108" y="15"/>
                  </a:lnTo>
                  <a:lnTo>
                    <a:pt x="109" y="20"/>
                  </a:lnTo>
                  <a:lnTo>
                    <a:pt x="110" y="25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09" y="126"/>
                  </a:lnTo>
                  <a:lnTo>
                    <a:pt x="108" y="130"/>
                  </a:lnTo>
                  <a:lnTo>
                    <a:pt x="106" y="135"/>
                  </a:lnTo>
                  <a:lnTo>
                    <a:pt x="104" y="138"/>
                  </a:lnTo>
                  <a:lnTo>
                    <a:pt x="99" y="142"/>
                  </a:lnTo>
                  <a:lnTo>
                    <a:pt x="95" y="143"/>
                  </a:lnTo>
                  <a:lnTo>
                    <a:pt x="91" y="145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6"/>
                  </a:moveTo>
                  <a:lnTo>
                    <a:pt x="26" y="916"/>
                  </a:lnTo>
                  <a:lnTo>
                    <a:pt x="26" y="916"/>
                  </a:lnTo>
                  <a:lnTo>
                    <a:pt x="21" y="915"/>
                  </a:lnTo>
                  <a:lnTo>
                    <a:pt x="16" y="914"/>
                  </a:lnTo>
                  <a:lnTo>
                    <a:pt x="12" y="911"/>
                  </a:lnTo>
                  <a:lnTo>
                    <a:pt x="8" y="908"/>
                  </a:lnTo>
                  <a:lnTo>
                    <a:pt x="6" y="904"/>
                  </a:lnTo>
                  <a:lnTo>
                    <a:pt x="4" y="901"/>
                  </a:lnTo>
                  <a:lnTo>
                    <a:pt x="1" y="896"/>
                  </a:lnTo>
                  <a:lnTo>
                    <a:pt x="1" y="891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71"/>
                  </a:lnTo>
                  <a:lnTo>
                    <a:pt x="4" y="267"/>
                  </a:lnTo>
                  <a:lnTo>
                    <a:pt x="6" y="262"/>
                  </a:lnTo>
                  <a:lnTo>
                    <a:pt x="8" y="259"/>
                  </a:lnTo>
                  <a:lnTo>
                    <a:pt x="12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2"/>
                  </a:lnTo>
                  <a:lnTo>
                    <a:pt x="84" y="252"/>
                  </a:lnTo>
                  <a:lnTo>
                    <a:pt x="84" y="252"/>
                  </a:lnTo>
                  <a:lnTo>
                    <a:pt x="89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0" y="259"/>
                  </a:lnTo>
                  <a:lnTo>
                    <a:pt x="104" y="262"/>
                  </a:lnTo>
                  <a:lnTo>
                    <a:pt x="106" y="267"/>
                  </a:lnTo>
                  <a:lnTo>
                    <a:pt x="107" y="271"/>
                  </a:lnTo>
                  <a:lnTo>
                    <a:pt x="108" y="276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7" y="896"/>
                  </a:lnTo>
                  <a:lnTo>
                    <a:pt x="106" y="901"/>
                  </a:lnTo>
                  <a:lnTo>
                    <a:pt x="104" y="904"/>
                  </a:lnTo>
                  <a:lnTo>
                    <a:pt x="100" y="908"/>
                  </a:lnTo>
                  <a:lnTo>
                    <a:pt x="97" y="911"/>
                  </a:lnTo>
                  <a:lnTo>
                    <a:pt x="93" y="914"/>
                  </a:lnTo>
                  <a:lnTo>
                    <a:pt x="89" y="915"/>
                  </a:lnTo>
                  <a:lnTo>
                    <a:pt x="84" y="916"/>
                  </a:lnTo>
                  <a:lnTo>
                    <a:pt x="84" y="916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0" name="Freeform 172"/>
            <p:cNvSpPr>
              <a:spLocks/>
            </p:cNvSpPr>
            <p:nvPr/>
          </p:nvSpPr>
          <p:spPr bwMode="auto">
            <a:xfrm>
              <a:off x="5638505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2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1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1 w 508"/>
                <a:gd name="T21" fmla="*/ 118 h 673"/>
                <a:gd name="T22" fmla="*/ 341 w 508"/>
                <a:gd name="T23" fmla="*/ 104 h 673"/>
                <a:gd name="T24" fmla="*/ 315 w 508"/>
                <a:gd name="T25" fmla="*/ 96 h 673"/>
                <a:gd name="T26" fmla="*/ 287 w 508"/>
                <a:gd name="T27" fmla="*/ 92 h 673"/>
                <a:gd name="T28" fmla="*/ 269 w 508"/>
                <a:gd name="T29" fmla="*/ 91 h 673"/>
                <a:gd name="T30" fmla="*/ 230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4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2 w 508"/>
                <a:gd name="T47" fmla="*/ 673 h 673"/>
                <a:gd name="T48" fmla="*/ 23 w 508"/>
                <a:gd name="T49" fmla="*/ 673 h 673"/>
                <a:gd name="T50" fmla="*/ 15 w 508"/>
                <a:gd name="T51" fmla="*/ 671 h 673"/>
                <a:gd name="T52" fmla="*/ 7 w 508"/>
                <a:gd name="T53" fmla="*/ 665 h 673"/>
                <a:gd name="T54" fmla="*/ 2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2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4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2 w 508"/>
                <a:gd name="T93" fmla="*/ 26 h 673"/>
                <a:gd name="T94" fmla="*/ 444 w 508"/>
                <a:gd name="T95" fmla="*/ 50 h 673"/>
                <a:gd name="T96" fmla="*/ 470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90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2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09" y="665"/>
                  </a:lnTo>
                  <a:lnTo>
                    <a:pt x="406" y="661"/>
                  </a:lnTo>
                  <a:lnTo>
                    <a:pt x="405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1" y="229"/>
                  </a:lnTo>
                  <a:lnTo>
                    <a:pt x="400" y="209"/>
                  </a:lnTo>
                  <a:lnTo>
                    <a:pt x="398" y="191"/>
                  </a:lnTo>
                  <a:lnTo>
                    <a:pt x="394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0" y="126"/>
                  </a:lnTo>
                  <a:lnTo>
                    <a:pt x="361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5" y="96"/>
                  </a:lnTo>
                  <a:lnTo>
                    <a:pt x="302" y="94"/>
                  </a:lnTo>
                  <a:lnTo>
                    <a:pt x="287" y="92"/>
                  </a:lnTo>
                  <a:lnTo>
                    <a:pt x="269" y="91"/>
                  </a:lnTo>
                  <a:lnTo>
                    <a:pt x="269" y="91"/>
                  </a:lnTo>
                  <a:lnTo>
                    <a:pt x="250" y="92"/>
                  </a:lnTo>
                  <a:lnTo>
                    <a:pt x="230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70" y="112"/>
                  </a:lnTo>
                  <a:lnTo>
                    <a:pt x="148" y="120"/>
                  </a:lnTo>
                  <a:lnTo>
                    <a:pt x="127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7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6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5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1" y="28"/>
                  </a:lnTo>
                  <a:lnTo>
                    <a:pt x="2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2"/>
                  </a:lnTo>
                  <a:lnTo>
                    <a:pt x="100" y="16"/>
                  </a:lnTo>
                  <a:lnTo>
                    <a:pt x="103" y="19"/>
                  </a:lnTo>
                  <a:lnTo>
                    <a:pt x="104" y="24"/>
                  </a:lnTo>
                  <a:lnTo>
                    <a:pt x="107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3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2" y="26"/>
                  </a:lnTo>
                  <a:lnTo>
                    <a:pt x="429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70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7" y="144"/>
                  </a:lnTo>
                  <a:lnTo>
                    <a:pt x="501" y="168"/>
                  </a:lnTo>
                  <a:lnTo>
                    <a:pt x="506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4" y="671"/>
                  </a:lnTo>
                  <a:lnTo>
                    <a:pt x="490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1" name="Freeform 173"/>
            <p:cNvSpPr>
              <a:spLocks noEditPoints="1"/>
            </p:cNvSpPr>
            <p:nvPr/>
          </p:nvSpPr>
          <p:spPr bwMode="auto">
            <a:xfrm>
              <a:off x="4744350" y="4184186"/>
              <a:ext cx="116371" cy="180494"/>
            </a:xfrm>
            <a:custGeom>
              <a:avLst/>
              <a:gdLst>
                <a:gd name="T0" fmla="*/ 125 w 588"/>
                <a:gd name="T1" fmla="*/ 911 h 914"/>
                <a:gd name="T2" fmla="*/ 30 w 588"/>
                <a:gd name="T3" fmla="*/ 902 h 914"/>
                <a:gd name="T4" fmla="*/ 4 w 588"/>
                <a:gd name="T5" fmla="*/ 885 h 914"/>
                <a:gd name="T6" fmla="*/ 0 w 588"/>
                <a:gd name="T7" fmla="*/ 54 h 914"/>
                <a:gd name="T8" fmla="*/ 6 w 588"/>
                <a:gd name="T9" fmla="*/ 29 h 914"/>
                <a:gd name="T10" fmla="*/ 30 w 588"/>
                <a:gd name="T11" fmla="*/ 12 h 914"/>
                <a:gd name="T12" fmla="*/ 120 w 588"/>
                <a:gd name="T13" fmla="*/ 4 h 914"/>
                <a:gd name="T14" fmla="*/ 266 w 588"/>
                <a:gd name="T15" fmla="*/ 0 h 914"/>
                <a:gd name="T16" fmla="*/ 398 w 588"/>
                <a:gd name="T17" fmla="*/ 18 h 914"/>
                <a:gd name="T18" fmla="*/ 479 w 588"/>
                <a:gd name="T19" fmla="*/ 49 h 914"/>
                <a:gd name="T20" fmla="*/ 523 w 588"/>
                <a:gd name="T21" fmla="*/ 79 h 914"/>
                <a:gd name="T22" fmla="*/ 556 w 588"/>
                <a:gd name="T23" fmla="*/ 120 h 914"/>
                <a:gd name="T24" fmla="*/ 577 w 588"/>
                <a:gd name="T25" fmla="*/ 171 h 914"/>
                <a:gd name="T26" fmla="*/ 584 w 588"/>
                <a:gd name="T27" fmla="*/ 233 h 914"/>
                <a:gd name="T28" fmla="*/ 581 w 588"/>
                <a:gd name="T29" fmla="*/ 285 h 914"/>
                <a:gd name="T30" fmla="*/ 564 w 588"/>
                <a:gd name="T31" fmla="*/ 343 h 914"/>
                <a:gd name="T32" fmla="*/ 532 w 588"/>
                <a:gd name="T33" fmla="*/ 391 h 914"/>
                <a:gd name="T34" fmla="*/ 484 w 588"/>
                <a:gd name="T35" fmla="*/ 428 h 914"/>
                <a:gd name="T36" fmla="*/ 470 w 588"/>
                <a:gd name="T37" fmla="*/ 448 h 914"/>
                <a:gd name="T38" fmla="*/ 523 w 588"/>
                <a:gd name="T39" fmla="*/ 482 h 914"/>
                <a:gd name="T40" fmla="*/ 561 w 588"/>
                <a:gd name="T41" fmla="*/ 529 h 914"/>
                <a:gd name="T42" fmla="*/ 584 w 588"/>
                <a:gd name="T43" fmla="*/ 588 h 914"/>
                <a:gd name="T44" fmla="*/ 588 w 588"/>
                <a:gd name="T45" fmla="*/ 659 h 914"/>
                <a:gd name="T46" fmla="*/ 585 w 588"/>
                <a:gd name="T47" fmla="*/ 711 h 914"/>
                <a:gd name="T48" fmla="*/ 567 w 588"/>
                <a:gd name="T49" fmla="*/ 771 h 914"/>
                <a:gd name="T50" fmla="*/ 537 w 588"/>
                <a:gd name="T51" fmla="*/ 818 h 914"/>
                <a:gd name="T52" fmla="*/ 495 w 588"/>
                <a:gd name="T53" fmla="*/ 855 h 914"/>
                <a:gd name="T54" fmla="*/ 445 w 588"/>
                <a:gd name="T55" fmla="*/ 881 h 914"/>
                <a:gd name="T56" fmla="*/ 338 w 588"/>
                <a:gd name="T57" fmla="*/ 908 h 914"/>
                <a:gd name="T58" fmla="*/ 236 w 588"/>
                <a:gd name="T59" fmla="*/ 914 h 914"/>
                <a:gd name="T60" fmla="*/ 470 w 588"/>
                <a:gd name="T61" fmla="*/ 194 h 914"/>
                <a:gd name="T62" fmla="*/ 436 w 588"/>
                <a:gd name="T63" fmla="*/ 138 h 914"/>
                <a:gd name="T64" fmla="*/ 373 w 588"/>
                <a:gd name="T65" fmla="*/ 107 h 914"/>
                <a:gd name="T66" fmla="*/ 283 w 588"/>
                <a:gd name="T67" fmla="*/ 94 h 914"/>
                <a:gd name="T68" fmla="*/ 167 w 588"/>
                <a:gd name="T69" fmla="*/ 94 h 914"/>
                <a:gd name="T70" fmla="*/ 297 w 588"/>
                <a:gd name="T71" fmla="*/ 396 h 914"/>
                <a:gd name="T72" fmla="*/ 383 w 588"/>
                <a:gd name="T73" fmla="*/ 385 h 914"/>
                <a:gd name="T74" fmla="*/ 438 w 588"/>
                <a:gd name="T75" fmla="*/ 352 h 914"/>
                <a:gd name="T76" fmla="*/ 466 w 588"/>
                <a:gd name="T77" fmla="*/ 307 h 914"/>
                <a:gd name="T78" fmla="*/ 474 w 588"/>
                <a:gd name="T79" fmla="*/ 253 h 914"/>
                <a:gd name="T80" fmla="*/ 478 w 588"/>
                <a:gd name="T81" fmla="*/ 623 h 914"/>
                <a:gd name="T82" fmla="*/ 466 w 588"/>
                <a:gd name="T83" fmla="*/ 567 h 914"/>
                <a:gd name="T84" fmla="*/ 430 w 588"/>
                <a:gd name="T85" fmla="*/ 521 h 914"/>
                <a:gd name="T86" fmla="*/ 367 w 588"/>
                <a:gd name="T87" fmla="*/ 491 h 914"/>
                <a:gd name="T88" fmla="*/ 111 w 588"/>
                <a:gd name="T89" fmla="*/ 484 h 914"/>
                <a:gd name="T90" fmla="*/ 204 w 588"/>
                <a:gd name="T91" fmla="*/ 820 h 914"/>
                <a:gd name="T92" fmla="*/ 290 w 588"/>
                <a:gd name="T93" fmla="*/ 819 h 914"/>
                <a:gd name="T94" fmla="*/ 378 w 588"/>
                <a:gd name="T95" fmla="*/ 804 h 914"/>
                <a:gd name="T96" fmla="*/ 441 w 588"/>
                <a:gd name="T97" fmla="*/ 768 h 914"/>
                <a:gd name="T98" fmla="*/ 475 w 588"/>
                <a:gd name="T99" fmla="*/ 702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8" h="914">
                  <a:moveTo>
                    <a:pt x="236" y="914"/>
                  </a:moveTo>
                  <a:lnTo>
                    <a:pt x="236" y="914"/>
                  </a:lnTo>
                  <a:lnTo>
                    <a:pt x="179" y="913"/>
                  </a:lnTo>
                  <a:lnTo>
                    <a:pt x="125" y="911"/>
                  </a:lnTo>
                  <a:lnTo>
                    <a:pt x="78" y="908"/>
                  </a:lnTo>
                  <a:lnTo>
                    <a:pt x="40" y="903"/>
                  </a:lnTo>
                  <a:lnTo>
                    <a:pt x="40" y="903"/>
                  </a:lnTo>
                  <a:lnTo>
                    <a:pt x="30" y="902"/>
                  </a:lnTo>
                  <a:lnTo>
                    <a:pt x="22" y="900"/>
                  </a:lnTo>
                  <a:lnTo>
                    <a:pt x="15" y="895"/>
                  </a:lnTo>
                  <a:lnTo>
                    <a:pt x="9" y="890"/>
                  </a:lnTo>
                  <a:lnTo>
                    <a:pt x="4" y="885"/>
                  </a:lnTo>
                  <a:lnTo>
                    <a:pt x="2" y="878"/>
                  </a:lnTo>
                  <a:lnTo>
                    <a:pt x="0" y="869"/>
                  </a:lnTo>
                  <a:lnTo>
                    <a:pt x="0" y="858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45"/>
                  </a:lnTo>
                  <a:lnTo>
                    <a:pt x="2" y="36"/>
                  </a:lnTo>
                  <a:lnTo>
                    <a:pt x="6" y="29"/>
                  </a:lnTo>
                  <a:lnTo>
                    <a:pt x="9" y="23"/>
                  </a:lnTo>
                  <a:lnTo>
                    <a:pt x="15" y="18"/>
                  </a:lnTo>
                  <a:lnTo>
                    <a:pt x="22" y="14"/>
                  </a:lnTo>
                  <a:lnTo>
                    <a:pt x="30" y="12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74" y="6"/>
                  </a:lnTo>
                  <a:lnTo>
                    <a:pt x="120" y="4"/>
                  </a:lnTo>
                  <a:lnTo>
                    <a:pt x="173" y="1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66" y="0"/>
                  </a:lnTo>
                  <a:lnTo>
                    <a:pt x="300" y="3"/>
                  </a:lnTo>
                  <a:lnTo>
                    <a:pt x="334" y="6"/>
                  </a:lnTo>
                  <a:lnTo>
                    <a:pt x="367" y="11"/>
                  </a:lnTo>
                  <a:lnTo>
                    <a:pt x="398" y="18"/>
                  </a:lnTo>
                  <a:lnTo>
                    <a:pt x="427" y="26"/>
                  </a:lnTo>
                  <a:lnTo>
                    <a:pt x="454" y="36"/>
                  </a:lnTo>
                  <a:lnTo>
                    <a:pt x="467" y="42"/>
                  </a:lnTo>
                  <a:lnTo>
                    <a:pt x="479" y="49"/>
                  </a:lnTo>
                  <a:lnTo>
                    <a:pt x="491" y="55"/>
                  </a:lnTo>
                  <a:lnTo>
                    <a:pt x="502" y="62"/>
                  </a:lnTo>
                  <a:lnTo>
                    <a:pt x="513" y="71"/>
                  </a:lnTo>
                  <a:lnTo>
                    <a:pt x="523" y="79"/>
                  </a:lnTo>
                  <a:lnTo>
                    <a:pt x="532" y="89"/>
                  </a:lnTo>
                  <a:lnTo>
                    <a:pt x="540" y="99"/>
                  </a:lnTo>
                  <a:lnTo>
                    <a:pt x="548" y="109"/>
                  </a:lnTo>
                  <a:lnTo>
                    <a:pt x="556" y="120"/>
                  </a:lnTo>
                  <a:lnTo>
                    <a:pt x="562" y="132"/>
                  </a:lnTo>
                  <a:lnTo>
                    <a:pt x="568" y="144"/>
                  </a:lnTo>
                  <a:lnTo>
                    <a:pt x="572" y="157"/>
                  </a:lnTo>
                  <a:lnTo>
                    <a:pt x="577" y="171"/>
                  </a:lnTo>
                  <a:lnTo>
                    <a:pt x="580" y="185"/>
                  </a:lnTo>
                  <a:lnTo>
                    <a:pt x="583" y="201"/>
                  </a:lnTo>
                  <a:lnTo>
                    <a:pt x="584" y="217"/>
                  </a:lnTo>
                  <a:lnTo>
                    <a:pt x="584" y="233"/>
                  </a:lnTo>
                  <a:lnTo>
                    <a:pt x="584" y="253"/>
                  </a:lnTo>
                  <a:lnTo>
                    <a:pt x="584" y="253"/>
                  </a:lnTo>
                  <a:lnTo>
                    <a:pt x="584" y="269"/>
                  </a:lnTo>
                  <a:lnTo>
                    <a:pt x="581" y="285"/>
                  </a:lnTo>
                  <a:lnTo>
                    <a:pt x="579" y="301"/>
                  </a:lnTo>
                  <a:lnTo>
                    <a:pt x="576" y="316"/>
                  </a:lnTo>
                  <a:lnTo>
                    <a:pt x="571" y="330"/>
                  </a:lnTo>
                  <a:lnTo>
                    <a:pt x="564" y="343"/>
                  </a:lnTo>
                  <a:lnTo>
                    <a:pt x="558" y="357"/>
                  </a:lnTo>
                  <a:lnTo>
                    <a:pt x="550" y="369"/>
                  </a:lnTo>
                  <a:lnTo>
                    <a:pt x="541" y="381"/>
                  </a:lnTo>
                  <a:lnTo>
                    <a:pt x="532" y="391"/>
                  </a:lnTo>
                  <a:lnTo>
                    <a:pt x="521" y="402"/>
                  </a:lnTo>
                  <a:lnTo>
                    <a:pt x="509" y="412"/>
                  </a:lnTo>
                  <a:lnTo>
                    <a:pt x="498" y="420"/>
                  </a:lnTo>
                  <a:lnTo>
                    <a:pt x="484" y="428"/>
                  </a:lnTo>
                  <a:lnTo>
                    <a:pt x="470" y="436"/>
                  </a:lnTo>
                  <a:lnTo>
                    <a:pt x="455" y="442"/>
                  </a:lnTo>
                  <a:lnTo>
                    <a:pt x="455" y="442"/>
                  </a:lnTo>
                  <a:lnTo>
                    <a:pt x="470" y="448"/>
                  </a:lnTo>
                  <a:lnTo>
                    <a:pt x="484" y="455"/>
                  </a:lnTo>
                  <a:lnTo>
                    <a:pt x="498" y="463"/>
                  </a:lnTo>
                  <a:lnTo>
                    <a:pt x="510" y="472"/>
                  </a:lnTo>
                  <a:lnTo>
                    <a:pt x="523" y="482"/>
                  </a:lnTo>
                  <a:lnTo>
                    <a:pt x="533" y="492"/>
                  </a:lnTo>
                  <a:lnTo>
                    <a:pt x="544" y="504"/>
                  </a:lnTo>
                  <a:lnTo>
                    <a:pt x="553" y="516"/>
                  </a:lnTo>
                  <a:lnTo>
                    <a:pt x="561" y="529"/>
                  </a:lnTo>
                  <a:lnTo>
                    <a:pt x="569" y="543"/>
                  </a:lnTo>
                  <a:lnTo>
                    <a:pt x="575" y="557"/>
                  </a:lnTo>
                  <a:lnTo>
                    <a:pt x="579" y="572"/>
                  </a:lnTo>
                  <a:lnTo>
                    <a:pt x="584" y="588"/>
                  </a:lnTo>
                  <a:lnTo>
                    <a:pt x="586" y="604"/>
                  </a:lnTo>
                  <a:lnTo>
                    <a:pt x="588" y="621"/>
                  </a:lnTo>
                  <a:lnTo>
                    <a:pt x="588" y="638"/>
                  </a:lnTo>
                  <a:lnTo>
                    <a:pt x="588" y="659"/>
                  </a:lnTo>
                  <a:lnTo>
                    <a:pt x="588" y="659"/>
                  </a:lnTo>
                  <a:lnTo>
                    <a:pt x="588" y="677"/>
                  </a:lnTo>
                  <a:lnTo>
                    <a:pt x="587" y="694"/>
                  </a:lnTo>
                  <a:lnTo>
                    <a:pt x="585" y="711"/>
                  </a:lnTo>
                  <a:lnTo>
                    <a:pt x="581" y="728"/>
                  </a:lnTo>
                  <a:lnTo>
                    <a:pt x="577" y="742"/>
                  </a:lnTo>
                  <a:lnTo>
                    <a:pt x="572" y="757"/>
                  </a:lnTo>
                  <a:lnTo>
                    <a:pt x="567" y="771"/>
                  </a:lnTo>
                  <a:lnTo>
                    <a:pt x="561" y="784"/>
                  </a:lnTo>
                  <a:lnTo>
                    <a:pt x="553" y="796"/>
                  </a:lnTo>
                  <a:lnTo>
                    <a:pt x="545" y="808"/>
                  </a:lnTo>
                  <a:lnTo>
                    <a:pt x="537" y="818"/>
                  </a:lnTo>
                  <a:lnTo>
                    <a:pt x="526" y="828"/>
                  </a:lnTo>
                  <a:lnTo>
                    <a:pt x="517" y="838"/>
                  </a:lnTo>
                  <a:lnTo>
                    <a:pt x="506" y="847"/>
                  </a:lnTo>
                  <a:lnTo>
                    <a:pt x="495" y="855"/>
                  </a:lnTo>
                  <a:lnTo>
                    <a:pt x="483" y="862"/>
                  </a:lnTo>
                  <a:lnTo>
                    <a:pt x="471" y="869"/>
                  </a:lnTo>
                  <a:lnTo>
                    <a:pt x="458" y="875"/>
                  </a:lnTo>
                  <a:lnTo>
                    <a:pt x="445" y="881"/>
                  </a:lnTo>
                  <a:lnTo>
                    <a:pt x="431" y="887"/>
                  </a:lnTo>
                  <a:lnTo>
                    <a:pt x="401" y="896"/>
                  </a:lnTo>
                  <a:lnTo>
                    <a:pt x="370" y="903"/>
                  </a:lnTo>
                  <a:lnTo>
                    <a:pt x="338" y="908"/>
                  </a:lnTo>
                  <a:lnTo>
                    <a:pt x="305" y="911"/>
                  </a:lnTo>
                  <a:lnTo>
                    <a:pt x="272" y="913"/>
                  </a:lnTo>
                  <a:lnTo>
                    <a:pt x="236" y="914"/>
                  </a:lnTo>
                  <a:lnTo>
                    <a:pt x="236" y="914"/>
                  </a:lnTo>
                  <a:close/>
                  <a:moveTo>
                    <a:pt x="474" y="233"/>
                  </a:moveTo>
                  <a:lnTo>
                    <a:pt x="474" y="233"/>
                  </a:lnTo>
                  <a:lnTo>
                    <a:pt x="472" y="213"/>
                  </a:lnTo>
                  <a:lnTo>
                    <a:pt x="470" y="194"/>
                  </a:lnTo>
                  <a:lnTo>
                    <a:pt x="464" y="177"/>
                  </a:lnTo>
                  <a:lnTo>
                    <a:pt x="456" y="162"/>
                  </a:lnTo>
                  <a:lnTo>
                    <a:pt x="447" y="149"/>
                  </a:lnTo>
                  <a:lnTo>
                    <a:pt x="436" y="138"/>
                  </a:lnTo>
                  <a:lnTo>
                    <a:pt x="422" y="128"/>
                  </a:lnTo>
                  <a:lnTo>
                    <a:pt x="407" y="120"/>
                  </a:lnTo>
                  <a:lnTo>
                    <a:pt x="391" y="113"/>
                  </a:lnTo>
                  <a:lnTo>
                    <a:pt x="373" y="107"/>
                  </a:lnTo>
                  <a:lnTo>
                    <a:pt x="352" y="102"/>
                  </a:lnTo>
                  <a:lnTo>
                    <a:pt x="330" y="99"/>
                  </a:lnTo>
                  <a:lnTo>
                    <a:pt x="307" y="97"/>
                  </a:lnTo>
                  <a:lnTo>
                    <a:pt x="283" y="94"/>
                  </a:lnTo>
                  <a:lnTo>
                    <a:pt x="257" y="93"/>
                  </a:lnTo>
                  <a:lnTo>
                    <a:pt x="230" y="93"/>
                  </a:lnTo>
                  <a:lnTo>
                    <a:pt x="230" y="93"/>
                  </a:lnTo>
                  <a:lnTo>
                    <a:pt x="167" y="94"/>
                  </a:lnTo>
                  <a:lnTo>
                    <a:pt x="111" y="97"/>
                  </a:lnTo>
                  <a:lnTo>
                    <a:pt x="111" y="396"/>
                  </a:lnTo>
                  <a:lnTo>
                    <a:pt x="297" y="396"/>
                  </a:lnTo>
                  <a:lnTo>
                    <a:pt x="297" y="396"/>
                  </a:lnTo>
                  <a:lnTo>
                    <a:pt x="322" y="395"/>
                  </a:lnTo>
                  <a:lnTo>
                    <a:pt x="344" y="393"/>
                  </a:lnTo>
                  <a:lnTo>
                    <a:pt x="365" y="389"/>
                  </a:lnTo>
                  <a:lnTo>
                    <a:pt x="383" y="385"/>
                  </a:lnTo>
                  <a:lnTo>
                    <a:pt x="400" y="378"/>
                  </a:lnTo>
                  <a:lnTo>
                    <a:pt x="414" y="371"/>
                  </a:lnTo>
                  <a:lnTo>
                    <a:pt x="427" y="363"/>
                  </a:lnTo>
                  <a:lnTo>
                    <a:pt x="438" y="352"/>
                  </a:lnTo>
                  <a:lnTo>
                    <a:pt x="447" y="342"/>
                  </a:lnTo>
                  <a:lnTo>
                    <a:pt x="455" y="332"/>
                  </a:lnTo>
                  <a:lnTo>
                    <a:pt x="461" y="319"/>
                  </a:lnTo>
                  <a:lnTo>
                    <a:pt x="466" y="307"/>
                  </a:lnTo>
                  <a:lnTo>
                    <a:pt x="470" y="294"/>
                  </a:lnTo>
                  <a:lnTo>
                    <a:pt x="472" y="280"/>
                  </a:lnTo>
                  <a:lnTo>
                    <a:pt x="474" y="266"/>
                  </a:lnTo>
                  <a:lnTo>
                    <a:pt x="474" y="253"/>
                  </a:lnTo>
                  <a:lnTo>
                    <a:pt x="474" y="233"/>
                  </a:lnTo>
                  <a:close/>
                  <a:moveTo>
                    <a:pt x="479" y="638"/>
                  </a:moveTo>
                  <a:lnTo>
                    <a:pt x="479" y="638"/>
                  </a:lnTo>
                  <a:lnTo>
                    <a:pt x="478" y="623"/>
                  </a:lnTo>
                  <a:lnTo>
                    <a:pt x="477" y="608"/>
                  </a:lnTo>
                  <a:lnTo>
                    <a:pt x="475" y="594"/>
                  </a:lnTo>
                  <a:lnTo>
                    <a:pt x="470" y="580"/>
                  </a:lnTo>
                  <a:lnTo>
                    <a:pt x="466" y="567"/>
                  </a:lnTo>
                  <a:lnTo>
                    <a:pt x="459" y="554"/>
                  </a:lnTo>
                  <a:lnTo>
                    <a:pt x="451" y="542"/>
                  </a:lnTo>
                  <a:lnTo>
                    <a:pt x="441" y="531"/>
                  </a:lnTo>
                  <a:lnTo>
                    <a:pt x="430" y="521"/>
                  </a:lnTo>
                  <a:lnTo>
                    <a:pt x="417" y="512"/>
                  </a:lnTo>
                  <a:lnTo>
                    <a:pt x="402" y="504"/>
                  </a:lnTo>
                  <a:lnTo>
                    <a:pt x="385" y="497"/>
                  </a:lnTo>
                  <a:lnTo>
                    <a:pt x="367" y="491"/>
                  </a:lnTo>
                  <a:lnTo>
                    <a:pt x="345" y="488"/>
                  </a:lnTo>
                  <a:lnTo>
                    <a:pt x="322" y="486"/>
                  </a:lnTo>
                  <a:lnTo>
                    <a:pt x="297" y="484"/>
                  </a:lnTo>
                  <a:lnTo>
                    <a:pt x="111" y="484"/>
                  </a:lnTo>
                  <a:lnTo>
                    <a:pt x="111" y="816"/>
                  </a:lnTo>
                  <a:lnTo>
                    <a:pt x="111" y="816"/>
                  </a:lnTo>
                  <a:lnTo>
                    <a:pt x="173" y="819"/>
                  </a:lnTo>
                  <a:lnTo>
                    <a:pt x="204" y="820"/>
                  </a:lnTo>
                  <a:lnTo>
                    <a:pt x="236" y="822"/>
                  </a:lnTo>
                  <a:lnTo>
                    <a:pt x="236" y="822"/>
                  </a:lnTo>
                  <a:lnTo>
                    <a:pt x="264" y="820"/>
                  </a:lnTo>
                  <a:lnTo>
                    <a:pt x="290" y="819"/>
                  </a:lnTo>
                  <a:lnTo>
                    <a:pt x="314" y="817"/>
                  </a:lnTo>
                  <a:lnTo>
                    <a:pt x="337" y="814"/>
                  </a:lnTo>
                  <a:lnTo>
                    <a:pt x="359" y="810"/>
                  </a:lnTo>
                  <a:lnTo>
                    <a:pt x="378" y="804"/>
                  </a:lnTo>
                  <a:lnTo>
                    <a:pt x="397" y="797"/>
                  </a:lnTo>
                  <a:lnTo>
                    <a:pt x="414" y="788"/>
                  </a:lnTo>
                  <a:lnTo>
                    <a:pt x="429" y="779"/>
                  </a:lnTo>
                  <a:lnTo>
                    <a:pt x="441" y="768"/>
                  </a:lnTo>
                  <a:lnTo>
                    <a:pt x="453" y="754"/>
                  </a:lnTo>
                  <a:lnTo>
                    <a:pt x="462" y="739"/>
                  </a:lnTo>
                  <a:lnTo>
                    <a:pt x="469" y="722"/>
                  </a:lnTo>
                  <a:lnTo>
                    <a:pt x="475" y="702"/>
                  </a:lnTo>
                  <a:lnTo>
                    <a:pt x="478" y="682"/>
                  </a:lnTo>
                  <a:lnTo>
                    <a:pt x="479" y="659"/>
                  </a:lnTo>
                  <a:lnTo>
                    <a:pt x="479" y="6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2" name="Freeform 174"/>
            <p:cNvSpPr>
              <a:spLocks/>
            </p:cNvSpPr>
            <p:nvPr/>
          </p:nvSpPr>
          <p:spPr bwMode="auto">
            <a:xfrm>
              <a:off x="4889220" y="4231684"/>
              <a:ext cx="100934" cy="132995"/>
            </a:xfrm>
            <a:custGeom>
              <a:avLst/>
              <a:gdLst>
                <a:gd name="T0" fmla="*/ 424 w 508"/>
                <a:gd name="T1" fmla="*/ 664 h 673"/>
                <a:gd name="T2" fmla="*/ 420 w 508"/>
                <a:gd name="T3" fmla="*/ 664 h 673"/>
                <a:gd name="T4" fmla="*/ 411 w 508"/>
                <a:gd name="T5" fmla="*/ 661 h 673"/>
                <a:gd name="T6" fmla="*/ 405 w 508"/>
                <a:gd name="T7" fmla="*/ 654 h 673"/>
                <a:gd name="T8" fmla="*/ 401 w 508"/>
                <a:gd name="T9" fmla="*/ 646 h 673"/>
                <a:gd name="T10" fmla="*/ 401 w 508"/>
                <a:gd name="T11" fmla="*/ 617 h 673"/>
                <a:gd name="T12" fmla="*/ 377 w 508"/>
                <a:gd name="T13" fmla="*/ 631 h 673"/>
                <a:gd name="T14" fmla="*/ 330 w 508"/>
                <a:gd name="T15" fmla="*/ 652 h 673"/>
                <a:gd name="T16" fmla="*/ 284 w 508"/>
                <a:gd name="T17" fmla="*/ 665 h 673"/>
                <a:gd name="T18" fmla="*/ 235 w 508"/>
                <a:gd name="T19" fmla="*/ 672 h 673"/>
                <a:gd name="T20" fmla="*/ 210 w 508"/>
                <a:gd name="T21" fmla="*/ 673 h 673"/>
                <a:gd name="T22" fmla="*/ 159 w 508"/>
                <a:gd name="T23" fmla="*/ 669 h 673"/>
                <a:gd name="T24" fmla="*/ 116 w 508"/>
                <a:gd name="T25" fmla="*/ 656 h 673"/>
                <a:gd name="T26" fmla="*/ 79 w 508"/>
                <a:gd name="T27" fmla="*/ 636 h 673"/>
                <a:gd name="T28" fmla="*/ 50 w 508"/>
                <a:gd name="T29" fmla="*/ 608 h 673"/>
                <a:gd name="T30" fmla="*/ 27 w 508"/>
                <a:gd name="T31" fmla="*/ 573 h 673"/>
                <a:gd name="T32" fmla="*/ 11 w 508"/>
                <a:gd name="T33" fmla="*/ 529 h 673"/>
                <a:gd name="T34" fmla="*/ 2 w 508"/>
                <a:gd name="T35" fmla="*/ 479 h 673"/>
                <a:gd name="T36" fmla="*/ 0 w 508"/>
                <a:gd name="T37" fmla="*/ 422 h 673"/>
                <a:gd name="T38" fmla="*/ 0 w 508"/>
                <a:gd name="T39" fmla="*/ 25 h 673"/>
                <a:gd name="T40" fmla="*/ 1 w 508"/>
                <a:gd name="T41" fmla="*/ 15 h 673"/>
                <a:gd name="T42" fmla="*/ 7 w 508"/>
                <a:gd name="T43" fmla="*/ 8 h 673"/>
                <a:gd name="T44" fmla="*/ 13 w 508"/>
                <a:gd name="T45" fmla="*/ 2 h 673"/>
                <a:gd name="T46" fmla="*/ 24 w 508"/>
                <a:gd name="T47" fmla="*/ 0 h 673"/>
                <a:gd name="T48" fmla="*/ 81 w 508"/>
                <a:gd name="T49" fmla="*/ 0 h 673"/>
                <a:gd name="T50" fmla="*/ 90 w 508"/>
                <a:gd name="T51" fmla="*/ 2 h 673"/>
                <a:gd name="T52" fmla="*/ 98 w 508"/>
                <a:gd name="T53" fmla="*/ 8 h 673"/>
                <a:gd name="T54" fmla="*/ 104 w 508"/>
                <a:gd name="T55" fmla="*/ 15 h 673"/>
                <a:gd name="T56" fmla="*/ 105 w 508"/>
                <a:gd name="T57" fmla="*/ 25 h 673"/>
                <a:gd name="T58" fmla="*/ 105 w 508"/>
                <a:gd name="T59" fmla="*/ 422 h 673"/>
                <a:gd name="T60" fmla="*/ 108 w 508"/>
                <a:gd name="T61" fmla="*/ 464 h 673"/>
                <a:gd name="T62" fmla="*/ 113 w 508"/>
                <a:gd name="T63" fmla="*/ 498 h 673"/>
                <a:gd name="T64" fmla="*/ 124 w 508"/>
                <a:gd name="T65" fmla="*/ 526 h 673"/>
                <a:gd name="T66" fmla="*/ 137 w 508"/>
                <a:gd name="T67" fmla="*/ 547 h 673"/>
                <a:gd name="T68" fmla="*/ 156 w 508"/>
                <a:gd name="T69" fmla="*/ 563 h 673"/>
                <a:gd name="T70" fmla="*/ 179 w 508"/>
                <a:gd name="T71" fmla="*/ 574 h 673"/>
                <a:gd name="T72" fmla="*/ 206 w 508"/>
                <a:gd name="T73" fmla="*/ 579 h 673"/>
                <a:gd name="T74" fmla="*/ 238 w 508"/>
                <a:gd name="T75" fmla="*/ 582 h 673"/>
                <a:gd name="T76" fmla="*/ 258 w 508"/>
                <a:gd name="T77" fmla="*/ 581 h 673"/>
                <a:gd name="T78" fmla="*/ 298 w 508"/>
                <a:gd name="T79" fmla="*/ 574 h 673"/>
                <a:gd name="T80" fmla="*/ 338 w 508"/>
                <a:gd name="T81" fmla="*/ 561 h 673"/>
                <a:gd name="T82" fmla="*/ 381 w 508"/>
                <a:gd name="T83" fmla="*/ 544 h 673"/>
                <a:gd name="T84" fmla="*/ 401 w 508"/>
                <a:gd name="T85" fmla="*/ 25 h 673"/>
                <a:gd name="T86" fmla="*/ 401 w 508"/>
                <a:gd name="T87" fmla="*/ 21 h 673"/>
                <a:gd name="T88" fmla="*/ 406 w 508"/>
                <a:gd name="T89" fmla="*/ 12 h 673"/>
                <a:gd name="T90" fmla="*/ 411 w 508"/>
                <a:gd name="T91" fmla="*/ 5 h 673"/>
                <a:gd name="T92" fmla="*/ 421 w 508"/>
                <a:gd name="T93" fmla="*/ 1 h 673"/>
                <a:gd name="T94" fmla="*/ 485 w 508"/>
                <a:gd name="T95" fmla="*/ 0 h 673"/>
                <a:gd name="T96" fmla="*/ 489 w 508"/>
                <a:gd name="T97" fmla="*/ 1 h 673"/>
                <a:gd name="T98" fmla="*/ 497 w 508"/>
                <a:gd name="T99" fmla="*/ 5 h 673"/>
                <a:gd name="T100" fmla="*/ 503 w 508"/>
                <a:gd name="T101" fmla="*/ 12 h 673"/>
                <a:gd name="T102" fmla="*/ 507 w 508"/>
                <a:gd name="T103" fmla="*/ 20 h 673"/>
                <a:gd name="T104" fmla="*/ 508 w 508"/>
                <a:gd name="T105" fmla="*/ 640 h 673"/>
                <a:gd name="T106" fmla="*/ 507 w 508"/>
                <a:gd name="T107" fmla="*/ 646 h 673"/>
                <a:gd name="T108" fmla="*/ 503 w 508"/>
                <a:gd name="T109" fmla="*/ 654 h 673"/>
                <a:gd name="T110" fmla="*/ 497 w 508"/>
                <a:gd name="T111" fmla="*/ 661 h 673"/>
                <a:gd name="T112" fmla="*/ 489 w 508"/>
                <a:gd name="T113" fmla="*/ 664 h 673"/>
                <a:gd name="T114" fmla="*/ 485 w 508"/>
                <a:gd name="T115" fmla="*/ 664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5" y="664"/>
                  </a:moveTo>
                  <a:lnTo>
                    <a:pt x="424" y="664"/>
                  </a:lnTo>
                  <a:lnTo>
                    <a:pt x="424" y="664"/>
                  </a:lnTo>
                  <a:lnTo>
                    <a:pt x="420" y="664"/>
                  </a:lnTo>
                  <a:lnTo>
                    <a:pt x="415" y="663"/>
                  </a:lnTo>
                  <a:lnTo>
                    <a:pt x="411" y="661"/>
                  </a:lnTo>
                  <a:lnTo>
                    <a:pt x="408" y="657"/>
                  </a:lnTo>
                  <a:lnTo>
                    <a:pt x="405" y="654"/>
                  </a:lnTo>
                  <a:lnTo>
                    <a:pt x="403" y="649"/>
                  </a:lnTo>
                  <a:lnTo>
                    <a:pt x="401" y="646"/>
                  </a:lnTo>
                  <a:lnTo>
                    <a:pt x="401" y="640"/>
                  </a:lnTo>
                  <a:lnTo>
                    <a:pt x="401" y="617"/>
                  </a:lnTo>
                  <a:lnTo>
                    <a:pt x="401" y="617"/>
                  </a:lnTo>
                  <a:lnTo>
                    <a:pt x="377" y="631"/>
                  </a:lnTo>
                  <a:lnTo>
                    <a:pt x="353" y="643"/>
                  </a:lnTo>
                  <a:lnTo>
                    <a:pt x="330" y="652"/>
                  </a:lnTo>
                  <a:lnTo>
                    <a:pt x="307" y="660"/>
                  </a:lnTo>
                  <a:lnTo>
                    <a:pt x="284" y="665"/>
                  </a:lnTo>
                  <a:lnTo>
                    <a:pt x="260" y="670"/>
                  </a:lnTo>
                  <a:lnTo>
                    <a:pt x="235" y="672"/>
                  </a:lnTo>
                  <a:lnTo>
                    <a:pt x="210" y="673"/>
                  </a:lnTo>
                  <a:lnTo>
                    <a:pt x="210" y="673"/>
                  </a:lnTo>
                  <a:lnTo>
                    <a:pt x="183" y="672"/>
                  </a:lnTo>
                  <a:lnTo>
                    <a:pt x="159" y="669"/>
                  </a:lnTo>
                  <a:lnTo>
                    <a:pt x="136" y="663"/>
                  </a:lnTo>
                  <a:lnTo>
                    <a:pt x="116" y="656"/>
                  </a:lnTo>
                  <a:lnTo>
                    <a:pt x="96" y="647"/>
                  </a:lnTo>
                  <a:lnTo>
                    <a:pt x="79" y="636"/>
                  </a:lnTo>
                  <a:lnTo>
                    <a:pt x="64" y="623"/>
                  </a:lnTo>
                  <a:lnTo>
                    <a:pt x="50" y="608"/>
                  </a:lnTo>
                  <a:lnTo>
                    <a:pt x="38" y="591"/>
                  </a:lnTo>
                  <a:lnTo>
                    <a:pt x="27" y="573"/>
                  </a:lnTo>
                  <a:lnTo>
                    <a:pt x="19" y="552"/>
                  </a:lnTo>
                  <a:lnTo>
                    <a:pt x="11" y="529"/>
                  </a:lnTo>
                  <a:lnTo>
                    <a:pt x="7" y="505"/>
                  </a:lnTo>
                  <a:lnTo>
                    <a:pt x="2" y="479"/>
                  </a:lnTo>
                  <a:lnTo>
                    <a:pt x="0" y="451"/>
                  </a:lnTo>
                  <a:lnTo>
                    <a:pt x="0" y="422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" y="15"/>
                  </a:lnTo>
                  <a:lnTo>
                    <a:pt x="3" y="12"/>
                  </a:lnTo>
                  <a:lnTo>
                    <a:pt x="7" y="8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6" y="1"/>
                  </a:lnTo>
                  <a:lnTo>
                    <a:pt x="90" y="2"/>
                  </a:lnTo>
                  <a:lnTo>
                    <a:pt x="95" y="5"/>
                  </a:lnTo>
                  <a:lnTo>
                    <a:pt x="98" y="8"/>
                  </a:lnTo>
                  <a:lnTo>
                    <a:pt x="102" y="12"/>
                  </a:lnTo>
                  <a:lnTo>
                    <a:pt x="104" y="15"/>
                  </a:lnTo>
                  <a:lnTo>
                    <a:pt x="105" y="20"/>
                  </a:lnTo>
                  <a:lnTo>
                    <a:pt x="105" y="25"/>
                  </a:lnTo>
                  <a:lnTo>
                    <a:pt x="105" y="422"/>
                  </a:lnTo>
                  <a:lnTo>
                    <a:pt x="105" y="422"/>
                  </a:lnTo>
                  <a:lnTo>
                    <a:pt x="106" y="444"/>
                  </a:lnTo>
                  <a:lnTo>
                    <a:pt x="108" y="464"/>
                  </a:lnTo>
                  <a:lnTo>
                    <a:pt x="110" y="482"/>
                  </a:lnTo>
                  <a:lnTo>
                    <a:pt x="113" y="498"/>
                  </a:lnTo>
                  <a:lnTo>
                    <a:pt x="118" y="513"/>
                  </a:lnTo>
                  <a:lnTo>
                    <a:pt x="124" y="526"/>
                  </a:lnTo>
                  <a:lnTo>
                    <a:pt x="129" y="537"/>
                  </a:lnTo>
                  <a:lnTo>
                    <a:pt x="137" y="547"/>
                  </a:lnTo>
                  <a:lnTo>
                    <a:pt x="147" y="556"/>
                  </a:lnTo>
                  <a:lnTo>
                    <a:pt x="156" y="563"/>
                  </a:lnTo>
                  <a:lnTo>
                    <a:pt x="167" y="569"/>
                  </a:lnTo>
                  <a:lnTo>
                    <a:pt x="179" y="574"/>
                  </a:lnTo>
                  <a:lnTo>
                    <a:pt x="192" y="577"/>
                  </a:lnTo>
                  <a:lnTo>
                    <a:pt x="206" y="579"/>
                  </a:lnTo>
                  <a:lnTo>
                    <a:pt x="221" y="581"/>
                  </a:lnTo>
                  <a:lnTo>
                    <a:pt x="238" y="582"/>
                  </a:lnTo>
                  <a:lnTo>
                    <a:pt x="238" y="582"/>
                  </a:lnTo>
                  <a:lnTo>
                    <a:pt x="258" y="581"/>
                  </a:lnTo>
                  <a:lnTo>
                    <a:pt x="277" y="578"/>
                  </a:lnTo>
                  <a:lnTo>
                    <a:pt x="298" y="574"/>
                  </a:lnTo>
                  <a:lnTo>
                    <a:pt x="317" y="568"/>
                  </a:lnTo>
                  <a:lnTo>
                    <a:pt x="338" y="561"/>
                  </a:lnTo>
                  <a:lnTo>
                    <a:pt x="360" y="553"/>
                  </a:lnTo>
                  <a:lnTo>
                    <a:pt x="381" y="544"/>
                  </a:lnTo>
                  <a:lnTo>
                    <a:pt x="401" y="535"/>
                  </a:lnTo>
                  <a:lnTo>
                    <a:pt x="401" y="25"/>
                  </a:lnTo>
                  <a:lnTo>
                    <a:pt x="401" y="25"/>
                  </a:lnTo>
                  <a:lnTo>
                    <a:pt x="401" y="21"/>
                  </a:lnTo>
                  <a:lnTo>
                    <a:pt x="403" y="16"/>
                  </a:lnTo>
                  <a:lnTo>
                    <a:pt x="406" y="12"/>
                  </a:lnTo>
                  <a:lnTo>
                    <a:pt x="408" y="8"/>
                  </a:lnTo>
                  <a:lnTo>
                    <a:pt x="411" y="5"/>
                  </a:lnTo>
                  <a:lnTo>
                    <a:pt x="416" y="2"/>
                  </a:lnTo>
                  <a:lnTo>
                    <a:pt x="421" y="1"/>
                  </a:lnTo>
                  <a:lnTo>
                    <a:pt x="425" y="0"/>
                  </a:lnTo>
                  <a:lnTo>
                    <a:pt x="485" y="0"/>
                  </a:lnTo>
                  <a:lnTo>
                    <a:pt x="485" y="0"/>
                  </a:lnTo>
                  <a:lnTo>
                    <a:pt x="489" y="1"/>
                  </a:lnTo>
                  <a:lnTo>
                    <a:pt x="493" y="2"/>
                  </a:lnTo>
                  <a:lnTo>
                    <a:pt x="497" y="5"/>
                  </a:lnTo>
                  <a:lnTo>
                    <a:pt x="501" y="8"/>
                  </a:lnTo>
                  <a:lnTo>
                    <a:pt x="503" y="12"/>
                  </a:lnTo>
                  <a:lnTo>
                    <a:pt x="506" y="15"/>
                  </a:lnTo>
                  <a:lnTo>
                    <a:pt x="507" y="20"/>
                  </a:lnTo>
                  <a:lnTo>
                    <a:pt x="508" y="25"/>
                  </a:lnTo>
                  <a:lnTo>
                    <a:pt x="508" y="640"/>
                  </a:lnTo>
                  <a:lnTo>
                    <a:pt x="508" y="640"/>
                  </a:lnTo>
                  <a:lnTo>
                    <a:pt x="507" y="646"/>
                  </a:lnTo>
                  <a:lnTo>
                    <a:pt x="506" y="649"/>
                  </a:lnTo>
                  <a:lnTo>
                    <a:pt x="503" y="654"/>
                  </a:lnTo>
                  <a:lnTo>
                    <a:pt x="501" y="657"/>
                  </a:lnTo>
                  <a:lnTo>
                    <a:pt x="497" y="661"/>
                  </a:lnTo>
                  <a:lnTo>
                    <a:pt x="494" y="663"/>
                  </a:lnTo>
                  <a:lnTo>
                    <a:pt x="489" y="664"/>
                  </a:lnTo>
                  <a:lnTo>
                    <a:pt x="485" y="664"/>
                  </a:lnTo>
                  <a:lnTo>
                    <a:pt x="485" y="66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3" name="Freeform 175"/>
            <p:cNvSpPr>
              <a:spLocks/>
            </p:cNvSpPr>
            <p:nvPr/>
          </p:nvSpPr>
          <p:spPr bwMode="auto">
            <a:xfrm>
              <a:off x="5018059" y="4229903"/>
              <a:ext cx="87278" cy="134776"/>
            </a:xfrm>
            <a:custGeom>
              <a:avLst/>
              <a:gdLst>
                <a:gd name="T0" fmla="*/ 176 w 442"/>
                <a:gd name="T1" fmla="*/ 680 h 681"/>
                <a:gd name="T2" fmla="*/ 73 w 442"/>
                <a:gd name="T3" fmla="*/ 672 h 681"/>
                <a:gd name="T4" fmla="*/ 25 w 442"/>
                <a:gd name="T5" fmla="*/ 663 h 681"/>
                <a:gd name="T6" fmla="*/ 7 w 442"/>
                <a:gd name="T7" fmla="*/ 655 h 681"/>
                <a:gd name="T8" fmla="*/ 0 w 442"/>
                <a:gd name="T9" fmla="*/ 644 h 681"/>
                <a:gd name="T10" fmla="*/ 0 w 442"/>
                <a:gd name="T11" fmla="*/ 597 h 681"/>
                <a:gd name="T12" fmla="*/ 3 w 442"/>
                <a:gd name="T13" fmla="*/ 586 h 681"/>
                <a:gd name="T14" fmla="*/ 13 w 442"/>
                <a:gd name="T15" fmla="*/ 579 h 681"/>
                <a:gd name="T16" fmla="*/ 26 w 442"/>
                <a:gd name="T17" fmla="*/ 578 h 681"/>
                <a:gd name="T18" fmla="*/ 126 w 442"/>
                <a:gd name="T19" fmla="*/ 587 h 681"/>
                <a:gd name="T20" fmla="*/ 216 w 442"/>
                <a:gd name="T21" fmla="*/ 592 h 681"/>
                <a:gd name="T22" fmla="*/ 267 w 442"/>
                <a:gd name="T23" fmla="*/ 587 h 681"/>
                <a:gd name="T24" fmla="*/ 297 w 442"/>
                <a:gd name="T25" fmla="*/ 578 h 681"/>
                <a:gd name="T26" fmla="*/ 318 w 442"/>
                <a:gd name="T27" fmla="*/ 562 h 681"/>
                <a:gd name="T28" fmla="*/ 332 w 442"/>
                <a:gd name="T29" fmla="*/ 538 h 681"/>
                <a:gd name="T30" fmla="*/ 335 w 442"/>
                <a:gd name="T31" fmla="*/ 506 h 681"/>
                <a:gd name="T32" fmla="*/ 330 w 442"/>
                <a:gd name="T33" fmla="*/ 481 h 681"/>
                <a:gd name="T34" fmla="*/ 304 w 442"/>
                <a:gd name="T35" fmla="*/ 446 h 681"/>
                <a:gd name="T36" fmla="*/ 244 w 442"/>
                <a:gd name="T37" fmla="*/ 406 h 681"/>
                <a:gd name="T38" fmla="*/ 96 w 442"/>
                <a:gd name="T39" fmla="*/ 317 h 681"/>
                <a:gd name="T40" fmla="*/ 52 w 442"/>
                <a:gd name="T41" fmla="*/ 280 h 681"/>
                <a:gd name="T42" fmla="*/ 26 w 442"/>
                <a:gd name="T43" fmla="*/ 249 h 681"/>
                <a:gd name="T44" fmla="*/ 9 w 442"/>
                <a:gd name="T45" fmla="*/ 214 h 681"/>
                <a:gd name="T46" fmla="*/ 0 w 442"/>
                <a:gd name="T47" fmla="*/ 175 h 681"/>
                <a:gd name="T48" fmla="*/ 1 w 442"/>
                <a:gd name="T49" fmla="*/ 138 h 681"/>
                <a:gd name="T50" fmla="*/ 16 w 442"/>
                <a:gd name="T51" fmla="*/ 83 h 681"/>
                <a:gd name="T52" fmla="*/ 48 w 442"/>
                <a:gd name="T53" fmla="*/ 44 h 681"/>
                <a:gd name="T54" fmla="*/ 94 w 442"/>
                <a:gd name="T55" fmla="*/ 19 h 681"/>
                <a:gd name="T56" fmla="*/ 151 w 442"/>
                <a:gd name="T57" fmla="*/ 5 h 681"/>
                <a:gd name="T58" fmla="*/ 218 w 442"/>
                <a:gd name="T59" fmla="*/ 0 h 681"/>
                <a:gd name="T60" fmla="*/ 317 w 442"/>
                <a:gd name="T61" fmla="*/ 5 h 681"/>
                <a:gd name="T62" fmla="*/ 406 w 442"/>
                <a:gd name="T63" fmla="*/ 16 h 681"/>
                <a:gd name="T64" fmla="*/ 421 w 442"/>
                <a:gd name="T65" fmla="*/ 21 h 681"/>
                <a:gd name="T66" fmla="*/ 428 w 442"/>
                <a:gd name="T67" fmla="*/ 31 h 681"/>
                <a:gd name="T68" fmla="*/ 429 w 442"/>
                <a:gd name="T69" fmla="*/ 80 h 681"/>
                <a:gd name="T70" fmla="*/ 428 w 442"/>
                <a:gd name="T71" fmla="*/ 90 h 681"/>
                <a:gd name="T72" fmla="*/ 421 w 442"/>
                <a:gd name="T73" fmla="*/ 98 h 681"/>
                <a:gd name="T74" fmla="*/ 410 w 442"/>
                <a:gd name="T75" fmla="*/ 100 h 681"/>
                <a:gd name="T76" fmla="*/ 321 w 442"/>
                <a:gd name="T77" fmla="*/ 94 h 681"/>
                <a:gd name="T78" fmla="*/ 218 w 442"/>
                <a:gd name="T79" fmla="*/ 91 h 681"/>
                <a:gd name="T80" fmla="*/ 153 w 442"/>
                <a:gd name="T81" fmla="*/ 97 h 681"/>
                <a:gd name="T82" fmla="*/ 130 w 442"/>
                <a:gd name="T83" fmla="*/ 107 h 681"/>
                <a:gd name="T84" fmla="*/ 114 w 442"/>
                <a:gd name="T85" fmla="*/ 124 h 681"/>
                <a:gd name="T86" fmla="*/ 107 w 442"/>
                <a:gd name="T87" fmla="*/ 150 h 681"/>
                <a:gd name="T88" fmla="*/ 107 w 442"/>
                <a:gd name="T89" fmla="*/ 173 h 681"/>
                <a:gd name="T90" fmla="*/ 126 w 442"/>
                <a:gd name="T91" fmla="*/ 208 h 681"/>
                <a:gd name="T92" fmla="*/ 170 w 442"/>
                <a:gd name="T93" fmla="*/ 241 h 681"/>
                <a:gd name="T94" fmla="*/ 309 w 442"/>
                <a:gd name="T95" fmla="*/ 324 h 681"/>
                <a:gd name="T96" fmla="*/ 358 w 442"/>
                <a:gd name="T97" fmla="*/ 357 h 681"/>
                <a:gd name="T98" fmla="*/ 395 w 442"/>
                <a:gd name="T99" fmla="*/ 389 h 681"/>
                <a:gd name="T100" fmla="*/ 420 w 442"/>
                <a:gd name="T101" fmla="*/ 421 h 681"/>
                <a:gd name="T102" fmla="*/ 435 w 442"/>
                <a:gd name="T103" fmla="*/ 456 h 681"/>
                <a:gd name="T104" fmla="*/ 442 w 442"/>
                <a:gd name="T105" fmla="*/ 493 h 681"/>
                <a:gd name="T106" fmla="*/ 441 w 442"/>
                <a:gd name="T107" fmla="*/ 529 h 681"/>
                <a:gd name="T108" fmla="*/ 426 w 442"/>
                <a:gd name="T109" fmla="*/ 585 h 681"/>
                <a:gd name="T110" fmla="*/ 393 w 442"/>
                <a:gd name="T111" fmla="*/ 629 h 681"/>
                <a:gd name="T112" fmla="*/ 346 w 442"/>
                <a:gd name="T113" fmla="*/ 659 h 681"/>
                <a:gd name="T114" fmla="*/ 287 w 442"/>
                <a:gd name="T115" fmla="*/ 676 h 681"/>
                <a:gd name="T116" fmla="*/ 216 w 442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2" h="681">
                  <a:moveTo>
                    <a:pt x="216" y="681"/>
                  </a:moveTo>
                  <a:lnTo>
                    <a:pt x="216" y="681"/>
                  </a:lnTo>
                  <a:lnTo>
                    <a:pt x="176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3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5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6" y="592"/>
                  </a:lnTo>
                  <a:lnTo>
                    <a:pt x="216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8" y="562"/>
                  </a:lnTo>
                  <a:lnTo>
                    <a:pt x="324" y="555"/>
                  </a:lnTo>
                  <a:lnTo>
                    <a:pt x="328" y="547"/>
                  </a:lnTo>
                  <a:lnTo>
                    <a:pt x="332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5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2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6" y="249"/>
                  </a:lnTo>
                  <a:lnTo>
                    <a:pt x="20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5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5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7" y="5"/>
                  </a:lnTo>
                  <a:lnTo>
                    <a:pt x="363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7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7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8" y="99"/>
                  </a:lnTo>
                  <a:lnTo>
                    <a:pt x="410" y="100"/>
                  </a:lnTo>
                  <a:lnTo>
                    <a:pt x="410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5" y="100"/>
                  </a:lnTo>
                  <a:lnTo>
                    <a:pt x="137" y="102"/>
                  </a:lnTo>
                  <a:lnTo>
                    <a:pt x="130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7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7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6" y="208"/>
                  </a:lnTo>
                  <a:lnTo>
                    <a:pt x="139" y="219"/>
                  </a:lnTo>
                  <a:lnTo>
                    <a:pt x="153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9" y="324"/>
                  </a:lnTo>
                  <a:lnTo>
                    <a:pt x="309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2" y="367"/>
                  </a:lnTo>
                  <a:lnTo>
                    <a:pt x="384" y="378"/>
                  </a:lnTo>
                  <a:lnTo>
                    <a:pt x="395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6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1" y="481"/>
                  </a:lnTo>
                  <a:lnTo>
                    <a:pt x="442" y="493"/>
                  </a:lnTo>
                  <a:lnTo>
                    <a:pt x="442" y="506"/>
                  </a:lnTo>
                  <a:lnTo>
                    <a:pt x="442" y="506"/>
                  </a:lnTo>
                  <a:lnTo>
                    <a:pt x="441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80" y="640"/>
                  </a:lnTo>
                  <a:lnTo>
                    <a:pt x="364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9" y="671"/>
                  </a:lnTo>
                  <a:lnTo>
                    <a:pt x="287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6" y="681"/>
                  </a:lnTo>
                  <a:lnTo>
                    <a:pt x="216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4" name="Freeform 176"/>
            <p:cNvSpPr>
              <a:spLocks noEditPoints="1"/>
            </p:cNvSpPr>
            <p:nvPr/>
          </p:nvSpPr>
          <p:spPr bwMode="auto">
            <a:xfrm>
              <a:off x="5135618" y="4182405"/>
              <a:ext cx="21968" cy="180494"/>
            </a:xfrm>
            <a:custGeom>
              <a:avLst/>
              <a:gdLst>
                <a:gd name="T0" fmla="*/ 26 w 110"/>
                <a:gd name="T1" fmla="*/ 145 h 914"/>
                <a:gd name="T2" fmla="*/ 20 w 110"/>
                <a:gd name="T3" fmla="*/ 144 h 914"/>
                <a:gd name="T4" fmla="*/ 12 w 110"/>
                <a:gd name="T5" fmla="*/ 140 h 914"/>
                <a:gd name="T6" fmla="*/ 5 w 110"/>
                <a:gd name="T7" fmla="*/ 134 h 914"/>
                <a:gd name="T8" fmla="*/ 2 w 110"/>
                <a:gd name="T9" fmla="*/ 125 h 914"/>
                <a:gd name="T10" fmla="*/ 0 w 110"/>
                <a:gd name="T11" fmla="*/ 24 h 914"/>
                <a:gd name="T12" fmla="*/ 2 w 110"/>
                <a:gd name="T13" fmla="*/ 19 h 914"/>
                <a:gd name="T14" fmla="*/ 5 w 110"/>
                <a:gd name="T15" fmla="*/ 10 h 914"/>
                <a:gd name="T16" fmla="*/ 12 w 110"/>
                <a:gd name="T17" fmla="*/ 4 h 914"/>
                <a:gd name="T18" fmla="*/ 20 w 110"/>
                <a:gd name="T19" fmla="*/ 0 h 914"/>
                <a:gd name="T20" fmla="*/ 86 w 110"/>
                <a:gd name="T21" fmla="*/ 0 h 914"/>
                <a:gd name="T22" fmla="*/ 92 w 110"/>
                <a:gd name="T23" fmla="*/ 0 h 914"/>
                <a:gd name="T24" fmla="*/ 100 w 110"/>
                <a:gd name="T25" fmla="*/ 4 h 914"/>
                <a:gd name="T26" fmla="*/ 107 w 110"/>
                <a:gd name="T27" fmla="*/ 10 h 914"/>
                <a:gd name="T28" fmla="*/ 110 w 110"/>
                <a:gd name="T29" fmla="*/ 19 h 914"/>
                <a:gd name="T30" fmla="*/ 110 w 110"/>
                <a:gd name="T31" fmla="*/ 121 h 914"/>
                <a:gd name="T32" fmla="*/ 110 w 110"/>
                <a:gd name="T33" fmla="*/ 125 h 914"/>
                <a:gd name="T34" fmla="*/ 107 w 110"/>
                <a:gd name="T35" fmla="*/ 134 h 914"/>
                <a:gd name="T36" fmla="*/ 100 w 110"/>
                <a:gd name="T37" fmla="*/ 140 h 914"/>
                <a:gd name="T38" fmla="*/ 92 w 110"/>
                <a:gd name="T39" fmla="*/ 144 h 914"/>
                <a:gd name="T40" fmla="*/ 86 w 110"/>
                <a:gd name="T41" fmla="*/ 145 h 914"/>
                <a:gd name="T42" fmla="*/ 27 w 110"/>
                <a:gd name="T43" fmla="*/ 914 h 914"/>
                <a:gd name="T44" fmla="*/ 21 w 110"/>
                <a:gd name="T45" fmla="*/ 914 h 914"/>
                <a:gd name="T46" fmla="*/ 13 w 110"/>
                <a:gd name="T47" fmla="*/ 911 h 914"/>
                <a:gd name="T48" fmla="*/ 6 w 110"/>
                <a:gd name="T49" fmla="*/ 904 h 914"/>
                <a:gd name="T50" fmla="*/ 3 w 110"/>
                <a:gd name="T51" fmla="*/ 896 h 914"/>
                <a:gd name="T52" fmla="*/ 3 w 110"/>
                <a:gd name="T53" fmla="*/ 275 h 914"/>
                <a:gd name="T54" fmla="*/ 3 w 110"/>
                <a:gd name="T55" fmla="*/ 270 h 914"/>
                <a:gd name="T56" fmla="*/ 6 w 110"/>
                <a:gd name="T57" fmla="*/ 262 h 914"/>
                <a:gd name="T58" fmla="*/ 13 w 110"/>
                <a:gd name="T59" fmla="*/ 255 h 914"/>
                <a:gd name="T60" fmla="*/ 21 w 110"/>
                <a:gd name="T61" fmla="*/ 251 h 914"/>
                <a:gd name="T62" fmla="*/ 84 w 110"/>
                <a:gd name="T63" fmla="*/ 250 h 914"/>
                <a:gd name="T64" fmla="*/ 89 w 110"/>
                <a:gd name="T65" fmla="*/ 251 h 914"/>
                <a:gd name="T66" fmla="*/ 98 w 110"/>
                <a:gd name="T67" fmla="*/ 255 h 914"/>
                <a:gd name="T68" fmla="*/ 105 w 110"/>
                <a:gd name="T69" fmla="*/ 262 h 914"/>
                <a:gd name="T70" fmla="*/ 108 w 110"/>
                <a:gd name="T71" fmla="*/ 270 h 914"/>
                <a:gd name="T72" fmla="*/ 108 w 110"/>
                <a:gd name="T73" fmla="*/ 890 h 914"/>
                <a:gd name="T74" fmla="*/ 108 w 110"/>
                <a:gd name="T75" fmla="*/ 896 h 914"/>
                <a:gd name="T76" fmla="*/ 105 w 110"/>
                <a:gd name="T77" fmla="*/ 904 h 914"/>
                <a:gd name="T78" fmla="*/ 98 w 110"/>
                <a:gd name="T79" fmla="*/ 911 h 914"/>
                <a:gd name="T80" fmla="*/ 89 w 110"/>
                <a:gd name="T81" fmla="*/ 914 h 914"/>
                <a:gd name="T82" fmla="*/ 84 w 110"/>
                <a:gd name="T83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4">
                  <a:moveTo>
                    <a:pt x="86" y="145"/>
                  </a:moveTo>
                  <a:lnTo>
                    <a:pt x="26" y="145"/>
                  </a:lnTo>
                  <a:lnTo>
                    <a:pt x="26" y="145"/>
                  </a:lnTo>
                  <a:lnTo>
                    <a:pt x="20" y="144"/>
                  </a:lnTo>
                  <a:lnTo>
                    <a:pt x="15" y="142"/>
                  </a:lnTo>
                  <a:lnTo>
                    <a:pt x="12" y="140"/>
                  </a:lnTo>
                  <a:lnTo>
                    <a:pt x="8" y="138"/>
                  </a:lnTo>
                  <a:lnTo>
                    <a:pt x="5" y="134"/>
                  </a:lnTo>
                  <a:lnTo>
                    <a:pt x="3" y="130"/>
                  </a:lnTo>
                  <a:lnTo>
                    <a:pt x="2" y="125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19"/>
                  </a:lnTo>
                  <a:lnTo>
                    <a:pt x="3" y="14"/>
                  </a:lnTo>
                  <a:lnTo>
                    <a:pt x="5" y="10"/>
                  </a:lnTo>
                  <a:lnTo>
                    <a:pt x="8" y="7"/>
                  </a:lnTo>
                  <a:lnTo>
                    <a:pt x="12" y="4"/>
                  </a:lnTo>
                  <a:lnTo>
                    <a:pt x="15" y="1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2" y="0"/>
                  </a:lnTo>
                  <a:lnTo>
                    <a:pt x="96" y="1"/>
                  </a:lnTo>
                  <a:lnTo>
                    <a:pt x="100" y="4"/>
                  </a:lnTo>
                  <a:lnTo>
                    <a:pt x="104" y="7"/>
                  </a:lnTo>
                  <a:lnTo>
                    <a:pt x="107" y="10"/>
                  </a:lnTo>
                  <a:lnTo>
                    <a:pt x="109" y="14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5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4" y="138"/>
                  </a:lnTo>
                  <a:lnTo>
                    <a:pt x="100" y="140"/>
                  </a:lnTo>
                  <a:lnTo>
                    <a:pt x="96" y="142"/>
                  </a:lnTo>
                  <a:lnTo>
                    <a:pt x="92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4"/>
                  </a:moveTo>
                  <a:lnTo>
                    <a:pt x="27" y="914"/>
                  </a:lnTo>
                  <a:lnTo>
                    <a:pt x="27" y="914"/>
                  </a:lnTo>
                  <a:lnTo>
                    <a:pt x="21" y="914"/>
                  </a:lnTo>
                  <a:lnTo>
                    <a:pt x="16" y="913"/>
                  </a:lnTo>
                  <a:lnTo>
                    <a:pt x="13" y="911"/>
                  </a:lnTo>
                  <a:lnTo>
                    <a:pt x="10" y="907"/>
                  </a:lnTo>
                  <a:lnTo>
                    <a:pt x="6" y="904"/>
                  </a:lnTo>
                  <a:lnTo>
                    <a:pt x="4" y="899"/>
                  </a:lnTo>
                  <a:lnTo>
                    <a:pt x="3" y="896"/>
                  </a:lnTo>
                  <a:lnTo>
                    <a:pt x="3" y="890"/>
                  </a:lnTo>
                  <a:lnTo>
                    <a:pt x="3" y="275"/>
                  </a:lnTo>
                  <a:lnTo>
                    <a:pt x="3" y="275"/>
                  </a:lnTo>
                  <a:lnTo>
                    <a:pt x="3" y="270"/>
                  </a:lnTo>
                  <a:lnTo>
                    <a:pt x="4" y="265"/>
                  </a:lnTo>
                  <a:lnTo>
                    <a:pt x="6" y="262"/>
                  </a:lnTo>
                  <a:lnTo>
                    <a:pt x="10" y="258"/>
                  </a:lnTo>
                  <a:lnTo>
                    <a:pt x="13" y="255"/>
                  </a:lnTo>
                  <a:lnTo>
                    <a:pt x="16" y="252"/>
                  </a:lnTo>
                  <a:lnTo>
                    <a:pt x="21" y="251"/>
                  </a:lnTo>
                  <a:lnTo>
                    <a:pt x="27" y="250"/>
                  </a:lnTo>
                  <a:lnTo>
                    <a:pt x="84" y="250"/>
                  </a:lnTo>
                  <a:lnTo>
                    <a:pt x="84" y="250"/>
                  </a:lnTo>
                  <a:lnTo>
                    <a:pt x="89" y="251"/>
                  </a:lnTo>
                  <a:lnTo>
                    <a:pt x="93" y="252"/>
                  </a:lnTo>
                  <a:lnTo>
                    <a:pt x="98" y="255"/>
                  </a:lnTo>
                  <a:lnTo>
                    <a:pt x="101" y="258"/>
                  </a:lnTo>
                  <a:lnTo>
                    <a:pt x="105" y="262"/>
                  </a:lnTo>
                  <a:lnTo>
                    <a:pt x="107" y="265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0"/>
                  </a:lnTo>
                  <a:lnTo>
                    <a:pt x="108" y="890"/>
                  </a:lnTo>
                  <a:lnTo>
                    <a:pt x="108" y="896"/>
                  </a:lnTo>
                  <a:lnTo>
                    <a:pt x="107" y="899"/>
                  </a:lnTo>
                  <a:lnTo>
                    <a:pt x="105" y="904"/>
                  </a:lnTo>
                  <a:lnTo>
                    <a:pt x="101" y="907"/>
                  </a:lnTo>
                  <a:lnTo>
                    <a:pt x="98" y="911"/>
                  </a:lnTo>
                  <a:lnTo>
                    <a:pt x="93" y="913"/>
                  </a:lnTo>
                  <a:lnTo>
                    <a:pt x="89" y="914"/>
                  </a:lnTo>
                  <a:lnTo>
                    <a:pt x="84" y="914"/>
                  </a:lnTo>
                  <a:lnTo>
                    <a:pt x="84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5" name="Freeform 177"/>
            <p:cNvSpPr>
              <a:spLocks/>
            </p:cNvSpPr>
            <p:nvPr/>
          </p:nvSpPr>
          <p:spPr bwMode="auto">
            <a:xfrm>
              <a:off x="5192616" y="4229903"/>
              <a:ext cx="100340" cy="132995"/>
            </a:xfrm>
            <a:custGeom>
              <a:avLst/>
              <a:gdLst>
                <a:gd name="T0" fmla="*/ 426 w 508"/>
                <a:gd name="T1" fmla="*/ 672 h 672"/>
                <a:gd name="T2" fmla="*/ 421 w 508"/>
                <a:gd name="T3" fmla="*/ 672 h 672"/>
                <a:gd name="T4" fmla="*/ 413 w 508"/>
                <a:gd name="T5" fmla="*/ 669 h 672"/>
                <a:gd name="T6" fmla="*/ 406 w 508"/>
                <a:gd name="T7" fmla="*/ 662 h 672"/>
                <a:gd name="T8" fmla="*/ 403 w 508"/>
                <a:gd name="T9" fmla="*/ 654 h 672"/>
                <a:gd name="T10" fmla="*/ 402 w 508"/>
                <a:gd name="T11" fmla="*/ 251 h 672"/>
                <a:gd name="T12" fmla="*/ 402 w 508"/>
                <a:gd name="T13" fmla="*/ 230 h 672"/>
                <a:gd name="T14" fmla="*/ 398 w 508"/>
                <a:gd name="T15" fmla="*/ 192 h 672"/>
                <a:gd name="T16" fmla="*/ 390 w 508"/>
                <a:gd name="T17" fmla="*/ 161 h 672"/>
                <a:gd name="T18" fmla="*/ 377 w 508"/>
                <a:gd name="T19" fmla="*/ 136 h 672"/>
                <a:gd name="T20" fmla="*/ 361 w 508"/>
                <a:gd name="T21" fmla="*/ 117 h 672"/>
                <a:gd name="T22" fmla="*/ 341 w 508"/>
                <a:gd name="T23" fmla="*/ 105 h 672"/>
                <a:gd name="T24" fmla="*/ 316 w 508"/>
                <a:gd name="T25" fmla="*/ 97 h 672"/>
                <a:gd name="T26" fmla="*/ 286 w 508"/>
                <a:gd name="T27" fmla="*/ 93 h 672"/>
                <a:gd name="T28" fmla="*/ 270 w 508"/>
                <a:gd name="T29" fmla="*/ 92 h 672"/>
                <a:gd name="T30" fmla="*/ 231 w 508"/>
                <a:gd name="T31" fmla="*/ 95 h 672"/>
                <a:gd name="T32" fmla="*/ 189 w 508"/>
                <a:gd name="T33" fmla="*/ 106 h 672"/>
                <a:gd name="T34" fmla="*/ 148 w 508"/>
                <a:gd name="T35" fmla="*/ 121 h 672"/>
                <a:gd name="T36" fmla="*/ 107 w 508"/>
                <a:gd name="T37" fmla="*/ 139 h 672"/>
                <a:gd name="T38" fmla="*/ 107 w 508"/>
                <a:gd name="T39" fmla="*/ 648 h 672"/>
                <a:gd name="T40" fmla="*/ 105 w 508"/>
                <a:gd name="T41" fmla="*/ 657 h 672"/>
                <a:gd name="T42" fmla="*/ 99 w 508"/>
                <a:gd name="T43" fmla="*/ 665 h 672"/>
                <a:gd name="T44" fmla="*/ 92 w 508"/>
                <a:gd name="T45" fmla="*/ 671 h 672"/>
                <a:gd name="T46" fmla="*/ 82 w 508"/>
                <a:gd name="T47" fmla="*/ 672 h 672"/>
                <a:gd name="T48" fmla="*/ 23 w 508"/>
                <a:gd name="T49" fmla="*/ 672 h 672"/>
                <a:gd name="T50" fmla="*/ 14 w 508"/>
                <a:gd name="T51" fmla="*/ 671 h 672"/>
                <a:gd name="T52" fmla="*/ 7 w 508"/>
                <a:gd name="T53" fmla="*/ 665 h 672"/>
                <a:gd name="T54" fmla="*/ 2 w 508"/>
                <a:gd name="T55" fmla="*/ 657 h 672"/>
                <a:gd name="T56" fmla="*/ 0 w 508"/>
                <a:gd name="T57" fmla="*/ 648 h 672"/>
                <a:gd name="T58" fmla="*/ 0 w 508"/>
                <a:gd name="T59" fmla="*/ 33 h 672"/>
                <a:gd name="T60" fmla="*/ 1 w 508"/>
                <a:gd name="T61" fmla="*/ 23 h 672"/>
                <a:gd name="T62" fmla="*/ 7 w 508"/>
                <a:gd name="T63" fmla="*/ 16 h 672"/>
                <a:gd name="T64" fmla="*/ 14 w 508"/>
                <a:gd name="T65" fmla="*/ 10 h 672"/>
                <a:gd name="T66" fmla="*/ 23 w 508"/>
                <a:gd name="T67" fmla="*/ 8 h 672"/>
                <a:gd name="T68" fmla="*/ 84 w 508"/>
                <a:gd name="T69" fmla="*/ 8 h 672"/>
                <a:gd name="T70" fmla="*/ 93 w 508"/>
                <a:gd name="T71" fmla="*/ 10 h 672"/>
                <a:gd name="T72" fmla="*/ 100 w 508"/>
                <a:gd name="T73" fmla="*/ 16 h 672"/>
                <a:gd name="T74" fmla="*/ 105 w 508"/>
                <a:gd name="T75" fmla="*/ 23 h 672"/>
                <a:gd name="T76" fmla="*/ 107 w 508"/>
                <a:gd name="T77" fmla="*/ 33 h 672"/>
                <a:gd name="T78" fmla="*/ 107 w 508"/>
                <a:gd name="T79" fmla="*/ 55 h 672"/>
                <a:gd name="T80" fmla="*/ 154 w 508"/>
                <a:gd name="T81" fmla="*/ 31 h 672"/>
                <a:gd name="T82" fmla="*/ 201 w 508"/>
                <a:gd name="T83" fmla="*/ 14 h 672"/>
                <a:gd name="T84" fmla="*/ 248 w 508"/>
                <a:gd name="T85" fmla="*/ 4 h 672"/>
                <a:gd name="T86" fmla="*/ 298 w 508"/>
                <a:gd name="T87" fmla="*/ 0 h 672"/>
                <a:gd name="T88" fmla="*/ 325 w 508"/>
                <a:gd name="T89" fmla="*/ 1 h 672"/>
                <a:gd name="T90" fmla="*/ 372 w 508"/>
                <a:gd name="T91" fmla="*/ 9 h 672"/>
                <a:gd name="T92" fmla="*/ 411 w 508"/>
                <a:gd name="T93" fmla="*/ 27 h 672"/>
                <a:gd name="T94" fmla="*/ 444 w 508"/>
                <a:gd name="T95" fmla="*/ 51 h 672"/>
                <a:gd name="T96" fmla="*/ 469 w 508"/>
                <a:gd name="T97" fmla="*/ 83 h 672"/>
                <a:gd name="T98" fmla="*/ 489 w 508"/>
                <a:gd name="T99" fmla="*/ 122 h 672"/>
                <a:gd name="T100" fmla="*/ 501 w 508"/>
                <a:gd name="T101" fmla="*/ 169 h 672"/>
                <a:gd name="T102" fmla="*/ 507 w 508"/>
                <a:gd name="T103" fmla="*/ 222 h 672"/>
                <a:gd name="T104" fmla="*/ 508 w 508"/>
                <a:gd name="T105" fmla="*/ 648 h 672"/>
                <a:gd name="T106" fmla="*/ 508 w 508"/>
                <a:gd name="T107" fmla="*/ 654 h 672"/>
                <a:gd name="T108" fmla="*/ 504 w 508"/>
                <a:gd name="T109" fmla="*/ 662 h 672"/>
                <a:gd name="T110" fmla="*/ 498 w 508"/>
                <a:gd name="T111" fmla="*/ 669 h 672"/>
                <a:gd name="T112" fmla="*/ 489 w 508"/>
                <a:gd name="T113" fmla="*/ 672 h 672"/>
                <a:gd name="T114" fmla="*/ 484 w 508"/>
                <a:gd name="T115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2">
                  <a:moveTo>
                    <a:pt x="484" y="672"/>
                  </a:moveTo>
                  <a:lnTo>
                    <a:pt x="426" y="672"/>
                  </a:lnTo>
                  <a:lnTo>
                    <a:pt x="426" y="672"/>
                  </a:lnTo>
                  <a:lnTo>
                    <a:pt x="421" y="672"/>
                  </a:lnTo>
                  <a:lnTo>
                    <a:pt x="416" y="671"/>
                  </a:lnTo>
                  <a:lnTo>
                    <a:pt x="413" y="669"/>
                  </a:lnTo>
                  <a:lnTo>
                    <a:pt x="410" y="665"/>
                  </a:lnTo>
                  <a:lnTo>
                    <a:pt x="406" y="662"/>
                  </a:lnTo>
                  <a:lnTo>
                    <a:pt x="404" y="657"/>
                  </a:lnTo>
                  <a:lnTo>
                    <a:pt x="403" y="654"/>
                  </a:lnTo>
                  <a:lnTo>
                    <a:pt x="402" y="648"/>
                  </a:lnTo>
                  <a:lnTo>
                    <a:pt x="402" y="251"/>
                  </a:lnTo>
                  <a:lnTo>
                    <a:pt x="402" y="251"/>
                  </a:lnTo>
                  <a:lnTo>
                    <a:pt x="402" y="230"/>
                  </a:lnTo>
                  <a:lnTo>
                    <a:pt x="400" y="210"/>
                  </a:lnTo>
                  <a:lnTo>
                    <a:pt x="398" y="192"/>
                  </a:lnTo>
                  <a:lnTo>
                    <a:pt x="395" y="175"/>
                  </a:lnTo>
                  <a:lnTo>
                    <a:pt x="390" y="161"/>
                  </a:lnTo>
                  <a:lnTo>
                    <a:pt x="384" y="147"/>
                  </a:lnTo>
                  <a:lnTo>
                    <a:pt x="377" y="136"/>
                  </a:lnTo>
                  <a:lnTo>
                    <a:pt x="369" y="126"/>
                  </a:lnTo>
                  <a:lnTo>
                    <a:pt x="361" y="117"/>
                  </a:lnTo>
                  <a:lnTo>
                    <a:pt x="351" y="110"/>
                  </a:lnTo>
                  <a:lnTo>
                    <a:pt x="341" y="105"/>
                  </a:lnTo>
                  <a:lnTo>
                    <a:pt x="328" y="100"/>
                  </a:lnTo>
                  <a:lnTo>
                    <a:pt x="316" y="97"/>
                  </a:lnTo>
                  <a:lnTo>
                    <a:pt x="302" y="94"/>
                  </a:lnTo>
                  <a:lnTo>
                    <a:pt x="286" y="93"/>
                  </a:lnTo>
                  <a:lnTo>
                    <a:pt x="270" y="92"/>
                  </a:lnTo>
                  <a:lnTo>
                    <a:pt x="270" y="92"/>
                  </a:lnTo>
                  <a:lnTo>
                    <a:pt x="250" y="93"/>
                  </a:lnTo>
                  <a:lnTo>
                    <a:pt x="231" y="95"/>
                  </a:lnTo>
                  <a:lnTo>
                    <a:pt x="210" y="100"/>
                  </a:lnTo>
                  <a:lnTo>
                    <a:pt x="189" y="106"/>
                  </a:lnTo>
                  <a:lnTo>
                    <a:pt x="169" y="113"/>
                  </a:lnTo>
                  <a:lnTo>
                    <a:pt x="148" y="121"/>
                  </a:lnTo>
                  <a:lnTo>
                    <a:pt x="127" y="129"/>
                  </a:lnTo>
                  <a:lnTo>
                    <a:pt x="107" y="139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3"/>
                  </a:lnTo>
                  <a:lnTo>
                    <a:pt x="105" y="657"/>
                  </a:lnTo>
                  <a:lnTo>
                    <a:pt x="102" y="662"/>
                  </a:lnTo>
                  <a:lnTo>
                    <a:pt x="99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9"/>
                  </a:lnTo>
                  <a:lnTo>
                    <a:pt x="7" y="665"/>
                  </a:lnTo>
                  <a:lnTo>
                    <a:pt x="4" y="662"/>
                  </a:lnTo>
                  <a:lnTo>
                    <a:pt x="2" y="657"/>
                  </a:lnTo>
                  <a:lnTo>
                    <a:pt x="0" y="654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4" y="20"/>
                  </a:lnTo>
                  <a:lnTo>
                    <a:pt x="7" y="16"/>
                  </a:lnTo>
                  <a:lnTo>
                    <a:pt x="9" y="13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3"/>
                  </a:lnTo>
                  <a:lnTo>
                    <a:pt x="100" y="16"/>
                  </a:lnTo>
                  <a:lnTo>
                    <a:pt x="102" y="20"/>
                  </a:lnTo>
                  <a:lnTo>
                    <a:pt x="105" y="23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5"/>
                  </a:lnTo>
                  <a:lnTo>
                    <a:pt x="107" y="55"/>
                  </a:lnTo>
                  <a:lnTo>
                    <a:pt x="131" y="43"/>
                  </a:lnTo>
                  <a:lnTo>
                    <a:pt x="154" y="31"/>
                  </a:lnTo>
                  <a:lnTo>
                    <a:pt x="178" y="22"/>
                  </a:lnTo>
                  <a:lnTo>
                    <a:pt x="201" y="14"/>
                  </a:lnTo>
                  <a:lnTo>
                    <a:pt x="224" y="8"/>
                  </a:lnTo>
                  <a:lnTo>
                    <a:pt x="248" y="4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5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1" y="27"/>
                  </a:lnTo>
                  <a:lnTo>
                    <a:pt x="428" y="37"/>
                  </a:lnTo>
                  <a:lnTo>
                    <a:pt x="444" y="51"/>
                  </a:lnTo>
                  <a:lnTo>
                    <a:pt x="458" y="66"/>
                  </a:lnTo>
                  <a:lnTo>
                    <a:pt x="469" y="83"/>
                  </a:lnTo>
                  <a:lnTo>
                    <a:pt x="480" y="101"/>
                  </a:lnTo>
                  <a:lnTo>
                    <a:pt x="489" y="122"/>
                  </a:lnTo>
                  <a:lnTo>
                    <a:pt x="496" y="145"/>
                  </a:lnTo>
                  <a:lnTo>
                    <a:pt x="501" y="169"/>
                  </a:lnTo>
                  <a:lnTo>
                    <a:pt x="505" y="194"/>
                  </a:lnTo>
                  <a:lnTo>
                    <a:pt x="507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4"/>
                  </a:lnTo>
                  <a:lnTo>
                    <a:pt x="506" y="657"/>
                  </a:lnTo>
                  <a:lnTo>
                    <a:pt x="504" y="662"/>
                  </a:lnTo>
                  <a:lnTo>
                    <a:pt x="501" y="665"/>
                  </a:lnTo>
                  <a:lnTo>
                    <a:pt x="498" y="669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2"/>
                  </a:lnTo>
                  <a:lnTo>
                    <a:pt x="484" y="67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6" name="Freeform 178"/>
            <p:cNvSpPr>
              <a:spLocks noEditPoints="1"/>
            </p:cNvSpPr>
            <p:nvPr/>
          </p:nvSpPr>
          <p:spPr bwMode="auto">
            <a:xfrm>
              <a:off x="5321454" y="422990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1 h 681"/>
                <a:gd name="T4" fmla="*/ 123 w 534"/>
                <a:gd name="T5" fmla="*/ 500 h 681"/>
                <a:gd name="T6" fmla="*/ 150 w 534"/>
                <a:gd name="T7" fmla="*/ 544 h 681"/>
                <a:gd name="T8" fmla="*/ 186 w 534"/>
                <a:gd name="T9" fmla="*/ 571 h 681"/>
                <a:gd name="T10" fmla="*/ 236 w 534"/>
                <a:gd name="T11" fmla="*/ 585 h 681"/>
                <a:gd name="T12" fmla="*/ 275 w 534"/>
                <a:gd name="T13" fmla="*/ 589 h 681"/>
                <a:gd name="T14" fmla="*/ 442 w 534"/>
                <a:gd name="T15" fmla="*/ 581 h 681"/>
                <a:gd name="T16" fmla="*/ 496 w 534"/>
                <a:gd name="T17" fmla="*/ 575 h 681"/>
                <a:gd name="T18" fmla="*/ 509 w 534"/>
                <a:gd name="T19" fmla="*/ 578 h 681"/>
                <a:gd name="T20" fmla="*/ 514 w 534"/>
                <a:gd name="T21" fmla="*/ 587 h 681"/>
                <a:gd name="T22" fmla="*/ 514 w 534"/>
                <a:gd name="T23" fmla="*/ 633 h 681"/>
                <a:gd name="T24" fmla="*/ 510 w 534"/>
                <a:gd name="T25" fmla="*/ 652 h 681"/>
                <a:gd name="T26" fmla="*/ 497 w 534"/>
                <a:gd name="T27" fmla="*/ 659 h 681"/>
                <a:gd name="T28" fmla="*/ 440 w 534"/>
                <a:gd name="T29" fmla="*/ 669 h 681"/>
                <a:gd name="T30" fmla="*/ 333 w 534"/>
                <a:gd name="T31" fmla="*/ 679 h 681"/>
                <a:gd name="T32" fmla="*/ 275 w 534"/>
                <a:gd name="T33" fmla="*/ 681 h 681"/>
                <a:gd name="T34" fmla="*/ 198 w 534"/>
                <a:gd name="T35" fmla="*/ 673 h 681"/>
                <a:gd name="T36" fmla="*/ 127 w 534"/>
                <a:gd name="T37" fmla="*/ 648 h 681"/>
                <a:gd name="T38" fmla="*/ 96 w 534"/>
                <a:gd name="T39" fmla="*/ 629 h 681"/>
                <a:gd name="T40" fmla="*/ 67 w 534"/>
                <a:gd name="T41" fmla="*/ 602 h 681"/>
                <a:gd name="T42" fmla="*/ 43 w 534"/>
                <a:gd name="T43" fmla="*/ 570 h 681"/>
                <a:gd name="T44" fmla="*/ 23 w 534"/>
                <a:gd name="T45" fmla="*/ 531 h 681"/>
                <a:gd name="T46" fmla="*/ 10 w 534"/>
                <a:gd name="T47" fmla="*/ 485 h 681"/>
                <a:gd name="T48" fmla="*/ 3 w 534"/>
                <a:gd name="T49" fmla="*/ 431 h 681"/>
                <a:gd name="T50" fmla="*/ 0 w 534"/>
                <a:gd name="T51" fmla="*/ 282 h 681"/>
                <a:gd name="T52" fmla="*/ 5 w 534"/>
                <a:gd name="T53" fmla="*/ 222 h 681"/>
                <a:gd name="T54" fmla="*/ 28 w 534"/>
                <a:gd name="T55" fmla="*/ 141 h 681"/>
                <a:gd name="T56" fmla="*/ 54 w 534"/>
                <a:gd name="T57" fmla="*/ 97 h 681"/>
                <a:gd name="T58" fmla="*/ 78 w 534"/>
                <a:gd name="T59" fmla="*/ 68 h 681"/>
                <a:gd name="T60" fmla="*/ 108 w 534"/>
                <a:gd name="T61" fmla="*/ 44 h 681"/>
                <a:gd name="T62" fmla="*/ 142 w 534"/>
                <a:gd name="T63" fmla="*/ 25 h 681"/>
                <a:gd name="T64" fmla="*/ 179 w 534"/>
                <a:gd name="T65" fmla="*/ 12 h 681"/>
                <a:gd name="T66" fmla="*/ 237 w 534"/>
                <a:gd name="T67" fmla="*/ 1 h 681"/>
                <a:gd name="T68" fmla="*/ 301 w 534"/>
                <a:gd name="T69" fmla="*/ 1 h 681"/>
                <a:gd name="T70" fmla="*/ 358 w 534"/>
                <a:gd name="T71" fmla="*/ 12 h 681"/>
                <a:gd name="T72" fmla="*/ 396 w 534"/>
                <a:gd name="T73" fmla="*/ 25 h 681"/>
                <a:gd name="T74" fmla="*/ 431 w 534"/>
                <a:gd name="T75" fmla="*/ 45 h 681"/>
                <a:gd name="T76" fmla="*/ 459 w 534"/>
                <a:gd name="T77" fmla="*/ 68 h 681"/>
                <a:gd name="T78" fmla="*/ 483 w 534"/>
                <a:gd name="T79" fmla="*/ 97 h 681"/>
                <a:gd name="T80" fmla="*/ 509 w 534"/>
                <a:gd name="T81" fmla="*/ 141 h 681"/>
                <a:gd name="T82" fmla="*/ 530 w 534"/>
                <a:gd name="T83" fmla="*/ 222 h 681"/>
                <a:gd name="T84" fmla="*/ 534 w 534"/>
                <a:gd name="T85" fmla="*/ 348 h 681"/>
                <a:gd name="T86" fmla="*/ 533 w 534"/>
                <a:gd name="T87" fmla="*/ 359 h 681"/>
                <a:gd name="T88" fmla="*/ 525 w 534"/>
                <a:gd name="T89" fmla="*/ 371 h 681"/>
                <a:gd name="T90" fmla="*/ 511 w 534"/>
                <a:gd name="T91" fmla="*/ 374 h 681"/>
                <a:gd name="T92" fmla="*/ 427 w 534"/>
                <a:gd name="T93" fmla="*/ 282 h 681"/>
                <a:gd name="T94" fmla="*/ 421 w 534"/>
                <a:gd name="T95" fmla="*/ 215 h 681"/>
                <a:gd name="T96" fmla="*/ 404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49 w 534"/>
                <a:gd name="T105" fmla="*/ 94 h 681"/>
                <a:gd name="T106" fmla="*/ 200 w 534"/>
                <a:gd name="T107" fmla="*/ 105 h 681"/>
                <a:gd name="T108" fmla="*/ 160 w 534"/>
                <a:gd name="T109" fmla="*/ 129 h 681"/>
                <a:gd name="T110" fmla="*/ 131 w 534"/>
                <a:gd name="T111" fmla="*/ 165 h 681"/>
                <a:gd name="T112" fmla="*/ 113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1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8"/>
                  </a:lnTo>
                  <a:lnTo>
                    <a:pt x="109" y="441"/>
                  </a:lnTo>
                  <a:lnTo>
                    <a:pt x="113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50" y="544"/>
                  </a:lnTo>
                  <a:lnTo>
                    <a:pt x="160" y="554"/>
                  </a:lnTo>
                  <a:lnTo>
                    <a:pt x="173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8" y="583"/>
                  </a:lnTo>
                  <a:lnTo>
                    <a:pt x="236" y="585"/>
                  </a:lnTo>
                  <a:lnTo>
                    <a:pt x="254" y="587"/>
                  </a:lnTo>
                  <a:lnTo>
                    <a:pt x="275" y="589"/>
                  </a:lnTo>
                  <a:lnTo>
                    <a:pt x="275" y="589"/>
                  </a:lnTo>
                  <a:lnTo>
                    <a:pt x="330" y="587"/>
                  </a:lnTo>
                  <a:lnTo>
                    <a:pt x="387" y="585"/>
                  </a:lnTo>
                  <a:lnTo>
                    <a:pt x="442" y="581"/>
                  </a:lnTo>
                  <a:lnTo>
                    <a:pt x="489" y="575"/>
                  </a:lnTo>
                  <a:lnTo>
                    <a:pt x="489" y="575"/>
                  </a:lnTo>
                  <a:lnTo>
                    <a:pt x="496" y="575"/>
                  </a:lnTo>
                  <a:lnTo>
                    <a:pt x="496" y="575"/>
                  </a:lnTo>
                  <a:lnTo>
                    <a:pt x="503" y="576"/>
                  </a:lnTo>
                  <a:lnTo>
                    <a:pt x="509" y="578"/>
                  </a:lnTo>
                  <a:lnTo>
                    <a:pt x="511" y="582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3"/>
                  </a:lnTo>
                  <a:lnTo>
                    <a:pt x="514" y="633"/>
                  </a:lnTo>
                  <a:lnTo>
                    <a:pt x="514" y="644"/>
                  </a:lnTo>
                  <a:lnTo>
                    <a:pt x="512" y="647"/>
                  </a:lnTo>
                  <a:lnTo>
                    <a:pt x="510" y="652"/>
                  </a:lnTo>
                  <a:lnTo>
                    <a:pt x="506" y="654"/>
                  </a:lnTo>
                  <a:lnTo>
                    <a:pt x="503" y="657"/>
                  </a:lnTo>
                  <a:lnTo>
                    <a:pt x="497" y="659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40" y="669"/>
                  </a:lnTo>
                  <a:lnTo>
                    <a:pt x="387" y="676"/>
                  </a:lnTo>
                  <a:lnTo>
                    <a:pt x="361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5" y="681"/>
                  </a:lnTo>
                  <a:lnTo>
                    <a:pt x="275" y="681"/>
                  </a:lnTo>
                  <a:lnTo>
                    <a:pt x="248" y="680"/>
                  </a:lnTo>
                  <a:lnTo>
                    <a:pt x="223" y="678"/>
                  </a:lnTo>
                  <a:lnTo>
                    <a:pt x="198" y="673"/>
                  </a:lnTo>
                  <a:lnTo>
                    <a:pt x="174" y="668"/>
                  </a:lnTo>
                  <a:lnTo>
                    <a:pt x="150" y="660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6" y="636"/>
                  </a:lnTo>
                  <a:lnTo>
                    <a:pt x="96" y="629"/>
                  </a:lnTo>
                  <a:lnTo>
                    <a:pt x="85" y="621"/>
                  </a:lnTo>
                  <a:lnTo>
                    <a:pt x="76" y="612"/>
                  </a:lnTo>
                  <a:lnTo>
                    <a:pt x="67" y="602"/>
                  </a:lnTo>
                  <a:lnTo>
                    <a:pt x="59" y="592"/>
                  </a:lnTo>
                  <a:lnTo>
                    <a:pt x="51" y="582"/>
                  </a:lnTo>
                  <a:lnTo>
                    <a:pt x="43" y="570"/>
                  </a:lnTo>
                  <a:lnTo>
                    <a:pt x="36" y="558"/>
                  </a:lnTo>
                  <a:lnTo>
                    <a:pt x="30" y="545"/>
                  </a:lnTo>
                  <a:lnTo>
                    <a:pt x="23" y="531"/>
                  </a:lnTo>
                  <a:lnTo>
                    <a:pt x="19" y="517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6" y="468"/>
                  </a:lnTo>
                  <a:lnTo>
                    <a:pt x="4" y="451"/>
                  </a:lnTo>
                  <a:lnTo>
                    <a:pt x="3" y="431"/>
                  </a:lnTo>
                  <a:lnTo>
                    <a:pt x="2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2" y="251"/>
                  </a:lnTo>
                  <a:lnTo>
                    <a:pt x="5" y="222"/>
                  </a:lnTo>
                  <a:lnTo>
                    <a:pt x="11" y="193"/>
                  </a:lnTo>
                  <a:lnTo>
                    <a:pt x="19" y="165"/>
                  </a:lnTo>
                  <a:lnTo>
                    <a:pt x="28" y="141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4" y="97"/>
                  </a:lnTo>
                  <a:lnTo>
                    <a:pt x="61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60"/>
                  </a:lnTo>
                  <a:lnTo>
                    <a:pt x="98" y="52"/>
                  </a:lnTo>
                  <a:lnTo>
                    <a:pt x="108" y="44"/>
                  </a:lnTo>
                  <a:lnTo>
                    <a:pt x="119" y="37"/>
                  </a:lnTo>
                  <a:lnTo>
                    <a:pt x="130" y="31"/>
                  </a:lnTo>
                  <a:lnTo>
                    <a:pt x="142" y="25"/>
                  </a:lnTo>
                  <a:lnTo>
                    <a:pt x="154" y="20"/>
                  </a:lnTo>
                  <a:lnTo>
                    <a:pt x="167" y="15"/>
                  </a:lnTo>
                  <a:lnTo>
                    <a:pt x="179" y="12"/>
                  </a:lnTo>
                  <a:lnTo>
                    <a:pt x="193" y="8"/>
                  </a:lnTo>
                  <a:lnTo>
                    <a:pt x="208" y="6"/>
                  </a:lnTo>
                  <a:lnTo>
                    <a:pt x="237" y="1"/>
                  </a:lnTo>
                  <a:lnTo>
                    <a:pt x="269" y="0"/>
                  </a:lnTo>
                  <a:lnTo>
                    <a:pt x="269" y="0"/>
                  </a:lnTo>
                  <a:lnTo>
                    <a:pt x="301" y="1"/>
                  </a:lnTo>
                  <a:lnTo>
                    <a:pt x="331" y="6"/>
                  </a:lnTo>
                  <a:lnTo>
                    <a:pt x="345" y="8"/>
                  </a:lnTo>
                  <a:lnTo>
                    <a:pt x="358" y="12"/>
                  </a:lnTo>
                  <a:lnTo>
                    <a:pt x="372" y="16"/>
                  </a:lnTo>
                  <a:lnTo>
                    <a:pt x="385" y="21"/>
                  </a:lnTo>
                  <a:lnTo>
                    <a:pt x="396" y="25"/>
                  </a:lnTo>
                  <a:lnTo>
                    <a:pt x="409" y="31"/>
                  </a:lnTo>
                  <a:lnTo>
                    <a:pt x="419" y="38"/>
                  </a:lnTo>
                  <a:lnTo>
                    <a:pt x="431" y="45"/>
                  </a:lnTo>
                  <a:lnTo>
                    <a:pt x="440" y="52"/>
                  </a:lnTo>
                  <a:lnTo>
                    <a:pt x="450" y="60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7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9" y="141"/>
                  </a:lnTo>
                  <a:lnTo>
                    <a:pt x="518" y="166"/>
                  </a:lnTo>
                  <a:lnTo>
                    <a:pt x="525" y="193"/>
                  </a:lnTo>
                  <a:lnTo>
                    <a:pt x="530" y="222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8"/>
                  </a:lnTo>
                  <a:lnTo>
                    <a:pt x="534" y="348"/>
                  </a:lnTo>
                  <a:lnTo>
                    <a:pt x="534" y="353"/>
                  </a:lnTo>
                  <a:lnTo>
                    <a:pt x="533" y="359"/>
                  </a:lnTo>
                  <a:lnTo>
                    <a:pt x="530" y="364"/>
                  </a:lnTo>
                  <a:lnTo>
                    <a:pt x="528" y="367"/>
                  </a:lnTo>
                  <a:lnTo>
                    <a:pt x="525" y="371"/>
                  </a:lnTo>
                  <a:lnTo>
                    <a:pt x="521" y="373"/>
                  </a:lnTo>
                  <a:lnTo>
                    <a:pt x="517" y="374"/>
                  </a:lnTo>
                  <a:lnTo>
                    <a:pt x="511" y="374"/>
                  </a:lnTo>
                  <a:lnTo>
                    <a:pt x="511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6" y="258"/>
                  </a:lnTo>
                  <a:lnTo>
                    <a:pt x="425" y="235"/>
                  </a:lnTo>
                  <a:lnTo>
                    <a:pt x="421" y="215"/>
                  </a:lnTo>
                  <a:lnTo>
                    <a:pt x="417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7" y="149"/>
                  </a:lnTo>
                  <a:lnTo>
                    <a:pt x="387" y="137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3" y="109"/>
                  </a:lnTo>
                  <a:lnTo>
                    <a:pt x="338" y="103"/>
                  </a:lnTo>
                  <a:lnTo>
                    <a:pt x="323" y="99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9" y="93"/>
                  </a:lnTo>
                  <a:lnTo>
                    <a:pt x="269" y="93"/>
                  </a:lnTo>
                  <a:lnTo>
                    <a:pt x="249" y="94"/>
                  </a:lnTo>
                  <a:lnTo>
                    <a:pt x="232" y="97"/>
                  </a:lnTo>
                  <a:lnTo>
                    <a:pt x="215" y="100"/>
                  </a:lnTo>
                  <a:lnTo>
                    <a:pt x="200" y="105"/>
                  </a:lnTo>
                  <a:lnTo>
                    <a:pt x="185" y="111"/>
                  </a:lnTo>
                  <a:lnTo>
                    <a:pt x="171" y="118"/>
                  </a:lnTo>
                  <a:lnTo>
                    <a:pt x="160" y="129"/>
                  </a:lnTo>
                  <a:lnTo>
                    <a:pt x="148" y="139"/>
                  </a:lnTo>
                  <a:lnTo>
                    <a:pt x="139" y="152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9"/>
                  </a:lnTo>
                  <a:lnTo>
                    <a:pt x="113" y="217"/>
                  </a:lnTo>
                  <a:lnTo>
                    <a:pt x="109" y="238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4"/>
                  </a:lnTo>
                  <a:lnTo>
                    <a:pt x="427" y="294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7" name="Freeform 179"/>
            <p:cNvSpPr>
              <a:spLocks/>
            </p:cNvSpPr>
            <p:nvPr/>
          </p:nvSpPr>
          <p:spPr bwMode="auto">
            <a:xfrm>
              <a:off x="5451481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5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7 w 441"/>
                <a:gd name="T27" fmla="*/ 562 h 681"/>
                <a:gd name="T28" fmla="*/ 330 w 441"/>
                <a:gd name="T29" fmla="*/ 538 h 681"/>
                <a:gd name="T30" fmla="*/ 335 w 441"/>
                <a:gd name="T31" fmla="*/ 506 h 681"/>
                <a:gd name="T32" fmla="*/ 330 w 441"/>
                <a:gd name="T33" fmla="*/ 481 h 681"/>
                <a:gd name="T34" fmla="*/ 304 w 441"/>
                <a:gd name="T35" fmla="*/ 446 h 681"/>
                <a:gd name="T36" fmla="*/ 244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5 w 441"/>
                <a:gd name="T43" fmla="*/ 249 h 681"/>
                <a:gd name="T44" fmla="*/ 8 w 441"/>
                <a:gd name="T45" fmla="*/ 214 h 681"/>
                <a:gd name="T46" fmla="*/ 0 w 441"/>
                <a:gd name="T47" fmla="*/ 175 h 681"/>
                <a:gd name="T48" fmla="*/ 0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4 w 441"/>
                <a:gd name="T55" fmla="*/ 19 h 681"/>
                <a:gd name="T56" fmla="*/ 151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6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29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8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2 w 441"/>
                <a:gd name="T81" fmla="*/ 97 h 681"/>
                <a:gd name="T82" fmla="*/ 129 w 441"/>
                <a:gd name="T83" fmla="*/ 107 h 681"/>
                <a:gd name="T84" fmla="*/ 113 w 441"/>
                <a:gd name="T85" fmla="*/ 124 h 681"/>
                <a:gd name="T86" fmla="*/ 106 w 441"/>
                <a:gd name="T87" fmla="*/ 150 h 681"/>
                <a:gd name="T88" fmla="*/ 106 w 441"/>
                <a:gd name="T89" fmla="*/ 173 h 681"/>
                <a:gd name="T90" fmla="*/ 126 w 441"/>
                <a:gd name="T91" fmla="*/ 208 h 681"/>
                <a:gd name="T92" fmla="*/ 169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4 w 441"/>
                <a:gd name="T103" fmla="*/ 456 h 681"/>
                <a:gd name="T104" fmla="*/ 440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6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4" y="660"/>
                  </a:lnTo>
                  <a:lnTo>
                    <a:pt x="10" y="657"/>
                  </a:lnTo>
                  <a:lnTo>
                    <a:pt x="5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5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0" y="578"/>
                  </a:lnTo>
                  <a:lnTo>
                    <a:pt x="20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3" y="584"/>
                  </a:lnTo>
                  <a:lnTo>
                    <a:pt x="126" y="587"/>
                  </a:lnTo>
                  <a:lnTo>
                    <a:pt x="175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7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7" y="562"/>
                  </a:lnTo>
                  <a:lnTo>
                    <a:pt x="323" y="555"/>
                  </a:lnTo>
                  <a:lnTo>
                    <a:pt x="327" y="547"/>
                  </a:lnTo>
                  <a:lnTo>
                    <a:pt x="330" y="538"/>
                  </a:lnTo>
                  <a:lnTo>
                    <a:pt x="332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4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2" y="334"/>
                  </a:lnTo>
                  <a:lnTo>
                    <a:pt x="122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5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8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138"/>
                  </a:lnTo>
                  <a:lnTo>
                    <a:pt x="3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5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3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5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8" y="100"/>
                  </a:lnTo>
                  <a:lnTo>
                    <a:pt x="408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69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2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3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5" y="161"/>
                  </a:lnTo>
                  <a:lnTo>
                    <a:pt x="105" y="161"/>
                  </a:lnTo>
                  <a:lnTo>
                    <a:pt x="106" y="173"/>
                  </a:lnTo>
                  <a:lnTo>
                    <a:pt x="111" y="186"/>
                  </a:lnTo>
                  <a:lnTo>
                    <a:pt x="117" y="197"/>
                  </a:lnTo>
                  <a:lnTo>
                    <a:pt x="126" y="208"/>
                  </a:lnTo>
                  <a:lnTo>
                    <a:pt x="137" y="219"/>
                  </a:lnTo>
                  <a:lnTo>
                    <a:pt x="152" y="230"/>
                  </a:lnTo>
                  <a:lnTo>
                    <a:pt x="169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3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4" y="456"/>
                  </a:lnTo>
                  <a:lnTo>
                    <a:pt x="438" y="468"/>
                  </a:lnTo>
                  <a:lnTo>
                    <a:pt x="439" y="481"/>
                  </a:lnTo>
                  <a:lnTo>
                    <a:pt x="440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7" y="671"/>
                  </a:lnTo>
                  <a:lnTo>
                    <a:pt x="286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8" name="Freeform 180"/>
            <p:cNvSpPr>
              <a:spLocks/>
            </p:cNvSpPr>
            <p:nvPr/>
          </p:nvSpPr>
          <p:spPr bwMode="auto">
            <a:xfrm>
              <a:off x="5562508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7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9 w 441"/>
                <a:gd name="T27" fmla="*/ 562 h 681"/>
                <a:gd name="T28" fmla="*/ 331 w 441"/>
                <a:gd name="T29" fmla="*/ 538 h 681"/>
                <a:gd name="T30" fmla="*/ 336 w 441"/>
                <a:gd name="T31" fmla="*/ 506 h 681"/>
                <a:gd name="T32" fmla="*/ 331 w 441"/>
                <a:gd name="T33" fmla="*/ 481 h 681"/>
                <a:gd name="T34" fmla="*/ 304 w 441"/>
                <a:gd name="T35" fmla="*/ 446 h 681"/>
                <a:gd name="T36" fmla="*/ 245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6 w 441"/>
                <a:gd name="T43" fmla="*/ 249 h 681"/>
                <a:gd name="T44" fmla="*/ 9 w 441"/>
                <a:gd name="T45" fmla="*/ 214 h 681"/>
                <a:gd name="T46" fmla="*/ 0 w 441"/>
                <a:gd name="T47" fmla="*/ 175 h 681"/>
                <a:gd name="T48" fmla="*/ 1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5 w 441"/>
                <a:gd name="T55" fmla="*/ 19 h 681"/>
                <a:gd name="T56" fmla="*/ 152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7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30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9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3 w 441"/>
                <a:gd name="T81" fmla="*/ 97 h 681"/>
                <a:gd name="T82" fmla="*/ 129 w 441"/>
                <a:gd name="T83" fmla="*/ 107 h 681"/>
                <a:gd name="T84" fmla="*/ 114 w 441"/>
                <a:gd name="T85" fmla="*/ 124 h 681"/>
                <a:gd name="T86" fmla="*/ 106 w 441"/>
                <a:gd name="T87" fmla="*/ 150 h 681"/>
                <a:gd name="T88" fmla="*/ 108 w 441"/>
                <a:gd name="T89" fmla="*/ 173 h 681"/>
                <a:gd name="T90" fmla="*/ 127 w 441"/>
                <a:gd name="T91" fmla="*/ 208 h 681"/>
                <a:gd name="T92" fmla="*/ 170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5 w 441"/>
                <a:gd name="T103" fmla="*/ 456 h 681"/>
                <a:gd name="T104" fmla="*/ 441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7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4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9" y="562"/>
                  </a:lnTo>
                  <a:lnTo>
                    <a:pt x="323" y="555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1"/>
                  </a:lnTo>
                  <a:lnTo>
                    <a:pt x="324" y="469"/>
                  </a:lnTo>
                  <a:lnTo>
                    <a:pt x="316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5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4" y="259"/>
                  </a:lnTo>
                  <a:lnTo>
                    <a:pt x="26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4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3" y="33"/>
                  </a:lnTo>
                  <a:lnTo>
                    <a:pt x="78" y="25"/>
                  </a:lnTo>
                  <a:lnTo>
                    <a:pt x="95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2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30" y="40"/>
                  </a:lnTo>
                  <a:lnTo>
                    <a:pt x="430" y="80"/>
                  </a:lnTo>
                  <a:lnTo>
                    <a:pt x="430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6" y="93"/>
                  </a:lnTo>
                  <a:lnTo>
                    <a:pt x="424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1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8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7" y="208"/>
                  </a:lnTo>
                  <a:lnTo>
                    <a:pt x="139" y="219"/>
                  </a:lnTo>
                  <a:lnTo>
                    <a:pt x="152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0" y="481"/>
                  </a:lnTo>
                  <a:lnTo>
                    <a:pt x="441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8" y="671"/>
                  </a:lnTo>
                  <a:lnTo>
                    <a:pt x="287" y="676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9" name="Freeform 181"/>
            <p:cNvSpPr>
              <a:spLocks/>
            </p:cNvSpPr>
            <p:nvPr/>
          </p:nvSpPr>
          <p:spPr bwMode="auto">
            <a:xfrm>
              <a:off x="4737819" y="4470956"/>
              <a:ext cx="107465" cy="180494"/>
            </a:xfrm>
            <a:custGeom>
              <a:avLst/>
              <a:gdLst>
                <a:gd name="T0" fmla="*/ 186 w 544"/>
                <a:gd name="T1" fmla="*/ 912 h 914"/>
                <a:gd name="T2" fmla="*/ 45 w 544"/>
                <a:gd name="T3" fmla="*/ 897 h 914"/>
                <a:gd name="T4" fmla="*/ 25 w 544"/>
                <a:gd name="T5" fmla="*/ 887 h 914"/>
                <a:gd name="T6" fmla="*/ 22 w 544"/>
                <a:gd name="T7" fmla="*/ 827 h 914"/>
                <a:gd name="T8" fmla="*/ 29 w 544"/>
                <a:gd name="T9" fmla="*/ 812 h 914"/>
                <a:gd name="T10" fmla="*/ 43 w 544"/>
                <a:gd name="T11" fmla="*/ 807 h 914"/>
                <a:gd name="T12" fmla="*/ 146 w 544"/>
                <a:gd name="T13" fmla="*/ 813 h 914"/>
                <a:gd name="T14" fmla="*/ 272 w 544"/>
                <a:gd name="T15" fmla="*/ 814 h 914"/>
                <a:gd name="T16" fmla="*/ 353 w 544"/>
                <a:gd name="T17" fmla="*/ 798 h 914"/>
                <a:gd name="T18" fmla="*/ 402 w 544"/>
                <a:gd name="T19" fmla="*/ 765 h 914"/>
                <a:gd name="T20" fmla="*/ 425 w 544"/>
                <a:gd name="T21" fmla="*/ 717 h 914"/>
                <a:gd name="T22" fmla="*/ 429 w 544"/>
                <a:gd name="T23" fmla="*/ 672 h 914"/>
                <a:gd name="T24" fmla="*/ 423 w 544"/>
                <a:gd name="T25" fmla="*/ 631 h 914"/>
                <a:gd name="T26" fmla="*/ 398 w 544"/>
                <a:gd name="T27" fmla="*/ 594 h 914"/>
                <a:gd name="T28" fmla="*/ 323 w 544"/>
                <a:gd name="T29" fmla="*/ 534 h 914"/>
                <a:gd name="T30" fmla="*/ 129 w 544"/>
                <a:gd name="T31" fmla="*/ 414 h 914"/>
                <a:gd name="T32" fmla="*/ 66 w 544"/>
                <a:gd name="T33" fmla="*/ 364 h 914"/>
                <a:gd name="T34" fmla="*/ 25 w 544"/>
                <a:gd name="T35" fmla="*/ 310 h 914"/>
                <a:gd name="T36" fmla="*/ 4 w 544"/>
                <a:gd name="T37" fmla="*/ 248 h 914"/>
                <a:gd name="T38" fmla="*/ 2 w 544"/>
                <a:gd name="T39" fmla="*/ 187 h 914"/>
                <a:gd name="T40" fmla="*/ 20 w 544"/>
                <a:gd name="T41" fmla="*/ 118 h 914"/>
                <a:gd name="T42" fmla="*/ 44 w 544"/>
                <a:gd name="T43" fmla="*/ 81 h 914"/>
                <a:gd name="T44" fmla="*/ 96 w 544"/>
                <a:gd name="T45" fmla="*/ 39 h 914"/>
                <a:gd name="T46" fmla="*/ 194 w 544"/>
                <a:gd name="T47" fmla="*/ 7 h 914"/>
                <a:gd name="T48" fmla="*/ 290 w 544"/>
                <a:gd name="T49" fmla="*/ 0 h 914"/>
                <a:gd name="T50" fmla="*/ 499 w 544"/>
                <a:gd name="T51" fmla="*/ 14 h 914"/>
                <a:gd name="T52" fmla="*/ 517 w 544"/>
                <a:gd name="T53" fmla="*/ 24 h 914"/>
                <a:gd name="T54" fmla="*/ 520 w 544"/>
                <a:gd name="T55" fmla="*/ 87 h 914"/>
                <a:gd name="T56" fmla="*/ 517 w 544"/>
                <a:gd name="T57" fmla="*/ 99 h 914"/>
                <a:gd name="T58" fmla="*/ 504 w 544"/>
                <a:gd name="T59" fmla="*/ 106 h 914"/>
                <a:gd name="T60" fmla="*/ 497 w 544"/>
                <a:gd name="T61" fmla="*/ 106 h 914"/>
                <a:gd name="T62" fmla="*/ 290 w 544"/>
                <a:gd name="T63" fmla="*/ 99 h 914"/>
                <a:gd name="T64" fmla="*/ 226 w 544"/>
                <a:gd name="T65" fmla="*/ 102 h 914"/>
                <a:gd name="T66" fmla="*/ 166 w 544"/>
                <a:gd name="T67" fmla="*/ 117 h 914"/>
                <a:gd name="T68" fmla="*/ 128 w 544"/>
                <a:gd name="T69" fmla="*/ 148 h 914"/>
                <a:gd name="T70" fmla="*/ 113 w 544"/>
                <a:gd name="T71" fmla="*/ 197 h 914"/>
                <a:gd name="T72" fmla="*/ 114 w 544"/>
                <a:gd name="T73" fmla="*/ 234 h 914"/>
                <a:gd name="T74" fmla="*/ 129 w 544"/>
                <a:gd name="T75" fmla="*/ 270 h 914"/>
                <a:gd name="T76" fmla="*/ 161 w 544"/>
                <a:gd name="T77" fmla="*/ 304 h 914"/>
                <a:gd name="T78" fmla="*/ 355 w 544"/>
                <a:gd name="T79" fmla="*/ 426 h 914"/>
                <a:gd name="T80" fmla="*/ 424 w 544"/>
                <a:gd name="T81" fmla="*/ 471 h 914"/>
                <a:gd name="T82" fmla="*/ 490 w 544"/>
                <a:gd name="T83" fmla="*/ 530 h 914"/>
                <a:gd name="T84" fmla="*/ 528 w 544"/>
                <a:gd name="T85" fmla="*/ 588 h 914"/>
                <a:gd name="T86" fmla="*/ 543 w 544"/>
                <a:gd name="T87" fmla="*/ 655 h 914"/>
                <a:gd name="T88" fmla="*/ 541 w 544"/>
                <a:gd name="T89" fmla="*/ 716 h 914"/>
                <a:gd name="T90" fmla="*/ 512 w 544"/>
                <a:gd name="T91" fmla="*/ 799 h 914"/>
                <a:gd name="T92" fmla="*/ 475 w 544"/>
                <a:gd name="T93" fmla="*/ 844 h 914"/>
                <a:gd name="T94" fmla="*/ 433 w 544"/>
                <a:gd name="T95" fmla="*/ 874 h 914"/>
                <a:gd name="T96" fmla="*/ 378 w 544"/>
                <a:gd name="T97" fmla="*/ 897 h 914"/>
                <a:gd name="T98" fmla="*/ 308 w 544"/>
                <a:gd name="T99" fmla="*/ 911 h 914"/>
                <a:gd name="T100" fmla="*/ 246 w 544"/>
                <a:gd name="T101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44" h="914">
                  <a:moveTo>
                    <a:pt x="246" y="914"/>
                  </a:moveTo>
                  <a:lnTo>
                    <a:pt x="246" y="914"/>
                  </a:lnTo>
                  <a:lnTo>
                    <a:pt x="215" y="913"/>
                  </a:lnTo>
                  <a:lnTo>
                    <a:pt x="186" y="912"/>
                  </a:lnTo>
                  <a:lnTo>
                    <a:pt x="134" y="908"/>
                  </a:lnTo>
                  <a:lnTo>
                    <a:pt x="88" y="903"/>
                  </a:lnTo>
                  <a:lnTo>
                    <a:pt x="45" y="897"/>
                  </a:lnTo>
                  <a:lnTo>
                    <a:pt x="45" y="897"/>
                  </a:lnTo>
                  <a:lnTo>
                    <a:pt x="34" y="894"/>
                  </a:lnTo>
                  <a:lnTo>
                    <a:pt x="29" y="891"/>
                  </a:lnTo>
                  <a:lnTo>
                    <a:pt x="27" y="889"/>
                  </a:lnTo>
                  <a:lnTo>
                    <a:pt x="25" y="887"/>
                  </a:lnTo>
                  <a:lnTo>
                    <a:pt x="23" y="883"/>
                  </a:lnTo>
                  <a:lnTo>
                    <a:pt x="22" y="875"/>
                  </a:lnTo>
                  <a:lnTo>
                    <a:pt x="22" y="827"/>
                  </a:lnTo>
                  <a:lnTo>
                    <a:pt x="22" y="827"/>
                  </a:lnTo>
                  <a:lnTo>
                    <a:pt x="23" y="822"/>
                  </a:lnTo>
                  <a:lnTo>
                    <a:pt x="25" y="818"/>
                  </a:lnTo>
                  <a:lnTo>
                    <a:pt x="26" y="814"/>
                  </a:lnTo>
                  <a:lnTo>
                    <a:pt x="29" y="812"/>
                  </a:lnTo>
                  <a:lnTo>
                    <a:pt x="31" y="810"/>
                  </a:lnTo>
                  <a:lnTo>
                    <a:pt x="35" y="809"/>
                  </a:lnTo>
                  <a:lnTo>
                    <a:pt x="43" y="807"/>
                  </a:lnTo>
                  <a:lnTo>
                    <a:pt x="43" y="807"/>
                  </a:lnTo>
                  <a:lnTo>
                    <a:pt x="46" y="807"/>
                  </a:lnTo>
                  <a:lnTo>
                    <a:pt x="46" y="807"/>
                  </a:lnTo>
                  <a:lnTo>
                    <a:pt x="93" y="811"/>
                  </a:lnTo>
                  <a:lnTo>
                    <a:pt x="146" y="813"/>
                  </a:lnTo>
                  <a:lnTo>
                    <a:pt x="199" y="814"/>
                  </a:lnTo>
                  <a:lnTo>
                    <a:pt x="246" y="814"/>
                  </a:lnTo>
                  <a:lnTo>
                    <a:pt x="246" y="814"/>
                  </a:lnTo>
                  <a:lnTo>
                    <a:pt x="272" y="814"/>
                  </a:lnTo>
                  <a:lnTo>
                    <a:pt x="295" y="812"/>
                  </a:lnTo>
                  <a:lnTo>
                    <a:pt x="317" y="809"/>
                  </a:lnTo>
                  <a:lnTo>
                    <a:pt x="335" y="804"/>
                  </a:lnTo>
                  <a:lnTo>
                    <a:pt x="353" y="798"/>
                  </a:lnTo>
                  <a:lnTo>
                    <a:pt x="368" y="791"/>
                  </a:lnTo>
                  <a:lnTo>
                    <a:pt x="381" y="783"/>
                  </a:lnTo>
                  <a:lnTo>
                    <a:pt x="392" y="775"/>
                  </a:lnTo>
                  <a:lnTo>
                    <a:pt x="402" y="765"/>
                  </a:lnTo>
                  <a:lnTo>
                    <a:pt x="410" y="755"/>
                  </a:lnTo>
                  <a:lnTo>
                    <a:pt x="416" y="742"/>
                  </a:lnTo>
                  <a:lnTo>
                    <a:pt x="421" y="729"/>
                  </a:lnTo>
                  <a:lnTo>
                    <a:pt x="425" y="717"/>
                  </a:lnTo>
                  <a:lnTo>
                    <a:pt x="427" y="703"/>
                  </a:lnTo>
                  <a:lnTo>
                    <a:pt x="429" y="688"/>
                  </a:lnTo>
                  <a:lnTo>
                    <a:pt x="429" y="672"/>
                  </a:lnTo>
                  <a:lnTo>
                    <a:pt x="429" y="672"/>
                  </a:lnTo>
                  <a:lnTo>
                    <a:pt x="429" y="661"/>
                  </a:lnTo>
                  <a:lnTo>
                    <a:pt x="428" y="650"/>
                  </a:lnTo>
                  <a:lnTo>
                    <a:pt x="426" y="641"/>
                  </a:lnTo>
                  <a:lnTo>
                    <a:pt x="423" y="631"/>
                  </a:lnTo>
                  <a:lnTo>
                    <a:pt x="418" y="622"/>
                  </a:lnTo>
                  <a:lnTo>
                    <a:pt x="412" y="612"/>
                  </a:lnTo>
                  <a:lnTo>
                    <a:pt x="407" y="603"/>
                  </a:lnTo>
                  <a:lnTo>
                    <a:pt x="398" y="594"/>
                  </a:lnTo>
                  <a:lnTo>
                    <a:pt x="389" y="585"/>
                  </a:lnTo>
                  <a:lnTo>
                    <a:pt x="379" y="576"/>
                  </a:lnTo>
                  <a:lnTo>
                    <a:pt x="354" y="555"/>
                  </a:lnTo>
                  <a:lnTo>
                    <a:pt x="323" y="534"/>
                  </a:lnTo>
                  <a:lnTo>
                    <a:pt x="285" y="510"/>
                  </a:lnTo>
                  <a:lnTo>
                    <a:pt x="168" y="439"/>
                  </a:lnTo>
                  <a:lnTo>
                    <a:pt x="168" y="439"/>
                  </a:lnTo>
                  <a:lnTo>
                    <a:pt x="129" y="414"/>
                  </a:lnTo>
                  <a:lnTo>
                    <a:pt x="111" y="401"/>
                  </a:lnTo>
                  <a:lnTo>
                    <a:pt x="95" y="389"/>
                  </a:lnTo>
                  <a:lnTo>
                    <a:pt x="80" y="376"/>
                  </a:lnTo>
                  <a:lnTo>
                    <a:pt x="66" y="364"/>
                  </a:lnTo>
                  <a:lnTo>
                    <a:pt x="53" y="351"/>
                  </a:lnTo>
                  <a:lnTo>
                    <a:pt x="43" y="337"/>
                  </a:lnTo>
                  <a:lnTo>
                    <a:pt x="33" y="323"/>
                  </a:lnTo>
                  <a:lnTo>
                    <a:pt x="25" y="310"/>
                  </a:lnTo>
                  <a:lnTo>
                    <a:pt x="18" y="295"/>
                  </a:lnTo>
                  <a:lnTo>
                    <a:pt x="11" y="280"/>
                  </a:lnTo>
                  <a:lnTo>
                    <a:pt x="6" y="264"/>
                  </a:lnTo>
                  <a:lnTo>
                    <a:pt x="4" y="248"/>
                  </a:lnTo>
                  <a:lnTo>
                    <a:pt x="2" y="232"/>
                  </a:lnTo>
                  <a:lnTo>
                    <a:pt x="0" y="213"/>
                  </a:lnTo>
                  <a:lnTo>
                    <a:pt x="0" y="213"/>
                  </a:lnTo>
                  <a:lnTo>
                    <a:pt x="2" y="187"/>
                  </a:lnTo>
                  <a:lnTo>
                    <a:pt x="6" y="162"/>
                  </a:lnTo>
                  <a:lnTo>
                    <a:pt x="12" y="140"/>
                  </a:lnTo>
                  <a:lnTo>
                    <a:pt x="15" y="128"/>
                  </a:lnTo>
                  <a:lnTo>
                    <a:pt x="20" y="118"/>
                  </a:lnTo>
                  <a:lnTo>
                    <a:pt x="26" y="109"/>
                  </a:lnTo>
                  <a:lnTo>
                    <a:pt x="30" y="99"/>
                  </a:lnTo>
                  <a:lnTo>
                    <a:pt x="37" y="91"/>
                  </a:lnTo>
                  <a:lnTo>
                    <a:pt x="44" y="81"/>
                  </a:lnTo>
                  <a:lnTo>
                    <a:pt x="51" y="73"/>
                  </a:lnTo>
                  <a:lnTo>
                    <a:pt x="59" y="65"/>
                  </a:lnTo>
                  <a:lnTo>
                    <a:pt x="76" y="52"/>
                  </a:lnTo>
                  <a:lnTo>
                    <a:pt x="96" y="39"/>
                  </a:lnTo>
                  <a:lnTo>
                    <a:pt x="117" y="29"/>
                  </a:lnTo>
                  <a:lnTo>
                    <a:pt x="142" y="19"/>
                  </a:lnTo>
                  <a:lnTo>
                    <a:pt x="167" y="13"/>
                  </a:lnTo>
                  <a:lnTo>
                    <a:pt x="194" y="7"/>
                  </a:lnTo>
                  <a:lnTo>
                    <a:pt x="224" y="2"/>
                  </a:lnTo>
                  <a:lnTo>
                    <a:pt x="256" y="0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346" y="1"/>
                  </a:lnTo>
                  <a:lnTo>
                    <a:pt x="404" y="5"/>
                  </a:lnTo>
                  <a:lnTo>
                    <a:pt x="457" y="9"/>
                  </a:lnTo>
                  <a:lnTo>
                    <a:pt x="499" y="14"/>
                  </a:lnTo>
                  <a:lnTo>
                    <a:pt x="499" y="14"/>
                  </a:lnTo>
                  <a:lnTo>
                    <a:pt x="507" y="17"/>
                  </a:lnTo>
                  <a:lnTo>
                    <a:pt x="514" y="21"/>
                  </a:lnTo>
                  <a:lnTo>
                    <a:pt x="517" y="24"/>
                  </a:lnTo>
                  <a:lnTo>
                    <a:pt x="519" y="26"/>
                  </a:lnTo>
                  <a:lnTo>
                    <a:pt x="520" y="31"/>
                  </a:lnTo>
                  <a:lnTo>
                    <a:pt x="520" y="34"/>
                  </a:lnTo>
                  <a:lnTo>
                    <a:pt x="520" y="87"/>
                  </a:lnTo>
                  <a:lnTo>
                    <a:pt x="520" y="87"/>
                  </a:lnTo>
                  <a:lnTo>
                    <a:pt x="520" y="91"/>
                  </a:lnTo>
                  <a:lnTo>
                    <a:pt x="519" y="95"/>
                  </a:lnTo>
                  <a:lnTo>
                    <a:pt x="517" y="99"/>
                  </a:lnTo>
                  <a:lnTo>
                    <a:pt x="514" y="101"/>
                  </a:lnTo>
                  <a:lnTo>
                    <a:pt x="511" y="103"/>
                  </a:lnTo>
                  <a:lnTo>
                    <a:pt x="507" y="104"/>
                  </a:lnTo>
                  <a:lnTo>
                    <a:pt x="504" y="106"/>
                  </a:lnTo>
                  <a:lnTo>
                    <a:pt x="499" y="106"/>
                  </a:lnTo>
                  <a:lnTo>
                    <a:pt x="499" y="106"/>
                  </a:lnTo>
                  <a:lnTo>
                    <a:pt x="497" y="106"/>
                  </a:lnTo>
                  <a:lnTo>
                    <a:pt x="497" y="106"/>
                  </a:lnTo>
                  <a:lnTo>
                    <a:pt x="452" y="103"/>
                  </a:lnTo>
                  <a:lnTo>
                    <a:pt x="400" y="101"/>
                  </a:lnTo>
                  <a:lnTo>
                    <a:pt x="343" y="100"/>
                  </a:lnTo>
                  <a:lnTo>
                    <a:pt x="290" y="99"/>
                  </a:lnTo>
                  <a:lnTo>
                    <a:pt x="290" y="99"/>
                  </a:lnTo>
                  <a:lnTo>
                    <a:pt x="267" y="99"/>
                  </a:lnTo>
                  <a:lnTo>
                    <a:pt x="246" y="100"/>
                  </a:lnTo>
                  <a:lnTo>
                    <a:pt x="226" y="102"/>
                  </a:lnTo>
                  <a:lnTo>
                    <a:pt x="209" y="104"/>
                  </a:lnTo>
                  <a:lnTo>
                    <a:pt x="193" y="108"/>
                  </a:lnTo>
                  <a:lnTo>
                    <a:pt x="178" y="111"/>
                  </a:lnTo>
                  <a:lnTo>
                    <a:pt x="166" y="117"/>
                  </a:lnTo>
                  <a:lnTo>
                    <a:pt x="154" y="123"/>
                  </a:lnTo>
                  <a:lnTo>
                    <a:pt x="144" y="130"/>
                  </a:lnTo>
                  <a:lnTo>
                    <a:pt x="136" y="139"/>
                  </a:lnTo>
                  <a:lnTo>
                    <a:pt x="128" y="148"/>
                  </a:lnTo>
                  <a:lnTo>
                    <a:pt x="122" y="158"/>
                  </a:lnTo>
                  <a:lnTo>
                    <a:pt x="117" y="170"/>
                  </a:lnTo>
                  <a:lnTo>
                    <a:pt x="114" y="184"/>
                  </a:lnTo>
                  <a:lnTo>
                    <a:pt x="113" y="197"/>
                  </a:lnTo>
                  <a:lnTo>
                    <a:pt x="112" y="213"/>
                  </a:lnTo>
                  <a:lnTo>
                    <a:pt x="112" y="213"/>
                  </a:lnTo>
                  <a:lnTo>
                    <a:pt x="113" y="224"/>
                  </a:lnTo>
                  <a:lnTo>
                    <a:pt x="114" y="234"/>
                  </a:lnTo>
                  <a:lnTo>
                    <a:pt x="116" y="243"/>
                  </a:lnTo>
                  <a:lnTo>
                    <a:pt x="120" y="252"/>
                  </a:lnTo>
                  <a:lnTo>
                    <a:pt x="124" y="262"/>
                  </a:lnTo>
                  <a:lnTo>
                    <a:pt x="129" y="270"/>
                  </a:lnTo>
                  <a:lnTo>
                    <a:pt x="136" y="279"/>
                  </a:lnTo>
                  <a:lnTo>
                    <a:pt x="144" y="287"/>
                  </a:lnTo>
                  <a:lnTo>
                    <a:pt x="152" y="295"/>
                  </a:lnTo>
                  <a:lnTo>
                    <a:pt x="161" y="304"/>
                  </a:lnTo>
                  <a:lnTo>
                    <a:pt x="184" y="321"/>
                  </a:lnTo>
                  <a:lnTo>
                    <a:pt x="212" y="340"/>
                  </a:lnTo>
                  <a:lnTo>
                    <a:pt x="244" y="359"/>
                  </a:lnTo>
                  <a:lnTo>
                    <a:pt x="355" y="426"/>
                  </a:lnTo>
                  <a:lnTo>
                    <a:pt x="355" y="426"/>
                  </a:lnTo>
                  <a:lnTo>
                    <a:pt x="380" y="442"/>
                  </a:lnTo>
                  <a:lnTo>
                    <a:pt x="403" y="457"/>
                  </a:lnTo>
                  <a:lnTo>
                    <a:pt x="424" y="471"/>
                  </a:lnTo>
                  <a:lnTo>
                    <a:pt x="443" y="486"/>
                  </a:lnTo>
                  <a:lnTo>
                    <a:pt x="460" y="500"/>
                  </a:lnTo>
                  <a:lnTo>
                    <a:pt x="476" y="515"/>
                  </a:lnTo>
                  <a:lnTo>
                    <a:pt x="490" y="530"/>
                  </a:lnTo>
                  <a:lnTo>
                    <a:pt x="502" y="544"/>
                  </a:lnTo>
                  <a:lnTo>
                    <a:pt x="512" y="559"/>
                  </a:lnTo>
                  <a:lnTo>
                    <a:pt x="521" y="573"/>
                  </a:lnTo>
                  <a:lnTo>
                    <a:pt x="528" y="588"/>
                  </a:lnTo>
                  <a:lnTo>
                    <a:pt x="534" y="604"/>
                  </a:lnTo>
                  <a:lnTo>
                    <a:pt x="538" y="621"/>
                  </a:lnTo>
                  <a:lnTo>
                    <a:pt x="542" y="638"/>
                  </a:lnTo>
                  <a:lnTo>
                    <a:pt x="543" y="655"/>
                  </a:lnTo>
                  <a:lnTo>
                    <a:pt x="544" y="672"/>
                  </a:lnTo>
                  <a:lnTo>
                    <a:pt x="544" y="672"/>
                  </a:lnTo>
                  <a:lnTo>
                    <a:pt x="543" y="694"/>
                  </a:lnTo>
                  <a:lnTo>
                    <a:pt x="541" y="716"/>
                  </a:lnTo>
                  <a:lnTo>
                    <a:pt x="537" y="738"/>
                  </a:lnTo>
                  <a:lnTo>
                    <a:pt x="532" y="759"/>
                  </a:lnTo>
                  <a:lnTo>
                    <a:pt x="522" y="780"/>
                  </a:lnTo>
                  <a:lnTo>
                    <a:pt x="512" y="799"/>
                  </a:lnTo>
                  <a:lnTo>
                    <a:pt x="499" y="819"/>
                  </a:lnTo>
                  <a:lnTo>
                    <a:pt x="493" y="827"/>
                  </a:lnTo>
                  <a:lnTo>
                    <a:pt x="485" y="836"/>
                  </a:lnTo>
                  <a:lnTo>
                    <a:pt x="475" y="844"/>
                  </a:lnTo>
                  <a:lnTo>
                    <a:pt x="466" y="853"/>
                  </a:lnTo>
                  <a:lnTo>
                    <a:pt x="456" y="860"/>
                  </a:lnTo>
                  <a:lnTo>
                    <a:pt x="444" y="868"/>
                  </a:lnTo>
                  <a:lnTo>
                    <a:pt x="433" y="874"/>
                  </a:lnTo>
                  <a:lnTo>
                    <a:pt x="420" y="881"/>
                  </a:lnTo>
                  <a:lnTo>
                    <a:pt x="408" y="887"/>
                  </a:lnTo>
                  <a:lnTo>
                    <a:pt x="393" y="892"/>
                  </a:lnTo>
                  <a:lnTo>
                    <a:pt x="378" y="897"/>
                  </a:lnTo>
                  <a:lnTo>
                    <a:pt x="362" y="902"/>
                  </a:lnTo>
                  <a:lnTo>
                    <a:pt x="345" y="905"/>
                  </a:lnTo>
                  <a:lnTo>
                    <a:pt x="327" y="908"/>
                  </a:lnTo>
                  <a:lnTo>
                    <a:pt x="308" y="911"/>
                  </a:lnTo>
                  <a:lnTo>
                    <a:pt x="288" y="912"/>
                  </a:lnTo>
                  <a:lnTo>
                    <a:pt x="268" y="913"/>
                  </a:lnTo>
                  <a:lnTo>
                    <a:pt x="246" y="914"/>
                  </a:lnTo>
                  <a:lnTo>
                    <a:pt x="246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0" name="Freeform 182"/>
            <p:cNvSpPr>
              <a:spLocks/>
            </p:cNvSpPr>
            <p:nvPr/>
          </p:nvSpPr>
          <p:spPr bwMode="auto">
            <a:xfrm>
              <a:off x="4854190" y="4488174"/>
              <a:ext cx="79560" cy="163275"/>
            </a:xfrm>
            <a:custGeom>
              <a:avLst/>
              <a:gdLst>
                <a:gd name="T0" fmla="*/ 382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4 h 825"/>
                <a:gd name="T8" fmla="*/ 248 w 404"/>
                <a:gd name="T9" fmla="*/ 821 h 825"/>
                <a:gd name="T10" fmla="*/ 217 w 404"/>
                <a:gd name="T11" fmla="*/ 814 h 825"/>
                <a:gd name="T12" fmla="*/ 191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5 w 404"/>
                <a:gd name="T19" fmla="*/ 727 h 825"/>
                <a:gd name="T20" fmla="*/ 140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5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1 w 404"/>
                <a:gd name="T61" fmla="*/ 6 h 825"/>
                <a:gd name="T62" fmla="*/ 244 w 404"/>
                <a:gd name="T63" fmla="*/ 12 h 825"/>
                <a:gd name="T64" fmla="*/ 245 w 404"/>
                <a:gd name="T65" fmla="*/ 20 h 825"/>
                <a:gd name="T66" fmla="*/ 376 w 404"/>
                <a:gd name="T67" fmla="*/ 152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5 w 404"/>
                <a:gd name="T87" fmla="*/ 241 h 825"/>
                <a:gd name="T88" fmla="*/ 245 w 404"/>
                <a:gd name="T89" fmla="*/ 662 h 825"/>
                <a:gd name="T90" fmla="*/ 249 w 404"/>
                <a:gd name="T91" fmla="*/ 702 h 825"/>
                <a:gd name="T92" fmla="*/ 253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1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4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2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8"/>
                  </a:moveTo>
                  <a:lnTo>
                    <a:pt x="382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4"/>
                  </a:lnTo>
                  <a:lnTo>
                    <a:pt x="265" y="823"/>
                  </a:lnTo>
                  <a:lnTo>
                    <a:pt x="248" y="821"/>
                  </a:lnTo>
                  <a:lnTo>
                    <a:pt x="231" y="818"/>
                  </a:lnTo>
                  <a:lnTo>
                    <a:pt x="217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0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4" y="226"/>
                  </a:lnTo>
                  <a:lnTo>
                    <a:pt x="9" y="224"/>
                  </a:lnTo>
                  <a:lnTo>
                    <a:pt x="5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5" y="158"/>
                  </a:lnTo>
                  <a:lnTo>
                    <a:pt x="9" y="155"/>
                  </a:lnTo>
                  <a:lnTo>
                    <a:pt x="14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7" y="4"/>
                  </a:lnTo>
                  <a:lnTo>
                    <a:pt x="241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5" y="20"/>
                  </a:lnTo>
                  <a:lnTo>
                    <a:pt x="245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7" y="163"/>
                  </a:lnTo>
                  <a:lnTo>
                    <a:pt x="398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8" y="226"/>
                  </a:lnTo>
                  <a:lnTo>
                    <a:pt x="397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1" y="241"/>
                  </a:lnTo>
                  <a:lnTo>
                    <a:pt x="376" y="241"/>
                  </a:lnTo>
                  <a:lnTo>
                    <a:pt x="245" y="241"/>
                  </a:lnTo>
                  <a:lnTo>
                    <a:pt x="245" y="662"/>
                  </a:lnTo>
                  <a:lnTo>
                    <a:pt x="245" y="662"/>
                  </a:lnTo>
                  <a:lnTo>
                    <a:pt x="246" y="685"/>
                  </a:lnTo>
                  <a:lnTo>
                    <a:pt x="249" y="702"/>
                  </a:lnTo>
                  <a:lnTo>
                    <a:pt x="251" y="709"/>
                  </a:lnTo>
                  <a:lnTo>
                    <a:pt x="253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8"/>
                  </a:lnTo>
                  <a:lnTo>
                    <a:pt x="311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4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5" y="814"/>
                  </a:lnTo>
                  <a:lnTo>
                    <a:pt x="392" y="816"/>
                  </a:lnTo>
                  <a:lnTo>
                    <a:pt x="382" y="818"/>
                  </a:lnTo>
                  <a:lnTo>
                    <a:pt x="382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1" name="Freeform 183"/>
            <p:cNvSpPr>
              <a:spLocks/>
            </p:cNvSpPr>
            <p:nvPr/>
          </p:nvSpPr>
          <p:spPr bwMode="auto">
            <a:xfrm>
              <a:off x="4956311" y="4516673"/>
              <a:ext cx="58779" cy="132995"/>
            </a:xfrm>
            <a:custGeom>
              <a:avLst/>
              <a:gdLst>
                <a:gd name="T0" fmla="*/ 273 w 298"/>
                <a:gd name="T1" fmla="*/ 92 h 672"/>
                <a:gd name="T2" fmla="*/ 232 w 298"/>
                <a:gd name="T3" fmla="*/ 94 h 672"/>
                <a:gd name="T4" fmla="*/ 191 w 298"/>
                <a:gd name="T5" fmla="*/ 103 h 672"/>
                <a:gd name="T6" fmla="*/ 150 w 298"/>
                <a:gd name="T7" fmla="*/ 119 h 672"/>
                <a:gd name="T8" fmla="*/ 107 w 298"/>
                <a:gd name="T9" fmla="*/ 142 h 672"/>
                <a:gd name="T10" fmla="*/ 107 w 298"/>
                <a:gd name="T11" fmla="*/ 648 h 672"/>
                <a:gd name="T12" fmla="*/ 104 w 298"/>
                <a:gd name="T13" fmla="*/ 657 h 672"/>
                <a:gd name="T14" fmla="*/ 100 w 298"/>
                <a:gd name="T15" fmla="*/ 665 h 672"/>
                <a:gd name="T16" fmla="*/ 92 w 298"/>
                <a:gd name="T17" fmla="*/ 670 h 672"/>
                <a:gd name="T18" fmla="*/ 83 w 298"/>
                <a:gd name="T19" fmla="*/ 672 h 672"/>
                <a:gd name="T20" fmla="*/ 23 w 298"/>
                <a:gd name="T21" fmla="*/ 672 h 672"/>
                <a:gd name="T22" fmla="*/ 15 w 298"/>
                <a:gd name="T23" fmla="*/ 670 h 672"/>
                <a:gd name="T24" fmla="*/ 7 w 298"/>
                <a:gd name="T25" fmla="*/ 665 h 672"/>
                <a:gd name="T26" fmla="*/ 2 w 298"/>
                <a:gd name="T27" fmla="*/ 657 h 672"/>
                <a:gd name="T28" fmla="*/ 0 w 298"/>
                <a:gd name="T29" fmla="*/ 648 h 672"/>
                <a:gd name="T30" fmla="*/ 0 w 298"/>
                <a:gd name="T31" fmla="*/ 32 h 672"/>
                <a:gd name="T32" fmla="*/ 2 w 298"/>
                <a:gd name="T33" fmla="*/ 23 h 672"/>
                <a:gd name="T34" fmla="*/ 7 w 298"/>
                <a:gd name="T35" fmla="*/ 15 h 672"/>
                <a:gd name="T36" fmla="*/ 14 w 298"/>
                <a:gd name="T37" fmla="*/ 10 h 672"/>
                <a:gd name="T38" fmla="*/ 23 w 298"/>
                <a:gd name="T39" fmla="*/ 8 h 672"/>
                <a:gd name="T40" fmla="*/ 80 w 298"/>
                <a:gd name="T41" fmla="*/ 8 h 672"/>
                <a:gd name="T42" fmla="*/ 89 w 298"/>
                <a:gd name="T43" fmla="*/ 10 h 672"/>
                <a:gd name="T44" fmla="*/ 96 w 298"/>
                <a:gd name="T45" fmla="*/ 15 h 672"/>
                <a:gd name="T46" fmla="*/ 101 w 298"/>
                <a:gd name="T47" fmla="*/ 23 h 672"/>
                <a:gd name="T48" fmla="*/ 103 w 298"/>
                <a:gd name="T49" fmla="*/ 32 h 672"/>
                <a:gd name="T50" fmla="*/ 103 w 298"/>
                <a:gd name="T51" fmla="*/ 57 h 672"/>
                <a:gd name="T52" fmla="*/ 147 w 298"/>
                <a:gd name="T53" fmla="*/ 31 h 672"/>
                <a:gd name="T54" fmla="*/ 190 w 298"/>
                <a:gd name="T55" fmla="*/ 12 h 672"/>
                <a:gd name="T56" fmla="*/ 232 w 298"/>
                <a:gd name="T57" fmla="*/ 3 h 672"/>
                <a:gd name="T58" fmla="*/ 273 w 298"/>
                <a:gd name="T59" fmla="*/ 0 h 672"/>
                <a:gd name="T60" fmla="*/ 279 w 298"/>
                <a:gd name="T61" fmla="*/ 0 h 672"/>
                <a:gd name="T62" fmla="*/ 288 w 298"/>
                <a:gd name="T63" fmla="*/ 3 h 672"/>
                <a:gd name="T64" fmla="*/ 295 w 298"/>
                <a:gd name="T65" fmla="*/ 8 h 672"/>
                <a:gd name="T66" fmla="*/ 298 w 298"/>
                <a:gd name="T67" fmla="*/ 16 h 672"/>
                <a:gd name="T68" fmla="*/ 298 w 298"/>
                <a:gd name="T69" fmla="*/ 71 h 672"/>
                <a:gd name="T70" fmla="*/ 298 w 298"/>
                <a:gd name="T71" fmla="*/ 76 h 672"/>
                <a:gd name="T72" fmla="*/ 295 w 298"/>
                <a:gd name="T73" fmla="*/ 84 h 672"/>
                <a:gd name="T74" fmla="*/ 288 w 298"/>
                <a:gd name="T75" fmla="*/ 88 h 672"/>
                <a:gd name="T76" fmla="*/ 279 w 298"/>
                <a:gd name="T77" fmla="*/ 92 h 672"/>
                <a:gd name="T78" fmla="*/ 273 w 298"/>
                <a:gd name="T79" fmla="*/ 9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2">
                  <a:moveTo>
                    <a:pt x="273" y="92"/>
                  </a:moveTo>
                  <a:lnTo>
                    <a:pt x="273" y="92"/>
                  </a:lnTo>
                  <a:lnTo>
                    <a:pt x="252" y="92"/>
                  </a:lnTo>
                  <a:lnTo>
                    <a:pt x="232" y="94"/>
                  </a:lnTo>
                  <a:lnTo>
                    <a:pt x="212" y="98"/>
                  </a:lnTo>
                  <a:lnTo>
                    <a:pt x="191" y="103"/>
                  </a:lnTo>
                  <a:lnTo>
                    <a:pt x="171" y="110"/>
                  </a:lnTo>
                  <a:lnTo>
                    <a:pt x="150" y="119"/>
                  </a:lnTo>
                  <a:lnTo>
                    <a:pt x="128" y="129"/>
                  </a:lnTo>
                  <a:lnTo>
                    <a:pt x="107" y="142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7"/>
                  </a:lnTo>
                  <a:lnTo>
                    <a:pt x="92" y="670"/>
                  </a:lnTo>
                  <a:lnTo>
                    <a:pt x="87" y="672"/>
                  </a:lnTo>
                  <a:lnTo>
                    <a:pt x="83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5" y="670"/>
                  </a:lnTo>
                  <a:lnTo>
                    <a:pt x="10" y="667"/>
                  </a:lnTo>
                  <a:lnTo>
                    <a:pt x="7" y="665"/>
                  </a:lnTo>
                  <a:lnTo>
                    <a:pt x="5" y="662"/>
                  </a:lnTo>
                  <a:lnTo>
                    <a:pt x="2" y="657"/>
                  </a:lnTo>
                  <a:lnTo>
                    <a:pt x="1" y="652"/>
                  </a:lnTo>
                  <a:lnTo>
                    <a:pt x="0" y="64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27"/>
                  </a:lnTo>
                  <a:lnTo>
                    <a:pt x="2" y="23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5"/>
                  </a:lnTo>
                  <a:lnTo>
                    <a:pt x="99" y="19"/>
                  </a:lnTo>
                  <a:lnTo>
                    <a:pt x="101" y="23"/>
                  </a:lnTo>
                  <a:lnTo>
                    <a:pt x="102" y="27"/>
                  </a:lnTo>
                  <a:lnTo>
                    <a:pt x="103" y="32"/>
                  </a:lnTo>
                  <a:lnTo>
                    <a:pt x="103" y="57"/>
                  </a:lnTo>
                  <a:lnTo>
                    <a:pt x="103" y="57"/>
                  </a:lnTo>
                  <a:lnTo>
                    <a:pt x="125" y="43"/>
                  </a:lnTo>
                  <a:lnTo>
                    <a:pt x="147" y="31"/>
                  </a:lnTo>
                  <a:lnTo>
                    <a:pt x="169" y="20"/>
                  </a:lnTo>
                  <a:lnTo>
                    <a:pt x="190" y="12"/>
                  </a:lnTo>
                  <a:lnTo>
                    <a:pt x="211" y="7"/>
                  </a:lnTo>
                  <a:lnTo>
                    <a:pt x="232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9" y="0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2" y="6"/>
                  </a:lnTo>
                  <a:lnTo>
                    <a:pt x="295" y="8"/>
                  </a:lnTo>
                  <a:lnTo>
                    <a:pt x="297" y="12"/>
                  </a:lnTo>
                  <a:lnTo>
                    <a:pt x="298" y="16"/>
                  </a:lnTo>
                  <a:lnTo>
                    <a:pt x="298" y="22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4"/>
                  </a:lnTo>
                  <a:lnTo>
                    <a:pt x="292" y="86"/>
                  </a:lnTo>
                  <a:lnTo>
                    <a:pt x="288" y="88"/>
                  </a:lnTo>
                  <a:lnTo>
                    <a:pt x="284" y="90"/>
                  </a:lnTo>
                  <a:lnTo>
                    <a:pt x="279" y="92"/>
                  </a:lnTo>
                  <a:lnTo>
                    <a:pt x="273" y="92"/>
                  </a:lnTo>
                  <a:lnTo>
                    <a:pt x="273" y="9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2" name="Freeform 184"/>
            <p:cNvSpPr>
              <a:spLocks noEditPoints="1"/>
            </p:cNvSpPr>
            <p:nvPr/>
          </p:nvSpPr>
          <p:spPr bwMode="auto">
            <a:xfrm>
              <a:off x="5026372" y="4516673"/>
              <a:ext cx="96778" cy="134776"/>
            </a:xfrm>
            <a:custGeom>
              <a:avLst/>
              <a:gdLst>
                <a:gd name="T0" fmla="*/ 408 w 488"/>
                <a:gd name="T1" fmla="*/ 672 h 681"/>
                <a:gd name="T2" fmla="*/ 394 w 488"/>
                <a:gd name="T3" fmla="*/ 667 h 681"/>
                <a:gd name="T4" fmla="*/ 386 w 488"/>
                <a:gd name="T5" fmla="*/ 657 h 681"/>
                <a:gd name="T6" fmla="*/ 384 w 488"/>
                <a:gd name="T7" fmla="*/ 622 h 681"/>
                <a:gd name="T8" fmla="*/ 340 w 488"/>
                <a:gd name="T9" fmla="*/ 644 h 681"/>
                <a:gd name="T10" fmla="*/ 271 w 488"/>
                <a:gd name="T11" fmla="*/ 671 h 681"/>
                <a:gd name="T12" fmla="*/ 198 w 488"/>
                <a:gd name="T13" fmla="*/ 681 h 681"/>
                <a:gd name="T14" fmla="*/ 160 w 488"/>
                <a:gd name="T15" fmla="*/ 679 h 681"/>
                <a:gd name="T16" fmla="*/ 107 w 488"/>
                <a:gd name="T17" fmla="*/ 665 h 681"/>
                <a:gd name="T18" fmla="*/ 61 w 488"/>
                <a:gd name="T19" fmla="*/ 640 h 681"/>
                <a:gd name="T20" fmla="*/ 26 w 488"/>
                <a:gd name="T21" fmla="*/ 597 h 681"/>
                <a:gd name="T22" fmla="*/ 5 w 488"/>
                <a:gd name="T23" fmla="*/ 537 h 681"/>
                <a:gd name="T24" fmla="*/ 0 w 488"/>
                <a:gd name="T25" fmla="*/ 470 h 681"/>
                <a:gd name="T26" fmla="*/ 5 w 488"/>
                <a:gd name="T27" fmla="*/ 424 h 681"/>
                <a:gd name="T28" fmla="*/ 26 w 488"/>
                <a:gd name="T29" fmla="*/ 367 h 681"/>
                <a:gd name="T30" fmla="*/ 43 w 488"/>
                <a:gd name="T31" fmla="*/ 344 h 681"/>
                <a:gd name="T32" fmla="*/ 66 w 488"/>
                <a:gd name="T33" fmla="*/ 323 h 681"/>
                <a:gd name="T34" fmla="*/ 129 w 488"/>
                <a:gd name="T35" fmla="*/ 293 h 681"/>
                <a:gd name="T36" fmla="*/ 217 w 488"/>
                <a:gd name="T37" fmla="*/ 277 h 681"/>
                <a:gd name="T38" fmla="*/ 381 w 488"/>
                <a:gd name="T39" fmla="*/ 275 h 681"/>
                <a:gd name="T40" fmla="*/ 381 w 488"/>
                <a:gd name="T41" fmla="*/ 209 h 681"/>
                <a:gd name="T42" fmla="*/ 374 w 488"/>
                <a:gd name="T43" fmla="*/ 163 h 681"/>
                <a:gd name="T44" fmla="*/ 360 w 488"/>
                <a:gd name="T45" fmla="*/ 129 h 681"/>
                <a:gd name="T46" fmla="*/ 334 w 488"/>
                <a:gd name="T47" fmla="*/ 107 h 681"/>
                <a:gd name="T48" fmla="*/ 299 w 488"/>
                <a:gd name="T49" fmla="*/ 94 h 681"/>
                <a:gd name="T50" fmla="*/ 252 w 488"/>
                <a:gd name="T51" fmla="*/ 90 h 681"/>
                <a:gd name="T52" fmla="*/ 148 w 488"/>
                <a:gd name="T53" fmla="*/ 93 h 681"/>
                <a:gd name="T54" fmla="*/ 67 w 488"/>
                <a:gd name="T55" fmla="*/ 100 h 681"/>
                <a:gd name="T56" fmla="*/ 53 w 488"/>
                <a:gd name="T57" fmla="*/ 100 h 681"/>
                <a:gd name="T58" fmla="*/ 44 w 488"/>
                <a:gd name="T59" fmla="*/ 94 h 681"/>
                <a:gd name="T60" fmla="*/ 39 w 488"/>
                <a:gd name="T61" fmla="*/ 80 h 681"/>
                <a:gd name="T62" fmla="*/ 39 w 488"/>
                <a:gd name="T63" fmla="*/ 33 h 681"/>
                <a:gd name="T64" fmla="*/ 46 w 488"/>
                <a:gd name="T65" fmla="*/ 23 h 681"/>
                <a:gd name="T66" fmla="*/ 65 w 488"/>
                <a:gd name="T67" fmla="*/ 16 h 681"/>
                <a:gd name="T68" fmla="*/ 146 w 488"/>
                <a:gd name="T69" fmla="*/ 4 h 681"/>
                <a:gd name="T70" fmla="*/ 252 w 488"/>
                <a:gd name="T71" fmla="*/ 0 h 681"/>
                <a:gd name="T72" fmla="*/ 337 w 488"/>
                <a:gd name="T73" fmla="*/ 9 h 681"/>
                <a:gd name="T74" fmla="*/ 401 w 488"/>
                <a:gd name="T75" fmla="*/ 34 h 681"/>
                <a:gd name="T76" fmla="*/ 446 w 488"/>
                <a:gd name="T77" fmla="*/ 76 h 681"/>
                <a:gd name="T78" fmla="*/ 474 w 488"/>
                <a:gd name="T79" fmla="*/ 131 h 681"/>
                <a:gd name="T80" fmla="*/ 487 w 488"/>
                <a:gd name="T81" fmla="*/ 201 h 681"/>
                <a:gd name="T82" fmla="*/ 488 w 488"/>
                <a:gd name="T83" fmla="*/ 648 h 681"/>
                <a:gd name="T84" fmla="*/ 483 w 488"/>
                <a:gd name="T85" fmla="*/ 662 h 681"/>
                <a:gd name="T86" fmla="*/ 473 w 488"/>
                <a:gd name="T87" fmla="*/ 670 h 681"/>
                <a:gd name="T88" fmla="*/ 463 w 488"/>
                <a:gd name="T89" fmla="*/ 672 h 681"/>
                <a:gd name="T90" fmla="*/ 292 w 488"/>
                <a:gd name="T91" fmla="*/ 351 h 681"/>
                <a:gd name="T92" fmla="*/ 221 w 488"/>
                <a:gd name="T93" fmla="*/ 354 h 681"/>
                <a:gd name="T94" fmla="*/ 169 w 488"/>
                <a:gd name="T95" fmla="*/ 366 h 681"/>
                <a:gd name="T96" fmla="*/ 135 w 488"/>
                <a:gd name="T97" fmla="*/ 385 h 681"/>
                <a:gd name="T98" fmla="*/ 115 w 488"/>
                <a:gd name="T99" fmla="*/ 415 h 681"/>
                <a:gd name="T100" fmla="*/ 107 w 488"/>
                <a:gd name="T101" fmla="*/ 454 h 681"/>
                <a:gd name="T102" fmla="*/ 107 w 488"/>
                <a:gd name="T103" fmla="*/ 484 h 681"/>
                <a:gd name="T104" fmla="*/ 112 w 488"/>
                <a:gd name="T105" fmla="*/ 526 h 681"/>
                <a:gd name="T106" fmla="*/ 124 w 488"/>
                <a:gd name="T107" fmla="*/ 557 h 681"/>
                <a:gd name="T108" fmla="*/ 144 w 488"/>
                <a:gd name="T109" fmla="*/ 577 h 681"/>
                <a:gd name="T110" fmla="*/ 171 w 488"/>
                <a:gd name="T111" fmla="*/ 588 h 681"/>
                <a:gd name="T112" fmla="*/ 218 w 488"/>
                <a:gd name="T113" fmla="*/ 594 h 681"/>
                <a:gd name="T114" fmla="*/ 259 w 488"/>
                <a:gd name="T115" fmla="*/ 591 h 681"/>
                <a:gd name="T116" fmla="*/ 319 w 488"/>
                <a:gd name="T117" fmla="*/ 574 h 681"/>
                <a:gd name="T118" fmla="*/ 381 w 488"/>
                <a:gd name="T119" fmla="*/ 546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8" h="681">
                  <a:moveTo>
                    <a:pt x="463" y="672"/>
                  </a:moveTo>
                  <a:lnTo>
                    <a:pt x="408" y="672"/>
                  </a:lnTo>
                  <a:lnTo>
                    <a:pt x="408" y="672"/>
                  </a:lnTo>
                  <a:lnTo>
                    <a:pt x="403" y="672"/>
                  </a:lnTo>
                  <a:lnTo>
                    <a:pt x="399" y="670"/>
                  </a:lnTo>
                  <a:lnTo>
                    <a:pt x="394" y="667"/>
                  </a:lnTo>
                  <a:lnTo>
                    <a:pt x="390" y="665"/>
                  </a:lnTo>
                  <a:lnTo>
                    <a:pt x="388" y="662"/>
                  </a:lnTo>
                  <a:lnTo>
                    <a:pt x="386" y="657"/>
                  </a:lnTo>
                  <a:lnTo>
                    <a:pt x="384" y="652"/>
                  </a:lnTo>
                  <a:lnTo>
                    <a:pt x="384" y="648"/>
                  </a:lnTo>
                  <a:lnTo>
                    <a:pt x="384" y="622"/>
                  </a:lnTo>
                  <a:lnTo>
                    <a:pt x="384" y="622"/>
                  </a:lnTo>
                  <a:lnTo>
                    <a:pt x="362" y="634"/>
                  </a:lnTo>
                  <a:lnTo>
                    <a:pt x="340" y="644"/>
                  </a:lnTo>
                  <a:lnTo>
                    <a:pt x="317" y="655"/>
                  </a:lnTo>
                  <a:lnTo>
                    <a:pt x="294" y="664"/>
                  </a:lnTo>
                  <a:lnTo>
                    <a:pt x="271" y="671"/>
                  </a:lnTo>
                  <a:lnTo>
                    <a:pt x="247" y="677"/>
                  </a:lnTo>
                  <a:lnTo>
                    <a:pt x="223" y="680"/>
                  </a:lnTo>
                  <a:lnTo>
                    <a:pt x="198" y="681"/>
                  </a:lnTo>
                  <a:lnTo>
                    <a:pt x="198" y="681"/>
                  </a:lnTo>
                  <a:lnTo>
                    <a:pt x="178" y="680"/>
                  </a:lnTo>
                  <a:lnTo>
                    <a:pt x="160" y="679"/>
                  </a:lnTo>
                  <a:lnTo>
                    <a:pt x="142" y="675"/>
                  </a:lnTo>
                  <a:lnTo>
                    <a:pt x="123" y="671"/>
                  </a:lnTo>
                  <a:lnTo>
                    <a:pt x="107" y="665"/>
                  </a:lnTo>
                  <a:lnTo>
                    <a:pt x="90" y="658"/>
                  </a:lnTo>
                  <a:lnTo>
                    <a:pt x="75" y="650"/>
                  </a:lnTo>
                  <a:lnTo>
                    <a:pt x="61" y="640"/>
                  </a:lnTo>
                  <a:lnTo>
                    <a:pt x="48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8" y="579"/>
                  </a:lnTo>
                  <a:lnTo>
                    <a:pt x="11" y="560"/>
                  </a:lnTo>
                  <a:lnTo>
                    <a:pt x="5" y="537"/>
                  </a:lnTo>
                  <a:lnTo>
                    <a:pt x="2" y="513"/>
                  </a:lnTo>
                  <a:lnTo>
                    <a:pt x="0" y="485"/>
                  </a:lnTo>
                  <a:lnTo>
                    <a:pt x="0" y="470"/>
                  </a:lnTo>
                  <a:lnTo>
                    <a:pt x="0" y="470"/>
                  </a:lnTo>
                  <a:lnTo>
                    <a:pt x="2" y="447"/>
                  </a:lnTo>
                  <a:lnTo>
                    <a:pt x="5" y="424"/>
                  </a:lnTo>
                  <a:lnTo>
                    <a:pt x="10" y="404"/>
                  </a:lnTo>
                  <a:lnTo>
                    <a:pt x="17" y="385"/>
                  </a:lnTo>
                  <a:lnTo>
                    <a:pt x="26" y="367"/>
                  </a:lnTo>
                  <a:lnTo>
                    <a:pt x="30" y="359"/>
                  </a:lnTo>
                  <a:lnTo>
                    <a:pt x="36" y="351"/>
                  </a:lnTo>
                  <a:lnTo>
                    <a:pt x="43" y="344"/>
                  </a:lnTo>
                  <a:lnTo>
                    <a:pt x="50" y="337"/>
                  </a:lnTo>
                  <a:lnTo>
                    <a:pt x="58" y="330"/>
                  </a:lnTo>
                  <a:lnTo>
                    <a:pt x="66" y="323"/>
                  </a:lnTo>
                  <a:lnTo>
                    <a:pt x="84" y="312"/>
                  </a:lnTo>
                  <a:lnTo>
                    <a:pt x="105" y="303"/>
                  </a:lnTo>
                  <a:lnTo>
                    <a:pt x="129" y="293"/>
                  </a:lnTo>
                  <a:lnTo>
                    <a:pt x="155" y="287"/>
                  </a:lnTo>
                  <a:lnTo>
                    <a:pt x="185" y="282"/>
                  </a:lnTo>
                  <a:lnTo>
                    <a:pt x="217" y="277"/>
                  </a:lnTo>
                  <a:lnTo>
                    <a:pt x="253" y="275"/>
                  </a:lnTo>
                  <a:lnTo>
                    <a:pt x="292" y="275"/>
                  </a:lnTo>
                  <a:lnTo>
                    <a:pt x="381" y="275"/>
                  </a:lnTo>
                  <a:lnTo>
                    <a:pt x="381" y="227"/>
                  </a:lnTo>
                  <a:lnTo>
                    <a:pt x="381" y="227"/>
                  </a:lnTo>
                  <a:lnTo>
                    <a:pt x="381" y="209"/>
                  </a:lnTo>
                  <a:lnTo>
                    <a:pt x="379" y="191"/>
                  </a:lnTo>
                  <a:lnTo>
                    <a:pt x="378" y="176"/>
                  </a:lnTo>
                  <a:lnTo>
                    <a:pt x="374" y="163"/>
                  </a:lnTo>
                  <a:lnTo>
                    <a:pt x="370" y="150"/>
                  </a:lnTo>
                  <a:lnTo>
                    <a:pt x="365" y="139"/>
                  </a:lnTo>
                  <a:lnTo>
                    <a:pt x="360" y="129"/>
                  </a:lnTo>
                  <a:lnTo>
                    <a:pt x="351" y="120"/>
                  </a:lnTo>
                  <a:lnTo>
                    <a:pt x="343" y="113"/>
                  </a:lnTo>
                  <a:lnTo>
                    <a:pt x="334" y="107"/>
                  </a:lnTo>
                  <a:lnTo>
                    <a:pt x="324" y="102"/>
                  </a:lnTo>
                  <a:lnTo>
                    <a:pt x="312" y="97"/>
                  </a:lnTo>
                  <a:lnTo>
                    <a:pt x="299" y="94"/>
                  </a:lnTo>
                  <a:lnTo>
                    <a:pt x="285" y="92"/>
                  </a:lnTo>
                  <a:lnTo>
                    <a:pt x="269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2"/>
                  </a:lnTo>
                  <a:lnTo>
                    <a:pt x="148" y="93"/>
                  </a:lnTo>
                  <a:lnTo>
                    <a:pt x="106" y="96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1" y="100"/>
                  </a:lnTo>
                  <a:lnTo>
                    <a:pt x="61" y="100"/>
                  </a:lnTo>
                  <a:lnTo>
                    <a:pt x="53" y="100"/>
                  </a:lnTo>
                  <a:lnTo>
                    <a:pt x="50" y="98"/>
                  </a:lnTo>
                  <a:lnTo>
                    <a:pt x="46" y="96"/>
                  </a:lnTo>
                  <a:lnTo>
                    <a:pt x="44" y="94"/>
                  </a:lnTo>
                  <a:lnTo>
                    <a:pt x="42" y="90"/>
                  </a:lnTo>
                  <a:lnTo>
                    <a:pt x="39" y="86"/>
                  </a:lnTo>
                  <a:lnTo>
                    <a:pt x="39" y="80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39" y="33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6" y="23"/>
                  </a:lnTo>
                  <a:lnTo>
                    <a:pt x="50" y="20"/>
                  </a:lnTo>
                  <a:lnTo>
                    <a:pt x="54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4" y="9"/>
                  </a:lnTo>
                  <a:lnTo>
                    <a:pt x="146" y="4"/>
                  </a:lnTo>
                  <a:lnTo>
                    <a:pt x="195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3" y="1"/>
                  </a:lnTo>
                  <a:lnTo>
                    <a:pt x="310" y="3"/>
                  </a:lnTo>
                  <a:lnTo>
                    <a:pt x="337" y="9"/>
                  </a:lnTo>
                  <a:lnTo>
                    <a:pt x="360" y="15"/>
                  </a:lnTo>
                  <a:lnTo>
                    <a:pt x="381" y="24"/>
                  </a:lnTo>
                  <a:lnTo>
                    <a:pt x="401" y="34"/>
                  </a:lnTo>
                  <a:lnTo>
                    <a:pt x="418" y="46"/>
                  </a:lnTo>
                  <a:lnTo>
                    <a:pt x="433" y="59"/>
                  </a:lnTo>
                  <a:lnTo>
                    <a:pt x="446" y="76"/>
                  </a:lnTo>
                  <a:lnTo>
                    <a:pt x="457" y="93"/>
                  </a:lnTo>
                  <a:lnTo>
                    <a:pt x="466" y="111"/>
                  </a:lnTo>
                  <a:lnTo>
                    <a:pt x="474" y="131"/>
                  </a:lnTo>
                  <a:lnTo>
                    <a:pt x="480" y="152"/>
                  </a:lnTo>
                  <a:lnTo>
                    <a:pt x="485" y="176"/>
                  </a:lnTo>
                  <a:lnTo>
                    <a:pt x="487" y="201"/>
                  </a:lnTo>
                  <a:lnTo>
                    <a:pt x="488" y="227"/>
                  </a:lnTo>
                  <a:lnTo>
                    <a:pt x="488" y="648"/>
                  </a:lnTo>
                  <a:lnTo>
                    <a:pt x="488" y="648"/>
                  </a:lnTo>
                  <a:lnTo>
                    <a:pt x="487" y="652"/>
                  </a:lnTo>
                  <a:lnTo>
                    <a:pt x="486" y="657"/>
                  </a:lnTo>
                  <a:lnTo>
                    <a:pt x="483" y="662"/>
                  </a:lnTo>
                  <a:lnTo>
                    <a:pt x="480" y="665"/>
                  </a:lnTo>
                  <a:lnTo>
                    <a:pt x="477" y="667"/>
                  </a:lnTo>
                  <a:lnTo>
                    <a:pt x="473" y="670"/>
                  </a:lnTo>
                  <a:lnTo>
                    <a:pt x="468" y="672"/>
                  </a:lnTo>
                  <a:lnTo>
                    <a:pt x="463" y="672"/>
                  </a:lnTo>
                  <a:lnTo>
                    <a:pt x="463" y="672"/>
                  </a:lnTo>
                  <a:close/>
                  <a:moveTo>
                    <a:pt x="381" y="351"/>
                  </a:moveTo>
                  <a:lnTo>
                    <a:pt x="292" y="351"/>
                  </a:lnTo>
                  <a:lnTo>
                    <a:pt x="292" y="351"/>
                  </a:lnTo>
                  <a:lnTo>
                    <a:pt x="265" y="351"/>
                  </a:lnTo>
                  <a:lnTo>
                    <a:pt x="243" y="353"/>
                  </a:lnTo>
                  <a:lnTo>
                    <a:pt x="221" y="354"/>
                  </a:lnTo>
                  <a:lnTo>
                    <a:pt x="201" y="358"/>
                  </a:lnTo>
                  <a:lnTo>
                    <a:pt x="184" y="361"/>
                  </a:lnTo>
                  <a:lnTo>
                    <a:pt x="169" y="366"/>
                  </a:lnTo>
                  <a:lnTo>
                    <a:pt x="156" y="371"/>
                  </a:lnTo>
                  <a:lnTo>
                    <a:pt x="145" y="378"/>
                  </a:lnTo>
                  <a:lnTo>
                    <a:pt x="135" y="385"/>
                  </a:lnTo>
                  <a:lnTo>
                    <a:pt x="127" y="394"/>
                  </a:lnTo>
                  <a:lnTo>
                    <a:pt x="121" y="404"/>
                  </a:lnTo>
                  <a:lnTo>
                    <a:pt x="115" y="415"/>
                  </a:lnTo>
                  <a:lnTo>
                    <a:pt x="112" y="427"/>
                  </a:lnTo>
                  <a:lnTo>
                    <a:pt x="109" y="439"/>
                  </a:lnTo>
                  <a:lnTo>
                    <a:pt x="107" y="454"/>
                  </a:lnTo>
                  <a:lnTo>
                    <a:pt x="107" y="469"/>
                  </a:lnTo>
                  <a:lnTo>
                    <a:pt x="107" y="484"/>
                  </a:lnTo>
                  <a:lnTo>
                    <a:pt x="107" y="484"/>
                  </a:lnTo>
                  <a:lnTo>
                    <a:pt x="107" y="500"/>
                  </a:lnTo>
                  <a:lnTo>
                    <a:pt x="109" y="514"/>
                  </a:lnTo>
                  <a:lnTo>
                    <a:pt x="112" y="526"/>
                  </a:lnTo>
                  <a:lnTo>
                    <a:pt x="115" y="538"/>
                  </a:lnTo>
                  <a:lnTo>
                    <a:pt x="119" y="548"/>
                  </a:lnTo>
                  <a:lnTo>
                    <a:pt x="124" y="557"/>
                  </a:lnTo>
                  <a:lnTo>
                    <a:pt x="130" y="564"/>
                  </a:lnTo>
                  <a:lnTo>
                    <a:pt x="137" y="571"/>
                  </a:lnTo>
                  <a:lnTo>
                    <a:pt x="144" y="577"/>
                  </a:lnTo>
                  <a:lnTo>
                    <a:pt x="152" y="581"/>
                  </a:lnTo>
                  <a:lnTo>
                    <a:pt x="161" y="586"/>
                  </a:lnTo>
                  <a:lnTo>
                    <a:pt x="171" y="588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8" y="594"/>
                  </a:lnTo>
                  <a:lnTo>
                    <a:pt x="218" y="594"/>
                  </a:lnTo>
                  <a:lnTo>
                    <a:pt x="239" y="593"/>
                  </a:lnTo>
                  <a:lnTo>
                    <a:pt x="259" y="591"/>
                  </a:lnTo>
                  <a:lnTo>
                    <a:pt x="279" y="587"/>
                  </a:lnTo>
                  <a:lnTo>
                    <a:pt x="299" y="581"/>
                  </a:lnTo>
                  <a:lnTo>
                    <a:pt x="319" y="574"/>
                  </a:lnTo>
                  <a:lnTo>
                    <a:pt x="339" y="566"/>
                  </a:lnTo>
                  <a:lnTo>
                    <a:pt x="360" y="556"/>
                  </a:lnTo>
                  <a:lnTo>
                    <a:pt x="381" y="546"/>
                  </a:lnTo>
                  <a:lnTo>
                    <a:pt x="381" y="35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3" name="Freeform 185"/>
            <p:cNvSpPr>
              <a:spLocks/>
            </p:cNvSpPr>
            <p:nvPr/>
          </p:nvSpPr>
          <p:spPr bwMode="auto">
            <a:xfrm>
              <a:off x="5139180" y="4488174"/>
              <a:ext cx="80153" cy="163275"/>
            </a:xfrm>
            <a:custGeom>
              <a:avLst/>
              <a:gdLst>
                <a:gd name="T0" fmla="*/ 383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4 w 404"/>
                <a:gd name="T7" fmla="*/ 824 h 825"/>
                <a:gd name="T8" fmla="*/ 247 w 404"/>
                <a:gd name="T9" fmla="*/ 821 h 825"/>
                <a:gd name="T10" fmla="*/ 216 w 404"/>
                <a:gd name="T11" fmla="*/ 814 h 825"/>
                <a:gd name="T12" fmla="*/ 191 w 404"/>
                <a:gd name="T13" fmla="*/ 802 h 825"/>
                <a:gd name="T14" fmla="*/ 170 w 404"/>
                <a:gd name="T15" fmla="*/ 784 h 825"/>
                <a:gd name="T16" fmla="*/ 156 w 404"/>
                <a:gd name="T17" fmla="*/ 759 h 825"/>
                <a:gd name="T18" fmla="*/ 145 w 404"/>
                <a:gd name="T19" fmla="*/ 727 h 825"/>
                <a:gd name="T20" fmla="*/ 141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0 w 404"/>
                <a:gd name="T61" fmla="*/ 6 h 825"/>
                <a:gd name="T62" fmla="*/ 244 w 404"/>
                <a:gd name="T63" fmla="*/ 12 h 825"/>
                <a:gd name="T64" fmla="*/ 246 w 404"/>
                <a:gd name="T65" fmla="*/ 20 h 825"/>
                <a:gd name="T66" fmla="*/ 376 w 404"/>
                <a:gd name="T67" fmla="*/ 152 h 825"/>
                <a:gd name="T68" fmla="*/ 382 w 404"/>
                <a:gd name="T69" fmla="*/ 153 h 825"/>
                <a:gd name="T70" fmla="*/ 390 w 404"/>
                <a:gd name="T71" fmla="*/ 156 h 825"/>
                <a:gd name="T72" fmla="*/ 396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6 w 404"/>
                <a:gd name="T81" fmla="*/ 231 h 825"/>
                <a:gd name="T82" fmla="*/ 390 w 404"/>
                <a:gd name="T83" fmla="*/ 238 h 825"/>
                <a:gd name="T84" fmla="*/ 382 w 404"/>
                <a:gd name="T85" fmla="*/ 241 h 825"/>
                <a:gd name="T86" fmla="*/ 246 w 404"/>
                <a:gd name="T87" fmla="*/ 241 h 825"/>
                <a:gd name="T88" fmla="*/ 246 w 404"/>
                <a:gd name="T89" fmla="*/ 662 h 825"/>
                <a:gd name="T90" fmla="*/ 250 w 404"/>
                <a:gd name="T91" fmla="*/ 702 h 825"/>
                <a:gd name="T92" fmla="*/ 254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0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3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3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3" y="818"/>
                  </a:moveTo>
                  <a:lnTo>
                    <a:pt x="383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4" y="824"/>
                  </a:lnTo>
                  <a:lnTo>
                    <a:pt x="265" y="823"/>
                  </a:lnTo>
                  <a:lnTo>
                    <a:pt x="247" y="821"/>
                  </a:lnTo>
                  <a:lnTo>
                    <a:pt x="231" y="818"/>
                  </a:lnTo>
                  <a:lnTo>
                    <a:pt x="216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0" y="784"/>
                  </a:lnTo>
                  <a:lnTo>
                    <a:pt x="162" y="772"/>
                  </a:lnTo>
                  <a:lnTo>
                    <a:pt x="156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1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3" y="226"/>
                  </a:lnTo>
                  <a:lnTo>
                    <a:pt x="9" y="224"/>
                  </a:lnTo>
                  <a:lnTo>
                    <a:pt x="6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6" y="158"/>
                  </a:lnTo>
                  <a:lnTo>
                    <a:pt x="9" y="155"/>
                  </a:lnTo>
                  <a:lnTo>
                    <a:pt x="13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8" y="4"/>
                  </a:lnTo>
                  <a:lnTo>
                    <a:pt x="240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6" y="20"/>
                  </a:lnTo>
                  <a:lnTo>
                    <a:pt x="246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2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6" y="163"/>
                  </a:lnTo>
                  <a:lnTo>
                    <a:pt x="399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9" y="226"/>
                  </a:lnTo>
                  <a:lnTo>
                    <a:pt x="396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2" y="241"/>
                  </a:lnTo>
                  <a:lnTo>
                    <a:pt x="376" y="241"/>
                  </a:lnTo>
                  <a:lnTo>
                    <a:pt x="246" y="241"/>
                  </a:lnTo>
                  <a:lnTo>
                    <a:pt x="246" y="662"/>
                  </a:lnTo>
                  <a:lnTo>
                    <a:pt x="246" y="662"/>
                  </a:lnTo>
                  <a:lnTo>
                    <a:pt x="246" y="685"/>
                  </a:lnTo>
                  <a:lnTo>
                    <a:pt x="250" y="702"/>
                  </a:lnTo>
                  <a:lnTo>
                    <a:pt x="251" y="709"/>
                  </a:lnTo>
                  <a:lnTo>
                    <a:pt x="254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5" y="735"/>
                  </a:lnTo>
                  <a:lnTo>
                    <a:pt x="281" y="737"/>
                  </a:lnTo>
                  <a:lnTo>
                    <a:pt x="294" y="738"/>
                  </a:lnTo>
                  <a:lnTo>
                    <a:pt x="310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3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6" y="814"/>
                  </a:lnTo>
                  <a:lnTo>
                    <a:pt x="392" y="816"/>
                  </a:lnTo>
                  <a:lnTo>
                    <a:pt x="383" y="818"/>
                  </a:lnTo>
                  <a:lnTo>
                    <a:pt x="383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4" name="Freeform 186"/>
            <p:cNvSpPr>
              <a:spLocks noEditPoints="1"/>
            </p:cNvSpPr>
            <p:nvPr/>
          </p:nvSpPr>
          <p:spPr bwMode="auto">
            <a:xfrm>
              <a:off x="5237145" y="451667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0 h 681"/>
                <a:gd name="T4" fmla="*/ 123 w 534"/>
                <a:gd name="T5" fmla="*/ 500 h 681"/>
                <a:gd name="T6" fmla="*/ 149 w 534"/>
                <a:gd name="T7" fmla="*/ 544 h 681"/>
                <a:gd name="T8" fmla="*/ 186 w 534"/>
                <a:gd name="T9" fmla="*/ 571 h 681"/>
                <a:gd name="T10" fmla="*/ 235 w 534"/>
                <a:gd name="T11" fmla="*/ 585 h 681"/>
                <a:gd name="T12" fmla="*/ 274 w 534"/>
                <a:gd name="T13" fmla="*/ 587 h 681"/>
                <a:gd name="T14" fmla="*/ 443 w 534"/>
                <a:gd name="T15" fmla="*/ 580 h 681"/>
                <a:gd name="T16" fmla="*/ 495 w 534"/>
                <a:gd name="T17" fmla="*/ 574 h 681"/>
                <a:gd name="T18" fmla="*/ 509 w 534"/>
                <a:gd name="T19" fmla="*/ 578 h 681"/>
                <a:gd name="T20" fmla="*/ 514 w 534"/>
                <a:gd name="T21" fmla="*/ 587 h 681"/>
                <a:gd name="T22" fmla="*/ 515 w 534"/>
                <a:gd name="T23" fmla="*/ 632 h 681"/>
                <a:gd name="T24" fmla="*/ 510 w 534"/>
                <a:gd name="T25" fmla="*/ 650 h 681"/>
                <a:gd name="T26" fmla="*/ 497 w 534"/>
                <a:gd name="T27" fmla="*/ 658 h 681"/>
                <a:gd name="T28" fmla="*/ 439 w 534"/>
                <a:gd name="T29" fmla="*/ 669 h 681"/>
                <a:gd name="T30" fmla="*/ 333 w 534"/>
                <a:gd name="T31" fmla="*/ 679 h 681"/>
                <a:gd name="T32" fmla="*/ 274 w 534"/>
                <a:gd name="T33" fmla="*/ 681 h 681"/>
                <a:gd name="T34" fmla="*/ 197 w 534"/>
                <a:gd name="T35" fmla="*/ 673 h 681"/>
                <a:gd name="T36" fmla="*/ 127 w 534"/>
                <a:gd name="T37" fmla="*/ 648 h 681"/>
                <a:gd name="T38" fmla="*/ 95 w 534"/>
                <a:gd name="T39" fmla="*/ 628 h 681"/>
                <a:gd name="T40" fmla="*/ 66 w 534"/>
                <a:gd name="T41" fmla="*/ 602 h 681"/>
                <a:gd name="T42" fmla="*/ 44 w 534"/>
                <a:gd name="T43" fmla="*/ 570 h 681"/>
                <a:gd name="T44" fmla="*/ 24 w 534"/>
                <a:gd name="T45" fmla="*/ 531 h 681"/>
                <a:gd name="T46" fmla="*/ 10 w 534"/>
                <a:gd name="T47" fmla="*/ 485 h 681"/>
                <a:gd name="T48" fmla="*/ 2 w 534"/>
                <a:gd name="T49" fmla="*/ 431 h 681"/>
                <a:gd name="T50" fmla="*/ 0 w 534"/>
                <a:gd name="T51" fmla="*/ 282 h 681"/>
                <a:gd name="T52" fmla="*/ 5 w 534"/>
                <a:gd name="T53" fmla="*/ 220 h 681"/>
                <a:gd name="T54" fmla="*/ 27 w 534"/>
                <a:gd name="T55" fmla="*/ 140 h 681"/>
                <a:gd name="T56" fmla="*/ 54 w 534"/>
                <a:gd name="T57" fmla="*/ 96 h 681"/>
                <a:gd name="T58" fmla="*/ 78 w 534"/>
                <a:gd name="T59" fmla="*/ 68 h 681"/>
                <a:gd name="T60" fmla="*/ 108 w 534"/>
                <a:gd name="T61" fmla="*/ 43 h 681"/>
                <a:gd name="T62" fmla="*/ 141 w 534"/>
                <a:gd name="T63" fmla="*/ 25 h 681"/>
                <a:gd name="T64" fmla="*/ 180 w 534"/>
                <a:gd name="T65" fmla="*/ 11 h 681"/>
                <a:gd name="T66" fmla="*/ 237 w 534"/>
                <a:gd name="T67" fmla="*/ 1 h 681"/>
                <a:gd name="T68" fmla="*/ 300 w 534"/>
                <a:gd name="T69" fmla="*/ 1 h 681"/>
                <a:gd name="T70" fmla="*/ 359 w 534"/>
                <a:gd name="T71" fmla="*/ 11 h 681"/>
                <a:gd name="T72" fmla="*/ 397 w 534"/>
                <a:gd name="T73" fmla="*/ 25 h 681"/>
                <a:gd name="T74" fmla="*/ 430 w 534"/>
                <a:gd name="T75" fmla="*/ 43 h 681"/>
                <a:gd name="T76" fmla="*/ 459 w 534"/>
                <a:gd name="T77" fmla="*/ 68 h 681"/>
                <a:gd name="T78" fmla="*/ 483 w 534"/>
                <a:gd name="T79" fmla="*/ 96 h 681"/>
                <a:gd name="T80" fmla="*/ 508 w 534"/>
                <a:gd name="T81" fmla="*/ 141 h 681"/>
                <a:gd name="T82" fmla="*/ 530 w 534"/>
                <a:gd name="T83" fmla="*/ 221 h 681"/>
                <a:gd name="T84" fmla="*/ 534 w 534"/>
                <a:gd name="T85" fmla="*/ 347 h 681"/>
                <a:gd name="T86" fmla="*/ 532 w 534"/>
                <a:gd name="T87" fmla="*/ 358 h 681"/>
                <a:gd name="T88" fmla="*/ 524 w 534"/>
                <a:gd name="T89" fmla="*/ 369 h 681"/>
                <a:gd name="T90" fmla="*/ 512 w 534"/>
                <a:gd name="T91" fmla="*/ 374 h 681"/>
                <a:gd name="T92" fmla="*/ 427 w 534"/>
                <a:gd name="T93" fmla="*/ 282 h 681"/>
                <a:gd name="T94" fmla="*/ 421 w 534"/>
                <a:gd name="T95" fmla="*/ 214 h 681"/>
                <a:gd name="T96" fmla="*/ 405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50 w 534"/>
                <a:gd name="T105" fmla="*/ 94 h 681"/>
                <a:gd name="T106" fmla="*/ 200 w 534"/>
                <a:gd name="T107" fmla="*/ 104 h 681"/>
                <a:gd name="T108" fmla="*/ 159 w 534"/>
                <a:gd name="T109" fmla="*/ 127 h 681"/>
                <a:gd name="T110" fmla="*/ 131 w 534"/>
                <a:gd name="T111" fmla="*/ 165 h 681"/>
                <a:gd name="T112" fmla="*/ 112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2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8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49" y="544"/>
                  </a:lnTo>
                  <a:lnTo>
                    <a:pt x="161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2" y="577"/>
                  </a:lnTo>
                  <a:lnTo>
                    <a:pt x="218" y="581"/>
                  </a:lnTo>
                  <a:lnTo>
                    <a:pt x="235" y="585"/>
                  </a:lnTo>
                  <a:lnTo>
                    <a:pt x="255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30" y="587"/>
                  </a:lnTo>
                  <a:lnTo>
                    <a:pt x="388" y="584"/>
                  </a:lnTo>
                  <a:lnTo>
                    <a:pt x="443" y="580"/>
                  </a:lnTo>
                  <a:lnTo>
                    <a:pt x="490" y="574"/>
                  </a:lnTo>
                  <a:lnTo>
                    <a:pt x="490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6"/>
                  </a:lnTo>
                  <a:lnTo>
                    <a:pt x="509" y="578"/>
                  </a:lnTo>
                  <a:lnTo>
                    <a:pt x="512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5" y="592"/>
                  </a:lnTo>
                  <a:lnTo>
                    <a:pt x="515" y="632"/>
                  </a:lnTo>
                  <a:lnTo>
                    <a:pt x="515" y="632"/>
                  </a:lnTo>
                  <a:lnTo>
                    <a:pt x="514" y="642"/>
                  </a:lnTo>
                  <a:lnTo>
                    <a:pt x="513" y="647"/>
                  </a:lnTo>
                  <a:lnTo>
                    <a:pt x="510" y="650"/>
                  </a:lnTo>
                  <a:lnTo>
                    <a:pt x="507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1" y="661"/>
                  </a:lnTo>
                  <a:lnTo>
                    <a:pt x="491" y="661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8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4" y="570"/>
                  </a:lnTo>
                  <a:lnTo>
                    <a:pt x="35" y="557"/>
                  </a:lnTo>
                  <a:lnTo>
                    <a:pt x="30" y="545"/>
                  </a:lnTo>
                  <a:lnTo>
                    <a:pt x="24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7" y="468"/>
                  </a:lnTo>
                  <a:lnTo>
                    <a:pt x="3" y="449"/>
                  </a:lnTo>
                  <a:lnTo>
                    <a:pt x="2" y="431"/>
                  </a:lnTo>
                  <a:lnTo>
                    <a:pt x="1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5" y="220"/>
                  </a:lnTo>
                  <a:lnTo>
                    <a:pt x="10" y="193"/>
                  </a:lnTo>
                  <a:lnTo>
                    <a:pt x="18" y="165"/>
                  </a:lnTo>
                  <a:lnTo>
                    <a:pt x="27" y="140"/>
                  </a:lnTo>
                  <a:lnTo>
                    <a:pt x="40" y="117"/>
                  </a:lnTo>
                  <a:lnTo>
                    <a:pt x="46" y="107"/>
                  </a:lnTo>
                  <a:lnTo>
                    <a:pt x="54" y="96"/>
                  </a:lnTo>
                  <a:lnTo>
                    <a:pt x="62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30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80" y="11"/>
                  </a:lnTo>
                  <a:lnTo>
                    <a:pt x="194" y="8"/>
                  </a:lnTo>
                  <a:lnTo>
                    <a:pt x="208" y="4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5" y="8"/>
                  </a:lnTo>
                  <a:lnTo>
                    <a:pt x="359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7" y="25"/>
                  </a:lnTo>
                  <a:lnTo>
                    <a:pt x="408" y="31"/>
                  </a:lnTo>
                  <a:lnTo>
                    <a:pt x="420" y="37"/>
                  </a:lnTo>
                  <a:lnTo>
                    <a:pt x="430" y="43"/>
                  </a:lnTo>
                  <a:lnTo>
                    <a:pt x="440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7"/>
                  </a:lnTo>
                  <a:lnTo>
                    <a:pt x="534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1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2" y="374"/>
                  </a:lnTo>
                  <a:lnTo>
                    <a:pt x="512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2" y="178"/>
                  </a:lnTo>
                  <a:lnTo>
                    <a:pt x="405" y="163"/>
                  </a:lnTo>
                  <a:lnTo>
                    <a:pt x="397" y="149"/>
                  </a:lnTo>
                  <a:lnTo>
                    <a:pt x="388" y="136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50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200" y="104"/>
                  </a:lnTo>
                  <a:lnTo>
                    <a:pt x="185" y="110"/>
                  </a:lnTo>
                  <a:lnTo>
                    <a:pt x="172" y="118"/>
                  </a:lnTo>
                  <a:lnTo>
                    <a:pt x="159" y="127"/>
                  </a:lnTo>
                  <a:lnTo>
                    <a:pt x="149" y="139"/>
                  </a:lnTo>
                  <a:lnTo>
                    <a:pt x="139" y="151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8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7" y="293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5" name="Freeform 187"/>
            <p:cNvSpPr>
              <a:spLocks noEditPoints="1"/>
            </p:cNvSpPr>
            <p:nvPr/>
          </p:nvSpPr>
          <p:spPr bwMode="auto">
            <a:xfrm>
              <a:off x="5368359" y="4518454"/>
              <a:ext cx="111621" cy="179306"/>
            </a:xfrm>
            <a:custGeom>
              <a:avLst/>
              <a:gdLst>
                <a:gd name="T0" fmla="*/ 523 w 566"/>
                <a:gd name="T1" fmla="*/ 121 h 906"/>
                <a:gd name="T2" fmla="*/ 542 w 566"/>
                <a:gd name="T3" fmla="*/ 224 h 906"/>
                <a:gd name="T4" fmla="*/ 517 w 566"/>
                <a:gd name="T5" fmla="*/ 330 h 906"/>
                <a:gd name="T6" fmla="*/ 418 w 566"/>
                <a:gd name="T7" fmla="*/ 409 h 906"/>
                <a:gd name="T8" fmla="*/ 274 w 566"/>
                <a:gd name="T9" fmla="*/ 430 h 906"/>
                <a:gd name="T10" fmla="*/ 162 w 566"/>
                <a:gd name="T11" fmla="*/ 416 h 906"/>
                <a:gd name="T12" fmla="*/ 116 w 566"/>
                <a:gd name="T13" fmla="*/ 419 h 906"/>
                <a:gd name="T14" fmla="*/ 104 w 566"/>
                <a:gd name="T15" fmla="*/ 447 h 906"/>
                <a:gd name="T16" fmla="*/ 124 w 566"/>
                <a:gd name="T17" fmla="*/ 479 h 906"/>
                <a:gd name="T18" fmla="*/ 407 w 566"/>
                <a:gd name="T19" fmla="*/ 556 h 906"/>
                <a:gd name="T20" fmla="*/ 510 w 566"/>
                <a:gd name="T21" fmla="*/ 611 h 906"/>
                <a:gd name="T22" fmla="*/ 553 w 566"/>
                <a:gd name="T23" fmla="*/ 709 h 906"/>
                <a:gd name="T24" fmla="*/ 538 w 566"/>
                <a:gd name="T25" fmla="*/ 797 h 906"/>
                <a:gd name="T26" fmla="*/ 452 w 566"/>
                <a:gd name="T27" fmla="*/ 877 h 906"/>
                <a:gd name="T28" fmla="*/ 277 w 566"/>
                <a:gd name="T29" fmla="*/ 906 h 906"/>
                <a:gd name="T30" fmla="*/ 128 w 566"/>
                <a:gd name="T31" fmla="*/ 885 h 906"/>
                <a:gd name="T32" fmla="*/ 26 w 566"/>
                <a:gd name="T33" fmla="*/ 811 h 906"/>
                <a:gd name="T34" fmla="*/ 0 w 566"/>
                <a:gd name="T35" fmla="*/ 703 h 906"/>
                <a:gd name="T36" fmla="*/ 9 w 566"/>
                <a:gd name="T37" fmla="*/ 643 h 906"/>
                <a:gd name="T38" fmla="*/ 75 w 566"/>
                <a:gd name="T39" fmla="*/ 549 h 906"/>
                <a:gd name="T40" fmla="*/ 33 w 566"/>
                <a:gd name="T41" fmla="*/ 518 h 906"/>
                <a:gd name="T42" fmla="*/ 12 w 566"/>
                <a:gd name="T43" fmla="*/ 451 h 906"/>
                <a:gd name="T44" fmla="*/ 31 w 566"/>
                <a:gd name="T45" fmla="*/ 391 h 906"/>
                <a:gd name="T46" fmla="*/ 36 w 566"/>
                <a:gd name="T47" fmla="*/ 336 h 906"/>
                <a:gd name="T48" fmla="*/ 6 w 566"/>
                <a:gd name="T49" fmla="*/ 224 h 906"/>
                <a:gd name="T50" fmla="*/ 18 w 566"/>
                <a:gd name="T51" fmla="*/ 135 h 906"/>
                <a:gd name="T52" fmla="*/ 97 w 566"/>
                <a:gd name="T53" fmla="*/ 40 h 906"/>
                <a:gd name="T54" fmla="*/ 236 w 566"/>
                <a:gd name="T55" fmla="*/ 1 h 906"/>
                <a:gd name="T56" fmla="*/ 554 w 566"/>
                <a:gd name="T57" fmla="*/ 4 h 906"/>
                <a:gd name="T58" fmla="*/ 566 w 566"/>
                <a:gd name="T59" fmla="*/ 58 h 906"/>
                <a:gd name="T60" fmla="*/ 557 w 566"/>
                <a:gd name="T61" fmla="*/ 77 h 906"/>
                <a:gd name="T62" fmla="*/ 446 w 566"/>
                <a:gd name="T63" fmla="*/ 701 h 906"/>
                <a:gd name="T64" fmla="*/ 422 w 566"/>
                <a:gd name="T65" fmla="*/ 659 h 906"/>
                <a:gd name="T66" fmla="*/ 299 w 566"/>
                <a:gd name="T67" fmla="*/ 615 h 906"/>
                <a:gd name="T68" fmla="*/ 120 w 566"/>
                <a:gd name="T69" fmla="*/ 628 h 906"/>
                <a:gd name="T70" fmla="*/ 104 w 566"/>
                <a:gd name="T71" fmla="*/ 713 h 906"/>
                <a:gd name="T72" fmla="*/ 124 w 566"/>
                <a:gd name="T73" fmla="*/ 778 h 906"/>
                <a:gd name="T74" fmla="*/ 194 w 566"/>
                <a:gd name="T75" fmla="*/ 815 h 906"/>
                <a:gd name="T76" fmla="*/ 301 w 566"/>
                <a:gd name="T77" fmla="*/ 823 h 906"/>
                <a:gd name="T78" fmla="*/ 404 w 566"/>
                <a:gd name="T79" fmla="*/ 802 h 906"/>
                <a:gd name="T80" fmla="*/ 443 w 566"/>
                <a:gd name="T81" fmla="*/ 752 h 906"/>
                <a:gd name="T82" fmla="*/ 437 w 566"/>
                <a:gd name="T83" fmla="*/ 214 h 906"/>
                <a:gd name="T84" fmla="*/ 420 w 566"/>
                <a:gd name="T85" fmla="*/ 141 h 906"/>
                <a:gd name="T86" fmla="*/ 354 w 566"/>
                <a:gd name="T87" fmla="*/ 95 h 906"/>
                <a:gd name="T88" fmla="*/ 250 w 566"/>
                <a:gd name="T89" fmla="*/ 86 h 906"/>
                <a:gd name="T90" fmla="*/ 151 w 566"/>
                <a:gd name="T91" fmla="*/ 116 h 906"/>
                <a:gd name="T92" fmla="*/ 114 w 566"/>
                <a:gd name="T93" fmla="*/ 177 h 906"/>
                <a:gd name="T94" fmla="*/ 111 w 566"/>
                <a:gd name="T95" fmla="*/ 234 h 906"/>
                <a:gd name="T96" fmla="*/ 133 w 566"/>
                <a:gd name="T97" fmla="*/ 296 h 906"/>
                <a:gd name="T98" fmla="*/ 207 w 566"/>
                <a:gd name="T99" fmla="*/ 339 h 906"/>
                <a:gd name="T100" fmla="*/ 319 w 566"/>
                <a:gd name="T101" fmla="*/ 344 h 906"/>
                <a:gd name="T102" fmla="*/ 405 w 566"/>
                <a:gd name="T103" fmla="*/ 312 h 906"/>
                <a:gd name="T104" fmla="*/ 436 w 566"/>
                <a:gd name="T105" fmla="*/ 25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66" h="906">
                  <a:moveTo>
                    <a:pt x="545" y="81"/>
                  </a:moveTo>
                  <a:lnTo>
                    <a:pt x="501" y="89"/>
                  </a:lnTo>
                  <a:lnTo>
                    <a:pt x="501" y="89"/>
                  </a:lnTo>
                  <a:lnTo>
                    <a:pt x="509" y="99"/>
                  </a:lnTo>
                  <a:lnTo>
                    <a:pt x="516" y="110"/>
                  </a:lnTo>
                  <a:lnTo>
                    <a:pt x="523" y="121"/>
                  </a:lnTo>
                  <a:lnTo>
                    <a:pt x="530" y="136"/>
                  </a:lnTo>
                  <a:lnTo>
                    <a:pt x="534" y="152"/>
                  </a:lnTo>
                  <a:lnTo>
                    <a:pt x="539" y="170"/>
                  </a:lnTo>
                  <a:lnTo>
                    <a:pt x="541" y="190"/>
                  </a:lnTo>
                  <a:lnTo>
                    <a:pt x="542" y="214"/>
                  </a:lnTo>
                  <a:lnTo>
                    <a:pt x="542" y="224"/>
                  </a:lnTo>
                  <a:lnTo>
                    <a:pt x="542" y="224"/>
                  </a:lnTo>
                  <a:lnTo>
                    <a:pt x="541" y="248"/>
                  </a:lnTo>
                  <a:lnTo>
                    <a:pt x="538" y="271"/>
                  </a:lnTo>
                  <a:lnTo>
                    <a:pt x="533" y="292"/>
                  </a:lnTo>
                  <a:lnTo>
                    <a:pt x="526" y="312"/>
                  </a:lnTo>
                  <a:lnTo>
                    <a:pt x="517" y="330"/>
                  </a:lnTo>
                  <a:lnTo>
                    <a:pt x="506" y="347"/>
                  </a:lnTo>
                  <a:lnTo>
                    <a:pt x="493" y="362"/>
                  </a:lnTo>
                  <a:lnTo>
                    <a:pt x="478" y="376"/>
                  </a:lnTo>
                  <a:lnTo>
                    <a:pt x="460" y="389"/>
                  </a:lnTo>
                  <a:lnTo>
                    <a:pt x="440" y="400"/>
                  </a:lnTo>
                  <a:lnTo>
                    <a:pt x="418" y="409"/>
                  </a:lnTo>
                  <a:lnTo>
                    <a:pt x="394" y="416"/>
                  </a:lnTo>
                  <a:lnTo>
                    <a:pt x="368" y="422"/>
                  </a:lnTo>
                  <a:lnTo>
                    <a:pt x="339" y="427"/>
                  </a:lnTo>
                  <a:lnTo>
                    <a:pt x="307" y="429"/>
                  </a:lnTo>
                  <a:lnTo>
                    <a:pt x="274" y="430"/>
                  </a:lnTo>
                  <a:lnTo>
                    <a:pt x="274" y="430"/>
                  </a:lnTo>
                  <a:lnTo>
                    <a:pt x="251" y="430"/>
                  </a:lnTo>
                  <a:lnTo>
                    <a:pt x="230" y="428"/>
                  </a:lnTo>
                  <a:lnTo>
                    <a:pt x="211" y="427"/>
                  </a:lnTo>
                  <a:lnTo>
                    <a:pt x="192" y="423"/>
                  </a:lnTo>
                  <a:lnTo>
                    <a:pt x="176" y="420"/>
                  </a:lnTo>
                  <a:lnTo>
                    <a:pt x="162" y="416"/>
                  </a:lnTo>
                  <a:lnTo>
                    <a:pt x="148" y="410"/>
                  </a:lnTo>
                  <a:lnTo>
                    <a:pt x="134" y="406"/>
                  </a:lnTo>
                  <a:lnTo>
                    <a:pt x="134" y="406"/>
                  </a:lnTo>
                  <a:lnTo>
                    <a:pt x="127" y="409"/>
                  </a:lnTo>
                  <a:lnTo>
                    <a:pt x="120" y="414"/>
                  </a:lnTo>
                  <a:lnTo>
                    <a:pt x="116" y="419"/>
                  </a:lnTo>
                  <a:lnTo>
                    <a:pt x="111" y="423"/>
                  </a:lnTo>
                  <a:lnTo>
                    <a:pt x="108" y="429"/>
                  </a:lnTo>
                  <a:lnTo>
                    <a:pt x="105" y="435"/>
                  </a:lnTo>
                  <a:lnTo>
                    <a:pt x="104" y="440"/>
                  </a:lnTo>
                  <a:lnTo>
                    <a:pt x="104" y="447"/>
                  </a:lnTo>
                  <a:lnTo>
                    <a:pt x="104" y="447"/>
                  </a:lnTo>
                  <a:lnTo>
                    <a:pt x="104" y="454"/>
                  </a:lnTo>
                  <a:lnTo>
                    <a:pt x="105" y="461"/>
                  </a:lnTo>
                  <a:lnTo>
                    <a:pt x="108" y="467"/>
                  </a:lnTo>
                  <a:lnTo>
                    <a:pt x="112" y="471"/>
                  </a:lnTo>
                  <a:lnTo>
                    <a:pt x="117" y="476"/>
                  </a:lnTo>
                  <a:lnTo>
                    <a:pt x="124" y="479"/>
                  </a:lnTo>
                  <a:lnTo>
                    <a:pt x="132" y="483"/>
                  </a:lnTo>
                  <a:lnTo>
                    <a:pt x="141" y="485"/>
                  </a:lnTo>
                  <a:lnTo>
                    <a:pt x="321" y="531"/>
                  </a:lnTo>
                  <a:lnTo>
                    <a:pt x="321" y="531"/>
                  </a:lnTo>
                  <a:lnTo>
                    <a:pt x="365" y="542"/>
                  </a:lnTo>
                  <a:lnTo>
                    <a:pt x="407" y="556"/>
                  </a:lnTo>
                  <a:lnTo>
                    <a:pt x="428" y="563"/>
                  </a:lnTo>
                  <a:lnTo>
                    <a:pt x="446" y="571"/>
                  </a:lnTo>
                  <a:lnTo>
                    <a:pt x="464" y="579"/>
                  </a:lnTo>
                  <a:lnTo>
                    <a:pt x="482" y="588"/>
                  </a:lnTo>
                  <a:lnTo>
                    <a:pt x="496" y="600"/>
                  </a:lnTo>
                  <a:lnTo>
                    <a:pt x="510" y="611"/>
                  </a:lnTo>
                  <a:lnTo>
                    <a:pt x="523" y="624"/>
                  </a:lnTo>
                  <a:lnTo>
                    <a:pt x="533" y="638"/>
                  </a:lnTo>
                  <a:lnTo>
                    <a:pt x="541" y="653"/>
                  </a:lnTo>
                  <a:lnTo>
                    <a:pt x="548" y="670"/>
                  </a:lnTo>
                  <a:lnTo>
                    <a:pt x="552" y="688"/>
                  </a:lnTo>
                  <a:lnTo>
                    <a:pt x="553" y="709"/>
                  </a:lnTo>
                  <a:lnTo>
                    <a:pt x="553" y="718"/>
                  </a:lnTo>
                  <a:lnTo>
                    <a:pt x="553" y="718"/>
                  </a:lnTo>
                  <a:lnTo>
                    <a:pt x="552" y="740"/>
                  </a:lnTo>
                  <a:lnTo>
                    <a:pt x="549" y="759"/>
                  </a:lnTo>
                  <a:lnTo>
                    <a:pt x="545" y="779"/>
                  </a:lnTo>
                  <a:lnTo>
                    <a:pt x="538" y="797"/>
                  </a:lnTo>
                  <a:lnTo>
                    <a:pt x="529" y="813"/>
                  </a:lnTo>
                  <a:lnTo>
                    <a:pt x="518" y="828"/>
                  </a:lnTo>
                  <a:lnTo>
                    <a:pt x="504" y="843"/>
                  </a:lnTo>
                  <a:lnTo>
                    <a:pt x="490" y="856"/>
                  </a:lnTo>
                  <a:lnTo>
                    <a:pt x="471" y="867"/>
                  </a:lnTo>
                  <a:lnTo>
                    <a:pt x="452" y="877"/>
                  </a:lnTo>
                  <a:lnTo>
                    <a:pt x="429" y="885"/>
                  </a:lnTo>
                  <a:lnTo>
                    <a:pt x="404" y="892"/>
                  </a:lnTo>
                  <a:lnTo>
                    <a:pt x="376" y="898"/>
                  </a:lnTo>
                  <a:lnTo>
                    <a:pt x="346" y="903"/>
                  </a:lnTo>
                  <a:lnTo>
                    <a:pt x="313" y="905"/>
                  </a:lnTo>
                  <a:lnTo>
                    <a:pt x="277" y="906"/>
                  </a:lnTo>
                  <a:lnTo>
                    <a:pt x="277" y="906"/>
                  </a:lnTo>
                  <a:lnTo>
                    <a:pt x="243" y="905"/>
                  </a:lnTo>
                  <a:lnTo>
                    <a:pt x="211" y="903"/>
                  </a:lnTo>
                  <a:lnTo>
                    <a:pt x="181" y="898"/>
                  </a:lnTo>
                  <a:lnTo>
                    <a:pt x="153" y="892"/>
                  </a:lnTo>
                  <a:lnTo>
                    <a:pt x="128" y="885"/>
                  </a:lnTo>
                  <a:lnTo>
                    <a:pt x="105" y="876"/>
                  </a:lnTo>
                  <a:lnTo>
                    <a:pt x="86" y="866"/>
                  </a:lnTo>
                  <a:lnTo>
                    <a:pt x="67" y="854"/>
                  </a:lnTo>
                  <a:lnTo>
                    <a:pt x="51" y="841"/>
                  </a:lnTo>
                  <a:lnTo>
                    <a:pt x="38" y="827"/>
                  </a:lnTo>
                  <a:lnTo>
                    <a:pt x="26" y="811"/>
                  </a:lnTo>
                  <a:lnTo>
                    <a:pt x="16" y="794"/>
                  </a:lnTo>
                  <a:lnTo>
                    <a:pt x="9" y="775"/>
                  </a:lnTo>
                  <a:lnTo>
                    <a:pt x="4" y="756"/>
                  </a:lnTo>
                  <a:lnTo>
                    <a:pt x="1" y="735"/>
                  </a:lnTo>
                  <a:lnTo>
                    <a:pt x="0" y="71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690"/>
                  </a:lnTo>
                  <a:lnTo>
                    <a:pt x="1" y="678"/>
                  </a:lnTo>
                  <a:lnTo>
                    <a:pt x="3" y="666"/>
                  </a:lnTo>
                  <a:lnTo>
                    <a:pt x="7" y="655"/>
                  </a:lnTo>
                  <a:lnTo>
                    <a:pt x="9" y="643"/>
                  </a:lnTo>
                  <a:lnTo>
                    <a:pt x="14" y="633"/>
                  </a:lnTo>
                  <a:lnTo>
                    <a:pt x="23" y="612"/>
                  </a:lnTo>
                  <a:lnTo>
                    <a:pt x="34" y="593"/>
                  </a:lnTo>
                  <a:lnTo>
                    <a:pt x="47" y="577"/>
                  </a:lnTo>
                  <a:lnTo>
                    <a:pt x="61" y="562"/>
                  </a:lnTo>
                  <a:lnTo>
                    <a:pt x="75" y="549"/>
                  </a:lnTo>
                  <a:lnTo>
                    <a:pt x="67" y="546"/>
                  </a:lnTo>
                  <a:lnTo>
                    <a:pt x="67" y="546"/>
                  </a:lnTo>
                  <a:lnTo>
                    <a:pt x="61" y="542"/>
                  </a:lnTo>
                  <a:lnTo>
                    <a:pt x="54" y="539"/>
                  </a:lnTo>
                  <a:lnTo>
                    <a:pt x="42" y="530"/>
                  </a:lnTo>
                  <a:lnTo>
                    <a:pt x="33" y="518"/>
                  </a:lnTo>
                  <a:lnTo>
                    <a:pt x="25" y="507"/>
                  </a:lnTo>
                  <a:lnTo>
                    <a:pt x="19" y="493"/>
                  </a:lnTo>
                  <a:lnTo>
                    <a:pt x="15" y="479"/>
                  </a:lnTo>
                  <a:lnTo>
                    <a:pt x="12" y="466"/>
                  </a:lnTo>
                  <a:lnTo>
                    <a:pt x="12" y="452"/>
                  </a:lnTo>
                  <a:lnTo>
                    <a:pt x="12" y="451"/>
                  </a:lnTo>
                  <a:lnTo>
                    <a:pt x="12" y="451"/>
                  </a:lnTo>
                  <a:lnTo>
                    <a:pt x="12" y="438"/>
                  </a:lnTo>
                  <a:lnTo>
                    <a:pt x="15" y="425"/>
                  </a:lnTo>
                  <a:lnTo>
                    <a:pt x="18" y="414"/>
                  </a:lnTo>
                  <a:lnTo>
                    <a:pt x="24" y="402"/>
                  </a:lnTo>
                  <a:lnTo>
                    <a:pt x="31" y="391"/>
                  </a:lnTo>
                  <a:lnTo>
                    <a:pt x="39" y="381"/>
                  </a:lnTo>
                  <a:lnTo>
                    <a:pt x="49" y="371"/>
                  </a:lnTo>
                  <a:lnTo>
                    <a:pt x="62" y="363"/>
                  </a:lnTo>
                  <a:lnTo>
                    <a:pt x="62" y="363"/>
                  </a:lnTo>
                  <a:lnTo>
                    <a:pt x="48" y="350"/>
                  </a:lnTo>
                  <a:lnTo>
                    <a:pt x="36" y="336"/>
                  </a:lnTo>
                  <a:lnTo>
                    <a:pt x="27" y="320"/>
                  </a:lnTo>
                  <a:lnTo>
                    <a:pt x="19" y="304"/>
                  </a:lnTo>
                  <a:lnTo>
                    <a:pt x="14" y="285"/>
                  </a:lnTo>
                  <a:lnTo>
                    <a:pt x="9" y="266"/>
                  </a:lnTo>
                  <a:lnTo>
                    <a:pt x="7" y="245"/>
                  </a:lnTo>
                  <a:lnTo>
                    <a:pt x="6" y="224"/>
                  </a:lnTo>
                  <a:lnTo>
                    <a:pt x="6" y="214"/>
                  </a:lnTo>
                  <a:lnTo>
                    <a:pt x="6" y="214"/>
                  </a:lnTo>
                  <a:lnTo>
                    <a:pt x="7" y="194"/>
                  </a:lnTo>
                  <a:lnTo>
                    <a:pt x="9" y="174"/>
                  </a:lnTo>
                  <a:lnTo>
                    <a:pt x="12" y="155"/>
                  </a:lnTo>
                  <a:lnTo>
                    <a:pt x="18" y="135"/>
                  </a:lnTo>
                  <a:lnTo>
                    <a:pt x="26" y="117"/>
                  </a:lnTo>
                  <a:lnTo>
                    <a:pt x="35" y="99"/>
                  </a:lnTo>
                  <a:lnTo>
                    <a:pt x="48" y="82"/>
                  </a:lnTo>
                  <a:lnTo>
                    <a:pt x="62" y="66"/>
                  </a:lnTo>
                  <a:lnTo>
                    <a:pt x="79" y="53"/>
                  </a:lnTo>
                  <a:lnTo>
                    <a:pt x="97" y="40"/>
                  </a:lnTo>
                  <a:lnTo>
                    <a:pt x="109" y="33"/>
                  </a:lnTo>
                  <a:lnTo>
                    <a:pt x="120" y="29"/>
                  </a:lnTo>
                  <a:lnTo>
                    <a:pt x="144" y="18"/>
                  </a:lnTo>
                  <a:lnTo>
                    <a:pt x="172" y="10"/>
                  </a:lnTo>
                  <a:lnTo>
                    <a:pt x="203" y="4"/>
                  </a:lnTo>
                  <a:lnTo>
                    <a:pt x="236" y="1"/>
                  </a:lnTo>
                  <a:lnTo>
                    <a:pt x="274" y="0"/>
                  </a:lnTo>
                  <a:lnTo>
                    <a:pt x="538" y="0"/>
                  </a:lnTo>
                  <a:lnTo>
                    <a:pt x="538" y="0"/>
                  </a:lnTo>
                  <a:lnTo>
                    <a:pt x="543" y="1"/>
                  </a:lnTo>
                  <a:lnTo>
                    <a:pt x="549" y="2"/>
                  </a:lnTo>
                  <a:lnTo>
                    <a:pt x="554" y="4"/>
                  </a:lnTo>
                  <a:lnTo>
                    <a:pt x="557" y="8"/>
                  </a:lnTo>
                  <a:lnTo>
                    <a:pt x="561" y="12"/>
                  </a:lnTo>
                  <a:lnTo>
                    <a:pt x="564" y="16"/>
                  </a:lnTo>
                  <a:lnTo>
                    <a:pt x="565" y="22"/>
                  </a:lnTo>
                  <a:lnTo>
                    <a:pt x="566" y="26"/>
                  </a:lnTo>
                  <a:lnTo>
                    <a:pt x="566" y="58"/>
                  </a:lnTo>
                  <a:lnTo>
                    <a:pt x="566" y="58"/>
                  </a:lnTo>
                  <a:lnTo>
                    <a:pt x="565" y="63"/>
                  </a:lnTo>
                  <a:lnTo>
                    <a:pt x="564" y="68"/>
                  </a:lnTo>
                  <a:lnTo>
                    <a:pt x="563" y="72"/>
                  </a:lnTo>
                  <a:lnTo>
                    <a:pt x="560" y="74"/>
                  </a:lnTo>
                  <a:lnTo>
                    <a:pt x="557" y="77"/>
                  </a:lnTo>
                  <a:lnTo>
                    <a:pt x="554" y="79"/>
                  </a:lnTo>
                  <a:lnTo>
                    <a:pt x="545" y="81"/>
                  </a:lnTo>
                  <a:lnTo>
                    <a:pt x="545" y="81"/>
                  </a:lnTo>
                  <a:close/>
                  <a:moveTo>
                    <a:pt x="446" y="709"/>
                  </a:moveTo>
                  <a:lnTo>
                    <a:pt x="446" y="709"/>
                  </a:lnTo>
                  <a:lnTo>
                    <a:pt x="446" y="701"/>
                  </a:lnTo>
                  <a:lnTo>
                    <a:pt x="445" y="693"/>
                  </a:lnTo>
                  <a:lnTo>
                    <a:pt x="443" y="685"/>
                  </a:lnTo>
                  <a:lnTo>
                    <a:pt x="439" y="678"/>
                  </a:lnTo>
                  <a:lnTo>
                    <a:pt x="435" y="672"/>
                  </a:lnTo>
                  <a:lnTo>
                    <a:pt x="429" y="665"/>
                  </a:lnTo>
                  <a:lnTo>
                    <a:pt x="422" y="659"/>
                  </a:lnTo>
                  <a:lnTo>
                    <a:pt x="414" y="655"/>
                  </a:lnTo>
                  <a:lnTo>
                    <a:pt x="405" y="649"/>
                  </a:lnTo>
                  <a:lnTo>
                    <a:pt x="393" y="644"/>
                  </a:lnTo>
                  <a:lnTo>
                    <a:pt x="368" y="634"/>
                  </a:lnTo>
                  <a:lnTo>
                    <a:pt x="337" y="625"/>
                  </a:lnTo>
                  <a:lnTo>
                    <a:pt x="299" y="615"/>
                  </a:lnTo>
                  <a:lnTo>
                    <a:pt x="163" y="579"/>
                  </a:lnTo>
                  <a:lnTo>
                    <a:pt x="163" y="579"/>
                  </a:lnTo>
                  <a:lnTo>
                    <a:pt x="150" y="591"/>
                  </a:lnTo>
                  <a:lnTo>
                    <a:pt x="139" y="603"/>
                  </a:lnTo>
                  <a:lnTo>
                    <a:pt x="128" y="616"/>
                  </a:lnTo>
                  <a:lnTo>
                    <a:pt x="120" y="628"/>
                  </a:lnTo>
                  <a:lnTo>
                    <a:pt x="113" y="644"/>
                  </a:lnTo>
                  <a:lnTo>
                    <a:pt x="108" y="662"/>
                  </a:lnTo>
                  <a:lnTo>
                    <a:pt x="104" y="681"/>
                  </a:lnTo>
                  <a:lnTo>
                    <a:pt x="104" y="703"/>
                  </a:lnTo>
                  <a:lnTo>
                    <a:pt x="104" y="713"/>
                  </a:lnTo>
                  <a:lnTo>
                    <a:pt x="104" y="713"/>
                  </a:lnTo>
                  <a:lnTo>
                    <a:pt x="104" y="726"/>
                  </a:lnTo>
                  <a:lnTo>
                    <a:pt x="105" y="737"/>
                  </a:lnTo>
                  <a:lnTo>
                    <a:pt x="108" y="749"/>
                  </a:lnTo>
                  <a:lnTo>
                    <a:pt x="112" y="759"/>
                  </a:lnTo>
                  <a:lnTo>
                    <a:pt x="117" y="770"/>
                  </a:lnTo>
                  <a:lnTo>
                    <a:pt x="124" y="778"/>
                  </a:lnTo>
                  <a:lnTo>
                    <a:pt x="131" y="787"/>
                  </a:lnTo>
                  <a:lnTo>
                    <a:pt x="140" y="794"/>
                  </a:lnTo>
                  <a:lnTo>
                    <a:pt x="151" y="800"/>
                  </a:lnTo>
                  <a:lnTo>
                    <a:pt x="164" y="806"/>
                  </a:lnTo>
                  <a:lnTo>
                    <a:pt x="178" y="812"/>
                  </a:lnTo>
                  <a:lnTo>
                    <a:pt x="194" y="815"/>
                  </a:lnTo>
                  <a:lnTo>
                    <a:pt x="212" y="819"/>
                  </a:lnTo>
                  <a:lnTo>
                    <a:pt x="231" y="821"/>
                  </a:lnTo>
                  <a:lnTo>
                    <a:pt x="253" y="823"/>
                  </a:lnTo>
                  <a:lnTo>
                    <a:pt x="277" y="823"/>
                  </a:lnTo>
                  <a:lnTo>
                    <a:pt x="277" y="823"/>
                  </a:lnTo>
                  <a:lnTo>
                    <a:pt x="301" y="823"/>
                  </a:lnTo>
                  <a:lnTo>
                    <a:pt x="324" y="821"/>
                  </a:lnTo>
                  <a:lnTo>
                    <a:pt x="344" y="820"/>
                  </a:lnTo>
                  <a:lnTo>
                    <a:pt x="362" y="817"/>
                  </a:lnTo>
                  <a:lnTo>
                    <a:pt x="377" y="812"/>
                  </a:lnTo>
                  <a:lnTo>
                    <a:pt x="391" y="807"/>
                  </a:lnTo>
                  <a:lnTo>
                    <a:pt x="404" y="802"/>
                  </a:lnTo>
                  <a:lnTo>
                    <a:pt x="414" y="796"/>
                  </a:lnTo>
                  <a:lnTo>
                    <a:pt x="422" y="789"/>
                  </a:lnTo>
                  <a:lnTo>
                    <a:pt x="429" y="781"/>
                  </a:lnTo>
                  <a:lnTo>
                    <a:pt x="435" y="772"/>
                  </a:lnTo>
                  <a:lnTo>
                    <a:pt x="439" y="763"/>
                  </a:lnTo>
                  <a:lnTo>
                    <a:pt x="443" y="752"/>
                  </a:lnTo>
                  <a:lnTo>
                    <a:pt x="445" y="742"/>
                  </a:lnTo>
                  <a:lnTo>
                    <a:pt x="446" y="731"/>
                  </a:lnTo>
                  <a:lnTo>
                    <a:pt x="446" y="718"/>
                  </a:lnTo>
                  <a:lnTo>
                    <a:pt x="446" y="709"/>
                  </a:lnTo>
                  <a:close/>
                  <a:moveTo>
                    <a:pt x="437" y="214"/>
                  </a:moveTo>
                  <a:lnTo>
                    <a:pt x="437" y="214"/>
                  </a:lnTo>
                  <a:lnTo>
                    <a:pt x="437" y="201"/>
                  </a:lnTo>
                  <a:lnTo>
                    <a:pt x="436" y="188"/>
                  </a:lnTo>
                  <a:lnTo>
                    <a:pt x="433" y="175"/>
                  </a:lnTo>
                  <a:lnTo>
                    <a:pt x="430" y="163"/>
                  </a:lnTo>
                  <a:lnTo>
                    <a:pt x="425" y="151"/>
                  </a:lnTo>
                  <a:lnTo>
                    <a:pt x="420" y="141"/>
                  </a:lnTo>
                  <a:lnTo>
                    <a:pt x="413" y="132"/>
                  </a:lnTo>
                  <a:lnTo>
                    <a:pt x="405" y="123"/>
                  </a:lnTo>
                  <a:lnTo>
                    <a:pt x="394" y="113"/>
                  </a:lnTo>
                  <a:lnTo>
                    <a:pt x="383" y="107"/>
                  </a:lnTo>
                  <a:lnTo>
                    <a:pt x="369" y="100"/>
                  </a:lnTo>
                  <a:lnTo>
                    <a:pt x="354" y="95"/>
                  </a:lnTo>
                  <a:lnTo>
                    <a:pt x="337" y="90"/>
                  </a:lnTo>
                  <a:lnTo>
                    <a:pt x="319" y="87"/>
                  </a:lnTo>
                  <a:lnTo>
                    <a:pt x="297" y="86"/>
                  </a:lnTo>
                  <a:lnTo>
                    <a:pt x="274" y="85"/>
                  </a:lnTo>
                  <a:lnTo>
                    <a:pt x="274" y="85"/>
                  </a:lnTo>
                  <a:lnTo>
                    <a:pt x="250" y="86"/>
                  </a:lnTo>
                  <a:lnTo>
                    <a:pt x="228" y="87"/>
                  </a:lnTo>
                  <a:lnTo>
                    <a:pt x="209" y="90"/>
                  </a:lnTo>
                  <a:lnTo>
                    <a:pt x="191" y="95"/>
                  </a:lnTo>
                  <a:lnTo>
                    <a:pt x="176" y="101"/>
                  </a:lnTo>
                  <a:lnTo>
                    <a:pt x="163" y="108"/>
                  </a:lnTo>
                  <a:lnTo>
                    <a:pt x="151" y="116"/>
                  </a:lnTo>
                  <a:lnTo>
                    <a:pt x="142" y="124"/>
                  </a:lnTo>
                  <a:lnTo>
                    <a:pt x="134" y="133"/>
                  </a:lnTo>
                  <a:lnTo>
                    <a:pt x="127" y="143"/>
                  </a:lnTo>
                  <a:lnTo>
                    <a:pt x="121" y="154"/>
                  </a:lnTo>
                  <a:lnTo>
                    <a:pt x="117" y="165"/>
                  </a:lnTo>
                  <a:lnTo>
                    <a:pt x="114" y="177"/>
                  </a:lnTo>
                  <a:lnTo>
                    <a:pt x="112" y="189"/>
                  </a:lnTo>
                  <a:lnTo>
                    <a:pt x="111" y="202"/>
                  </a:lnTo>
                  <a:lnTo>
                    <a:pt x="111" y="214"/>
                  </a:lnTo>
                  <a:lnTo>
                    <a:pt x="111" y="224"/>
                  </a:lnTo>
                  <a:lnTo>
                    <a:pt x="111" y="224"/>
                  </a:lnTo>
                  <a:lnTo>
                    <a:pt x="111" y="234"/>
                  </a:lnTo>
                  <a:lnTo>
                    <a:pt x="112" y="244"/>
                  </a:lnTo>
                  <a:lnTo>
                    <a:pt x="114" y="255"/>
                  </a:lnTo>
                  <a:lnTo>
                    <a:pt x="117" y="265"/>
                  </a:lnTo>
                  <a:lnTo>
                    <a:pt x="120" y="275"/>
                  </a:lnTo>
                  <a:lnTo>
                    <a:pt x="126" y="285"/>
                  </a:lnTo>
                  <a:lnTo>
                    <a:pt x="133" y="296"/>
                  </a:lnTo>
                  <a:lnTo>
                    <a:pt x="140" y="305"/>
                  </a:lnTo>
                  <a:lnTo>
                    <a:pt x="150" y="314"/>
                  </a:lnTo>
                  <a:lnTo>
                    <a:pt x="162" y="322"/>
                  </a:lnTo>
                  <a:lnTo>
                    <a:pt x="174" y="329"/>
                  </a:lnTo>
                  <a:lnTo>
                    <a:pt x="190" y="335"/>
                  </a:lnTo>
                  <a:lnTo>
                    <a:pt x="207" y="339"/>
                  </a:lnTo>
                  <a:lnTo>
                    <a:pt x="227" y="344"/>
                  </a:lnTo>
                  <a:lnTo>
                    <a:pt x="249" y="346"/>
                  </a:lnTo>
                  <a:lnTo>
                    <a:pt x="274" y="346"/>
                  </a:lnTo>
                  <a:lnTo>
                    <a:pt x="274" y="346"/>
                  </a:lnTo>
                  <a:lnTo>
                    <a:pt x="297" y="346"/>
                  </a:lnTo>
                  <a:lnTo>
                    <a:pt x="319" y="344"/>
                  </a:lnTo>
                  <a:lnTo>
                    <a:pt x="337" y="342"/>
                  </a:lnTo>
                  <a:lnTo>
                    <a:pt x="354" y="337"/>
                  </a:lnTo>
                  <a:lnTo>
                    <a:pt x="369" y="332"/>
                  </a:lnTo>
                  <a:lnTo>
                    <a:pt x="383" y="327"/>
                  </a:lnTo>
                  <a:lnTo>
                    <a:pt x="394" y="320"/>
                  </a:lnTo>
                  <a:lnTo>
                    <a:pt x="405" y="312"/>
                  </a:lnTo>
                  <a:lnTo>
                    <a:pt x="413" y="304"/>
                  </a:lnTo>
                  <a:lnTo>
                    <a:pt x="420" y="295"/>
                  </a:lnTo>
                  <a:lnTo>
                    <a:pt x="425" y="284"/>
                  </a:lnTo>
                  <a:lnTo>
                    <a:pt x="430" y="273"/>
                  </a:lnTo>
                  <a:lnTo>
                    <a:pt x="433" y="261"/>
                  </a:lnTo>
                  <a:lnTo>
                    <a:pt x="436" y="250"/>
                  </a:lnTo>
                  <a:lnTo>
                    <a:pt x="437" y="237"/>
                  </a:lnTo>
                  <a:lnTo>
                    <a:pt x="437" y="224"/>
                  </a:lnTo>
                  <a:lnTo>
                    <a:pt x="437" y="2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6" name="Freeform 188"/>
            <p:cNvSpPr>
              <a:spLocks noEditPoints="1"/>
            </p:cNvSpPr>
            <p:nvPr/>
          </p:nvSpPr>
          <p:spPr bwMode="auto">
            <a:xfrm>
              <a:off x="5507291" y="4468581"/>
              <a:ext cx="21968" cy="181088"/>
            </a:xfrm>
            <a:custGeom>
              <a:avLst/>
              <a:gdLst>
                <a:gd name="T0" fmla="*/ 25 w 110"/>
                <a:gd name="T1" fmla="*/ 145 h 915"/>
                <a:gd name="T2" fmla="*/ 19 w 110"/>
                <a:gd name="T3" fmla="*/ 144 h 915"/>
                <a:gd name="T4" fmla="*/ 11 w 110"/>
                <a:gd name="T5" fmla="*/ 141 h 915"/>
                <a:gd name="T6" fmla="*/ 4 w 110"/>
                <a:gd name="T7" fmla="*/ 134 h 915"/>
                <a:gd name="T8" fmla="*/ 1 w 110"/>
                <a:gd name="T9" fmla="*/ 126 h 915"/>
                <a:gd name="T10" fmla="*/ 0 w 110"/>
                <a:gd name="T11" fmla="*/ 24 h 915"/>
                <a:gd name="T12" fmla="*/ 1 w 110"/>
                <a:gd name="T13" fmla="*/ 19 h 915"/>
                <a:gd name="T14" fmla="*/ 4 w 110"/>
                <a:gd name="T15" fmla="*/ 11 h 915"/>
                <a:gd name="T16" fmla="*/ 11 w 110"/>
                <a:gd name="T17" fmla="*/ 4 h 915"/>
                <a:gd name="T18" fmla="*/ 19 w 110"/>
                <a:gd name="T19" fmla="*/ 1 h 915"/>
                <a:gd name="T20" fmla="*/ 86 w 110"/>
                <a:gd name="T21" fmla="*/ 0 h 915"/>
                <a:gd name="T22" fmla="*/ 91 w 110"/>
                <a:gd name="T23" fmla="*/ 1 h 915"/>
                <a:gd name="T24" fmla="*/ 100 w 110"/>
                <a:gd name="T25" fmla="*/ 4 h 915"/>
                <a:gd name="T26" fmla="*/ 107 w 110"/>
                <a:gd name="T27" fmla="*/ 11 h 915"/>
                <a:gd name="T28" fmla="*/ 110 w 110"/>
                <a:gd name="T29" fmla="*/ 19 h 915"/>
                <a:gd name="T30" fmla="*/ 110 w 110"/>
                <a:gd name="T31" fmla="*/ 121 h 915"/>
                <a:gd name="T32" fmla="*/ 110 w 110"/>
                <a:gd name="T33" fmla="*/ 126 h 915"/>
                <a:gd name="T34" fmla="*/ 107 w 110"/>
                <a:gd name="T35" fmla="*/ 134 h 915"/>
                <a:gd name="T36" fmla="*/ 100 w 110"/>
                <a:gd name="T37" fmla="*/ 141 h 915"/>
                <a:gd name="T38" fmla="*/ 91 w 110"/>
                <a:gd name="T39" fmla="*/ 144 h 915"/>
                <a:gd name="T40" fmla="*/ 86 w 110"/>
                <a:gd name="T41" fmla="*/ 145 h 915"/>
                <a:gd name="T42" fmla="*/ 26 w 110"/>
                <a:gd name="T43" fmla="*/ 915 h 915"/>
                <a:gd name="T44" fmla="*/ 21 w 110"/>
                <a:gd name="T45" fmla="*/ 915 h 915"/>
                <a:gd name="T46" fmla="*/ 13 w 110"/>
                <a:gd name="T47" fmla="*/ 910 h 915"/>
                <a:gd name="T48" fmla="*/ 6 w 110"/>
                <a:gd name="T49" fmla="*/ 905 h 915"/>
                <a:gd name="T50" fmla="*/ 2 w 110"/>
                <a:gd name="T51" fmla="*/ 895 h 915"/>
                <a:gd name="T52" fmla="*/ 2 w 110"/>
                <a:gd name="T53" fmla="*/ 275 h 915"/>
                <a:gd name="T54" fmla="*/ 2 w 110"/>
                <a:gd name="T55" fmla="*/ 270 h 915"/>
                <a:gd name="T56" fmla="*/ 6 w 110"/>
                <a:gd name="T57" fmla="*/ 262 h 915"/>
                <a:gd name="T58" fmla="*/ 13 w 110"/>
                <a:gd name="T59" fmla="*/ 255 h 915"/>
                <a:gd name="T60" fmla="*/ 21 w 110"/>
                <a:gd name="T61" fmla="*/ 252 h 915"/>
                <a:gd name="T62" fmla="*/ 84 w 110"/>
                <a:gd name="T63" fmla="*/ 251 h 915"/>
                <a:gd name="T64" fmla="*/ 88 w 110"/>
                <a:gd name="T65" fmla="*/ 252 h 915"/>
                <a:gd name="T66" fmla="*/ 97 w 110"/>
                <a:gd name="T67" fmla="*/ 255 h 915"/>
                <a:gd name="T68" fmla="*/ 104 w 110"/>
                <a:gd name="T69" fmla="*/ 262 h 915"/>
                <a:gd name="T70" fmla="*/ 108 w 110"/>
                <a:gd name="T71" fmla="*/ 270 h 915"/>
                <a:gd name="T72" fmla="*/ 108 w 110"/>
                <a:gd name="T73" fmla="*/ 891 h 915"/>
                <a:gd name="T74" fmla="*/ 108 w 110"/>
                <a:gd name="T75" fmla="*/ 895 h 915"/>
                <a:gd name="T76" fmla="*/ 104 w 110"/>
                <a:gd name="T77" fmla="*/ 905 h 915"/>
                <a:gd name="T78" fmla="*/ 97 w 110"/>
                <a:gd name="T79" fmla="*/ 910 h 915"/>
                <a:gd name="T80" fmla="*/ 88 w 110"/>
                <a:gd name="T81" fmla="*/ 915 h 915"/>
                <a:gd name="T82" fmla="*/ 84 w 110"/>
                <a:gd name="T83" fmla="*/ 915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5">
                  <a:moveTo>
                    <a:pt x="86" y="145"/>
                  </a:moveTo>
                  <a:lnTo>
                    <a:pt x="25" y="145"/>
                  </a:lnTo>
                  <a:lnTo>
                    <a:pt x="25" y="145"/>
                  </a:lnTo>
                  <a:lnTo>
                    <a:pt x="19" y="144"/>
                  </a:lnTo>
                  <a:lnTo>
                    <a:pt x="15" y="143"/>
                  </a:lnTo>
                  <a:lnTo>
                    <a:pt x="11" y="141"/>
                  </a:lnTo>
                  <a:lnTo>
                    <a:pt x="8" y="137"/>
                  </a:lnTo>
                  <a:lnTo>
                    <a:pt x="4" y="134"/>
                  </a:lnTo>
                  <a:lnTo>
                    <a:pt x="2" y="130"/>
                  </a:lnTo>
                  <a:lnTo>
                    <a:pt x="1" y="126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" y="19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8" y="8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1"/>
                  </a:lnTo>
                  <a:lnTo>
                    <a:pt x="95" y="2"/>
                  </a:lnTo>
                  <a:lnTo>
                    <a:pt x="100" y="4"/>
                  </a:lnTo>
                  <a:lnTo>
                    <a:pt x="103" y="8"/>
                  </a:lnTo>
                  <a:lnTo>
                    <a:pt x="107" y="11"/>
                  </a:lnTo>
                  <a:lnTo>
                    <a:pt x="109" y="15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6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3" y="137"/>
                  </a:lnTo>
                  <a:lnTo>
                    <a:pt x="100" y="141"/>
                  </a:lnTo>
                  <a:lnTo>
                    <a:pt x="95" y="143"/>
                  </a:lnTo>
                  <a:lnTo>
                    <a:pt x="91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5"/>
                  </a:moveTo>
                  <a:lnTo>
                    <a:pt x="26" y="915"/>
                  </a:lnTo>
                  <a:lnTo>
                    <a:pt x="26" y="915"/>
                  </a:lnTo>
                  <a:lnTo>
                    <a:pt x="21" y="915"/>
                  </a:lnTo>
                  <a:lnTo>
                    <a:pt x="16" y="913"/>
                  </a:lnTo>
                  <a:lnTo>
                    <a:pt x="13" y="910"/>
                  </a:lnTo>
                  <a:lnTo>
                    <a:pt x="9" y="908"/>
                  </a:lnTo>
                  <a:lnTo>
                    <a:pt x="6" y="905"/>
                  </a:lnTo>
                  <a:lnTo>
                    <a:pt x="3" y="900"/>
                  </a:lnTo>
                  <a:lnTo>
                    <a:pt x="2" y="895"/>
                  </a:lnTo>
                  <a:lnTo>
                    <a:pt x="2" y="891"/>
                  </a:lnTo>
                  <a:lnTo>
                    <a:pt x="2" y="275"/>
                  </a:lnTo>
                  <a:lnTo>
                    <a:pt x="2" y="275"/>
                  </a:lnTo>
                  <a:lnTo>
                    <a:pt x="2" y="270"/>
                  </a:lnTo>
                  <a:lnTo>
                    <a:pt x="3" y="266"/>
                  </a:lnTo>
                  <a:lnTo>
                    <a:pt x="6" y="262"/>
                  </a:lnTo>
                  <a:lnTo>
                    <a:pt x="9" y="258"/>
                  </a:lnTo>
                  <a:lnTo>
                    <a:pt x="13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1"/>
                  </a:lnTo>
                  <a:lnTo>
                    <a:pt x="84" y="251"/>
                  </a:lnTo>
                  <a:lnTo>
                    <a:pt x="84" y="251"/>
                  </a:lnTo>
                  <a:lnTo>
                    <a:pt x="88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1" y="258"/>
                  </a:lnTo>
                  <a:lnTo>
                    <a:pt x="104" y="262"/>
                  </a:lnTo>
                  <a:lnTo>
                    <a:pt x="105" y="266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8" y="895"/>
                  </a:lnTo>
                  <a:lnTo>
                    <a:pt x="105" y="900"/>
                  </a:lnTo>
                  <a:lnTo>
                    <a:pt x="104" y="905"/>
                  </a:lnTo>
                  <a:lnTo>
                    <a:pt x="101" y="908"/>
                  </a:lnTo>
                  <a:lnTo>
                    <a:pt x="97" y="910"/>
                  </a:lnTo>
                  <a:lnTo>
                    <a:pt x="93" y="913"/>
                  </a:lnTo>
                  <a:lnTo>
                    <a:pt x="88" y="915"/>
                  </a:lnTo>
                  <a:lnTo>
                    <a:pt x="84" y="915"/>
                  </a:lnTo>
                  <a:lnTo>
                    <a:pt x="84" y="915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7" name="Freeform 189"/>
            <p:cNvSpPr>
              <a:spLocks noEditPoints="1"/>
            </p:cNvSpPr>
            <p:nvPr/>
          </p:nvSpPr>
          <p:spPr bwMode="auto">
            <a:xfrm>
              <a:off x="5559539" y="4516673"/>
              <a:ext cx="105684" cy="134776"/>
            </a:xfrm>
            <a:custGeom>
              <a:avLst/>
              <a:gdLst>
                <a:gd name="T0" fmla="*/ 107 w 533"/>
                <a:gd name="T1" fmla="*/ 391 h 681"/>
                <a:gd name="T2" fmla="*/ 109 w 533"/>
                <a:gd name="T3" fmla="*/ 440 h 681"/>
                <a:gd name="T4" fmla="*/ 123 w 533"/>
                <a:gd name="T5" fmla="*/ 500 h 681"/>
                <a:gd name="T6" fmla="*/ 148 w 533"/>
                <a:gd name="T7" fmla="*/ 544 h 681"/>
                <a:gd name="T8" fmla="*/ 186 w 533"/>
                <a:gd name="T9" fmla="*/ 571 h 681"/>
                <a:gd name="T10" fmla="*/ 235 w 533"/>
                <a:gd name="T11" fmla="*/ 585 h 681"/>
                <a:gd name="T12" fmla="*/ 274 w 533"/>
                <a:gd name="T13" fmla="*/ 587 h 681"/>
                <a:gd name="T14" fmla="*/ 441 w 533"/>
                <a:gd name="T15" fmla="*/ 580 h 681"/>
                <a:gd name="T16" fmla="*/ 494 w 533"/>
                <a:gd name="T17" fmla="*/ 574 h 681"/>
                <a:gd name="T18" fmla="*/ 508 w 533"/>
                <a:gd name="T19" fmla="*/ 578 h 681"/>
                <a:gd name="T20" fmla="*/ 514 w 533"/>
                <a:gd name="T21" fmla="*/ 587 h 681"/>
                <a:gd name="T22" fmla="*/ 514 w 533"/>
                <a:gd name="T23" fmla="*/ 632 h 681"/>
                <a:gd name="T24" fmla="*/ 509 w 533"/>
                <a:gd name="T25" fmla="*/ 650 h 681"/>
                <a:gd name="T26" fmla="*/ 497 w 533"/>
                <a:gd name="T27" fmla="*/ 658 h 681"/>
                <a:gd name="T28" fmla="*/ 438 w 533"/>
                <a:gd name="T29" fmla="*/ 669 h 681"/>
                <a:gd name="T30" fmla="*/ 333 w 533"/>
                <a:gd name="T31" fmla="*/ 679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8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3 w 533"/>
                <a:gd name="T45" fmla="*/ 531 h 681"/>
                <a:gd name="T46" fmla="*/ 9 w 533"/>
                <a:gd name="T47" fmla="*/ 485 h 681"/>
                <a:gd name="T48" fmla="*/ 1 w 533"/>
                <a:gd name="T49" fmla="*/ 431 h 681"/>
                <a:gd name="T50" fmla="*/ 0 w 533"/>
                <a:gd name="T51" fmla="*/ 282 h 681"/>
                <a:gd name="T52" fmla="*/ 4 w 533"/>
                <a:gd name="T53" fmla="*/ 220 h 681"/>
                <a:gd name="T54" fmla="*/ 27 w 533"/>
                <a:gd name="T55" fmla="*/ 140 h 681"/>
                <a:gd name="T56" fmla="*/ 53 w 533"/>
                <a:gd name="T57" fmla="*/ 96 h 681"/>
                <a:gd name="T58" fmla="*/ 78 w 533"/>
                <a:gd name="T59" fmla="*/ 68 h 681"/>
                <a:gd name="T60" fmla="*/ 108 w 533"/>
                <a:gd name="T61" fmla="*/ 43 h 681"/>
                <a:gd name="T62" fmla="*/ 141 w 533"/>
                <a:gd name="T63" fmla="*/ 25 h 681"/>
                <a:gd name="T64" fmla="*/ 179 w 533"/>
                <a:gd name="T65" fmla="*/ 11 h 681"/>
                <a:gd name="T66" fmla="*/ 236 w 533"/>
                <a:gd name="T67" fmla="*/ 1 h 681"/>
                <a:gd name="T68" fmla="*/ 300 w 533"/>
                <a:gd name="T69" fmla="*/ 1 h 681"/>
                <a:gd name="T70" fmla="*/ 358 w 533"/>
                <a:gd name="T71" fmla="*/ 11 h 681"/>
                <a:gd name="T72" fmla="*/ 396 w 533"/>
                <a:gd name="T73" fmla="*/ 25 h 681"/>
                <a:gd name="T74" fmla="*/ 429 w 533"/>
                <a:gd name="T75" fmla="*/ 43 h 681"/>
                <a:gd name="T76" fmla="*/ 459 w 533"/>
                <a:gd name="T77" fmla="*/ 68 h 681"/>
                <a:gd name="T78" fmla="*/ 483 w 533"/>
                <a:gd name="T79" fmla="*/ 96 h 681"/>
                <a:gd name="T80" fmla="*/ 507 w 533"/>
                <a:gd name="T81" fmla="*/ 141 h 681"/>
                <a:gd name="T82" fmla="*/ 529 w 533"/>
                <a:gd name="T83" fmla="*/ 221 h 681"/>
                <a:gd name="T84" fmla="*/ 533 w 533"/>
                <a:gd name="T85" fmla="*/ 347 h 681"/>
                <a:gd name="T86" fmla="*/ 532 w 533"/>
                <a:gd name="T87" fmla="*/ 358 h 681"/>
                <a:gd name="T88" fmla="*/ 524 w 533"/>
                <a:gd name="T89" fmla="*/ 369 h 681"/>
                <a:gd name="T90" fmla="*/ 510 w 533"/>
                <a:gd name="T91" fmla="*/ 374 h 681"/>
                <a:gd name="T92" fmla="*/ 425 w 533"/>
                <a:gd name="T93" fmla="*/ 282 h 681"/>
                <a:gd name="T94" fmla="*/ 421 w 533"/>
                <a:gd name="T95" fmla="*/ 214 h 681"/>
                <a:gd name="T96" fmla="*/ 404 w 533"/>
                <a:gd name="T97" fmla="*/ 163 h 681"/>
                <a:gd name="T98" fmla="*/ 376 w 533"/>
                <a:gd name="T99" fmla="*/ 126 h 681"/>
                <a:gd name="T100" fmla="*/ 337 w 533"/>
                <a:gd name="T101" fmla="*/ 103 h 681"/>
                <a:gd name="T102" fmla="*/ 287 w 533"/>
                <a:gd name="T103" fmla="*/ 94 h 681"/>
                <a:gd name="T104" fmla="*/ 249 w 533"/>
                <a:gd name="T105" fmla="*/ 94 h 681"/>
                <a:gd name="T106" fmla="*/ 198 w 533"/>
                <a:gd name="T107" fmla="*/ 104 h 681"/>
                <a:gd name="T108" fmla="*/ 159 w 533"/>
                <a:gd name="T109" fmla="*/ 127 h 681"/>
                <a:gd name="T110" fmla="*/ 129 w 533"/>
                <a:gd name="T111" fmla="*/ 165 h 681"/>
                <a:gd name="T112" fmla="*/ 112 w 533"/>
                <a:gd name="T113" fmla="*/ 217 h 681"/>
                <a:gd name="T114" fmla="*/ 107 w 533"/>
                <a:gd name="T115" fmla="*/ 282 h 681"/>
                <a:gd name="T116" fmla="*/ 425 w 533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29" y="516"/>
                  </a:lnTo>
                  <a:lnTo>
                    <a:pt x="139" y="531"/>
                  </a:lnTo>
                  <a:lnTo>
                    <a:pt x="148" y="544"/>
                  </a:lnTo>
                  <a:lnTo>
                    <a:pt x="159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7" y="581"/>
                  </a:lnTo>
                  <a:lnTo>
                    <a:pt x="235" y="585"/>
                  </a:lnTo>
                  <a:lnTo>
                    <a:pt x="253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29" y="587"/>
                  </a:lnTo>
                  <a:lnTo>
                    <a:pt x="386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4" y="574"/>
                  </a:lnTo>
                  <a:lnTo>
                    <a:pt x="494" y="574"/>
                  </a:lnTo>
                  <a:lnTo>
                    <a:pt x="502" y="576"/>
                  </a:lnTo>
                  <a:lnTo>
                    <a:pt x="508" y="578"/>
                  </a:lnTo>
                  <a:lnTo>
                    <a:pt x="510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2"/>
                  </a:lnTo>
                  <a:lnTo>
                    <a:pt x="514" y="632"/>
                  </a:lnTo>
                  <a:lnTo>
                    <a:pt x="513" y="642"/>
                  </a:lnTo>
                  <a:lnTo>
                    <a:pt x="511" y="647"/>
                  </a:lnTo>
                  <a:lnTo>
                    <a:pt x="509" y="650"/>
                  </a:lnTo>
                  <a:lnTo>
                    <a:pt x="506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38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8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2" y="667"/>
                  </a:lnTo>
                  <a:lnTo>
                    <a:pt x="149" y="658"/>
                  </a:lnTo>
                  <a:lnTo>
                    <a:pt x="126" y="648"/>
                  </a:lnTo>
                  <a:lnTo>
                    <a:pt x="116" y="642"/>
                  </a:lnTo>
                  <a:lnTo>
                    <a:pt x="104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7"/>
                  </a:lnTo>
                  <a:lnTo>
                    <a:pt x="29" y="545"/>
                  </a:lnTo>
                  <a:lnTo>
                    <a:pt x="23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9" y="485"/>
                  </a:lnTo>
                  <a:lnTo>
                    <a:pt x="6" y="468"/>
                  </a:lnTo>
                  <a:lnTo>
                    <a:pt x="3" y="449"/>
                  </a:lnTo>
                  <a:lnTo>
                    <a:pt x="1" y="431"/>
                  </a:lnTo>
                  <a:lnTo>
                    <a:pt x="0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4" y="220"/>
                  </a:lnTo>
                  <a:lnTo>
                    <a:pt x="10" y="193"/>
                  </a:lnTo>
                  <a:lnTo>
                    <a:pt x="17" y="165"/>
                  </a:lnTo>
                  <a:lnTo>
                    <a:pt x="27" y="140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3" y="96"/>
                  </a:lnTo>
                  <a:lnTo>
                    <a:pt x="61" y="86"/>
                  </a:lnTo>
                  <a:lnTo>
                    <a:pt x="69" y="77"/>
                  </a:lnTo>
                  <a:lnTo>
                    <a:pt x="78" y="68"/>
                  </a:lnTo>
                  <a:lnTo>
                    <a:pt x="87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29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79" y="11"/>
                  </a:lnTo>
                  <a:lnTo>
                    <a:pt x="193" y="8"/>
                  </a:lnTo>
                  <a:lnTo>
                    <a:pt x="206" y="4"/>
                  </a:lnTo>
                  <a:lnTo>
                    <a:pt x="236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4" y="8"/>
                  </a:lnTo>
                  <a:lnTo>
                    <a:pt x="358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6" y="25"/>
                  </a:lnTo>
                  <a:lnTo>
                    <a:pt x="407" y="31"/>
                  </a:lnTo>
                  <a:lnTo>
                    <a:pt x="419" y="37"/>
                  </a:lnTo>
                  <a:lnTo>
                    <a:pt x="429" y="43"/>
                  </a:lnTo>
                  <a:lnTo>
                    <a:pt x="439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5" y="118"/>
                  </a:lnTo>
                  <a:lnTo>
                    <a:pt x="507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29" y="221"/>
                  </a:lnTo>
                  <a:lnTo>
                    <a:pt x="532" y="251"/>
                  </a:lnTo>
                  <a:lnTo>
                    <a:pt x="533" y="282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0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0" y="374"/>
                  </a:lnTo>
                  <a:lnTo>
                    <a:pt x="510" y="374"/>
                  </a:lnTo>
                  <a:close/>
                  <a:moveTo>
                    <a:pt x="425" y="282"/>
                  </a:moveTo>
                  <a:lnTo>
                    <a:pt x="425" y="282"/>
                  </a:lnTo>
                  <a:lnTo>
                    <a:pt x="425" y="258"/>
                  </a:lnTo>
                  <a:lnTo>
                    <a:pt x="423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6" y="149"/>
                  </a:lnTo>
                  <a:lnTo>
                    <a:pt x="386" y="136"/>
                  </a:lnTo>
                  <a:lnTo>
                    <a:pt x="376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7" y="103"/>
                  </a:lnTo>
                  <a:lnTo>
                    <a:pt x="322" y="98"/>
                  </a:lnTo>
                  <a:lnTo>
                    <a:pt x="305" y="95"/>
                  </a:lnTo>
                  <a:lnTo>
                    <a:pt x="287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49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198" y="104"/>
                  </a:lnTo>
                  <a:lnTo>
                    <a:pt x="185" y="110"/>
                  </a:lnTo>
                  <a:lnTo>
                    <a:pt x="171" y="118"/>
                  </a:lnTo>
                  <a:lnTo>
                    <a:pt x="159" y="127"/>
                  </a:lnTo>
                  <a:lnTo>
                    <a:pt x="148" y="139"/>
                  </a:lnTo>
                  <a:lnTo>
                    <a:pt x="139" y="151"/>
                  </a:lnTo>
                  <a:lnTo>
                    <a:pt x="129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5" y="293"/>
                  </a:lnTo>
                  <a:lnTo>
                    <a:pt x="425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8" name="Freeform 190"/>
            <p:cNvSpPr>
              <a:spLocks/>
            </p:cNvSpPr>
            <p:nvPr/>
          </p:nvSpPr>
          <p:spPr bwMode="auto">
            <a:xfrm>
              <a:off x="5689566" y="4516673"/>
              <a:ext cx="87871" cy="134776"/>
            </a:xfrm>
            <a:custGeom>
              <a:avLst/>
              <a:gdLst>
                <a:gd name="T0" fmla="*/ 177 w 443"/>
                <a:gd name="T1" fmla="*/ 680 h 681"/>
                <a:gd name="T2" fmla="*/ 75 w 443"/>
                <a:gd name="T3" fmla="*/ 671 h 681"/>
                <a:gd name="T4" fmla="*/ 25 w 443"/>
                <a:gd name="T5" fmla="*/ 663 h 681"/>
                <a:gd name="T6" fmla="*/ 7 w 443"/>
                <a:gd name="T7" fmla="*/ 654 h 681"/>
                <a:gd name="T8" fmla="*/ 1 w 443"/>
                <a:gd name="T9" fmla="*/ 643 h 681"/>
                <a:gd name="T10" fmla="*/ 0 w 443"/>
                <a:gd name="T11" fmla="*/ 596 h 681"/>
                <a:gd name="T12" fmla="*/ 5 w 443"/>
                <a:gd name="T13" fmla="*/ 586 h 681"/>
                <a:gd name="T14" fmla="*/ 14 w 443"/>
                <a:gd name="T15" fmla="*/ 579 h 681"/>
                <a:gd name="T16" fmla="*/ 28 w 443"/>
                <a:gd name="T17" fmla="*/ 578 h 681"/>
                <a:gd name="T18" fmla="*/ 127 w 443"/>
                <a:gd name="T19" fmla="*/ 587 h 681"/>
                <a:gd name="T20" fmla="*/ 217 w 443"/>
                <a:gd name="T21" fmla="*/ 592 h 681"/>
                <a:gd name="T22" fmla="*/ 268 w 443"/>
                <a:gd name="T23" fmla="*/ 587 h 681"/>
                <a:gd name="T24" fmla="*/ 298 w 443"/>
                <a:gd name="T25" fmla="*/ 578 h 681"/>
                <a:gd name="T26" fmla="*/ 319 w 443"/>
                <a:gd name="T27" fmla="*/ 562 h 681"/>
                <a:gd name="T28" fmla="*/ 331 w 443"/>
                <a:gd name="T29" fmla="*/ 538 h 681"/>
                <a:gd name="T30" fmla="*/ 336 w 443"/>
                <a:gd name="T31" fmla="*/ 506 h 681"/>
                <a:gd name="T32" fmla="*/ 331 w 443"/>
                <a:gd name="T33" fmla="*/ 480 h 681"/>
                <a:gd name="T34" fmla="*/ 304 w 443"/>
                <a:gd name="T35" fmla="*/ 446 h 681"/>
                <a:gd name="T36" fmla="*/ 245 w 443"/>
                <a:gd name="T37" fmla="*/ 405 h 681"/>
                <a:gd name="T38" fmla="*/ 97 w 443"/>
                <a:gd name="T39" fmla="*/ 316 h 681"/>
                <a:gd name="T40" fmla="*/ 53 w 443"/>
                <a:gd name="T41" fmla="*/ 280 h 681"/>
                <a:gd name="T42" fmla="*/ 26 w 443"/>
                <a:gd name="T43" fmla="*/ 248 h 681"/>
                <a:gd name="T44" fmla="*/ 9 w 443"/>
                <a:gd name="T45" fmla="*/ 213 h 681"/>
                <a:gd name="T46" fmla="*/ 1 w 443"/>
                <a:gd name="T47" fmla="*/ 174 h 681"/>
                <a:gd name="T48" fmla="*/ 1 w 443"/>
                <a:gd name="T49" fmla="*/ 137 h 681"/>
                <a:gd name="T50" fmla="*/ 17 w 443"/>
                <a:gd name="T51" fmla="*/ 82 h 681"/>
                <a:gd name="T52" fmla="*/ 49 w 443"/>
                <a:gd name="T53" fmla="*/ 42 h 681"/>
                <a:gd name="T54" fmla="*/ 95 w 443"/>
                <a:gd name="T55" fmla="*/ 17 h 681"/>
                <a:gd name="T56" fmla="*/ 153 w 443"/>
                <a:gd name="T57" fmla="*/ 3 h 681"/>
                <a:gd name="T58" fmla="*/ 219 w 443"/>
                <a:gd name="T59" fmla="*/ 0 h 681"/>
                <a:gd name="T60" fmla="*/ 318 w 443"/>
                <a:gd name="T61" fmla="*/ 4 h 681"/>
                <a:gd name="T62" fmla="*/ 407 w 443"/>
                <a:gd name="T63" fmla="*/ 16 h 681"/>
                <a:gd name="T64" fmla="*/ 421 w 443"/>
                <a:gd name="T65" fmla="*/ 20 h 681"/>
                <a:gd name="T66" fmla="*/ 429 w 443"/>
                <a:gd name="T67" fmla="*/ 31 h 681"/>
                <a:gd name="T68" fmla="*/ 430 w 443"/>
                <a:gd name="T69" fmla="*/ 79 h 681"/>
                <a:gd name="T70" fmla="*/ 429 w 443"/>
                <a:gd name="T71" fmla="*/ 88 h 681"/>
                <a:gd name="T72" fmla="*/ 421 w 443"/>
                <a:gd name="T73" fmla="*/ 97 h 681"/>
                <a:gd name="T74" fmla="*/ 409 w 443"/>
                <a:gd name="T75" fmla="*/ 100 h 681"/>
                <a:gd name="T76" fmla="*/ 368 w 443"/>
                <a:gd name="T77" fmla="*/ 97 h 681"/>
                <a:gd name="T78" fmla="*/ 219 w 443"/>
                <a:gd name="T79" fmla="*/ 90 h 681"/>
                <a:gd name="T80" fmla="*/ 173 w 443"/>
                <a:gd name="T81" fmla="*/ 93 h 681"/>
                <a:gd name="T82" fmla="*/ 138 w 443"/>
                <a:gd name="T83" fmla="*/ 102 h 681"/>
                <a:gd name="T84" fmla="*/ 119 w 443"/>
                <a:gd name="T85" fmla="*/ 117 h 681"/>
                <a:gd name="T86" fmla="*/ 109 w 443"/>
                <a:gd name="T87" fmla="*/ 140 h 681"/>
                <a:gd name="T88" fmla="*/ 107 w 443"/>
                <a:gd name="T89" fmla="*/ 160 h 681"/>
                <a:gd name="T90" fmla="*/ 118 w 443"/>
                <a:gd name="T91" fmla="*/ 197 h 681"/>
                <a:gd name="T92" fmla="*/ 154 w 443"/>
                <a:gd name="T93" fmla="*/ 229 h 681"/>
                <a:gd name="T94" fmla="*/ 310 w 443"/>
                <a:gd name="T95" fmla="*/ 323 h 681"/>
                <a:gd name="T96" fmla="*/ 344 w 443"/>
                <a:gd name="T97" fmla="*/ 345 h 681"/>
                <a:gd name="T98" fmla="*/ 384 w 443"/>
                <a:gd name="T99" fmla="*/ 377 h 681"/>
                <a:gd name="T100" fmla="*/ 413 w 443"/>
                <a:gd name="T101" fmla="*/ 409 h 681"/>
                <a:gd name="T102" fmla="*/ 431 w 443"/>
                <a:gd name="T103" fmla="*/ 444 h 681"/>
                <a:gd name="T104" fmla="*/ 440 w 443"/>
                <a:gd name="T105" fmla="*/ 479 h 681"/>
                <a:gd name="T106" fmla="*/ 443 w 443"/>
                <a:gd name="T107" fmla="*/ 506 h 681"/>
                <a:gd name="T108" fmla="*/ 432 w 443"/>
                <a:gd name="T109" fmla="*/ 568 h 681"/>
                <a:gd name="T110" fmla="*/ 406 w 443"/>
                <a:gd name="T111" fmla="*/ 615 h 681"/>
                <a:gd name="T112" fmla="*/ 365 w 443"/>
                <a:gd name="T113" fmla="*/ 649 h 681"/>
                <a:gd name="T114" fmla="*/ 309 w 443"/>
                <a:gd name="T115" fmla="*/ 671 h 681"/>
                <a:gd name="T116" fmla="*/ 241 w 443"/>
                <a:gd name="T117" fmla="*/ 68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3" h="681">
                  <a:moveTo>
                    <a:pt x="217" y="681"/>
                  </a:moveTo>
                  <a:lnTo>
                    <a:pt x="217" y="681"/>
                  </a:lnTo>
                  <a:lnTo>
                    <a:pt x="177" y="680"/>
                  </a:lnTo>
                  <a:lnTo>
                    <a:pt x="126" y="677"/>
                  </a:lnTo>
                  <a:lnTo>
                    <a:pt x="100" y="674"/>
                  </a:lnTo>
                  <a:lnTo>
                    <a:pt x="75" y="671"/>
                  </a:lnTo>
                  <a:lnTo>
                    <a:pt x="49" y="667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59"/>
                  </a:lnTo>
                  <a:lnTo>
                    <a:pt x="10" y="657"/>
                  </a:lnTo>
                  <a:lnTo>
                    <a:pt x="7" y="654"/>
                  </a:lnTo>
                  <a:lnTo>
                    <a:pt x="5" y="651"/>
                  </a:lnTo>
                  <a:lnTo>
                    <a:pt x="2" y="647"/>
                  </a:lnTo>
                  <a:lnTo>
                    <a:pt x="1" y="643"/>
                  </a:lnTo>
                  <a:lnTo>
                    <a:pt x="0" y="639"/>
                  </a:lnTo>
                  <a:lnTo>
                    <a:pt x="0" y="596"/>
                  </a:lnTo>
                  <a:lnTo>
                    <a:pt x="0" y="596"/>
                  </a:lnTo>
                  <a:lnTo>
                    <a:pt x="1" y="592"/>
                  </a:lnTo>
                  <a:lnTo>
                    <a:pt x="2" y="588"/>
                  </a:lnTo>
                  <a:lnTo>
                    <a:pt x="5" y="586"/>
                  </a:lnTo>
                  <a:lnTo>
                    <a:pt x="7" y="583"/>
                  </a:lnTo>
                  <a:lnTo>
                    <a:pt x="10" y="581"/>
                  </a:lnTo>
                  <a:lnTo>
                    <a:pt x="14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8" y="578"/>
                  </a:lnTo>
                  <a:lnTo>
                    <a:pt x="28" y="578"/>
                  </a:lnTo>
                  <a:lnTo>
                    <a:pt x="75" y="584"/>
                  </a:lnTo>
                  <a:lnTo>
                    <a:pt x="127" y="587"/>
                  </a:lnTo>
                  <a:lnTo>
                    <a:pt x="177" y="591"/>
                  </a:lnTo>
                  <a:lnTo>
                    <a:pt x="217" y="592"/>
                  </a:lnTo>
                  <a:lnTo>
                    <a:pt x="217" y="592"/>
                  </a:lnTo>
                  <a:lnTo>
                    <a:pt x="244" y="591"/>
                  </a:lnTo>
                  <a:lnTo>
                    <a:pt x="257" y="589"/>
                  </a:lnTo>
                  <a:lnTo>
                    <a:pt x="268" y="587"/>
                  </a:lnTo>
                  <a:lnTo>
                    <a:pt x="279" y="585"/>
                  </a:lnTo>
                  <a:lnTo>
                    <a:pt x="289" y="581"/>
                  </a:lnTo>
                  <a:lnTo>
                    <a:pt x="298" y="578"/>
                  </a:lnTo>
                  <a:lnTo>
                    <a:pt x="305" y="573"/>
                  </a:lnTo>
                  <a:lnTo>
                    <a:pt x="313" y="568"/>
                  </a:lnTo>
                  <a:lnTo>
                    <a:pt x="319" y="562"/>
                  </a:lnTo>
                  <a:lnTo>
                    <a:pt x="325" y="554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7"/>
                  </a:lnTo>
                  <a:lnTo>
                    <a:pt x="336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0"/>
                  </a:lnTo>
                  <a:lnTo>
                    <a:pt x="326" y="469"/>
                  </a:lnTo>
                  <a:lnTo>
                    <a:pt x="317" y="457"/>
                  </a:lnTo>
                  <a:lnTo>
                    <a:pt x="304" y="446"/>
                  </a:lnTo>
                  <a:lnTo>
                    <a:pt x="289" y="433"/>
                  </a:lnTo>
                  <a:lnTo>
                    <a:pt x="270" y="420"/>
                  </a:lnTo>
                  <a:lnTo>
                    <a:pt x="245" y="405"/>
                  </a:lnTo>
                  <a:lnTo>
                    <a:pt x="124" y="332"/>
                  </a:lnTo>
                  <a:lnTo>
                    <a:pt x="124" y="332"/>
                  </a:lnTo>
                  <a:lnTo>
                    <a:pt x="97" y="316"/>
                  </a:lnTo>
                  <a:lnTo>
                    <a:pt x="73" y="298"/>
                  </a:lnTo>
                  <a:lnTo>
                    <a:pt x="62" y="289"/>
                  </a:lnTo>
                  <a:lnTo>
                    <a:pt x="53" y="280"/>
                  </a:lnTo>
                  <a:lnTo>
                    <a:pt x="42" y="269"/>
                  </a:lnTo>
                  <a:lnTo>
                    <a:pt x="34" y="259"/>
                  </a:lnTo>
                  <a:lnTo>
                    <a:pt x="26" y="248"/>
                  </a:lnTo>
                  <a:lnTo>
                    <a:pt x="19" y="237"/>
                  </a:lnTo>
                  <a:lnTo>
                    <a:pt x="14" y="226"/>
                  </a:lnTo>
                  <a:lnTo>
                    <a:pt x="9" y="213"/>
                  </a:lnTo>
                  <a:lnTo>
                    <a:pt x="6" y="201"/>
                  </a:lnTo>
                  <a:lnTo>
                    <a:pt x="2" y="188"/>
                  </a:lnTo>
                  <a:lnTo>
                    <a:pt x="1" y="174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1" y="137"/>
                  </a:lnTo>
                  <a:lnTo>
                    <a:pt x="5" y="117"/>
                  </a:lnTo>
                  <a:lnTo>
                    <a:pt x="10" y="98"/>
                  </a:lnTo>
                  <a:lnTo>
                    <a:pt x="17" y="82"/>
                  </a:lnTo>
                  <a:lnTo>
                    <a:pt x="26" y="68"/>
                  </a:lnTo>
                  <a:lnTo>
                    <a:pt x="37" y="54"/>
                  </a:lnTo>
                  <a:lnTo>
                    <a:pt x="49" y="42"/>
                  </a:lnTo>
                  <a:lnTo>
                    <a:pt x="63" y="33"/>
                  </a:lnTo>
                  <a:lnTo>
                    <a:pt x="78" y="24"/>
                  </a:lnTo>
                  <a:lnTo>
                    <a:pt x="95" y="17"/>
                  </a:lnTo>
                  <a:lnTo>
                    <a:pt x="114" y="11"/>
                  </a:lnTo>
                  <a:lnTo>
                    <a:pt x="132" y="7"/>
                  </a:lnTo>
                  <a:lnTo>
                    <a:pt x="153" y="3"/>
                  </a:lnTo>
                  <a:lnTo>
                    <a:pt x="174" y="1"/>
                  </a:lnTo>
                  <a:lnTo>
                    <a:pt x="196" y="0"/>
                  </a:lnTo>
                  <a:lnTo>
                    <a:pt x="219" y="0"/>
                  </a:lnTo>
                  <a:lnTo>
                    <a:pt x="219" y="0"/>
                  </a:lnTo>
                  <a:lnTo>
                    <a:pt x="268" y="1"/>
                  </a:lnTo>
                  <a:lnTo>
                    <a:pt x="318" y="4"/>
                  </a:lnTo>
                  <a:lnTo>
                    <a:pt x="364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3" y="17"/>
                  </a:lnTo>
                  <a:lnTo>
                    <a:pt x="417" y="18"/>
                  </a:lnTo>
                  <a:lnTo>
                    <a:pt x="421" y="20"/>
                  </a:lnTo>
                  <a:lnTo>
                    <a:pt x="424" y="24"/>
                  </a:lnTo>
                  <a:lnTo>
                    <a:pt x="427" y="26"/>
                  </a:lnTo>
                  <a:lnTo>
                    <a:pt x="429" y="31"/>
                  </a:lnTo>
                  <a:lnTo>
                    <a:pt x="430" y="34"/>
                  </a:lnTo>
                  <a:lnTo>
                    <a:pt x="430" y="40"/>
                  </a:lnTo>
                  <a:lnTo>
                    <a:pt x="430" y="79"/>
                  </a:lnTo>
                  <a:lnTo>
                    <a:pt x="430" y="79"/>
                  </a:lnTo>
                  <a:lnTo>
                    <a:pt x="430" y="85"/>
                  </a:lnTo>
                  <a:lnTo>
                    <a:pt x="429" y="88"/>
                  </a:lnTo>
                  <a:lnTo>
                    <a:pt x="427" y="93"/>
                  </a:lnTo>
                  <a:lnTo>
                    <a:pt x="424" y="95"/>
                  </a:lnTo>
                  <a:lnTo>
                    <a:pt x="421" y="97"/>
                  </a:lnTo>
                  <a:lnTo>
                    <a:pt x="417" y="98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68" y="97"/>
                  </a:lnTo>
                  <a:lnTo>
                    <a:pt x="322" y="94"/>
                  </a:lnTo>
                  <a:lnTo>
                    <a:pt x="271" y="92"/>
                  </a:lnTo>
                  <a:lnTo>
                    <a:pt x="219" y="90"/>
                  </a:lnTo>
                  <a:lnTo>
                    <a:pt x="219" y="90"/>
                  </a:lnTo>
                  <a:lnTo>
                    <a:pt x="195" y="90"/>
                  </a:lnTo>
                  <a:lnTo>
                    <a:pt x="173" y="93"/>
                  </a:lnTo>
                  <a:lnTo>
                    <a:pt x="154" y="96"/>
                  </a:lnTo>
                  <a:lnTo>
                    <a:pt x="146" y="98"/>
                  </a:lnTo>
                  <a:lnTo>
                    <a:pt x="138" y="102"/>
                  </a:lnTo>
                  <a:lnTo>
                    <a:pt x="131" y="107"/>
                  </a:lnTo>
                  <a:lnTo>
                    <a:pt x="124" y="111"/>
                  </a:lnTo>
                  <a:lnTo>
                    <a:pt x="119" y="117"/>
                  </a:lnTo>
                  <a:lnTo>
                    <a:pt x="115" y="124"/>
                  </a:lnTo>
                  <a:lnTo>
                    <a:pt x="111" y="131"/>
                  </a:lnTo>
                  <a:lnTo>
                    <a:pt x="109" y="140"/>
                  </a:lnTo>
                  <a:lnTo>
                    <a:pt x="107" y="149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8" y="173"/>
                  </a:lnTo>
                  <a:lnTo>
                    <a:pt x="112" y="186"/>
                  </a:lnTo>
                  <a:lnTo>
                    <a:pt x="118" y="197"/>
                  </a:lnTo>
                  <a:lnTo>
                    <a:pt x="127" y="207"/>
                  </a:lnTo>
                  <a:lnTo>
                    <a:pt x="139" y="218"/>
                  </a:lnTo>
                  <a:lnTo>
                    <a:pt x="154" y="229"/>
                  </a:lnTo>
                  <a:lnTo>
                    <a:pt x="171" y="241"/>
                  </a:lnTo>
                  <a:lnTo>
                    <a:pt x="190" y="252"/>
                  </a:lnTo>
                  <a:lnTo>
                    <a:pt x="310" y="323"/>
                  </a:lnTo>
                  <a:lnTo>
                    <a:pt x="310" y="323"/>
                  </a:lnTo>
                  <a:lnTo>
                    <a:pt x="328" y="335"/>
                  </a:lnTo>
                  <a:lnTo>
                    <a:pt x="344" y="345"/>
                  </a:lnTo>
                  <a:lnTo>
                    <a:pt x="359" y="355"/>
                  </a:lnTo>
                  <a:lnTo>
                    <a:pt x="373" y="367"/>
                  </a:lnTo>
                  <a:lnTo>
                    <a:pt x="384" y="377"/>
                  </a:lnTo>
                  <a:lnTo>
                    <a:pt x="396" y="389"/>
                  </a:lnTo>
                  <a:lnTo>
                    <a:pt x="405" y="399"/>
                  </a:lnTo>
                  <a:lnTo>
                    <a:pt x="413" y="409"/>
                  </a:lnTo>
                  <a:lnTo>
                    <a:pt x="421" y="421"/>
                  </a:lnTo>
                  <a:lnTo>
                    <a:pt x="427" y="432"/>
                  </a:lnTo>
                  <a:lnTo>
                    <a:pt x="431" y="444"/>
                  </a:lnTo>
                  <a:lnTo>
                    <a:pt x="436" y="455"/>
                  </a:lnTo>
                  <a:lnTo>
                    <a:pt x="438" y="468"/>
                  </a:lnTo>
                  <a:lnTo>
                    <a:pt x="440" y="479"/>
                  </a:lnTo>
                  <a:lnTo>
                    <a:pt x="442" y="492"/>
                  </a:lnTo>
                  <a:lnTo>
                    <a:pt x="443" y="506"/>
                  </a:lnTo>
                  <a:lnTo>
                    <a:pt x="443" y="506"/>
                  </a:lnTo>
                  <a:lnTo>
                    <a:pt x="442" y="527"/>
                  </a:lnTo>
                  <a:lnTo>
                    <a:pt x="438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7" y="601"/>
                  </a:lnTo>
                  <a:lnTo>
                    <a:pt x="406" y="615"/>
                  </a:lnTo>
                  <a:lnTo>
                    <a:pt x="395" y="628"/>
                  </a:lnTo>
                  <a:lnTo>
                    <a:pt x="380" y="639"/>
                  </a:lnTo>
                  <a:lnTo>
                    <a:pt x="365" y="649"/>
                  </a:lnTo>
                  <a:lnTo>
                    <a:pt x="348" y="658"/>
                  </a:lnTo>
                  <a:lnTo>
                    <a:pt x="329" y="665"/>
                  </a:lnTo>
                  <a:lnTo>
                    <a:pt x="309" y="671"/>
                  </a:lnTo>
                  <a:lnTo>
                    <a:pt x="288" y="675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7" y="681"/>
                  </a:lnTo>
                  <a:lnTo>
                    <a:pt x="217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9" name="Freeform 192"/>
            <p:cNvSpPr>
              <a:spLocks noEditPoints="1"/>
            </p:cNvSpPr>
            <p:nvPr/>
          </p:nvSpPr>
          <p:spPr bwMode="auto">
            <a:xfrm>
              <a:off x="3951130" y="2395283"/>
              <a:ext cx="1497382" cy="1517569"/>
            </a:xfrm>
            <a:custGeom>
              <a:avLst/>
              <a:gdLst>
                <a:gd name="T0" fmla="*/ 6426 w 7566"/>
                <a:gd name="T1" fmla="*/ 3577 h 7669"/>
                <a:gd name="T2" fmla="*/ 6030 w 7566"/>
                <a:gd name="T3" fmla="*/ 3166 h 7669"/>
                <a:gd name="T4" fmla="*/ 5444 w 7566"/>
                <a:gd name="T5" fmla="*/ 3147 h 7669"/>
                <a:gd name="T6" fmla="*/ 5018 w 7566"/>
                <a:gd name="T7" fmla="*/ 3524 h 7669"/>
                <a:gd name="T8" fmla="*/ 4873 w 7566"/>
                <a:gd name="T9" fmla="*/ 4239 h 7669"/>
                <a:gd name="T10" fmla="*/ 5030 w 7566"/>
                <a:gd name="T11" fmla="*/ 5062 h 7669"/>
                <a:gd name="T12" fmla="*/ 5325 w 7566"/>
                <a:gd name="T13" fmla="*/ 5359 h 7669"/>
                <a:gd name="T14" fmla="*/ 5844 w 7566"/>
                <a:gd name="T15" fmla="*/ 5436 h 7669"/>
                <a:gd name="T16" fmla="*/ 6191 w 7566"/>
                <a:gd name="T17" fmla="*/ 5286 h 7669"/>
                <a:gd name="T18" fmla="*/ 6464 w 7566"/>
                <a:gd name="T19" fmla="*/ 4867 h 7669"/>
                <a:gd name="T20" fmla="*/ 2676 w 7566"/>
                <a:gd name="T21" fmla="*/ 4144 h 7669"/>
                <a:gd name="T22" fmla="*/ 2458 w 7566"/>
                <a:gd name="T23" fmla="*/ 3401 h 7669"/>
                <a:gd name="T24" fmla="*/ 2209 w 7566"/>
                <a:gd name="T25" fmla="*/ 3178 h 7669"/>
                <a:gd name="T26" fmla="*/ 1729 w 7566"/>
                <a:gd name="T27" fmla="*/ 3096 h 7669"/>
                <a:gd name="T28" fmla="*/ 1328 w 7566"/>
                <a:gd name="T29" fmla="*/ 3265 h 7669"/>
                <a:gd name="T30" fmla="*/ 1053 w 7566"/>
                <a:gd name="T31" fmla="*/ 3761 h 7669"/>
                <a:gd name="T32" fmla="*/ 1022 w 7566"/>
                <a:gd name="T33" fmla="*/ 4605 h 7669"/>
                <a:gd name="T34" fmla="*/ 1280 w 7566"/>
                <a:gd name="T35" fmla="*/ 5195 h 7669"/>
                <a:gd name="T36" fmla="*/ 1552 w 7566"/>
                <a:gd name="T37" fmla="*/ 5381 h 7669"/>
                <a:gd name="T38" fmla="*/ 2120 w 7566"/>
                <a:gd name="T39" fmla="*/ 5389 h 7669"/>
                <a:gd name="T40" fmla="*/ 2533 w 7566"/>
                <a:gd name="T41" fmla="*/ 4999 h 7669"/>
                <a:gd name="T42" fmla="*/ 2679 w 7566"/>
                <a:gd name="T43" fmla="*/ 4283 h 7669"/>
                <a:gd name="T44" fmla="*/ 4634 w 7566"/>
                <a:gd name="T45" fmla="*/ 57 h 7669"/>
                <a:gd name="T46" fmla="*/ 4850 w 7566"/>
                <a:gd name="T47" fmla="*/ 259 h 7669"/>
                <a:gd name="T48" fmla="*/ 4995 w 7566"/>
                <a:gd name="T49" fmla="*/ 2653 h 7669"/>
                <a:gd name="T50" fmla="*/ 5412 w 7566"/>
                <a:gd name="T51" fmla="*/ 2335 h 7669"/>
                <a:gd name="T52" fmla="*/ 5992 w 7566"/>
                <a:gd name="T53" fmla="*/ 2222 h 7669"/>
                <a:gd name="T54" fmla="*/ 6512 w 7566"/>
                <a:gd name="T55" fmla="*/ 2317 h 7669"/>
                <a:gd name="T56" fmla="*/ 6981 w 7566"/>
                <a:gd name="T57" fmla="*/ 2632 h 7669"/>
                <a:gd name="T58" fmla="*/ 7318 w 7566"/>
                <a:gd name="T59" fmla="*/ 3105 h 7669"/>
                <a:gd name="T60" fmla="*/ 7522 w 7566"/>
                <a:gd name="T61" fmla="*/ 3746 h 7669"/>
                <a:gd name="T62" fmla="*/ 7561 w 7566"/>
                <a:gd name="T63" fmla="*/ 4451 h 7669"/>
                <a:gd name="T64" fmla="*/ 7441 w 7566"/>
                <a:gd name="T65" fmla="*/ 5157 h 7669"/>
                <a:gd name="T66" fmla="*/ 7152 w 7566"/>
                <a:gd name="T67" fmla="*/ 5734 h 7669"/>
                <a:gd name="T68" fmla="*/ 6706 w 7566"/>
                <a:gd name="T69" fmla="*/ 6103 h 7669"/>
                <a:gd name="T70" fmla="*/ 6108 w 7566"/>
                <a:gd name="T71" fmla="*/ 6276 h 7669"/>
                <a:gd name="T72" fmla="*/ 5474 w 7566"/>
                <a:gd name="T73" fmla="*/ 6284 h 7669"/>
                <a:gd name="T74" fmla="*/ 4835 w 7566"/>
                <a:gd name="T75" fmla="*/ 6126 h 7669"/>
                <a:gd name="T76" fmla="*/ 4339 w 7566"/>
                <a:gd name="T77" fmla="*/ 5797 h 7669"/>
                <a:gd name="T78" fmla="*/ 4010 w 7566"/>
                <a:gd name="T79" fmla="*/ 5298 h 7669"/>
                <a:gd name="T80" fmla="*/ 3874 w 7566"/>
                <a:gd name="T81" fmla="*/ 4629 h 7669"/>
                <a:gd name="T82" fmla="*/ 3869 w 7566"/>
                <a:gd name="T83" fmla="*/ 315 h 7669"/>
                <a:gd name="T84" fmla="*/ 4046 w 7566"/>
                <a:gd name="T85" fmla="*/ 91 h 7669"/>
                <a:gd name="T86" fmla="*/ 4370 w 7566"/>
                <a:gd name="T87" fmla="*/ 0 h 7669"/>
                <a:gd name="T88" fmla="*/ 931 w 7566"/>
                <a:gd name="T89" fmla="*/ 7423 h 7669"/>
                <a:gd name="T90" fmla="*/ 692 w 7566"/>
                <a:gd name="T91" fmla="*/ 7632 h 7669"/>
                <a:gd name="T92" fmla="*/ 5 w 7566"/>
                <a:gd name="T93" fmla="*/ 3841 h 7669"/>
                <a:gd name="T94" fmla="*/ 157 w 7566"/>
                <a:gd name="T95" fmla="*/ 3187 h 7669"/>
                <a:gd name="T96" fmla="*/ 501 w 7566"/>
                <a:gd name="T97" fmla="*/ 2700 h 7669"/>
                <a:gd name="T98" fmla="*/ 1009 w 7566"/>
                <a:gd name="T99" fmla="*/ 2381 h 7669"/>
                <a:gd name="T100" fmla="*/ 1654 w 7566"/>
                <a:gd name="T101" fmla="*/ 2233 h 7669"/>
                <a:gd name="T102" fmla="*/ 2284 w 7566"/>
                <a:gd name="T103" fmla="*/ 2257 h 7669"/>
                <a:gd name="T104" fmla="*/ 2876 w 7566"/>
                <a:gd name="T105" fmla="*/ 2463 h 7669"/>
                <a:gd name="T106" fmla="*/ 3307 w 7566"/>
                <a:gd name="T107" fmla="*/ 2840 h 7669"/>
                <a:gd name="T108" fmla="*/ 3584 w 7566"/>
                <a:gd name="T109" fmla="*/ 3423 h 7669"/>
                <a:gd name="T110" fmla="*/ 3692 w 7566"/>
                <a:gd name="T111" fmla="*/ 4128 h 7669"/>
                <a:gd name="T112" fmla="*/ 3642 w 7566"/>
                <a:gd name="T113" fmla="*/ 4836 h 7669"/>
                <a:gd name="T114" fmla="*/ 3425 w 7566"/>
                <a:gd name="T115" fmla="*/ 5472 h 7669"/>
                <a:gd name="T116" fmla="*/ 3079 w 7566"/>
                <a:gd name="T117" fmla="*/ 5930 h 7669"/>
                <a:gd name="T118" fmla="*/ 2604 w 7566"/>
                <a:gd name="T119" fmla="*/ 6221 h 7669"/>
                <a:gd name="T120" fmla="*/ 2075 w 7566"/>
                <a:gd name="T121" fmla="*/ 6300 h 7669"/>
                <a:gd name="T122" fmla="*/ 1507 w 7566"/>
                <a:gd name="T123" fmla="*/ 6183 h 7669"/>
                <a:gd name="T124" fmla="*/ 1097 w 7566"/>
                <a:gd name="T125" fmla="*/ 5855 h 7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66" h="7669">
                  <a:moveTo>
                    <a:pt x="6551" y="4239"/>
                  </a:moveTo>
                  <a:lnTo>
                    <a:pt x="6551" y="4239"/>
                  </a:lnTo>
                  <a:lnTo>
                    <a:pt x="6550" y="4174"/>
                  </a:lnTo>
                  <a:lnTo>
                    <a:pt x="6547" y="4111"/>
                  </a:lnTo>
                  <a:lnTo>
                    <a:pt x="6543" y="4049"/>
                  </a:lnTo>
                  <a:lnTo>
                    <a:pt x="6537" y="3989"/>
                  </a:lnTo>
                  <a:lnTo>
                    <a:pt x="6529" y="3932"/>
                  </a:lnTo>
                  <a:lnTo>
                    <a:pt x="6520" y="3876"/>
                  </a:lnTo>
                  <a:lnTo>
                    <a:pt x="6508" y="3821"/>
                  </a:lnTo>
                  <a:lnTo>
                    <a:pt x="6496" y="3769"/>
                  </a:lnTo>
                  <a:lnTo>
                    <a:pt x="6481" y="3717"/>
                  </a:lnTo>
                  <a:lnTo>
                    <a:pt x="6464" y="3669"/>
                  </a:lnTo>
                  <a:lnTo>
                    <a:pt x="6446" y="3622"/>
                  </a:lnTo>
                  <a:lnTo>
                    <a:pt x="6426" y="3577"/>
                  </a:lnTo>
                  <a:lnTo>
                    <a:pt x="6405" y="3534"/>
                  </a:lnTo>
                  <a:lnTo>
                    <a:pt x="6381" y="3493"/>
                  </a:lnTo>
                  <a:lnTo>
                    <a:pt x="6356" y="3452"/>
                  </a:lnTo>
                  <a:lnTo>
                    <a:pt x="6329" y="3416"/>
                  </a:lnTo>
                  <a:lnTo>
                    <a:pt x="6329" y="3416"/>
                  </a:lnTo>
                  <a:lnTo>
                    <a:pt x="6302" y="3378"/>
                  </a:lnTo>
                  <a:lnTo>
                    <a:pt x="6272" y="3342"/>
                  </a:lnTo>
                  <a:lnTo>
                    <a:pt x="6241" y="3310"/>
                  </a:lnTo>
                  <a:lnTo>
                    <a:pt x="6209" y="3280"/>
                  </a:lnTo>
                  <a:lnTo>
                    <a:pt x="6176" y="3253"/>
                  </a:lnTo>
                  <a:lnTo>
                    <a:pt x="6141" y="3226"/>
                  </a:lnTo>
                  <a:lnTo>
                    <a:pt x="6106" y="3204"/>
                  </a:lnTo>
                  <a:lnTo>
                    <a:pt x="6069" y="3184"/>
                  </a:lnTo>
                  <a:lnTo>
                    <a:pt x="6030" y="3166"/>
                  </a:lnTo>
                  <a:lnTo>
                    <a:pt x="5991" y="3150"/>
                  </a:lnTo>
                  <a:lnTo>
                    <a:pt x="5950" y="3137"/>
                  </a:lnTo>
                  <a:lnTo>
                    <a:pt x="5907" y="3126"/>
                  </a:lnTo>
                  <a:lnTo>
                    <a:pt x="5865" y="3117"/>
                  </a:lnTo>
                  <a:lnTo>
                    <a:pt x="5820" y="3111"/>
                  </a:lnTo>
                  <a:lnTo>
                    <a:pt x="5774" y="3107"/>
                  </a:lnTo>
                  <a:lnTo>
                    <a:pt x="5726" y="3106"/>
                  </a:lnTo>
                  <a:lnTo>
                    <a:pt x="5726" y="3106"/>
                  </a:lnTo>
                  <a:lnTo>
                    <a:pt x="5676" y="3107"/>
                  </a:lnTo>
                  <a:lnTo>
                    <a:pt x="5626" y="3111"/>
                  </a:lnTo>
                  <a:lnTo>
                    <a:pt x="5578" y="3116"/>
                  </a:lnTo>
                  <a:lnTo>
                    <a:pt x="5532" y="3124"/>
                  </a:lnTo>
                  <a:lnTo>
                    <a:pt x="5487" y="3135"/>
                  </a:lnTo>
                  <a:lnTo>
                    <a:pt x="5444" y="3147"/>
                  </a:lnTo>
                  <a:lnTo>
                    <a:pt x="5403" y="3162"/>
                  </a:lnTo>
                  <a:lnTo>
                    <a:pt x="5362" y="3179"/>
                  </a:lnTo>
                  <a:lnTo>
                    <a:pt x="5323" y="3199"/>
                  </a:lnTo>
                  <a:lnTo>
                    <a:pt x="5286" y="3221"/>
                  </a:lnTo>
                  <a:lnTo>
                    <a:pt x="5250" y="3245"/>
                  </a:lnTo>
                  <a:lnTo>
                    <a:pt x="5216" y="3271"/>
                  </a:lnTo>
                  <a:lnTo>
                    <a:pt x="5183" y="3300"/>
                  </a:lnTo>
                  <a:lnTo>
                    <a:pt x="5151" y="3331"/>
                  </a:lnTo>
                  <a:lnTo>
                    <a:pt x="5122" y="3364"/>
                  </a:lnTo>
                  <a:lnTo>
                    <a:pt x="5094" y="3401"/>
                  </a:lnTo>
                  <a:lnTo>
                    <a:pt x="5094" y="3401"/>
                  </a:lnTo>
                  <a:lnTo>
                    <a:pt x="5066" y="3440"/>
                  </a:lnTo>
                  <a:lnTo>
                    <a:pt x="5041" y="3481"/>
                  </a:lnTo>
                  <a:lnTo>
                    <a:pt x="5018" y="3524"/>
                  </a:lnTo>
                  <a:lnTo>
                    <a:pt x="4996" y="3568"/>
                  </a:lnTo>
                  <a:lnTo>
                    <a:pt x="4977" y="3615"/>
                  </a:lnTo>
                  <a:lnTo>
                    <a:pt x="4959" y="3663"/>
                  </a:lnTo>
                  <a:lnTo>
                    <a:pt x="4943" y="3713"/>
                  </a:lnTo>
                  <a:lnTo>
                    <a:pt x="4928" y="3764"/>
                  </a:lnTo>
                  <a:lnTo>
                    <a:pt x="4915" y="3818"/>
                  </a:lnTo>
                  <a:lnTo>
                    <a:pt x="4904" y="3873"/>
                  </a:lnTo>
                  <a:lnTo>
                    <a:pt x="4894" y="3930"/>
                  </a:lnTo>
                  <a:lnTo>
                    <a:pt x="4886" y="3988"/>
                  </a:lnTo>
                  <a:lnTo>
                    <a:pt x="4881" y="4049"/>
                  </a:lnTo>
                  <a:lnTo>
                    <a:pt x="4876" y="4111"/>
                  </a:lnTo>
                  <a:lnTo>
                    <a:pt x="4874" y="4174"/>
                  </a:lnTo>
                  <a:lnTo>
                    <a:pt x="4873" y="4239"/>
                  </a:lnTo>
                  <a:lnTo>
                    <a:pt x="4873" y="4239"/>
                  </a:lnTo>
                  <a:lnTo>
                    <a:pt x="4874" y="4315"/>
                  </a:lnTo>
                  <a:lnTo>
                    <a:pt x="4876" y="4388"/>
                  </a:lnTo>
                  <a:lnTo>
                    <a:pt x="4879" y="4459"/>
                  </a:lnTo>
                  <a:lnTo>
                    <a:pt x="4885" y="4527"/>
                  </a:lnTo>
                  <a:lnTo>
                    <a:pt x="4892" y="4593"/>
                  </a:lnTo>
                  <a:lnTo>
                    <a:pt x="4901" y="4656"/>
                  </a:lnTo>
                  <a:lnTo>
                    <a:pt x="4912" y="4715"/>
                  </a:lnTo>
                  <a:lnTo>
                    <a:pt x="4924" y="4773"/>
                  </a:lnTo>
                  <a:lnTo>
                    <a:pt x="4938" y="4828"/>
                  </a:lnTo>
                  <a:lnTo>
                    <a:pt x="4953" y="4879"/>
                  </a:lnTo>
                  <a:lnTo>
                    <a:pt x="4970" y="4929"/>
                  </a:lnTo>
                  <a:lnTo>
                    <a:pt x="4988" y="4976"/>
                  </a:lnTo>
                  <a:lnTo>
                    <a:pt x="5009" y="5020"/>
                  </a:lnTo>
                  <a:lnTo>
                    <a:pt x="5030" y="5062"/>
                  </a:lnTo>
                  <a:lnTo>
                    <a:pt x="5054" y="5101"/>
                  </a:lnTo>
                  <a:lnTo>
                    <a:pt x="5065" y="5119"/>
                  </a:lnTo>
                  <a:lnTo>
                    <a:pt x="5078" y="5137"/>
                  </a:lnTo>
                  <a:lnTo>
                    <a:pt x="5078" y="5137"/>
                  </a:lnTo>
                  <a:lnTo>
                    <a:pt x="5107" y="5175"/>
                  </a:lnTo>
                  <a:lnTo>
                    <a:pt x="5136" y="5210"/>
                  </a:lnTo>
                  <a:lnTo>
                    <a:pt x="5167" y="5243"/>
                  </a:lnTo>
                  <a:lnTo>
                    <a:pt x="5199" y="5273"/>
                  </a:lnTo>
                  <a:lnTo>
                    <a:pt x="5234" y="5300"/>
                  </a:lnTo>
                  <a:lnTo>
                    <a:pt x="5251" y="5313"/>
                  </a:lnTo>
                  <a:lnTo>
                    <a:pt x="5268" y="5325"/>
                  </a:lnTo>
                  <a:lnTo>
                    <a:pt x="5287" y="5337"/>
                  </a:lnTo>
                  <a:lnTo>
                    <a:pt x="5305" y="5348"/>
                  </a:lnTo>
                  <a:lnTo>
                    <a:pt x="5325" y="5359"/>
                  </a:lnTo>
                  <a:lnTo>
                    <a:pt x="5343" y="5369"/>
                  </a:lnTo>
                  <a:lnTo>
                    <a:pt x="5362" y="5378"/>
                  </a:lnTo>
                  <a:lnTo>
                    <a:pt x="5382" y="5387"/>
                  </a:lnTo>
                  <a:lnTo>
                    <a:pt x="5423" y="5403"/>
                  </a:lnTo>
                  <a:lnTo>
                    <a:pt x="5466" y="5416"/>
                  </a:lnTo>
                  <a:lnTo>
                    <a:pt x="5509" y="5428"/>
                  </a:lnTo>
                  <a:lnTo>
                    <a:pt x="5554" y="5436"/>
                  </a:lnTo>
                  <a:lnTo>
                    <a:pt x="5600" y="5441"/>
                  </a:lnTo>
                  <a:lnTo>
                    <a:pt x="5648" y="5445"/>
                  </a:lnTo>
                  <a:lnTo>
                    <a:pt x="5696" y="5446"/>
                  </a:lnTo>
                  <a:lnTo>
                    <a:pt x="5696" y="5446"/>
                  </a:lnTo>
                  <a:lnTo>
                    <a:pt x="5748" y="5445"/>
                  </a:lnTo>
                  <a:lnTo>
                    <a:pt x="5797" y="5441"/>
                  </a:lnTo>
                  <a:lnTo>
                    <a:pt x="5844" y="5436"/>
                  </a:lnTo>
                  <a:lnTo>
                    <a:pt x="5891" y="5428"/>
                  </a:lnTo>
                  <a:lnTo>
                    <a:pt x="5936" y="5416"/>
                  </a:lnTo>
                  <a:lnTo>
                    <a:pt x="5978" y="5403"/>
                  </a:lnTo>
                  <a:lnTo>
                    <a:pt x="6000" y="5395"/>
                  </a:lnTo>
                  <a:lnTo>
                    <a:pt x="6021" y="5387"/>
                  </a:lnTo>
                  <a:lnTo>
                    <a:pt x="6041" y="5378"/>
                  </a:lnTo>
                  <a:lnTo>
                    <a:pt x="6061" y="5369"/>
                  </a:lnTo>
                  <a:lnTo>
                    <a:pt x="6080" y="5359"/>
                  </a:lnTo>
                  <a:lnTo>
                    <a:pt x="6100" y="5348"/>
                  </a:lnTo>
                  <a:lnTo>
                    <a:pt x="6118" y="5337"/>
                  </a:lnTo>
                  <a:lnTo>
                    <a:pt x="6137" y="5325"/>
                  </a:lnTo>
                  <a:lnTo>
                    <a:pt x="6155" y="5313"/>
                  </a:lnTo>
                  <a:lnTo>
                    <a:pt x="6173" y="5300"/>
                  </a:lnTo>
                  <a:lnTo>
                    <a:pt x="6191" y="5286"/>
                  </a:lnTo>
                  <a:lnTo>
                    <a:pt x="6208" y="5273"/>
                  </a:lnTo>
                  <a:lnTo>
                    <a:pt x="6224" y="5258"/>
                  </a:lnTo>
                  <a:lnTo>
                    <a:pt x="6240" y="5243"/>
                  </a:lnTo>
                  <a:lnTo>
                    <a:pt x="6256" y="5227"/>
                  </a:lnTo>
                  <a:lnTo>
                    <a:pt x="6272" y="5210"/>
                  </a:lnTo>
                  <a:lnTo>
                    <a:pt x="6302" y="5175"/>
                  </a:lnTo>
                  <a:lnTo>
                    <a:pt x="6329" y="5137"/>
                  </a:lnTo>
                  <a:lnTo>
                    <a:pt x="6329" y="5137"/>
                  </a:lnTo>
                  <a:lnTo>
                    <a:pt x="6356" y="5097"/>
                  </a:lnTo>
                  <a:lnTo>
                    <a:pt x="6381" y="5056"/>
                  </a:lnTo>
                  <a:lnTo>
                    <a:pt x="6405" y="5011"/>
                  </a:lnTo>
                  <a:lnTo>
                    <a:pt x="6426" y="4965"/>
                  </a:lnTo>
                  <a:lnTo>
                    <a:pt x="6446" y="4917"/>
                  </a:lnTo>
                  <a:lnTo>
                    <a:pt x="6464" y="4867"/>
                  </a:lnTo>
                  <a:lnTo>
                    <a:pt x="6481" y="4813"/>
                  </a:lnTo>
                  <a:lnTo>
                    <a:pt x="6496" y="4758"/>
                  </a:lnTo>
                  <a:lnTo>
                    <a:pt x="6508" y="4702"/>
                  </a:lnTo>
                  <a:lnTo>
                    <a:pt x="6520" y="4642"/>
                  </a:lnTo>
                  <a:lnTo>
                    <a:pt x="6529" y="4580"/>
                  </a:lnTo>
                  <a:lnTo>
                    <a:pt x="6537" y="4516"/>
                  </a:lnTo>
                  <a:lnTo>
                    <a:pt x="6543" y="4450"/>
                  </a:lnTo>
                  <a:lnTo>
                    <a:pt x="6547" y="4383"/>
                  </a:lnTo>
                  <a:lnTo>
                    <a:pt x="6550" y="4312"/>
                  </a:lnTo>
                  <a:lnTo>
                    <a:pt x="6551" y="4239"/>
                  </a:lnTo>
                  <a:close/>
                  <a:moveTo>
                    <a:pt x="2679" y="4283"/>
                  </a:moveTo>
                  <a:lnTo>
                    <a:pt x="2679" y="4283"/>
                  </a:lnTo>
                  <a:lnTo>
                    <a:pt x="2678" y="4213"/>
                  </a:lnTo>
                  <a:lnTo>
                    <a:pt x="2676" y="4144"/>
                  </a:lnTo>
                  <a:lnTo>
                    <a:pt x="2671" y="4078"/>
                  </a:lnTo>
                  <a:lnTo>
                    <a:pt x="2666" y="4012"/>
                  </a:lnTo>
                  <a:lnTo>
                    <a:pt x="2658" y="3950"/>
                  </a:lnTo>
                  <a:lnTo>
                    <a:pt x="2648" y="3889"/>
                  </a:lnTo>
                  <a:lnTo>
                    <a:pt x="2637" y="3832"/>
                  </a:lnTo>
                  <a:lnTo>
                    <a:pt x="2623" y="3776"/>
                  </a:lnTo>
                  <a:lnTo>
                    <a:pt x="2609" y="3721"/>
                  </a:lnTo>
                  <a:lnTo>
                    <a:pt x="2592" y="3669"/>
                  </a:lnTo>
                  <a:lnTo>
                    <a:pt x="2575" y="3619"/>
                  </a:lnTo>
                  <a:lnTo>
                    <a:pt x="2554" y="3572"/>
                  </a:lnTo>
                  <a:lnTo>
                    <a:pt x="2533" y="3526"/>
                  </a:lnTo>
                  <a:lnTo>
                    <a:pt x="2510" y="3481"/>
                  </a:lnTo>
                  <a:lnTo>
                    <a:pt x="2484" y="3440"/>
                  </a:lnTo>
                  <a:lnTo>
                    <a:pt x="2458" y="3401"/>
                  </a:lnTo>
                  <a:lnTo>
                    <a:pt x="2458" y="3401"/>
                  </a:lnTo>
                  <a:lnTo>
                    <a:pt x="2429" y="3363"/>
                  </a:lnTo>
                  <a:lnTo>
                    <a:pt x="2400" y="3327"/>
                  </a:lnTo>
                  <a:lnTo>
                    <a:pt x="2385" y="3311"/>
                  </a:lnTo>
                  <a:lnTo>
                    <a:pt x="2369" y="3295"/>
                  </a:lnTo>
                  <a:lnTo>
                    <a:pt x="2353" y="3280"/>
                  </a:lnTo>
                  <a:lnTo>
                    <a:pt x="2335" y="3265"/>
                  </a:lnTo>
                  <a:lnTo>
                    <a:pt x="2319" y="3251"/>
                  </a:lnTo>
                  <a:lnTo>
                    <a:pt x="2302" y="3237"/>
                  </a:lnTo>
                  <a:lnTo>
                    <a:pt x="2284" y="3224"/>
                  </a:lnTo>
                  <a:lnTo>
                    <a:pt x="2265" y="3212"/>
                  </a:lnTo>
                  <a:lnTo>
                    <a:pt x="2247" y="3200"/>
                  </a:lnTo>
                  <a:lnTo>
                    <a:pt x="2229" y="3189"/>
                  </a:lnTo>
                  <a:lnTo>
                    <a:pt x="2209" y="3178"/>
                  </a:lnTo>
                  <a:lnTo>
                    <a:pt x="2190" y="3168"/>
                  </a:lnTo>
                  <a:lnTo>
                    <a:pt x="2170" y="3159"/>
                  </a:lnTo>
                  <a:lnTo>
                    <a:pt x="2150" y="3151"/>
                  </a:lnTo>
                  <a:lnTo>
                    <a:pt x="2129" y="3143"/>
                  </a:lnTo>
                  <a:lnTo>
                    <a:pt x="2107" y="3135"/>
                  </a:lnTo>
                  <a:lnTo>
                    <a:pt x="2065" y="3121"/>
                  </a:lnTo>
                  <a:lnTo>
                    <a:pt x="2020" y="3111"/>
                  </a:lnTo>
                  <a:lnTo>
                    <a:pt x="1973" y="3103"/>
                  </a:lnTo>
                  <a:lnTo>
                    <a:pt x="1925" y="3096"/>
                  </a:lnTo>
                  <a:lnTo>
                    <a:pt x="1875" y="3092"/>
                  </a:lnTo>
                  <a:lnTo>
                    <a:pt x="1825" y="3091"/>
                  </a:lnTo>
                  <a:lnTo>
                    <a:pt x="1825" y="3091"/>
                  </a:lnTo>
                  <a:lnTo>
                    <a:pt x="1776" y="3092"/>
                  </a:lnTo>
                  <a:lnTo>
                    <a:pt x="1729" y="3096"/>
                  </a:lnTo>
                  <a:lnTo>
                    <a:pt x="1683" y="3103"/>
                  </a:lnTo>
                  <a:lnTo>
                    <a:pt x="1637" y="3111"/>
                  </a:lnTo>
                  <a:lnTo>
                    <a:pt x="1594" y="3121"/>
                  </a:lnTo>
                  <a:lnTo>
                    <a:pt x="1552" y="3135"/>
                  </a:lnTo>
                  <a:lnTo>
                    <a:pt x="1511" y="3151"/>
                  </a:lnTo>
                  <a:lnTo>
                    <a:pt x="1491" y="3159"/>
                  </a:lnTo>
                  <a:lnTo>
                    <a:pt x="1472" y="3168"/>
                  </a:lnTo>
                  <a:lnTo>
                    <a:pt x="1452" y="3178"/>
                  </a:lnTo>
                  <a:lnTo>
                    <a:pt x="1434" y="3189"/>
                  </a:lnTo>
                  <a:lnTo>
                    <a:pt x="1415" y="3200"/>
                  </a:lnTo>
                  <a:lnTo>
                    <a:pt x="1397" y="3212"/>
                  </a:lnTo>
                  <a:lnTo>
                    <a:pt x="1380" y="3224"/>
                  </a:lnTo>
                  <a:lnTo>
                    <a:pt x="1363" y="3237"/>
                  </a:lnTo>
                  <a:lnTo>
                    <a:pt x="1328" y="3265"/>
                  </a:lnTo>
                  <a:lnTo>
                    <a:pt x="1296" y="3295"/>
                  </a:lnTo>
                  <a:lnTo>
                    <a:pt x="1265" y="3327"/>
                  </a:lnTo>
                  <a:lnTo>
                    <a:pt x="1235" y="3363"/>
                  </a:lnTo>
                  <a:lnTo>
                    <a:pt x="1207" y="3401"/>
                  </a:lnTo>
                  <a:lnTo>
                    <a:pt x="1207" y="3401"/>
                  </a:lnTo>
                  <a:lnTo>
                    <a:pt x="1194" y="3418"/>
                  </a:lnTo>
                  <a:lnTo>
                    <a:pt x="1183" y="3436"/>
                  </a:lnTo>
                  <a:lnTo>
                    <a:pt x="1159" y="3475"/>
                  </a:lnTo>
                  <a:lnTo>
                    <a:pt x="1137" y="3517"/>
                  </a:lnTo>
                  <a:lnTo>
                    <a:pt x="1117" y="3560"/>
                  </a:lnTo>
                  <a:lnTo>
                    <a:pt x="1099" y="3606"/>
                  </a:lnTo>
                  <a:lnTo>
                    <a:pt x="1082" y="3655"/>
                  </a:lnTo>
                  <a:lnTo>
                    <a:pt x="1067" y="3707"/>
                  </a:lnTo>
                  <a:lnTo>
                    <a:pt x="1053" y="3761"/>
                  </a:lnTo>
                  <a:lnTo>
                    <a:pt x="1040" y="3817"/>
                  </a:lnTo>
                  <a:lnTo>
                    <a:pt x="1030" y="3877"/>
                  </a:lnTo>
                  <a:lnTo>
                    <a:pt x="1021" y="3938"/>
                  </a:lnTo>
                  <a:lnTo>
                    <a:pt x="1014" y="4002"/>
                  </a:lnTo>
                  <a:lnTo>
                    <a:pt x="1008" y="4068"/>
                  </a:lnTo>
                  <a:lnTo>
                    <a:pt x="1005" y="4137"/>
                  </a:lnTo>
                  <a:lnTo>
                    <a:pt x="1001" y="4209"/>
                  </a:lnTo>
                  <a:lnTo>
                    <a:pt x="1001" y="4283"/>
                  </a:lnTo>
                  <a:lnTo>
                    <a:pt x="1001" y="4283"/>
                  </a:lnTo>
                  <a:lnTo>
                    <a:pt x="1001" y="4352"/>
                  </a:lnTo>
                  <a:lnTo>
                    <a:pt x="1005" y="4419"/>
                  </a:lnTo>
                  <a:lnTo>
                    <a:pt x="1008" y="4484"/>
                  </a:lnTo>
                  <a:lnTo>
                    <a:pt x="1015" y="4546"/>
                  </a:lnTo>
                  <a:lnTo>
                    <a:pt x="1022" y="4605"/>
                  </a:lnTo>
                  <a:lnTo>
                    <a:pt x="1032" y="4664"/>
                  </a:lnTo>
                  <a:lnTo>
                    <a:pt x="1043" y="4720"/>
                  </a:lnTo>
                  <a:lnTo>
                    <a:pt x="1056" y="4773"/>
                  </a:lnTo>
                  <a:lnTo>
                    <a:pt x="1070" y="4824"/>
                  </a:lnTo>
                  <a:lnTo>
                    <a:pt x="1087" y="4874"/>
                  </a:lnTo>
                  <a:lnTo>
                    <a:pt x="1106" y="4921"/>
                  </a:lnTo>
                  <a:lnTo>
                    <a:pt x="1125" y="4965"/>
                  </a:lnTo>
                  <a:lnTo>
                    <a:pt x="1147" y="5008"/>
                  </a:lnTo>
                  <a:lnTo>
                    <a:pt x="1170" y="5048"/>
                  </a:lnTo>
                  <a:lnTo>
                    <a:pt x="1195" y="5086"/>
                  </a:lnTo>
                  <a:lnTo>
                    <a:pt x="1222" y="5122"/>
                  </a:lnTo>
                  <a:lnTo>
                    <a:pt x="1222" y="5122"/>
                  </a:lnTo>
                  <a:lnTo>
                    <a:pt x="1250" y="5159"/>
                  </a:lnTo>
                  <a:lnTo>
                    <a:pt x="1280" y="5195"/>
                  </a:lnTo>
                  <a:lnTo>
                    <a:pt x="1311" y="5227"/>
                  </a:lnTo>
                  <a:lnTo>
                    <a:pt x="1328" y="5243"/>
                  </a:lnTo>
                  <a:lnTo>
                    <a:pt x="1344" y="5258"/>
                  </a:lnTo>
                  <a:lnTo>
                    <a:pt x="1362" y="5272"/>
                  </a:lnTo>
                  <a:lnTo>
                    <a:pt x="1379" y="5285"/>
                  </a:lnTo>
                  <a:lnTo>
                    <a:pt x="1396" y="5298"/>
                  </a:lnTo>
                  <a:lnTo>
                    <a:pt x="1414" y="5311"/>
                  </a:lnTo>
                  <a:lnTo>
                    <a:pt x="1433" y="5322"/>
                  </a:lnTo>
                  <a:lnTo>
                    <a:pt x="1452" y="5334"/>
                  </a:lnTo>
                  <a:lnTo>
                    <a:pt x="1470" y="5344"/>
                  </a:lnTo>
                  <a:lnTo>
                    <a:pt x="1491" y="5354"/>
                  </a:lnTo>
                  <a:lnTo>
                    <a:pt x="1511" y="5363"/>
                  </a:lnTo>
                  <a:lnTo>
                    <a:pt x="1531" y="5373"/>
                  </a:lnTo>
                  <a:lnTo>
                    <a:pt x="1552" y="5381"/>
                  </a:lnTo>
                  <a:lnTo>
                    <a:pt x="1573" y="5389"/>
                  </a:lnTo>
                  <a:lnTo>
                    <a:pt x="1616" y="5401"/>
                  </a:lnTo>
                  <a:lnTo>
                    <a:pt x="1661" y="5413"/>
                  </a:lnTo>
                  <a:lnTo>
                    <a:pt x="1707" y="5421"/>
                  </a:lnTo>
                  <a:lnTo>
                    <a:pt x="1755" y="5426"/>
                  </a:lnTo>
                  <a:lnTo>
                    <a:pt x="1804" y="5430"/>
                  </a:lnTo>
                  <a:lnTo>
                    <a:pt x="1855" y="5432"/>
                  </a:lnTo>
                  <a:lnTo>
                    <a:pt x="1855" y="5432"/>
                  </a:lnTo>
                  <a:lnTo>
                    <a:pt x="1902" y="5430"/>
                  </a:lnTo>
                  <a:lnTo>
                    <a:pt x="1949" y="5426"/>
                  </a:lnTo>
                  <a:lnTo>
                    <a:pt x="1992" y="5421"/>
                  </a:lnTo>
                  <a:lnTo>
                    <a:pt x="2036" y="5413"/>
                  </a:lnTo>
                  <a:lnTo>
                    <a:pt x="2078" y="5401"/>
                  </a:lnTo>
                  <a:lnTo>
                    <a:pt x="2120" y="5389"/>
                  </a:lnTo>
                  <a:lnTo>
                    <a:pt x="2159" y="5373"/>
                  </a:lnTo>
                  <a:lnTo>
                    <a:pt x="2198" y="5354"/>
                  </a:lnTo>
                  <a:lnTo>
                    <a:pt x="2234" y="5334"/>
                  </a:lnTo>
                  <a:lnTo>
                    <a:pt x="2270" y="5311"/>
                  </a:lnTo>
                  <a:lnTo>
                    <a:pt x="2304" y="5285"/>
                  </a:lnTo>
                  <a:lnTo>
                    <a:pt x="2338" y="5258"/>
                  </a:lnTo>
                  <a:lnTo>
                    <a:pt x="2370" y="5227"/>
                  </a:lnTo>
                  <a:lnTo>
                    <a:pt x="2401" y="5195"/>
                  </a:lnTo>
                  <a:lnTo>
                    <a:pt x="2429" y="5159"/>
                  </a:lnTo>
                  <a:lnTo>
                    <a:pt x="2458" y="5122"/>
                  </a:lnTo>
                  <a:lnTo>
                    <a:pt x="2458" y="5122"/>
                  </a:lnTo>
                  <a:lnTo>
                    <a:pt x="2484" y="5082"/>
                  </a:lnTo>
                  <a:lnTo>
                    <a:pt x="2510" y="5041"/>
                  </a:lnTo>
                  <a:lnTo>
                    <a:pt x="2533" y="4999"/>
                  </a:lnTo>
                  <a:lnTo>
                    <a:pt x="2554" y="4954"/>
                  </a:lnTo>
                  <a:lnTo>
                    <a:pt x="2575" y="4908"/>
                  </a:lnTo>
                  <a:lnTo>
                    <a:pt x="2592" y="4860"/>
                  </a:lnTo>
                  <a:lnTo>
                    <a:pt x="2609" y="4809"/>
                  </a:lnTo>
                  <a:lnTo>
                    <a:pt x="2623" y="4758"/>
                  </a:lnTo>
                  <a:lnTo>
                    <a:pt x="2637" y="4705"/>
                  </a:lnTo>
                  <a:lnTo>
                    <a:pt x="2648" y="4650"/>
                  </a:lnTo>
                  <a:lnTo>
                    <a:pt x="2658" y="4593"/>
                  </a:lnTo>
                  <a:lnTo>
                    <a:pt x="2666" y="4534"/>
                  </a:lnTo>
                  <a:lnTo>
                    <a:pt x="2671" y="4474"/>
                  </a:lnTo>
                  <a:lnTo>
                    <a:pt x="2676" y="4412"/>
                  </a:lnTo>
                  <a:lnTo>
                    <a:pt x="2678" y="4348"/>
                  </a:lnTo>
                  <a:lnTo>
                    <a:pt x="2679" y="4283"/>
                  </a:lnTo>
                  <a:lnTo>
                    <a:pt x="2679" y="4283"/>
                  </a:lnTo>
                  <a:close/>
                  <a:moveTo>
                    <a:pt x="4370" y="0"/>
                  </a:moveTo>
                  <a:lnTo>
                    <a:pt x="4370" y="0"/>
                  </a:lnTo>
                  <a:lnTo>
                    <a:pt x="4370" y="0"/>
                  </a:lnTo>
                  <a:lnTo>
                    <a:pt x="4397" y="1"/>
                  </a:lnTo>
                  <a:lnTo>
                    <a:pt x="4422" y="2"/>
                  </a:lnTo>
                  <a:lnTo>
                    <a:pt x="4447" y="5"/>
                  </a:lnTo>
                  <a:lnTo>
                    <a:pt x="4472" y="8"/>
                  </a:lnTo>
                  <a:lnTo>
                    <a:pt x="4498" y="13"/>
                  </a:lnTo>
                  <a:lnTo>
                    <a:pt x="4522" y="18"/>
                  </a:lnTo>
                  <a:lnTo>
                    <a:pt x="4546" y="24"/>
                  </a:lnTo>
                  <a:lnTo>
                    <a:pt x="4569" y="31"/>
                  </a:lnTo>
                  <a:lnTo>
                    <a:pt x="4590" y="39"/>
                  </a:lnTo>
                  <a:lnTo>
                    <a:pt x="4613" y="48"/>
                  </a:lnTo>
                  <a:lnTo>
                    <a:pt x="4634" y="57"/>
                  </a:lnTo>
                  <a:lnTo>
                    <a:pt x="4655" y="68"/>
                  </a:lnTo>
                  <a:lnTo>
                    <a:pt x="4675" y="79"/>
                  </a:lnTo>
                  <a:lnTo>
                    <a:pt x="4695" y="91"/>
                  </a:lnTo>
                  <a:lnTo>
                    <a:pt x="4713" y="103"/>
                  </a:lnTo>
                  <a:lnTo>
                    <a:pt x="4730" y="116"/>
                  </a:lnTo>
                  <a:lnTo>
                    <a:pt x="4748" y="130"/>
                  </a:lnTo>
                  <a:lnTo>
                    <a:pt x="4764" y="144"/>
                  </a:lnTo>
                  <a:lnTo>
                    <a:pt x="4779" y="158"/>
                  </a:lnTo>
                  <a:lnTo>
                    <a:pt x="4793" y="174"/>
                  </a:lnTo>
                  <a:lnTo>
                    <a:pt x="4807" y="190"/>
                  </a:lnTo>
                  <a:lnTo>
                    <a:pt x="4819" y="206"/>
                  </a:lnTo>
                  <a:lnTo>
                    <a:pt x="4830" y="224"/>
                  </a:lnTo>
                  <a:lnTo>
                    <a:pt x="4840" y="241"/>
                  </a:lnTo>
                  <a:lnTo>
                    <a:pt x="4850" y="259"/>
                  </a:lnTo>
                  <a:lnTo>
                    <a:pt x="4858" y="278"/>
                  </a:lnTo>
                  <a:lnTo>
                    <a:pt x="4865" y="296"/>
                  </a:lnTo>
                  <a:lnTo>
                    <a:pt x="4870" y="315"/>
                  </a:lnTo>
                  <a:lnTo>
                    <a:pt x="4875" y="334"/>
                  </a:lnTo>
                  <a:lnTo>
                    <a:pt x="4878" y="354"/>
                  </a:lnTo>
                  <a:lnTo>
                    <a:pt x="4881" y="374"/>
                  </a:lnTo>
                  <a:lnTo>
                    <a:pt x="4881" y="395"/>
                  </a:lnTo>
                  <a:lnTo>
                    <a:pt x="4881" y="2811"/>
                  </a:lnTo>
                  <a:lnTo>
                    <a:pt x="4881" y="2811"/>
                  </a:lnTo>
                  <a:lnTo>
                    <a:pt x="4901" y="2778"/>
                  </a:lnTo>
                  <a:lnTo>
                    <a:pt x="4923" y="2746"/>
                  </a:lnTo>
                  <a:lnTo>
                    <a:pt x="4946" y="2714"/>
                  </a:lnTo>
                  <a:lnTo>
                    <a:pt x="4970" y="2683"/>
                  </a:lnTo>
                  <a:lnTo>
                    <a:pt x="4995" y="2653"/>
                  </a:lnTo>
                  <a:lnTo>
                    <a:pt x="5022" y="2623"/>
                  </a:lnTo>
                  <a:lnTo>
                    <a:pt x="5049" y="2594"/>
                  </a:lnTo>
                  <a:lnTo>
                    <a:pt x="5078" y="2566"/>
                  </a:lnTo>
                  <a:lnTo>
                    <a:pt x="5107" y="2539"/>
                  </a:lnTo>
                  <a:lnTo>
                    <a:pt x="5138" y="2513"/>
                  </a:lnTo>
                  <a:lnTo>
                    <a:pt x="5169" y="2487"/>
                  </a:lnTo>
                  <a:lnTo>
                    <a:pt x="5202" y="2461"/>
                  </a:lnTo>
                  <a:lnTo>
                    <a:pt x="5235" y="2437"/>
                  </a:lnTo>
                  <a:lnTo>
                    <a:pt x="5271" y="2414"/>
                  </a:lnTo>
                  <a:lnTo>
                    <a:pt x="5306" y="2391"/>
                  </a:lnTo>
                  <a:lnTo>
                    <a:pt x="5344" y="2370"/>
                  </a:lnTo>
                  <a:lnTo>
                    <a:pt x="5344" y="2370"/>
                  </a:lnTo>
                  <a:lnTo>
                    <a:pt x="5377" y="2352"/>
                  </a:lnTo>
                  <a:lnTo>
                    <a:pt x="5412" y="2335"/>
                  </a:lnTo>
                  <a:lnTo>
                    <a:pt x="5447" y="2320"/>
                  </a:lnTo>
                  <a:lnTo>
                    <a:pt x="5484" y="2305"/>
                  </a:lnTo>
                  <a:lnTo>
                    <a:pt x="5521" y="2293"/>
                  </a:lnTo>
                  <a:lnTo>
                    <a:pt x="5559" y="2280"/>
                  </a:lnTo>
                  <a:lnTo>
                    <a:pt x="5598" y="2269"/>
                  </a:lnTo>
                  <a:lnTo>
                    <a:pt x="5638" y="2260"/>
                  </a:lnTo>
                  <a:lnTo>
                    <a:pt x="5679" y="2250"/>
                  </a:lnTo>
                  <a:lnTo>
                    <a:pt x="5720" y="2243"/>
                  </a:lnTo>
                  <a:lnTo>
                    <a:pt x="5764" y="2237"/>
                  </a:lnTo>
                  <a:lnTo>
                    <a:pt x="5807" y="2231"/>
                  </a:lnTo>
                  <a:lnTo>
                    <a:pt x="5852" y="2227"/>
                  </a:lnTo>
                  <a:lnTo>
                    <a:pt x="5897" y="2224"/>
                  </a:lnTo>
                  <a:lnTo>
                    <a:pt x="5944" y="2223"/>
                  </a:lnTo>
                  <a:lnTo>
                    <a:pt x="5992" y="2222"/>
                  </a:lnTo>
                  <a:lnTo>
                    <a:pt x="5992" y="2222"/>
                  </a:lnTo>
                  <a:lnTo>
                    <a:pt x="6035" y="2223"/>
                  </a:lnTo>
                  <a:lnTo>
                    <a:pt x="6077" y="2224"/>
                  </a:lnTo>
                  <a:lnTo>
                    <a:pt x="6119" y="2227"/>
                  </a:lnTo>
                  <a:lnTo>
                    <a:pt x="6161" y="2231"/>
                  </a:lnTo>
                  <a:lnTo>
                    <a:pt x="6202" y="2235"/>
                  </a:lnTo>
                  <a:lnTo>
                    <a:pt x="6242" y="2242"/>
                  </a:lnTo>
                  <a:lnTo>
                    <a:pt x="6282" y="2249"/>
                  </a:lnTo>
                  <a:lnTo>
                    <a:pt x="6321" y="2258"/>
                  </a:lnTo>
                  <a:lnTo>
                    <a:pt x="6360" y="2268"/>
                  </a:lnTo>
                  <a:lnTo>
                    <a:pt x="6399" y="2278"/>
                  </a:lnTo>
                  <a:lnTo>
                    <a:pt x="6437" y="2291"/>
                  </a:lnTo>
                  <a:lnTo>
                    <a:pt x="6475" y="2303"/>
                  </a:lnTo>
                  <a:lnTo>
                    <a:pt x="6512" y="2317"/>
                  </a:lnTo>
                  <a:lnTo>
                    <a:pt x="6548" y="2332"/>
                  </a:lnTo>
                  <a:lnTo>
                    <a:pt x="6585" y="2349"/>
                  </a:lnTo>
                  <a:lnTo>
                    <a:pt x="6621" y="2366"/>
                  </a:lnTo>
                  <a:lnTo>
                    <a:pt x="6655" y="2385"/>
                  </a:lnTo>
                  <a:lnTo>
                    <a:pt x="6691" y="2404"/>
                  </a:lnTo>
                  <a:lnTo>
                    <a:pt x="6724" y="2425"/>
                  </a:lnTo>
                  <a:lnTo>
                    <a:pt x="6758" y="2446"/>
                  </a:lnTo>
                  <a:lnTo>
                    <a:pt x="6792" y="2469"/>
                  </a:lnTo>
                  <a:lnTo>
                    <a:pt x="6824" y="2495"/>
                  </a:lnTo>
                  <a:lnTo>
                    <a:pt x="6856" y="2520"/>
                  </a:lnTo>
                  <a:lnTo>
                    <a:pt x="6888" y="2546"/>
                  </a:lnTo>
                  <a:lnTo>
                    <a:pt x="6919" y="2574"/>
                  </a:lnTo>
                  <a:lnTo>
                    <a:pt x="6950" y="2602"/>
                  </a:lnTo>
                  <a:lnTo>
                    <a:pt x="6981" y="2632"/>
                  </a:lnTo>
                  <a:lnTo>
                    <a:pt x="7011" y="2662"/>
                  </a:lnTo>
                  <a:lnTo>
                    <a:pt x="7039" y="2694"/>
                  </a:lnTo>
                  <a:lnTo>
                    <a:pt x="7068" y="2728"/>
                  </a:lnTo>
                  <a:lnTo>
                    <a:pt x="7097" y="2762"/>
                  </a:lnTo>
                  <a:lnTo>
                    <a:pt x="7124" y="2797"/>
                  </a:lnTo>
                  <a:lnTo>
                    <a:pt x="7124" y="2797"/>
                  </a:lnTo>
                  <a:lnTo>
                    <a:pt x="7152" y="2833"/>
                  </a:lnTo>
                  <a:lnTo>
                    <a:pt x="7178" y="2871"/>
                  </a:lnTo>
                  <a:lnTo>
                    <a:pt x="7203" y="2908"/>
                  </a:lnTo>
                  <a:lnTo>
                    <a:pt x="7227" y="2945"/>
                  </a:lnTo>
                  <a:lnTo>
                    <a:pt x="7252" y="2984"/>
                  </a:lnTo>
                  <a:lnTo>
                    <a:pt x="7274" y="3025"/>
                  </a:lnTo>
                  <a:lnTo>
                    <a:pt x="7296" y="3065"/>
                  </a:lnTo>
                  <a:lnTo>
                    <a:pt x="7318" y="3105"/>
                  </a:lnTo>
                  <a:lnTo>
                    <a:pt x="7338" y="3146"/>
                  </a:lnTo>
                  <a:lnTo>
                    <a:pt x="7357" y="3189"/>
                  </a:lnTo>
                  <a:lnTo>
                    <a:pt x="7375" y="3231"/>
                  </a:lnTo>
                  <a:lnTo>
                    <a:pt x="7394" y="3275"/>
                  </a:lnTo>
                  <a:lnTo>
                    <a:pt x="7410" y="3319"/>
                  </a:lnTo>
                  <a:lnTo>
                    <a:pt x="7426" y="3364"/>
                  </a:lnTo>
                  <a:lnTo>
                    <a:pt x="7441" y="3409"/>
                  </a:lnTo>
                  <a:lnTo>
                    <a:pt x="7456" y="3456"/>
                  </a:lnTo>
                  <a:lnTo>
                    <a:pt x="7468" y="3502"/>
                  </a:lnTo>
                  <a:lnTo>
                    <a:pt x="7481" y="3550"/>
                  </a:lnTo>
                  <a:lnTo>
                    <a:pt x="7492" y="3598"/>
                  </a:lnTo>
                  <a:lnTo>
                    <a:pt x="7504" y="3646"/>
                  </a:lnTo>
                  <a:lnTo>
                    <a:pt x="7513" y="3696"/>
                  </a:lnTo>
                  <a:lnTo>
                    <a:pt x="7522" y="3746"/>
                  </a:lnTo>
                  <a:lnTo>
                    <a:pt x="7530" y="3797"/>
                  </a:lnTo>
                  <a:lnTo>
                    <a:pt x="7538" y="3848"/>
                  </a:lnTo>
                  <a:lnTo>
                    <a:pt x="7544" y="3901"/>
                  </a:lnTo>
                  <a:lnTo>
                    <a:pt x="7550" y="3953"/>
                  </a:lnTo>
                  <a:lnTo>
                    <a:pt x="7554" y="4006"/>
                  </a:lnTo>
                  <a:lnTo>
                    <a:pt x="7559" y="4060"/>
                  </a:lnTo>
                  <a:lnTo>
                    <a:pt x="7561" y="4115"/>
                  </a:lnTo>
                  <a:lnTo>
                    <a:pt x="7564" y="4170"/>
                  </a:lnTo>
                  <a:lnTo>
                    <a:pt x="7565" y="4227"/>
                  </a:lnTo>
                  <a:lnTo>
                    <a:pt x="7566" y="4283"/>
                  </a:lnTo>
                  <a:lnTo>
                    <a:pt x="7566" y="4283"/>
                  </a:lnTo>
                  <a:lnTo>
                    <a:pt x="7565" y="4340"/>
                  </a:lnTo>
                  <a:lnTo>
                    <a:pt x="7564" y="4396"/>
                  </a:lnTo>
                  <a:lnTo>
                    <a:pt x="7561" y="4451"/>
                  </a:lnTo>
                  <a:lnTo>
                    <a:pt x="7559" y="4507"/>
                  </a:lnTo>
                  <a:lnTo>
                    <a:pt x="7554" y="4560"/>
                  </a:lnTo>
                  <a:lnTo>
                    <a:pt x="7550" y="4613"/>
                  </a:lnTo>
                  <a:lnTo>
                    <a:pt x="7544" y="4666"/>
                  </a:lnTo>
                  <a:lnTo>
                    <a:pt x="7538" y="4719"/>
                  </a:lnTo>
                  <a:lnTo>
                    <a:pt x="7530" y="4769"/>
                  </a:lnTo>
                  <a:lnTo>
                    <a:pt x="7522" y="4821"/>
                  </a:lnTo>
                  <a:lnTo>
                    <a:pt x="7513" y="4870"/>
                  </a:lnTo>
                  <a:lnTo>
                    <a:pt x="7504" y="4919"/>
                  </a:lnTo>
                  <a:lnTo>
                    <a:pt x="7492" y="4969"/>
                  </a:lnTo>
                  <a:lnTo>
                    <a:pt x="7481" y="5017"/>
                  </a:lnTo>
                  <a:lnTo>
                    <a:pt x="7468" y="5064"/>
                  </a:lnTo>
                  <a:lnTo>
                    <a:pt x="7456" y="5111"/>
                  </a:lnTo>
                  <a:lnTo>
                    <a:pt x="7441" y="5157"/>
                  </a:lnTo>
                  <a:lnTo>
                    <a:pt x="7426" y="5203"/>
                  </a:lnTo>
                  <a:lnTo>
                    <a:pt x="7410" y="5247"/>
                  </a:lnTo>
                  <a:lnTo>
                    <a:pt x="7394" y="5292"/>
                  </a:lnTo>
                  <a:lnTo>
                    <a:pt x="7375" y="5336"/>
                  </a:lnTo>
                  <a:lnTo>
                    <a:pt x="7357" y="5378"/>
                  </a:lnTo>
                  <a:lnTo>
                    <a:pt x="7338" y="5421"/>
                  </a:lnTo>
                  <a:lnTo>
                    <a:pt x="7318" y="5462"/>
                  </a:lnTo>
                  <a:lnTo>
                    <a:pt x="7296" y="5503"/>
                  </a:lnTo>
                  <a:lnTo>
                    <a:pt x="7274" y="5543"/>
                  </a:lnTo>
                  <a:lnTo>
                    <a:pt x="7252" y="5582"/>
                  </a:lnTo>
                  <a:lnTo>
                    <a:pt x="7227" y="5621"/>
                  </a:lnTo>
                  <a:lnTo>
                    <a:pt x="7203" y="5659"/>
                  </a:lnTo>
                  <a:lnTo>
                    <a:pt x="7178" y="5697"/>
                  </a:lnTo>
                  <a:lnTo>
                    <a:pt x="7152" y="5734"/>
                  </a:lnTo>
                  <a:lnTo>
                    <a:pt x="7124" y="5771"/>
                  </a:lnTo>
                  <a:lnTo>
                    <a:pt x="7124" y="5771"/>
                  </a:lnTo>
                  <a:lnTo>
                    <a:pt x="7097" y="5805"/>
                  </a:lnTo>
                  <a:lnTo>
                    <a:pt x="7067" y="5838"/>
                  </a:lnTo>
                  <a:lnTo>
                    <a:pt x="7036" y="5870"/>
                  </a:lnTo>
                  <a:lnTo>
                    <a:pt x="7005" y="5900"/>
                  </a:lnTo>
                  <a:lnTo>
                    <a:pt x="6972" y="5930"/>
                  </a:lnTo>
                  <a:lnTo>
                    <a:pt x="6937" y="5959"/>
                  </a:lnTo>
                  <a:lnTo>
                    <a:pt x="6902" y="5985"/>
                  </a:lnTo>
                  <a:lnTo>
                    <a:pt x="6865" y="6011"/>
                  </a:lnTo>
                  <a:lnTo>
                    <a:pt x="6827" y="6037"/>
                  </a:lnTo>
                  <a:lnTo>
                    <a:pt x="6788" y="6060"/>
                  </a:lnTo>
                  <a:lnTo>
                    <a:pt x="6748" y="6081"/>
                  </a:lnTo>
                  <a:lnTo>
                    <a:pt x="6706" y="6103"/>
                  </a:lnTo>
                  <a:lnTo>
                    <a:pt x="6663" y="6123"/>
                  </a:lnTo>
                  <a:lnTo>
                    <a:pt x="6620" y="6141"/>
                  </a:lnTo>
                  <a:lnTo>
                    <a:pt x="6574" y="6159"/>
                  </a:lnTo>
                  <a:lnTo>
                    <a:pt x="6528" y="6175"/>
                  </a:lnTo>
                  <a:lnTo>
                    <a:pt x="6528" y="6175"/>
                  </a:lnTo>
                  <a:lnTo>
                    <a:pt x="6481" y="6190"/>
                  </a:lnTo>
                  <a:lnTo>
                    <a:pt x="6435" y="6204"/>
                  </a:lnTo>
                  <a:lnTo>
                    <a:pt x="6388" y="6218"/>
                  </a:lnTo>
                  <a:lnTo>
                    <a:pt x="6341" y="6229"/>
                  </a:lnTo>
                  <a:lnTo>
                    <a:pt x="6294" y="6241"/>
                  </a:lnTo>
                  <a:lnTo>
                    <a:pt x="6248" y="6251"/>
                  </a:lnTo>
                  <a:lnTo>
                    <a:pt x="6201" y="6260"/>
                  </a:lnTo>
                  <a:lnTo>
                    <a:pt x="6155" y="6268"/>
                  </a:lnTo>
                  <a:lnTo>
                    <a:pt x="6108" y="6276"/>
                  </a:lnTo>
                  <a:lnTo>
                    <a:pt x="6062" y="6283"/>
                  </a:lnTo>
                  <a:lnTo>
                    <a:pt x="6015" y="6288"/>
                  </a:lnTo>
                  <a:lnTo>
                    <a:pt x="5969" y="6292"/>
                  </a:lnTo>
                  <a:lnTo>
                    <a:pt x="5923" y="6296"/>
                  </a:lnTo>
                  <a:lnTo>
                    <a:pt x="5876" y="6298"/>
                  </a:lnTo>
                  <a:lnTo>
                    <a:pt x="5830" y="6300"/>
                  </a:lnTo>
                  <a:lnTo>
                    <a:pt x="5784" y="6300"/>
                  </a:lnTo>
                  <a:lnTo>
                    <a:pt x="5784" y="6300"/>
                  </a:lnTo>
                  <a:lnTo>
                    <a:pt x="5731" y="6300"/>
                  </a:lnTo>
                  <a:lnTo>
                    <a:pt x="5679" y="6299"/>
                  </a:lnTo>
                  <a:lnTo>
                    <a:pt x="5626" y="6297"/>
                  </a:lnTo>
                  <a:lnTo>
                    <a:pt x="5575" y="6294"/>
                  </a:lnTo>
                  <a:lnTo>
                    <a:pt x="5524" y="6290"/>
                  </a:lnTo>
                  <a:lnTo>
                    <a:pt x="5474" y="6284"/>
                  </a:lnTo>
                  <a:lnTo>
                    <a:pt x="5424" y="6279"/>
                  </a:lnTo>
                  <a:lnTo>
                    <a:pt x="5375" y="6273"/>
                  </a:lnTo>
                  <a:lnTo>
                    <a:pt x="5326" y="6265"/>
                  </a:lnTo>
                  <a:lnTo>
                    <a:pt x="5279" y="6257"/>
                  </a:lnTo>
                  <a:lnTo>
                    <a:pt x="5230" y="6248"/>
                  </a:lnTo>
                  <a:lnTo>
                    <a:pt x="5185" y="6237"/>
                  </a:lnTo>
                  <a:lnTo>
                    <a:pt x="5139" y="6227"/>
                  </a:lnTo>
                  <a:lnTo>
                    <a:pt x="5093" y="6216"/>
                  </a:lnTo>
                  <a:lnTo>
                    <a:pt x="5048" y="6203"/>
                  </a:lnTo>
                  <a:lnTo>
                    <a:pt x="5005" y="6189"/>
                  </a:lnTo>
                  <a:lnTo>
                    <a:pt x="4961" y="6174"/>
                  </a:lnTo>
                  <a:lnTo>
                    <a:pt x="4918" y="6159"/>
                  </a:lnTo>
                  <a:lnTo>
                    <a:pt x="4876" y="6143"/>
                  </a:lnTo>
                  <a:lnTo>
                    <a:pt x="4835" y="6126"/>
                  </a:lnTo>
                  <a:lnTo>
                    <a:pt x="4795" y="6109"/>
                  </a:lnTo>
                  <a:lnTo>
                    <a:pt x="4754" y="6089"/>
                  </a:lnTo>
                  <a:lnTo>
                    <a:pt x="4717" y="6070"/>
                  </a:lnTo>
                  <a:lnTo>
                    <a:pt x="4678" y="6049"/>
                  </a:lnTo>
                  <a:lnTo>
                    <a:pt x="4640" y="6029"/>
                  </a:lnTo>
                  <a:lnTo>
                    <a:pt x="4603" y="6006"/>
                  </a:lnTo>
                  <a:lnTo>
                    <a:pt x="4567" y="5983"/>
                  </a:lnTo>
                  <a:lnTo>
                    <a:pt x="4533" y="5959"/>
                  </a:lnTo>
                  <a:lnTo>
                    <a:pt x="4499" y="5935"/>
                  </a:lnTo>
                  <a:lnTo>
                    <a:pt x="4464" y="5908"/>
                  </a:lnTo>
                  <a:lnTo>
                    <a:pt x="4432" y="5882"/>
                  </a:lnTo>
                  <a:lnTo>
                    <a:pt x="4400" y="5854"/>
                  </a:lnTo>
                  <a:lnTo>
                    <a:pt x="4369" y="5827"/>
                  </a:lnTo>
                  <a:lnTo>
                    <a:pt x="4339" y="5797"/>
                  </a:lnTo>
                  <a:lnTo>
                    <a:pt x="4309" y="5767"/>
                  </a:lnTo>
                  <a:lnTo>
                    <a:pt x="4281" y="5736"/>
                  </a:lnTo>
                  <a:lnTo>
                    <a:pt x="4253" y="5704"/>
                  </a:lnTo>
                  <a:lnTo>
                    <a:pt x="4227" y="5672"/>
                  </a:lnTo>
                  <a:lnTo>
                    <a:pt x="4200" y="5639"/>
                  </a:lnTo>
                  <a:lnTo>
                    <a:pt x="4176" y="5604"/>
                  </a:lnTo>
                  <a:lnTo>
                    <a:pt x="4152" y="5569"/>
                  </a:lnTo>
                  <a:lnTo>
                    <a:pt x="4128" y="5533"/>
                  </a:lnTo>
                  <a:lnTo>
                    <a:pt x="4106" y="5495"/>
                  </a:lnTo>
                  <a:lnTo>
                    <a:pt x="4086" y="5457"/>
                  </a:lnTo>
                  <a:lnTo>
                    <a:pt x="4065" y="5420"/>
                  </a:lnTo>
                  <a:lnTo>
                    <a:pt x="4046" y="5379"/>
                  </a:lnTo>
                  <a:lnTo>
                    <a:pt x="4027" y="5339"/>
                  </a:lnTo>
                  <a:lnTo>
                    <a:pt x="4010" y="5298"/>
                  </a:lnTo>
                  <a:lnTo>
                    <a:pt x="3993" y="5256"/>
                  </a:lnTo>
                  <a:lnTo>
                    <a:pt x="3978" y="5213"/>
                  </a:lnTo>
                  <a:lnTo>
                    <a:pt x="3963" y="5168"/>
                  </a:lnTo>
                  <a:lnTo>
                    <a:pt x="3950" y="5124"/>
                  </a:lnTo>
                  <a:lnTo>
                    <a:pt x="3938" y="5079"/>
                  </a:lnTo>
                  <a:lnTo>
                    <a:pt x="3926" y="5032"/>
                  </a:lnTo>
                  <a:lnTo>
                    <a:pt x="3916" y="4985"/>
                  </a:lnTo>
                  <a:lnTo>
                    <a:pt x="3907" y="4937"/>
                  </a:lnTo>
                  <a:lnTo>
                    <a:pt x="3899" y="4887"/>
                  </a:lnTo>
                  <a:lnTo>
                    <a:pt x="3891" y="4837"/>
                  </a:lnTo>
                  <a:lnTo>
                    <a:pt x="3885" y="4786"/>
                  </a:lnTo>
                  <a:lnTo>
                    <a:pt x="3880" y="4735"/>
                  </a:lnTo>
                  <a:lnTo>
                    <a:pt x="3876" y="4682"/>
                  </a:lnTo>
                  <a:lnTo>
                    <a:pt x="3874" y="4629"/>
                  </a:lnTo>
                  <a:lnTo>
                    <a:pt x="3871" y="4574"/>
                  </a:lnTo>
                  <a:lnTo>
                    <a:pt x="3871" y="4519"/>
                  </a:lnTo>
                  <a:lnTo>
                    <a:pt x="3871" y="4519"/>
                  </a:lnTo>
                  <a:lnTo>
                    <a:pt x="3871" y="4004"/>
                  </a:lnTo>
                  <a:lnTo>
                    <a:pt x="3869" y="3488"/>
                  </a:lnTo>
                  <a:lnTo>
                    <a:pt x="3866" y="2457"/>
                  </a:lnTo>
                  <a:lnTo>
                    <a:pt x="3861" y="1426"/>
                  </a:lnTo>
                  <a:lnTo>
                    <a:pt x="3860" y="910"/>
                  </a:lnTo>
                  <a:lnTo>
                    <a:pt x="3859" y="395"/>
                  </a:lnTo>
                  <a:lnTo>
                    <a:pt x="3859" y="395"/>
                  </a:lnTo>
                  <a:lnTo>
                    <a:pt x="3860" y="374"/>
                  </a:lnTo>
                  <a:lnTo>
                    <a:pt x="3861" y="354"/>
                  </a:lnTo>
                  <a:lnTo>
                    <a:pt x="3864" y="334"/>
                  </a:lnTo>
                  <a:lnTo>
                    <a:pt x="3869" y="315"/>
                  </a:lnTo>
                  <a:lnTo>
                    <a:pt x="3875" y="296"/>
                  </a:lnTo>
                  <a:lnTo>
                    <a:pt x="3882" y="278"/>
                  </a:lnTo>
                  <a:lnTo>
                    <a:pt x="3890" y="259"/>
                  </a:lnTo>
                  <a:lnTo>
                    <a:pt x="3899" y="241"/>
                  </a:lnTo>
                  <a:lnTo>
                    <a:pt x="3909" y="224"/>
                  </a:lnTo>
                  <a:lnTo>
                    <a:pt x="3921" y="206"/>
                  </a:lnTo>
                  <a:lnTo>
                    <a:pt x="3933" y="190"/>
                  </a:lnTo>
                  <a:lnTo>
                    <a:pt x="3946" y="174"/>
                  </a:lnTo>
                  <a:lnTo>
                    <a:pt x="3961" y="158"/>
                  </a:lnTo>
                  <a:lnTo>
                    <a:pt x="3976" y="144"/>
                  </a:lnTo>
                  <a:lnTo>
                    <a:pt x="3992" y="130"/>
                  </a:lnTo>
                  <a:lnTo>
                    <a:pt x="4009" y="116"/>
                  </a:lnTo>
                  <a:lnTo>
                    <a:pt x="4026" y="103"/>
                  </a:lnTo>
                  <a:lnTo>
                    <a:pt x="4046" y="91"/>
                  </a:lnTo>
                  <a:lnTo>
                    <a:pt x="4064" y="79"/>
                  </a:lnTo>
                  <a:lnTo>
                    <a:pt x="4085" y="68"/>
                  </a:lnTo>
                  <a:lnTo>
                    <a:pt x="4105" y="57"/>
                  </a:lnTo>
                  <a:lnTo>
                    <a:pt x="4127" y="48"/>
                  </a:lnTo>
                  <a:lnTo>
                    <a:pt x="4149" y="39"/>
                  </a:lnTo>
                  <a:lnTo>
                    <a:pt x="4172" y="31"/>
                  </a:lnTo>
                  <a:lnTo>
                    <a:pt x="4195" y="24"/>
                  </a:lnTo>
                  <a:lnTo>
                    <a:pt x="4219" y="18"/>
                  </a:lnTo>
                  <a:lnTo>
                    <a:pt x="4243" y="13"/>
                  </a:lnTo>
                  <a:lnTo>
                    <a:pt x="4267" y="8"/>
                  </a:lnTo>
                  <a:lnTo>
                    <a:pt x="4292" y="5"/>
                  </a:lnTo>
                  <a:lnTo>
                    <a:pt x="4317" y="2"/>
                  </a:lnTo>
                  <a:lnTo>
                    <a:pt x="4344" y="1"/>
                  </a:lnTo>
                  <a:lnTo>
                    <a:pt x="4370" y="0"/>
                  </a:lnTo>
                  <a:lnTo>
                    <a:pt x="4370" y="0"/>
                  </a:lnTo>
                  <a:close/>
                  <a:moveTo>
                    <a:pt x="1001" y="7169"/>
                  </a:moveTo>
                  <a:lnTo>
                    <a:pt x="1001" y="7169"/>
                  </a:lnTo>
                  <a:lnTo>
                    <a:pt x="1000" y="7194"/>
                  </a:lnTo>
                  <a:lnTo>
                    <a:pt x="999" y="7219"/>
                  </a:lnTo>
                  <a:lnTo>
                    <a:pt x="996" y="7243"/>
                  </a:lnTo>
                  <a:lnTo>
                    <a:pt x="992" y="7267"/>
                  </a:lnTo>
                  <a:lnTo>
                    <a:pt x="986" y="7291"/>
                  </a:lnTo>
                  <a:lnTo>
                    <a:pt x="981" y="7314"/>
                  </a:lnTo>
                  <a:lnTo>
                    <a:pt x="973" y="7337"/>
                  </a:lnTo>
                  <a:lnTo>
                    <a:pt x="965" y="7359"/>
                  </a:lnTo>
                  <a:lnTo>
                    <a:pt x="954" y="7381"/>
                  </a:lnTo>
                  <a:lnTo>
                    <a:pt x="944" y="7403"/>
                  </a:lnTo>
                  <a:lnTo>
                    <a:pt x="931" y="7423"/>
                  </a:lnTo>
                  <a:lnTo>
                    <a:pt x="919" y="7444"/>
                  </a:lnTo>
                  <a:lnTo>
                    <a:pt x="904" y="7465"/>
                  </a:lnTo>
                  <a:lnTo>
                    <a:pt x="889" y="7484"/>
                  </a:lnTo>
                  <a:lnTo>
                    <a:pt x="872" y="7502"/>
                  </a:lnTo>
                  <a:lnTo>
                    <a:pt x="855" y="7522"/>
                  </a:lnTo>
                  <a:lnTo>
                    <a:pt x="855" y="7522"/>
                  </a:lnTo>
                  <a:lnTo>
                    <a:pt x="835" y="7539"/>
                  </a:lnTo>
                  <a:lnTo>
                    <a:pt x="817" y="7556"/>
                  </a:lnTo>
                  <a:lnTo>
                    <a:pt x="797" y="7571"/>
                  </a:lnTo>
                  <a:lnTo>
                    <a:pt x="777" y="7586"/>
                  </a:lnTo>
                  <a:lnTo>
                    <a:pt x="756" y="7599"/>
                  </a:lnTo>
                  <a:lnTo>
                    <a:pt x="735" y="7611"/>
                  </a:lnTo>
                  <a:lnTo>
                    <a:pt x="713" y="7622"/>
                  </a:lnTo>
                  <a:lnTo>
                    <a:pt x="692" y="7632"/>
                  </a:lnTo>
                  <a:lnTo>
                    <a:pt x="670" y="7640"/>
                  </a:lnTo>
                  <a:lnTo>
                    <a:pt x="647" y="7648"/>
                  </a:lnTo>
                  <a:lnTo>
                    <a:pt x="624" y="7654"/>
                  </a:lnTo>
                  <a:lnTo>
                    <a:pt x="600" y="7660"/>
                  </a:lnTo>
                  <a:lnTo>
                    <a:pt x="576" y="7663"/>
                  </a:lnTo>
                  <a:lnTo>
                    <a:pt x="551" y="7667"/>
                  </a:lnTo>
                  <a:lnTo>
                    <a:pt x="525" y="7668"/>
                  </a:lnTo>
                  <a:lnTo>
                    <a:pt x="500" y="7669"/>
                  </a:lnTo>
                  <a:lnTo>
                    <a:pt x="0" y="7669"/>
                  </a:lnTo>
                  <a:lnTo>
                    <a:pt x="0" y="4003"/>
                  </a:lnTo>
                  <a:lnTo>
                    <a:pt x="0" y="4003"/>
                  </a:lnTo>
                  <a:lnTo>
                    <a:pt x="1" y="3948"/>
                  </a:lnTo>
                  <a:lnTo>
                    <a:pt x="2" y="3895"/>
                  </a:lnTo>
                  <a:lnTo>
                    <a:pt x="5" y="3841"/>
                  </a:lnTo>
                  <a:lnTo>
                    <a:pt x="9" y="3790"/>
                  </a:lnTo>
                  <a:lnTo>
                    <a:pt x="14" y="3738"/>
                  </a:lnTo>
                  <a:lnTo>
                    <a:pt x="21" y="3688"/>
                  </a:lnTo>
                  <a:lnTo>
                    <a:pt x="28" y="3638"/>
                  </a:lnTo>
                  <a:lnTo>
                    <a:pt x="36" y="3589"/>
                  </a:lnTo>
                  <a:lnTo>
                    <a:pt x="45" y="3541"/>
                  </a:lnTo>
                  <a:lnTo>
                    <a:pt x="55" y="3494"/>
                  </a:lnTo>
                  <a:lnTo>
                    <a:pt x="68" y="3448"/>
                  </a:lnTo>
                  <a:lnTo>
                    <a:pt x="79" y="3402"/>
                  </a:lnTo>
                  <a:lnTo>
                    <a:pt x="93" y="3358"/>
                  </a:lnTo>
                  <a:lnTo>
                    <a:pt x="108" y="3314"/>
                  </a:lnTo>
                  <a:lnTo>
                    <a:pt x="123" y="3271"/>
                  </a:lnTo>
                  <a:lnTo>
                    <a:pt x="140" y="3229"/>
                  </a:lnTo>
                  <a:lnTo>
                    <a:pt x="157" y="3187"/>
                  </a:lnTo>
                  <a:lnTo>
                    <a:pt x="175" y="3147"/>
                  </a:lnTo>
                  <a:lnTo>
                    <a:pt x="195" y="3108"/>
                  </a:lnTo>
                  <a:lnTo>
                    <a:pt x="216" y="3069"/>
                  </a:lnTo>
                  <a:lnTo>
                    <a:pt x="237" y="3031"/>
                  </a:lnTo>
                  <a:lnTo>
                    <a:pt x="259" y="2995"/>
                  </a:lnTo>
                  <a:lnTo>
                    <a:pt x="283" y="2958"/>
                  </a:lnTo>
                  <a:lnTo>
                    <a:pt x="307" y="2924"/>
                  </a:lnTo>
                  <a:lnTo>
                    <a:pt x="331" y="2889"/>
                  </a:lnTo>
                  <a:lnTo>
                    <a:pt x="358" y="2855"/>
                  </a:lnTo>
                  <a:lnTo>
                    <a:pt x="385" y="2823"/>
                  </a:lnTo>
                  <a:lnTo>
                    <a:pt x="413" y="2791"/>
                  </a:lnTo>
                  <a:lnTo>
                    <a:pt x="442" y="2760"/>
                  </a:lnTo>
                  <a:lnTo>
                    <a:pt x="470" y="2730"/>
                  </a:lnTo>
                  <a:lnTo>
                    <a:pt x="501" y="2700"/>
                  </a:lnTo>
                  <a:lnTo>
                    <a:pt x="532" y="2671"/>
                  </a:lnTo>
                  <a:lnTo>
                    <a:pt x="564" y="2644"/>
                  </a:lnTo>
                  <a:lnTo>
                    <a:pt x="596" y="2617"/>
                  </a:lnTo>
                  <a:lnTo>
                    <a:pt x="631" y="2592"/>
                  </a:lnTo>
                  <a:lnTo>
                    <a:pt x="665" y="2567"/>
                  </a:lnTo>
                  <a:lnTo>
                    <a:pt x="700" y="2543"/>
                  </a:lnTo>
                  <a:lnTo>
                    <a:pt x="736" y="2520"/>
                  </a:lnTo>
                  <a:lnTo>
                    <a:pt x="773" y="2497"/>
                  </a:lnTo>
                  <a:lnTo>
                    <a:pt x="811" y="2475"/>
                  </a:lnTo>
                  <a:lnTo>
                    <a:pt x="849" y="2455"/>
                  </a:lnTo>
                  <a:lnTo>
                    <a:pt x="888" y="2435"/>
                  </a:lnTo>
                  <a:lnTo>
                    <a:pt x="928" y="2417"/>
                  </a:lnTo>
                  <a:lnTo>
                    <a:pt x="968" y="2398"/>
                  </a:lnTo>
                  <a:lnTo>
                    <a:pt x="1009" y="2381"/>
                  </a:lnTo>
                  <a:lnTo>
                    <a:pt x="1051" y="2365"/>
                  </a:lnTo>
                  <a:lnTo>
                    <a:pt x="1093" y="2349"/>
                  </a:lnTo>
                  <a:lnTo>
                    <a:pt x="1137" y="2335"/>
                  </a:lnTo>
                  <a:lnTo>
                    <a:pt x="1180" y="2321"/>
                  </a:lnTo>
                  <a:lnTo>
                    <a:pt x="1225" y="2309"/>
                  </a:lnTo>
                  <a:lnTo>
                    <a:pt x="1271" y="2296"/>
                  </a:lnTo>
                  <a:lnTo>
                    <a:pt x="1317" y="2286"/>
                  </a:lnTo>
                  <a:lnTo>
                    <a:pt x="1363" y="2276"/>
                  </a:lnTo>
                  <a:lnTo>
                    <a:pt x="1410" y="2266"/>
                  </a:lnTo>
                  <a:lnTo>
                    <a:pt x="1458" y="2257"/>
                  </a:lnTo>
                  <a:lnTo>
                    <a:pt x="1506" y="2250"/>
                  </a:lnTo>
                  <a:lnTo>
                    <a:pt x="1554" y="2243"/>
                  </a:lnTo>
                  <a:lnTo>
                    <a:pt x="1605" y="2238"/>
                  </a:lnTo>
                  <a:lnTo>
                    <a:pt x="1654" y="2233"/>
                  </a:lnTo>
                  <a:lnTo>
                    <a:pt x="1704" y="2229"/>
                  </a:lnTo>
                  <a:lnTo>
                    <a:pt x="1756" y="2226"/>
                  </a:lnTo>
                  <a:lnTo>
                    <a:pt x="1808" y="2224"/>
                  </a:lnTo>
                  <a:lnTo>
                    <a:pt x="1860" y="2223"/>
                  </a:lnTo>
                  <a:lnTo>
                    <a:pt x="1913" y="2222"/>
                  </a:lnTo>
                  <a:lnTo>
                    <a:pt x="1913" y="2222"/>
                  </a:lnTo>
                  <a:lnTo>
                    <a:pt x="1959" y="2223"/>
                  </a:lnTo>
                  <a:lnTo>
                    <a:pt x="2005" y="2224"/>
                  </a:lnTo>
                  <a:lnTo>
                    <a:pt x="2052" y="2227"/>
                  </a:lnTo>
                  <a:lnTo>
                    <a:pt x="2098" y="2231"/>
                  </a:lnTo>
                  <a:lnTo>
                    <a:pt x="2144" y="2235"/>
                  </a:lnTo>
                  <a:lnTo>
                    <a:pt x="2191" y="2242"/>
                  </a:lnTo>
                  <a:lnTo>
                    <a:pt x="2237" y="2249"/>
                  </a:lnTo>
                  <a:lnTo>
                    <a:pt x="2284" y="2257"/>
                  </a:lnTo>
                  <a:lnTo>
                    <a:pt x="2330" y="2266"/>
                  </a:lnTo>
                  <a:lnTo>
                    <a:pt x="2377" y="2278"/>
                  </a:lnTo>
                  <a:lnTo>
                    <a:pt x="2423" y="2289"/>
                  </a:lnTo>
                  <a:lnTo>
                    <a:pt x="2470" y="2302"/>
                  </a:lnTo>
                  <a:lnTo>
                    <a:pt x="2517" y="2316"/>
                  </a:lnTo>
                  <a:lnTo>
                    <a:pt x="2562" y="2330"/>
                  </a:lnTo>
                  <a:lnTo>
                    <a:pt x="2609" y="2346"/>
                  </a:lnTo>
                  <a:lnTo>
                    <a:pt x="2657" y="2363"/>
                  </a:lnTo>
                  <a:lnTo>
                    <a:pt x="2657" y="2363"/>
                  </a:lnTo>
                  <a:lnTo>
                    <a:pt x="2702" y="2381"/>
                  </a:lnTo>
                  <a:lnTo>
                    <a:pt x="2748" y="2399"/>
                  </a:lnTo>
                  <a:lnTo>
                    <a:pt x="2792" y="2419"/>
                  </a:lnTo>
                  <a:lnTo>
                    <a:pt x="2834" y="2441"/>
                  </a:lnTo>
                  <a:lnTo>
                    <a:pt x="2876" y="2463"/>
                  </a:lnTo>
                  <a:lnTo>
                    <a:pt x="2917" y="2484"/>
                  </a:lnTo>
                  <a:lnTo>
                    <a:pt x="2956" y="2508"/>
                  </a:lnTo>
                  <a:lnTo>
                    <a:pt x="2994" y="2534"/>
                  </a:lnTo>
                  <a:lnTo>
                    <a:pt x="3030" y="2559"/>
                  </a:lnTo>
                  <a:lnTo>
                    <a:pt x="3066" y="2585"/>
                  </a:lnTo>
                  <a:lnTo>
                    <a:pt x="3100" y="2614"/>
                  </a:lnTo>
                  <a:lnTo>
                    <a:pt x="3134" y="2643"/>
                  </a:lnTo>
                  <a:lnTo>
                    <a:pt x="3165" y="2672"/>
                  </a:lnTo>
                  <a:lnTo>
                    <a:pt x="3196" y="2702"/>
                  </a:lnTo>
                  <a:lnTo>
                    <a:pt x="3225" y="2734"/>
                  </a:lnTo>
                  <a:lnTo>
                    <a:pt x="3253" y="2767"/>
                  </a:lnTo>
                  <a:lnTo>
                    <a:pt x="3253" y="2767"/>
                  </a:lnTo>
                  <a:lnTo>
                    <a:pt x="3281" y="2803"/>
                  </a:lnTo>
                  <a:lnTo>
                    <a:pt x="3307" y="2840"/>
                  </a:lnTo>
                  <a:lnTo>
                    <a:pt x="3332" y="2878"/>
                  </a:lnTo>
                  <a:lnTo>
                    <a:pt x="3356" y="2916"/>
                  </a:lnTo>
                  <a:lnTo>
                    <a:pt x="3380" y="2955"/>
                  </a:lnTo>
                  <a:lnTo>
                    <a:pt x="3403" y="2994"/>
                  </a:lnTo>
                  <a:lnTo>
                    <a:pt x="3425" y="3034"/>
                  </a:lnTo>
                  <a:lnTo>
                    <a:pt x="3446" y="3075"/>
                  </a:lnTo>
                  <a:lnTo>
                    <a:pt x="3466" y="3116"/>
                  </a:lnTo>
                  <a:lnTo>
                    <a:pt x="3486" y="3158"/>
                  </a:lnTo>
                  <a:lnTo>
                    <a:pt x="3504" y="3200"/>
                  </a:lnTo>
                  <a:lnTo>
                    <a:pt x="3523" y="3244"/>
                  </a:lnTo>
                  <a:lnTo>
                    <a:pt x="3539" y="3287"/>
                  </a:lnTo>
                  <a:lnTo>
                    <a:pt x="3555" y="3332"/>
                  </a:lnTo>
                  <a:lnTo>
                    <a:pt x="3570" y="3377"/>
                  </a:lnTo>
                  <a:lnTo>
                    <a:pt x="3584" y="3423"/>
                  </a:lnTo>
                  <a:lnTo>
                    <a:pt x="3597" y="3468"/>
                  </a:lnTo>
                  <a:lnTo>
                    <a:pt x="3610" y="3516"/>
                  </a:lnTo>
                  <a:lnTo>
                    <a:pt x="3621" y="3563"/>
                  </a:lnTo>
                  <a:lnTo>
                    <a:pt x="3633" y="3611"/>
                  </a:lnTo>
                  <a:lnTo>
                    <a:pt x="3642" y="3660"/>
                  </a:lnTo>
                  <a:lnTo>
                    <a:pt x="3651" y="3709"/>
                  </a:lnTo>
                  <a:lnTo>
                    <a:pt x="3659" y="3760"/>
                  </a:lnTo>
                  <a:lnTo>
                    <a:pt x="3667" y="3810"/>
                  </a:lnTo>
                  <a:lnTo>
                    <a:pt x="3673" y="3862"/>
                  </a:lnTo>
                  <a:lnTo>
                    <a:pt x="3679" y="3914"/>
                  </a:lnTo>
                  <a:lnTo>
                    <a:pt x="3683" y="3966"/>
                  </a:lnTo>
                  <a:lnTo>
                    <a:pt x="3688" y="4020"/>
                  </a:lnTo>
                  <a:lnTo>
                    <a:pt x="3690" y="4074"/>
                  </a:lnTo>
                  <a:lnTo>
                    <a:pt x="3692" y="4128"/>
                  </a:lnTo>
                  <a:lnTo>
                    <a:pt x="3693" y="4183"/>
                  </a:lnTo>
                  <a:lnTo>
                    <a:pt x="3695" y="4239"/>
                  </a:lnTo>
                  <a:lnTo>
                    <a:pt x="3695" y="4239"/>
                  </a:lnTo>
                  <a:lnTo>
                    <a:pt x="3693" y="4297"/>
                  </a:lnTo>
                  <a:lnTo>
                    <a:pt x="3692" y="4354"/>
                  </a:lnTo>
                  <a:lnTo>
                    <a:pt x="3690" y="4410"/>
                  </a:lnTo>
                  <a:lnTo>
                    <a:pt x="3688" y="4465"/>
                  </a:lnTo>
                  <a:lnTo>
                    <a:pt x="3683" y="4520"/>
                  </a:lnTo>
                  <a:lnTo>
                    <a:pt x="3679" y="4574"/>
                  </a:lnTo>
                  <a:lnTo>
                    <a:pt x="3673" y="4628"/>
                  </a:lnTo>
                  <a:lnTo>
                    <a:pt x="3667" y="4681"/>
                  </a:lnTo>
                  <a:lnTo>
                    <a:pt x="3659" y="4732"/>
                  </a:lnTo>
                  <a:lnTo>
                    <a:pt x="3651" y="4784"/>
                  </a:lnTo>
                  <a:lnTo>
                    <a:pt x="3642" y="4836"/>
                  </a:lnTo>
                  <a:lnTo>
                    <a:pt x="3633" y="4885"/>
                  </a:lnTo>
                  <a:lnTo>
                    <a:pt x="3621" y="4934"/>
                  </a:lnTo>
                  <a:lnTo>
                    <a:pt x="3610" y="4984"/>
                  </a:lnTo>
                  <a:lnTo>
                    <a:pt x="3597" y="5031"/>
                  </a:lnTo>
                  <a:lnTo>
                    <a:pt x="3584" y="5079"/>
                  </a:lnTo>
                  <a:lnTo>
                    <a:pt x="3570" y="5125"/>
                  </a:lnTo>
                  <a:lnTo>
                    <a:pt x="3555" y="5171"/>
                  </a:lnTo>
                  <a:lnTo>
                    <a:pt x="3539" y="5217"/>
                  </a:lnTo>
                  <a:lnTo>
                    <a:pt x="3523" y="5260"/>
                  </a:lnTo>
                  <a:lnTo>
                    <a:pt x="3504" y="5305"/>
                  </a:lnTo>
                  <a:lnTo>
                    <a:pt x="3486" y="5347"/>
                  </a:lnTo>
                  <a:lnTo>
                    <a:pt x="3466" y="5390"/>
                  </a:lnTo>
                  <a:lnTo>
                    <a:pt x="3446" y="5432"/>
                  </a:lnTo>
                  <a:lnTo>
                    <a:pt x="3425" y="5472"/>
                  </a:lnTo>
                  <a:lnTo>
                    <a:pt x="3403" y="5512"/>
                  </a:lnTo>
                  <a:lnTo>
                    <a:pt x="3380" y="5553"/>
                  </a:lnTo>
                  <a:lnTo>
                    <a:pt x="3356" y="5592"/>
                  </a:lnTo>
                  <a:lnTo>
                    <a:pt x="3332" y="5629"/>
                  </a:lnTo>
                  <a:lnTo>
                    <a:pt x="3307" y="5667"/>
                  </a:lnTo>
                  <a:lnTo>
                    <a:pt x="3281" y="5704"/>
                  </a:lnTo>
                  <a:lnTo>
                    <a:pt x="3253" y="5741"/>
                  </a:lnTo>
                  <a:lnTo>
                    <a:pt x="3253" y="5741"/>
                  </a:lnTo>
                  <a:lnTo>
                    <a:pt x="3225" y="5775"/>
                  </a:lnTo>
                  <a:lnTo>
                    <a:pt x="3197" y="5808"/>
                  </a:lnTo>
                  <a:lnTo>
                    <a:pt x="3168" y="5840"/>
                  </a:lnTo>
                  <a:lnTo>
                    <a:pt x="3138" y="5871"/>
                  </a:lnTo>
                  <a:lnTo>
                    <a:pt x="3108" y="5901"/>
                  </a:lnTo>
                  <a:lnTo>
                    <a:pt x="3079" y="5930"/>
                  </a:lnTo>
                  <a:lnTo>
                    <a:pt x="3048" y="5959"/>
                  </a:lnTo>
                  <a:lnTo>
                    <a:pt x="3017" y="5985"/>
                  </a:lnTo>
                  <a:lnTo>
                    <a:pt x="2985" y="6011"/>
                  </a:lnTo>
                  <a:lnTo>
                    <a:pt x="2952" y="6035"/>
                  </a:lnTo>
                  <a:lnTo>
                    <a:pt x="2920" y="6060"/>
                  </a:lnTo>
                  <a:lnTo>
                    <a:pt x="2887" y="6081"/>
                  </a:lnTo>
                  <a:lnTo>
                    <a:pt x="2853" y="6103"/>
                  </a:lnTo>
                  <a:lnTo>
                    <a:pt x="2818" y="6123"/>
                  </a:lnTo>
                  <a:lnTo>
                    <a:pt x="2784" y="6142"/>
                  </a:lnTo>
                  <a:lnTo>
                    <a:pt x="2749" y="6160"/>
                  </a:lnTo>
                  <a:lnTo>
                    <a:pt x="2714" y="6178"/>
                  </a:lnTo>
                  <a:lnTo>
                    <a:pt x="2677" y="6193"/>
                  </a:lnTo>
                  <a:lnTo>
                    <a:pt x="2640" y="6208"/>
                  </a:lnTo>
                  <a:lnTo>
                    <a:pt x="2604" y="6221"/>
                  </a:lnTo>
                  <a:lnTo>
                    <a:pt x="2566" y="6234"/>
                  </a:lnTo>
                  <a:lnTo>
                    <a:pt x="2528" y="6245"/>
                  </a:lnTo>
                  <a:lnTo>
                    <a:pt x="2489" y="6256"/>
                  </a:lnTo>
                  <a:lnTo>
                    <a:pt x="2450" y="6266"/>
                  </a:lnTo>
                  <a:lnTo>
                    <a:pt x="2411" y="6274"/>
                  </a:lnTo>
                  <a:lnTo>
                    <a:pt x="2371" y="6281"/>
                  </a:lnTo>
                  <a:lnTo>
                    <a:pt x="2331" y="6287"/>
                  </a:lnTo>
                  <a:lnTo>
                    <a:pt x="2289" y="6291"/>
                  </a:lnTo>
                  <a:lnTo>
                    <a:pt x="2248" y="6296"/>
                  </a:lnTo>
                  <a:lnTo>
                    <a:pt x="2206" y="6298"/>
                  </a:lnTo>
                  <a:lnTo>
                    <a:pt x="2163" y="6300"/>
                  </a:lnTo>
                  <a:lnTo>
                    <a:pt x="2120" y="6300"/>
                  </a:lnTo>
                  <a:lnTo>
                    <a:pt x="2120" y="6300"/>
                  </a:lnTo>
                  <a:lnTo>
                    <a:pt x="2075" y="6300"/>
                  </a:lnTo>
                  <a:lnTo>
                    <a:pt x="2029" y="6298"/>
                  </a:lnTo>
                  <a:lnTo>
                    <a:pt x="1986" y="6296"/>
                  </a:lnTo>
                  <a:lnTo>
                    <a:pt x="1941" y="6292"/>
                  </a:lnTo>
                  <a:lnTo>
                    <a:pt x="1898" y="6288"/>
                  </a:lnTo>
                  <a:lnTo>
                    <a:pt x="1856" y="6282"/>
                  </a:lnTo>
                  <a:lnTo>
                    <a:pt x="1815" y="6275"/>
                  </a:lnTo>
                  <a:lnTo>
                    <a:pt x="1773" y="6267"/>
                  </a:lnTo>
                  <a:lnTo>
                    <a:pt x="1733" y="6258"/>
                  </a:lnTo>
                  <a:lnTo>
                    <a:pt x="1694" y="6248"/>
                  </a:lnTo>
                  <a:lnTo>
                    <a:pt x="1655" y="6237"/>
                  </a:lnTo>
                  <a:lnTo>
                    <a:pt x="1617" y="6225"/>
                  </a:lnTo>
                  <a:lnTo>
                    <a:pt x="1579" y="6212"/>
                  </a:lnTo>
                  <a:lnTo>
                    <a:pt x="1543" y="6198"/>
                  </a:lnTo>
                  <a:lnTo>
                    <a:pt x="1507" y="6183"/>
                  </a:lnTo>
                  <a:lnTo>
                    <a:pt x="1472" y="6167"/>
                  </a:lnTo>
                  <a:lnTo>
                    <a:pt x="1472" y="6167"/>
                  </a:lnTo>
                  <a:lnTo>
                    <a:pt x="1436" y="6148"/>
                  </a:lnTo>
                  <a:lnTo>
                    <a:pt x="1401" y="6128"/>
                  </a:lnTo>
                  <a:lnTo>
                    <a:pt x="1366" y="6107"/>
                  </a:lnTo>
                  <a:lnTo>
                    <a:pt x="1333" y="6084"/>
                  </a:lnTo>
                  <a:lnTo>
                    <a:pt x="1300" y="6060"/>
                  </a:lnTo>
                  <a:lnTo>
                    <a:pt x="1267" y="6034"/>
                  </a:lnTo>
                  <a:lnTo>
                    <a:pt x="1238" y="6008"/>
                  </a:lnTo>
                  <a:lnTo>
                    <a:pt x="1208" y="5980"/>
                  </a:lnTo>
                  <a:lnTo>
                    <a:pt x="1178" y="5951"/>
                  </a:lnTo>
                  <a:lnTo>
                    <a:pt x="1150" y="5921"/>
                  </a:lnTo>
                  <a:lnTo>
                    <a:pt x="1123" y="5889"/>
                  </a:lnTo>
                  <a:lnTo>
                    <a:pt x="1097" y="5855"/>
                  </a:lnTo>
                  <a:lnTo>
                    <a:pt x="1071" y="5822"/>
                  </a:lnTo>
                  <a:lnTo>
                    <a:pt x="1047" y="5787"/>
                  </a:lnTo>
                  <a:lnTo>
                    <a:pt x="1023" y="5750"/>
                  </a:lnTo>
                  <a:lnTo>
                    <a:pt x="1001" y="5712"/>
                  </a:lnTo>
                  <a:lnTo>
                    <a:pt x="1001" y="716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0" name="Freeform 198"/>
            <p:cNvSpPr>
              <a:spLocks/>
            </p:cNvSpPr>
            <p:nvPr/>
          </p:nvSpPr>
          <p:spPr bwMode="auto">
            <a:xfrm>
              <a:off x="4715258" y="2132856"/>
              <a:ext cx="202461" cy="202461"/>
            </a:xfrm>
            <a:custGeom>
              <a:avLst/>
              <a:gdLst>
                <a:gd name="T0" fmla="*/ 538 w 1022"/>
                <a:gd name="T1" fmla="*/ 1 h 1023"/>
                <a:gd name="T2" fmla="*/ 615 w 1022"/>
                <a:gd name="T3" fmla="*/ 10 h 1023"/>
                <a:gd name="T4" fmla="*/ 687 w 1022"/>
                <a:gd name="T5" fmla="*/ 31 h 1023"/>
                <a:gd name="T6" fmla="*/ 755 w 1022"/>
                <a:gd name="T7" fmla="*/ 62 h 1023"/>
                <a:gd name="T8" fmla="*/ 817 w 1022"/>
                <a:gd name="T9" fmla="*/ 102 h 1023"/>
                <a:gd name="T10" fmla="*/ 873 w 1022"/>
                <a:gd name="T11" fmla="*/ 150 h 1023"/>
                <a:gd name="T12" fmla="*/ 921 w 1022"/>
                <a:gd name="T13" fmla="*/ 205 h 1023"/>
                <a:gd name="T14" fmla="*/ 961 w 1022"/>
                <a:gd name="T15" fmla="*/ 268 h 1023"/>
                <a:gd name="T16" fmla="*/ 991 w 1022"/>
                <a:gd name="T17" fmla="*/ 336 h 1023"/>
                <a:gd name="T18" fmla="*/ 1012 w 1022"/>
                <a:gd name="T19" fmla="*/ 408 h 1023"/>
                <a:gd name="T20" fmla="*/ 1022 w 1022"/>
                <a:gd name="T21" fmla="*/ 485 h 1023"/>
                <a:gd name="T22" fmla="*/ 1022 w 1022"/>
                <a:gd name="T23" fmla="*/ 538 h 1023"/>
                <a:gd name="T24" fmla="*/ 1012 w 1022"/>
                <a:gd name="T25" fmla="*/ 615 h 1023"/>
                <a:gd name="T26" fmla="*/ 991 w 1022"/>
                <a:gd name="T27" fmla="*/ 687 h 1023"/>
                <a:gd name="T28" fmla="*/ 961 w 1022"/>
                <a:gd name="T29" fmla="*/ 755 h 1023"/>
                <a:gd name="T30" fmla="*/ 921 w 1022"/>
                <a:gd name="T31" fmla="*/ 818 h 1023"/>
                <a:gd name="T32" fmla="*/ 873 w 1022"/>
                <a:gd name="T33" fmla="*/ 873 h 1023"/>
                <a:gd name="T34" fmla="*/ 817 w 1022"/>
                <a:gd name="T35" fmla="*/ 921 h 1023"/>
                <a:gd name="T36" fmla="*/ 755 w 1022"/>
                <a:gd name="T37" fmla="*/ 961 h 1023"/>
                <a:gd name="T38" fmla="*/ 687 w 1022"/>
                <a:gd name="T39" fmla="*/ 992 h 1023"/>
                <a:gd name="T40" fmla="*/ 615 w 1022"/>
                <a:gd name="T41" fmla="*/ 1013 h 1023"/>
                <a:gd name="T42" fmla="*/ 538 w 1022"/>
                <a:gd name="T43" fmla="*/ 1022 h 1023"/>
                <a:gd name="T44" fmla="*/ 485 w 1022"/>
                <a:gd name="T45" fmla="*/ 1022 h 1023"/>
                <a:gd name="T46" fmla="*/ 408 w 1022"/>
                <a:gd name="T47" fmla="*/ 1013 h 1023"/>
                <a:gd name="T48" fmla="*/ 336 w 1022"/>
                <a:gd name="T49" fmla="*/ 992 h 1023"/>
                <a:gd name="T50" fmla="*/ 267 w 1022"/>
                <a:gd name="T51" fmla="*/ 961 h 1023"/>
                <a:gd name="T52" fmla="*/ 205 w 1022"/>
                <a:gd name="T53" fmla="*/ 921 h 1023"/>
                <a:gd name="T54" fmla="*/ 150 w 1022"/>
                <a:gd name="T55" fmla="*/ 873 h 1023"/>
                <a:gd name="T56" fmla="*/ 102 w 1022"/>
                <a:gd name="T57" fmla="*/ 818 h 1023"/>
                <a:gd name="T58" fmla="*/ 62 w 1022"/>
                <a:gd name="T59" fmla="*/ 755 h 1023"/>
                <a:gd name="T60" fmla="*/ 31 w 1022"/>
                <a:gd name="T61" fmla="*/ 687 h 1023"/>
                <a:gd name="T62" fmla="*/ 10 w 1022"/>
                <a:gd name="T63" fmla="*/ 615 h 1023"/>
                <a:gd name="T64" fmla="*/ 1 w 1022"/>
                <a:gd name="T65" fmla="*/ 538 h 1023"/>
                <a:gd name="T66" fmla="*/ 1 w 1022"/>
                <a:gd name="T67" fmla="*/ 485 h 1023"/>
                <a:gd name="T68" fmla="*/ 10 w 1022"/>
                <a:gd name="T69" fmla="*/ 408 h 1023"/>
                <a:gd name="T70" fmla="*/ 31 w 1022"/>
                <a:gd name="T71" fmla="*/ 336 h 1023"/>
                <a:gd name="T72" fmla="*/ 62 w 1022"/>
                <a:gd name="T73" fmla="*/ 268 h 1023"/>
                <a:gd name="T74" fmla="*/ 102 w 1022"/>
                <a:gd name="T75" fmla="*/ 205 h 1023"/>
                <a:gd name="T76" fmla="*/ 150 w 1022"/>
                <a:gd name="T77" fmla="*/ 150 h 1023"/>
                <a:gd name="T78" fmla="*/ 205 w 1022"/>
                <a:gd name="T79" fmla="*/ 102 h 1023"/>
                <a:gd name="T80" fmla="*/ 267 w 1022"/>
                <a:gd name="T81" fmla="*/ 62 h 1023"/>
                <a:gd name="T82" fmla="*/ 336 w 1022"/>
                <a:gd name="T83" fmla="*/ 31 h 1023"/>
                <a:gd name="T84" fmla="*/ 408 w 1022"/>
                <a:gd name="T85" fmla="*/ 10 h 1023"/>
                <a:gd name="T86" fmla="*/ 485 w 1022"/>
                <a:gd name="T87" fmla="*/ 1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3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7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7" y="75"/>
                  </a:lnTo>
                  <a:lnTo>
                    <a:pt x="797" y="88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5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7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8"/>
                  </a:lnTo>
                  <a:lnTo>
                    <a:pt x="972" y="290"/>
                  </a:lnTo>
                  <a:lnTo>
                    <a:pt x="982" y="313"/>
                  </a:lnTo>
                  <a:lnTo>
                    <a:pt x="991" y="336"/>
                  </a:lnTo>
                  <a:lnTo>
                    <a:pt x="999" y="360"/>
                  </a:lnTo>
                  <a:lnTo>
                    <a:pt x="1006" y="384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60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4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4"/>
                  </a:lnTo>
                  <a:lnTo>
                    <a:pt x="991" y="687"/>
                  </a:lnTo>
                  <a:lnTo>
                    <a:pt x="982" y="711"/>
                  </a:lnTo>
                  <a:lnTo>
                    <a:pt x="972" y="733"/>
                  </a:lnTo>
                  <a:lnTo>
                    <a:pt x="961" y="755"/>
                  </a:lnTo>
                  <a:lnTo>
                    <a:pt x="949" y="777"/>
                  </a:lnTo>
                  <a:lnTo>
                    <a:pt x="935" y="797"/>
                  </a:lnTo>
                  <a:lnTo>
                    <a:pt x="921" y="818"/>
                  </a:lnTo>
                  <a:lnTo>
                    <a:pt x="906" y="837"/>
                  </a:lnTo>
                  <a:lnTo>
                    <a:pt x="890" y="856"/>
                  </a:lnTo>
                  <a:lnTo>
                    <a:pt x="873" y="873"/>
                  </a:lnTo>
                  <a:lnTo>
                    <a:pt x="855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6"/>
                  </a:lnTo>
                  <a:lnTo>
                    <a:pt x="777" y="949"/>
                  </a:lnTo>
                  <a:lnTo>
                    <a:pt x="755" y="961"/>
                  </a:lnTo>
                  <a:lnTo>
                    <a:pt x="733" y="973"/>
                  </a:lnTo>
                  <a:lnTo>
                    <a:pt x="710" y="983"/>
                  </a:lnTo>
                  <a:lnTo>
                    <a:pt x="687" y="992"/>
                  </a:lnTo>
                  <a:lnTo>
                    <a:pt x="663" y="1000"/>
                  </a:lnTo>
                  <a:lnTo>
                    <a:pt x="639" y="1007"/>
                  </a:lnTo>
                  <a:lnTo>
                    <a:pt x="615" y="1013"/>
                  </a:lnTo>
                  <a:lnTo>
                    <a:pt x="590" y="1017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3"/>
                  </a:lnTo>
                  <a:lnTo>
                    <a:pt x="512" y="1023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7"/>
                  </a:lnTo>
                  <a:lnTo>
                    <a:pt x="408" y="1013"/>
                  </a:lnTo>
                  <a:lnTo>
                    <a:pt x="383" y="1007"/>
                  </a:lnTo>
                  <a:lnTo>
                    <a:pt x="359" y="1000"/>
                  </a:lnTo>
                  <a:lnTo>
                    <a:pt x="336" y="992"/>
                  </a:lnTo>
                  <a:lnTo>
                    <a:pt x="312" y="983"/>
                  </a:lnTo>
                  <a:lnTo>
                    <a:pt x="290" y="973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6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8" y="890"/>
                  </a:lnTo>
                  <a:lnTo>
                    <a:pt x="150" y="873"/>
                  </a:lnTo>
                  <a:lnTo>
                    <a:pt x="133" y="856"/>
                  </a:lnTo>
                  <a:lnTo>
                    <a:pt x="117" y="837"/>
                  </a:lnTo>
                  <a:lnTo>
                    <a:pt x="102" y="818"/>
                  </a:lnTo>
                  <a:lnTo>
                    <a:pt x="87" y="797"/>
                  </a:lnTo>
                  <a:lnTo>
                    <a:pt x="75" y="777"/>
                  </a:lnTo>
                  <a:lnTo>
                    <a:pt x="62" y="755"/>
                  </a:lnTo>
                  <a:lnTo>
                    <a:pt x="51" y="733"/>
                  </a:lnTo>
                  <a:lnTo>
                    <a:pt x="40" y="711"/>
                  </a:lnTo>
                  <a:lnTo>
                    <a:pt x="31" y="687"/>
                  </a:lnTo>
                  <a:lnTo>
                    <a:pt x="23" y="664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4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60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4"/>
                  </a:lnTo>
                  <a:lnTo>
                    <a:pt x="23" y="360"/>
                  </a:lnTo>
                  <a:lnTo>
                    <a:pt x="31" y="336"/>
                  </a:lnTo>
                  <a:lnTo>
                    <a:pt x="40" y="313"/>
                  </a:lnTo>
                  <a:lnTo>
                    <a:pt x="51" y="290"/>
                  </a:lnTo>
                  <a:lnTo>
                    <a:pt x="62" y="268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7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8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7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1" name="Freeform 200"/>
            <p:cNvSpPr>
              <a:spLocks/>
            </p:cNvSpPr>
            <p:nvPr/>
          </p:nvSpPr>
          <p:spPr bwMode="auto">
            <a:xfrm>
              <a:off x="4982436" y="2529467"/>
              <a:ext cx="201867" cy="283802"/>
            </a:xfrm>
            <a:custGeom>
              <a:avLst/>
              <a:gdLst>
                <a:gd name="T0" fmla="*/ 510 w 1022"/>
                <a:gd name="T1" fmla="*/ 0 h 1435"/>
                <a:gd name="T2" fmla="*/ 537 w 1022"/>
                <a:gd name="T3" fmla="*/ 0 h 1435"/>
                <a:gd name="T4" fmla="*/ 588 w 1022"/>
                <a:gd name="T5" fmla="*/ 4 h 1435"/>
                <a:gd name="T6" fmla="*/ 638 w 1022"/>
                <a:gd name="T7" fmla="*/ 11 h 1435"/>
                <a:gd name="T8" fmla="*/ 686 w 1022"/>
                <a:gd name="T9" fmla="*/ 22 h 1435"/>
                <a:gd name="T10" fmla="*/ 732 w 1022"/>
                <a:gd name="T11" fmla="*/ 37 h 1435"/>
                <a:gd name="T12" fmla="*/ 775 w 1022"/>
                <a:gd name="T13" fmla="*/ 53 h 1435"/>
                <a:gd name="T14" fmla="*/ 815 w 1022"/>
                <a:gd name="T15" fmla="*/ 73 h 1435"/>
                <a:gd name="T16" fmla="*/ 853 w 1022"/>
                <a:gd name="T17" fmla="*/ 95 h 1435"/>
                <a:gd name="T18" fmla="*/ 889 w 1022"/>
                <a:gd name="T19" fmla="*/ 120 h 1435"/>
                <a:gd name="T20" fmla="*/ 920 w 1022"/>
                <a:gd name="T21" fmla="*/ 148 h 1435"/>
                <a:gd name="T22" fmla="*/ 947 w 1022"/>
                <a:gd name="T23" fmla="*/ 176 h 1435"/>
                <a:gd name="T24" fmla="*/ 971 w 1022"/>
                <a:gd name="T25" fmla="*/ 207 h 1435"/>
                <a:gd name="T26" fmla="*/ 991 w 1022"/>
                <a:gd name="T27" fmla="*/ 241 h 1435"/>
                <a:gd name="T28" fmla="*/ 1006 w 1022"/>
                <a:gd name="T29" fmla="*/ 275 h 1435"/>
                <a:gd name="T30" fmla="*/ 1016 w 1022"/>
                <a:gd name="T31" fmla="*/ 311 h 1435"/>
                <a:gd name="T32" fmla="*/ 1021 w 1022"/>
                <a:gd name="T33" fmla="*/ 347 h 1435"/>
                <a:gd name="T34" fmla="*/ 1022 w 1022"/>
                <a:gd name="T35" fmla="*/ 1270 h 1435"/>
                <a:gd name="T36" fmla="*/ 953 w 1022"/>
                <a:gd name="T37" fmla="*/ 1260 h 1435"/>
                <a:gd name="T38" fmla="*/ 818 w 1022"/>
                <a:gd name="T39" fmla="*/ 1250 h 1435"/>
                <a:gd name="T40" fmla="*/ 683 w 1022"/>
                <a:gd name="T41" fmla="*/ 1251 h 1435"/>
                <a:gd name="T42" fmla="*/ 550 w 1022"/>
                <a:gd name="T43" fmla="*/ 1263 h 1435"/>
                <a:gd name="T44" fmla="*/ 421 w 1022"/>
                <a:gd name="T45" fmla="*/ 1283 h 1435"/>
                <a:gd name="T46" fmla="*/ 295 w 1022"/>
                <a:gd name="T47" fmla="*/ 1314 h 1435"/>
                <a:gd name="T48" fmla="*/ 173 w 1022"/>
                <a:gd name="T49" fmla="*/ 1356 h 1435"/>
                <a:gd name="T50" fmla="*/ 56 w 1022"/>
                <a:gd name="T51" fmla="*/ 1406 h 1435"/>
                <a:gd name="T52" fmla="*/ 0 w 1022"/>
                <a:gd name="T53" fmla="*/ 1435 h 1435"/>
                <a:gd name="T54" fmla="*/ 0 w 1022"/>
                <a:gd name="T55" fmla="*/ 367 h 1435"/>
                <a:gd name="T56" fmla="*/ 2 w 1022"/>
                <a:gd name="T57" fmla="*/ 329 h 1435"/>
                <a:gd name="T58" fmla="*/ 10 w 1022"/>
                <a:gd name="T59" fmla="*/ 293 h 1435"/>
                <a:gd name="T60" fmla="*/ 23 w 1022"/>
                <a:gd name="T61" fmla="*/ 258 h 1435"/>
                <a:gd name="T62" fmla="*/ 40 w 1022"/>
                <a:gd name="T63" fmla="*/ 225 h 1435"/>
                <a:gd name="T64" fmla="*/ 62 w 1022"/>
                <a:gd name="T65" fmla="*/ 193 h 1435"/>
                <a:gd name="T66" fmla="*/ 87 w 1022"/>
                <a:gd name="T67" fmla="*/ 162 h 1435"/>
                <a:gd name="T68" fmla="*/ 117 w 1022"/>
                <a:gd name="T69" fmla="*/ 134 h 1435"/>
                <a:gd name="T70" fmla="*/ 149 w 1022"/>
                <a:gd name="T71" fmla="*/ 108 h 1435"/>
                <a:gd name="T72" fmla="*/ 186 w 1022"/>
                <a:gd name="T73" fmla="*/ 84 h 1435"/>
                <a:gd name="T74" fmla="*/ 225 w 1022"/>
                <a:gd name="T75" fmla="*/ 63 h 1435"/>
                <a:gd name="T76" fmla="*/ 267 w 1022"/>
                <a:gd name="T77" fmla="*/ 45 h 1435"/>
                <a:gd name="T78" fmla="*/ 312 w 1022"/>
                <a:gd name="T79" fmla="*/ 28 h 1435"/>
                <a:gd name="T80" fmla="*/ 359 w 1022"/>
                <a:gd name="T81" fmla="*/ 16 h 1435"/>
                <a:gd name="T82" fmla="*/ 408 w 1022"/>
                <a:gd name="T83" fmla="*/ 7 h 1435"/>
                <a:gd name="T84" fmla="*/ 459 w 1022"/>
                <a:gd name="T85" fmla="*/ 2 h 1435"/>
                <a:gd name="T86" fmla="*/ 510 w 1022"/>
                <a:gd name="T87" fmla="*/ 0 h 1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43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6" y="22"/>
                  </a:lnTo>
                  <a:lnTo>
                    <a:pt x="709" y="28"/>
                  </a:lnTo>
                  <a:lnTo>
                    <a:pt x="732" y="37"/>
                  </a:lnTo>
                  <a:lnTo>
                    <a:pt x="753" y="45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5" y="73"/>
                  </a:lnTo>
                  <a:lnTo>
                    <a:pt x="835" y="84"/>
                  </a:lnTo>
                  <a:lnTo>
                    <a:pt x="853" y="95"/>
                  </a:lnTo>
                  <a:lnTo>
                    <a:pt x="872" y="108"/>
                  </a:lnTo>
                  <a:lnTo>
                    <a:pt x="889" y="120"/>
                  </a:lnTo>
                  <a:lnTo>
                    <a:pt x="905" y="134"/>
                  </a:lnTo>
                  <a:lnTo>
                    <a:pt x="920" y="148"/>
                  </a:lnTo>
                  <a:lnTo>
                    <a:pt x="934" y="162"/>
                  </a:lnTo>
                  <a:lnTo>
                    <a:pt x="947" y="176"/>
                  </a:lnTo>
                  <a:lnTo>
                    <a:pt x="960" y="193"/>
                  </a:lnTo>
                  <a:lnTo>
                    <a:pt x="971" y="207"/>
                  </a:lnTo>
                  <a:lnTo>
                    <a:pt x="982" y="225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6" y="275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18" y="329"/>
                  </a:lnTo>
                  <a:lnTo>
                    <a:pt x="1021" y="347"/>
                  </a:lnTo>
                  <a:lnTo>
                    <a:pt x="1022" y="367"/>
                  </a:lnTo>
                  <a:lnTo>
                    <a:pt x="1022" y="1270"/>
                  </a:lnTo>
                  <a:lnTo>
                    <a:pt x="1022" y="1270"/>
                  </a:lnTo>
                  <a:lnTo>
                    <a:pt x="953" y="1260"/>
                  </a:lnTo>
                  <a:lnTo>
                    <a:pt x="885" y="1253"/>
                  </a:lnTo>
                  <a:lnTo>
                    <a:pt x="818" y="1250"/>
                  </a:lnTo>
                  <a:lnTo>
                    <a:pt x="750" y="1250"/>
                  </a:lnTo>
                  <a:lnTo>
                    <a:pt x="683" y="1251"/>
                  </a:lnTo>
                  <a:lnTo>
                    <a:pt x="617" y="1256"/>
                  </a:lnTo>
                  <a:lnTo>
                    <a:pt x="550" y="1263"/>
                  </a:lnTo>
                  <a:lnTo>
                    <a:pt x="485" y="1272"/>
                  </a:lnTo>
                  <a:lnTo>
                    <a:pt x="421" y="1283"/>
                  </a:lnTo>
                  <a:lnTo>
                    <a:pt x="358" y="1298"/>
                  </a:lnTo>
                  <a:lnTo>
                    <a:pt x="295" y="1314"/>
                  </a:lnTo>
                  <a:lnTo>
                    <a:pt x="233" y="1334"/>
                  </a:lnTo>
                  <a:lnTo>
                    <a:pt x="173" y="1356"/>
                  </a:lnTo>
                  <a:lnTo>
                    <a:pt x="113" y="1380"/>
                  </a:lnTo>
                  <a:lnTo>
                    <a:pt x="56" y="1406"/>
                  </a:lnTo>
                  <a:lnTo>
                    <a:pt x="27" y="1420"/>
                  </a:lnTo>
                  <a:lnTo>
                    <a:pt x="0" y="1435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0" y="347"/>
                  </a:lnTo>
                  <a:lnTo>
                    <a:pt x="2" y="329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5"/>
                  </a:lnTo>
                  <a:lnTo>
                    <a:pt x="23" y="258"/>
                  </a:lnTo>
                  <a:lnTo>
                    <a:pt x="31" y="241"/>
                  </a:lnTo>
                  <a:lnTo>
                    <a:pt x="40" y="225"/>
                  </a:lnTo>
                  <a:lnTo>
                    <a:pt x="50" y="207"/>
                  </a:lnTo>
                  <a:lnTo>
                    <a:pt x="62" y="193"/>
                  </a:lnTo>
                  <a:lnTo>
                    <a:pt x="73" y="176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4"/>
                  </a:lnTo>
                  <a:lnTo>
                    <a:pt x="133" y="120"/>
                  </a:lnTo>
                  <a:lnTo>
                    <a:pt x="149" y="108"/>
                  </a:lnTo>
                  <a:lnTo>
                    <a:pt x="167" y="95"/>
                  </a:lnTo>
                  <a:lnTo>
                    <a:pt x="186" y="84"/>
                  </a:lnTo>
                  <a:lnTo>
                    <a:pt x="205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7" y="45"/>
                  </a:lnTo>
                  <a:lnTo>
                    <a:pt x="289" y="37"/>
                  </a:lnTo>
                  <a:lnTo>
                    <a:pt x="312" y="28"/>
                  </a:lnTo>
                  <a:lnTo>
                    <a:pt x="335" y="22"/>
                  </a:lnTo>
                  <a:lnTo>
                    <a:pt x="359" y="16"/>
                  </a:lnTo>
                  <a:lnTo>
                    <a:pt x="383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2" name="Freeform 202"/>
            <p:cNvSpPr>
              <a:spLocks/>
            </p:cNvSpPr>
            <p:nvPr/>
          </p:nvSpPr>
          <p:spPr bwMode="auto">
            <a:xfrm>
              <a:off x="4983029" y="2268226"/>
              <a:ext cx="201867" cy="202461"/>
            </a:xfrm>
            <a:custGeom>
              <a:avLst/>
              <a:gdLst>
                <a:gd name="T0" fmla="*/ 537 w 1022"/>
                <a:gd name="T1" fmla="*/ 0 h 1022"/>
                <a:gd name="T2" fmla="*/ 614 w 1022"/>
                <a:gd name="T3" fmla="*/ 10 h 1022"/>
                <a:gd name="T4" fmla="*/ 686 w 1022"/>
                <a:gd name="T5" fmla="*/ 31 h 1022"/>
                <a:gd name="T6" fmla="*/ 755 w 1022"/>
                <a:gd name="T7" fmla="*/ 61 h 1022"/>
                <a:gd name="T8" fmla="*/ 817 w 1022"/>
                <a:gd name="T9" fmla="*/ 101 h 1022"/>
                <a:gd name="T10" fmla="*/ 872 w 1022"/>
                <a:gd name="T11" fmla="*/ 149 h 1022"/>
                <a:gd name="T12" fmla="*/ 920 w 1022"/>
                <a:gd name="T13" fmla="*/ 205 h 1022"/>
                <a:gd name="T14" fmla="*/ 960 w 1022"/>
                <a:gd name="T15" fmla="*/ 267 h 1022"/>
                <a:gd name="T16" fmla="*/ 991 w 1022"/>
                <a:gd name="T17" fmla="*/ 335 h 1022"/>
                <a:gd name="T18" fmla="*/ 1012 w 1022"/>
                <a:gd name="T19" fmla="*/ 407 h 1022"/>
                <a:gd name="T20" fmla="*/ 1021 w 1022"/>
                <a:gd name="T21" fmla="*/ 484 h 1022"/>
                <a:gd name="T22" fmla="*/ 1021 w 1022"/>
                <a:gd name="T23" fmla="*/ 537 h 1022"/>
                <a:gd name="T24" fmla="*/ 1012 w 1022"/>
                <a:gd name="T25" fmla="*/ 613 h 1022"/>
                <a:gd name="T26" fmla="*/ 991 w 1022"/>
                <a:gd name="T27" fmla="*/ 686 h 1022"/>
                <a:gd name="T28" fmla="*/ 960 w 1022"/>
                <a:gd name="T29" fmla="*/ 754 h 1022"/>
                <a:gd name="T30" fmla="*/ 920 w 1022"/>
                <a:gd name="T31" fmla="*/ 816 h 1022"/>
                <a:gd name="T32" fmla="*/ 872 w 1022"/>
                <a:gd name="T33" fmla="*/ 871 h 1022"/>
                <a:gd name="T34" fmla="*/ 817 w 1022"/>
                <a:gd name="T35" fmla="*/ 920 h 1022"/>
                <a:gd name="T36" fmla="*/ 755 w 1022"/>
                <a:gd name="T37" fmla="*/ 960 h 1022"/>
                <a:gd name="T38" fmla="*/ 686 w 1022"/>
                <a:gd name="T39" fmla="*/ 991 h 1022"/>
                <a:gd name="T40" fmla="*/ 614 w 1022"/>
                <a:gd name="T41" fmla="*/ 1011 h 1022"/>
                <a:gd name="T42" fmla="*/ 537 w 1022"/>
                <a:gd name="T43" fmla="*/ 1021 h 1022"/>
                <a:gd name="T44" fmla="*/ 484 w 1022"/>
                <a:gd name="T45" fmla="*/ 1021 h 1022"/>
                <a:gd name="T46" fmla="*/ 407 w 1022"/>
                <a:gd name="T47" fmla="*/ 1011 h 1022"/>
                <a:gd name="T48" fmla="*/ 335 w 1022"/>
                <a:gd name="T49" fmla="*/ 991 h 1022"/>
                <a:gd name="T50" fmla="*/ 268 w 1022"/>
                <a:gd name="T51" fmla="*/ 960 h 1022"/>
                <a:gd name="T52" fmla="*/ 206 w 1022"/>
                <a:gd name="T53" fmla="*/ 920 h 1022"/>
                <a:gd name="T54" fmla="*/ 149 w 1022"/>
                <a:gd name="T55" fmla="*/ 871 h 1022"/>
                <a:gd name="T56" fmla="*/ 101 w 1022"/>
                <a:gd name="T57" fmla="*/ 816 h 1022"/>
                <a:gd name="T58" fmla="*/ 61 w 1022"/>
                <a:gd name="T59" fmla="*/ 754 h 1022"/>
                <a:gd name="T60" fmla="*/ 31 w 1022"/>
                <a:gd name="T61" fmla="*/ 686 h 1022"/>
                <a:gd name="T62" fmla="*/ 11 w 1022"/>
                <a:gd name="T63" fmla="*/ 613 h 1022"/>
                <a:gd name="T64" fmla="*/ 0 w 1022"/>
                <a:gd name="T65" fmla="*/ 537 h 1022"/>
                <a:gd name="T66" fmla="*/ 0 w 1022"/>
                <a:gd name="T67" fmla="*/ 484 h 1022"/>
                <a:gd name="T68" fmla="*/ 11 w 1022"/>
                <a:gd name="T69" fmla="*/ 407 h 1022"/>
                <a:gd name="T70" fmla="*/ 31 w 1022"/>
                <a:gd name="T71" fmla="*/ 335 h 1022"/>
                <a:gd name="T72" fmla="*/ 61 w 1022"/>
                <a:gd name="T73" fmla="*/ 267 h 1022"/>
                <a:gd name="T74" fmla="*/ 101 w 1022"/>
                <a:gd name="T75" fmla="*/ 205 h 1022"/>
                <a:gd name="T76" fmla="*/ 149 w 1022"/>
                <a:gd name="T77" fmla="*/ 149 h 1022"/>
                <a:gd name="T78" fmla="*/ 206 w 1022"/>
                <a:gd name="T79" fmla="*/ 101 h 1022"/>
                <a:gd name="T80" fmla="*/ 268 w 1022"/>
                <a:gd name="T81" fmla="*/ 61 h 1022"/>
                <a:gd name="T82" fmla="*/ 335 w 1022"/>
                <a:gd name="T83" fmla="*/ 31 h 1022"/>
                <a:gd name="T84" fmla="*/ 407 w 1022"/>
                <a:gd name="T85" fmla="*/ 10 h 1022"/>
                <a:gd name="T86" fmla="*/ 484 w 1022"/>
                <a:gd name="T87" fmla="*/ 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1" y="0"/>
                  </a:move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9" y="5"/>
                  </a:lnTo>
                  <a:lnTo>
                    <a:pt x="614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6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5" y="61"/>
                  </a:lnTo>
                  <a:lnTo>
                    <a:pt x="776" y="73"/>
                  </a:lnTo>
                  <a:lnTo>
                    <a:pt x="796" y="87"/>
                  </a:lnTo>
                  <a:lnTo>
                    <a:pt x="817" y="101"/>
                  </a:lnTo>
                  <a:lnTo>
                    <a:pt x="836" y="116"/>
                  </a:lnTo>
                  <a:lnTo>
                    <a:pt x="855" y="132"/>
                  </a:lnTo>
                  <a:lnTo>
                    <a:pt x="872" y="149"/>
                  </a:lnTo>
                  <a:lnTo>
                    <a:pt x="889" y="167"/>
                  </a:lnTo>
                  <a:lnTo>
                    <a:pt x="905" y="186"/>
                  </a:lnTo>
                  <a:lnTo>
                    <a:pt x="920" y="205"/>
                  </a:lnTo>
                  <a:lnTo>
                    <a:pt x="935" y="225"/>
                  </a:lnTo>
                  <a:lnTo>
                    <a:pt x="948" y="245"/>
                  </a:lnTo>
                  <a:lnTo>
                    <a:pt x="960" y="267"/>
                  </a:lnTo>
                  <a:lnTo>
                    <a:pt x="972" y="289"/>
                  </a:lnTo>
                  <a:lnTo>
                    <a:pt x="982" y="312"/>
                  </a:lnTo>
                  <a:lnTo>
                    <a:pt x="991" y="335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7"/>
                  </a:lnTo>
                  <a:lnTo>
                    <a:pt x="1017" y="432"/>
                  </a:lnTo>
                  <a:lnTo>
                    <a:pt x="1020" y="459"/>
                  </a:lnTo>
                  <a:lnTo>
                    <a:pt x="1021" y="484"/>
                  </a:lnTo>
                  <a:lnTo>
                    <a:pt x="1022" y="510"/>
                  </a:lnTo>
                  <a:lnTo>
                    <a:pt x="1022" y="510"/>
                  </a:lnTo>
                  <a:lnTo>
                    <a:pt x="1021" y="537"/>
                  </a:lnTo>
                  <a:lnTo>
                    <a:pt x="1020" y="563"/>
                  </a:lnTo>
                  <a:lnTo>
                    <a:pt x="1017" y="588"/>
                  </a:lnTo>
                  <a:lnTo>
                    <a:pt x="1012" y="613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6"/>
                  </a:lnTo>
                  <a:lnTo>
                    <a:pt x="982" y="710"/>
                  </a:lnTo>
                  <a:lnTo>
                    <a:pt x="972" y="732"/>
                  </a:lnTo>
                  <a:lnTo>
                    <a:pt x="960" y="754"/>
                  </a:lnTo>
                  <a:lnTo>
                    <a:pt x="948" y="775"/>
                  </a:lnTo>
                  <a:lnTo>
                    <a:pt x="935" y="796"/>
                  </a:lnTo>
                  <a:lnTo>
                    <a:pt x="920" y="816"/>
                  </a:lnTo>
                  <a:lnTo>
                    <a:pt x="905" y="836"/>
                  </a:lnTo>
                  <a:lnTo>
                    <a:pt x="889" y="854"/>
                  </a:lnTo>
                  <a:lnTo>
                    <a:pt x="872" y="871"/>
                  </a:lnTo>
                  <a:lnTo>
                    <a:pt x="855" y="889"/>
                  </a:lnTo>
                  <a:lnTo>
                    <a:pt x="836" y="905"/>
                  </a:lnTo>
                  <a:lnTo>
                    <a:pt x="817" y="920"/>
                  </a:lnTo>
                  <a:lnTo>
                    <a:pt x="796" y="935"/>
                  </a:lnTo>
                  <a:lnTo>
                    <a:pt x="776" y="947"/>
                  </a:lnTo>
                  <a:lnTo>
                    <a:pt x="755" y="960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6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4" y="1011"/>
                  </a:lnTo>
                  <a:lnTo>
                    <a:pt x="589" y="1016"/>
                  </a:lnTo>
                  <a:lnTo>
                    <a:pt x="563" y="1018"/>
                  </a:lnTo>
                  <a:lnTo>
                    <a:pt x="537" y="1021"/>
                  </a:lnTo>
                  <a:lnTo>
                    <a:pt x="511" y="1022"/>
                  </a:lnTo>
                  <a:lnTo>
                    <a:pt x="511" y="1022"/>
                  </a:lnTo>
                  <a:lnTo>
                    <a:pt x="484" y="1021"/>
                  </a:lnTo>
                  <a:lnTo>
                    <a:pt x="459" y="1018"/>
                  </a:lnTo>
                  <a:lnTo>
                    <a:pt x="433" y="1016"/>
                  </a:lnTo>
                  <a:lnTo>
                    <a:pt x="407" y="1011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5" y="991"/>
                  </a:lnTo>
                  <a:lnTo>
                    <a:pt x="312" y="982"/>
                  </a:lnTo>
                  <a:lnTo>
                    <a:pt x="289" y="971"/>
                  </a:lnTo>
                  <a:lnTo>
                    <a:pt x="268" y="960"/>
                  </a:lnTo>
                  <a:lnTo>
                    <a:pt x="246" y="947"/>
                  </a:lnTo>
                  <a:lnTo>
                    <a:pt x="225" y="935"/>
                  </a:lnTo>
                  <a:lnTo>
                    <a:pt x="206" y="920"/>
                  </a:lnTo>
                  <a:lnTo>
                    <a:pt x="186" y="905"/>
                  </a:lnTo>
                  <a:lnTo>
                    <a:pt x="168" y="889"/>
                  </a:lnTo>
                  <a:lnTo>
                    <a:pt x="149" y="871"/>
                  </a:lnTo>
                  <a:lnTo>
                    <a:pt x="132" y="854"/>
                  </a:lnTo>
                  <a:lnTo>
                    <a:pt x="116" y="836"/>
                  </a:lnTo>
                  <a:lnTo>
                    <a:pt x="101" y="816"/>
                  </a:lnTo>
                  <a:lnTo>
                    <a:pt x="87" y="796"/>
                  </a:lnTo>
                  <a:lnTo>
                    <a:pt x="74" y="775"/>
                  </a:lnTo>
                  <a:lnTo>
                    <a:pt x="61" y="754"/>
                  </a:lnTo>
                  <a:lnTo>
                    <a:pt x="51" y="732"/>
                  </a:lnTo>
                  <a:lnTo>
                    <a:pt x="40" y="710"/>
                  </a:lnTo>
                  <a:lnTo>
                    <a:pt x="31" y="686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1" y="613"/>
                  </a:lnTo>
                  <a:lnTo>
                    <a:pt x="6" y="588"/>
                  </a:lnTo>
                  <a:lnTo>
                    <a:pt x="3" y="563"/>
                  </a:lnTo>
                  <a:lnTo>
                    <a:pt x="0" y="537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0" y="484"/>
                  </a:lnTo>
                  <a:lnTo>
                    <a:pt x="3" y="459"/>
                  </a:lnTo>
                  <a:lnTo>
                    <a:pt x="6" y="432"/>
                  </a:lnTo>
                  <a:lnTo>
                    <a:pt x="11" y="407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5"/>
                  </a:lnTo>
                  <a:lnTo>
                    <a:pt x="40" y="312"/>
                  </a:lnTo>
                  <a:lnTo>
                    <a:pt x="51" y="289"/>
                  </a:lnTo>
                  <a:lnTo>
                    <a:pt x="61" y="267"/>
                  </a:lnTo>
                  <a:lnTo>
                    <a:pt x="74" y="245"/>
                  </a:lnTo>
                  <a:lnTo>
                    <a:pt x="87" y="225"/>
                  </a:lnTo>
                  <a:lnTo>
                    <a:pt x="101" y="205"/>
                  </a:lnTo>
                  <a:lnTo>
                    <a:pt x="116" y="186"/>
                  </a:lnTo>
                  <a:lnTo>
                    <a:pt x="132" y="167"/>
                  </a:lnTo>
                  <a:lnTo>
                    <a:pt x="149" y="149"/>
                  </a:lnTo>
                  <a:lnTo>
                    <a:pt x="168" y="132"/>
                  </a:lnTo>
                  <a:lnTo>
                    <a:pt x="186" y="116"/>
                  </a:lnTo>
                  <a:lnTo>
                    <a:pt x="206" y="101"/>
                  </a:lnTo>
                  <a:lnTo>
                    <a:pt x="225" y="87"/>
                  </a:lnTo>
                  <a:lnTo>
                    <a:pt x="246" y="73"/>
                  </a:lnTo>
                  <a:lnTo>
                    <a:pt x="268" y="61"/>
                  </a:lnTo>
                  <a:lnTo>
                    <a:pt x="289" y="50"/>
                  </a:lnTo>
                  <a:lnTo>
                    <a:pt x="312" y="40"/>
                  </a:lnTo>
                  <a:lnTo>
                    <a:pt x="335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7" y="10"/>
                  </a:lnTo>
                  <a:lnTo>
                    <a:pt x="433" y="5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3" name="Freeform 204"/>
            <p:cNvSpPr>
              <a:spLocks/>
            </p:cNvSpPr>
            <p:nvPr/>
          </p:nvSpPr>
          <p:spPr bwMode="auto">
            <a:xfrm>
              <a:off x="4195152" y="2635150"/>
              <a:ext cx="202461" cy="159713"/>
            </a:xfrm>
            <a:custGeom>
              <a:avLst/>
              <a:gdLst>
                <a:gd name="T0" fmla="*/ 510 w 1022"/>
                <a:gd name="T1" fmla="*/ 0 h 805"/>
                <a:gd name="T2" fmla="*/ 537 w 1022"/>
                <a:gd name="T3" fmla="*/ 0 h 805"/>
                <a:gd name="T4" fmla="*/ 588 w 1022"/>
                <a:gd name="T5" fmla="*/ 5 h 805"/>
                <a:gd name="T6" fmla="*/ 638 w 1022"/>
                <a:gd name="T7" fmla="*/ 12 h 805"/>
                <a:gd name="T8" fmla="*/ 686 w 1022"/>
                <a:gd name="T9" fmla="*/ 22 h 805"/>
                <a:gd name="T10" fmla="*/ 732 w 1022"/>
                <a:gd name="T11" fmla="*/ 37 h 805"/>
                <a:gd name="T12" fmla="*/ 775 w 1022"/>
                <a:gd name="T13" fmla="*/ 53 h 805"/>
                <a:gd name="T14" fmla="*/ 817 w 1022"/>
                <a:gd name="T15" fmla="*/ 74 h 805"/>
                <a:gd name="T16" fmla="*/ 855 w 1022"/>
                <a:gd name="T17" fmla="*/ 96 h 805"/>
                <a:gd name="T18" fmla="*/ 889 w 1022"/>
                <a:gd name="T19" fmla="*/ 121 h 805"/>
                <a:gd name="T20" fmla="*/ 920 w 1022"/>
                <a:gd name="T21" fmla="*/ 148 h 805"/>
                <a:gd name="T22" fmla="*/ 948 w 1022"/>
                <a:gd name="T23" fmla="*/ 177 h 805"/>
                <a:gd name="T24" fmla="*/ 972 w 1022"/>
                <a:gd name="T25" fmla="*/ 208 h 805"/>
                <a:gd name="T26" fmla="*/ 991 w 1022"/>
                <a:gd name="T27" fmla="*/ 241 h 805"/>
                <a:gd name="T28" fmla="*/ 1006 w 1022"/>
                <a:gd name="T29" fmla="*/ 276 h 805"/>
                <a:gd name="T30" fmla="*/ 1016 w 1022"/>
                <a:gd name="T31" fmla="*/ 311 h 805"/>
                <a:gd name="T32" fmla="*/ 1021 w 1022"/>
                <a:gd name="T33" fmla="*/ 348 h 805"/>
                <a:gd name="T34" fmla="*/ 1022 w 1022"/>
                <a:gd name="T35" fmla="*/ 755 h 805"/>
                <a:gd name="T36" fmla="*/ 958 w 1022"/>
                <a:gd name="T37" fmla="*/ 747 h 805"/>
                <a:gd name="T38" fmla="*/ 828 w 1022"/>
                <a:gd name="T39" fmla="*/ 735 h 805"/>
                <a:gd name="T40" fmla="*/ 699 w 1022"/>
                <a:gd name="T41" fmla="*/ 729 h 805"/>
                <a:gd name="T42" fmla="*/ 569 w 1022"/>
                <a:gd name="T43" fmla="*/ 729 h 805"/>
                <a:gd name="T44" fmla="*/ 441 w 1022"/>
                <a:gd name="T45" fmla="*/ 736 h 805"/>
                <a:gd name="T46" fmla="*/ 312 w 1022"/>
                <a:gd name="T47" fmla="*/ 748 h 805"/>
                <a:gd name="T48" fmla="*/ 186 w 1022"/>
                <a:gd name="T49" fmla="*/ 767 h 805"/>
                <a:gd name="T50" fmla="*/ 61 w 1022"/>
                <a:gd name="T51" fmla="*/ 791 h 805"/>
                <a:gd name="T52" fmla="*/ 0 w 1022"/>
                <a:gd name="T53" fmla="*/ 368 h 805"/>
                <a:gd name="T54" fmla="*/ 0 w 1022"/>
                <a:gd name="T55" fmla="*/ 348 h 805"/>
                <a:gd name="T56" fmla="*/ 6 w 1022"/>
                <a:gd name="T57" fmla="*/ 311 h 805"/>
                <a:gd name="T58" fmla="*/ 16 w 1022"/>
                <a:gd name="T59" fmla="*/ 276 h 805"/>
                <a:gd name="T60" fmla="*/ 31 w 1022"/>
                <a:gd name="T61" fmla="*/ 241 h 805"/>
                <a:gd name="T62" fmla="*/ 51 w 1022"/>
                <a:gd name="T63" fmla="*/ 208 h 805"/>
                <a:gd name="T64" fmla="*/ 73 w 1022"/>
                <a:gd name="T65" fmla="*/ 177 h 805"/>
                <a:gd name="T66" fmla="*/ 101 w 1022"/>
                <a:gd name="T67" fmla="*/ 148 h 805"/>
                <a:gd name="T68" fmla="*/ 133 w 1022"/>
                <a:gd name="T69" fmla="*/ 121 h 805"/>
                <a:gd name="T70" fmla="*/ 168 w 1022"/>
                <a:gd name="T71" fmla="*/ 96 h 805"/>
                <a:gd name="T72" fmla="*/ 205 w 1022"/>
                <a:gd name="T73" fmla="*/ 74 h 805"/>
                <a:gd name="T74" fmla="*/ 247 w 1022"/>
                <a:gd name="T75" fmla="*/ 53 h 805"/>
                <a:gd name="T76" fmla="*/ 290 w 1022"/>
                <a:gd name="T77" fmla="*/ 37 h 805"/>
                <a:gd name="T78" fmla="*/ 335 w 1022"/>
                <a:gd name="T79" fmla="*/ 22 h 805"/>
                <a:gd name="T80" fmla="*/ 383 w 1022"/>
                <a:gd name="T81" fmla="*/ 12 h 805"/>
                <a:gd name="T82" fmla="*/ 434 w 1022"/>
                <a:gd name="T83" fmla="*/ 5 h 805"/>
                <a:gd name="T84" fmla="*/ 484 w 1022"/>
                <a:gd name="T85" fmla="*/ 0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2" h="80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3"/>
                  </a:lnTo>
                  <a:lnTo>
                    <a:pt x="588" y="5"/>
                  </a:lnTo>
                  <a:lnTo>
                    <a:pt x="614" y="7"/>
                  </a:lnTo>
                  <a:lnTo>
                    <a:pt x="638" y="12"/>
                  </a:lnTo>
                  <a:lnTo>
                    <a:pt x="662" y="17"/>
                  </a:lnTo>
                  <a:lnTo>
                    <a:pt x="686" y="22"/>
                  </a:lnTo>
                  <a:lnTo>
                    <a:pt x="709" y="29"/>
                  </a:lnTo>
                  <a:lnTo>
                    <a:pt x="732" y="37"/>
                  </a:lnTo>
                  <a:lnTo>
                    <a:pt x="754" y="45"/>
                  </a:lnTo>
                  <a:lnTo>
                    <a:pt x="775" y="53"/>
                  </a:lnTo>
                  <a:lnTo>
                    <a:pt x="796" y="64"/>
                  </a:lnTo>
                  <a:lnTo>
                    <a:pt x="817" y="74"/>
                  </a:lnTo>
                  <a:lnTo>
                    <a:pt x="835" y="84"/>
                  </a:lnTo>
                  <a:lnTo>
                    <a:pt x="855" y="96"/>
                  </a:lnTo>
                  <a:lnTo>
                    <a:pt x="872" y="108"/>
                  </a:lnTo>
                  <a:lnTo>
                    <a:pt x="889" y="121"/>
                  </a:lnTo>
                  <a:lnTo>
                    <a:pt x="905" y="135"/>
                  </a:lnTo>
                  <a:lnTo>
                    <a:pt x="920" y="148"/>
                  </a:lnTo>
                  <a:lnTo>
                    <a:pt x="935" y="162"/>
                  </a:lnTo>
                  <a:lnTo>
                    <a:pt x="948" y="177"/>
                  </a:lnTo>
                  <a:lnTo>
                    <a:pt x="960" y="193"/>
                  </a:lnTo>
                  <a:lnTo>
                    <a:pt x="972" y="208"/>
                  </a:lnTo>
                  <a:lnTo>
                    <a:pt x="982" y="224"/>
                  </a:lnTo>
                  <a:lnTo>
                    <a:pt x="991" y="241"/>
                  </a:lnTo>
                  <a:lnTo>
                    <a:pt x="999" y="259"/>
                  </a:lnTo>
                  <a:lnTo>
                    <a:pt x="1006" y="276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20" y="330"/>
                  </a:lnTo>
                  <a:lnTo>
                    <a:pt x="1021" y="348"/>
                  </a:lnTo>
                  <a:lnTo>
                    <a:pt x="1022" y="368"/>
                  </a:lnTo>
                  <a:lnTo>
                    <a:pt x="1022" y="755"/>
                  </a:lnTo>
                  <a:lnTo>
                    <a:pt x="1022" y="755"/>
                  </a:lnTo>
                  <a:lnTo>
                    <a:pt x="958" y="747"/>
                  </a:lnTo>
                  <a:lnTo>
                    <a:pt x="894" y="740"/>
                  </a:lnTo>
                  <a:lnTo>
                    <a:pt x="828" y="735"/>
                  </a:lnTo>
                  <a:lnTo>
                    <a:pt x="764" y="731"/>
                  </a:lnTo>
                  <a:lnTo>
                    <a:pt x="699" y="729"/>
                  </a:lnTo>
                  <a:lnTo>
                    <a:pt x="634" y="728"/>
                  </a:lnTo>
                  <a:lnTo>
                    <a:pt x="569" y="729"/>
                  </a:lnTo>
                  <a:lnTo>
                    <a:pt x="505" y="731"/>
                  </a:lnTo>
                  <a:lnTo>
                    <a:pt x="441" y="736"/>
                  </a:lnTo>
                  <a:lnTo>
                    <a:pt x="376" y="741"/>
                  </a:lnTo>
                  <a:lnTo>
                    <a:pt x="312" y="748"/>
                  </a:lnTo>
                  <a:lnTo>
                    <a:pt x="249" y="756"/>
                  </a:lnTo>
                  <a:lnTo>
                    <a:pt x="186" y="767"/>
                  </a:lnTo>
                  <a:lnTo>
                    <a:pt x="123" y="778"/>
                  </a:lnTo>
                  <a:lnTo>
                    <a:pt x="61" y="791"/>
                  </a:lnTo>
                  <a:lnTo>
                    <a:pt x="0" y="805"/>
                  </a:lnTo>
                  <a:lnTo>
                    <a:pt x="0" y="368"/>
                  </a:lnTo>
                  <a:lnTo>
                    <a:pt x="0" y="368"/>
                  </a:lnTo>
                  <a:lnTo>
                    <a:pt x="0" y="348"/>
                  </a:lnTo>
                  <a:lnTo>
                    <a:pt x="2" y="330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6"/>
                  </a:lnTo>
                  <a:lnTo>
                    <a:pt x="23" y="259"/>
                  </a:lnTo>
                  <a:lnTo>
                    <a:pt x="31" y="241"/>
                  </a:lnTo>
                  <a:lnTo>
                    <a:pt x="40" y="224"/>
                  </a:lnTo>
                  <a:lnTo>
                    <a:pt x="51" y="208"/>
                  </a:lnTo>
                  <a:lnTo>
                    <a:pt x="62" y="193"/>
                  </a:lnTo>
                  <a:lnTo>
                    <a:pt x="73" y="177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5"/>
                  </a:lnTo>
                  <a:lnTo>
                    <a:pt x="133" y="121"/>
                  </a:lnTo>
                  <a:lnTo>
                    <a:pt x="150" y="108"/>
                  </a:lnTo>
                  <a:lnTo>
                    <a:pt x="168" y="96"/>
                  </a:lnTo>
                  <a:lnTo>
                    <a:pt x="186" y="84"/>
                  </a:lnTo>
                  <a:lnTo>
                    <a:pt x="205" y="74"/>
                  </a:lnTo>
                  <a:lnTo>
                    <a:pt x="226" y="64"/>
                  </a:lnTo>
                  <a:lnTo>
                    <a:pt x="247" y="53"/>
                  </a:lnTo>
                  <a:lnTo>
                    <a:pt x="267" y="45"/>
                  </a:lnTo>
                  <a:lnTo>
                    <a:pt x="290" y="37"/>
                  </a:lnTo>
                  <a:lnTo>
                    <a:pt x="312" y="29"/>
                  </a:lnTo>
                  <a:lnTo>
                    <a:pt x="335" y="22"/>
                  </a:lnTo>
                  <a:lnTo>
                    <a:pt x="359" y="17"/>
                  </a:lnTo>
                  <a:lnTo>
                    <a:pt x="383" y="12"/>
                  </a:lnTo>
                  <a:lnTo>
                    <a:pt x="408" y="7"/>
                  </a:lnTo>
                  <a:lnTo>
                    <a:pt x="434" y="5"/>
                  </a:lnTo>
                  <a:lnTo>
                    <a:pt x="459" y="3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8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4" name="Freeform 206"/>
            <p:cNvSpPr>
              <a:spLocks/>
            </p:cNvSpPr>
            <p:nvPr/>
          </p:nvSpPr>
          <p:spPr bwMode="auto">
            <a:xfrm>
              <a:off x="4195746" y="2373909"/>
              <a:ext cx="202461" cy="201867"/>
            </a:xfrm>
            <a:custGeom>
              <a:avLst/>
              <a:gdLst>
                <a:gd name="T0" fmla="*/ 536 w 1022"/>
                <a:gd name="T1" fmla="*/ 1 h 1022"/>
                <a:gd name="T2" fmla="*/ 613 w 1022"/>
                <a:gd name="T3" fmla="*/ 10 h 1022"/>
                <a:gd name="T4" fmla="*/ 687 w 1022"/>
                <a:gd name="T5" fmla="*/ 31 h 1022"/>
                <a:gd name="T6" fmla="*/ 754 w 1022"/>
                <a:gd name="T7" fmla="*/ 62 h 1022"/>
                <a:gd name="T8" fmla="*/ 816 w 1022"/>
                <a:gd name="T9" fmla="*/ 102 h 1022"/>
                <a:gd name="T10" fmla="*/ 871 w 1022"/>
                <a:gd name="T11" fmla="*/ 150 h 1022"/>
                <a:gd name="T12" fmla="*/ 919 w 1022"/>
                <a:gd name="T13" fmla="*/ 205 h 1022"/>
                <a:gd name="T14" fmla="*/ 960 w 1022"/>
                <a:gd name="T15" fmla="*/ 267 h 1022"/>
                <a:gd name="T16" fmla="*/ 991 w 1022"/>
                <a:gd name="T17" fmla="*/ 336 h 1022"/>
                <a:gd name="T18" fmla="*/ 1011 w 1022"/>
                <a:gd name="T19" fmla="*/ 408 h 1022"/>
                <a:gd name="T20" fmla="*/ 1020 w 1022"/>
                <a:gd name="T21" fmla="*/ 485 h 1022"/>
                <a:gd name="T22" fmla="*/ 1020 w 1022"/>
                <a:gd name="T23" fmla="*/ 538 h 1022"/>
                <a:gd name="T24" fmla="*/ 1011 w 1022"/>
                <a:gd name="T25" fmla="*/ 615 h 1022"/>
                <a:gd name="T26" fmla="*/ 991 w 1022"/>
                <a:gd name="T27" fmla="*/ 687 h 1022"/>
                <a:gd name="T28" fmla="*/ 960 w 1022"/>
                <a:gd name="T29" fmla="*/ 755 h 1022"/>
                <a:gd name="T30" fmla="*/ 919 w 1022"/>
                <a:gd name="T31" fmla="*/ 817 h 1022"/>
                <a:gd name="T32" fmla="*/ 871 w 1022"/>
                <a:gd name="T33" fmla="*/ 873 h 1022"/>
                <a:gd name="T34" fmla="*/ 816 w 1022"/>
                <a:gd name="T35" fmla="*/ 921 h 1022"/>
                <a:gd name="T36" fmla="*/ 754 w 1022"/>
                <a:gd name="T37" fmla="*/ 961 h 1022"/>
                <a:gd name="T38" fmla="*/ 687 w 1022"/>
                <a:gd name="T39" fmla="*/ 991 h 1022"/>
                <a:gd name="T40" fmla="*/ 613 w 1022"/>
                <a:gd name="T41" fmla="*/ 1012 h 1022"/>
                <a:gd name="T42" fmla="*/ 536 w 1022"/>
                <a:gd name="T43" fmla="*/ 1022 h 1022"/>
                <a:gd name="T44" fmla="*/ 484 w 1022"/>
                <a:gd name="T45" fmla="*/ 1022 h 1022"/>
                <a:gd name="T46" fmla="*/ 408 w 1022"/>
                <a:gd name="T47" fmla="*/ 1012 h 1022"/>
                <a:gd name="T48" fmla="*/ 334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49 w 1022"/>
                <a:gd name="T55" fmla="*/ 873 h 1022"/>
                <a:gd name="T56" fmla="*/ 100 w 1022"/>
                <a:gd name="T57" fmla="*/ 817 h 1022"/>
                <a:gd name="T58" fmla="*/ 61 w 1022"/>
                <a:gd name="T59" fmla="*/ 755 h 1022"/>
                <a:gd name="T60" fmla="*/ 30 w 1022"/>
                <a:gd name="T61" fmla="*/ 687 h 1022"/>
                <a:gd name="T62" fmla="*/ 10 w 1022"/>
                <a:gd name="T63" fmla="*/ 615 h 1022"/>
                <a:gd name="T64" fmla="*/ 0 w 1022"/>
                <a:gd name="T65" fmla="*/ 538 h 1022"/>
                <a:gd name="T66" fmla="*/ 0 w 1022"/>
                <a:gd name="T67" fmla="*/ 485 h 1022"/>
                <a:gd name="T68" fmla="*/ 10 w 1022"/>
                <a:gd name="T69" fmla="*/ 408 h 1022"/>
                <a:gd name="T70" fmla="*/ 30 w 1022"/>
                <a:gd name="T71" fmla="*/ 336 h 1022"/>
                <a:gd name="T72" fmla="*/ 61 w 1022"/>
                <a:gd name="T73" fmla="*/ 267 h 1022"/>
                <a:gd name="T74" fmla="*/ 100 w 1022"/>
                <a:gd name="T75" fmla="*/ 205 h 1022"/>
                <a:gd name="T76" fmla="*/ 149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4 w 1022"/>
                <a:gd name="T83" fmla="*/ 31 h 1022"/>
                <a:gd name="T84" fmla="*/ 408 w 1022"/>
                <a:gd name="T85" fmla="*/ 10 h 1022"/>
                <a:gd name="T86" fmla="*/ 484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0" y="0"/>
                  </a:moveTo>
                  <a:lnTo>
                    <a:pt x="510" y="0"/>
                  </a:lnTo>
                  <a:lnTo>
                    <a:pt x="536" y="1"/>
                  </a:lnTo>
                  <a:lnTo>
                    <a:pt x="563" y="3"/>
                  </a:lnTo>
                  <a:lnTo>
                    <a:pt x="588" y="6"/>
                  </a:lnTo>
                  <a:lnTo>
                    <a:pt x="613" y="10"/>
                  </a:lnTo>
                  <a:lnTo>
                    <a:pt x="638" y="16"/>
                  </a:lnTo>
                  <a:lnTo>
                    <a:pt x="662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4" y="62"/>
                  </a:lnTo>
                  <a:lnTo>
                    <a:pt x="775" y="75"/>
                  </a:lnTo>
                  <a:lnTo>
                    <a:pt x="797" y="87"/>
                  </a:lnTo>
                  <a:lnTo>
                    <a:pt x="816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1" y="150"/>
                  </a:lnTo>
                  <a:lnTo>
                    <a:pt x="888" y="167"/>
                  </a:lnTo>
                  <a:lnTo>
                    <a:pt x="905" y="186"/>
                  </a:lnTo>
                  <a:lnTo>
                    <a:pt x="919" y="205"/>
                  </a:lnTo>
                  <a:lnTo>
                    <a:pt x="934" y="226"/>
                  </a:lnTo>
                  <a:lnTo>
                    <a:pt x="947" y="247"/>
                  </a:lnTo>
                  <a:lnTo>
                    <a:pt x="960" y="267"/>
                  </a:lnTo>
                  <a:lnTo>
                    <a:pt x="971" y="290"/>
                  </a:lnTo>
                  <a:lnTo>
                    <a:pt x="981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5" y="383"/>
                  </a:lnTo>
                  <a:lnTo>
                    <a:pt x="1011" y="408"/>
                  </a:lnTo>
                  <a:lnTo>
                    <a:pt x="1016" y="434"/>
                  </a:lnTo>
                  <a:lnTo>
                    <a:pt x="1019" y="459"/>
                  </a:lnTo>
                  <a:lnTo>
                    <a:pt x="1020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0" y="538"/>
                  </a:lnTo>
                  <a:lnTo>
                    <a:pt x="1019" y="563"/>
                  </a:lnTo>
                  <a:lnTo>
                    <a:pt x="1016" y="590"/>
                  </a:lnTo>
                  <a:lnTo>
                    <a:pt x="1011" y="615"/>
                  </a:lnTo>
                  <a:lnTo>
                    <a:pt x="1005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1" y="710"/>
                  </a:lnTo>
                  <a:lnTo>
                    <a:pt x="971" y="733"/>
                  </a:lnTo>
                  <a:lnTo>
                    <a:pt x="960" y="755"/>
                  </a:lnTo>
                  <a:lnTo>
                    <a:pt x="947" y="776"/>
                  </a:lnTo>
                  <a:lnTo>
                    <a:pt x="934" y="797"/>
                  </a:lnTo>
                  <a:lnTo>
                    <a:pt x="919" y="817"/>
                  </a:lnTo>
                  <a:lnTo>
                    <a:pt x="905" y="836"/>
                  </a:lnTo>
                  <a:lnTo>
                    <a:pt x="888" y="854"/>
                  </a:lnTo>
                  <a:lnTo>
                    <a:pt x="871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6" y="921"/>
                  </a:lnTo>
                  <a:lnTo>
                    <a:pt x="797" y="935"/>
                  </a:lnTo>
                  <a:lnTo>
                    <a:pt x="775" y="949"/>
                  </a:lnTo>
                  <a:lnTo>
                    <a:pt x="754" y="961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2" y="999"/>
                  </a:lnTo>
                  <a:lnTo>
                    <a:pt x="638" y="1006"/>
                  </a:lnTo>
                  <a:lnTo>
                    <a:pt x="613" y="1012"/>
                  </a:lnTo>
                  <a:lnTo>
                    <a:pt x="588" y="1016"/>
                  </a:lnTo>
                  <a:lnTo>
                    <a:pt x="563" y="1020"/>
                  </a:lnTo>
                  <a:lnTo>
                    <a:pt x="536" y="1022"/>
                  </a:lnTo>
                  <a:lnTo>
                    <a:pt x="510" y="1022"/>
                  </a:lnTo>
                  <a:lnTo>
                    <a:pt x="510" y="1022"/>
                  </a:lnTo>
                  <a:lnTo>
                    <a:pt x="484" y="1022"/>
                  </a:lnTo>
                  <a:lnTo>
                    <a:pt x="458" y="1020"/>
                  </a:lnTo>
                  <a:lnTo>
                    <a:pt x="433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4" y="991"/>
                  </a:lnTo>
                  <a:lnTo>
                    <a:pt x="311" y="982"/>
                  </a:lnTo>
                  <a:lnTo>
                    <a:pt x="289" y="971"/>
                  </a:lnTo>
                  <a:lnTo>
                    <a:pt x="267" y="961"/>
                  </a:lnTo>
                  <a:lnTo>
                    <a:pt x="245" y="949"/>
                  </a:lnTo>
                  <a:lnTo>
                    <a:pt x="224" y="935"/>
                  </a:lnTo>
                  <a:lnTo>
                    <a:pt x="205" y="921"/>
                  </a:lnTo>
                  <a:lnTo>
                    <a:pt x="185" y="906"/>
                  </a:lnTo>
                  <a:lnTo>
                    <a:pt x="167" y="890"/>
                  </a:lnTo>
                  <a:lnTo>
                    <a:pt x="149" y="873"/>
                  </a:lnTo>
                  <a:lnTo>
                    <a:pt x="133" y="854"/>
                  </a:lnTo>
                  <a:lnTo>
                    <a:pt x="116" y="836"/>
                  </a:lnTo>
                  <a:lnTo>
                    <a:pt x="100" y="817"/>
                  </a:lnTo>
                  <a:lnTo>
                    <a:pt x="87" y="797"/>
                  </a:lnTo>
                  <a:lnTo>
                    <a:pt x="73" y="776"/>
                  </a:lnTo>
                  <a:lnTo>
                    <a:pt x="61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0" y="687"/>
                  </a:lnTo>
                  <a:lnTo>
                    <a:pt x="22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5" y="590"/>
                  </a:lnTo>
                  <a:lnTo>
                    <a:pt x="2" y="563"/>
                  </a:lnTo>
                  <a:lnTo>
                    <a:pt x="0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0" y="485"/>
                  </a:lnTo>
                  <a:lnTo>
                    <a:pt x="2" y="459"/>
                  </a:lnTo>
                  <a:lnTo>
                    <a:pt x="5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2" y="359"/>
                  </a:lnTo>
                  <a:lnTo>
                    <a:pt x="30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1" y="267"/>
                  </a:lnTo>
                  <a:lnTo>
                    <a:pt x="73" y="247"/>
                  </a:lnTo>
                  <a:lnTo>
                    <a:pt x="87" y="226"/>
                  </a:lnTo>
                  <a:lnTo>
                    <a:pt x="100" y="205"/>
                  </a:lnTo>
                  <a:lnTo>
                    <a:pt x="116" y="186"/>
                  </a:lnTo>
                  <a:lnTo>
                    <a:pt x="133" y="167"/>
                  </a:lnTo>
                  <a:lnTo>
                    <a:pt x="149" y="150"/>
                  </a:lnTo>
                  <a:lnTo>
                    <a:pt x="167" y="133"/>
                  </a:lnTo>
                  <a:lnTo>
                    <a:pt x="185" y="117"/>
                  </a:lnTo>
                  <a:lnTo>
                    <a:pt x="205" y="102"/>
                  </a:lnTo>
                  <a:lnTo>
                    <a:pt x="224" y="87"/>
                  </a:lnTo>
                  <a:lnTo>
                    <a:pt x="245" y="75"/>
                  </a:lnTo>
                  <a:lnTo>
                    <a:pt x="267" y="62"/>
                  </a:lnTo>
                  <a:lnTo>
                    <a:pt x="289" y="50"/>
                  </a:lnTo>
                  <a:lnTo>
                    <a:pt x="311" y="40"/>
                  </a:lnTo>
                  <a:lnTo>
                    <a:pt x="334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3" y="6"/>
                  </a:lnTo>
                  <a:lnTo>
                    <a:pt x="458" y="3"/>
                  </a:lnTo>
                  <a:lnTo>
                    <a:pt x="484" y="1"/>
                  </a:lnTo>
                  <a:lnTo>
                    <a:pt x="510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5" name="Freeform 207"/>
            <p:cNvSpPr>
              <a:spLocks/>
            </p:cNvSpPr>
            <p:nvPr/>
          </p:nvSpPr>
          <p:spPr bwMode="auto">
            <a:xfrm>
              <a:off x="4444518" y="2635744"/>
              <a:ext cx="202461" cy="284396"/>
            </a:xfrm>
            <a:custGeom>
              <a:avLst/>
              <a:gdLst>
                <a:gd name="T0" fmla="*/ 511 w 1022"/>
                <a:gd name="T1" fmla="*/ 0 h 1437"/>
                <a:gd name="T2" fmla="*/ 537 w 1022"/>
                <a:gd name="T3" fmla="*/ 0 h 1437"/>
                <a:gd name="T4" fmla="*/ 588 w 1022"/>
                <a:gd name="T5" fmla="*/ 4 h 1437"/>
                <a:gd name="T6" fmla="*/ 638 w 1022"/>
                <a:gd name="T7" fmla="*/ 11 h 1437"/>
                <a:gd name="T8" fmla="*/ 687 w 1022"/>
                <a:gd name="T9" fmla="*/ 22 h 1437"/>
                <a:gd name="T10" fmla="*/ 731 w 1022"/>
                <a:gd name="T11" fmla="*/ 35 h 1437"/>
                <a:gd name="T12" fmla="*/ 775 w 1022"/>
                <a:gd name="T13" fmla="*/ 53 h 1437"/>
                <a:gd name="T14" fmla="*/ 816 w 1022"/>
                <a:gd name="T15" fmla="*/ 73 h 1437"/>
                <a:gd name="T16" fmla="*/ 854 w 1022"/>
                <a:gd name="T17" fmla="*/ 95 h 1437"/>
                <a:gd name="T18" fmla="*/ 888 w 1022"/>
                <a:gd name="T19" fmla="*/ 120 h 1437"/>
                <a:gd name="T20" fmla="*/ 921 w 1022"/>
                <a:gd name="T21" fmla="*/ 148 h 1437"/>
                <a:gd name="T22" fmla="*/ 948 w 1022"/>
                <a:gd name="T23" fmla="*/ 176 h 1437"/>
                <a:gd name="T24" fmla="*/ 971 w 1022"/>
                <a:gd name="T25" fmla="*/ 207 h 1437"/>
                <a:gd name="T26" fmla="*/ 991 w 1022"/>
                <a:gd name="T27" fmla="*/ 241 h 1437"/>
                <a:gd name="T28" fmla="*/ 1005 w 1022"/>
                <a:gd name="T29" fmla="*/ 275 h 1437"/>
                <a:gd name="T30" fmla="*/ 1016 w 1022"/>
                <a:gd name="T31" fmla="*/ 311 h 1437"/>
                <a:gd name="T32" fmla="*/ 1022 w 1022"/>
                <a:gd name="T33" fmla="*/ 347 h 1437"/>
                <a:gd name="T34" fmla="*/ 1022 w 1022"/>
                <a:gd name="T35" fmla="*/ 1437 h 1437"/>
                <a:gd name="T36" fmla="*/ 996 w 1022"/>
                <a:gd name="T37" fmla="*/ 1407 h 1437"/>
                <a:gd name="T38" fmla="*/ 945 w 1022"/>
                <a:gd name="T39" fmla="*/ 1347 h 1437"/>
                <a:gd name="T40" fmla="*/ 891 w 1022"/>
                <a:gd name="T41" fmla="*/ 1291 h 1437"/>
                <a:gd name="T42" fmla="*/ 835 w 1022"/>
                <a:gd name="T43" fmla="*/ 1237 h 1437"/>
                <a:gd name="T44" fmla="*/ 776 w 1022"/>
                <a:gd name="T45" fmla="*/ 1187 h 1437"/>
                <a:gd name="T46" fmla="*/ 716 w 1022"/>
                <a:gd name="T47" fmla="*/ 1139 h 1437"/>
                <a:gd name="T48" fmla="*/ 654 w 1022"/>
                <a:gd name="T49" fmla="*/ 1094 h 1437"/>
                <a:gd name="T50" fmla="*/ 590 w 1022"/>
                <a:gd name="T51" fmla="*/ 1052 h 1437"/>
                <a:gd name="T52" fmla="*/ 526 w 1022"/>
                <a:gd name="T53" fmla="*/ 1013 h 1437"/>
                <a:gd name="T54" fmla="*/ 459 w 1022"/>
                <a:gd name="T55" fmla="*/ 976 h 1437"/>
                <a:gd name="T56" fmla="*/ 392 w 1022"/>
                <a:gd name="T57" fmla="*/ 941 h 1437"/>
                <a:gd name="T58" fmla="*/ 323 w 1022"/>
                <a:gd name="T59" fmla="*/ 910 h 1437"/>
                <a:gd name="T60" fmla="*/ 253 w 1022"/>
                <a:gd name="T61" fmla="*/ 882 h 1437"/>
                <a:gd name="T62" fmla="*/ 145 w 1022"/>
                <a:gd name="T63" fmla="*/ 843 h 1437"/>
                <a:gd name="T64" fmla="*/ 0 w 1022"/>
                <a:gd name="T65" fmla="*/ 800 h 1437"/>
                <a:gd name="T66" fmla="*/ 0 w 1022"/>
                <a:gd name="T67" fmla="*/ 367 h 1437"/>
                <a:gd name="T68" fmla="*/ 2 w 1022"/>
                <a:gd name="T69" fmla="*/ 329 h 1437"/>
                <a:gd name="T70" fmla="*/ 10 w 1022"/>
                <a:gd name="T71" fmla="*/ 292 h 1437"/>
                <a:gd name="T72" fmla="*/ 22 w 1022"/>
                <a:gd name="T73" fmla="*/ 258 h 1437"/>
                <a:gd name="T74" fmla="*/ 40 w 1022"/>
                <a:gd name="T75" fmla="*/ 223 h 1437"/>
                <a:gd name="T76" fmla="*/ 61 w 1022"/>
                <a:gd name="T77" fmla="*/ 191 h 1437"/>
                <a:gd name="T78" fmla="*/ 87 w 1022"/>
                <a:gd name="T79" fmla="*/ 161 h 1437"/>
                <a:gd name="T80" fmla="*/ 116 w 1022"/>
                <a:gd name="T81" fmla="*/ 133 h 1437"/>
                <a:gd name="T82" fmla="*/ 150 w 1022"/>
                <a:gd name="T83" fmla="*/ 108 h 1437"/>
                <a:gd name="T84" fmla="*/ 186 w 1022"/>
                <a:gd name="T85" fmla="*/ 83 h 1437"/>
                <a:gd name="T86" fmla="*/ 225 w 1022"/>
                <a:gd name="T87" fmla="*/ 63 h 1437"/>
                <a:gd name="T88" fmla="*/ 268 w 1022"/>
                <a:gd name="T89" fmla="*/ 44 h 1437"/>
                <a:gd name="T90" fmla="*/ 313 w 1022"/>
                <a:gd name="T91" fmla="*/ 28 h 1437"/>
                <a:gd name="T92" fmla="*/ 360 w 1022"/>
                <a:gd name="T93" fmla="*/ 16 h 1437"/>
                <a:gd name="T94" fmla="*/ 408 w 1022"/>
                <a:gd name="T95" fmla="*/ 7 h 1437"/>
                <a:gd name="T96" fmla="*/ 458 w 1022"/>
                <a:gd name="T97" fmla="*/ 2 h 1437"/>
                <a:gd name="T98" fmla="*/ 511 w 1022"/>
                <a:gd name="T99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22" h="1437">
                  <a:moveTo>
                    <a:pt x="511" y="0"/>
                  </a:moveTo>
                  <a:lnTo>
                    <a:pt x="511" y="0"/>
                  </a:ln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7" y="22"/>
                  </a:lnTo>
                  <a:lnTo>
                    <a:pt x="710" y="28"/>
                  </a:lnTo>
                  <a:lnTo>
                    <a:pt x="731" y="35"/>
                  </a:lnTo>
                  <a:lnTo>
                    <a:pt x="754" y="44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6" y="73"/>
                  </a:lnTo>
                  <a:lnTo>
                    <a:pt x="836" y="83"/>
                  </a:lnTo>
                  <a:lnTo>
                    <a:pt x="854" y="95"/>
                  </a:lnTo>
                  <a:lnTo>
                    <a:pt x="871" y="108"/>
                  </a:lnTo>
                  <a:lnTo>
                    <a:pt x="888" y="120"/>
                  </a:lnTo>
                  <a:lnTo>
                    <a:pt x="905" y="133"/>
                  </a:lnTo>
                  <a:lnTo>
                    <a:pt x="921" y="148"/>
                  </a:lnTo>
                  <a:lnTo>
                    <a:pt x="934" y="161"/>
                  </a:lnTo>
                  <a:lnTo>
                    <a:pt x="948" y="176"/>
                  </a:lnTo>
                  <a:lnTo>
                    <a:pt x="960" y="191"/>
                  </a:lnTo>
                  <a:lnTo>
                    <a:pt x="971" y="207"/>
                  </a:lnTo>
                  <a:lnTo>
                    <a:pt x="981" y="223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5" y="275"/>
                  </a:lnTo>
                  <a:lnTo>
                    <a:pt x="1011" y="292"/>
                  </a:lnTo>
                  <a:lnTo>
                    <a:pt x="1016" y="311"/>
                  </a:lnTo>
                  <a:lnTo>
                    <a:pt x="1019" y="329"/>
                  </a:lnTo>
                  <a:lnTo>
                    <a:pt x="1022" y="347"/>
                  </a:lnTo>
                  <a:lnTo>
                    <a:pt x="1022" y="367"/>
                  </a:lnTo>
                  <a:lnTo>
                    <a:pt x="1022" y="1437"/>
                  </a:lnTo>
                  <a:lnTo>
                    <a:pt x="1022" y="1437"/>
                  </a:lnTo>
                  <a:lnTo>
                    <a:pt x="996" y="1407"/>
                  </a:lnTo>
                  <a:lnTo>
                    <a:pt x="971" y="1376"/>
                  </a:lnTo>
                  <a:lnTo>
                    <a:pt x="945" y="1347"/>
                  </a:lnTo>
                  <a:lnTo>
                    <a:pt x="917" y="1319"/>
                  </a:lnTo>
                  <a:lnTo>
                    <a:pt x="891" y="1291"/>
                  </a:lnTo>
                  <a:lnTo>
                    <a:pt x="862" y="1264"/>
                  </a:lnTo>
                  <a:lnTo>
                    <a:pt x="835" y="1237"/>
                  </a:lnTo>
                  <a:lnTo>
                    <a:pt x="805" y="1212"/>
                  </a:lnTo>
                  <a:lnTo>
                    <a:pt x="776" y="1187"/>
                  </a:lnTo>
                  <a:lnTo>
                    <a:pt x="746" y="1163"/>
                  </a:lnTo>
                  <a:lnTo>
                    <a:pt x="716" y="1139"/>
                  </a:lnTo>
                  <a:lnTo>
                    <a:pt x="685" y="1116"/>
                  </a:lnTo>
                  <a:lnTo>
                    <a:pt x="654" y="1094"/>
                  </a:lnTo>
                  <a:lnTo>
                    <a:pt x="622" y="1072"/>
                  </a:lnTo>
                  <a:lnTo>
                    <a:pt x="590" y="1052"/>
                  </a:lnTo>
                  <a:lnTo>
                    <a:pt x="558" y="1032"/>
                  </a:lnTo>
                  <a:lnTo>
                    <a:pt x="526" y="1013"/>
                  </a:lnTo>
                  <a:lnTo>
                    <a:pt x="493" y="994"/>
                  </a:lnTo>
                  <a:lnTo>
                    <a:pt x="459" y="976"/>
                  </a:lnTo>
                  <a:lnTo>
                    <a:pt x="426" y="959"/>
                  </a:lnTo>
                  <a:lnTo>
                    <a:pt x="392" y="941"/>
                  </a:lnTo>
                  <a:lnTo>
                    <a:pt x="357" y="925"/>
                  </a:lnTo>
                  <a:lnTo>
                    <a:pt x="323" y="910"/>
                  </a:lnTo>
                  <a:lnTo>
                    <a:pt x="287" y="896"/>
                  </a:lnTo>
                  <a:lnTo>
                    <a:pt x="253" y="882"/>
                  </a:lnTo>
                  <a:lnTo>
                    <a:pt x="217" y="868"/>
                  </a:lnTo>
                  <a:lnTo>
                    <a:pt x="145" y="843"/>
                  </a:lnTo>
                  <a:lnTo>
                    <a:pt x="73" y="821"/>
                  </a:lnTo>
                  <a:lnTo>
                    <a:pt x="0" y="800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1" y="347"/>
                  </a:lnTo>
                  <a:lnTo>
                    <a:pt x="2" y="329"/>
                  </a:lnTo>
                  <a:lnTo>
                    <a:pt x="5" y="311"/>
                  </a:lnTo>
                  <a:lnTo>
                    <a:pt x="10" y="292"/>
                  </a:lnTo>
                  <a:lnTo>
                    <a:pt x="16" y="275"/>
                  </a:lnTo>
                  <a:lnTo>
                    <a:pt x="22" y="258"/>
                  </a:lnTo>
                  <a:lnTo>
                    <a:pt x="30" y="241"/>
                  </a:lnTo>
                  <a:lnTo>
                    <a:pt x="40" y="223"/>
                  </a:lnTo>
                  <a:lnTo>
                    <a:pt x="50" y="207"/>
                  </a:lnTo>
                  <a:lnTo>
                    <a:pt x="61" y="191"/>
                  </a:lnTo>
                  <a:lnTo>
                    <a:pt x="74" y="176"/>
                  </a:lnTo>
                  <a:lnTo>
                    <a:pt x="87" y="161"/>
                  </a:lnTo>
                  <a:lnTo>
                    <a:pt x="102" y="148"/>
                  </a:lnTo>
                  <a:lnTo>
                    <a:pt x="116" y="133"/>
                  </a:lnTo>
                  <a:lnTo>
                    <a:pt x="133" y="120"/>
                  </a:lnTo>
                  <a:lnTo>
                    <a:pt x="150" y="108"/>
                  </a:lnTo>
                  <a:lnTo>
                    <a:pt x="167" y="95"/>
                  </a:lnTo>
                  <a:lnTo>
                    <a:pt x="186" y="83"/>
                  </a:lnTo>
                  <a:lnTo>
                    <a:pt x="206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8" y="44"/>
                  </a:lnTo>
                  <a:lnTo>
                    <a:pt x="290" y="35"/>
                  </a:lnTo>
                  <a:lnTo>
                    <a:pt x="313" y="28"/>
                  </a:lnTo>
                  <a:lnTo>
                    <a:pt x="336" y="22"/>
                  </a:lnTo>
                  <a:lnTo>
                    <a:pt x="360" y="16"/>
                  </a:lnTo>
                  <a:lnTo>
                    <a:pt x="384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8" y="2"/>
                  </a:lnTo>
                  <a:lnTo>
                    <a:pt x="485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6" name="Freeform 209"/>
            <p:cNvSpPr>
              <a:spLocks/>
            </p:cNvSpPr>
            <p:nvPr/>
          </p:nvSpPr>
          <p:spPr bwMode="auto">
            <a:xfrm>
              <a:off x="4445112" y="2373909"/>
              <a:ext cx="202461" cy="201867"/>
            </a:xfrm>
            <a:custGeom>
              <a:avLst/>
              <a:gdLst>
                <a:gd name="T0" fmla="*/ 538 w 1022"/>
                <a:gd name="T1" fmla="*/ 1 h 1022"/>
                <a:gd name="T2" fmla="*/ 615 w 1022"/>
                <a:gd name="T3" fmla="*/ 10 h 1022"/>
                <a:gd name="T4" fmla="*/ 687 w 1022"/>
                <a:gd name="T5" fmla="*/ 31 h 1022"/>
                <a:gd name="T6" fmla="*/ 755 w 1022"/>
                <a:gd name="T7" fmla="*/ 62 h 1022"/>
                <a:gd name="T8" fmla="*/ 817 w 1022"/>
                <a:gd name="T9" fmla="*/ 102 h 1022"/>
                <a:gd name="T10" fmla="*/ 873 w 1022"/>
                <a:gd name="T11" fmla="*/ 150 h 1022"/>
                <a:gd name="T12" fmla="*/ 921 w 1022"/>
                <a:gd name="T13" fmla="*/ 205 h 1022"/>
                <a:gd name="T14" fmla="*/ 961 w 1022"/>
                <a:gd name="T15" fmla="*/ 267 h 1022"/>
                <a:gd name="T16" fmla="*/ 991 w 1022"/>
                <a:gd name="T17" fmla="*/ 336 h 1022"/>
                <a:gd name="T18" fmla="*/ 1012 w 1022"/>
                <a:gd name="T19" fmla="*/ 408 h 1022"/>
                <a:gd name="T20" fmla="*/ 1022 w 1022"/>
                <a:gd name="T21" fmla="*/ 485 h 1022"/>
                <a:gd name="T22" fmla="*/ 1022 w 1022"/>
                <a:gd name="T23" fmla="*/ 538 h 1022"/>
                <a:gd name="T24" fmla="*/ 1012 w 1022"/>
                <a:gd name="T25" fmla="*/ 615 h 1022"/>
                <a:gd name="T26" fmla="*/ 991 w 1022"/>
                <a:gd name="T27" fmla="*/ 687 h 1022"/>
                <a:gd name="T28" fmla="*/ 961 w 1022"/>
                <a:gd name="T29" fmla="*/ 755 h 1022"/>
                <a:gd name="T30" fmla="*/ 921 w 1022"/>
                <a:gd name="T31" fmla="*/ 817 h 1022"/>
                <a:gd name="T32" fmla="*/ 873 w 1022"/>
                <a:gd name="T33" fmla="*/ 873 h 1022"/>
                <a:gd name="T34" fmla="*/ 817 w 1022"/>
                <a:gd name="T35" fmla="*/ 921 h 1022"/>
                <a:gd name="T36" fmla="*/ 755 w 1022"/>
                <a:gd name="T37" fmla="*/ 961 h 1022"/>
                <a:gd name="T38" fmla="*/ 687 w 1022"/>
                <a:gd name="T39" fmla="*/ 991 h 1022"/>
                <a:gd name="T40" fmla="*/ 615 w 1022"/>
                <a:gd name="T41" fmla="*/ 1012 h 1022"/>
                <a:gd name="T42" fmla="*/ 538 w 1022"/>
                <a:gd name="T43" fmla="*/ 1022 h 1022"/>
                <a:gd name="T44" fmla="*/ 485 w 1022"/>
                <a:gd name="T45" fmla="*/ 1022 h 1022"/>
                <a:gd name="T46" fmla="*/ 408 w 1022"/>
                <a:gd name="T47" fmla="*/ 1012 h 1022"/>
                <a:gd name="T48" fmla="*/ 336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50 w 1022"/>
                <a:gd name="T55" fmla="*/ 873 h 1022"/>
                <a:gd name="T56" fmla="*/ 102 w 1022"/>
                <a:gd name="T57" fmla="*/ 817 h 1022"/>
                <a:gd name="T58" fmla="*/ 62 w 1022"/>
                <a:gd name="T59" fmla="*/ 755 h 1022"/>
                <a:gd name="T60" fmla="*/ 31 w 1022"/>
                <a:gd name="T61" fmla="*/ 687 h 1022"/>
                <a:gd name="T62" fmla="*/ 10 w 1022"/>
                <a:gd name="T63" fmla="*/ 615 h 1022"/>
                <a:gd name="T64" fmla="*/ 1 w 1022"/>
                <a:gd name="T65" fmla="*/ 538 h 1022"/>
                <a:gd name="T66" fmla="*/ 1 w 1022"/>
                <a:gd name="T67" fmla="*/ 485 h 1022"/>
                <a:gd name="T68" fmla="*/ 10 w 1022"/>
                <a:gd name="T69" fmla="*/ 408 h 1022"/>
                <a:gd name="T70" fmla="*/ 31 w 1022"/>
                <a:gd name="T71" fmla="*/ 336 h 1022"/>
                <a:gd name="T72" fmla="*/ 62 w 1022"/>
                <a:gd name="T73" fmla="*/ 267 h 1022"/>
                <a:gd name="T74" fmla="*/ 102 w 1022"/>
                <a:gd name="T75" fmla="*/ 205 h 1022"/>
                <a:gd name="T76" fmla="*/ 150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6 w 1022"/>
                <a:gd name="T83" fmla="*/ 31 h 1022"/>
                <a:gd name="T84" fmla="*/ 408 w 1022"/>
                <a:gd name="T85" fmla="*/ 10 h 1022"/>
                <a:gd name="T86" fmla="*/ 485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6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6" y="75"/>
                  </a:lnTo>
                  <a:lnTo>
                    <a:pt x="797" y="87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6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7"/>
                  </a:lnTo>
                  <a:lnTo>
                    <a:pt x="971" y="290"/>
                  </a:lnTo>
                  <a:lnTo>
                    <a:pt x="982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59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3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2" y="710"/>
                  </a:lnTo>
                  <a:lnTo>
                    <a:pt x="971" y="733"/>
                  </a:lnTo>
                  <a:lnTo>
                    <a:pt x="961" y="755"/>
                  </a:lnTo>
                  <a:lnTo>
                    <a:pt x="949" y="776"/>
                  </a:lnTo>
                  <a:lnTo>
                    <a:pt x="935" y="797"/>
                  </a:lnTo>
                  <a:lnTo>
                    <a:pt x="921" y="817"/>
                  </a:lnTo>
                  <a:lnTo>
                    <a:pt x="906" y="836"/>
                  </a:lnTo>
                  <a:lnTo>
                    <a:pt x="890" y="854"/>
                  </a:lnTo>
                  <a:lnTo>
                    <a:pt x="873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5"/>
                  </a:lnTo>
                  <a:lnTo>
                    <a:pt x="776" y="949"/>
                  </a:lnTo>
                  <a:lnTo>
                    <a:pt x="755" y="961"/>
                  </a:lnTo>
                  <a:lnTo>
                    <a:pt x="733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5" y="1012"/>
                  </a:lnTo>
                  <a:lnTo>
                    <a:pt x="590" y="1016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2"/>
                  </a:lnTo>
                  <a:lnTo>
                    <a:pt x="512" y="1022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6" y="991"/>
                  </a:lnTo>
                  <a:lnTo>
                    <a:pt x="312" y="982"/>
                  </a:lnTo>
                  <a:lnTo>
                    <a:pt x="290" y="971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5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7" y="890"/>
                  </a:lnTo>
                  <a:lnTo>
                    <a:pt x="150" y="873"/>
                  </a:lnTo>
                  <a:lnTo>
                    <a:pt x="133" y="854"/>
                  </a:lnTo>
                  <a:lnTo>
                    <a:pt x="117" y="836"/>
                  </a:lnTo>
                  <a:lnTo>
                    <a:pt x="102" y="817"/>
                  </a:lnTo>
                  <a:lnTo>
                    <a:pt x="87" y="797"/>
                  </a:lnTo>
                  <a:lnTo>
                    <a:pt x="75" y="776"/>
                  </a:lnTo>
                  <a:lnTo>
                    <a:pt x="62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1" y="687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3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59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2" y="267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6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7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7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6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7" name="Freeform 191"/>
            <p:cNvSpPr>
              <a:spLocks noEditPoints="1"/>
            </p:cNvSpPr>
            <p:nvPr/>
          </p:nvSpPr>
          <p:spPr bwMode="auto">
            <a:xfrm>
              <a:off x="6106957" y="2892234"/>
              <a:ext cx="143088" cy="143682"/>
            </a:xfrm>
            <a:custGeom>
              <a:avLst/>
              <a:gdLst>
                <a:gd name="T0" fmla="*/ 389 w 724"/>
                <a:gd name="T1" fmla="*/ 339 h 725"/>
                <a:gd name="T2" fmla="*/ 417 w 724"/>
                <a:gd name="T3" fmla="*/ 327 h 725"/>
                <a:gd name="T4" fmla="*/ 434 w 724"/>
                <a:gd name="T5" fmla="*/ 303 h 725"/>
                <a:gd name="T6" fmla="*/ 435 w 724"/>
                <a:gd name="T7" fmla="*/ 267 h 725"/>
                <a:gd name="T8" fmla="*/ 415 w 724"/>
                <a:gd name="T9" fmla="*/ 241 h 725"/>
                <a:gd name="T10" fmla="*/ 376 w 724"/>
                <a:gd name="T11" fmla="*/ 227 h 725"/>
                <a:gd name="T12" fmla="*/ 203 w 724"/>
                <a:gd name="T13" fmla="*/ 563 h 725"/>
                <a:gd name="T14" fmla="*/ 396 w 724"/>
                <a:gd name="T15" fmla="*/ 175 h 725"/>
                <a:gd name="T16" fmla="*/ 451 w 724"/>
                <a:gd name="T17" fmla="*/ 190 h 725"/>
                <a:gd name="T18" fmla="*/ 493 w 724"/>
                <a:gd name="T19" fmla="*/ 235 h 725"/>
                <a:gd name="T20" fmla="*/ 503 w 724"/>
                <a:gd name="T21" fmla="*/ 289 h 725"/>
                <a:gd name="T22" fmla="*/ 487 w 724"/>
                <a:gd name="T23" fmla="*/ 337 h 725"/>
                <a:gd name="T24" fmla="*/ 457 w 724"/>
                <a:gd name="T25" fmla="*/ 367 h 725"/>
                <a:gd name="T26" fmla="*/ 405 w 724"/>
                <a:gd name="T27" fmla="*/ 387 h 725"/>
                <a:gd name="T28" fmla="*/ 419 w 724"/>
                <a:gd name="T29" fmla="*/ 403 h 725"/>
                <a:gd name="T30" fmla="*/ 467 w 724"/>
                <a:gd name="T31" fmla="*/ 461 h 725"/>
                <a:gd name="T32" fmla="*/ 419 w 724"/>
                <a:gd name="T33" fmla="*/ 501 h 725"/>
                <a:gd name="T34" fmla="*/ 354 w 724"/>
                <a:gd name="T35" fmla="*/ 410 h 725"/>
                <a:gd name="T36" fmla="*/ 303 w 724"/>
                <a:gd name="T37" fmla="*/ 397 h 725"/>
                <a:gd name="T38" fmla="*/ 363 w 724"/>
                <a:gd name="T39" fmla="*/ 61 h 725"/>
                <a:gd name="T40" fmla="*/ 269 w 724"/>
                <a:gd name="T41" fmla="*/ 75 h 725"/>
                <a:gd name="T42" fmla="*/ 196 w 724"/>
                <a:gd name="T43" fmla="*/ 110 h 725"/>
                <a:gd name="T44" fmla="*/ 123 w 724"/>
                <a:gd name="T45" fmla="*/ 176 h 725"/>
                <a:gd name="T46" fmla="*/ 83 w 724"/>
                <a:gd name="T47" fmla="*/ 247 h 725"/>
                <a:gd name="T48" fmla="*/ 61 w 724"/>
                <a:gd name="T49" fmla="*/ 343 h 725"/>
                <a:gd name="T50" fmla="*/ 66 w 724"/>
                <a:gd name="T51" fmla="*/ 421 h 725"/>
                <a:gd name="T52" fmla="*/ 100 w 724"/>
                <a:gd name="T53" fmla="*/ 512 h 725"/>
                <a:gd name="T54" fmla="*/ 148 w 724"/>
                <a:gd name="T55" fmla="*/ 577 h 725"/>
                <a:gd name="T56" fmla="*/ 212 w 724"/>
                <a:gd name="T57" fmla="*/ 625 h 725"/>
                <a:gd name="T58" fmla="*/ 304 w 724"/>
                <a:gd name="T59" fmla="*/ 658 h 725"/>
                <a:gd name="T60" fmla="*/ 382 w 724"/>
                <a:gd name="T61" fmla="*/ 664 h 725"/>
                <a:gd name="T62" fmla="*/ 476 w 724"/>
                <a:gd name="T63" fmla="*/ 642 h 725"/>
                <a:gd name="T64" fmla="*/ 546 w 724"/>
                <a:gd name="T65" fmla="*/ 602 h 725"/>
                <a:gd name="T66" fmla="*/ 614 w 724"/>
                <a:gd name="T67" fmla="*/ 530 h 725"/>
                <a:gd name="T68" fmla="*/ 648 w 724"/>
                <a:gd name="T69" fmla="*/ 457 h 725"/>
                <a:gd name="T70" fmla="*/ 664 w 724"/>
                <a:gd name="T71" fmla="*/ 362 h 725"/>
                <a:gd name="T72" fmla="*/ 654 w 724"/>
                <a:gd name="T73" fmla="*/ 285 h 725"/>
                <a:gd name="T74" fmla="*/ 624 w 724"/>
                <a:gd name="T75" fmla="*/ 211 h 725"/>
                <a:gd name="T76" fmla="*/ 560 w 724"/>
                <a:gd name="T77" fmla="*/ 133 h 725"/>
                <a:gd name="T78" fmla="*/ 492 w 724"/>
                <a:gd name="T79" fmla="*/ 90 h 725"/>
                <a:gd name="T80" fmla="*/ 399 w 724"/>
                <a:gd name="T81" fmla="*/ 63 h 725"/>
                <a:gd name="T82" fmla="*/ 363 w 724"/>
                <a:gd name="T83" fmla="*/ 0 h 725"/>
                <a:gd name="T84" fmla="*/ 474 w 724"/>
                <a:gd name="T85" fmla="*/ 18 h 725"/>
                <a:gd name="T86" fmla="*/ 561 w 724"/>
                <a:gd name="T87" fmla="*/ 59 h 725"/>
                <a:gd name="T88" fmla="*/ 649 w 724"/>
                <a:gd name="T89" fmla="*/ 140 h 725"/>
                <a:gd name="T90" fmla="*/ 696 w 724"/>
                <a:gd name="T91" fmla="*/ 225 h 725"/>
                <a:gd name="T92" fmla="*/ 723 w 724"/>
                <a:gd name="T93" fmla="*/ 339 h 725"/>
                <a:gd name="T94" fmla="*/ 717 w 724"/>
                <a:gd name="T95" fmla="*/ 432 h 725"/>
                <a:gd name="T96" fmla="*/ 676 w 724"/>
                <a:gd name="T97" fmla="*/ 542 h 725"/>
                <a:gd name="T98" fmla="*/ 618 w 724"/>
                <a:gd name="T99" fmla="*/ 619 h 725"/>
                <a:gd name="T100" fmla="*/ 543 w 724"/>
                <a:gd name="T101" fmla="*/ 676 h 725"/>
                <a:gd name="T102" fmla="*/ 432 w 724"/>
                <a:gd name="T103" fmla="*/ 718 h 725"/>
                <a:gd name="T104" fmla="*/ 339 w 724"/>
                <a:gd name="T105" fmla="*/ 723 h 725"/>
                <a:gd name="T106" fmla="*/ 225 w 724"/>
                <a:gd name="T107" fmla="*/ 697 h 725"/>
                <a:gd name="T108" fmla="*/ 141 w 724"/>
                <a:gd name="T109" fmla="*/ 650 h 725"/>
                <a:gd name="T110" fmla="*/ 60 w 724"/>
                <a:gd name="T111" fmla="*/ 563 h 725"/>
                <a:gd name="T112" fmla="*/ 19 w 724"/>
                <a:gd name="T113" fmla="*/ 477 h 725"/>
                <a:gd name="T114" fmla="*/ 0 w 724"/>
                <a:gd name="T115" fmla="*/ 362 h 725"/>
                <a:gd name="T116" fmla="*/ 12 w 724"/>
                <a:gd name="T117" fmla="*/ 269 h 725"/>
                <a:gd name="T118" fmla="*/ 48 w 724"/>
                <a:gd name="T119" fmla="*/ 181 h 725"/>
                <a:gd name="T120" fmla="*/ 124 w 724"/>
                <a:gd name="T121" fmla="*/ 88 h 725"/>
                <a:gd name="T122" fmla="*/ 206 w 724"/>
                <a:gd name="T123" fmla="*/ 36 h 725"/>
                <a:gd name="T124" fmla="*/ 317 w 724"/>
                <a:gd name="T125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725">
                  <a:moveTo>
                    <a:pt x="266" y="343"/>
                  </a:moveTo>
                  <a:lnTo>
                    <a:pt x="343" y="343"/>
                  </a:lnTo>
                  <a:lnTo>
                    <a:pt x="343" y="343"/>
                  </a:lnTo>
                  <a:lnTo>
                    <a:pt x="367" y="343"/>
                  </a:lnTo>
                  <a:lnTo>
                    <a:pt x="389" y="339"/>
                  </a:lnTo>
                  <a:lnTo>
                    <a:pt x="397" y="337"/>
                  </a:lnTo>
                  <a:lnTo>
                    <a:pt x="405" y="334"/>
                  </a:lnTo>
                  <a:lnTo>
                    <a:pt x="412" y="331"/>
                  </a:lnTo>
                  <a:lnTo>
                    <a:pt x="417" y="327"/>
                  </a:lnTo>
                  <a:lnTo>
                    <a:pt x="417" y="327"/>
                  </a:lnTo>
                  <a:lnTo>
                    <a:pt x="422" y="323"/>
                  </a:lnTo>
                  <a:lnTo>
                    <a:pt x="426" y="319"/>
                  </a:lnTo>
                  <a:lnTo>
                    <a:pt x="429" y="313"/>
                  </a:lnTo>
                  <a:lnTo>
                    <a:pt x="433" y="308"/>
                  </a:lnTo>
                  <a:lnTo>
                    <a:pt x="434" y="303"/>
                  </a:lnTo>
                  <a:lnTo>
                    <a:pt x="436" y="297"/>
                  </a:lnTo>
                  <a:lnTo>
                    <a:pt x="437" y="284"/>
                  </a:lnTo>
                  <a:lnTo>
                    <a:pt x="437" y="284"/>
                  </a:lnTo>
                  <a:lnTo>
                    <a:pt x="436" y="275"/>
                  </a:lnTo>
                  <a:lnTo>
                    <a:pt x="435" y="267"/>
                  </a:lnTo>
                  <a:lnTo>
                    <a:pt x="432" y="260"/>
                  </a:lnTo>
                  <a:lnTo>
                    <a:pt x="427" y="253"/>
                  </a:lnTo>
                  <a:lnTo>
                    <a:pt x="427" y="253"/>
                  </a:lnTo>
                  <a:lnTo>
                    <a:pt x="422" y="246"/>
                  </a:lnTo>
                  <a:lnTo>
                    <a:pt x="415" y="241"/>
                  </a:lnTo>
                  <a:lnTo>
                    <a:pt x="409" y="236"/>
                  </a:lnTo>
                  <a:lnTo>
                    <a:pt x="401" y="233"/>
                  </a:lnTo>
                  <a:lnTo>
                    <a:pt x="401" y="233"/>
                  </a:lnTo>
                  <a:lnTo>
                    <a:pt x="390" y="229"/>
                  </a:lnTo>
                  <a:lnTo>
                    <a:pt x="376" y="227"/>
                  </a:lnTo>
                  <a:lnTo>
                    <a:pt x="359" y="226"/>
                  </a:lnTo>
                  <a:lnTo>
                    <a:pt x="337" y="226"/>
                  </a:lnTo>
                  <a:lnTo>
                    <a:pt x="266" y="226"/>
                  </a:lnTo>
                  <a:lnTo>
                    <a:pt x="266" y="343"/>
                  </a:lnTo>
                  <a:close/>
                  <a:moveTo>
                    <a:pt x="203" y="563"/>
                  </a:moveTo>
                  <a:lnTo>
                    <a:pt x="203" y="173"/>
                  </a:lnTo>
                  <a:lnTo>
                    <a:pt x="337" y="173"/>
                  </a:lnTo>
                  <a:lnTo>
                    <a:pt x="337" y="173"/>
                  </a:lnTo>
                  <a:lnTo>
                    <a:pt x="370" y="174"/>
                  </a:lnTo>
                  <a:lnTo>
                    <a:pt x="396" y="175"/>
                  </a:lnTo>
                  <a:lnTo>
                    <a:pt x="419" y="179"/>
                  </a:lnTo>
                  <a:lnTo>
                    <a:pt x="428" y="181"/>
                  </a:lnTo>
                  <a:lnTo>
                    <a:pt x="437" y="183"/>
                  </a:lnTo>
                  <a:lnTo>
                    <a:pt x="437" y="183"/>
                  </a:lnTo>
                  <a:lnTo>
                    <a:pt x="451" y="190"/>
                  </a:lnTo>
                  <a:lnTo>
                    <a:pt x="464" y="198"/>
                  </a:lnTo>
                  <a:lnTo>
                    <a:pt x="475" y="208"/>
                  </a:lnTo>
                  <a:lnTo>
                    <a:pt x="485" y="221"/>
                  </a:lnTo>
                  <a:lnTo>
                    <a:pt x="485" y="221"/>
                  </a:lnTo>
                  <a:lnTo>
                    <a:pt x="493" y="235"/>
                  </a:lnTo>
                  <a:lnTo>
                    <a:pt x="499" y="249"/>
                  </a:lnTo>
                  <a:lnTo>
                    <a:pt x="503" y="264"/>
                  </a:lnTo>
                  <a:lnTo>
                    <a:pt x="504" y="278"/>
                  </a:lnTo>
                  <a:lnTo>
                    <a:pt x="504" y="278"/>
                  </a:lnTo>
                  <a:lnTo>
                    <a:pt x="503" y="289"/>
                  </a:lnTo>
                  <a:lnTo>
                    <a:pt x="501" y="299"/>
                  </a:lnTo>
                  <a:lnTo>
                    <a:pt x="499" y="309"/>
                  </a:lnTo>
                  <a:lnTo>
                    <a:pt x="496" y="319"/>
                  </a:lnTo>
                  <a:lnTo>
                    <a:pt x="492" y="328"/>
                  </a:lnTo>
                  <a:lnTo>
                    <a:pt x="487" y="337"/>
                  </a:lnTo>
                  <a:lnTo>
                    <a:pt x="481" y="345"/>
                  </a:lnTo>
                  <a:lnTo>
                    <a:pt x="473" y="353"/>
                  </a:lnTo>
                  <a:lnTo>
                    <a:pt x="473" y="353"/>
                  </a:lnTo>
                  <a:lnTo>
                    <a:pt x="466" y="360"/>
                  </a:lnTo>
                  <a:lnTo>
                    <a:pt x="457" y="367"/>
                  </a:lnTo>
                  <a:lnTo>
                    <a:pt x="448" y="373"/>
                  </a:lnTo>
                  <a:lnTo>
                    <a:pt x="437" y="377"/>
                  </a:lnTo>
                  <a:lnTo>
                    <a:pt x="427" y="382"/>
                  </a:lnTo>
                  <a:lnTo>
                    <a:pt x="417" y="385"/>
                  </a:lnTo>
                  <a:lnTo>
                    <a:pt x="405" y="387"/>
                  </a:lnTo>
                  <a:lnTo>
                    <a:pt x="393" y="389"/>
                  </a:lnTo>
                  <a:lnTo>
                    <a:pt x="393" y="389"/>
                  </a:lnTo>
                  <a:lnTo>
                    <a:pt x="402" y="393"/>
                  </a:lnTo>
                  <a:lnTo>
                    <a:pt x="411" y="398"/>
                  </a:lnTo>
                  <a:lnTo>
                    <a:pt x="419" y="403"/>
                  </a:lnTo>
                  <a:lnTo>
                    <a:pt x="426" y="409"/>
                  </a:lnTo>
                  <a:lnTo>
                    <a:pt x="426" y="409"/>
                  </a:lnTo>
                  <a:lnTo>
                    <a:pt x="438" y="423"/>
                  </a:lnTo>
                  <a:lnTo>
                    <a:pt x="452" y="440"/>
                  </a:lnTo>
                  <a:lnTo>
                    <a:pt x="467" y="461"/>
                  </a:lnTo>
                  <a:lnTo>
                    <a:pt x="483" y="486"/>
                  </a:lnTo>
                  <a:lnTo>
                    <a:pt x="531" y="563"/>
                  </a:lnTo>
                  <a:lnTo>
                    <a:pt x="454" y="563"/>
                  </a:lnTo>
                  <a:lnTo>
                    <a:pt x="419" y="501"/>
                  </a:lnTo>
                  <a:lnTo>
                    <a:pt x="419" y="501"/>
                  </a:lnTo>
                  <a:lnTo>
                    <a:pt x="399" y="469"/>
                  </a:lnTo>
                  <a:lnTo>
                    <a:pt x="382" y="442"/>
                  </a:lnTo>
                  <a:lnTo>
                    <a:pt x="367" y="423"/>
                  </a:lnTo>
                  <a:lnTo>
                    <a:pt x="360" y="416"/>
                  </a:lnTo>
                  <a:lnTo>
                    <a:pt x="354" y="410"/>
                  </a:lnTo>
                  <a:lnTo>
                    <a:pt x="354" y="410"/>
                  </a:lnTo>
                  <a:lnTo>
                    <a:pt x="344" y="405"/>
                  </a:lnTo>
                  <a:lnTo>
                    <a:pt x="332" y="400"/>
                  </a:lnTo>
                  <a:lnTo>
                    <a:pt x="319" y="398"/>
                  </a:lnTo>
                  <a:lnTo>
                    <a:pt x="303" y="397"/>
                  </a:lnTo>
                  <a:lnTo>
                    <a:pt x="266" y="397"/>
                  </a:lnTo>
                  <a:lnTo>
                    <a:pt x="266" y="563"/>
                  </a:lnTo>
                  <a:lnTo>
                    <a:pt x="203" y="563"/>
                  </a:lnTo>
                  <a:close/>
                  <a:moveTo>
                    <a:pt x="363" y="61"/>
                  </a:moveTo>
                  <a:lnTo>
                    <a:pt x="363" y="61"/>
                  </a:lnTo>
                  <a:lnTo>
                    <a:pt x="343" y="61"/>
                  </a:lnTo>
                  <a:lnTo>
                    <a:pt x="325" y="63"/>
                  </a:lnTo>
                  <a:lnTo>
                    <a:pt x="305" y="65"/>
                  </a:lnTo>
                  <a:lnTo>
                    <a:pt x="287" y="70"/>
                  </a:lnTo>
                  <a:lnTo>
                    <a:pt x="269" y="75"/>
                  </a:lnTo>
                  <a:lnTo>
                    <a:pt x="250" y="82"/>
                  </a:lnTo>
                  <a:lnTo>
                    <a:pt x="232" y="90"/>
                  </a:lnTo>
                  <a:lnTo>
                    <a:pt x="214" y="100"/>
                  </a:lnTo>
                  <a:lnTo>
                    <a:pt x="214" y="100"/>
                  </a:lnTo>
                  <a:lnTo>
                    <a:pt x="196" y="110"/>
                  </a:lnTo>
                  <a:lnTo>
                    <a:pt x="179" y="121"/>
                  </a:lnTo>
                  <a:lnTo>
                    <a:pt x="164" y="133"/>
                  </a:lnTo>
                  <a:lnTo>
                    <a:pt x="149" y="147"/>
                  </a:lnTo>
                  <a:lnTo>
                    <a:pt x="136" y="161"/>
                  </a:lnTo>
                  <a:lnTo>
                    <a:pt x="123" y="176"/>
                  </a:lnTo>
                  <a:lnTo>
                    <a:pt x="111" y="194"/>
                  </a:lnTo>
                  <a:lnTo>
                    <a:pt x="101" y="211"/>
                  </a:lnTo>
                  <a:lnTo>
                    <a:pt x="101" y="211"/>
                  </a:lnTo>
                  <a:lnTo>
                    <a:pt x="91" y="229"/>
                  </a:lnTo>
                  <a:lnTo>
                    <a:pt x="83" y="247"/>
                  </a:lnTo>
                  <a:lnTo>
                    <a:pt x="76" y="266"/>
                  </a:lnTo>
                  <a:lnTo>
                    <a:pt x="70" y="285"/>
                  </a:lnTo>
                  <a:lnTo>
                    <a:pt x="66" y="304"/>
                  </a:lnTo>
                  <a:lnTo>
                    <a:pt x="62" y="323"/>
                  </a:lnTo>
                  <a:lnTo>
                    <a:pt x="61" y="343"/>
                  </a:lnTo>
                  <a:lnTo>
                    <a:pt x="60" y="362"/>
                  </a:lnTo>
                  <a:lnTo>
                    <a:pt x="60" y="362"/>
                  </a:lnTo>
                  <a:lnTo>
                    <a:pt x="61" y="382"/>
                  </a:lnTo>
                  <a:lnTo>
                    <a:pt x="62" y="401"/>
                  </a:lnTo>
                  <a:lnTo>
                    <a:pt x="66" y="421"/>
                  </a:lnTo>
                  <a:lnTo>
                    <a:pt x="70" y="439"/>
                  </a:lnTo>
                  <a:lnTo>
                    <a:pt x="76" y="457"/>
                  </a:lnTo>
                  <a:lnTo>
                    <a:pt x="83" y="476"/>
                  </a:lnTo>
                  <a:lnTo>
                    <a:pt x="91" y="494"/>
                  </a:lnTo>
                  <a:lnTo>
                    <a:pt x="100" y="512"/>
                  </a:lnTo>
                  <a:lnTo>
                    <a:pt x="100" y="512"/>
                  </a:lnTo>
                  <a:lnTo>
                    <a:pt x="110" y="530"/>
                  </a:lnTo>
                  <a:lnTo>
                    <a:pt x="122" y="546"/>
                  </a:lnTo>
                  <a:lnTo>
                    <a:pt x="134" y="562"/>
                  </a:lnTo>
                  <a:lnTo>
                    <a:pt x="148" y="577"/>
                  </a:lnTo>
                  <a:lnTo>
                    <a:pt x="162" y="589"/>
                  </a:lnTo>
                  <a:lnTo>
                    <a:pt x="178" y="602"/>
                  </a:lnTo>
                  <a:lnTo>
                    <a:pt x="194" y="613"/>
                  </a:lnTo>
                  <a:lnTo>
                    <a:pt x="212" y="625"/>
                  </a:lnTo>
                  <a:lnTo>
                    <a:pt x="212" y="625"/>
                  </a:lnTo>
                  <a:lnTo>
                    <a:pt x="230" y="634"/>
                  </a:lnTo>
                  <a:lnTo>
                    <a:pt x="248" y="642"/>
                  </a:lnTo>
                  <a:lnTo>
                    <a:pt x="266" y="649"/>
                  </a:lnTo>
                  <a:lnTo>
                    <a:pt x="286" y="655"/>
                  </a:lnTo>
                  <a:lnTo>
                    <a:pt x="304" y="658"/>
                  </a:lnTo>
                  <a:lnTo>
                    <a:pt x="324" y="662"/>
                  </a:lnTo>
                  <a:lnTo>
                    <a:pt x="343" y="664"/>
                  </a:lnTo>
                  <a:lnTo>
                    <a:pt x="363" y="664"/>
                  </a:lnTo>
                  <a:lnTo>
                    <a:pt x="363" y="664"/>
                  </a:lnTo>
                  <a:lnTo>
                    <a:pt x="382" y="664"/>
                  </a:lnTo>
                  <a:lnTo>
                    <a:pt x="401" y="662"/>
                  </a:lnTo>
                  <a:lnTo>
                    <a:pt x="420" y="658"/>
                  </a:lnTo>
                  <a:lnTo>
                    <a:pt x="438" y="655"/>
                  </a:lnTo>
                  <a:lnTo>
                    <a:pt x="458" y="649"/>
                  </a:lnTo>
                  <a:lnTo>
                    <a:pt x="476" y="642"/>
                  </a:lnTo>
                  <a:lnTo>
                    <a:pt x="495" y="634"/>
                  </a:lnTo>
                  <a:lnTo>
                    <a:pt x="512" y="625"/>
                  </a:lnTo>
                  <a:lnTo>
                    <a:pt x="512" y="625"/>
                  </a:lnTo>
                  <a:lnTo>
                    <a:pt x="530" y="613"/>
                  </a:lnTo>
                  <a:lnTo>
                    <a:pt x="546" y="602"/>
                  </a:lnTo>
                  <a:lnTo>
                    <a:pt x="562" y="589"/>
                  </a:lnTo>
                  <a:lnTo>
                    <a:pt x="576" y="577"/>
                  </a:lnTo>
                  <a:lnTo>
                    <a:pt x="590" y="562"/>
                  </a:lnTo>
                  <a:lnTo>
                    <a:pt x="602" y="546"/>
                  </a:lnTo>
                  <a:lnTo>
                    <a:pt x="614" y="530"/>
                  </a:lnTo>
                  <a:lnTo>
                    <a:pt x="624" y="512"/>
                  </a:lnTo>
                  <a:lnTo>
                    <a:pt x="624" y="512"/>
                  </a:lnTo>
                  <a:lnTo>
                    <a:pt x="633" y="494"/>
                  </a:lnTo>
                  <a:lnTo>
                    <a:pt x="641" y="476"/>
                  </a:lnTo>
                  <a:lnTo>
                    <a:pt x="648" y="457"/>
                  </a:lnTo>
                  <a:lnTo>
                    <a:pt x="654" y="439"/>
                  </a:lnTo>
                  <a:lnTo>
                    <a:pt x="659" y="421"/>
                  </a:lnTo>
                  <a:lnTo>
                    <a:pt x="662" y="401"/>
                  </a:lnTo>
                  <a:lnTo>
                    <a:pt x="663" y="382"/>
                  </a:lnTo>
                  <a:lnTo>
                    <a:pt x="664" y="362"/>
                  </a:lnTo>
                  <a:lnTo>
                    <a:pt x="664" y="362"/>
                  </a:lnTo>
                  <a:lnTo>
                    <a:pt x="663" y="343"/>
                  </a:lnTo>
                  <a:lnTo>
                    <a:pt x="662" y="323"/>
                  </a:lnTo>
                  <a:lnTo>
                    <a:pt x="659" y="304"/>
                  </a:lnTo>
                  <a:lnTo>
                    <a:pt x="654" y="285"/>
                  </a:lnTo>
                  <a:lnTo>
                    <a:pt x="648" y="266"/>
                  </a:lnTo>
                  <a:lnTo>
                    <a:pt x="641" y="247"/>
                  </a:lnTo>
                  <a:lnTo>
                    <a:pt x="633" y="229"/>
                  </a:lnTo>
                  <a:lnTo>
                    <a:pt x="624" y="211"/>
                  </a:lnTo>
                  <a:lnTo>
                    <a:pt x="624" y="211"/>
                  </a:lnTo>
                  <a:lnTo>
                    <a:pt x="613" y="194"/>
                  </a:lnTo>
                  <a:lnTo>
                    <a:pt x="601" y="176"/>
                  </a:lnTo>
                  <a:lnTo>
                    <a:pt x="589" y="161"/>
                  </a:lnTo>
                  <a:lnTo>
                    <a:pt x="575" y="147"/>
                  </a:lnTo>
                  <a:lnTo>
                    <a:pt x="560" y="133"/>
                  </a:lnTo>
                  <a:lnTo>
                    <a:pt x="545" y="121"/>
                  </a:lnTo>
                  <a:lnTo>
                    <a:pt x="528" y="110"/>
                  </a:lnTo>
                  <a:lnTo>
                    <a:pt x="511" y="100"/>
                  </a:lnTo>
                  <a:lnTo>
                    <a:pt x="511" y="100"/>
                  </a:lnTo>
                  <a:lnTo>
                    <a:pt x="492" y="90"/>
                  </a:lnTo>
                  <a:lnTo>
                    <a:pt x="474" y="82"/>
                  </a:lnTo>
                  <a:lnTo>
                    <a:pt x="456" y="75"/>
                  </a:lnTo>
                  <a:lnTo>
                    <a:pt x="437" y="70"/>
                  </a:lnTo>
                  <a:lnTo>
                    <a:pt x="419" y="65"/>
                  </a:lnTo>
                  <a:lnTo>
                    <a:pt x="399" y="63"/>
                  </a:lnTo>
                  <a:lnTo>
                    <a:pt x="381" y="61"/>
                  </a:lnTo>
                  <a:lnTo>
                    <a:pt x="363" y="61"/>
                  </a:lnTo>
                  <a:lnTo>
                    <a:pt x="363" y="61"/>
                  </a:lnTo>
                  <a:close/>
                  <a:moveTo>
                    <a:pt x="363" y="0"/>
                  </a:moveTo>
                  <a:lnTo>
                    <a:pt x="363" y="0"/>
                  </a:lnTo>
                  <a:lnTo>
                    <a:pt x="384" y="1"/>
                  </a:lnTo>
                  <a:lnTo>
                    <a:pt x="407" y="3"/>
                  </a:lnTo>
                  <a:lnTo>
                    <a:pt x="430" y="7"/>
                  </a:lnTo>
                  <a:lnTo>
                    <a:pt x="452" y="12"/>
                  </a:lnTo>
                  <a:lnTo>
                    <a:pt x="474" y="18"/>
                  </a:lnTo>
                  <a:lnTo>
                    <a:pt x="497" y="26"/>
                  </a:lnTo>
                  <a:lnTo>
                    <a:pt x="519" y="36"/>
                  </a:lnTo>
                  <a:lnTo>
                    <a:pt x="540" y="47"/>
                  </a:lnTo>
                  <a:lnTo>
                    <a:pt x="540" y="47"/>
                  </a:lnTo>
                  <a:lnTo>
                    <a:pt x="561" y="59"/>
                  </a:lnTo>
                  <a:lnTo>
                    <a:pt x="582" y="73"/>
                  </a:lnTo>
                  <a:lnTo>
                    <a:pt x="600" y="88"/>
                  </a:lnTo>
                  <a:lnTo>
                    <a:pt x="617" y="104"/>
                  </a:lnTo>
                  <a:lnTo>
                    <a:pt x="633" y="121"/>
                  </a:lnTo>
                  <a:lnTo>
                    <a:pt x="649" y="140"/>
                  </a:lnTo>
                  <a:lnTo>
                    <a:pt x="663" y="159"/>
                  </a:lnTo>
                  <a:lnTo>
                    <a:pt x="676" y="181"/>
                  </a:lnTo>
                  <a:lnTo>
                    <a:pt x="676" y="181"/>
                  </a:lnTo>
                  <a:lnTo>
                    <a:pt x="687" y="203"/>
                  </a:lnTo>
                  <a:lnTo>
                    <a:pt x="696" y="225"/>
                  </a:lnTo>
                  <a:lnTo>
                    <a:pt x="706" y="247"/>
                  </a:lnTo>
                  <a:lnTo>
                    <a:pt x="711" y="269"/>
                  </a:lnTo>
                  <a:lnTo>
                    <a:pt x="717" y="292"/>
                  </a:lnTo>
                  <a:lnTo>
                    <a:pt x="721" y="315"/>
                  </a:lnTo>
                  <a:lnTo>
                    <a:pt x="723" y="339"/>
                  </a:lnTo>
                  <a:lnTo>
                    <a:pt x="724" y="362"/>
                  </a:lnTo>
                  <a:lnTo>
                    <a:pt x="724" y="362"/>
                  </a:lnTo>
                  <a:lnTo>
                    <a:pt x="723" y="385"/>
                  </a:lnTo>
                  <a:lnTo>
                    <a:pt x="721" y="409"/>
                  </a:lnTo>
                  <a:lnTo>
                    <a:pt x="717" y="432"/>
                  </a:lnTo>
                  <a:lnTo>
                    <a:pt x="713" y="454"/>
                  </a:lnTo>
                  <a:lnTo>
                    <a:pt x="706" y="477"/>
                  </a:lnTo>
                  <a:lnTo>
                    <a:pt x="698" y="499"/>
                  </a:lnTo>
                  <a:lnTo>
                    <a:pt x="687" y="520"/>
                  </a:lnTo>
                  <a:lnTo>
                    <a:pt x="676" y="542"/>
                  </a:lnTo>
                  <a:lnTo>
                    <a:pt x="676" y="542"/>
                  </a:lnTo>
                  <a:lnTo>
                    <a:pt x="663" y="563"/>
                  </a:lnTo>
                  <a:lnTo>
                    <a:pt x="651" y="584"/>
                  </a:lnTo>
                  <a:lnTo>
                    <a:pt x="636" y="602"/>
                  </a:lnTo>
                  <a:lnTo>
                    <a:pt x="618" y="619"/>
                  </a:lnTo>
                  <a:lnTo>
                    <a:pt x="601" y="635"/>
                  </a:lnTo>
                  <a:lnTo>
                    <a:pt x="583" y="650"/>
                  </a:lnTo>
                  <a:lnTo>
                    <a:pt x="563" y="664"/>
                  </a:lnTo>
                  <a:lnTo>
                    <a:pt x="543" y="676"/>
                  </a:lnTo>
                  <a:lnTo>
                    <a:pt x="543" y="676"/>
                  </a:lnTo>
                  <a:lnTo>
                    <a:pt x="521" y="688"/>
                  </a:lnTo>
                  <a:lnTo>
                    <a:pt x="499" y="697"/>
                  </a:lnTo>
                  <a:lnTo>
                    <a:pt x="476" y="705"/>
                  </a:lnTo>
                  <a:lnTo>
                    <a:pt x="454" y="712"/>
                  </a:lnTo>
                  <a:lnTo>
                    <a:pt x="432" y="718"/>
                  </a:lnTo>
                  <a:lnTo>
                    <a:pt x="409" y="721"/>
                  </a:lnTo>
                  <a:lnTo>
                    <a:pt x="386" y="723"/>
                  </a:lnTo>
                  <a:lnTo>
                    <a:pt x="363" y="725"/>
                  </a:lnTo>
                  <a:lnTo>
                    <a:pt x="363" y="725"/>
                  </a:lnTo>
                  <a:lnTo>
                    <a:pt x="339" y="723"/>
                  </a:lnTo>
                  <a:lnTo>
                    <a:pt x="316" y="721"/>
                  </a:lnTo>
                  <a:lnTo>
                    <a:pt x="293" y="718"/>
                  </a:lnTo>
                  <a:lnTo>
                    <a:pt x="270" y="712"/>
                  </a:lnTo>
                  <a:lnTo>
                    <a:pt x="248" y="705"/>
                  </a:lnTo>
                  <a:lnTo>
                    <a:pt x="225" y="697"/>
                  </a:lnTo>
                  <a:lnTo>
                    <a:pt x="203" y="688"/>
                  </a:lnTo>
                  <a:lnTo>
                    <a:pt x="183" y="676"/>
                  </a:lnTo>
                  <a:lnTo>
                    <a:pt x="183" y="676"/>
                  </a:lnTo>
                  <a:lnTo>
                    <a:pt x="161" y="664"/>
                  </a:lnTo>
                  <a:lnTo>
                    <a:pt x="141" y="650"/>
                  </a:lnTo>
                  <a:lnTo>
                    <a:pt x="123" y="635"/>
                  </a:lnTo>
                  <a:lnTo>
                    <a:pt x="106" y="619"/>
                  </a:lnTo>
                  <a:lnTo>
                    <a:pt x="90" y="602"/>
                  </a:lnTo>
                  <a:lnTo>
                    <a:pt x="75" y="584"/>
                  </a:lnTo>
                  <a:lnTo>
                    <a:pt x="60" y="563"/>
                  </a:lnTo>
                  <a:lnTo>
                    <a:pt x="47" y="542"/>
                  </a:lnTo>
                  <a:lnTo>
                    <a:pt x="47" y="542"/>
                  </a:lnTo>
                  <a:lnTo>
                    <a:pt x="37" y="520"/>
                  </a:lnTo>
                  <a:lnTo>
                    <a:pt x="27" y="499"/>
                  </a:lnTo>
                  <a:lnTo>
                    <a:pt x="19" y="477"/>
                  </a:lnTo>
                  <a:lnTo>
                    <a:pt x="12" y="454"/>
                  </a:lnTo>
                  <a:lnTo>
                    <a:pt x="7" y="432"/>
                  </a:lnTo>
                  <a:lnTo>
                    <a:pt x="3" y="409"/>
                  </a:lnTo>
                  <a:lnTo>
                    <a:pt x="0" y="385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0" y="339"/>
                  </a:lnTo>
                  <a:lnTo>
                    <a:pt x="3" y="315"/>
                  </a:lnTo>
                  <a:lnTo>
                    <a:pt x="7" y="292"/>
                  </a:lnTo>
                  <a:lnTo>
                    <a:pt x="12" y="269"/>
                  </a:lnTo>
                  <a:lnTo>
                    <a:pt x="19" y="247"/>
                  </a:lnTo>
                  <a:lnTo>
                    <a:pt x="28" y="225"/>
                  </a:lnTo>
                  <a:lnTo>
                    <a:pt x="37" y="203"/>
                  </a:lnTo>
                  <a:lnTo>
                    <a:pt x="48" y="181"/>
                  </a:lnTo>
                  <a:lnTo>
                    <a:pt x="48" y="181"/>
                  </a:lnTo>
                  <a:lnTo>
                    <a:pt x="61" y="159"/>
                  </a:lnTo>
                  <a:lnTo>
                    <a:pt x="75" y="140"/>
                  </a:lnTo>
                  <a:lnTo>
                    <a:pt x="91" y="121"/>
                  </a:lnTo>
                  <a:lnTo>
                    <a:pt x="107" y="104"/>
                  </a:lnTo>
                  <a:lnTo>
                    <a:pt x="124" y="88"/>
                  </a:lnTo>
                  <a:lnTo>
                    <a:pt x="142" y="73"/>
                  </a:lnTo>
                  <a:lnTo>
                    <a:pt x="163" y="59"/>
                  </a:lnTo>
                  <a:lnTo>
                    <a:pt x="184" y="47"/>
                  </a:lnTo>
                  <a:lnTo>
                    <a:pt x="184" y="47"/>
                  </a:lnTo>
                  <a:lnTo>
                    <a:pt x="206" y="36"/>
                  </a:lnTo>
                  <a:lnTo>
                    <a:pt x="227" y="26"/>
                  </a:lnTo>
                  <a:lnTo>
                    <a:pt x="250" y="18"/>
                  </a:lnTo>
                  <a:lnTo>
                    <a:pt x="272" y="12"/>
                  </a:lnTo>
                  <a:lnTo>
                    <a:pt x="294" y="7"/>
                  </a:lnTo>
                  <a:lnTo>
                    <a:pt x="317" y="3"/>
                  </a:lnTo>
                  <a:lnTo>
                    <a:pt x="340" y="1"/>
                  </a:lnTo>
                  <a:lnTo>
                    <a:pt x="363" y="0"/>
                  </a:lnTo>
                  <a:lnTo>
                    <a:pt x="363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8" name="Freeform 197"/>
            <p:cNvSpPr>
              <a:spLocks/>
            </p:cNvSpPr>
            <p:nvPr/>
          </p:nvSpPr>
          <p:spPr bwMode="auto">
            <a:xfrm>
              <a:off x="5421201" y="2835236"/>
              <a:ext cx="640039" cy="798564"/>
            </a:xfrm>
            <a:custGeom>
              <a:avLst/>
              <a:gdLst>
                <a:gd name="T0" fmla="*/ 2711 w 3235"/>
                <a:gd name="T1" fmla="*/ 1850 h 4035"/>
                <a:gd name="T2" fmla="*/ 2396 w 3235"/>
                <a:gd name="T3" fmla="*/ 1702 h 4035"/>
                <a:gd name="T4" fmla="*/ 1708 w 3235"/>
                <a:gd name="T5" fmla="*/ 1454 h 4035"/>
                <a:gd name="T6" fmla="*/ 1505 w 3235"/>
                <a:gd name="T7" fmla="*/ 1352 h 4035"/>
                <a:gd name="T8" fmla="*/ 1424 w 3235"/>
                <a:gd name="T9" fmla="*/ 1269 h 4035"/>
                <a:gd name="T10" fmla="*/ 1388 w 3235"/>
                <a:gd name="T11" fmla="*/ 1157 h 4035"/>
                <a:gd name="T12" fmla="*/ 1397 w 3235"/>
                <a:gd name="T13" fmla="*/ 1033 h 4035"/>
                <a:gd name="T14" fmla="*/ 1453 w 3235"/>
                <a:gd name="T15" fmla="*/ 934 h 4035"/>
                <a:gd name="T16" fmla="*/ 1545 w 3235"/>
                <a:gd name="T17" fmla="*/ 866 h 4035"/>
                <a:gd name="T18" fmla="*/ 1686 w 3235"/>
                <a:gd name="T19" fmla="*/ 819 h 4035"/>
                <a:gd name="T20" fmla="*/ 1900 w 3235"/>
                <a:gd name="T21" fmla="*/ 798 h 4035"/>
                <a:gd name="T22" fmla="*/ 2137 w 3235"/>
                <a:gd name="T23" fmla="*/ 822 h 4035"/>
                <a:gd name="T24" fmla="*/ 2449 w 3235"/>
                <a:gd name="T25" fmla="*/ 926 h 4035"/>
                <a:gd name="T26" fmla="*/ 2617 w 3235"/>
                <a:gd name="T27" fmla="*/ 923 h 4035"/>
                <a:gd name="T28" fmla="*/ 2713 w 3235"/>
                <a:gd name="T29" fmla="*/ 756 h 4035"/>
                <a:gd name="T30" fmla="*/ 2823 w 3235"/>
                <a:gd name="T31" fmla="*/ 393 h 4035"/>
                <a:gd name="T32" fmla="*/ 2703 w 3235"/>
                <a:gd name="T33" fmla="*/ 175 h 4035"/>
                <a:gd name="T34" fmla="*/ 2266 w 3235"/>
                <a:gd name="T35" fmla="*/ 43 h 4035"/>
                <a:gd name="T36" fmla="*/ 1971 w 3235"/>
                <a:gd name="T37" fmla="*/ 4 h 4035"/>
                <a:gd name="T38" fmla="*/ 1573 w 3235"/>
                <a:gd name="T39" fmla="*/ 10 h 4035"/>
                <a:gd name="T40" fmla="*/ 1222 w 3235"/>
                <a:gd name="T41" fmla="*/ 69 h 4035"/>
                <a:gd name="T42" fmla="*/ 1013 w 3235"/>
                <a:gd name="T43" fmla="*/ 135 h 4035"/>
                <a:gd name="T44" fmla="*/ 800 w 3235"/>
                <a:gd name="T45" fmla="*/ 239 h 4035"/>
                <a:gd name="T46" fmla="*/ 644 w 3235"/>
                <a:gd name="T47" fmla="*/ 352 h 4035"/>
                <a:gd name="T48" fmla="*/ 492 w 3235"/>
                <a:gd name="T49" fmla="*/ 508 h 4035"/>
                <a:gd name="T50" fmla="*/ 376 w 3235"/>
                <a:gd name="T51" fmla="*/ 689 h 4035"/>
                <a:gd name="T52" fmla="*/ 308 w 3235"/>
                <a:gd name="T53" fmla="*/ 866 h 4035"/>
                <a:gd name="T54" fmla="*/ 267 w 3235"/>
                <a:gd name="T55" fmla="*/ 1094 h 4035"/>
                <a:gd name="T56" fmla="*/ 273 w 3235"/>
                <a:gd name="T57" fmla="*/ 1367 h 4035"/>
                <a:gd name="T58" fmla="*/ 335 w 3235"/>
                <a:gd name="T59" fmla="*/ 1608 h 4035"/>
                <a:gd name="T60" fmla="*/ 507 w 3235"/>
                <a:gd name="T61" fmla="*/ 1881 h 4035"/>
                <a:gd name="T62" fmla="*/ 725 w 3235"/>
                <a:gd name="T63" fmla="*/ 2067 h 4035"/>
                <a:gd name="T64" fmla="*/ 1000 w 3235"/>
                <a:gd name="T65" fmla="*/ 2215 h 4035"/>
                <a:gd name="T66" fmla="*/ 1617 w 3235"/>
                <a:gd name="T67" fmla="*/ 2428 h 4035"/>
                <a:gd name="T68" fmla="*/ 1919 w 3235"/>
                <a:gd name="T69" fmla="*/ 2558 h 4035"/>
                <a:gd name="T70" fmla="*/ 1998 w 3235"/>
                <a:gd name="T71" fmla="*/ 2633 h 4035"/>
                <a:gd name="T72" fmla="*/ 2048 w 3235"/>
                <a:gd name="T73" fmla="*/ 2732 h 4035"/>
                <a:gd name="T74" fmla="*/ 2055 w 3235"/>
                <a:gd name="T75" fmla="*/ 2863 h 4035"/>
                <a:gd name="T76" fmla="*/ 2001 w 3235"/>
                <a:gd name="T77" fmla="*/ 3007 h 4035"/>
                <a:gd name="T78" fmla="*/ 1878 w 3235"/>
                <a:gd name="T79" fmla="*/ 3103 h 4035"/>
                <a:gd name="T80" fmla="*/ 1724 w 3235"/>
                <a:gd name="T81" fmla="*/ 3155 h 4035"/>
                <a:gd name="T82" fmla="*/ 1495 w 3235"/>
                <a:gd name="T83" fmla="*/ 3185 h 4035"/>
                <a:gd name="T84" fmla="*/ 1163 w 3235"/>
                <a:gd name="T85" fmla="*/ 3175 h 4035"/>
                <a:gd name="T86" fmla="*/ 743 w 3235"/>
                <a:gd name="T87" fmla="*/ 3091 h 4035"/>
                <a:gd name="T88" fmla="*/ 394 w 3235"/>
                <a:gd name="T89" fmla="*/ 3036 h 4035"/>
                <a:gd name="T90" fmla="*/ 248 w 3235"/>
                <a:gd name="T91" fmla="*/ 3383 h 4035"/>
                <a:gd name="T92" fmla="*/ 50 w 3235"/>
                <a:gd name="T93" fmla="*/ 3692 h 4035"/>
                <a:gd name="T94" fmla="*/ 390 w 3235"/>
                <a:gd name="T95" fmla="*/ 3889 h 4035"/>
                <a:gd name="T96" fmla="*/ 857 w 3235"/>
                <a:gd name="T97" fmla="*/ 3994 h 4035"/>
                <a:gd name="T98" fmla="*/ 1467 w 3235"/>
                <a:gd name="T99" fmla="*/ 4035 h 4035"/>
                <a:gd name="T100" fmla="*/ 1773 w 3235"/>
                <a:gd name="T101" fmla="*/ 4022 h 4035"/>
                <a:gd name="T102" fmla="*/ 2096 w 3235"/>
                <a:gd name="T103" fmla="*/ 3976 h 4035"/>
                <a:gd name="T104" fmla="*/ 2342 w 3235"/>
                <a:gd name="T105" fmla="*/ 3910 h 4035"/>
                <a:gd name="T106" fmla="*/ 2594 w 3235"/>
                <a:gd name="T107" fmla="*/ 3804 h 4035"/>
                <a:gd name="T108" fmla="*/ 2777 w 3235"/>
                <a:gd name="T109" fmla="*/ 3691 h 4035"/>
                <a:gd name="T110" fmla="*/ 2954 w 3235"/>
                <a:gd name="T111" fmla="*/ 3532 h 4035"/>
                <a:gd name="T112" fmla="*/ 3089 w 3235"/>
                <a:gd name="T113" fmla="*/ 3350 h 4035"/>
                <a:gd name="T114" fmla="*/ 3171 w 3235"/>
                <a:gd name="T115" fmla="*/ 3175 h 4035"/>
                <a:gd name="T116" fmla="*/ 3224 w 3235"/>
                <a:gd name="T117" fmla="*/ 2950 h 4035"/>
                <a:gd name="T118" fmla="*/ 3234 w 3235"/>
                <a:gd name="T119" fmla="*/ 2710 h 4035"/>
                <a:gd name="T120" fmla="*/ 3204 w 3235"/>
                <a:gd name="T121" fmla="*/ 2473 h 4035"/>
                <a:gd name="T122" fmla="*/ 3153 w 3235"/>
                <a:gd name="T123" fmla="*/ 2321 h 4035"/>
                <a:gd name="T124" fmla="*/ 2958 w 3235"/>
                <a:gd name="T125" fmla="*/ 2036 h 4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5" h="4035">
                  <a:moveTo>
                    <a:pt x="2922" y="2001"/>
                  </a:moveTo>
                  <a:lnTo>
                    <a:pt x="2922" y="2001"/>
                  </a:lnTo>
                  <a:lnTo>
                    <a:pt x="2884" y="1968"/>
                  </a:lnTo>
                  <a:lnTo>
                    <a:pt x="2843" y="1937"/>
                  </a:lnTo>
                  <a:lnTo>
                    <a:pt x="2801" y="1907"/>
                  </a:lnTo>
                  <a:lnTo>
                    <a:pt x="2757" y="1877"/>
                  </a:lnTo>
                  <a:lnTo>
                    <a:pt x="2711" y="1850"/>
                  </a:lnTo>
                  <a:lnTo>
                    <a:pt x="2662" y="1822"/>
                  </a:lnTo>
                  <a:lnTo>
                    <a:pt x="2613" y="1797"/>
                  </a:lnTo>
                  <a:lnTo>
                    <a:pt x="2562" y="1773"/>
                  </a:lnTo>
                  <a:lnTo>
                    <a:pt x="2562" y="1773"/>
                  </a:lnTo>
                  <a:lnTo>
                    <a:pt x="2508" y="1749"/>
                  </a:lnTo>
                  <a:lnTo>
                    <a:pt x="2453" y="1726"/>
                  </a:lnTo>
                  <a:lnTo>
                    <a:pt x="2396" y="1702"/>
                  </a:lnTo>
                  <a:lnTo>
                    <a:pt x="2338" y="1679"/>
                  </a:lnTo>
                  <a:lnTo>
                    <a:pt x="2216" y="1632"/>
                  </a:lnTo>
                  <a:lnTo>
                    <a:pt x="2088" y="1586"/>
                  </a:lnTo>
                  <a:lnTo>
                    <a:pt x="1787" y="1483"/>
                  </a:lnTo>
                  <a:lnTo>
                    <a:pt x="1787" y="1483"/>
                  </a:lnTo>
                  <a:lnTo>
                    <a:pt x="1747" y="1468"/>
                  </a:lnTo>
                  <a:lnTo>
                    <a:pt x="1708" y="1454"/>
                  </a:lnTo>
                  <a:lnTo>
                    <a:pt x="1671" y="1438"/>
                  </a:lnTo>
                  <a:lnTo>
                    <a:pt x="1635" y="1422"/>
                  </a:lnTo>
                  <a:lnTo>
                    <a:pt x="1600" y="1406"/>
                  </a:lnTo>
                  <a:lnTo>
                    <a:pt x="1567" y="1389"/>
                  </a:lnTo>
                  <a:lnTo>
                    <a:pt x="1535" y="1370"/>
                  </a:lnTo>
                  <a:lnTo>
                    <a:pt x="1505" y="1352"/>
                  </a:lnTo>
                  <a:lnTo>
                    <a:pt x="1505" y="1352"/>
                  </a:lnTo>
                  <a:lnTo>
                    <a:pt x="1490" y="1342"/>
                  </a:lnTo>
                  <a:lnTo>
                    <a:pt x="1476" y="1331"/>
                  </a:lnTo>
                  <a:lnTo>
                    <a:pt x="1465" y="1321"/>
                  </a:lnTo>
                  <a:lnTo>
                    <a:pt x="1452" y="1308"/>
                  </a:lnTo>
                  <a:lnTo>
                    <a:pt x="1442" y="1297"/>
                  </a:lnTo>
                  <a:lnTo>
                    <a:pt x="1433" y="1283"/>
                  </a:lnTo>
                  <a:lnTo>
                    <a:pt x="1424" y="1269"/>
                  </a:lnTo>
                  <a:lnTo>
                    <a:pt x="1416" y="1256"/>
                  </a:lnTo>
                  <a:lnTo>
                    <a:pt x="1409" y="1241"/>
                  </a:lnTo>
                  <a:lnTo>
                    <a:pt x="1403" y="1225"/>
                  </a:lnTo>
                  <a:lnTo>
                    <a:pt x="1397" y="1209"/>
                  </a:lnTo>
                  <a:lnTo>
                    <a:pt x="1394" y="1193"/>
                  </a:lnTo>
                  <a:lnTo>
                    <a:pt x="1390" y="1174"/>
                  </a:lnTo>
                  <a:lnTo>
                    <a:pt x="1388" y="1157"/>
                  </a:lnTo>
                  <a:lnTo>
                    <a:pt x="1386" y="1138"/>
                  </a:lnTo>
                  <a:lnTo>
                    <a:pt x="1386" y="1118"/>
                  </a:lnTo>
                  <a:lnTo>
                    <a:pt x="1386" y="1118"/>
                  </a:lnTo>
                  <a:lnTo>
                    <a:pt x="1387" y="1096"/>
                  </a:lnTo>
                  <a:lnTo>
                    <a:pt x="1388" y="1074"/>
                  </a:lnTo>
                  <a:lnTo>
                    <a:pt x="1392" y="1054"/>
                  </a:lnTo>
                  <a:lnTo>
                    <a:pt x="1397" y="1033"/>
                  </a:lnTo>
                  <a:lnTo>
                    <a:pt x="1403" y="1015"/>
                  </a:lnTo>
                  <a:lnTo>
                    <a:pt x="1411" y="996"/>
                  </a:lnTo>
                  <a:lnTo>
                    <a:pt x="1419" y="979"/>
                  </a:lnTo>
                  <a:lnTo>
                    <a:pt x="1429" y="963"/>
                  </a:lnTo>
                  <a:lnTo>
                    <a:pt x="1429" y="963"/>
                  </a:lnTo>
                  <a:lnTo>
                    <a:pt x="1441" y="948"/>
                  </a:lnTo>
                  <a:lnTo>
                    <a:pt x="1453" y="934"/>
                  </a:lnTo>
                  <a:lnTo>
                    <a:pt x="1466" y="921"/>
                  </a:lnTo>
                  <a:lnTo>
                    <a:pt x="1481" y="908"/>
                  </a:lnTo>
                  <a:lnTo>
                    <a:pt x="1496" y="897"/>
                  </a:lnTo>
                  <a:lnTo>
                    <a:pt x="1512" y="885"/>
                  </a:lnTo>
                  <a:lnTo>
                    <a:pt x="1528" y="875"/>
                  </a:lnTo>
                  <a:lnTo>
                    <a:pt x="1545" y="866"/>
                  </a:lnTo>
                  <a:lnTo>
                    <a:pt x="1545" y="866"/>
                  </a:lnTo>
                  <a:lnTo>
                    <a:pt x="1564" y="858"/>
                  </a:lnTo>
                  <a:lnTo>
                    <a:pt x="1583" y="850"/>
                  </a:lnTo>
                  <a:lnTo>
                    <a:pt x="1603" y="842"/>
                  </a:lnTo>
                  <a:lnTo>
                    <a:pt x="1622" y="835"/>
                  </a:lnTo>
                  <a:lnTo>
                    <a:pt x="1643" y="829"/>
                  </a:lnTo>
                  <a:lnTo>
                    <a:pt x="1665" y="823"/>
                  </a:lnTo>
                  <a:lnTo>
                    <a:pt x="1686" y="819"/>
                  </a:lnTo>
                  <a:lnTo>
                    <a:pt x="1709" y="814"/>
                  </a:lnTo>
                  <a:lnTo>
                    <a:pt x="1709" y="814"/>
                  </a:lnTo>
                  <a:lnTo>
                    <a:pt x="1755" y="807"/>
                  </a:lnTo>
                  <a:lnTo>
                    <a:pt x="1802" y="803"/>
                  </a:lnTo>
                  <a:lnTo>
                    <a:pt x="1850" y="799"/>
                  </a:lnTo>
                  <a:lnTo>
                    <a:pt x="1900" y="798"/>
                  </a:lnTo>
                  <a:lnTo>
                    <a:pt x="1900" y="798"/>
                  </a:lnTo>
                  <a:lnTo>
                    <a:pt x="1932" y="798"/>
                  </a:lnTo>
                  <a:lnTo>
                    <a:pt x="1963" y="799"/>
                  </a:lnTo>
                  <a:lnTo>
                    <a:pt x="1993" y="801"/>
                  </a:lnTo>
                  <a:lnTo>
                    <a:pt x="2024" y="804"/>
                  </a:lnTo>
                  <a:lnTo>
                    <a:pt x="2052" y="807"/>
                  </a:lnTo>
                  <a:lnTo>
                    <a:pt x="2081" y="812"/>
                  </a:lnTo>
                  <a:lnTo>
                    <a:pt x="2137" y="822"/>
                  </a:lnTo>
                  <a:lnTo>
                    <a:pt x="2191" y="834"/>
                  </a:lnTo>
                  <a:lnTo>
                    <a:pt x="2241" y="847"/>
                  </a:lnTo>
                  <a:lnTo>
                    <a:pt x="2290" y="862"/>
                  </a:lnTo>
                  <a:lnTo>
                    <a:pt x="2334" y="878"/>
                  </a:lnTo>
                  <a:lnTo>
                    <a:pt x="2376" y="894"/>
                  </a:lnTo>
                  <a:lnTo>
                    <a:pt x="2415" y="910"/>
                  </a:lnTo>
                  <a:lnTo>
                    <a:pt x="2449" y="926"/>
                  </a:lnTo>
                  <a:lnTo>
                    <a:pt x="2480" y="941"/>
                  </a:lnTo>
                  <a:lnTo>
                    <a:pt x="2531" y="967"/>
                  </a:lnTo>
                  <a:lnTo>
                    <a:pt x="2565" y="983"/>
                  </a:lnTo>
                  <a:lnTo>
                    <a:pt x="2565" y="983"/>
                  </a:lnTo>
                  <a:lnTo>
                    <a:pt x="2583" y="964"/>
                  </a:lnTo>
                  <a:lnTo>
                    <a:pt x="2599" y="944"/>
                  </a:lnTo>
                  <a:lnTo>
                    <a:pt x="2617" y="923"/>
                  </a:lnTo>
                  <a:lnTo>
                    <a:pt x="2631" y="901"/>
                  </a:lnTo>
                  <a:lnTo>
                    <a:pt x="2646" y="878"/>
                  </a:lnTo>
                  <a:lnTo>
                    <a:pt x="2661" y="855"/>
                  </a:lnTo>
                  <a:lnTo>
                    <a:pt x="2675" y="831"/>
                  </a:lnTo>
                  <a:lnTo>
                    <a:pt x="2689" y="806"/>
                  </a:lnTo>
                  <a:lnTo>
                    <a:pt x="2701" y="782"/>
                  </a:lnTo>
                  <a:lnTo>
                    <a:pt x="2713" y="756"/>
                  </a:lnTo>
                  <a:lnTo>
                    <a:pt x="2736" y="704"/>
                  </a:lnTo>
                  <a:lnTo>
                    <a:pt x="2755" y="650"/>
                  </a:lnTo>
                  <a:lnTo>
                    <a:pt x="2774" y="597"/>
                  </a:lnTo>
                  <a:lnTo>
                    <a:pt x="2789" y="543"/>
                  </a:lnTo>
                  <a:lnTo>
                    <a:pt x="2802" y="492"/>
                  </a:lnTo>
                  <a:lnTo>
                    <a:pt x="2814" y="441"/>
                  </a:lnTo>
                  <a:lnTo>
                    <a:pt x="2823" y="393"/>
                  </a:lnTo>
                  <a:lnTo>
                    <a:pt x="2830" y="347"/>
                  </a:lnTo>
                  <a:lnTo>
                    <a:pt x="2835" y="305"/>
                  </a:lnTo>
                  <a:lnTo>
                    <a:pt x="2838" y="267"/>
                  </a:lnTo>
                  <a:lnTo>
                    <a:pt x="2839" y="233"/>
                  </a:lnTo>
                  <a:lnTo>
                    <a:pt x="2839" y="233"/>
                  </a:lnTo>
                  <a:lnTo>
                    <a:pt x="2782" y="208"/>
                  </a:lnTo>
                  <a:lnTo>
                    <a:pt x="2703" y="175"/>
                  </a:lnTo>
                  <a:lnTo>
                    <a:pt x="2654" y="156"/>
                  </a:lnTo>
                  <a:lnTo>
                    <a:pt x="2602" y="136"/>
                  </a:lnTo>
                  <a:lnTo>
                    <a:pt x="2543" y="117"/>
                  </a:lnTo>
                  <a:lnTo>
                    <a:pt x="2481" y="97"/>
                  </a:lnTo>
                  <a:lnTo>
                    <a:pt x="2414" y="78"/>
                  </a:lnTo>
                  <a:lnTo>
                    <a:pt x="2341" y="59"/>
                  </a:lnTo>
                  <a:lnTo>
                    <a:pt x="2266" y="43"/>
                  </a:lnTo>
                  <a:lnTo>
                    <a:pt x="2227" y="35"/>
                  </a:lnTo>
                  <a:lnTo>
                    <a:pt x="2186" y="28"/>
                  </a:lnTo>
                  <a:lnTo>
                    <a:pt x="2145" y="23"/>
                  </a:lnTo>
                  <a:lnTo>
                    <a:pt x="2103" y="17"/>
                  </a:lnTo>
                  <a:lnTo>
                    <a:pt x="2059" y="11"/>
                  </a:lnTo>
                  <a:lnTo>
                    <a:pt x="2016" y="8"/>
                  </a:lnTo>
                  <a:lnTo>
                    <a:pt x="1971" y="4"/>
                  </a:lnTo>
                  <a:lnTo>
                    <a:pt x="1925" y="2"/>
                  </a:lnTo>
                  <a:lnTo>
                    <a:pt x="1878" y="0"/>
                  </a:lnTo>
                  <a:lnTo>
                    <a:pt x="1831" y="0"/>
                  </a:lnTo>
                  <a:lnTo>
                    <a:pt x="1831" y="0"/>
                  </a:lnTo>
                  <a:lnTo>
                    <a:pt x="1743" y="1"/>
                  </a:lnTo>
                  <a:lnTo>
                    <a:pt x="1656" y="4"/>
                  </a:lnTo>
                  <a:lnTo>
                    <a:pt x="1573" y="10"/>
                  </a:lnTo>
                  <a:lnTo>
                    <a:pt x="1491" y="19"/>
                  </a:lnTo>
                  <a:lnTo>
                    <a:pt x="1411" y="31"/>
                  </a:lnTo>
                  <a:lnTo>
                    <a:pt x="1372" y="36"/>
                  </a:lnTo>
                  <a:lnTo>
                    <a:pt x="1334" y="43"/>
                  </a:lnTo>
                  <a:lnTo>
                    <a:pt x="1295" y="51"/>
                  </a:lnTo>
                  <a:lnTo>
                    <a:pt x="1258" y="59"/>
                  </a:lnTo>
                  <a:lnTo>
                    <a:pt x="1222" y="69"/>
                  </a:lnTo>
                  <a:lnTo>
                    <a:pt x="1185" y="78"/>
                  </a:lnTo>
                  <a:lnTo>
                    <a:pt x="1185" y="78"/>
                  </a:lnTo>
                  <a:lnTo>
                    <a:pt x="1150" y="88"/>
                  </a:lnTo>
                  <a:lnTo>
                    <a:pt x="1114" y="99"/>
                  </a:lnTo>
                  <a:lnTo>
                    <a:pt x="1080" y="110"/>
                  </a:lnTo>
                  <a:lnTo>
                    <a:pt x="1046" y="122"/>
                  </a:lnTo>
                  <a:lnTo>
                    <a:pt x="1013" y="135"/>
                  </a:lnTo>
                  <a:lnTo>
                    <a:pt x="981" y="148"/>
                  </a:lnTo>
                  <a:lnTo>
                    <a:pt x="949" y="161"/>
                  </a:lnTo>
                  <a:lnTo>
                    <a:pt x="918" y="176"/>
                  </a:lnTo>
                  <a:lnTo>
                    <a:pt x="887" y="191"/>
                  </a:lnTo>
                  <a:lnTo>
                    <a:pt x="858" y="206"/>
                  </a:lnTo>
                  <a:lnTo>
                    <a:pt x="828" y="222"/>
                  </a:lnTo>
                  <a:lnTo>
                    <a:pt x="800" y="239"/>
                  </a:lnTo>
                  <a:lnTo>
                    <a:pt x="772" y="257"/>
                  </a:lnTo>
                  <a:lnTo>
                    <a:pt x="745" y="274"/>
                  </a:lnTo>
                  <a:lnTo>
                    <a:pt x="718" y="292"/>
                  </a:lnTo>
                  <a:lnTo>
                    <a:pt x="693" y="312"/>
                  </a:lnTo>
                  <a:lnTo>
                    <a:pt x="693" y="312"/>
                  </a:lnTo>
                  <a:lnTo>
                    <a:pt x="668" y="331"/>
                  </a:lnTo>
                  <a:lnTo>
                    <a:pt x="644" y="352"/>
                  </a:lnTo>
                  <a:lnTo>
                    <a:pt x="620" y="372"/>
                  </a:lnTo>
                  <a:lnTo>
                    <a:pt x="597" y="393"/>
                  </a:lnTo>
                  <a:lnTo>
                    <a:pt x="575" y="415"/>
                  </a:lnTo>
                  <a:lnTo>
                    <a:pt x="553" y="438"/>
                  </a:lnTo>
                  <a:lnTo>
                    <a:pt x="532" y="460"/>
                  </a:lnTo>
                  <a:lnTo>
                    <a:pt x="512" y="484"/>
                  </a:lnTo>
                  <a:lnTo>
                    <a:pt x="492" y="508"/>
                  </a:lnTo>
                  <a:lnTo>
                    <a:pt x="474" y="532"/>
                  </a:lnTo>
                  <a:lnTo>
                    <a:pt x="456" y="557"/>
                  </a:lnTo>
                  <a:lnTo>
                    <a:pt x="438" y="582"/>
                  </a:lnTo>
                  <a:lnTo>
                    <a:pt x="422" y="608"/>
                  </a:lnTo>
                  <a:lnTo>
                    <a:pt x="406" y="635"/>
                  </a:lnTo>
                  <a:lnTo>
                    <a:pt x="390" y="662"/>
                  </a:lnTo>
                  <a:lnTo>
                    <a:pt x="376" y="689"/>
                  </a:lnTo>
                  <a:lnTo>
                    <a:pt x="376" y="689"/>
                  </a:lnTo>
                  <a:lnTo>
                    <a:pt x="363" y="718"/>
                  </a:lnTo>
                  <a:lnTo>
                    <a:pt x="350" y="746"/>
                  </a:lnTo>
                  <a:lnTo>
                    <a:pt x="337" y="775"/>
                  </a:lnTo>
                  <a:lnTo>
                    <a:pt x="327" y="805"/>
                  </a:lnTo>
                  <a:lnTo>
                    <a:pt x="317" y="835"/>
                  </a:lnTo>
                  <a:lnTo>
                    <a:pt x="308" y="866"/>
                  </a:lnTo>
                  <a:lnTo>
                    <a:pt x="300" y="897"/>
                  </a:lnTo>
                  <a:lnTo>
                    <a:pt x="292" y="928"/>
                  </a:lnTo>
                  <a:lnTo>
                    <a:pt x="285" y="961"/>
                  </a:lnTo>
                  <a:lnTo>
                    <a:pt x="279" y="993"/>
                  </a:lnTo>
                  <a:lnTo>
                    <a:pt x="274" y="1026"/>
                  </a:lnTo>
                  <a:lnTo>
                    <a:pt x="271" y="1060"/>
                  </a:lnTo>
                  <a:lnTo>
                    <a:pt x="267" y="1094"/>
                  </a:lnTo>
                  <a:lnTo>
                    <a:pt x="265" y="1128"/>
                  </a:lnTo>
                  <a:lnTo>
                    <a:pt x="264" y="1164"/>
                  </a:lnTo>
                  <a:lnTo>
                    <a:pt x="263" y="1199"/>
                  </a:lnTo>
                  <a:lnTo>
                    <a:pt x="263" y="1199"/>
                  </a:lnTo>
                  <a:lnTo>
                    <a:pt x="264" y="1257"/>
                  </a:lnTo>
                  <a:lnTo>
                    <a:pt x="267" y="1313"/>
                  </a:lnTo>
                  <a:lnTo>
                    <a:pt x="273" y="1367"/>
                  </a:lnTo>
                  <a:lnTo>
                    <a:pt x="281" y="1419"/>
                  </a:lnTo>
                  <a:lnTo>
                    <a:pt x="292" y="1469"/>
                  </a:lnTo>
                  <a:lnTo>
                    <a:pt x="304" y="1517"/>
                  </a:lnTo>
                  <a:lnTo>
                    <a:pt x="319" y="1563"/>
                  </a:lnTo>
                  <a:lnTo>
                    <a:pt x="327" y="1585"/>
                  </a:lnTo>
                  <a:lnTo>
                    <a:pt x="335" y="1608"/>
                  </a:lnTo>
                  <a:lnTo>
                    <a:pt x="335" y="1608"/>
                  </a:lnTo>
                  <a:lnTo>
                    <a:pt x="355" y="1650"/>
                  </a:lnTo>
                  <a:lnTo>
                    <a:pt x="375" y="1692"/>
                  </a:lnTo>
                  <a:lnTo>
                    <a:pt x="398" y="1732"/>
                  </a:lnTo>
                  <a:lnTo>
                    <a:pt x="422" y="1771"/>
                  </a:lnTo>
                  <a:lnTo>
                    <a:pt x="449" y="1809"/>
                  </a:lnTo>
                  <a:lnTo>
                    <a:pt x="477" y="1845"/>
                  </a:lnTo>
                  <a:lnTo>
                    <a:pt x="507" y="1881"/>
                  </a:lnTo>
                  <a:lnTo>
                    <a:pt x="539" y="1914"/>
                  </a:lnTo>
                  <a:lnTo>
                    <a:pt x="539" y="1914"/>
                  </a:lnTo>
                  <a:lnTo>
                    <a:pt x="573" y="1947"/>
                  </a:lnTo>
                  <a:lnTo>
                    <a:pt x="608" y="1978"/>
                  </a:lnTo>
                  <a:lnTo>
                    <a:pt x="646" y="2009"/>
                  </a:lnTo>
                  <a:lnTo>
                    <a:pt x="684" y="2038"/>
                  </a:lnTo>
                  <a:lnTo>
                    <a:pt x="725" y="2067"/>
                  </a:lnTo>
                  <a:lnTo>
                    <a:pt x="766" y="2094"/>
                  </a:lnTo>
                  <a:lnTo>
                    <a:pt x="810" y="2120"/>
                  </a:lnTo>
                  <a:lnTo>
                    <a:pt x="856" y="2145"/>
                  </a:lnTo>
                  <a:lnTo>
                    <a:pt x="856" y="2145"/>
                  </a:lnTo>
                  <a:lnTo>
                    <a:pt x="903" y="2169"/>
                  </a:lnTo>
                  <a:lnTo>
                    <a:pt x="951" y="2192"/>
                  </a:lnTo>
                  <a:lnTo>
                    <a:pt x="1000" y="2215"/>
                  </a:lnTo>
                  <a:lnTo>
                    <a:pt x="1051" y="2236"/>
                  </a:lnTo>
                  <a:lnTo>
                    <a:pt x="1104" y="2257"/>
                  </a:lnTo>
                  <a:lnTo>
                    <a:pt x="1156" y="2276"/>
                  </a:lnTo>
                  <a:lnTo>
                    <a:pt x="1210" y="2295"/>
                  </a:lnTo>
                  <a:lnTo>
                    <a:pt x="1267" y="2313"/>
                  </a:lnTo>
                  <a:lnTo>
                    <a:pt x="1617" y="2428"/>
                  </a:lnTo>
                  <a:lnTo>
                    <a:pt x="1617" y="2428"/>
                  </a:lnTo>
                  <a:lnTo>
                    <a:pt x="1699" y="2455"/>
                  </a:lnTo>
                  <a:lnTo>
                    <a:pt x="1778" y="2484"/>
                  </a:lnTo>
                  <a:lnTo>
                    <a:pt x="1778" y="2484"/>
                  </a:lnTo>
                  <a:lnTo>
                    <a:pt x="1816" y="2500"/>
                  </a:lnTo>
                  <a:lnTo>
                    <a:pt x="1853" y="2517"/>
                  </a:lnTo>
                  <a:lnTo>
                    <a:pt x="1886" y="2537"/>
                  </a:lnTo>
                  <a:lnTo>
                    <a:pt x="1919" y="2558"/>
                  </a:lnTo>
                  <a:lnTo>
                    <a:pt x="1919" y="2558"/>
                  </a:lnTo>
                  <a:lnTo>
                    <a:pt x="1934" y="2569"/>
                  </a:lnTo>
                  <a:lnTo>
                    <a:pt x="1949" y="2580"/>
                  </a:lnTo>
                  <a:lnTo>
                    <a:pt x="1963" y="2593"/>
                  </a:lnTo>
                  <a:lnTo>
                    <a:pt x="1975" y="2606"/>
                  </a:lnTo>
                  <a:lnTo>
                    <a:pt x="1987" y="2619"/>
                  </a:lnTo>
                  <a:lnTo>
                    <a:pt x="1998" y="2633"/>
                  </a:lnTo>
                  <a:lnTo>
                    <a:pt x="2010" y="2648"/>
                  </a:lnTo>
                  <a:lnTo>
                    <a:pt x="2019" y="2664"/>
                  </a:lnTo>
                  <a:lnTo>
                    <a:pt x="2019" y="2664"/>
                  </a:lnTo>
                  <a:lnTo>
                    <a:pt x="2028" y="2680"/>
                  </a:lnTo>
                  <a:lnTo>
                    <a:pt x="2035" y="2696"/>
                  </a:lnTo>
                  <a:lnTo>
                    <a:pt x="2042" y="2715"/>
                  </a:lnTo>
                  <a:lnTo>
                    <a:pt x="2048" y="2732"/>
                  </a:lnTo>
                  <a:lnTo>
                    <a:pt x="2051" y="2751"/>
                  </a:lnTo>
                  <a:lnTo>
                    <a:pt x="2055" y="2771"/>
                  </a:lnTo>
                  <a:lnTo>
                    <a:pt x="2056" y="2791"/>
                  </a:lnTo>
                  <a:lnTo>
                    <a:pt x="2057" y="2813"/>
                  </a:lnTo>
                  <a:lnTo>
                    <a:pt x="2057" y="2813"/>
                  </a:lnTo>
                  <a:lnTo>
                    <a:pt x="2056" y="2839"/>
                  </a:lnTo>
                  <a:lnTo>
                    <a:pt x="2055" y="2863"/>
                  </a:lnTo>
                  <a:lnTo>
                    <a:pt x="2051" y="2887"/>
                  </a:lnTo>
                  <a:lnTo>
                    <a:pt x="2045" y="2908"/>
                  </a:lnTo>
                  <a:lnTo>
                    <a:pt x="2040" y="2930"/>
                  </a:lnTo>
                  <a:lnTo>
                    <a:pt x="2032" y="2951"/>
                  </a:lnTo>
                  <a:lnTo>
                    <a:pt x="2022" y="2970"/>
                  </a:lnTo>
                  <a:lnTo>
                    <a:pt x="2012" y="2989"/>
                  </a:lnTo>
                  <a:lnTo>
                    <a:pt x="2001" y="3007"/>
                  </a:lnTo>
                  <a:lnTo>
                    <a:pt x="1987" y="3023"/>
                  </a:lnTo>
                  <a:lnTo>
                    <a:pt x="1972" y="3039"/>
                  </a:lnTo>
                  <a:lnTo>
                    <a:pt x="1956" y="3054"/>
                  </a:lnTo>
                  <a:lnTo>
                    <a:pt x="1939" y="3068"/>
                  </a:lnTo>
                  <a:lnTo>
                    <a:pt x="1920" y="3081"/>
                  </a:lnTo>
                  <a:lnTo>
                    <a:pt x="1900" y="3092"/>
                  </a:lnTo>
                  <a:lnTo>
                    <a:pt x="1878" y="3103"/>
                  </a:lnTo>
                  <a:lnTo>
                    <a:pt x="1878" y="3103"/>
                  </a:lnTo>
                  <a:lnTo>
                    <a:pt x="1855" y="3114"/>
                  </a:lnTo>
                  <a:lnTo>
                    <a:pt x="1831" y="3123"/>
                  </a:lnTo>
                  <a:lnTo>
                    <a:pt x="1806" y="3132"/>
                  </a:lnTo>
                  <a:lnTo>
                    <a:pt x="1780" y="3140"/>
                  </a:lnTo>
                  <a:lnTo>
                    <a:pt x="1753" y="3148"/>
                  </a:lnTo>
                  <a:lnTo>
                    <a:pt x="1724" y="3155"/>
                  </a:lnTo>
                  <a:lnTo>
                    <a:pt x="1694" y="3161"/>
                  </a:lnTo>
                  <a:lnTo>
                    <a:pt x="1665" y="3167"/>
                  </a:lnTo>
                  <a:lnTo>
                    <a:pt x="1632" y="3172"/>
                  </a:lnTo>
                  <a:lnTo>
                    <a:pt x="1599" y="3176"/>
                  </a:lnTo>
                  <a:lnTo>
                    <a:pt x="1566" y="3179"/>
                  </a:lnTo>
                  <a:lnTo>
                    <a:pt x="1530" y="3183"/>
                  </a:lnTo>
                  <a:lnTo>
                    <a:pt x="1495" y="3185"/>
                  </a:lnTo>
                  <a:lnTo>
                    <a:pt x="1457" y="3186"/>
                  </a:lnTo>
                  <a:lnTo>
                    <a:pt x="1379" y="3188"/>
                  </a:lnTo>
                  <a:lnTo>
                    <a:pt x="1379" y="3188"/>
                  </a:lnTo>
                  <a:lnTo>
                    <a:pt x="1327" y="3187"/>
                  </a:lnTo>
                  <a:lnTo>
                    <a:pt x="1273" y="3185"/>
                  </a:lnTo>
                  <a:lnTo>
                    <a:pt x="1219" y="3180"/>
                  </a:lnTo>
                  <a:lnTo>
                    <a:pt x="1163" y="3175"/>
                  </a:lnTo>
                  <a:lnTo>
                    <a:pt x="1107" y="3168"/>
                  </a:lnTo>
                  <a:lnTo>
                    <a:pt x="1050" y="3160"/>
                  </a:lnTo>
                  <a:lnTo>
                    <a:pt x="990" y="3148"/>
                  </a:lnTo>
                  <a:lnTo>
                    <a:pt x="930" y="3137"/>
                  </a:lnTo>
                  <a:lnTo>
                    <a:pt x="870" y="3123"/>
                  </a:lnTo>
                  <a:lnTo>
                    <a:pt x="807" y="3108"/>
                  </a:lnTo>
                  <a:lnTo>
                    <a:pt x="743" y="3091"/>
                  </a:lnTo>
                  <a:lnTo>
                    <a:pt x="679" y="3073"/>
                  </a:lnTo>
                  <a:lnTo>
                    <a:pt x="614" y="3053"/>
                  </a:lnTo>
                  <a:lnTo>
                    <a:pt x="547" y="3031"/>
                  </a:lnTo>
                  <a:lnTo>
                    <a:pt x="480" y="3008"/>
                  </a:lnTo>
                  <a:lnTo>
                    <a:pt x="410" y="2983"/>
                  </a:lnTo>
                  <a:lnTo>
                    <a:pt x="410" y="2983"/>
                  </a:lnTo>
                  <a:lnTo>
                    <a:pt x="394" y="3036"/>
                  </a:lnTo>
                  <a:lnTo>
                    <a:pt x="376" y="3087"/>
                  </a:lnTo>
                  <a:lnTo>
                    <a:pt x="357" y="3139"/>
                  </a:lnTo>
                  <a:lnTo>
                    <a:pt x="337" y="3190"/>
                  </a:lnTo>
                  <a:lnTo>
                    <a:pt x="317" y="3239"/>
                  </a:lnTo>
                  <a:lnTo>
                    <a:pt x="295" y="3288"/>
                  </a:lnTo>
                  <a:lnTo>
                    <a:pt x="272" y="3336"/>
                  </a:lnTo>
                  <a:lnTo>
                    <a:pt x="248" y="3383"/>
                  </a:lnTo>
                  <a:lnTo>
                    <a:pt x="223" y="3429"/>
                  </a:lnTo>
                  <a:lnTo>
                    <a:pt x="196" y="3475"/>
                  </a:lnTo>
                  <a:lnTo>
                    <a:pt x="169" y="3520"/>
                  </a:lnTo>
                  <a:lnTo>
                    <a:pt x="141" y="3565"/>
                  </a:lnTo>
                  <a:lnTo>
                    <a:pt x="111" y="3608"/>
                  </a:lnTo>
                  <a:lnTo>
                    <a:pt x="82" y="3651"/>
                  </a:lnTo>
                  <a:lnTo>
                    <a:pt x="50" y="3692"/>
                  </a:lnTo>
                  <a:lnTo>
                    <a:pt x="17" y="3733"/>
                  </a:lnTo>
                  <a:lnTo>
                    <a:pt x="0" y="3754"/>
                  </a:lnTo>
                  <a:lnTo>
                    <a:pt x="138" y="3812"/>
                  </a:lnTo>
                  <a:lnTo>
                    <a:pt x="138" y="3812"/>
                  </a:lnTo>
                  <a:lnTo>
                    <a:pt x="224" y="3840"/>
                  </a:lnTo>
                  <a:lnTo>
                    <a:pt x="308" y="3866"/>
                  </a:lnTo>
                  <a:lnTo>
                    <a:pt x="390" y="3889"/>
                  </a:lnTo>
                  <a:lnTo>
                    <a:pt x="472" y="3912"/>
                  </a:lnTo>
                  <a:lnTo>
                    <a:pt x="551" y="3932"/>
                  </a:lnTo>
                  <a:lnTo>
                    <a:pt x="629" y="3950"/>
                  </a:lnTo>
                  <a:lnTo>
                    <a:pt x="706" y="3966"/>
                  </a:lnTo>
                  <a:lnTo>
                    <a:pt x="781" y="3981"/>
                  </a:lnTo>
                  <a:lnTo>
                    <a:pt x="781" y="3981"/>
                  </a:lnTo>
                  <a:lnTo>
                    <a:pt x="857" y="3994"/>
                  </a:lnTo>
                  <a:lnTo>
                    <a:pt x="935" y="4005"/>
                  </a:lnTo>
                  <a:lnTo>
                    <a:pt x="1016" y="4014"/>
                  </a:lnTo>
                  <a:lnTo>
                    <a:pt x="1101" y="4022"/>
                  </a:lnTo>
                  <a:lnTo>
                    <a:pt x="1189" y="4028"/>
                  </a:lnTo>
                  <a:lnTo>
                    <a:pt x="1279" y="4031"/>
                  </a:lnTo>
                  <a:lnTo>
                    <a:pt x="1372" y="4035"/>
                  </a:lnTo>
                  <a:lnTo>
                    <a:pt x="1467" y="4035"/>
                  </a:lnTo>
                  <a:lnTo>
                    <a:pt x="1467" y="4035"/>
                  </a:lnTo>
                  <a:lnTo>
                    <a:pt x="1520" y="4035"/>
                  </a:lnTo>
                  <a:lnTo>
                    <a:pt x="1573" y="4034"/>
                  </a:lnTo>
                  <a:lnTo>
                    <a:pt x="1623" y="4033"/>
                  </a:lnTo>
                  <a:lnTo>
                    <a:pt x="1675" y="4029"/>
                  </a:lnTo>
                  <a:lnTo>
                    <a:pt x="1724" y="4027"/>
                  </a:lnTo>
                  <a:lnTo>
                    <a:pt x="1773" y="4022"/>
                  </a:lnTo>
                  <a:lnTo>
                    <a:pt x="1822" y="4018"/>
                  </a:lnTo>
                  <a:lnTo>
                    <a:pt x="1870" y="4013"/>
                  </a:lnTo>
                  <a:lnTo>
                    <a:pt x="1916" y="4007"/>
                  </a:lnTo>
                  <a:lnTo>
                    <a:pt x="1963" y="4000"/>
                  </a:lnTo>
                  <a:lnTo>
                    <a:pt x="2007" y="3992"/>
                  </a:lnTo>
                  <a:lnTo>
                    <a:pt x="2052" y="3984"/>
                  </a:lnTo>
                  <a:lnTo>
                    <a:pt x="2096" y="3976"/>
                  </a:lnTo>
                  <a:lnTo>
                    <a:pt x="2139" y="3967"/>
                  </a:lnTo>
                  <a:lnTo>
                    <a:pt x="2182" y="3957"/>
                  </a:lnTo>
                  <a:lnTo>
                    <a:pt x="2223" y="3945"/>
                  </a:lnTo>
                  <a:lnTo>
                    <a:pt x="2223" y="3945"/>
                  </a:lnTo>
                  <a:lnTo>
                    <a:pt x="2263" y="3934"/>
                  </a:lnTo>
                  <a:lnTo>
                    <a:pt x="2303" y="3922"/>
                  </a:lnTo>
                  <a:lnTo>
                    <a:pt x="2342" y="3910"/>
                  </a:lnTo>
                  <a:lnTo>
                    <a:pt x="2381" y="3896"/>
                  </a:lnTo>
                  <a:lnTo>
                    <a:pt x="2418" y="3882"/>
                  </a:lnTo>
                  <a:lnTo>
                    <a:pt x="2455" y="3867"/>
                  </a:lnTo>
                  <a:lnTo>
                    <a:pt x="2492" y="3852"/>
                  </a:lnTo>
                  <a:lnTo>
                    <a:pt x="2526" y="3838"/>
                  </a:lnTo>
                  <a:lnTo>
                    <a:pt x="2560" y="3820"/>
                  </a:lnTo>
                  <a:lnTo>
                    <a:pt x="2594" y="3804"/>
                  </a:lnTo>
                  <a:lnTo>
                    <a:pt x="2627" y="3786"/>
                  </a:lnTo>
                  <a:lnTo>
                    <a:pt x="2658" y="3769"/>
                  </a:lnTo>
                  <a:lnTo>
                    <a:pt x="2690" y="3750"/>
                  </a:lnTo>
                  <a:lnTo>
                    <a:pt x="2720" y="3731"/>
                  </a:lnTo>
                  <a:lnTo>
                    <a:pt x="2750" y="3710"/>
                  </a:lnTo>
                  <a:lnTo>
                    <a:pt x="2777" y="3691"/>
                  </a:lnTo>
                  <a:lnTo>
                    <a:pt x="2777" y="3691"/>
                  </a:lnTo>
                  <a:lnTo>
                    <a:pt x="2806" y="3669"/>
                  </a:lnTo>
                  <a:lnTo>
                    <a:pt x="2832" y="3648"/>
                  </a:lnTo>
                  <a:lnTo>
                    <a:pt x="2859" y="3627"/>
                  </a:lnTo>
                  <a:lnTo>
                    <a:pt x="2884" y="3604"/>
                  </a:lnTo>
                  <a:lnTo>
                    <a:pt x="2908" y="3581"/>
                  </a:lnTo>
                  <a:lnTo>
                    <a:pt x="2932" y="3557"/>
                  </a:lnTo>
                  <a:lnTo>
                    <a:pt x="2954" y="3532"/>
                  </a:lnTo>
                  <a:lnTo>
                    <a:pt x="2976" y="3508"/>
                  </a:lnTo>
                  <a:lnTo>
                    <a:pt x="2997" y="3483"/>
                  </a:lnTo>
                  <a:lnTo>
                    <a:pt x="3017" y="3458"/>
                  </a:lnTo>
                  <a:lnTo>
                    <a:pt x="3036" y="3432"/>
                  </a:lnTo>
                  <a:lnTo>
                    <a:pt x="3055" y="3405"/>
                  </a:lnTo>
                  <a:lnTo>
                    <a:pt x="3072" y="3378"/>
                  </a:lnTo>
                  <a:lnTo>
                    <a:pt x="3089" y="3350"/>
                  </a:lnTo>
                  <a:lnTo>
                    <a:pt x="3104" y="3323"/>
                  </a:lnTo>
                  <a:lnTo>
                    <a:pt x="3119" y="3294"/>
                  </a:lnTo>
                  <a:lnTo>
                    <a:pt x="3119" y="3294"/>
                  </a:lnTo>
                  <a:lnTo>
                    <a:pt x="3134" y="3265"/>
                  </a:lnTo>
                  <a:lnTo>
                    <a:pt x="3146" y="3235"/>
                  </a:lnTo>
                  <a:lnTo>
                    <a:pt x="3159" y="3206"/>
                  </a:lnTo>
                  <a:lnTo>
                    <a:pt x="3171" y="3175"/>
                  </a:lnTo>
                  <a:lnTo>
                    <a:pt x="3181" y="3144"/>
                  </a:lnTo>
                  <a:lnTo>
                    <a:pt x="3190" y="3113"/>
                  </a:lnTo>
                  <a:lnTo>
                    <a:pt x="3199" y="3081"/>
                  </a:lnTo>
                  <a:lnTo>
                    <a:pt x="3206" y="3048"/>
                  </a:lnTo>
                  <a:lnTo>
                    <a:pt x="3213" y="3016"/>
                  </a:lnTo>
                  <a:lnTo>
                    <a:pt x="3219" y="2983"/>
                  </a:lnTo>
                  <a:lnTo>
                    <a:pt x="3224" y="2950"/>
                  </a:lnTo>
                  <a:lnTo>
                    <a:pt x="3228" y="2915"/>
                  </a:lnTo>
                  <a:lnTo>
                    <a:pt x="3231" y="2881"/>
                  </a:lnTo>
                  <a:lnTo>
                    <a:pt x="3234" y="2847"/>
                  </a:lnTo>
                  <a:lnTo>
                    <a:pt x="3235" y="2811"/>
                  </a:lnTo>
                  <a:lnTo>
                    <a:pt x="3235" y="2775"/>
                  </a:lnTo>
                  <a:lnTo>
                    <a:pt x="3235" y="2775"/>
                  </a:lnTo>
                  <a:lnTo>
                    <a:pt x="3234" y="2710"/>
                  </a:lnTo>
                  <a:lnTo>
                    <a:pt x="3230" y="2647"/>
                  </a:lnTo>
                  <a:lnTo>
                    <a:pt x="3228" y="2616"/>
                  </a:lnTo>
                  <a:lnTo>
                    <a:pt x="3224" y="2586"/>
                  </a:lnTo>
                  <a:lnTo>
                    <a:pt x="3220" y="2558"/>
                  </a:lnTo>
                  <a:lnTo>
                    <a:pt x="3215" y="2529"/>
                  </a:lnTo>
                  <a:lnTo>
                    <a:pt x="3210" y="2500"/>
                  </a:lnTo>
                  <a:lnTo>
                    <a:pt x="3204" y="2473"/>
                  </a:lnTo>
                  <a:lnTo>
                    <a:pt x="3197" y="2446"/>
                  </a:lnTo>
                  <a:lnTo>
                    <a:pt x="3190" y="2420"/>
                  </a:lnTo>
                  <a:lnTo>
                    <a:pt x="3182" y="2395"/>
                  </a:lnTo>
                  <a:lnTo>
                    <a:pt x="3173" y="2369"/>
                  </a:lnTo>
                  <a:lnTo>
                    <a:pt x="3164" y="2345"/>
                  </a:lnTo>
                  <a:lnTo>
                    <a:pt x="3153" y="2321"/>
                  </a:lnTo>
                  <a:lnTo>
                    <a:pt x="3153" y="2321"/>
                  </a:lnTo>
                  <a:lnTo>
                    <a:pt x="3133" y="2275"/>
                  </a:lnTo>
                  <a:lnTo>
                    <a:pt x="3109" y="2232"/>
                  </a:lnTo>
                  <a:lnTo>
                    <a:pt x="3083" y="2188"/>
                  </a:lnTo>
                  <a:lnTo>
                    <a:pt x="3055" y="2148"/>
                  </a:lnTo>
                  <a:lnTo>
                    <a:pt x="3025" y="2109"/>
                  </a:lnTo>
                  <a:lnTo>
                    <a:pt x="2993" y="2071"/>
                  </a:lnTo>
                  <a:lnTo>
                    <a:pt x="2958" y="2036"/>
                  </a:lnTo>
                  <a:lnTo>
                    <a:pt x="2922" y="2001"/>
                  </a:lnTo>
                  <a:lnTo>
                    <a:pt x="2922" y="200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cxnSp>
        <p:nvCxnSpPr>
          <p:cNvPr id="80" name="Łącznik prosty 79"/>
          <p:cNvCxnSpPr/>
          <p:nvPr userDrawn="1"/>
        </p:nvCxnSpPr>
        <p:spPr>
          <a:xfrm>
            <a:off x="1691680" y="5445224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5" name="Obraz 11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65766"/>
          </a:xfrm>
          <a:prstGeom prst="rect">
            <a:avLst/>
          </a:prstGeom>
        </p:spPr>
      </p:pic>
      <p:sp>
        <p:nvSpPr>
          <p:cNvPr id="1126" name="AutoShape 3"/>
          <p:cNvSpPr>
            <a:spLocks noChangeAspect="1" noChangeArrowheads="1" noTextEdit="1"/>
          </p:cNvSpPr>
          <p:nvPr userDrawn="1"/>
        </p:nvSpPr>
        <p:spPr bwMode="auto">
          <a:xfrm>
            <a:off x="30163" y="44450"/>
            <a:ext cx="8677275" cy="502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solidFill>
                <a:srgbClr val="595959"/>
              </a:solidFill>
            </a:endParaRPr>
          </a:p>
        </p:txBody>
      </p:sp>
      <p:grpSp>
        <p:nvGrpSpPr>
          <p:cNvPr id="1127" name="Grupa 1126"/>
          <p:cNvGrpSpPr/>
          <p:nvPr userDrawn="1"/>
        </p:nvGrpSpPr>
        <p:grpSpPr>
          <a:xfrm>
            <a:off x="30163" y="49214"/>
            <a:ext cx="8358261" cy="4997950"/>
            <a:chOff x="30163" y="49213"/>
            <a:chExt cx="8426451" cy="5038725"/>
          </a:xfrm>
        </p:grpSpPr>
        <p:grpSp>
          <p:nvGrpSpPr>
            <p:cNvPr id="1128" name="Group 205"/>
            <p:cNvGrpSpPr>
              <a:grpSpLocks/>
            </p:cNvGrpSpPr>
            <p:nvPr/>
          </p:nvGrpSpPr>
          <p:grpSpPr bwMode="auto">
            <a:xfrm>
              <a:off x="63501" y="61913"/>
              <a:ext cx="8393113" cy="5026025"/>
              <a:chOff x="40" y="39"/>
              <a:chExt cx="5287" cy="3166"/>
            </a:xfrm>
          </p:grpSpPr>
          <p:sp>
            <p:nvSpPr>
              <p:cNvPr id="1429" name="Freeform 5"/>
              <p:cNvSpPr>
                <a:spLocks/>
              </p:cNvSpPr>
              <p:nvPr/>
            </p:nvSpPr>
            <p:spPr bwMode="auto">
              <a:xfrm>
                <a:off x="1853" y="2228"/>
                <a:ext cx="37" cy="38"/>
              </a:xfrm>
              <a:custGeom>
                <a:avLst/>
                <a:gdLst>
                  <a:gd name="T0" fmla="*/ 18 w 37"/>
                  <a:gd name="T1" fmla="*/ 38 h 38"/>
                  <a:gd name="T2" fmla="*/ 18 w 37"/>
                  <a:gd name="T3" fmla="*/ 38 h 38"/>
                  <a:gd name="T4" fmla="*/ 14 w 37"/>
                  <a:gd name="T5" fmla="*/ 38 h 38"/>
                  <a:gd name="T6" fmla="*/ 11 w 37"/>
                  <a:gd name="T7" fmla="*/ 37 h 38"/>
                  <a:gd name="T8" fmla="*/ 8 w 37"/>
                  <a:gd name="T9" fmla="*/ 35 h 38"/>
                  <a:gd name="T10" fmla="*/ 5 w 37"/>
                  <a:gd name="T11" fmla="*/ 33 h 38"/>
                  <a:gd name="T12" fmla="*/ 3 w 37"/>
                  <a:gd name="T13" fmla="*/ 30 h 38"/>
                  <a:gd name="T14" fmla="*/ 1 w 37"/>
                  <a:gd name="T15" fmla="*/ 27 h 38"/>
                  <a:gd name="T16" fmla="*/ 0 w 37"/>
                  <a:gd name="T17" fmla="*/ 23 h 38"/>
                  <a:gd name="T18" fmla="*/ 0 w 37"/>
                  <a:gd name="T19" fmla="*/ 19 h 38"/>
                  <a:gd name="T20" fmla="*/ 0 w 37"/>
                  <a:gd name="T21" fmla="*/ 19 h 38"/>
                  <a:gd name="T22" fmla="*/ 0 w 37"/>
                  <a:gd name="T23" fmla="*/ 15 h 38"/>
                  <a:gd name="T24" fmla="*/ 1 w 37"/>
                  <a:gd name="T25" fmla="*/ 11 h 38"/>
                  <a:gd name="T26" fmla="*/ 3 w 37"/>
                  <a:gd name="T27" fmla="*/ 8 h 38"/>
                  <a:gd name="T28" fmla="*/ 5 w 37"/>
                  <a:gd name="T29" fmla="*/ 6 h 38"/>
                  <a:gd name="T30" fmla="*/ 8 w 37"/>
                  <a:gd name="T31" fmla="*/ 3 h 38"/>
                  <a:gd name="T32" fmla="*/ 11 w 37"/>
                  <a:gd name="T33" fmla="*/ 2 h 38"/>
                  <a:gd name="T34" fmla="*/ 14 w 37"/>
                  <a:gd name="T35" fmla="*/ 1 h 38"/>
                  <a:gd name="T36" fmla="*/ 18 w 37"/>
                  <a:gd name="T37" fmla="*/ 0 h 38"/>
                  <a:gd name="T38" fmla="*/ 18 w 37"/>
                  <a:gd name="T39" fmla="*/ 0 h 38"/>
                  <a:gd name="T40" fmla="*/ 22 w 37"/>
                  <a:gd name="T41" fmla="*/ 1 h 38"/>
                  <a:gd name="T42" fmla="*/ 26 w 37"/>
                  <a:gd name="T43" fmla="*/ 2 h 38"/>
                  <a:gd name="T44" fmla="*/ 29 w 37"/>
                  <a:gd name="T45" fmla="*/ 3 h 38"/>
                  <a:gd name="T46" fmla="*/ 32 w 37"/>
                  <a:gd name="T47" fmla="*/ 6 h 38"/>
                  <a:gd name="T48" fmla="*/ 34 w 37"/>
                  <a:gd name="T49" fmla="*/ 8 h 38"/>
                  <a:gd name="T50" fmla="*/ 36 w 37"/>
                  <a:gd name="T51" fmla="*/ 11 h 38"/>
                  <a:gd name="T52" fmla="*/ 37 w 37"/>
                  <a:gd name="T53" fmla="*/ 15 h 38"/>
                  <a:gd name="T54" fmla="*/ 37 w 37"/>
                  <a:gd name="T55" fmla="*/ 19 h 38"/>
                  <a:gd name="T56" fmla="*/ 37 w 37"/>
                  <a:gd name="T57" fmla="*/ 19 h 38"/>
                  <a:gd name="T58" fmla="*/ 37 w 37"/>
                  <a:gd name="T59" fmla="*/ 23 h 38"/>
                  <a:gd name="T60" fmla="*/ 36 w 37"/>
                  <a:gd name="T61" fmla="*/ 27 h 38"/>
                  <a:gd name="T62" fmla="*/ 34 w 37"/>
                  <a:gd name="T63" fmla="*/ 30 h 38"/>
                  <a:gd name="T64" fmla="*/ 32 w 37"/>
                  <a:gd name="T65" fmla="*/ 33 h 38"/>
                  <a:gd name="T66" fmla="*/ 29 w 37"/>
                  <a:gd name="T67" fmla="*/ 35 h 38"/>
                  <a:gd name="T68" fmla="*/ 26 w 37"/>
                  <a:gd name="T69" fmla="*/ 37 h 38"/>
                  <a:gd name="T70" fmla="*/ 22 w 37"/>
                  <a:gd name="T71" fmla="*/ 38 h 38"/>
                  <a:gd name="T72" fmla="*/ 18 w 37"/>
                  <a:gd name="T73" fmla="*/ 38 h 38"/>
                  <a:gd name="T74" fmla="*/ 18 w 37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7" h="38">
                    <a:moveTo>
                      <a:pt x="18" y="38"/>
                    </a:moveTo>
                    <a:lnTo>
                      <a:pt x="18" y="38"/>
                    </a:lnTo>
                    <a:lnTo>
                      <a:pt x="14" y="38"/>
                    </a:lnTo>
                    <a:lnTo>
                      <a:pt x="11" y="37"/>
                    </a:lnTo>
                    <a:lnTo>
                      <a:pt x="8" y="35"/>
                    </a:lnTo>
                    <a:lnTo>
                      <a:pt x="5" y="33"/>
                    </a:lnTo>
                    <a:lnTo>
                      <a:pt x="3" y="30"/>
                    </a:lnTo>
                    <a:lnTo>
                      <a:pt x="1" y="27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1" y="11"/>
                    </a:lnTo>
                    <a:lnTo>
                      <a:pt x="3" y="8"/>
                    </a:lnTo>
                    <a:lnTo>
                      <a:pt x="5" y="6"/>
                    </a:lnTo>
                    <a:lnTo>
                      <a:pt x="8" y="3"/>
                    </a:lnTo>
                    <a:lnTo>
                      <a:pt x="11" y="2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22" y="1"/>
                    </a:lnTo>
                    <a:lnTo>
                      <a:pt x="26" y="2"/>
                    </a:lnTo>
                    <a:lnTo>
                      <a:pt x="29" y="3"/>
                    </a:lnTo>
                    <a:lnTo>
                      <a:pt x="32" y="6"/>
                    </a:lnTo>
                    <a:lnTo>
                      <a:pt x="34" y="8"/>
                    </a:lnTo>
                    <a:lnTo>
                      <a:pt x="36" y="11"/>
                    </a:lnTo>
                    <a:lnTo>
                      <a:pt x="37" y="15"/>
                    </a:lnTo>
                    <a:lnTo>
                      <a:pt x="37" y="19"/>
                    </a:lnTo>
                    <a:lnTo>
                      <a:pt x="37" y="19"/>
                    </a:lnTo>
                    <a:lnTo>
                      <a:pt x="37" y="23"/>
                    </a:lnTo>
                    <a:lnTo>
                      <a:pt x="36" y="27"/>
                    </a:lnTo>
                    <a:lnTo>
                      <a:pt x="34" y="30"/>
                    </a:lnTo>
                    <a:lnTo>
                      <a:pt x="32" y="33"/>
                    </a:lnTo>
                    <a:lnTo>
                      <a:pt x="29" y="35"/>
                    </a:lnTo>
                    <a:lnTo>
                      <a:pt x="26" y="37"/>
                    </a:lnTo>
                    <a:lnTo>
                      <a:pt x="22" y="38"/>
                    </a:lnTo>
                    <a:lnTo>
                      <a:pt x="18" y="38"/>
                    </a:lnTo>
                    <a:lnTo>
                      <a:pt x="18" y="3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0" name="Freeform 6"/>
              <p:cNvSpPr>
                <a:spLocks/>
              </p:cNvSpPr>
              <p:nvPr/>
            </p:nvSpPr>
            <p:spPr bwMode="auto">
              <a:xfrm>
                <a:off x="1855" y="2270"/>
                <a:ext cx="41" cy="97"/>
              </a:xfrm>
              <a:custGeom>
                <a:avLst/>
                <a:gdLst>
                  <a:gd name="T0" fmla="*/ 0 w 41"/>
                  <a:gd name="T1" fmla="*/ 63 h 97"/>
                  <a:gd name="T2" fmla="*/ 0 w 41"/>
                  <a:gd name="T3" fmla="*/ 63 h 97"/>
                  <a:gd name="T4" fmla="*/ 2 w 41"/>
                  <a:gd name="T5" fmla="*/ 78 h 97"/>
                  <a:gd name="T6" fmla="*/ 4 w 41"/>
                  <a:gd name="T7" fmla="*/ 93 h 97"/>
                  <a:gd name="T8" fmla="*/ 4 w 41"/>
                  <a:gd name="T9" fmla="*/ 93 h 97"/>
                  <a:gd name="T10" fmla="*/ 6 w 41"/>
                  <a:gd name="T11" fmla="*/ 97 h 97"/>
                  <a:gd name="T12" fmla="*/ 7 w 41"/>
                  <a:gd name="T13" fmla="*/ 97 h 97"/>
                  <a:gd name="T14" fmla="*/ 8 w 41"/>
                  <a:gd name="T15" fmla="*/ 97 h 97"/>
                  <a:gd name="T16" fmla="*/ 25 w 41"/>
                  <a:gd name="T17" fmla="*/ 97 h 97"/>
                  <a:gd name="T18" fmla="*/ 25 w 41"/>
                  <a:gd name="T19" fmla="*/ 97 h 97"/>
                  <a:gd name="T20" fmla="*/ 26 w 41"/>
                  <a:gd name="T21" fmla="*/ 97 h 97"/>
                  <a:gd name="T22" fmla="*/ 27 w 41"/>
                  <a:gd name="T23" fmla="*/ 97 h 97"/>
                  <a:gd name="T24" fmla="*/ 29 w 41"/>
                  <a:gd name="T25" fmla="*/ 93 h 97"/>
                  <a:gd name="T26" fmla="*/ 29 w 41"/>
                  <a:gd name="T27" fmla="*/ 93 h 97"/>
                  <a:gd name="T28" fmla="*/ 30 w 41"/>
                  <a:gd name="T29" fmla="*/ 85 h 97"/>
                  <a:gd name="T30" fmla="*/ 32 w 41"/>
                  <a:gd name="T31" fmla="*/ 75 h 97"/>
                  <a:gd name="T32" fmla="*/ 34 w 41"/>
                  <a:gd name="T33" fmla="*/ 59 h 97"/>
                  <a:gd name="T34" fmla="*/ 34 w 41"/>
                  <a:gd name="T35" fmla="*/ 59 h 97"/>
                  <a:gd name="T36" fmla="*/ 35 w 41"/>
                  <a:gd name="T37" fmla="*/ 56 h 97"/>
                  <a:gd name="T38" fmla="*/ 36 w 41"/>
                  <a:gd name="T39" fmla="*/ 54 h 97"/>
                  <a:gd name="T40" fmla="*/ 38 w 41"/>
                  <a:gd name="T41" fmla="*/ 51 h 97"/>
                  <a:gd name="T42" fmla="*/ 38 w 41"/>
                  <a:gd name="T43" fmla="*/ 49 h 97"/>
                  <a:gd name="T44" fmla="*/ 38 w 41"/>
                  <a:gd name="T45" fmla="*/ 49 h 97"/>
                  <a:gd name="T46" fmla="*/ 40 w 41"/>
                  <a:gd name="T47" fmla="*/ 33 h 97"/>
                  <a:gd name="T48" fmla="*/ 41 w 41"/>
                  <a:gd name="T49" fmla="*/ 21 h 97"/>
                  <a:gd name="T50" fmla="*/ 40 w 41"/>
                  <a:gd name="T51" fmla="*/ 9 h 97"/>
                  <a:gd name="T52" fmla="*/ 40 w 41"/>
                  <a:gd name="T53" fmla="*/ 9 h 97"/>
                  <a:gd name="T54" fmla="*/ 40 w 41"/>
                  <a:gd name="T55" fmla="*/ 8 h 97"/>
                  <a:gd name="T56" fmla="*/ 38 w 41"/>
                  <a:gd name="T57" fmla="*/ 6 h 97"/>
                  <a:gd name="T58" fmla="*/ 33 w 41"/>
                  <a:gd name="T59" fmla="*/ 3 h 97"/>
                  <a:gd name="T60" fmla="*/ 26 w 41"/>
                  <a:gd name="T61" fmla="*/ 1 h 97"/>
                  <a:gd name="T62" fmla="*/ 16 w 41"/>
                  <a:gd name="T63" fmla="*/ 0 h 97"/>
                  <a:gd name="T64" fmla="*/ 16 w 41"/>
                  <a:gd name="T65" fmla="*/ 0 h 97"/>
                  <a:gd name="T66" fmla="*/ 10 w 41"/>
                  <a:gd name="T67" fmla="*/ 1 h 97"/>
                  <a:gd name="T68" fmla="*/ 5 w 41"/>
                  <a:gd name="T69" fmla="*/ 1 h 97"/>
                  <a:gd name="T70" fmla="*/ 5 w 41"/>
                  <a:gd name="T71" fmla="*/ 2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1" h="97">
                    <a:moveTo>
                      <a:pt x="0" y="63"/>
                    </a:moveTo>
                    <a:lnTo>
                      <a:pt x="0" y="63"/>
                    </a:lnTo>
                    <a:lnTo>
                      <a:pt x="2" y="78"/>
                    </a:lnTo>
                    <a:lnTo>
                      <a:pt x="4" y="93"/>
                    </a:lnTo>
                    <a:lnTo>
                      <a:pt x="4" y="93"/>
                    </a:lnTo>
                    <a:lnTo>
                      <a:pt x="6" y="97"/>
                    </a:lnTo>
                    <a:lnTo>
                      <a:pt x="7" y="97"/>
                    </a:lnTo>
                    <a:lnTo>
                      <a:pt x="8" y="97"/>
                    </a:lnTo>
                    <a:lnTo>
                      <a:pt x="25" y="97"/>
                    </a:lnTo>
                    <a:lnTo>
                      <a:pt x="25" y="97"/>
                    </a:lnTo>
                    <a:lnTo>
                      <a:pt x="26" y="97"/>
                    </a:lnTo>
                    <a:lnTo>
                      <a:pt x="27" y="97"/>
                    </a:lnTo>
                    <a:lnTo>
                      <a:pt x="29" y="93"/>
                    </a:lnTo>
                    <a:lnTo>
                      <a:pt x="29" y="93"/>
                    </a:lnTo>
                    <a:lnTo>
                      <a:pt x="30" y="85"/>
                    </a:lnTo>
                    <a:lnTo>
                      <a:pt x="32" y="75"/>
                    </a:lnTo>
                    <a:lnTo>
                      <a:pt x="34" y="59"/>
                    </a:lnTo>
                    <a:lnTo>
                      <a:pt x="34" y="59"/>
                    </a:lnTo>
                    <a:lnTo>
                      <a:pt x="35" y="56"/>
                    </a:lnTo>
                    <a:lnTo>
                      <a:pt x="36" y="54"/>
                    </a:lnTo>
                    <a:lnTo>
                      <a:pt x="38" y="51"/>
                    </a:lnTo>
                    <a:lnTo>
                      <a:pt x="38" y="49"/>
                    </a:lnTo>
                    <a:lnTo>
                      <a:pt x="38" y="49"/>
                    </a:lnTo>
                    <a:lnTo>
                      <a:pt x="40" y="33"/>
                    </a:lnTo>
                    <a:lnTo>
                      <a:pt x="41" y="21"/>
                    </a:lnTo>
                    <a:lnTo>
                      <a:pt x="40" y="9"/>
                    </a:lnTo>
                    <a:lnTo>
                      <a:pt x="40" y="9"/>
                    </a:lnTo>
                    <a:lnTo>
                      <a:pt x="40" y="8"/>
                    </a:lnTo>
                    <a:lnTo>
                      <a:pt x="38" y="6"/>
                    </a:lnTo>
                    <a:lnTo>
                      <a:pt x="33" y="3"/>
                    </a:lnTo>
                    <a:lnTo>
                      <a:pt x="26" y="1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1"/>
                    </a:lnTo>
                    <a:lnTo>
                      <a:pt x="5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1" name="Freeform 7"/>
              <p:cNvSpPr>
                <a:spLocks/>
              </p:cNvSpPr>
              <p:nvPr/>
            </p:nvSpPr>
            <p:spPr bwMode="auto">
              <a:xfrm>
                <a:off x="1607" y="2228"/>
                <a:ext cx="38" cy="38"/>
              </a:xfrm>
              <a:custGeom>
                <a:avLst/>
                <a:gdLst>
                  <a:gd name="T0" fmla="*/ 20 w 38"/>
                  <a:gd name="T1" fmla="*/ 38 h 38"/>
                  <a:gd name="T2" fmla="*/ 20 w 38"/>
                  <a:gd name="T3" fmla="*/ 38 h 38"/>
                  <a:gd name="T4" fmla="*/ 23 w 38"/>
                  <a:gd name="T5" fmla="*/ 38 h 38"/>
                  <a:gd name="T6" fmla="*/ 27 w 38"/>
                  <a:gd name="T7" fmla="*/ 37 h 38"/>
                  <a:gd name="T8" fmla="*/ 30 w 38"/>
                  <a:gd name="T9" fmla="*/ 35 h 38"/>
                  <a:gd name="T10" fmla="*/ 33 w 38"/>
                  <a:gd name="T11" fmla="*/ 33 h 38"/>
                  <a:gd name="T12" fmla="*/ 35 w 38"/>
                  <a:gd name="T13" fmla="*/ 30 h 38"/>
                  <a:gd name="T14" fmla="*/ 37 w 38"/>
                  <a:gd name="T15" fmla="*/ 27 h 38"/>
                  <a:gd name="T16" fmla="*/ 38 w 38"/>
                  <a:gd name="T17" fmla="*/ 23 h 38"/>
                  <a:gd name="T18" fmla="*/ 38 w 38"/>
                  <a:gd name="T19" fmla="*/ 19 h 38"/>
                  <a:gd name="T20" fmla="*/ 38 w 38"/>
                  <a:gd name="T21" fmla="*/ 19 h 38"/>
                  <a:gd name="T22" fmla="*/ 38 w 38"/>
                  <a:gd name="T23" fmla="*/ 15 h 38"/>
                  <a:gd name="T24" fmla="*/ 37 w 38"/>
                  <a:gd name="T25" fmla="*/ 11 h 38"/>
                  <a:gd name="T26" fmla="*/ 35 w 38"/>
                  <a:gd name="T27" fmla="*/ 8 h 38"/>
                  <a:gd name="T28" fmla="*/ 33 w 38"/>
                  <a:gd name="T29" fmla="*/ 6 h 38"/>
                  <a:gd name="T30" fmla="*/ 30 w 38"/>
                  <a:gd name="T31" fmla="*/ 3 h 38"/>
                  <a:gd name="T32" fmla="*/ 27 w 38"/>
                  <a:gd name="T33" fmla="*/ 2 h 38"/>
                  <a:gd name="T34" fmla="*/ 23 w 38"/>
                  <a:gd name="T35" fmla="*/ 1 h 38"/>
                  <a:gd name="T36" fmla="*/ 20 w 38"/>
                  <a:gd name="T37" fmla="*/ 0 h 38"/>
                  <a:gd name="T38" fmla="*/ 20 w 38"/>
                  <a:gd name="T39" fmla="*/ 0 h 38"/>
                  <a:gd name="T40" fmla="*/ 15 w 38"/>
                  <a:gd name="T41" fmla="*/ 1 h 38"/>
                  <a:gd name="T42" fmla="*/ 12 w 38"/>
                  <a:gd name="T43" fmla="*/ 2 h 38"/>
                  <a:gd name="T44" fmla="*/ 8 w 38"/>
                  <a:gd name="T45" fmla="*/ 3 h 38"/>
                  <a:gd name="T46" fmla="*/ 6 w 38"/>
                  <a:gd name="T47" fmla="*/ 6 h 38"/>
                  <a:gd name="T48" fmla="*/ 3 w 38"/>
                  <a:gd name="T49" fmla="*/ 8 h 38"/>
                  <a:gd name="T50" fmla="*/ 2 w 38"/>
                  <a:gd name="T51" fmla="*/ 11 h 38"/>
                  <a:gd name="T52" fmla="*/ 1 w 38"/>
                  <a:gd name="T53" fmla="*/ 15 h 38"/>
                  <a:gd name="T54" fmla="*/ 0 w 38"/>
                  <a:gd name="T55" fmla="*/ 19 h 38"/>
                  <a:gd name="T56" fmla="*/ 0 w 38"/>
                  <a:gd name="T57" fmla="*/ 19 h 38"/>
                  <a:gd name="T58" fmla="*/ 1 w 38"/>
                  <a:gd name="T59" fmla="*/ 23 h 38"/>
                  <a:gd name="T60" fmla="*/ 2 w 38"/>
                  <a:gd name="T61" fmla="*/ 27 h 38"/>
                  <a:gd name="T62" fmla="*/ 3 w 38"/>
                  <a:gd name="T63" fmla="*/ 30 h 38"/>
                  <a:gd name="T64" fmla="*/ 6 w 38"/>
                  <a:gd name="T65" fmla="*/ 33 h 38"/>
                  <a:gd name="T66" fmla="*/ 8 w 38"/>
                  <a:gd name="T67" fmla="*/ 35 h 38"/>
                  <a:gd name="T68" fmla="*/ 12 w 38"/>
                  <a:gd name="T69" fmla="*/ 37 h 38"/>
                  <a:gd name="T70" fmla="*/ 15 w 38"/>
                  <a:gd name="T71" fmla="*/ 38 h 38"/>
                  <a:gd name="T72" fmla="*/ 20 w 38"/>
                  <a:gd name="T73" fmla="*/ 38 h 38"/>
                  <a:gd name="T74" fmla="*/ 20 w 38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8" h="38">
                    <a:moveTo>
                      <a:pt x="20" y="38"/>
                    </a:moveTo>
                    <a:lnTo>
                      <a:pt x="20" y="38"/>
                    </a:lnTo>
                    <a:lnTo>
                      <a:pt x="23" y="38"/>
                    </a:lnTo>
                    <a:lnTo>
                      <a:pt x="27" y="37"/>
                    </a:lnTo>
                    <a:lnTo>
                      <a:pt x="30" y="35"/>
                    </a:lnTo>
                    <a:lnTo>
                      <a:pt x="33" y="33"/>
                    </a:lnTo>
                    <a:lnTo>
                      <a:pt x="35" y="30"/>
                    </a:lnTo>
                    <a:lnTo>
                      <a:pt x="37" y="27"/>
                    </a:lnTo>
                    <a:lnTo>
                      <a:pt x="38" y="23"/>
                    </a:lnTo>
                    <a:lnTo>
                      <a:pt x="38" y="19"/>
                    </a:lnTo>
                    <a:lnTo>
                      <a:pt x="38" y="19"/>
                    </a:lnTo>
                    <a:lnTo>
                      <a:pt x="38" y="15"/>
                    </a:lnTo>
                    <a:lnTo>
                      <a:pt x="37" y="11"/>
                    </a:lnTo>
                    <a:lnTo>
                      <a:pt x="35" y="8"/>
                    </a:lnTo>
                    <a:lnTo>
                      <a:pt x="33" y="6"/>
                    </a:lnTo>
                    <a:lnTo>
                      <a:pt x="30" y="3"/>
                    </a:lnTo>
                    <a:lnTo>
                      <a:pt x="27" y="2"/>
                    </a:lnTo>
                    <a:lnTo>
                      <a:pt x="23" y="1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2" y="2"/>
                    </a:lnTo>
                    <a:lnTo>
                      <a:pt x="8" y="3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3"/>
                    </a:lnTo>
                    <a:lnTo>
                      <a:pt x="2" y="27"/>
                    </a:lnTo>
                    <a:lnTo>
                      <a:pt x="3" y="30"/>
                    </a:lnTo>
                    <a:lnTo>
                      <a:pt x="6" y="33"/>
                    </a:lnTo>
                    <a:lnTo>
                      <a:pt x="8" y="35"/>
                    </a:lnTo>
                    <a:lnTo>
                      <a:pt x="12" y="37"/>
                    </a:lnTo>
                    <a:lnTo>
                      <a:pt x="15" y="38"/>
                    </a:lnTo>
                    <a:lnTo>
                      <a:pt x="20" y="38"/>
                    </a:lnTo>
                    <a:lnTo>
                      <a:pt x="20" y="3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2" name="Freeform 8"/>
              <p:cNvSpPr>
                <a:spLocks/>
              </p:cNvSpPr>
              <p:nvPr/>
            </p:nvSpPr>
            <p:spPr bwMode="auto">
              <a:xfrm>
                <a:off x="1602" y="2270"/>
                <a:ext cx="41" cy="97"/>
              </a:xfrm>
              <a:custGeom>
                <a:avLst/>
                <a:gdLst>
                  <a:gd name="T0" fmla="*/ 36 w 41"/>
                  <a:gd name="T1" fmla="*/ 2 h 97"/>
                  <a:gd name="T2" fmla="*/ 36 w 41"/>
                  <a:gd name="T3" fmla="*/ 2 h 97"/>
                  <a:gd name="T4" fmla="*/ 36 w 41"/>
                  <a:gd name="T5" fmla="*/ 1 h 97"/>
                  <a:gd name="T6" fmla="*/ 36 w 41"/>
                  <a:gd name="T7" fmla="*/ 1 h 97"/>
                  <a:gd name="T8" fmla="*/ 30 w 41"/>
                  <a:gd name="T9" fmla="*/ 1 h 97"/>
                  <a:gd name="T10" fmla="*/ 25 w 41"/>
                  <a:gd name="T11" fmla="*/ 0 h 97"/>
                  <a:gd name="T12" fmla="*/ 25 w 41"/>
                  <a:gd name="T13" fmla="*/ 0 h 97"/>
                  <a:gd name="T14" fmla="*/ 15 w 41"/>
                  <a:gd name="T15" fmla="*/ 1 h 97"/>
                  <a:gd name="T16" fmla="*/ 8 w 41"/>
                  <a:gd name="T17" fmla="*/ 3 h 97"/>
                  <a:gd name="T18" fmla="*/ 2 w 41"/>
                  <a:gd name="T19" fmla="*/ 6 h 97"/>
                  <a:gd name="T20" fmla="*/ 1 w 41"/>
                  <a:gd name="T21" fmla="*/ 8 h 97"/>
                  <a:gd name="T22" fmla="*/ 0 w 41"/>
                  <a:gd name="T23" fmla="*/ 9 h 97"/>
                  <a:gd name="T24" fmla="*/ 0 w 41"/>
                  <a:gd name="T25" fmla="*/ 9 h 97"/>
                  <a:gd name="T26" fmla="*/ 0 w 41"/>
                  <a:gd name="T27" fmla="*/ 21 h 97"/>
                  <a:gd name="T28" fmla="*/ 1 w 41"/>
                  <a:gd name="T29" fmla="*/ 33 h 97"/>
                  <a:gd name="T30" fmla="*/ 2 w 41"/>
                  <a:gd name="T31" fmla="*/ 49 h 97"/>
                  <a:gd name="T32" fmla="*/ 2 w 41"/>
                  <a:gd name="T33" fmla="*/ 49 h 97"/>
                  <a:gd name="T34" fmla="*/ 3 w 41"/>
                  <a:gd name="T35" fmla="*/ 51 h 97"/>
                  <a:gd name="T36" fmla="*/ 4 w 41"/>
                  <a:gd name="T37" fmla="*/ 54 h 97"/>
                  <a:gd name="T38" fmla="*/ 6 w 41"/>
                  <a:gd name="T39" fmla="*/ 56 h 97"/>
                  <a:gd name="T40" fmla="*/ 6 w 41"/>
                  <a:gd name="T41" fmla="*/ 59 h 97"/>
                  <a:gd name="T42" fmla="*/ 6 w 41"/>
                  <a:gd name="T43" fmla="*/ 59 h 97"/>
                  <a:gd name="T44" fmla="*/ 9 w 41"/>
                  <a:gd name="T45" fmla="*/ 75 h 97"/>
                  <a:gd name="T46" fmla="*/ 10 w 41"/>
                  <a:gd name="T47" fmla="*/ 85 h 97"/>
                  <a:gd name="T48" fmla="*/ 12 w 41"/>
                  <a:gd name="T49" fmla="*/ 93 h 97"/>
                  <a:gd name="T50" fmla="*/ 12 w 41"/>
                  <a:gd name="T51" fmla="*/ 93 h 97"/>
                  <a:gd name="T52" fmla="*/ 14 w 41"/>
                  <a:gd name="T53" fmla="*/ 97 h 97"/>
                  <a:gd name="T54" fmla="*/ 14 w 41"/>
                  <a:gd name="T55" fmla="*/ 97 h 97"/>
                  <a:gd name="T56" fmla="*/ 16 w 41"/>
                  <a:gd name="T57" fmla="*/ 97 h 97"/>
                  <a:gd name="T58" fmla="*/ 33 w 41"/>
                  <a:gd name="T59" fmla="*/ 97 h 97"/>
                  <a:gd name="T60" fmla="*/ 33 w 41"/>
                  <a:gd name="T61" fmla="*/ 97 h 97"/>
                  <a:gd name="T62" fmla="*/ 34 w 41"/>
                  <a:gd name="T63" fmla="*/ 97 h 97"/>
                  <a:gd name="T64" fmla="*/ 35 w 41"/>
                  <a:gd name="T65" fmla="*/ 97 h 97"/>
                  <a:gd name="T66" fmla="*/ 36 w 41"/>
                  <a:gd name="T67" fmla="*/ 93 h 97"/>
                  <a:gd name="T68" fmla="*/ 36 w 41"/>
                  <a:gd name="T69" fmla="*/ 93 h 97"/>
                  <a:gd name="T70" fmla="*/ 39 w 41"/>
                  <a:gd name="T71" fmla="*/ 78 h 97"/>
                  <a:gd name="T72" fmla="*/ 41 w 41"/>
                  <a:gd name="T73" fmla="*/ 6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1" h="97">
                    <a:moveTo>
                      <a:pt x="36" y="2"/>
                    </a:moveTo>
                    <a:lnTo>
                      <a:pt x="36" y="2"/>
                    </a:lnTo>
                    <a:lnTo>
                      <a:pt x="36" y="1"/>
                    </a:lnTo>
                    <a:lnTo>
                      <a:pt x="36" y="1"/>
                    </a:lnTo>
                    <a:lnTo>
                      <a:pt x="30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15" y="1"/>
                    </a:lnTo>
                    <a:lnTo>
                      <a:pt x="8" y="3"/>
                    </a:lnTo>
                    <a:lnTo>
                      <a:pt x="2" y="6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21"/>
                    </a:lnTo>
                    <a:lnTo>
                      <a:pt x="1" y="33"/>
                    </a:lnTo>
                    <a:lnTo>
                      <a:pt x="2" y="49"/>
                    </a:lnTo>
                    <a:lnTo>
                      <a:pt x="2" y="49"/>
                    </a:lnTo>
                    <a:lnTo>
                      <a:pt x="3" y="51"/>
                    </a:lnTo>
                    <a:lnTo>
                      <a:pt x="4" y="54"/>
                    </a:lnTo>
                    <a:lnTo>
                      <a:pt x="6" y="56"/>
                    </a:lnTo>
                    <a:lnTo>
                      <a:pt x="6" y="59"/>
                    </a:lnTo>
                    <a:lnTo>
                      <a:pt x="6" y="59"/>
                    </a:lnTo>
                    <a:lnTo>
                      <a:pt x="9" y="75"/>
                    </a:lnTo>
                    <a:lnTo>
                      <a:pt x="10" y="85"/>
                    </a:lnTo>
                    <a:lnTo>
                      <a:pt x="12" y="93"/>
                    </a:lnTo>
                    <a:lnTo>
                      <a:pt x="12" y="93"/>
                    </a:lnTo>
                    <a:lnTo>
                      <a:pt x="14" y="97"/>
                    </a:lnTo>
                    <a:lnTo>
                      <a:pt x="14" y="97"/>
                    </a:lnTo>
                    <a:lnTo>
                      <a:pt x="16" y="97"/>
                    </a:lnTo>
                    <a:lnTo>
                      <a:pt x="33" y="97"/>
                    </a:lnTo>
                    <a:lnTo>
                      <a:pt x="33" y="97"/>
                    </a:lnTo>
                    <a:lnTo>
                      <a:pt x="34" y="97"/>
                    </a:lnTo>
                    <a:lnTo>
                      <a:pt x="35" y="97"/>
                    </a:lnTo>
                    <a:lnTo>
                      <a:pt x="36" y="93"/>
                    </a:lnTo>
                    <a:lnTo>
                      <a:pt x="36" y="93"/>
                    </a:lnTo>
                    <a:lnTo>
                      <a:pt x="39" y="78"/>
                    </a:lnTo>
                    <a:lnTo>
                      <a:pt x="41" y="6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3" name="Freeform 9"/>
              <p:cNvSpPr>
                <a:spLocks/>
              </p:cNvSpPr>
              <p:nvPr/>
            </p:nvSpPr>
            <p:spPr bwMode="auto">
              <a:xfrm>
                <a:off x="1794" y="2204"/>
                <a:ext cx="50" cy="49"/>
              </a:xfrm>
              <a:custGeom>
                <a:avLst/>
                <a:gdLst>
                  <a:gd name="T0" fmla="*/ 50 w 50"/>
                  <a:gd name="T1" fmla="*/ 24 h 49"/>
                  <a:gd name="T2" fmla="*/ 50 w 50"/>
                  <a:gd name="T3" fmla="*/ 24 h 49"/>
                  <a:gd name="T4" fmla="*/ 50 w 50"/>
                  <a:gd name="T5" fmla="*/ 20 h 49"/>
                  <a:gd name="T6" fmla="*/ 47 w 50"/>
                  <a:gd name="T7" fmla="*/ 15 h 49"/>
                  <a:gd name="T8" fmla="*/ 45 w 50"/>
                  <a:gd name="T9" fmla="*/ 11 h 49"/>
                  <a:gd name="T10" fmla="*/ 42 w 50"/>
                  <a:gd name="T11" fmla="*/ 7 h 49"/>
                  <a:gd name="T12" fmla="*/ 39 w 50"/>
                  <a:gd name="T13" fmla="*/ 4 h 49"/>
                  <a:gd name="T14" fmla="*/ 34 w 50"/>
                  <a:gd name="T15" fmla="*/ 1 h 49"/>
                  <a:gd name="T16" fmla="*/ 30 w 50"/>
                  <a:gd name="T17" fmla="*/ 0 h 49"/>
                  <a:gd name="T18" fmla="*/ 25 w 50"/>
                  <a:gd name="T19" fmla="*/ 0 h 49"/>
                  <a:gd name="T20" fmla="*/ 25 w 50"/>
                  <a:gd name="T21" fmla="*/ 0 h 49"/>
                  <a:gd name="T22" fmla="*/ 20 w 50"/>
                  <a:gd name="T23" fmla="*/ 0 h 49"/>
                  <a:gd name="T24" fmla="*/ 16 w 50"/>
                  <a:gd name="T25" fmla="*/ 1 h 49"/>
                  <a:gd name="T26" fmla="*/ 11 w 50"/>
                  <a:gd name="T27" fmla="*/ 4 h 49"/>
                  <a:gd name="T28" fmla="*/ 7 w 50"/>
                  <a:gd name="T29" fmla="*/ 7 h 49"/>
                  <a:gd name="T30" fmla="*/ 4 w 50"/>
                  <a:gd name="T31" fmla="*/ 11 h 49"/>
                  <a:gd name="T32" fmla="*/ 2 w 50"/>
                  <a:gd name="T33" fmla="*/ 15 h 49"/>
                  <a:gd name="T34" fmla="*/ 1 w 50"/>
                  <a:gd name="T35" fmla="*/ 20 h 49"/>
                  <a:gd name="T36" fmla="*/ 0 w 50"/>
                  <a:gd name="T37" fmla="*/ 24 h 49"/>
                  <a:gd name="T38" fmla="*/ 0 w 50"/>
                  <a:gd name="T39" fmla="*/ 24 h 49"/>
                  <a:gd name="T40" fmla="*/ 1 w 50"/>
                  <a:gd name="T41" fmla="*/ 29 h 49"/>
                  <a:gd name="T42" fmla="*/ 2 w 50"/>
                  <a:gd name="T43" fmla="*/ 34 h 49"/>
                  <a:gd name="T44" fmla="*/ 4 w 50"/>
                  <a:gd name="T45" fmla="*/ 38 h 49"/>
                  <a:gd name="T46" fmla="*/ 7 w 50"/>
                  <a:gd name="T47" fmla="*/ 41 h 49"/>
                  <a:gd name="T48" fmla="*/ 11 w 50"/>
                  <a:gd name="T49" fmla="*/ 44 h 49"/>
                  <a:gd name="T50" fmla="*/ 16 w 50"/>
                  <a:gd name="T51" fmla="*/ 47 h 49"/>
                  <a:gd name="T52" fmla="*/ 20 w 50"/>
                  <a:gd name="T53" fmla="*/ 49 h 49"/>
                  <a:gd name="T54" fmla="*/ 25 w 50"/>
                  <a:gd name="T55" fmla="*/ 49 h 49"/>
                  <a:gd name="T56" fmla="*/ 25 w 50"/>
                  <a:gd name="T57" fmla="*/ 49 h 49"/>
                  <a:gd name="T58" fmla="*/ 30 w 50"/>
                  <a:gd name="T59" fmla="*/ 49 h 49"/>
                  <a:gd name="T60" fmla="*/ 34 w 50"/>
                  <a:gd name="T61" fmla="*/ 47 h 49"/>
                  <a:gd name="T62" fmla="*/ 39 w 50"/>
                  <a:gd name="T63" fmla="*/ 44 h 49"/>
                  <a:gd name="T64" fmla="*/ 42 w 50"/>
                  <a:gd name="T65" fmla="*/ 41 h 49"/>
                  <a:gd name="T66" fmla="*/ 45 w 50"/>
                  <a:gd name="T67" fmla="*/ 38 h 49"/>
                  <a:gd name="T68" fmla="*/ 47 w 50"/>
                  <a:gd name="T69" fmla="*/ 34 h 49"/>
                  <a:gd name="T70" fmla="*/ 50 w 50"/>
                  <a:gd name="T71" fmla="*/ 29 h 49"/>
                  <a:gd name="T72" fmla="*/ 50 w 50"/>
                  <a:gd name="T73" fmla="*/ 24 h 49"/>
                  <a:gd name="T74" fmla="*/ 50 w 50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9">
                    <a:moveTo>
                      <a:pt x="50" y="24"/>
                    </a:moveTo>
                    <a:lnTo>
                      <a:pt x="50" y="24"/>
                    </a:lnTo>
                    <a:lnTo>
                      <a:pt x="50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2" y="7"/>
                    </a:lnTo>
                    <a:lnTo>
                      <a:pt x="39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1" y="4"/>
                    </a:lnTo>
                    <a:lnTo>
                      <a:pt x="7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1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1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7" y="41"/>
                    </a:lnTo>
                    <a:lnTo>
                      <a:pt x="11" y="44"/>
                    </a:lnTo>
                    <a:lnTo>
                      <a:pt x="16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0" y="49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2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50" y="29"/>
                    </a:lnTo>
                    <a:lnTo>
                      <a:pt x="50" y="24"/>
                    </a:lnTo>
                    <a:lnTo>
                      <a:pt x="50" y="2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4" name="Freeform 10"/>
              <p:cNvSpPr>
                <a:spLocks/>
              </p:cNvSpPr>
              <p:nvPr/>
            </p:nvSpPr>
            <p:spPr bwMode="auto">
              <a:xfrm>
                <a:off x="1798" y="2260"/>
                <a:ext cx="53" cy="122"/>
              </a:xfrm>
              <a:custGeom>
                <a:avLst/>
                <a:gdLst>
                  <a:gd name="T0" fmla="*/ 0 w 53"/>
                  <a:gd name="T1" fmla="*/ 86 h 122"/>
                  <a:gd name="T2" fmla="*/ 0 w 53"/>
                  <a:gd name="T3" fmla="*/ 86 h 122"/>
                  <a:gd name="T4" fmla="*/ 2 w 53"/>
                  <a:gd name="T5" fmla="*/ 102 h 122"/>
                  <a:gd name="T6" fmla="*/ 5 w 53"/>
                  <a:gd name="T7" fmla="*/ 116 h 122"/>
                  <a:gd name="T8" fmla="*/ 5 w 53"/>
                  <a:gd name="T9" fmla="*/ 116 h 122"/>
                  <a:gd name="T10" fmla="*/ 7 w 53"/>
                  <a:gd name="T11" fmla="*/ 121 h 122"/>
                  <a:gd name="T12" fmla="*/ 9 w 53"/>
                  <a:gd name="T13" fmla="*/ 121 h 122"/>
                  <a:gd name="T14" fmla="*/ 11 w 53"/>
                  <a:gd name="T15" fmla="*/ 122 h 122"/>
                  <a:gd name="T16" fmla="*/ 32 w 53"/>
                  <a:gd name="T17" fmla="*/ 122 h 122"/>
                  <a:gd name="T18" fmla="*/ 32 w 53"/>
                  <a:gd name="T19" fmla="*/ 122 h 122"/>
                  <a:gd name="T20" fmla="*/ 33 w 53"/>
                  <a:gd name="T21" fmla="*/ 121 h 122"/>
                  <a:gd name="T22" fmla="*/ 34 w 53"/>
                  <a:gd name="T23" fmla="*/ 121 h 122"/>
                  <a:gd name="T24" fmla="*/ 36 w 53"/>
                  <a:gd name="T25" fmla="*/ 116 h 122"/>
                  <a:gd name="T26" fmla="*/ 36 w 53"/>
                  <a:gd name="T27" fmla="*/ 116 h 122"/>
                  <a:gd name="T28" fmla="*/ 38 w 53"/>
                  <a:gd name="T29" fmla="*/ 107 h 122"/>
                  <a:gd name="T30" fmla="*/ 40 w 53"/>
                  <a:gd name="T31" fmla="*/ 95 h 122"/>
                  <a:gd name="T32" fmla="*/ 45 w 53"/>
                  <a:gd name="T33" fmla="*/ 76 h 122"/>
                  <a:gd name="T34" fmla="*/ 45 w 53"/>
                  <a:gd name="T35" fmla="*/ 76 h 122"/>
                  <a:gd name="T36" fmla="*/ 46 w 53"/>
                  <a:gd name="T37" fmla="*/ 72 h 122"/>
                  <a:gd name="T38" fmla="*/ 47 w 53"/>
                  <a:gd name="T39" fmla="*/ 70 h 122"/>
                  <a:gd name="T40" fmla="*/ 49 w 53"/>
                  <a:gd name="T41" fmla="*/ 67 h 122"/>
                  <a:gd name="T42" fmla="*/ 50 w 53"/>
                  <a:gd name="T43" fmla="*/ 64 h 122"/>
                  <a:gd name="T44" fmla="*/ 50 w 53"/>
                  <a:gd name="T45" fmla="*/ 64 h 122"/>
                  <a:gd name="T46" fmla="*/ 52 w 53"/>
                  <a:gd name="T47" fmla="*/ 43 h 122"/>
                  <a:gd name="T48" fmla="*/ 53 w 53"/>
                  <a:gd name="T49" fmla="*/ 27 h 122"/>
                  <a:gd name="T50" fmla="*/ 52 w 53"/>
                  <a:gd name="T51" fmla="*/ 12 h 122"/>
                  <a:gd name="T52" fmla="*/ 52 w 53"/>
                  <a:gd name="T53" fmla="*/ 12 h 122"/>
                  <a:gd name="T54" fmla="*/ 52 w 53"/>
                  <a:gd name="T55" fmla="*/ 10 h 122"/>
                  <a:gd name="T56" fmla="*/ 50 w 53"/>
                  <a:gd name="T57" fmla="*/ 8 h 122"/>
                  <a:gd name="T58" fmla="*/ 47 w 53"/>
                  <a:gd name="T59" fmla="*/ 6 h 122"/>
                  <a:gd name="T60" fmla="*/ 42 w 53"/>
                  <a:gd name="T61" fmla="*/ 4 h 122"/>
                  <a:gd name="T62" fmla="*/ 32 w 53"/>
                  <a:gd name="T63" fmla="*/ 1 h 122"/>
                  <a:gd name="T64" fmla="*/ 21 w 53"/>
                  <a:gd name="T65" fmla="*/ 0 h 122"/>
                  <a:gd name="T66" fmla="*/ 21 w 53"/>
                  <a:gd name="T67" fmla="*/ 0 h 122"/>
                  <a:gd name="T68" fmla="*/ 14 w 53"/>
                  <a:gd name="T69" fmla="*/ 1 h 122"/>
                  <a:gd name="T70" fmla="*/ 5 w 53"/>
                  <a:gd name="T71" fmla="*/ 2 h 122"/>
                  <a:gd name="T72" fmla="*/ 5 w 53"/>
                  <a:gd name="T73" fmla="*/ 2 h 122"/>
                  <a:gd name="T74" fmla="*/ 5 w 53"/>
                  <a:gd name="T75" fmla="*/ 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0" y="86"/>
                    </a:moveTo>
                    <a:lnTo>
                      <a:pt x="0" y="86"/>
                    </a:lnTo>
                    <a:lnTo>
                      <a:pt x="2" y="102"/>
                    </a:lnTo>
                    <a:lnTo>
                      <a:pt x="5" y="116"/>
                    </a:lnTo>
                    <a:lnTo>
                      <a:pt x="5" y="116"/>
                    </a:lnTo>
                    <a:lnTo>
                      <a:pt x="7" y="121"/>
                    </a:lnTo>
                    <a:lnTo>
                      <a:pt x="9" y="121"/>
                    </a:lnTo>
                    <a:lnTo>
                      <a:pt x="11" y="122"/>
                    </a:lnTo>
                    <a:lnTo>
                      <a:pt x="32" y="122"/>
                    </a:lnTo>
                    <a:lnTo>
                      <a:pt x="32" y="122"/>
                    </a:lnTo>
                    <a:lnTo>
                      <a:pt x="33" y="121"/>
                    </a:lnTo>
                    <a:lnTo>
                      <a:pt x="34" y="121"/>
                    </a:lnTo>
                    <a:lnTo>
                      <a:pt x="36" y="116"/>
                    </a:lnTo>
                    <a:lnTo>
                      <a:pt x="36" y="116"/>
                    </a:lnTo>
                    <a:lnTo>
                      <a:pt x="38" y="107"/>
                    </a:lnTo>
                    <a:lnTo>
                      <a:pt x="40" y="95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46" y="72"/>
                    </a:lnTo>
                    <a:lnTo>
                      <a:pt x="47" y="70"/>
                    </a:lnTo>
                    <a:lnTo>
                      <a:pt x="49" y="67"/>
                    </a:lnTo>
                    <a:lnTo>
                      <a:pt x="50" y="64"/>
                    </a:lnTo>
                    <a:lnTo>
                      <a:pt x="50" y="64"/>
                    </a:lnTo>
                    <a:lnTo>
                      <a:pt x="52" y="43"/>
                    </a:lnTo>
                    <a:lnTo>
                      <a:pt x="53" y="27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0"/>
                    </a:lnTo>
                    <a:lnTo>
                      <a:pt x="50" y="8"/>
                    </a:lnTo>
                    <a:lnTo>
                      <a:pt x="47" y="6"/>
                    </a:lnTo>
                    <a:lnTo>
                      <a:pt x="42" y="4"/>
                    </a:lnTo>
                    <a:lnTo>
                      <a:pt x="32" y="1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4" y="1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5" name="Freeform 11"/>
              <p:cNvSpPr>
                <a:spLocks/>
              </p:cNvSpPr>
              <p:nvPr/>
            </p:nvSpPr>
            <p:spPr bwMode="auto">
              <a:xfrm>
                <a:off x="1654" y="2204"/>
                <a:ext cx="49" cy="49"/>
              </a:xfrm>
              <a:custGeom>
                <a:avLst/>
                <a:gdLst>
                  <a:gd name="T0" fmla="*/ 49 w 49"/>
                  <a:gd name="T1" fmla="*/ 24 h 49"/>
                  <a:gd name="T2" fmla="*/ 49 w 49"/>
                  <a:gd name="T3" fmla="*/ 24 h 49"/>
                  <a:gd name="T4" fmla="*/ 49 w 49"/>
                  <a:gd name="T5" fmla="*/ 20 h 49"/>
                  <a:gd name="T6" fmla="*/ 47 w 49"/>
                  <a:gd name="T7" fmla="*/ 15 h 49"/>
                  <a:gd name="T8" fmla="*/ 45 w 49"/>
                  <a:gd name="T9" fmla="*/ 11 h 49"/>
                  <a:gd name="T10" fmla="*/ 41 w 49"/>
                  <a:gd name="T11" fmla="*/ 7 h 49"/>
                  <a:gd name="T12" fmla="*/ 38 w 49"/>
                  <a:gd name="T13" fmla="*/ 4 h 49"/>
                  <a:gd name="T14" fmla="*/ 34 w 49"/>
                  <a:gd name="T15" fmla="*/ 1 h 49"/>
                  <a:gd name="T16" fmla="*/ 29 w 49"/>
                  <a:gd name="T17" fmla="*/ 0 h 49"/>
                  <a:gd name="T18" fmla="*/ 25 w 49"/>
                  <a:gd name="T19" fmla="*/ 0 h 49"/>
                  <a:gd name="T20" fmla="*/ 25 w 49"/>
                  <a:gd name="T21" fmla="*/ 0 h 49"/>
                  <a:gd name="T22" fmla="*/ 20 w 49"/>
                  <a:gd name="T23" fmla="*/ 0 h 49"/>
                  <a:gd name="T24" fmla="*/ 15 w 49"/>
                  <a:gd name="T25" fmla="*/ 1 h 49"/>
                  <a:gd name="T26" fmla="*/ 11 w 49"/>
                  <a:gd name="T27" fmla="*/ 4 h 49"/>
                  <a:gd name="T28" fmla="*/ 8 w 49"/>
                  <a:gd name="T29" fmla="*/ 7 h 49"/>
                  <a:gd name="T30" fmla="*/ 4 w 49"/>
                  <a:gd name="T31" fmla="*/ 11 h 49"/>
                  <a:gd name="T32" fmla="*/ 2 w 49"/>
                  <a:gd name="T33" fmla="*/ 15 h 49"/>
                  <a:gd name="T34" fmla="*/ 0 w 49"/>
                  <a:gd name="T35" fmla="*/ 20 h 49"/>
                  <a:gd name="T36" fmla="*/ 0 w 49"/>
                  <a:gd name="T37" fmla="*/ 24 h 49"/>
                  <a:gd name="T38" fmla="*/ 0 w 49"/>
                  <a:gd name="T39" fmla="*/ 24 h 49"/>
                  <a:gd name="T40" fmla="*/ 0 w 49"/>
                  <a:gd name="T41" fmla="*/ 29 h 49"/>
                  <a:gd name="T42" fmla="*/ 2 w 49"/>
                  <a:gd name="T43" fmla="*/ 34 h 49"/>
                  <a:gd name="T44" fmla="*/ 4 w 49"/>
                  <a:gd name="T45" fmla="*/ 38 h 49"/>
                  <a:gd name="T46" fmla="*/ 8 w 49"/>
                  <a:gd name="T47" fmla="*/ 41 h 49"/>
                  <a:gd name="T48" fmla="*/ 11 w 49"/>
                  <a:gd name="T49" fmla="*/ 44 h 49"/>
                  <a:gd name="T50" fmla="*/ 15 w 49"/>
                  <a:gd name="T51" fmla="*/ 47 h 49"/>
                  <a:gd name="T52" fmla="*/ 20 w 49"/>
                  <a:gd name="T53" fmla="*/ 49 h 49"/>
                  <a:gd name="T54" fmla="*/ 25 w 49"/>
                  <a:gd name="T55" fmla="*/ 49 h 49"/>
                  <a:gd name="T56" fmla="*/ 25 w 49"/>
                  <a:gd name="T57" fmla="*/ 49 h 49"/>
                  <a:gd name="T58" fmla="*/ 29 w 49"/>
                  <a:gd name="T59" fmla="*/ 49 h 49"/>
                  <a:gd name="T60" fmla="*/ 34 w 49"/>
                  <a:gd name="T61" fmla="*/ 47 h 49"/>
                  <a:gd name="T62" fmla="*/ 38 w 49"/>
                  <a:gd name="T63" fmla="*/ 44 h 49"/>
                  <a:gd name="T64" fmla="*/ 41 w 49"/>
                  <a:gd name="T65" fmla="*/ 41 h 49"/>
                  <a:gd name="T66" fmla="*/ 45 w 49"/>
                  <a:gd name="T67" fmla="*/ 38 h 49"/>
                  <a:gd name="T68" fmla="*/ 47 w 49"/>
                  <a:gd name="T69" fmla="*/ 34 h 49"/>
                  <a:gd name="T70" fmla="*/ 49 w 49"/>
                  <a:gd name="T71" fmla="*/ 29 h 49"/>
                  <a:gd name="T72" fmla="*/ 49 w 49"/>
                  <a:gd name="T73" fmla="*/ 24 h 49"/>
                  <a:gd name="T74" fmla="*/ 49 w 49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9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9" y="49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6" name="Freeform 12"/>
              <p:cNvSpPr>
                <a:spLocks/>
              </p:cNvSpPr>
              <p:nvPr/>
            </p:nvSpPr>
            <p:spPr bwMode="auto">
              <a:xfrm>
                <a:off x="1647" y="2260"/>
                <a:ext cx="53" cy="122"/>
              </a:xfrm>
              <a:custGeom>
                <a:avLst/>
                <a:gdLst>
                  <a:gd name="T0" fmla="*/ 46 w 53"/>
                  <a:gd name="T1" fmla="*/ 3 h 122"/>
                  <a:gd name="T2" fmla="*/ 46 w 53"/>
                  <a:gd name="T3" fmla="*/ 3 h 122"/>
                  <a:gd name="T4" fmla="*/ 46 w 53"/>
                  <a:gd name="T5" fmla="*/ 2 h 122"/>
                  <a:gd name="T6" fmla="*/ 46 w 53"/>
                  <a:gd name="T7" fmla="*/ 2 h 122"/>
                  <a:gd name="T8" fmla="*/ 39 w 53"/>
                  <a:gd name="T9" fmla="*/ 1 h 122"/>
                  <a:gd name="T10" fmla="*/ 32 w 53"/>
                  <a:gd name="T11" fmla="*/ 0 h 122"/>
                  <a:gd name="T12" fmla="*/ 32 w 53"/>
                  <a:gd name="T13" fmla="*/ 0 h 122"/>
                  <a:gd name="T14" fmla="*/ 20 w 53"/>
                  <a:gd name="T15" fmla="*/ 1 h 122"/>
                  <a:gd name="T16" fmla="*/ 10 w 53"/>
                  <a:gd name="T17" fmla="*/ 4 h 122"/>
                  <a:gd name="T18" fmla="*/ 6 w 53"/>
                  <a:gd name="T19" fmla="*/ 6 h 122"/>
                  <a:gd name="T20" fmla="*/ 3 w 53"/>
                  <a:gd name="T21" fmla="*/ 8 h 122"/>
                  <a:gd name="T22" fmla="*/ 1 w 53"/>
                  <a:gd name="T23" fmla="*/ 10 h 122"/>
                  <a:gd name="T24" fmla="*/ 0 w 53"/>
                  <a:gd name="T25" fmla="*/ 12 h 122"/>
                  <a:gd name="T26" fmla="*/ 0 w 53"/>
                  <a:gd name="T27" fmla="*/ 12 h 122"/>
                  <a:gd name="T28" fmla="*/ 0 w 53"/>
                  <a:gd name="T29" fmla="*/ 27 h 122"/>
                  <a:gd name="T30" fmla="*/ 1 w 53"/>
                  <a:gd name="T31" fmla="*/ 43 h 122"/>
                  <a:gd name="T32" fmla="*/ 3 w 53"/>
                  <a:gd name="T33" fmla="*/ 64 h 122"/>
                  <a:gd name="T34" fmla="*/ 3 w 53"/>
                  <a:gd name="T35" fmla="*/ 64 h 122"/>
                  <a:gd name="T36" fmla="*/ 4 w 53"/>
                  <a:gd name="T37" fmla="*/ 67 h 122"/>
                  <a:gd name="T38" fmla="*/ 5 w 53"/>
                  <a:gd name="T39" fmla="*/ 70 h 122"/>
                  <a:gd name="T40" fmla="*/ 7 w 53"/>
                  <a:gd name="T41" fmla="*/ 72 h 122"/>
                  <a:gd name="T42" fmla="*/ 8 w 53"/>
                  <a:gd name="T43" fmla="*/ 76 h 122"/>
                  <a:gd name="T44" fmla="*/ 8 w 53"/>
                  <a:gd name="T45" fmla="*/ 76 h 122"/>
                  <a:gd name="T46" fmla="*/ 11 w 53"/>
                  <a:gd name="T47" fmla="*/ 95 h 122"/>
                  <a:gd name="T48" fmla="*/ 13 w 53"/>
                  <a:gd name="T49" fmla="*/ 107 h 122"/>
                  <a:gd name="T50" fmla="*/ 16 w 53"/>
                  <a:gd name="T51" fmla="*/ 116 h 122"/>
                  <a:gd name="T52" fmla="*/ 16 w 53"/>
                  <a:gd name="T53" fmla="*/ 116 h 122"/>
                  <a:gd name="T54" fmla="*/ 18 w 53"/>
                  <a:gd name="T55" fmla="*/ 121 h 122"/>
                  <a:gd name="T56" fmla="*/ 19 w 53"/>
                  <a:gd name="T57" fmla="*/ 121 h 122"/>
                  <a:gd name="T58" fmla="*/ 21 w 53"/>
                  <a:gd name="T59" fmla="*/ 122 h 122"/>
                  <a:gd name="T60" fmla="*/ 42 w 53"/>
                  <a:gd name="T61" fmla="*/ 122 h 122"/>
                  <a:gd name="T62" fmla="*/ 42 w 53"/>
                  <a:gd name="T63" fmla="*/ 122 h 122"/>
                  <a:gd name="T64" fmla="*/ 44 w 53"/>
                  <a:gd name="T65" fmla="*/ 121 h 122"/>
                  <a:gd name="T66" fmla="*/ 45 w 53"/>
                  <a:gd name="T67" fmla="*/ 121 h 122"/>
                  <a:gd name="T68" fmla="*/ 47 w 53"/>
                  <a:gd name="T69" fmla="*/ 116 h 122"/>
                  <a:gd name="T70" fmla="*/ 47 w 53"/>
                  <a:gd name="T71" fmla="*/ 116 h 122"/>
                  <a:gd name="T72" fmla="*/ 51 w 53"/>
                  <a:gd name="T73" fmla="*/ 102 h 122"/>
                  <a:gd name="T74" fmla="*/ 53 w 53"/>
                  <a:gd name="T75" fmla="*/ 8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46" y="3"/>
                    </a:moveTo>
                    <a:lnTo>
                      <a:pt x="46" y="3"/>
                    </a:lnTo>
                    <a:lnTo>
                      <a:pt x="46" y="2"/>
                    </a:lnTo>
                    <a:lnTo>
                      <a:pt x="46" y="2"/>
                    </a:lnTo>
                    <a:lnTo>
                      <a:pt x="39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3"/>
                    </a:lnTo>
                    <a:lnTo>
                      <a:pt x="3" y="64"/>
                    </a:lnTo>
                    <a:lnTo>
                      <a:pt x="3" y="64"/>
                    </a:lnTo>
                    <a:lnTo>
                      <a:pt x="4" y="67"/>
                    </a:lnTo>
                    <a:lnTo>
                      <a:pt x="5" y="70"/>
                    </a:lnTo>
                    <a:lnTo>
                      <a:pt x="7" y="72"/>
                    </a:lnTo>
                    <a:lnTo>
                      <a:pt x="8" y="76"/>
                    </a:lnTo>
                    <a:lnTo>
                      <a:pt x="8" y="76"/>
                    </a:lnTo>
                    <a:lnTo>
                      <a:pt x="11" y="95"/>
                    </a:lnTo>
                    <a:lnTo>
                      <a:pt x="13" y="107"/>
                    </a:lnTo>
                    <a:lnTo>
                      <a:pt x="16" y="116"/>
                    </a:lnTo>
                    <a:lnTo>
                      <a:pt x="16" y="116"/>
                    </a:lnTo>
                    <a:lnTo>
                      <a:pt x="18" y="121"/>
                    </a:lnTo>
                    <a:lnTo>
                      <a:pt x="19" y="121"/>
                    </a:lnTo>
                    <a:lnTo>
                      <a:pt x="21" y="122"/>
                    </a:lnTo>
                    <a:lnTo>
                      <a:pt x="42" y="122"/>
                    </a:lnTo>
                    <a:lnTo>
                      <a:pt x="42" y="122"/>
                    </a:lnTo>
                    <a:lnTo>
                      <a:pt x="44" y="121"/>
                    </a:lnTo>
                    <a:lnTo>
                      <a:pt x="45" y="121"/>
                    </a:lnTo>
                    <a:lnTo>
                      <a:pt x="47" y="116"/>
                    </a:lnTo>
                    <a:lnTo>
                      <a:pt x="47" y="116"/>
                    </a:lnTo>
                    <a:lnTo>
                      <a:pt x="51" y="102"/>
                    </a:lnTo>
                    <a:lnTo>
                      <a:pt x="53" y="8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7" name="Freeform 13"/>
              <p:cNvSpPr>
                <a:spLocks/>
              </p:cNvSpPr>
              <p:nvPr/>
            </p:nvSpPr>
            <p:spPr bwMode="auto">
              <a:xfrm>
                <a:off x="1713" y="2163"/>
                <a:ext cx="71" cy="72"/>
              </a:xfrm>
              <a:custGeom>
                <a:avLst/>
                <a:gdLst>
                  <a:gd name="T0" fmla="*/ 71 w 71"/>
                  <a:gd name="T1" fmla="*/ 36 h 72"/>
                  <a:gd name="T2" fmla="*/ 71 w 71"/>
                  <a:gd name="T3" fmla="*/ 36 h 72"/>
                  <a:gd name="T4" fmla="*/ 71 w 71"/>
                  <a:gd name="T5" fmla="*/ 29 h 72"/>
                  <a:gd name="T6" fmla="*/ 69 w 71"/>
                  <a:gd name="T7" fmla="*/ 22 h 72"/>
                  <a:gd name="T8" fmla="*/ 66 w 71"/>
                  <a:gd name="T9" fmla="*/ 17 h 72"/>
                  <a:gd name="T10" fmla="*/ 61 w 71"/>
                  <a:gd name="T11" fmla="*/ 10 h 72"/>
                  <a:gd name="T12" fmla="*/ 55 w 71"/>
                  <a:gd name="T13" fmla="*/ 6 h 72"/>
                  <a:gd name="T14" fmla="*/ 49 w 71"/>
                  <a:gd name="T15" fmla="*/ 3 h 72"/>
                  <a:gd name="T16" fmla="*/ 43 w 71"/>
                  <a:gd name="T17" fmla="*/ 1 h 72"/>
                  <a:gd name="T18" fmla="*/ 36 w 71"/>
                  <a:gd name="T19" fmla="*/ 0 h 72"/>
                  <a:gd name="T20" fmla="*/ 36 w 71"/>
                  <a:gd name="T21" fmla="*/ 0 h 72"/>
                  <a:gd name="T22" fmla="*/ 29 w 71"/>
                  <a:gd name="T23" fmla="*/ 1 h 72"/>
                  <a:gd name="T24" fmla="*/ 22 w 71"/>
                  <a:gd name="T25" fmla="*/ 3 h 72"/>
                  <a:gd name="T26" fmla="*/ 16 w 71"/>
                  <a:gd name="T27" fmla="*/ 6 h 72"/>
                  <a:gd name="T28" fmla="*/ 10 w 71"/>
                  <a:gd name="T29" fmla="*/ 10 h 72"/>
                  <a:gd name="T30" fmla="*/ 6 w 71"/>
                  <a:gd name="T31" fmla="*/ 17 h 72"/>
                  <a:gd name="T32" fmla="*/ 3 w 71"/>
                  <a:gd name="T33" fmla="*/ 22 h 72"/>
                  <a:gd name="T34" fmla="*/ 1 w 71"/>
                  <a:gd name="T35" fmla="*/ 29 h 72"/>
                  <a:gd name="T36" fmla="*/ 0 w 71"/>
                  <a:gd name="T37" fmla="*/ 36 h 72"/>
                  <a:gd name="T38" fmla="*/ 0 w 71"/>
                  <a:gd name="T39" fmla="*/ 36 h 72"/>
                  <a:gd name="T40" fmla="*/ 1 w 71"/>
                  <a:gd name="T41" fmla="*/ 43 h 72"/>
                  <a:gd name="T42" fmla="*/ 3 w 71"/>
                  <a:gd name="T43" fmla="*/ 49 h 72"/>
                  <a:gd name="T44" fmla="*/ 6 w 71"/>
                  <a:gd name="T45" fmla="*/ 56 h 72"/>
                  <a:gd name="T46" fmla="*/ 10 w 71"/>
                  <a:gd name="T47" fmla="*/ 61 h 72"/>
                  <a:gd name="T48" fmla="*/ 16 w 71"/>
                  <a:gd name="T49" fmla="*/ 66 h 72"/>
                  <a:gd name="T50" fmla="*/ 22 w 71"/>
                  <a:gd name="T51" fmla="*/ 69 h 72"/>
                  <a:gd name="T52" fmla="*/ 29 w 71"/>
                  <a:gd name="T53" fmla="*/ 71 h 72"/>
                  <a:gd name="T54" fmla="*/ 36 w 71"/>
                  <a:gd name="T55" fmla="*/ 72 h 72"/>
                  <a:gd name="T56" fmla="*/ 36 w 71"/>
                  <a:gd name="T57" fmla="*/ 72 h 72"/>
                  <a:gd name="T58" fmla="*/ 43 w 71"/>
                  <a:gd name="T59" fmla="*/ 71 h 72"/>
                  <a:gd name="T60" fmla="*/ 49 w 71"/>
                  <a:gd name="T61" fmla="*/ 69 h 72"/>
                  <a:gd name="T62" fmla="*/ 55 w 71"/>
                  <a:gd name="T63" fmla="*/ 66 h 72"/>
                  <a:gd name="T64" fmla="*/ 61 w 71"/>
                  <a:gd name="T65" fmla="*/ 61 h 72"/>
                  <a:gd name="T66" fmla="*/ 66 w 71"/>
                  <a:gd name="T67" fmla="*/ 56 h 72"/>
                  <a:gd name="T68" fmla="*/ 69 w 71"/>
                  <a:gd name="T69" fmla="*/ 49 h 72"/>
                  <a:gd name="T70" fmla="*/ 71 w 71"/>
                  <a:gd name="T71" fmla="*/ 43 h 72"/>
                  <a:gd name="T72" fmla="*/ 71 w 71"/>
                  <a:gd name="T73" fmla="*/ 36 h 72"/>
                  <a:gd name="T74" fmla="*/ 71 w 71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2">
                    <a:moveTo>
                      <a:pt x="71" y="36"/>
                    </a:moveTo>
                    <a:lnTo>
                      <a:pt x="71" y="36"/>
                    </a:lnTo>
                    <a:lnTo>
                      <a:pt x="71" y="29"/>
                    </a:lnTo>
                    <a:lnTo>
                      <a:pt x="69" y="22"/>
                    </a:lnTo>
                    <a:lnTo>
                      <a:pt x="66" y="17"/>
                    </a:lnTo>
                    <a:lnTo>
                      <a:pt x="61" y="10"/>
                    </a:lnTo>
                    <a:lnTo>
                      <a:pt x="55" y="6"/>
                    </a:lnTo>
                    <a:lnTo>
                      <a:pt x="49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0" y="10"/>
                    </a:lnTo>
                    <a:lnTo>
                      <a:pt x="6" y="17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1" y="43"/>
                    </a:lnTo>
                    <a:lnTo>
                      <a:pt x="3" y="49"/>
                    </a:lnTo>
                    <a:lnTo>
                      <a:pt x="6" y="56"/>
                    </a:lnTo>
                    <a:lnTo>
                      <a:pt x="10" y="61"/>
                    </a:lnTo>
                    <a:lnTo>
                      <a:pt x="16" y="66"/>
                    </a:lnTo>
                    <a:lnTo>
                      <a:pt x="22" y="69"/>
                    </a:lnTo>
                    <a:lnTo>
                      <a:pt x="29" y="71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43" y="71"/>
                    </a:lnTo>
                    <a:lnTo>
                      <a:pt x="49" y="69"/>
                    </a:lnTo>
                    <a:lnTo>
                      <a:pt x="55" y="66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49"/>
                    </a:lnTo>
                    <a:lnTo>
                      <a:pt x="71" y="43"/>
                    </a:lnTo>
                    <a:lnTo>
                      <a:pt x="71" y="36"/>
                    </a:lnTo>
                    <a:lnTo>
                      <a:pt x="71" y="3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8" name="Freeform 14"/>
              <p:cNvSpPr>
                <a:spLocks/>
              </p:cNvSpPr>
              <p:nvPr/>
            </p:nvSpPr>
            <p:spPr bwMode="auto">
              <a:xfrm>
                <a:off x="1703" y="2245"/>
                <a:ext cx="91" cy="177"/>
              </a:xfrm>
              <a:custGeom>
                <a:avLst/>
                <a:gdLst>
                  <a:gd name="T0" fmla="*/ 61 w 91"/>
                  <a:gd name="T1" fmla="*/ 177 h 177"/>
                  <a:gd name="T2" fmla="*/ 61 w 91"/>
                  <a:gd name="T3" fmla="*/ 177 h 177"/>
                  <a:gd name="T4" fmla="*/ 63 w 91"/>
                  <a:gd name="T5" fmla="*/ 176 h 177"/>
                  <a:gd name="T6" fmla="*/ 65 w 91"/>
                  <a:gd name="T7" fmla="*/ 175 h 177"/>
                  <a:gd name="T8" fmla="*/ 66 w 91"/>
                  <a:gd name="T9" fmla="*/ 173 h 177"/>
                  <a:gd name="T10" fmla="*/ 69 w 91"/>
                  <a:gd name="T11" fmla="*/ 168 h 177"/>
                  <a:gd name="T12" fmla="*/ 69 w 91"/>
                  <a:gd name="T13" fmla="*/ 168 h 177"/>
                  <a:gd name="T14" fmla="*/ 72 w 91"/>
                  <a:gd name="T15" fmla="*/ 156 h 177"/>
                  <a:gd name="T16" fmla="*/ 75 w 91"/>
                  <a:gd name="T17" fmla="*/ 139 h 177"/>
                  <a:gd name="T18" fmla="*/ 79 w 91"/>
                  <a:gd name="T19" fmla="*/ 109 h 177"/>
                  <a:gd name="T20" fmla="*/ 79 w 91"/>
                  <a:gd name="T21" fmla="*/ 109 h 177"/>
                  <a:gd name="T22" fmla="*/ 81 w 91"/>
                  <a:gd name="T23" fmla="*/ 104 h 177"/>
                  <a:gd name="T24" fmla="*/ 83 w 91"/>
                  <a:gd name="T25" fmla="*/ 101 h 177"/>
                  <a:gd name="T26" fmla="*/ 86 w 91"/>
                  <a:gd name="T27" fmla="*/ 98 h 177"/>
                  <a:gd name="T28" fmla="*/ 87 w 91"/>
                  <a:gd name="T29" fmla="*/ 92 h 177"/>
                  <a:gd name="T30" fmla="*/ 87 w 91"/>
                  <a:gd name="T31" fmla="*/ 92 h 177"/>
                  <a:gd name="T32" fmla="*/ 89 w 91"/>
                  <a:gd name="T33" fmla="*/ 76 h 177"/>
                  <a:gd name="T34" fmla="*/ 90 w 91"/>
                  <a:gd name="T35" fmla="*/ 63 h 177"/>
                  <a:gd name="T36" fmla="*/ 91 w 91"/>
                  <a:gd name="T37" fmla="*/ 39 h 177"/>
                  <a:gd name="T38" fmla="*/ 91 w 91"/>
                  <a:gd name="T39" fmla="*/ 24 h 177"/>
                  <a:gd name="T40" fmla="*/ 91 w 91"/>
                  <a:gd name="T41" fmla="*/ 18 h 177"/>
                  <a:gd name="T42" fmla="*/ 91 w 91"/>
                  <a:gd name="T43" fmla="*/ 18 h 177"/>
                  <a:gd name="T44" fmla="*/ 90 w 91"/>
                  <a:gd name="T45" fmla="*/ 15 h 177"/>
                  <a:gd name="T46" fmla="*/ 87 w 91"/>
                  <a:gd name="T47" fmla="*/ 11 h 177"/>
                  <a:gd name="T48" fmla="*/ 83 w 91"/>
                  <a:gd name="T49" fmla="*/ 9 h 177"/>
                  <a:gd name="T50" fmla="*/ 77 w 91"/>
                  <a:gd name="T51" fmla="*/ 6 h 177"/>
                  <a:gd name="T52" fmla="*/ 71 w 91"/>
                  <a:gd name="T53" fmla="*/ 3 h 177"/>
                  <a:gd name="T54" fmla="*/ 62 w 91"/>
                  <a:gd name="T55" fmla="*/ 1 h 177"/>
                  <a:gd name="T56" fmla="*/ 54 w 91"/>
                  <a:gd name="T57" fmla="*/ 0 h 177"/>
                  <a:gd name="T58" fmla="*/ 46 w 91"/>
                  <a:gd name="T59" fmla="*/ 0 h 177"/>
                  <a:gd name="T60" fmla="*/ 46 w 91"/>
                  <a:gd name="T61" fmla="*/ 0 h 177"/>
                  <a:gd name="T62" fmla="*/ 38 w 91"/>
                  <a:gd name="T63" fmla="*/ 0 h 177"/>
                  <a:gd name="T64" fmla="*/ 29 w 91"/>
                  <a:gd name="T65" fmla="*/ 1 h 177"/>
                  <a:gd name="T66" fmla="*/ 21 w 91"/>
                  <a:gd name="T67" fmla="*/ 3 h 177"/>
                  <a:gd name="T68" fmla="*/ 15 w 91"/>
                  <a:gd name="T69" fmla="*/ 6 h 177"/>
                  <a:gd name="T70" fmla="*/ 9 w 91"/>
                  <a:gd name="T71" fmla="*/ 9 h 177"/>
                  <a:gd name="T72" fmla="*/ 5 w 91"/>
                  <a:gd name="T73" fmla="*/ 11 h 177"/>
                  <a:gd name="T74" fmla="*/ 2 w 91"/>
                  <a:gd name="T75" fmla="*/ 15 h 177"/>
                  <a:gd name="T76" fmla="*/ 1 w 91"/>
                  <a:gd name="T77" fmla="*/ 18 h 177"/>
                  <a:gd name="T78" fmla="*/ 1 w 91"/>
                  <a:gd name="T79" fmla="*/ 18 h 177"/>
                  <a:gd name="T80" fmla="*/ 1 w 91"/>
                  <a:gd name="T81" fmla="*/ 24 h 177"/>
                  <a:gd name="T82" fmla="*/ 0 w 91"/>
                  <a:gd name="T83" fmla="*/ 39 h 177"/>
                  <a:gd name="T84" fmla="*/ 1 w 91"/>
                  <a:gd name="T85" fmla="*/ 63 h 177"/>
                  <a:gd name="T86" fmla="*/ 3 w 91"/>
                  <a:gd name="T87" fmla="*/ 76 h 177"/>
                  <a:gd name="T88" fmla="*/ 5 w 91"/>
                  <a:gd name="T89" fmla="*/ 92 h 177"/>
                  <a:gd name="T90" fmla="*/ 5 w 91"/>
                  <a:gd name="T91" fmla="*/ 92 h 177"/>
                  <a:gd name="T92" fmla="*/ 6 w 91"/>
                  <a:gd name="T93" fmla="*/ 98 h 177"/>
                  <a:gd name="T94" fmla="*/ 8 w 91"/>
                  <a:gd name="T95" fmla="*/ 101 h 177"/>
                  <a:gd name="T96" fmla="*/ 11 w 91"/>
                  <a:gd name="T97" fmla="*/ 104 h 177"/>
                  <a:gd name="T98" fmla="*/ 12 w 91"/>
                  <a:gd name="T99" fmla="*/ 109 h 177"/>
                  <a:gd name="T100" fmla="*/ 12 w 91"/>
                  <a:gd name="T101" fmla="*/ 109 h 177"/>
                  <a:gd name="T102" fmla="*/ 17 w 91"/>
                  <a:gd name="T103" fmla="*/ 139 h 177"/>
                  <a:gd name="T104" fmla="*/ 20 w 91"/>
                  <a:gd name="T105" fmla="*/ 156 h 177"/>
                  <a:gd name="T106" fmla="*/ 23 w 91"/>
                  <a:gd name="T107" fmla="*/ 168 h 177"/>
                  <a:gd name="T108" fmla="*/ 23 w 91"/>
                  <a:gd name="T109" fmla="*/ 168 h 177"/>
                  <a:gd name="T110" fmla="*/ 24 w 91"/>
                  <a:gd name="T111" fmla="*/ 173 h 177"/>
                  <a:gd name="T112" fmla="*/ 26 w 91"/>
                  <a:gd name="T113" fmla="*/ 175 h 177"/>
                  <a:gd name="T114" fmla="*/ 27 w 91"/>
                  <a:gd name="T115" fmla="*/ 176 h 177"/>
                  <a:gd name="T116" fmla="*/ 31 w 91"/>
                  <a:gd name="T117" fmla="*/ 177 h 177"/>
                  <a:gd name="T118" fmla="*/ 61 w 91"/>
                  <a:gd name="T119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1" h="177">
                    <a:moveTo>
                      <a:pt x="61" y="177"/>
                    </a:moveTo>
                    <a:lnTo>
                      <a:pt x="61" y="177"/>
                    </a:lnTo>
                    <a:lnTo>
                      <a:pt x="63" y="176"/>
                    </a:lnTo>
                    <a:lnTo>
                      <a:pt x="65" y="175"/>
                    </a:lnTo>
                    <a:lnTo>
                      <a:pt x="66" y="173"/>
                    </a:lnTo>
                    <a:lnTo>
                      <a:pt x="69" y="168"/>
                    </a:lnTo>
                    <a:lnTo>
                      <a:pt x="69" y="168"/>
                    </a:lnTo>
                    <a:lnTo>
                      <a:pt x="72" y="156"/>
                    </a:lnTo>
                    <a:lnTo>
                      <a:pt x="75" y="139"/>
                    </a:lnTo>
                    <a:lnTo>
                      <a:pt x="79" y="109"/>
                    </a:lnTo>
                    <a:lnTo>
                      <a:pt x="79" y="109"/>
                    </a:lnTo>
                    <a:lnTo>
                      <a:pt x="81" y="104"/>
                    </a:lnTo>
                    <a:lnTo>
                      <a:pt x="83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6"/>
                    </a:lnTo>
                    <a:lnTo>
                      <a:pt x="90" y="63"/>
                    </a:lnTo>
                    <a:lnTo>
                      <a:pt x="91" y="39"/>
                    </a:lnTo>
                    <a:lnTo>
                      <a:pt x="91" y="24"/>
                    </a:lnTo>
                    <a:lnTo>
                      <a:pt x="91" y="18"/>
                    </a:lnTo>
                    <a:lnTo>
                      <a:pt x="91" y="18"/>
                    </a:lnTo>
                    <a:lnTo>
                      <a:pt x="90" y="15"/>
                    </a:lnTo>
                    <a:lnTo>
                      <a:pt x="87" y="11"/>
                    </a:lnTo>
                    <a:lnTo>
                      <a:pt x="83" y="9"/>
                    </a:lnTo>
                    <a:lnTo>
                      <a:pt x="77" y="6"/>
                    </a:lnTo>
                    <a:lnTo>
                      <a:pt x="71" y="3"/>
                    </a:lnTo>
                    <a:lnTo>
                      <a:pt x="62" y="1"/>
                    </a:lnTo>
                    <a:lnTo>
                      <a:pt x="5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1"/>
                    </a:lnTo>
                    <a:lnTo>
                      <a:pt x="2" y="15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3" y="76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8"/>
                    </a:lnTo>
                    <a:lnTo>
                      <a:pt x="8" y="101"/>
                    </a:lnTo>
                    <a:lnTo>
                      <a:pt x="11" y="104"/>
                    </a:lnTo>
                    <a:lnTo>
                      <a:pt x="12" y="109"/>
                    </a:lnTo>
                    <a:lnTo>
                      <a:pt x="12" y="109"/>
                    </a:lnTo>
                    <a:lnTo>
                      <a:pt x="17" y="139"/>
                    </a:lnTo>
                    <a:lnTo>
                      <a:pt x="20" y="156"/>
                    </a:lnTo>
                    <a:lnTo>
                      <a:pt x="23" y="168"/>
                    </a:lnTo>
                    <a:lnTo>
                      <a:pt x="23" y="168"/>
                    </a:lnTo>
                    <a:lnTo>
                      <a:pt x="24" y="173"/>
                    </a:lnTo>
                    <a:lnTo>
                      <a:pt x="26" y="175"/>
                    </a:lnTo>
                    <a:lnTo>
                      <a:pt x="27" y="176"/>
                    </a:lnTo>
                    <a:lnTo>
                      <a:pt x="31" y="177"/>
                    </a:lnTo>
                    <a:lnTo>
                      <a:pt x="61" y="177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9" name="Freeform 15"/>
              <p:cNvSpPr>
                <a:spLocks/>
              </p:cNvSpPr>
              <p:nvPr/>
            </p:nvSpPr>
            <p:spPr bwMode="auto">
              <a:xfrm>
                <a:off x="999" y="1082"/>
                <a:ext cx="143" cy="143"/>
              </a:xfrm>
              <a:custGeom>
                <a:avLst/>
                <a:gdLst>
                  <a:gd name="T0" fmla="*/ 143 w 143"/>
                  <a:gd name="T1" fmla="*/ 72 h 143"/>
                  <a:gd name="T2" fmla="*/ 141 w 143"/>
                  <a:gd name="T3" fmla="*/ 87 h 143"/>
                  <a:gd name="T4" fmla="*/ 137 w 143"/>
                  <a:gd name="T5" fmla="*/ 100 h 143"/>
                  <a:gd name="T6" fmla="*/ 131 w 143"/>
                  <a:gd name="T7" fmla="*/ 111 h 143"/>
                  <a:gd name="T8" fmla="*/ 122 w 143"/>
                  <a:gd name="T9" fmla="*/ 123 h 143"/>
                  <a:gd name="T10" fmla="*/ 111 w 143"/>
                  <a:gd name="T11" fmla="*/ 131 h 143"/>
                  <a:gd name="T12" fmla="*/ 99 w 143"/>
                  <a:gd name="T13" fmla="*/ 138 h 143"/>
                  <a:gd name="T14" fmla="*/ 86 w 143"/>
                  <a:gd name="T15" fmla="*/ 142 h 143"/>
                  <a:gd name="T16" fmla="*/ 71 w 143"/>
                  <a:gd name="T17" fmla="*/ 143 h 143"/>
                  <a:gd name="T18" fmla="*/ 64 w 143"/>
                  <a:gd name="T19" fmla="*/ 143 h 143"/>
                  <a:gd name="T20" fmla="*/ 50 w 143"/>
                  <a:gd name="T21" fmla="*/ 140 h 143"/>
                  <a:gd name="T22" fmla="*/ 37 w 143"/>
                  <a:gd name="T23" fmla="*/ 135 h 143"/>
                  <a:gd name="T24" fmla="*/ 26 w 143"/>
                  <a:gd name="T25" fmla="*/ 127 h 143"/>
                  <a:gd name="T26" fmla="*/ 17 w 143"/>
                  <a:gd name="T27" fmla="*/ 117 h 143"/>
                  <a:gd name="T28" fmla="*/ 8 w 143"/>
                  <a:gd name="T29" fmla="*/ 106 h 143"/>
                  <a:gd name="T30" fmla="*/ 3 w 143"/>
                  <a:gd name="T31" fmla="*/ 93 h 143"/>
                  <a:gd name="T32" fmla="*/ 0 w 143"/>
                  <a:gd name="T33" fmla="*/ 79 h 143"/>
                  <a:gd name="T34" fmla="*/ 0 w 143"/>
                  <a:gd name="T35" fmla="*/ 72 h 143"/>
                  <a:gd name="T36" fmla="*/ 1 w 143"/>
                  <a:gd name="T37" fmla="*/ 58 h 143"/>
                  <a:gd name="T38" fmla="*/ 5 w 143"/>
                  <a:gd name="T39" fmla="*/ 44 h 143"/>
                  <a:gd name="T40" fmla="*/ 13 w 143"/>
                  <a:gd name="T41" fmla="*/ 32 h 143"/>
                  <a:gd name="T42" fmla="*/ 21 w 143"/>
                  <a:gd name="T43" fmla="*/ 22 h 143"/>
                  <a:gd name="T44" fmla="*/ 31 w 143"/>
                  <a:gd name="T45" fmla="*/ 13 h 143"/>
                  <a:gd name="T46" fmla="*/ 43 w 143"/>
                  <a:gd name="T47" fmla="*/ 6 h 143"/>
                  <a:gd name="T48" fmla="*/ 57 w 143"/>
                  <a:gd name="T49" fmla="*/ 2 h 143"/>
                  <a:gd name="T50" fmla="*/ 71 w 143"/>
                  <a:gd name="T51" fmla="*/ 0 h 143"/>
                  <a:gd name="T52" fmla="*/ 78 w 143"/>
                  <a:gd name="T53" fmla="*/ 1 h 143"/>
                  <a:gd name="T54" fmla="*/ 93 w 143"/>
                  <a:gd name="T55" fmla="*/ 3 h 143"/>
                  <a:gd name="T56" fmla="*/ 105 w 143"/>
                  <a:gd name="T57" fmla="*/ 9 h 143"/>
                  <a:gd name="T58" fmla="*/ 116 w 143"/>
                  <a:gd name="T59" fmla="*/ 17 h 143"/>
                  <a:gd name="T60" fmla="*/ 127 w 143"/>
                  <a:gd name="T61" fmla="*/ 26 h 143"/>
                  <a:gd name="T62" fmla="*/ 134 w 143"/>
                  <a:gd name="T63" fmla="*/ 38 h 143"/>
                  <a:gd name="T64" fmla="*/ 139 w 143"/>
                  <a:gd name="T65" fmla="*/ 51 h 143"/>
                  <a:gd name="T66" fmla="*/ 142 w 143"/>
                  <a:gd name="T67" fmla="*/ 65 h 143"/>
                  <a:gd name="T68" fmla="*/ 143 w 143"/>
                  <a:gd name="T69" fmla="*/ 72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3" h="143">
                    <a:moveTo>
                      <a:pt x="143" y="72"/>
                    </a:moveTo>
                    <a:lnTo>
                      <a:pt x="143" y="72"/>
                    </a:lnTo>
                    <a:lnTo>
                      <a:pt x="142" y="79"/>
                    </a:lnTo>
                    <a:lnTo>
                      <a:pt x="141" y="87"/>
                    </a:lnTo>
                    <a:lnTo>
                      <a:pt x="139" y="93"/>
                    </a:lnTo>
                    <a:lnTo>
                      <a:pt x="137" y="100"/>
                    </a:lnTo>
                    <a:lnTo>
                      <a:pt x="134" y="106"/>
                    </a:lnTo>
                    <a:lnTo>
                      <a:pt x="131" y="111"/>
                    </a:lnTo>
                    <a:lnTo>
                      <a:pt x="127" y="117"/>
                    </a:lnTo>
                    <a:lnTo>
                      <a:pt x="122" y="123"/>
                    </a:lnTo>
                    <a:lnTo>
                      <a:pt x="116" y="127"/>
                    </a:lnTo>
                    <a:lnTo>
                      <a:pt x="111" y="131"/>
                    </a:lnTo>
                    <a:lnTo>
                      <a:pt x="105" y="135"/>
                    </a:lnTo>
                    <a:lnTo>
                      <a:pt x="99" y="138"/>
                    </a:lnTo>
                    <a:lnTo>
                      <a:pt x="93" y="140"/>
                    </a:lnTo>
                    <a:lnTo>
                      <a:pt x="86" y="142"/>
                    </a:lnTo>
                    <a:lnTo>
                      <a:pt x="78" y="143"/>
                    </a:lnTo>
                    <a:lnTo>
                      <a:pt x="71" y="143"/>
                    </a:lnTo>
                    <a:lnTo>
                      <a:pt x="71" y="143"/>
                    </a:lnTo>
                    <a:lnTo>
                      <a:pt x="64" y="143"/>
                    </a:lnTo>
                    <a:lnTo>
                      <a:pt x="57" y="142"/>
                    </a:lnTo>
                    <a:lnTo>
                      <a:pt x="50" y="140"/>
                    </a:lnTo>
                    <a:lnTo>
                      <a:pt x="43" y="138"/>
                    </a:lnTo>
                    <a:lnTo>
                      <a:pt x="37" y="135"/>
                    </a:lnTo>
                    <a:lnTo>
                      <a:pt x="31" y="131"/>
                    </a:lnTo>
                    <a:lnTo>
                      <a:pt x="26" y="127"/>
                    </a:lnTo>
                    <a:lnTo>
                      <a:pt x="21" y="123"/>
                    </a:lnTo>
                    <a:lnTo>
                      <a:pt x="17" y="117"/>
                    </a:lnTo>
                    <a:lnTo>
                      <a:pt x="13" y="111"/>
                    </a:lnTo>
                    <a:lnTo>
                      <a:pt x="8" y="106"/>
                    </a:lnTo>
                    <a:lnTo>
                      <a:pt x="5" y="100"/>
                    </a:lnTo>
                    <a:lnTo>
                      <a:pt x="3" y="93"/>
                    </a:lnTo>
                    <a:lnTo>
                      <a:pt x="1" y="87"/>
                    </a:lnTo>
                    <a:lnTo>
                      <a:pt x="0" y="79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65"/>
                    </a:lnTo>
                    <a:lnTo>
                      <a:pt x="1" y="58"/>
                    </a:lnTo>
                    <a:lnTo>
                      <a:pt x="3" y="51"/>
                    </a:lnTo>
                    <a:lnTo>
                      <a:pt x="5" y="44"/>
                    </a:lnTo>
                    <a:lnTo>
                      <a:pt x="8" y="38"/>
                    </a:lnTo>
                    <a:lnTo>
                      <a:pt x="13" y="32"/>
                    </a:lnTo>
                    <a:lnTo>
                      <a:pt x="17" y="26"/>
                    </a:lnTo>
                    <a:lnTo>
                      <a:pt x="21" y="22"/>
                    </a:lnTo>
                    <a:lnTo>
                      <a:pt x="26" y="17"/>
                    </a:lnTo>
                    <a:lnTo>
                      <a:pt x="31" y="13"/>
                    </a:lnTo>
                    <a:lnTo>
                      <a:pt x="37" y="9"/>
                    </a:lnTo>
                    <a:lnTo>
                      <a:pt x="43" y="6"/>
                    </a:lnTo>
                    <a:lnTo>
                      <a:pt x="50" y="3"/>
                    </a:lnTo>
                    <a:lnTo>
                      <a:pt x="57" y="2"/>
                    </a:lnTo>
                    <a:lnTo>
                      <a:pt x="64" y="1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8" y="1"/>
                    </a:lnTo>
                    <a:lnTo>
                      <a:pt x="86" y="2"/>
                    </a:lnTo>
                    <a:lnTo>
                      <a:pt x="93" y="3"/>
                    </a:lnTo>
                    <a:lnTo>
                      <a:pt x="99" y="6"/>
                    </a:lnTo>
                    <a:lnTo>
                      <a:pt x="105" y="9"/>
                    </a:lnTo>
                    <a:lnTo>
                      <a:pt x="111" y="13"/>
                    </a:lnTo>
                    <a:lnTo>
                      <a:pt x="116" y="17"/>
                    </a:lnTo>
                    <a:lnTo>
                      <a:pt x="122" y="22"/>
                    </a:lnTo>
                    <a:lnTo>
                      <a:pt x="127" y="26"/>
                    </a:lnTo>
                    <a:lnTo>
                      <a:pt x="131" y="32"/>
                    </a:lnTo>
                    <a:lnTo>
                      <a:pt x="134" y="38"/>
                    </a:lnTo>
                    <a:lnTo>
                      <a:pt x="137" y="44"/>
                    </a:lnTo>
                    <a:lnTo>
                      <a:pt x="139" y="51"/>
                    </a:lnTo>
                    <a:lnTo>
                      <a:pt x="141" y="58"/>
                    </a:lnTo>
                    <a:lnTo>
                      <a:pt x="142" y="65"/>
                    </a:lnTo>
                    <a:lnTo>
                      <a:pt x="143" y="72"/>
                    </a:lnTo>
                    <a:lnTo>
                      <a:pt x="143" y="7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0" name="Freeform 16"/>
              <p:cNvSpPr>
                <a:spLocks/>
              </p:cNvSpPr>
              <p:nvPr/>
            </p:nvSpPr>
            <p:spPr bwMode="auto">
              <a:xfrm>
                <a:off x="1016" y="1165"/>
                <a:ext cx="109" cy="47"/>
              </a:xfrm>
              <a:custGeom>
                <a:avLst/>
                <a:gdLst>
                  <a:gd name="T0" fmla="*/ 0 w 109"/>
                  <a:gd name="T1" fmla="*/ 0 h 47"/>
                  <a:gd name="T2" fmla="*/ 0 w 109"/>
                  <a:gd name="T3" fmla="*/ 0 h 47"/>
                  <a:gd name="T4" fmla="*/ 3 w 109"/>
                  <a:gd name="T5" fmla="*/ 10 h 47"/>
                  <a:gd name="T6" fmla="*/ 6 w 109"/>
                  <a:gd name="T7" fmla="*/ 19 h 47"/>
                  <a:gd name="T8" fmla="*/ 12 w 109"/>
                  <a:gd name="T9" fmla="*/ 26 h 47"/>
                  <a:gd name="T10" fmla="*/ 18 w 109"/>
                  <a:gd name="T11" fmla="*/ 33 h 47"/>
                  <a:gd name="T12" fmla="*/ 26 w 109"/>
                  <a:gd name="T13" fmla="*/ 39 h 47"/>
                  <a:gd name="T14" fmla="*/ 35 w 109"/>
                  <a:gd name="T15" fmla="*/ 43 h 47"/>
                  <a:gd name="T16" fmla="*/ 44 w 109"/>
                  <a:gd name="T17" fmla="*/ 46 h 47"/>
                  <a:gd name="T18" fmla="*/ 54 w 109"/>
                  <a:gd name="T19" fmla="*/ 47 h 47"/>
                  <a:gd name="T20" fmla="*/ 54 w 109"/>
                  <a:gd name="T21" fmla="*/ 47 h 47"/>
                  <a:gd name="T22" fmla="*/ 64 w 109"/>
                  <a:gd name="T23" fmla="*/ 46 h 47"/>
                  <a:gd name="T24" fmla="*/ 74 w 109"/>
                  <a:gd name="T25" fmla="*/ 43 h 47"/>
                  <a:gd name="T26" fmla="*/ 83 w 109"/>
                  <a:gd name="T27" fmla="*/ 39 h 47"/>
                  <a:gd name="T28" fmla="*/ 90 w 109"/>
                  <a:gd name="T29" fmla="*/ 33 h 47"/>
                  <a:gd name="T30" fmla="*/ 97 w 109"/>
                  <a:gd name="T31" fmla="*/ 26 h 47"/>
                  <a:gd name="T32" fmla="*/ 102 w 109"/>
                  <a:gd name="T33" fmla="*/ 19 h 47"/>
                  <a:gd name="T34" fmla="*/ 107 w 109"/>
                  <a:gd name="T35" fmla="*/ 10 h 47"/>
                  <a:gd name="T36" fmla="*/ 109 w 109"/>
                  <a:gd name="T37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7">
                    <a:moveTo>
                      <a:pt x="0" y="0"/>
                    </a:moveTo>
                    <a:lnTo>
                      <a:pt x="0" y="0"/>
                    </a:lnTo>
                    <a:lnTo>
                      <a:pt x="3" y="10"/>
                    </a:lnTo>
                    <a:lnTo>
                      <a:pt x="6" y="19"/>
                    </a:lnTo>
                    <a:lnTo>
                      <a:pt x="12" y="26"/>
                    </a:lnTo>
                    <a:lnTo>
                      <a:pt x="18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6"/>
                    </a:lnTo>
                    <a:lnTo>
                      <a:pt x="54" y="47"/>
                    </a:lnTo>
                    <a:lnTo>
                      <a:pt x="54" y="47"/>
                    </a:lnTo>
                    <a:lnTo>
                      <a:pt x="64" y="46"/>
                    </a:lnTo>
                    <a:lnTo>
                      <a:pt x="74" y="43"/>
                    </a:lnTo>
                    <a:lnTo>
                      <a:pt x="83" y="39"/>
                    </a:lnTo>
                    <a:lnTo>
                      <a:pt x="90" y="33"/>
                    </a:lnTo>
                    <a:lnTo>
                      <a:pt x="97" y="26"/>
                    </a:lnTo>
                    <a:lnTo>
                      <a:pt x="102" y="19"/>
                    </a:lnTo>
                    <a:lnTo>
                      <a:pt x="107" y="10"/>
                    </a:lnTo>
                    <a:lnTo>
                      <a:pt x="10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1" name="Freeform 17"/>
              <p:cNvSpPr>
                <a:spLocks/>
              </p:cNvSpPr>
              <p:nvPr/>
            </p:nvSpPr>
            <p:spPr bwMode="auto">
              <a:xfrm>
                <a:off x="1040" y="1112"/>
                <a:ext cx="14" cy="36"/>
              </a:xfrm>
              <a:custGeom>
                <a:avLst/>
                <a:gdLst>
                  <a:gd name="T0" fmla="*/ 8 w 14"/>
                  <a:gd name="T1" fmla="*/ 0 h 36"/>
                  <a:gd name="T2" fmla="*/ 8 w 14"/>
                  <a:gd name="T3" fmla="*/ 0 h 36"/>
                  <a:gd name="T4" fmla="*/ 5 w 14"/>
                  <a:gd name="T5" fmla="*/ 0 h 36"/>
                  <a:gd name="T6" fmla="*/ 4 w 14"/>
                  <a:gd name="T7" fmla="*/ 1 h 36"/>
                  <a:gd name="T8" fmla="*/ 2 w 14"/>
                  <a:gd name="T9" fmla="*/ 5 h 36"/>
                  <a:gd name="T10" fmla="*/ 1 w 14"/>
                  <a:gd name="T11" fmla="*/ 11 h 36"/>
                  <a:gd name="T12" fmla="*/ 0 w 14"/>
                  <a:gd name="T13" fmla="*/ 19 h 36"/>
                  <a:gd name="T14" fmla="*/ 0 w 14"/>
                  <a:gd name="T15" fmla="*/ 19 h 36"/>
                  <a:gd name="T16" fmla="*/ 1 w 14"/>
                  <a:gd name="T17" fmla="*/ 26 h 36"/>
                  <a:gd name="T18" fmla="*/ 2 w 14"/>
                  <a:gd name="T19" fmla="*/ 31 h 36"/>
                  <a:gd name="T20" fmla="*/ 4 w 14"/>
                  <a:gd name="T21" fmla="*/ 35 h 36"/>
                  <a:gd name="T22" fmla="*/ 5 w 14"/>
                  <a:gd name="T23" fmla="*/ 36 h 36"/>
                  <a:gd name="T24" fmla="*/ 8 w 14"/>
                  <a:gd name="T25" fmla="*/ 36 h 36"/>
                  <a:gd name="T26" fmla="*/ 8 w 14"/>
                  <a:gd name="T27" fmla="*/ 36 h 36"/>
                  <a:gd name="T28" fmla="*/ 9 w 14"/>
                  <a:gd name="T29" fmla="*/ 36 h 36"/>
                  <a:gd name="T30" fmla="*/ 10 w 14"/>
                  <a:gd name="T31" fmla="*/ 35 h 36"/>
                  <a:gd name="T32" fmla="*/ 13 w 14"/>
                  <a:gd name="T33" fmla="*/ 31 h 36"/>
                  <a:gd name="T34" fmla="*/ 14 w 14"/>
                  <a:gd name="T35" fmla="*/ 26 h 36"/>
                  <a:gd name="T36" fmla="*/ 14 w 14"/>
                  <a:gd name="T37" fmla="*/ 19 h 36"/>
                  <a:gd name="T38" fmla="*/ 14 w 14"/>
                  <a:gd name="T39" fmla="*/ 19 h 36"/>
                  <a:gd name="T40" fmla="*/ 14 w 14"/>
                  <a:gd name="T41" fmla="*/ 11 h 36"/>
                  <a:gd name="T42" fmla="*/ 13 w 14"/>
                  <a:gd name="T43" fmla="*/ 5 h 36"/>
                  <a:gd name="T44" fmla="*/ 10 w 14"/>
                  <a:gd name="T45" fmla="*/ 1 h 36"/>
                  <a:gd name="T46" fmla="*/ 9 w 14"/>
                  <a:gd name="T47" fmla="*/ 0 h 36"/>
                  <a:gd name="T48" fmla="*/ 8 w 14"/>
                  <a:gd name="T49" fmla="*/ 0 h 36"/>
                  <a:gd name="T50" fmla="*/ 8 w 14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6">
                    <a:moveTo>
                      <a:pt x="8" y="0"/>
                    </a:moveTo>
                    <a:lnTo>
                      <a:pt x="8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1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8" y="36"/>
                    </a:lnTo>
                    <a:lnTo>
                      <a:pt x="8" y="36"/>
                    </a:lnTo>
                    <a:lnTo>
                      <a:pt x="9" y="36"/>
                    </a:lnTo>
                    <a:lnTo>
                      <a:pt x="10" y="35"/>
                    </a:lnTo>
                    <a:lnTo>
                      <a:pt x="13" y="31"/>
                    </a:lnTo>
                    <a:lnTo>
                      <a:pt x="14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4" y="11"/>
                    </a:lnTo>
                    <a:lnTo>
                      <a:pt x="13" y="5"/>
                    </a:lnTo>
                    <a:lnTo>
                      <a:pt x="10" y="1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2" name="Freeform 18"/>
              <p:cNvSpPr>
                <a:spLocks/>
              </p:cNvSpPr>
              <p:nvPr/>
            </p:nvSpPr>
            <p:spPr bwMode="auto">
              <a:xfrm>
                <a:off x="1087" y="1112"/>
                <a:ext cx="13" cy="36"/>
              </a:xfrm>
              <a:custGeom>
                <a:avLst/>
                <a:gdLst>
                  <a:gd name="T0" fmla="*/ 7 w 13"/>
                  <a:gd name="T1" fmla="*/ 0 h 36"/>
                  <a:gd name="T2" fmla="*/ 7 w 13"/>
                  <a:gd name="T3" fmla="*/ 0 h 36"/>
                  <a:gd name="T4" fmla="*/ 5 w 13"/>
                  <a:gd name="T5" fmla="*/ 0 h 36"/>
                  <a:gd name="T6" fmla="*/ 4 w 13"/>
                  <a:gd name="T7" fmla="*/ 1 h 36"/>
                  <a:gd name="T8" fmla="*/ 2 w 13"/>
                  <a:gd name="T9" fmla="*/ 5 h 36"/>
                  <a:gd name="T10" fmla="*/ 0 w 13"/>
                  <a:gd name="T11" fmla="*/ 11 h 36"/>
                  <a:gd name="T12" fmla="*/ 0 w 13"/>
                  <a:gd name="T13" fmla="*/ 19 h 36"/>
                  <a:gd name="T14" fmla="*/ 0 w 13"/>
                  <a:gd name="T15" fmla="*/ 19 h 36"/>
                  <a:gd name="T16" fmla="*/ 0 w 13"/>
                  <a:gd name="T17" fmla="*/ 26 h 36"/>
                  <a:gd name="T18" fmla="*/ 2 w 13"/>
                  <a:gd name="T19" fmla="*/ 31 h 36"/>
                  <a:gd name="T20" fmla="*/ 4 w 13"/>
                  <a:gd name="T21" fmla="*/ 35 h 36"/>
                  <a:gd name="T22" fmla="*/ 5 w 13"/>
                  <a:gd name="T23" fmla="*/ 36 h 36"/>
                  <a:gd name="T24" fmla="*/ 7 w 13"/>
                  <a:gd name="T25" fmla="*/ 36 h 36"/>
                  <a:gd name="T26" fmla="*/ 7 w 13"/>
                  <a:gd name="T27" fmla="*/ 36 h 36"/>
                  <a:gd name="T28" fmla="*/ 8 w 13"/>
                  <a:gd name="T29" fmla="*/ 36 h 36"/>
                  <a:gd name="T30" fmla="*/ 9 w 13"/>
                  <a:gd name="T31" fmla="*/ 35 h 36"/>
                  <a:gd name="T32" fmla="*/ 11 w 13"/>
                  <a:gd name="T33" fmla="*/ 31 h 36"/>
                  <a:gd name="T34" fmla="*/ 13 w 13"/>
                  <a:gd name="T35" fmla="*/ 26 h 36"/>
                  <a:gd name="T36" fmla="*/ 13 w 13"/>
                  <a:gd name="T37" fmla="*/ 19 h 36"/>
                  <a:gd name="T38" fmla="*/ 13 w 13"/>
                  <a:gd name="T39" fmla="*/ 19 h 36"/>
                  <a:gd name="T40" fmla="*/ 13 w 13"/>
                  <a:gd name="T41" fmla="*/ 11 h 36"/>
                  <a:gd name="T42" fmla="*/ 11 w 13"/>
                  <a:gd name="T43" fmla="*/ 5 h 36"/>
                  <a:gd name="T44" fmla="*/ 9 w 13"/>
                  <a:gd name="T45" fmla="*/ 1 h 36"/>
                  <a:gd name="T46" fmla="*/ 8 w 13"/>
                  <a:gd name="T47" fmla="*/ 0 h 36"/>
                  <a:gd name="T48" fmla="*/ 7 w 13"/>
                  <a:gd name="T49" fmla="*/ 0 h 36"/>
                  <a:gd name="T50" fmla="*/ 7 w 13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6">
                    <a:moveTo>
                      <a:pt x="7" y="0"/>
                    </a:moveTo>
                    <a:lnTo>
                      <a:pt x="7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7" y="36"/>
                    </a:lnTo>
                    <a:lnTo>
                      <a:pt x="7" y="36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1"/>
                    </a:lnTo>
                    <a:lnTo>
                      <a:pt x="13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3" y="11"/>
                    </a:lnTo>
                    <a:lnTo>
                      <a:pt x="11" y="5"/>
                    </a:lnTo>
                    <a:lnTo>
                      <a:pt x="9" y="1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3" name="Freeform 19"/>
              <p:cNvSpPr>
                <a:spLocks/>
              </p:cNvSpPr>
              <p:nvPr/>
            </p:nvSpPr>
            <p:spPr bwMode="auto">
              <a:xfrm>
                <a:off x="4336" y="2612"/>
                <a:ext cx="142" cy="142"/>
              </a:xfrm>
              <a:custGeom>
                <a:avLst/>
                <a:gdLst>
                  <a:gd name="T0" fmla="*/ 142 w 142"/>
                  <a:gd name="T1" fmla="*/ 70 h 142"/>
                  <a:gd name="T2" fmla="*/ 141 w 142"/>
                  <a:gd name="T3" fmla="*/ 85 h 142"/>
                  <a:gd name="T4" fmla="*/ 137 w 142"/>
                  <a:gd name="T5" fmla="*/ 98 h 142"/>
                  <a:gd name="T6" fmla="*/ 130 w 142"/>
                  <a:gd name="T7" fmla="*/ 111 h 142"/>
                  <a:gd name="T8" fmla="*/ 122 w 142"/>
                  <a:gd name="T9" fmla="*/ 121 h 142"/>
                  <a:gd name="T10" fmla="*/ 111 w 142"/>
                  <a:gd name="T11" fmla="*/ 130 h 142"/>
                  <a:gd name="T12" fmla="*/ 99 w 142"/>
                  <a:gd name="T13" fmla="*/ 136 h 142"/>
                  <a:gd name="T14" fmla="*/ 86 w 142"/>
                  <a:gd name="T15" fmla="*/ 140 h 142"/>
                  <a:gd name="T16" fmla="*/ 71 w 142"/>
                  <a:gd name="T17" fmla="*/ 142 h 142"/>
                  <a:gd name="T18" fmla="*/ 64 w 142"/>
                  <a:gd name="T19" fmla="*/ 141 h 142"/>
                  <a:gd name="T20" fmla="*/ 50 w 142"/>
                  <a:gd name="T21" fmla="*/ 138 h 142"/>
                  <a:gd name="T22" fmla="*/ 38 w 142"/>
                  <a:gd name="T23" fmla="*/ 133 h 142"/>
                  <a:gd name="T24" fmla="*/ 25 w 142"/>
                  <a:gd name="T25" fmla="*/ 126 h 142"/>
                  <a:gd name="T26" fmla="*/ 16 w 142"/>
                  <a:gd name="T27" fmla="*/ 116 h 142"/>
                  <a:gd name="T28" fmla="*/ 9 w 142"/>
                  <a:gd name="T29" fmla="*/ 104 h 142"/>
                  <a:gd name="T30" fmla="*/ 3 w 142"/>
                  <a:gd name="T31" fmla="*/ 92 h 142"/>
                  <a:gd name="T32" fmla="*/ 1 w 142"/>
                  <a:gd name="T33" fmla="*/ 78 h 142"/>
                  <a:gd name="T34" fmla="*/ 0 w 142"/>
                  <a:gd name="T35" fmla="*/ 70 h 142"/>
                  <a:gd name="T36" fmla="*/ 2 w 142"/>
                  <a:gd name="T37" fmla="*/ 56 h 142"/>
                  <a:gd name="T38" fmla="*/ 6 w 142"/>
                  <a:gd name="T39" fmla="*/ 43 h 142"/>
                  <a:gd name="T40" fmla="*/ 12 w 142"/>
                  <a:gd name="T41" fmla="*/ 30 h 142"/>
                  <a:gd name="T42" fmla="*/ 21 w 142"/>
                  <a:gd name="T43" fmla="*/ 20 h 142"/>
                  <a:gd name="T44" fmla="*/ 31 w 142"/>
                  <a:gd name="T45" fmla="*/ 11 h 142"/>
                  <a:gd name="T46" fmla="*/ 44 w 142"/>
                  <a:gd name="T47" fmla="*/ 5 h 142"/>
                  <a:gd name="T48" fmla="*/ 57 w 142"/>
                  <a:gd name="T49" fmla="*/ 1 h 142"/>
                  <a:gd name="T50" fmla="*/ 71 w 142"/>
                  <a:gd name="T51" fmla="*/ 0 h 142"/>
                  <a:gd name="T52" fmla="*/ 79 w 142"/>
                  <a:gd name="T53" fmla="*/ 0 h 142"/>
                  <a:gd name="T54" fmla="*/ 92 w 142"/>
                  <a:gd name="T55" fmla="*/ 3 h 142"/>
                  <a:gd name="T56" fmla="*/ 105 w 142"/>
                  <a:gd name="T57" fmla="*/ 8 h 142"/>
                  <a:gd name="T58" fmla="*/ 117 w 142"/>
                  <a:gd name="T59" fmla="*/ 15 h 142"/>
                  <a:gd name="T60" fmla="*/ 126 w 142"/>
                  <a:gd name="T61" fmla="*/ 25 h 142"/>
                  <a:gd name="T62" fmla="*/ 134 w 142"/>
                  <a:gd name="T63" fmla="*/ 37 h 142"/>
                  <a:gd name="T64" fmla="*/ 139 w 142"/>
                  <a:gd name="T65" fmla="*/ 49 h 142"/>
                  <a:gd name="T66" fmla="*/ 142 w 142"/>
                  <a:gd name="T67" fmla="*/ 63 h 142"/>
                  <a:gd name="T68" fmla="*/ 142 w 142"/>
                  <a:gd name="T69" fmla="*/ 7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" h="142">
                    <a:moveTo>
                      <a:pt x="142" y="70"/>
                    </a:moveTo>
                    <a:lnTo>
                      <a:pt x="142" y="70"/>
                    </a:lnTo>
                    <a:lnTo>
                      <a:pt x="142" y="78"/>
                    </a:lnTo>
                    <a:lnTo>
                      <a:pt x="141" y="85"/>
                    </a:lnTo>
                    <a:lnTo>
                      <a:pt x="139" y="92"/>
                    </a:lnTo>
                    <a:lnTo>
                      <a:pt x="137" y="98"/>
                    </a:lnTo>
                    <a:lnTo>
                      <a:pt x="134" y="104"/>
                    </a:lnTo>
                    <a:lnTo>
                      <a:pt x="130" y="111"/>
                    </a:lnTo>
                    <a:lnTo>
                      <a:pt x="126" y="116"/>
                    </a:lnTo>
                    <a:lnTo>
                      <a:pt x="122" y="121"/>
                    </a:lnTo>
                    <a:lnTo>
                      <a:pt x="117" y="126"/>
                    </a:lnTo>
                    <a:lnTo>
                      <a:pt x="111" y="130"/>
                    </a:lnTo>
                    <a:lnTo>
                      <a:pt x="105" y="133"/>
                    </a:lnTo>
                    <a:lnTo>
                      <a:pt x="99" y="136"/>
                    </a:lnTo>
                    <a:lnTo>
                      <a:pt x="92" y="138"/>
                    </a:lnTo>
                    <a:lnTo>
                      <a:pt x="86" y="140"/>
                    </a:lnTo>
                    <a:lnTo>
                      <a:pt x="79" y="141"/>
                    </a:lnTo>
                    <a:lnTo>
                      <a:pt x="71" y="142"/>
                    </a:lnTo>
                    <a:lnTo>
                      <a:pt x="71" y="142"/>
                    </a:lnTo>
                    <a:lnTo>
                      <a:pt x="64" y="141"/>
                    </a:lnTo>
                    <a:lnTo>
                      <a:pt x="57" y="140"/>
                    </a:lnTo>
                    <a:lnTo>
                      <a:pt x="50" y="138"/>
                    </a:lnTo>
                    <a:lnTo>
                      <a:pt x="44" y="136"/>
                    </a:lnTo>
                    <a:lnTo>
                      <a:pt x="38" y="133"/>
                    </a:lnTo>
                    <a:lnTo>
                      <a:pt x="31" y="130"/>
                    </a:lnTo>
                    <a:lnTo>
                      <a:pt x="25" y="126"/>
                    </a:lnTo>
                    <a:lnTo>
                      <a:pt x="21" y="121"/>
                    </a:lnTo>
                    <a:lnTo>
                      <a:pt x="16" y="116"/>
                    </a:lnTo>
                    <a:lnTo>
                      <a:pt x="12" y="111"/>
                    </a:lnTo>
                    <a:lnTo>
                      <a:pt x="9" y="104"/>
                    </a:lnTo>
                    <a:lnTo>
                      <a:pt x="6" y="98"/>
                    </a:lnTo>
                    <a:lnTo>
                      <a:pt x="3" y="92"/>
                    </a:lnTo>
                    <a:lnTo>
                      <a:pt x="2" y="85"/>
                    </a:lnTo>
                    <a:lnTo>
                      <a:pt x="1" y="78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9" y="37"/>
                    </a:lnTo>
                    <a:lnTo>
                      <a:pt x="12" y="30"/>
                    </a:lnTo>
                    <a:lnTo>
                      <a:pt x="16" y="25"/>
                    </a:lnTo>
                    <a:lnTo>
                      <a:pt x="21" y="20"/>
                    </a:lnTo>
                    <a:lnTo>
                      <a:pt x="25" y="15"/>
                    </a:lnTo>
                    <a:lnTo>
                      <a:pt x="31" y="11"/>
                    </a:lnTo>
                    <a:lnTo>
                      <a:pt x="38" y="8"/>
                    </a:lnTo>
                    <a:lnTo>
                      <a:pt x="44" y="5"/>
                    </a:lnTo>
                    <a:lnTo>
                      <a:pt x="50" y="3"/>
                    </a:lnTo>
                    <a:lnTo>
                      <a:pt x="57" y="1"/>
                    </a:lnTo>
                    <a:lnTo>
                      <a:pt x="64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9" y="0"/>
                    </a:lnTo>
                    <a:lnTo>
                      <a:pt x="86" y="1"/>
                    </a:lnTo>
                    <a:lnTo>
                      <a:pt x="92" y="3"/>
                    </a:lnTo>
                    <a:lnTo>
                      <a:pt x="99" y="5"/>
                    </a:lnTo>
                    <a:lnTo>
                      <a:pt x="105" y="8"/>
                    </a:lnTo>
                    <a:lnTo>
                      <a:pt x="111" y="11"/>
                    </a:lnTo>
                    <a:lnTo>
                      <a:pt x="117" y="15"/>
                    </a:lnTo>
                    <a:lnTo>
                      <a:pt x="122" y="20"/>
                    </a:lnTo>
                    <a:lnTo>
                      <a:pt x="126" y="25"/>
                    </a:lnTo>
                    <a:lnTo>
                      <a:pt x="130" y="30"/>
                    </a:lnTo>
                    <a:lnTo>
                      <a:pt x="134" y="37"/>
                    </a:lnTo>
                    <a:lnTo>
                      <a:pt x="137" y="43"/>
                    </a:lnTo>
                    <a:lnTo>
                      <a:pt x="139" y="49"/>
                    </a:lnTo>
                    <a:lnTo>
                      <a:pt x="141" y="56"/>
                    </a:lnTo>
                    <a:lnTo>
                      <a:pt x="142" y="63"/>
                    </a:lnTo>
                    <a:lnTo>
                      <a:pt x="142" y="70"/>
                    </a:lnTo>
                    <a:lnTo>
                      <a:pt x="142" y="7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4" name="Freeform 20"/>
              <p:cNvSpPr>
                <a:spLocks/>
              </p:cNvSpPr>
              <p:nvPr/>
            </p:nvSpPr>
            <p:spPr bwMode="auto">
              <a:xfrm>
                <a:off x="4353" y="2694"/>
                <a:ext cx="109" cy="46"/>
              </a:xfrm>
              <a:custGeom>
                <a:avLst/>
                <a:gdLst>
                  <a:gd name="T0" fmla="*/ 0 w 109"/>
                  <a:gd name="T1" fmla="*/ 0 h 46"/>
                  <a:gd name="T2" fmla="*/ 0 w 109"/>
                  <a:gd name="T3" fmla="*/ 0 h 46"/>
                  <a:gd name="T4" fmla="*/ 2 w 109"/>
                  <a:gd name="T5" fmla="*/ 9 h 46"/>
                  <a:gd name="T6" fmla="*/ 6 w 109"/>
                  <a:gd name="T7" fmla="*/ 18 h 46"/>
                  <a:gd name="T8" fmla="*/ 11 w 109"/>
                  <a:gd name="T9" fmla="*/ 27 h 46"/>
                  <a:gd name="T10" fmla="*/ 19 w 109"/>
                  <a:gd name="T11" fmla="*/ 33 h 46"/>
                  <a:gd name="T12" fmla="*/ 26 w 109"/>
                  <a:gd name="T13" fmla="*/ 39 h 46"/>
                  <a:gd name="T14" fmla="*/ 35 w 109"/>
                  <a:gd name="T15" fmla="*/ 43 h 46"/>
                  <a:gd name="T16" fmla="*/ 44 w 109"/>
                  <a:gd name="T17" fmla="*/ 45 h 46"/>
                  <a:gd name="T18" fmla="*/ 54 w 109"/>
                  <a:gd name="T19" fmla="*/ 46 h 46"/>
                  <a:gd name="T20" fmla="*/ 54 w 109"/>
                  <a:gd name="T21" fmla="*/ 46 h 46"/>
                  <a:gd name="T22" fmla="*/ 64 w 109"/>
                  <a:gd name="T23" fmla="*/ 45 h 46"/>
                  <a:gd name="T24" fmla="*/ 74 w 109"/>
                  <a:gd name="T25" fmla="*/ 43 h 46"/>
                  <a:gd name="T26" fmla="*/ 82 w 109"/>
                  <a:gd name="T27" fmla="*/ 39 h 46"/>
                  <a:gd name="T28" fmla="*/ 90 w 109"/>
                  <a:gd name="T29" fmla="*/ 33 h 46"/>
                  <a:gd name="T30" fmla="*/ 97 w 109"/>
                  <a:gd name="T31" fmla="*/ 27 h 46"/>
                  <a:gd name="T32" fmla="*/ 102 w 109"/>
                  <a:gd name="T33" fmla="*/ 18 h 46"/>
                  <a:gd name="T34" fmla="*/ 106 w 109"/>
                  <a:gd name="T35" fmla="*/ 9 h 46"/>
                  <a:gd name="T36" fmla="*/ 109 w 109"/>
                  <a:gd name="T3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6">
                    <a:moveTo>
                      <a:pt x="0" y="0"/>
                    </a:moveTo>
                    <a:lnTo>
                      <a:pt x="0" y="0"/>
                    </a:lnTo>
                    <a:lnTo>
                      <a:pt x="2" y="9"/>
                    </a:lnTo>
                    <a:lnTo>
                      <a:pt x="6" y="18"/>
                    </a:lnTo>
                    <a:lnTo>
                      <a:pt x="11" y="27"/>
                    </a:lnTo>
                    <a:lnTo>
                      <a:pt x="19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5"/>
                    </a:lnTo>
                    <a:lnTo>
                      <a:pt x="54" y="46"/>
                    </a:lnTo>
                    <a:lnTo>
                      <a:pt x="54" y="46"/>
                    </a:lnTo>
                    <a:lnTo>
                      <a:pt x="64" y="45"/>
                    </a:lnTo>
                    <a:lnTo>
                      <a:pt x="74" y="43"/>
                    </a:lnTo>
                    <a:lnTo>
                      <a:pt x="82" y="39"/>
                    </a:lnTo>
                    <a:lnTo>
                      <a:pt x="90" y="33"/>
                    </a:lnTo>
                    <a:lnTo>
                      <a:pt x="97" y="27"/>
                    </a:lnTo>
                    <a:lnTo>
                      <a:pt x="102" y="18"/>
                    </a:lnTo>
                    <a:lnTo>
                      <a:pt x="106" y="9"/>
                    </a:lnTo>
                    <a:lnTo>
                      <a:pt x="10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5" name="Freeform 21"/>
              <p:cNvSpPr>
                <a:spLocks/>
              </p:cNvSpPr>
              <p:nvPr/>
            </p:nvSpPr>
            <p:spPr bwMode="auto">
              <a:xfrm>
                <a:off x="4378" y="2640"/>
                <a:ext cx="13" cy="37"/>
              </a:xfrm>
              <a:custGeom>
                <a:avLst/>
                <a:gdLst>
                  <a:gd name="T0" fmla="*/ 6 w 13"/>
                  <a:gd name="T1" fmla="*/ 0 h 37"/>
                  <a:gd name="T2" fmla="*/ 6 w 13"/>
                  <a:gd name="T3" fmla="*/ 0 h 37"/>
                  <a:gd name="T4" fmla="*/ 5 w 13"/>
                  <a:gd name="T5" fmla="*/ 1 h 37"/>
                  <a:gd name="T6" fmla="*/ 4 w 13"/>
                  <a:gd name="T7" fmla="*/ 2 h 37"/>
                  <a:gd name="T8" fmla="*/ 2 w 13"/>
                  <a:gd name="T9" fmla="*/ 5 h 37"/>
                  <a:gd name="T10" fmla="*/ 0 w 13"/>
                  <a:gd name="T11" fmla="*/ 12 h 37"/>
                  <a:gd name="T12" fmla="*/ 0 w 13"/>
                  <a:gd name="T13" fmla="*/ 19 h 37"/>
                  <a:gd name="T14" fmla="*/ 0 w 13"/>
                  <a:gd name="T15" fmla="*/ 19 h 37"/>
                  <a:gd name="T16" fmla="*/ 0 w 13"/>
                  <a:gd name="T17" fmla="*/ 26 h 37"/>
                  <a:gd name="T18" fmla="*/ 2 w 13"/>
                  <a:gd name="T19" fmla="*/ 32 h 37"/>
                  <a:gd name="T20" fmla="*/ 4 w 13"/>
                  <a:gd name="T21" fmla="*/ 35 h 37"/>
                  <a:gd name="T22" fmla="*/ 5 w 13"/>
                  <a:gd name="T23" fmla="*/ 36 h 37"/>
                  <a:gd name="T24" fmla="*/ 6 w 13"/>
                  <a:gd name="T25" fmla="*/ 37 h 37"/>
                  <a:gd name="T26" fmla="*/ 6 w 13"/>
                  <a:gd name="T27" fmla="*/ 37 h 37"/>
                  <a:gd name="T28" fmla="*/ 8 w 13"/>
                  <a:gd name="T29" fmla="*/ 36 h 37"/>
                  <a:gd name="T30" fmla="*/ 9 w 13"/>
                  <a:gd name="T31" fmla="*/ 35 h 37"/>
                  <a:gd name="T32" fmla="*/ 11 w 13"/>
                  <a:gd name="T33" fmla="*/ 32 h 37"/>
                  <a:gd name="T34" fmla="*/ 12 w 13"/>
                  <a:gd name="T35" fmla="*/ 26 h 37"/>
                  <a:gd name="T36" fmla="*/ 13 w 13"/>
                  <a:gd name="T37" fmla="*/ 19 h 37"/>
                  <a:gd name="T38" fmla="*/ 13 w 13"/>
                  <a:gd name="T39" fmla="*/ 19 h 37"/>
                  <a:gd name="T40" fmla="*/ 12 w 13"/>
                  <a:gd name="T41" fmla="*/ 12 h 37"/>
                  <a:gd name="T42" fmla="*/ 11 w 13"/>
                  <a:gd name="T43" fmla="*/ 5 h 37"/>
                  <a:gd name="T44" fmla="*/ 9 w 13"/>
                  <a:gd name="T45" fmla="*/ 2 h 37"/>
                  <a:gd name="T46" fmla="*/ 8 w 13"/>
                  <a:gd name="T47" fmla="*/ 1 h 37"/>
                  <a:gd name="T48" fmla="*/ 6 w 13"/>
                  <a:gd name="T49" fmla="*/ 0 h 37"/>
                  <a:gd name="T50" fmla="*/ 6 w 13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7">
                    <a:moveTo>
                      <a:pt x="6" y="0"/>
                    </a:moveTo>
                    <a:lnTo>
                      <a:pt x="6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6" y="37"/>
                    </a:lnTo>
                    <a:lnTo>
                      <a:pt x="6" y="37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2"/>
                    </a:lnTo>
                    <a:lnTo>
                      <a:pt x="12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2" y="12"/>
                    </a:lnTo>
                    <a:lnTo>
                      <a:pt x="11" y="5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6" name="Freeform 22"/>
              <p:cNvSpPr>
                <a:spLocks/>
              </p:cNvSpPr>
              <p:nvPr/>
            </p:nvSpPr>
            <p:spPr bwMode="auto">
              <a:xfrm>
                <a:off x="4423" y="2640"/>
                <a:ext cx="14" cy="37"/>
              </a:xfrm>
              <a:custGeom>
                <a:avLst/>
                <a:gdLst>
                  <a:gd name="T0" fmla="*/ 7 w 14"/>
                  <a:gd name="T1" fmla="*/ 0 h 37"/>
                  <a:gd name="T2" fmla="*/ 7 w 14"/>
                  <a:gd name="T3" fmla="*/ 0 h 37"/>
                  <a:gd name="T4" fmla="*/ 6 w 14"/>
                  <a:gd name="T5" fmla="*/ 1 h 37"/>
                  <a:gd name="T6" fmla="*/ 4 w 14"/>
                  <a:gd name="T7" fmla="*/ 2 h 37"/>
                  <a:gd name="T8" fmla="*/ 2 w 14"/>
                  <a:gd name="T9" fmla="*/ 5 h 37"/>
                  <a:gd name="T10" fmla="*/ 1 w 14"/>
                  <a:gd name="T11" fmla="*/ 12 h 37"/>
                  <a:gd name="T12" fmla="*/ 0 w 14"/>
                  <a:gd name="T13" fmla="*/ 19 h 37"/>
                  <a:gd name="T14" fmla="*/ 0 w 14"/>
                  <a:gd name="T15" fmla="*/ 19 h 37"/>
                  <a:gd name="T16" fmla="*/ 1 w 14"/>
                  <a:gd name="T17" fmla="*/ 26 h 37"/>
                  <a:gd name="T18" fmla="*/ 2 w 14"/>
                  <a:gd name="T19" fmla="*/ 32 h 37"/>
                  <a:gd name="T20" fmla="*/ 4 w 14"/>
                  <a:gd name="T21" fmla="*/ 35 h 37"/>
                  <a:gd name="T22" fmla="*/ 6 w 14"/>
                  <a:gd name="T23" fmla="*/ 36 h 37"/>
                  <a:gd name="T24" fmla="*/ 7 w 14"/>
                  <a:gd name="T25" fmla="*/ 37 h 37"/>
                  <a:gd name="T26" fmla="*/ 7 w 14"/>
                  <a:gd name="T27" fmla="*/ 37 h 37"/>
                  <a:gd name="T28" fmla="*/ 8 w 14"/>
                  <a:gd name="T29" fmla="*/ 36 h 37"/>
                  <a:gd name="T30" fmla="*/ 10 w 14"/>
                  <a:gd name="T31" fmla="*/ 35 h 37"/>
                  <a:gd name="T32" fmla="*/ 12 w 14"/>
                  <a:gd name="T33" fmla="*/ 32 h 37"/>
                  <a:gd name="T34" fmla="*/ 13 w 14"/>
                  <a:gd name="T35" fmla="*/ 26 h 37"/>
                  <a:gd name="T36" fmla="*/ 14 w 14"/>
                  <a:gd name="T37" fmla="*/ 19 h 37"/>
                  <a:gd name="T38" fmla="*/ 14 w 14"/>
                  <a:gd name="T39" fmla="*/ 19 h 37"/>
                  <a:gd name="T40" fmla="*/ 13 w 14"/>
                  <a:gd name="T41" fmla="*/ 12 h 37"/>
                  <a:gd name="T42" fmla="*/ 12 w 14"/>
                  <a:gd name="T43" fmla="*/ 5 h 37"/>
                  <a:gd name="T44" fmla="*/ 10 w 14"/>
                  <a:gd name="T45" fmla="*/ 2 h 37"/>
                  <a:gd name="T46" fmla="*/ 8 w 14"/>
                  <a:gd name="T47" fmla="*/ 1 h 37"/>
                  <a:gd name="T48" fmla="*/ 7 w 14"/>
                  <a:gd name="T49" fmla="*/ 0 h 37"/>
                  <a:gd name="T50" fmla="*/ 7 w 14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7">
                    <a:moveTo>
                      <a:pt x="7" y="0"/>
                    </a:move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6" y="36"/>
                    </a:lnTo>
                    <a:lnTo>
                      <a:pt x="7" y="37"/>
                    </a:lnTo>
                    <a:lnTo>
                      <a:pt x="7" y="37"/>
                    </a:lnTo>
                    <a:lnTo>
                      <a:pt x="8" y="36"/>
                    </a:lnTo>
                    <a:lnTo>
                      <a:pt x="10" y="35"/>
                    </a:lnTo>
                    <a:lnTo>
                      <a:pt x="12" y="32"/>
                    </a:lnTo>
                    <a:lnTo>
                      <a:pt x="13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3" y="12"/>
                    </a:lnTo>
                    <a:lnTo>
                      <a:pt x="12" y="5"/>
                    </a:lnTo>
                    <a:lnTo>
                      <a:pt x="10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7" name="Freeform 23"/>
              <p:cNvSpPr>
                <a:spLocks noEditPoints="1"/>
              </p:cNvSpPr>
              <p:nvPr/>
            </p:nvSpPr>
            <p:spPr bwMode="auto">
              <a:xfrm>
                <a:off x="1907" y="861"/>
                <a:ext cx="88" cy="96"/>
              </a:xfrm>
              <a:custGeom>
                <a:avLst/>
                <a:gdLst>
                  <a:gd name="T0" fmla="*/ 40 w 88"/>
                  <a:gd name="T1" fmla="*/ 0 h 96"/>
                  <a:gd name="T2" fmla="*/ 40 w 88"/>
                  <a:gd name="T3" fmla="*/ 0 h 96"/>
                  <a:gd name="T4" fmla="*/ 34 w 88"/>
                  <a:gd name="T5" fmla="*/ 0 h 96"/>
                  <a:gd name="T6" fmla="*/ 28 w 88"/>
                  <a:gd name="T7" fmla="*/ 1 h 96"/>
                  <a:gd name="T8" fmla="*/ 23 w 88"/>
                  <a:gd name="T9" fmla="*/ 3 h 96"/>
                  <a:gd name="T10" fmla="*/ 18 w 88"/>
                  <a:gd name="T11" fmla="*/ 5 h 96"/>
                  <a:gd name="T12" fmla="*/ 13 w 88"/>
                  <a:gd name="T13" fmla="*/ 8 h 96"/>
                  <a:gd name="T14" fmla="*/ 9 w 88"/>
                  <a:gd name="T15" fmla="*/ 11 h 96"/>
                  <a:gd name="T16" fmla="*/ 4 w 88"/>
                  <a:gd name="T17" fmla="*/ 15 h 96"/>
                  <a:gd name="T18" fmla="*/ 1 w 88"/>
                  <a:gd name="T19" fmla="*/ 20 h 96"/>
                  <a:gd name="T20" fmla="*/ 28 w 88"/>
                  <a:gd name="T21" fmla="*/ 46 h 96"/>
                  <a:gd name="T22" fmla="*/ 0 w 88"/>
                  <a:gd name="T23" fmla="*/ 74 h 96"/>
                  <a:gd name="T24" fmla="*/ 0 w 88"/>
                  <a:gd name="T25" fmla="*/ 74 h 96"/>
                  <a:gd name="T26" fmla="*/ 4 w 88"/>
                  <a:gd name="T27" fmla="*/ 79 h 96"/>
                  <a:gd name="T28" fmla="*/ 8 w 88"/>
                  <a:gd name="T29" fmla="*/ 83 h 96"/>
                  <a:gd name="T30" fmla="*/ 13 w 88"/>
                  <a:gd name="T31" fmla="*/ 86 h 96"/>
                  <a:gd name="T32" fmla="*/ 18 w 88"/>
                  <a:gd name="T33" fmla="*/ 90 h 96"/>
                  <a:gd name="T34" fmla="*/ 23 w 88"/>
                  <a:gd name="T35" fmla="*/ 92 h 96"/>
                  <a:gd name="T36" fmla="*/ 28 w 88"/>
                  <a:gd name="T37" fmla="*/ 94 h 96"/>
                  <a:gd name="T38" fmla="*/ 34 w 88"/>
                  <a:gd name="T39" fmla="*/ 95 h 96"/>
                  <a:gd name="T40" fmla="*/ 40 w 88"/>
                  <a:gd name="T41" fmla="*/ 96 h 96"/>
                  <a:gd name="T42" fmla="*/ 40 w 88"/>
                  <a:gd name="T43" fmla="*/ 96 h 96"/>
                  <a:gd name="T44" fmla="*/ 50 w 88"/>
                  <a:gd name="T45" fmla="*/ 95 h 96"/>
                  <a:gd name="T46" fmla="*/ 59 w 88"/>
                  <a:gd name="T47" fmla="*/ 92 h 96"/>
                  <a:gd name="T48" fmla="*/ 67 w 88"/>
                  <a:gd name="T49" fmla="*/ 87 h 96"/>
                  <a:gd name="T50" fmla="*/ 73 w 88"/>
                  <a:gd name="T51" fmla="*/ 81 h 96"/>
                  <a:gd name="T52" fmla="*/ 80 w 88"/>
                  <a:gd name="T53" fmla="*/ 74 h 96"/>
                  <a:gd name="T54" fmla="*/ 84 w 88"/>
                  <a:gd name="T55" fmla="*/ 66 h 96"/>
                  <a:gd name="T56" fmla="*/ 87 w 88"/>
                  <a:gd name="T57" fmla="*/ 57 h 96"/>
                  <a:gd name="T58" fmla="*/ 88 w 88"/>
                  <a:gd name="T59" fmla="*/ 47 h 96"/>
                  <a:gd name="T60" fmla="*/ 88 w 88"/>
                  <a:gd name="T61" fmla="*/ 47 h 96"/>
                  <a:gd name="T62" fmla="*/ 87 w 88"/>
                  <a:gd name="T63" fmla="*/ 38 h 96"/>
                  <a:gd name="T64" fmla="*/ 84 w 88"/>
                  <a:gd name="T65" fmla="*/ 29 h 96"/>
                  <a:gd name="T66" fmla="*/ 80 w 88"/>
                  <a:gd name="T67" fmla="*/ 21 h 96"/>
                  <a:gd name="T68" fmla="*/ 73 w 88"/>
                  <a:gd name="T69" fmla="*/ 13 h 96"/>
                  <a:gd name="T70" fmla="*/ 67 w 88"/>
                  <a:gd name="T71" fmla="*/ 8 h 96"/>
                  <a:gd name="T72" fmla="*/ 59 w 88"/>
                  <a:gd name="T73" fmla="*/ 3 h 96"/>
                  <a:gd name="T74" fmla="*/ 50 w 88"/>
                  <a:gd name="T75" fmla="*/ 1 h 96"/>
                  <a:gd name="T76" fmla="*/ 40 w 88"/>
                  <a:gd name="T77" fmla="*/ 0 h 96"/>
                  <a:gd name="T78" fmla="*/ 40 w 88"/>
                  <a:gd name="T79" fmla="*/ 0 h 96"/>
                  <a:gd name="T80" fmla="*/ 42 w 88"/>
                  <a:gd name="T81" fmla="*/ 33 h 96"/>
                  <a:gd name="T82" fmla="*/ 42 w 88"/>
                  <a:gd name="T83" fmla="*/ 33 h 96"/>
                  <a:gd name="T84" fmla="*/ 39 w 88"/>
                  <a:gd name="T85" fmla="*/ 32 h 96"/>
                  <a:gd name="T86" fmla="*/ 36 w 88"/>
                  <a:gd name="T87" fmla="*/ 30 h 96"/>
                  <a:gd name="T88" fmla="*/ 35 w 88"/>
                  <a:gd name="T89" fmla="*/ 28 h 96"/>
                  <a:gd name="T90" fmla="*/ 34 w 88"/>
                  <a:gd name="T91" fmla="*/ 24 h 96"/>
                  <a:gd name="T92" fmla="*/ 34 w 88"/>
                  <a:gd name="T93" fmla="*/ 24 h 96"/>
                  <a:gd name="T94" fmla="*/ 35 w 88"/>
                  <a:gd name="T95" fmla="*/ 21 h 96"/>
                  <a:gd name="T96" fmla="*/ 36 w 88"/>
                  <a:gd name="T97" fmla="*/ 19 h 96"/>
                  <a:gd name="T98" fmla="*/ 39 w 88"/>
                  <a:gd name="T99" fmla="*/ 17 h 96"/>
                  <a:gd name="T100" fmla="*/ 42 w 88"/>
                  <a:gd name="T101" fmla="*/ 15 h 96"/>
                  <a:gd name="T102" fmla="*/ 42 w 88"/>
                  <a:gd name="T103" fmla="*/ 15 h 96"/>
                  <a:gd name="T104" fmla="*/ 46 w 88"/>
                  <a:gd name="T105" fmla="*/ 17 h 96"/>
                  <a:gd name="T106" fmla="*/ 49 w 88"/>
                  <a:gd name="T107" fmla="*/ 19 h 96"/>
                  <a:gd name="T108" fmla="*/ 51 w 88"/>
                  <a:gd name="T109" fmla="*/ 21 h 96"/>
                  <a:gd name="T110" fmla="*/ 51 w 88"/>
                  <a:gd name="T111" fmla="*/ 24 h 96"/>
                  <a:gd name="T112" fmla="*/ 51 w 88"/>
                  <a:gd name="T113" fmla="*/ 24 h 96"/>
                  <a:gd name="T114" fmla="*/ 51 w 88"/>
                  <a:gd name="T115" fmla="*/ 28 h 96"/>
                  <a:gd name="T116" fmla="*/ 49 w 88"/>
                  <a:gd name="T117" fmla="*/ 30 h 96"/>
                  <a:gd name="T118" fmla="*/ 46 w 88"/>
                  <a:gd name="T119" fmla="*/ 32 h 96"/>
                  <a:gd name="T120" fmla="*/ 42 w 88"/>
                  <a:gd name="T121" fmla="*/ 33 h 96"/>
                  <a:gd name="T122" fmla="*/ 42 w 88"/>
                  <a:gd name="T123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88" h="96">
                    <a:moveTo>
                      <a:pt x="40" y="0"/>
                    </a:moveTo>
                    <a:lnTo>
                      <a:pt x="40" y="0"/>
                    </a:lnTo>
                    <a:lnTo>
                      <a:pt x="34" y="0"/>
                    </a:lnTo>
                    <a:lnTo>
                      <a:pt x="28" y="1"/>
                    </a:lnTo>
                    <a:lnTo>
                      <a:pt x="23" y="3"/>
                    </a:lnTo>
                    <a:lnTo>
                      <a:pt x="18" y="5"/>
                    </a:lnTo>
                    <a:lnTo>
                      <a:pt x="13" y="8"/>
                    </a:lnTo>
                    <a:lnTo>
                      <a:pt x="9" y="11"/>
                    </a:lnTo>
                    <a:lnTo>
                      <a:pt x="4" y="15"/>
                    </a:lnTo>
                    <a:lnTo>
                      <a:pt x="1" y="20"/>
                    </a:lnTo>
                    <a:lnTo>
                      <a:pt x="28" y="46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4" y="79"/>
                    </a:lnTo>
                    <a:lnTo>
                      <a:pt x="8" y="83"/>
                    </a:lnTo>
                    <a:lnTo>
                      <a:pt x="13" y="86"/>
                    </a:lnTo>
                    <a:lnTo>
                      <a:pt x="18" y="90"/>
                    </a:lnTo>
                    <a:lnTo>
                      <a:pt x="23" y="92"/>
                    </a:lnTo>
                    <a:lnTo>
                      <a:pt x="28" y="94"/>
                    </a:lnTo>
                    <a:lnTo>
                      <a:pt x="34" y="95"/>
                    </a:lnTo>
                    <a:lnTo>
                      <a:pt x="40" y="96"/>
                    </a:lnTo>
                    <a:lnTo>
                      <a:pt x="40" y="96"/>
                    </a:lnTo>
                    <a:lnTo>
                      <a:pt x="50" y="95"/>
                    </a:lnTo>
                    <a:lnTo>
                      <a:pt x="59" y="92"/>
                    </a:lnTo>
                    <a:lnTo>
                      <a:pt x="67" y="87"/>
                    </a:lnTo>
                    <a:lnTo>
                      <a:pt x="73" y="81"/>
                    </a:lnTo>
                    <a:lnTo>
                      <a:pt x="80" y="74"/>
                    </a:lnTo>
                    <a:lnTo>
                      <a:pt x="84" y="66"/>
                    </a:lnTo>
                    <a:lnTo>
                      <a:pt x="87" y="57"/>
                    </a:lnTo>
                    <a:lnTo>
                      <a:pt x="88" y="47"/>
                    </a:lnTo>
                    <a:lnTo>
                      <a:pt x="88" y="47"/>
                    </a:lnTo>
                    <a:lnTo>
                      <a:pt x="87" y="38"/>
                    </a:lnTo>
                    <a:lnTo>
                      <a:pt x="84" y="29"/>
                    </a:lnTo>
                    <a:lnTo>
                      <a:pt x="80" y="21"/>
                    </a:lnTo>
                    <a:lnTo>
                      <a:pt x="73" y="13"/>
                    </a:lnTo>
                    <a:lnTo>
                      <a:pt x="67" y="8"/>
                    </a:lnTo>
                    <a:lnTo>
                      <a:pt x="59" y="3"/>
                    </a:lnTo>
                    <a:lnTo>
                      <a:pt x="50" y="1"/>
                    </a:lnTo>
                    <a:lnTo>
                      <a:pt x="40" y="0"/>
                    </a:lnTo>
                    <a:lnTo>
                      <a:pt x="40" y="0"/>
                    </a:lnTo>
                    <a:close/>
                    <a:moveTo>
                      <a:pt x="42" y="33"/>
                    </a:moveTo>
                    <a:lnTo>
                      <a:pt x="42" y="33"/>
                    </a:lnTo>
                    <a:lnTo>
                      <a:pt x="39" y="32"/>
                    </a:lnTo>
                    <a:lnTo>
                      <a:pt x="36" y="30"/>
                    </a:lnTo>
                    <a:lnTo>
                      <a:pt x="35" y="28"/>
                    </a:lnTo>
                    <a:lnTo>
                      <a:pt x="34" y="24"/>
                    </a:lnTo>
                    <a:lnTo>
                      <a:pt x="34" y="24"/>
                    </a:lnTo>
                    <a:lnTo>
                      <a:pt x="35" y="21"/>
                    </a:lnTo>
                    <a:lnTo>
                      <a:pt x="36" y="19"/>
                    </a:lnTo>
                    <a:lnTo>
                      <a:pt x="39" y="17"/>
                    </a:lnTo>
                    <a:lnTo>
                      <a:pt x="42" y="15"/>
                    </a:lnTo>
                    <a:lnTo>
                      <a:pt x="42" y="15"/>
                    </a:lnTo>
                    <a:lnTo>
                      <a:pt x="46" y="17"/>
                    </a:lnTo>
                    <a:lnTo>
                      <a:pt x="49" y="19"/>
                    </a:lnTo>
                    <a:lnTo>
                      <a:pt x="51" y="21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8"/>
                    </a:lnTo>
                    <a:lnTo>
                      <a:pt x="49" y="30"/>
                    </a:lnTo>
                    <a:lnTo>
                      <a:pt x="46" y="32"/>
                    </a:lnTo>
                    <a:lnTo>
                      <a:pt x="42" y="33"/>
                    </a:lnTo>
                    <a:lnTo>
                      <a:pt x="42" y="3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8" name="Freeform 24"/>
              <p:cNvSpPr>
                <a:spLocks/>
              </p:cNvSpPr>
              <p:nvPr/>
            </p:nvSpPr>
            <p:spPr bwMode="auto">
              <a:xfrm>
                <a:off x="1769" y="707"/>
                <a:ext cx="226" cy="138"/>
              </a:xfrm>
              <a:custGeom>
                <a:avLst/>
                <a:gdLst>
                  <a:gd name="T0" fmla="*/ 209 w 226"/>
                  <a:gd name="T1" fmla="*/ 0 h 138"/>
                  <a:gd name="T2" fmla="*/ 17 w 226"/>
                  <a:gd name="T3" fmla="*/ 0 h 138"/>
                  <a:gd name="T4" fmla="*/ 17 w 226"/>
                  <a:gd name="T5" fmla="*/ 0 h 138"/>
                  <a:gd name="T6" fmla="*/ 13 w 226"/>
                  <a:gd name="T7" fmla="*/ 0 h 138"/>
                  <a:gd name="T8" fmla="*/ 11 w 226"/>
                  <a:gd name="T9" fmla="*/ 1 h 138"/>
                  <a:gd name="T10" fmla="*/ 6 w 226"/>
                  <a:gd name="T11" fmla="*/ 4 h 138"/>
                  <a:gd name="T12" fmla="*/ 2 w 226"/>
                  <a:gd name="T13" fmla="*/ 9 h 138"/>
                  <a:gd name="T14" fmla="*/ 0 w 226"/>
                  <a:gd name="T15" fmla="*/ 12 h 138"/>
                  <a:gd name="T16" fmla="*/ 0 w 226"/>
                  <a:gd name="T17" fmla="*/ 15 h 138"/>
                  <a:gd name="T18" fmla="*/ 0 w 226"/>
                  <a:gd name="T19" fmla="*/ 41 h 138"/>
                  <a:gd name="T20" fmla="*/ 0 w 226"/>
                  <a:gd name="T21" fmla="*/ 41 h 138"/>
                  <a:gd name="T22" fmla="*/ 0 w 226"/>
                  <a:gd name="T23" fmla="*/ 44 h 138"/>
                  <a:gd name="T24" fmla="*/ 2 w 226"/>
                  <a:gd name="T25" fmla="*/ 47 h 138"/>
                  <a:gd name="T26" fmla="*/ 6 w 226"/>
                  <a:gd name="T27" fmla="*/ 52 h 138"/>
                  <a:gd name="T28" fmla="*/ 11 w 226"/>
                  <a:gd name="T29" fmla="*/ 55 h 138"/>
                  <a:gd name="T30" fmla="*/ 13 w 226"/>
                  <a:gd name="T31" fmla="*/ 56 h 138"/>
                  <a:gd name="T32" fmla="*/ 17 w 226"/>
                  <a:gd name="T33" fmla="*/ 57 h 138"/>
                  <a:gd name="T34" fmla="*/ 169 w 226"/>
                  <a:gd name="T35" fmla="*/ 57 h 138"/>
                  <a:gd name="T36" fmla="*/ 186 w 226"/>
                  <a:gd name="T37" fmla="*/ 138 h 138"/>
                  <a:gd name="T38" fmla="*/ 201 w 226"/>
                  <a:gd name="T39" fmla="*/ 57 h 138"/>
                  <a:gd name="T40" fmla="*/ 209 w 226"/>
                  <a:gd name="T41" fmla="*/ 57 h 138"/>
                  <a:gd name="T42" fmla="*/ 209 w 226"/>
                  <a:gd name="T43" fmla="*/ 57 h 138"/>
                  <a:gd name="T44" fmla="*/ 213 w 226"/>
                  <a:gd name="T45" fmla="*/ 56 h 138"/>
                  <a:gd name="T46" fmla="*/ 216 w 226"/>
                  <a:gd name="T47" fmla="*/ 55 h 138"/>
                  <a:gd name="T48" fmla="*/ 221 w 226"/>
                  <a:gd name="T49" fmla="*/ 52 h 138"/>
                  <a:gd name="T50" fmla="*/ 225 w 226"/>
                  <a:gd name="T51" fmla="*/ 47 h 138"/>
                  <a:gd name="T52" fmla="*/ 226 w 226"/>
                  <a:gd name="T53" fmla="*/ 44 h 138"/>
                  <a:gd name="T54" fmla="*/ 226 w 226"/>
                  <a:gd name="T55" fmla="*/ 41 h 138"/>
                  <a:gd name="T56" fmla="*/ 226 w 226"/>
                  <a:gd name="T57" fmla="*/ 15 h 138"/>
                  <a:gd name="T58" fmla="*/ 226 w 226"/>
                  <a:gd name="T59" fmla="*/ 15 h 138"/>
                  <a:gd name="T60" fmla="*/ 226 w 226"/>
                  <a:gd name="T61" fmla="*/ 12 h 138"/>
                  <a:gd name="T62" fmla="*/ 225 w 226"/>
                  <a:gd name="T63" fmla="*/ 9 h 138"/>
                  <a:gd name="T64" fmla="*/ 221 w 226"/>
                  <a:gd name="T65" fmla="*/ 4 h 138"/>
                  <a:gd name="T66" fmla="*/ 216 w 226"/>
                  <a:gd name="T67" fmla="*/ 1 h 138"/>
                  <a:gd name="T68" fmla="*/ 213 w 226"/>
                  <a:gd name="T69" fmla="*/ 0 h 138"/>
                  <a:gd name="T70" fmla="*/ 209 w 226"/>
                  <a:gd name="T71" fmla="*/ 0 h 138"/>
                  <a:gd name="T72" fmla="*/ 209 w 226"/>
                  <a:gd name="T7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26" h="138">
                    <a:moveTo>
                      <a:pt x="209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1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0" y="44"/>
                    </a:lnTo>
                    <a:lnTo>
                      <a:pt x="2" y="47"/>
                    </a:lnTo>
                    <a:lnTo>
                      <a:pt x="6" y="52"/>
                    </a:lnTo>
                    <a:lnTo>
                      <a:pt x="11" y="55"/>
                    </a:lnTo>
                    <a:lnTo>
                      <a:pt x="13" y="56"/>
                    </a:lnTo>
                    <a:lnTo>
                      <a:pt x="17" y="57"/>
                    </a:lnTo>
                    <a:lnTo>
                      <a:pt x="169" y="57"/>
                    </a:lnTo>
                    <a:lnTo>
                      <a:pt x="186" y="138"/>
                    </a:lnTo>
                    <a:lnTo>
                      <a:pt x="201" y="57"/>
                    </a:lnTo>
                    <a:lnTo>
                      <a:pt x="209" y="57"/>
                    </a:lnTo>
                    <a:lnTo>
                      <a:pt x="209" y="57"/>
                    </a:lnTo>
                    <a:lnTo>
                      <a:pt x="213" y="56"/>
                    </a:lnTo>
                    <a:lnTo>
                      <a:pt x="216" y="55"/>
                    </a:lnTo>
                    <a:lnTo>
                      <a:pt x="221" y="52"/>
                    </a:lnTo>
                    <a:lnTo>
                      <a:pt x="225" y="47"/>
                    </a:lnTo>
                    <a:lnTo>
                      <a:pt x="226" y="44"/>
                    </a:lnTo>
                    <a:lnTo>
                      <a:pt x="226" y="41"/>
                    </a:lnTo>
                    <a:lnTo>
                      <a:pt x="226" y="15"/>
                    </a:lnTo>
                    <a:lnTo>
                      <a:pt x="226" y="15"/>
                    </a:lnTo>
                    <a:lnTo>
                      <a:pt x="226" y="12"/>
                    </a:lnTo>
                    <a:lnTo>
                      <a:pt x="225" y="9"/>
                    </a:lnTo>
                    <a:lnTo>
                      <a:pt x="221" y="4"/>
                    </a:lnTo>
                    <a:lnTo>
                      <a:pt x="216" y="1"/>
                    </a:lnTo>
                    <a:lnTo>
                      <a:pt x="213" y="0"/>
                    </a:lnTo>
                    <a:lnTo>
                      <a:pt x="209" y="0"/>
                    </a:lnTo>
                    <a:lnTo>
                      <a:pt x="209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9" name="Freeform 25"/>
              <p:cNvSpPr>
                <a:spLocks noEditPoints="1"/>
              </p:cNvSpPr>
              <p:nvPr/>
            </p:nvSpPr>
            <p:spPr bwMode="auto">
              <a:xfrm>
                <a:off x="1776" y="861"/>
                <a:ext cx="87" cy="96"/>
              </a:xfrm>
              <a:custGeom>
                <a:avLst/>
                <a:gdLst>
                  <a:gd name="T0" fmla="*/ 59 w 87"/>
                  <a:gd name="T1" fmla="*/ 46 h 96"/>
                  <a:gd name="T2" fmla="*/ 86 w 87"/>
                  <a:gd name="T3" fmla="*/ 20 h 96"/>
                  <a:gd name="T4" fmla="*/ 86 w 87"/>
                  <a:gd name="T5" fmla="*/ 20 h 96"/>
                  <a:gd name="T6" fmla="*/ 82 w 87"/>
                  <a:gd name="T7" fmla="*/ 15 h 96"/>
                  <a:gd name="T8" fmla="*/ 79 w 87"/>
                  <a:gd name="T9" fmla="*/ 11 h 96"/>
                  <a:gd name="T10" fmla="*/ 74 w 87"/>
                  <a:gd name="T11" fmla="*/ 8 h 96"/>
                  <a:gd name="T12" fmla="*/ 70 w 87"/>
                  <a:gd name="T13" fmla="*/ 5 h 96"/>
                  <a:gd name="T14" fmla="*/ 64 w 87"/>
                  <a:gd name="T15" fmla="*/ 3 h 96"/>
                  <a:gd name="T16" fmla="*/ 58 w 87"/>
                  <a:gd name="T17" fmla="*/ 1 h 96"/>
                  <a:gd name="T18" fmla="*/ 53 w 87"/>
                  <a:gd name="T19" fmla="*/ 0 h 96"/>
                  <a:gd name="T20" fmla="*/ 47 w 87"/>
                  <a:gd name="T21" fmla="*/ 0 h 96"/>
                  <a:gd name="T22" fmla="*/ 47 w 87"/>
                  <a:gd name="T23" fmla="*/ 0 h 96"/>
                  <a:gd name="T24" fmla="*/ 38 w 87"/>
                  <a:gd name="T25" fmla="*/ 1 h 96"/>
                  <a:gd name="T26" fmla="*/ 28 w 87"/>
                  <a:gd name="T27" fmla="*/ 3 h 96"/>
                  <a:gd name="T28" fmla="*/ 20 w 87"/>
                  <a:gd name="T29" fmla="*/ 8 h 96"/>
                  <a:gd name="T30" fmla="*/ 13 w 87"/>
                  <a:gd name="T31" fmla="*/ 13 h 96"/>
                  <a:gd name="T32" fmla="*/ 8 w 87"/>
                  <a:gd name="T33" fmla="*/ 21 h 96"/>
                  <a:gd name="T34" fmla="*/ 3 w 87"/>
                  <a:gd name="T35" fmla="*/ 29 h 96"/>
                  <a:gd name="T36" fmla="*/ 1 w 87"/>
                  <a:gd name="T37" fmla="*/ 38 h 96"/>
                  <a:gd name="T38" fmla="*/ 0 w 87"/>
                  <a:gd name="T39" fmla="*/ 47 h 96"/>
                  <a:gd name="T40" fmla="*/ 0 w 87"/>
                  <a:gd name="T41" fmla="*/ 47 h 96"/>
                  <a:gd name="T42" fmla="*/ 1 w 87"/>
                  <a:gd name="T43" fmla="*/ 57 h 96"/>
                  <a:gd name="T44" fmla="*/ 3 w 87"/>
                  <a:gd name="T45" fmla="*/ 66 h 96"/>
                  <a:gd name="T46" fmla="*/ 8 w 87"/>
                  <a:gd name="T47" fmla="*/ 74 h 96"/>
                  <a:gd name="T48" fmla="*/ 13 w 87"/>
                  <a:gd name="T49" fmla="*/ 81 h 96"/>
                  <a:gd name="T50" fmla="*/ 20 w 87"/>
                  <a:gd name="T51" fmla="*/ 87 h 96"/>
                  <a:gd name="T52" fmla="*/ 28 w 87"/>
                  <a:gd name="T53" fmla="*/ 92 h 96"/>
                  <a:gd name="T54" fmla="*/ 38 w 87"/>
                  <a:gd name="T55" fmla="*/ 95 h 96"/>
                  <a:gd name="T56" fmla="*/ 47 w 87"/>
                  <a:gd name="T57" fmla="*/ 96 h 96"/>
                  <a:gd name="T58" fmla="*/ 47 w 87"/>
                  <a:gd name="T59" fmla="*/ 96 h 96"/>
                  <a:gd name="T60" fmla="*/ 53 w 87"/>
                  <a:gd name="T61" fmla="*/ 95 h 96"/>
                  <a:gd name="T62" fmla="*/ 59 w 87"/>
                  <a:gd name="T63" fmla="*/ 94 h 96"/>
                  <a:gd name="T64" fmla="*/ 64 w 87"/>
                  <a:gd name="T65" fmla="*/ 92 h 96"/>
                  <a:gd name="T66" fmla="*/ 70 w 87"/>
                  <a:gd name="T67" fmla="*/ 90 h 96"/>
                  <a:gd name="T68" fmla="*/ 75 w 87"/>
                  <a:gd name="T69" fmla="*/ 86 h 96"/>
                  <a:gd name="T70" fmla="*/ 79 w 87"/>
                  <a:gd name="T71" fmla="*/ 83 h 96"/>
                  <a:gd name="T72" fmla="*/ 83 w 87"/>
                  <a:gd name="T73" fmla="*/ 79 h 96"/>
                  <a:gd name="T74" fmla="*/ 87 w 87"/>
                  <a:gd name="T75" fmla="*/ 74 h 96"/>
                  <a:gd name="T76" fmla="*/ 59 w 87"/>
                  <a:gd name="T77" fmla="*/ 46 h 96"/>
                  <a:gd name="T78" fmla="*/ 44 w 87"/>
                  <a:gd name="T79" fmla="*/ 33 h 96"/>
                  <a:gd name="T80" fmla="*/ 44 w 87"/>
                  <a:gd name="T81" fmla="*/ 33 h 96"/>
                  <a:gd name="T82" fmla="*/ 41 w 87"/>
                  <a:gd name="T83" fmla="*/ 32 h 96"/>
                  <a:gd name="T84" fmla="*/ 39 w 87"/>
                  <a:gd name="T85" fmla="*/ 30 h 96"/>
                  <a:gd name="T86" fmla="*/ 37 w 87"/>
                  <a:gd name="T87" fmla="*/ 28 h 96"/>
                  <a:gd name="T88" fmla="*/ 36 w 87"/>
                  <a:gd name="T89" fmla="*/ 24 h 96"/>
                  <a:gd name="T90" fmla="*/ 36 w 87"/>
                  <a:gd name="T91" fmla="*/ 24 h 96"/>
                  <a:gd name="T92" fmla="*/ 37 w 87"/>
                  <a:gd name="T93" fmla="*/ 21 h 96"/>
                  <a:gd name="T94" fmla="*/ 39 w 87"/>
                  <a:gd name="T95" fmla="*/ 19 h 96"/>
                  <a:gd name="T96" fmla="*/ 41 w 87"/>
                  <a:gd name="T97" fmla="*/ 17 h 96"/>
                  <a:gd name="T98" fmla="*/ 44 w 87"/>
                  <a:gd name="T99" fmla="*/ 15 h 96"/>
                  <a:gd name="T100" fmla="*/ 44 w 87"/>
                  <a:gd name="T101" fmla="*/ 15 h 96"/>
                  <a:gd name="T102" fmla="*/ 48 w 87"/>
                  <a:gd name="T103" fmla="*/ 17 h 96"/>
                  <a:gd name="T104" fmla="*/ 50 w 87"/>
                  <a:gd name="T105" fmla="*/ 19 h 96"/>
                  <a:gd name="T106" fmla="*/ 52 w 87"/>
                  <a:gd name="T107" fmla="*/ 21 h 96"/>
                  <a:gd name="T108" fmla="*/ 53 w 87"/>
                  <a:gd name="T109" fmla="*/ 24 h 96"/>
                  <a:gd name="T110" fmla="*/ 53 w 87"/>
                  <a:gd name="T111" fmla="*/ 24 h 96"/>
                  <a:gd name="T112" fmla="*/ 52 w 87"/>
                  <a:gd name="T113" fmla="*/ 28 h 96"/>
                  <a:gd name="T114" fmla="*/ 50 w 87"/>
                  <a:gd name="T115" fmla="*/ 30 h 96"/>
                  <a:gd name="T116" fmla="*/ 48 w 87"/>
                  <a:gd name="T117" fmla="*/ 32 h 96"/>
                  <a:gd name="T118" fmla="*/ 44 w 87"/>
                  <a:gd name="T119" fmla="*/ 33 h 96"/>
                  <a:gd name="T120" fmla="*/ 44 w 87"/>
                  <a:gd name="T121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7" h="96">
                    <a:moveTo>
                      <a:pt x="59" y="46"/>
                    </a:moveTo>
                    <a:lnTo>
                      <a:pt x="86" y="20"/>
                    </a:lnTo>
                    <a:lnTo>
                      <a:pt x="86" y="20"/>
                    </a:lnTo>
                    <a:lnTo>
                      <a:pt x="82" y="15"/>
                    </a:lnTo>
                    <a:lnTo>
                      <a:pt x="79" y="11"/>
                    </a:lnTo>
                    <a:lnTo>
                      <a:pt x="74" y="8"/>
                    </a:lnTo>
                    <a:lnTo>
                      <a:pt x="70" y="5"/>
                    </a:lnTo>
                    <a:lnTo>
                      <a:pt x="64" y="3"/>
                    </a:lnTo>
                    <a:lnTo>
                      <a:pt x="58" y="1"/>
                    </a:lnTo>
                    <a:lnTo>
                      <a:pt x="53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8" y="1"/>
                    </a:lnTo>
                    <a:lnTo>
                      <a:pt x="28" y="3"/>
                    </a:lnTo>
                    <a:lnTo>
                      <a:pt x="20" y="8"/>
                    </a:lnTo>
                    <a:lnTo>
                      <a:pt x="13" y="13"/>
                    </a:lnTo>
                    <a:lnTo>
                      <a:pt x="8" y="21"/>
                    </a:lnTo>
                    <a:lnTo>
                      <a:pt x="3" y="29"/>
                    </a:lnTo>
                    <a:lnTo>
                      <a:pt x="1" y="38"/>
                    </a:lnTo>
                    <a:lnTo>
                      <a:pt x="0" y="47"/>
                    </a:lnTo>
                    <a:lnTo>
                      <a:pt x="0" y="47"/>
                    </a:lnTo>
                    <a:lnTo>
                      <a:pt x="1" y="57"/>
                    </a:lnTo>
                    <a:lnTo>
                      <a:pt x="3" y="66"/>
                    </a:lnTo>
                    <a:lnTo>
                      <a:pt x="8" y="74"/>
                    </a:lnTo>
                    <a:lnTo>
                      <a:pt x="13" y="81"/>
                    </a:lnTo>
                    <a:lnTo>
                      <a:pt x="20" y="87"/>
                    </a:lnTo>
                    <a:lnTo>
                      <a:pt x="28" y="92"/>
                    </a:lnTo>
                    <a:lnTo>
                      <a:pt x="38" y="95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53" y="95"/>
                    </a:lnTo>
                    <a:lnTo>
                      <a:pt x="59" y="94"/>
                    </a:lnTo>
                    <a:lnTo>
                      <a:pt x="64" y="92"/>
                    </a:lnTo>
                    <a:lnTo>
                      <a:pt x="70" y="90"/>
                    </a:lnTo>
                    <a:lnTo>
                      <a:pt x="75" y="86"/>
                    </a:lnTo>
                    <a:lnTo>
                      <a:pt x="79" y="83"/>
                    </a:lnTo>
                    <a:lnTo>
                      <a:pt x="83" y="79"/>
                    </a:lnTo>
                    <a:lnTo>
                      <a:pt x="87" y="74"/>
                    </a:lnTo>
                    <a:lnTo>
                      <a:pt x="59" y="46"/>
                    </a:lnTo>
                    <a:close/>
                    <a:moveTo>
                      <a:pt x="44" y="33"/>
                    </a:moveTo>
                    <a:lnTo>
                      <a:pt x="44" y="33"/>
                    </a:lnTo>
                    <a:lnTo>
                      <a:pt x="41" y="32"/>
                    </a:lnTo>
                    <a:lnTo>
                      <a:pt x="39" y="30"/>
                    </a:lnTo>
                    <a:lnTo>
                      <a:pt x="37" y="28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1" y="17"/>
                    </a:lnTo>
                    <a:lnTo>
                      <a:pt x="44" y="15"/>
                    </a:lnTo>
                    <a:lnTo>
                      <a:pt x="44" y="15"/>
                    </a:lnTo>
                    <a:lnTo>
                      <a:pt x="48" y="17"/>
                    </a:lnTo>
                    <a:lnTo>
                      <a:pt x="50" y="19"/>
                    </a:lnTo>
                    <a:lnTo>
                      <a:pt x="52" y="21"/>
                    </a:lnTo>
                    <a:lnTo>
                      <a:pt x="53" y="24"/>
                    </a:lnTo>
                    <a:lnTo>
                      <a:pt x="53" y="24"/>
                    </a:lnTo>
                    <a:lnTo>
                      <a:pt x="52" y="28"/>
                    </a:lnTo>
                    <a:lnTo>
                      <a:pt x="50" y="30"/>
                    </a:lnTo>
                    <a:lnTo>
                      <a:pt x="48" y="32"/>
                    </a:lnTo>
                    <a:lnTo>
                      <a:pt x="44" y="33"/>
                    </a:lnTo>
                    <a:lnTo>
                      <a:pt x="44" y="3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0" name="Freeform 26"/>
              <p:cNvSpPr>
                <a:spLocks/>
              </p:cNvSpPr>
              <p:nvPr/>
            </p:nvSpPr>
            <p:spPr bwMode="auto">
              <a:xfrm>
                <a:off x="1766" y="781"/>
                <a:ext cx="162" cy="125"/>
              </a:xfrm>
              <a:custGeom>
                <a:avLst/>
                <a:gdLst>
                  <a:gd name="T0" fmla="*/ 146 w 162"/>
                  <a:gd name="T1" fmla="*/ 0 h 125"/>
                  <a:gd name="T2" fmla="*/ 17 w 162"/>
                  <a:gd name="T3" fmla="*/ 0 h 125"/>
                  <a:gd name="T4" fmla="*/ 17 w 162"/>
                  <a:gd name="T5" fmla="*/ 0 h 125"/>
                  <a:gd name="T6" fmla="*/ 14 w 162"/>
                  <a:gd name="T7" fmla="*/ 1 h 125"/>
                  <a:gd name="T8" fmla="*/ 11 w 162"/>
                  <a:gd name="T9" fmla="*/ 1 h 125"/>
                  <a:gd name="T10" fmla="*/ 6 w 162"/>
                  <a:gd name="T11" fmla="*/ 5 h 125"/>
                  <a:gd name="T12" fmla="*/ 2 w 162"/>
                  <a:gd name="T13" fmla="*/ 10 h 125"/>
                  <a:gd name="T14" fmla="*/ 1 w 162"/>
                  <a:gd name="T15" fmla="*/ 13 h 125"/>
                  <a:gd name="T16" fmla="*/ 0 w 162"/>
                  <a:gd name="T17" fmla="*/ 16 h 125"/>
                  <a:gd name="T18" fmla="*/ 0 w 162"/>
                  <a:gd name="T19" fmla="*/ 41 h 125"/>
                  <a:gd name="T20" fmla="*/ 0 w 162"/>
                  <a:gd name="T21" fmla="*/ 41 h 125"/>
                  <a:gd name="T22" fmla="*/ 1 w 162"/>
                  <a:gd name="T23" fmla="*/ 45 h 125"/>
                  <a:gd name="T24" fmla="*/ 2 w 162"/>
                  <a:gd name="T25" fmla="*/ 48 h 125"/>
                  <a:gd name="T26" fmla="*/ 6 w 162"/>
                  <a:gd name="T27" fmla="*/ 52 h 125"/>
                  <a:gd name="T28" fmla="*/ 11 w 162"/>
                  <a:gd name="T29" fmla="*/ 56 h 125"/>
                  <a:gd name="T30" fmla="*/ 14 w 162"/>
                  <a:gd name="T31" fmla="*/ 57 h 125"/>
                  <a:gd name="T32" fmla="*/ 17 w 162"/>
                  <a:gd name="T33" fmla="*/ 57 h 125"/>
                  <a:gd name="T34" fmla="*/ 100 w 162"/>
                  <a:gd name="T35" fmla="*/ 57 h 125"/>
                  <a:gd name="T36" fmla="*/ 114 w 162"/>
                  <a:gd name="T37" fmla="*/ 125 h 125"/>
                  <a:gd name="T38" fmla="*/ 128 w 162"/>
                  <a:gd name="T39" fmla="*/ 57 h 125"/>
                  <a:gd name="T40" fmla="*/ 146 w 162"/>
                  <a:gd name="T41" fmla="*/ 57 h 125"/>
                  <a:gd name="T42" fmla="*/ 146 w 162"/>
                  <a:gd name="T43" fmla="*/ 57 h 125"/>
                  <a:gd name="T44" fmla="*/ 150 w 162"/>
                  <a:gd name="T45" fmla="*/ 57 h 125"/>
                  <a:gd name="T46" fmla="*/ 153 w 162"/>
                  <a:gd name="T47" fmla="*/ 56 h 125"/>
                  <a:gd name="T48" fmla="*/ 158 w 162"/>
                  <a:gd name="T49" fmla="*/ 52 h 125"/>
                  <a:gd name="T50" fmla="*/ 161 w 162"/>
                  <a:gd name="T51" fmla="*/ 48 h 125"/>
                  <a:gd name="T52" fmla="*/ 162 w 162"/>
                  <a:gd name="T53" fmla="*/ 45 h 125"/>
                  <a:gd name="T54" fmla="*/ 162 w 162"/>
                  <a:gd name="T55" fmla="*/ 41 h 125"/>
                  <a:gd name="T56" fmla="*/ 162 w 162"/>
                  <a:gd name="T57" fmla="*/ 16 h 125"/>
                  <a:gd name="T58" fmla="*/ 162 w 162"/>
                  <a:gd name="T59" fmla="*/ 16 h 125"/>
                  <a:gd name="T60" fmla="*/ 162 w 162"/>
                  <a:gd name="T61" fmla="*/ 13 h 125"/>
                  <a:gd name="T62" fmla="*/ 161 w 162"/>
                  <a:gd name="T63" fmla="*/ 10 h 125"/>
                  <a:gd name="T64" fmla="*/ 158 w 162"/>
                  <a:gd name="T65" fmla="*/ 5 h 125"/>
                  <a:gd name="T66" fmla="*/ 153 w 162"/>
                  <a:gd name="T67" fmla="*/ 1 h 125"/>
                  <a:gd name="T68" fmla="*/ 150 w 162"/>
                  <a:gd name="T69" fmla="*/ 1 h 125"/>
                  <a:gd name="T70" fmla="*/ 146 w 162"/>
                  <a:gd name="T71" fmla="*/ 0 h 125"/>
                  <a:gd name="T72" fmla="*/ 146 w 162"/>
                  <a:gd name="T7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62" h="125">
                    <a:moveTo>
                      <a:pt x="146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1" y="1"/>
                    </a:lnTo>
                    <a:lnTo>
                      <a:pt x="6" y="5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5"/>
                    </a:lnTo>
                    <a:lnTo>
                      <a:pt x="2" y="48"/>
                    </a:lnTo>
                    <a:lnTo>
                      <a:pt x="6" y="52"/>
                    </a:lnTo>
                    <a:lnTo>
                      <a:pt x="11" y="56"/>
                    </a:lnTo>
                    <a:lnTo>
                      <a:pt x="14" y="57"/>
                    </a:lnTo>
                    <a:lnTo>
                      <a:pt x="17" y="57"/>
                    </a:lnTo>
                    <a:lnTo>
                      <a:pt x="100" y="57"/>
                    </a:lnTo>
                    <a:lnTo>
                      <a:pt x="114" y="125"/>
                    </a:lnTo>
                    <a:lnTo>
                      <a:pt x="128" y="57"/>
                    </a:lnTo>
                    <a:lnTo>
                      <a:pt x="146" y="57"/>
                    </a:lnTo>
                    <a:lnTo>
                      <a:pt x="146" y="57"/>
                    </a:lnTo>
                    <a:lnTo>
                      <a:pt x="150" y="57"/>
                    </a:lnTo>
                    <a:lnTo>
                      <a:pt x="153" y="56"/>
                    </a:lnTo>
                    <a:lnTo>
                      <a:pt x="158" y="52"/>
                    </a:lnTo>
                    <a:lnTo>
                      <a:pt x="161" y="48"/>
                    </a:lnTo>
                    <a:lnTo>
                      <a:pt x="162" y="45"/>
                    </a:lnTo>
                    <a:lnTo>
                      <a:pt x="162" y="41"/>
                    </a:lnTo>
                    <a:lnTo>
                      <a:pt x="162" y="16"/>
                    </a:lnTo>
                    <a:lnTo>
                      <a:pt x="162" y="16"/>
                    </a:lnTo>
                    <a:lnTo>
                      <a:pt x="162" y="13"/>
                    </a:lnTo>
                    <a:lnTo>
                      <a:pt x="161" y="10"/>
                    </a:lnTo>
                    <a:lnTo>
                      <a:pt x="158" y="5"/>
                    </a:lnTo>
                    <a:lnTo>
                      <a:pt x="153" y="1"/>
                    </a:lnTo>
                    <a:lnTo>
                      <a:pt x="150" y="1"/>
                    </a:lnTo>
                    <a:lnTo>
                      <a:pt x="146" y="0"/>
                    </a:lnTo>
                    <a:lnTo>
                      <a:pt x="146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1" name="Freeform 27"/>
              <p:cNvSpPr>
                <a:spLocks/>
              </p:cNvSpPr>
              <p:nvPr/>
            </p:nvSpPr>
            <p:spPr bwMode="auto">
              <a:xfrm>
                <a:off x="4341" y="2302"/>
                <a:ext cx="9" cy="28"/>
              </a:xfrm>
              <a:custGeom>
                <a:avLst/>
                <a:gdLst>
                  <a:gd name="T0" fmla="*/ 0 w 9"/>
                  <a:gd name="T1" fmla="*/ 0 h 28"/>
                  <a:gd name="T2" fmla="*/ 0 w 9"/>
                  <a:gd name="T3" fmla="*/ 23 h 28"/>
                  <a:gd name="T4" fmla="*/ 0 w 9"/>
                  <a:gd name="T5" fmla="*/ 23 h 28"/>
                  <a:gd name="T6" fmla="*/ 0 w 9"/>
                  <a:gd name="T7" fmla="*/ 25 h 28"/>
                  <a:gd name="T8" fmla="*/ 1 w 9"/>
                  <a:gd name="T9" fmla="*/ 26 h 28"/>
                  <a:gd name="T10" fmla="*/ 3 w 9"/>
                  <a:gd name="T11" fmla="*/ 27 h 28"/>
                  <a:gd name="T12" fmla="*/ 4 w 9"/>
                  <a:gd name="T13" fmla="*/ 28 h 28"/>
                  <a:gd name="T14" fmla="*/ 4 w 9"/>
                  <a:gd name="T15" fmla="*/ 28 h 28"/>
                  <a:gd name="T16" fmla="*/ 6 w 9"/>
                  <a:gd name="T17" fmla="*/ 27 h 28"/>
                  <a:gd name="T18" fmla="*/ 8 w 9"/>
                  <a:gd name="T19" fmla="*/ 26 h 28"/>
                  <a:gd name="T20" fmla="*/ 9 w 9"/>
                  <a:gd name="T21" fmla="*/ 25 h 28"/>
                  <a:gd name="T22" fmla="*/ 9 w 9"/>
                  <a:gd name="T23" fmla="*/ 23 h 28"/>
                  <a:gd name="T24" fmla="*/ 9 w 9"/>
                  <a:gd name="T2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28">
                    <a:moveTo>
                      <a:pt x="0" y="0"/>
                    </a:moveTo>
                    <a:lnTo>
                      <a:pt x="0" y="23"/>
                    </a:lnTo>
                    <a:lnTo>
                      <a:pt x="0" y="23"/>
                    </a:lnTo>
                    <a:lnTo>
                      <a:pt x="0" y="25"/>
                    </a:lnTo>
                    <a:lnTo>
                      <a:pt x="1" y="26"/>
                    </a:lnTo>
                    <a:lnTo>
                      <a:pt x="3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6" y="27"/>
                    </a:lnTo>
                    <a:lnTo>
                      <a:pt x="8" y="26"/>
                    </a:lnTo>
                    <a:lnTo>
                      <a:pt x="9" y="25"/>
                    </a:lnTo>
                    <a:lnTo>
                      <a:pt x="9" y="23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2" name="Freeform 28"/>
              <p:cNvSpPr>
                <a:spLocks/>
              </p:cNvSpPr>
              <p:nvPr/>
            </p:nvSpPr>
            <p:spPr bwMode="auto">
              <a:xfrm>
                <a:off x="4365" y="2299"/>
                <a:ext cx="10" cy="31"/>
              </a:xfrm>
              <a:custGeom>
                <a:avLst/>
                <a:gdLst>
                  <a:gd name="T0" fmla="*/ 0 w 10"/>
                  <a:gd name="T1" fmla="*/ 2 h 31"/>
                  <a:gd name="T2" fmla="*/ 0 w 10"/>
                  <a:gd name="T3" fmla="*/ 26 h 31"/>
                  <a:gd name="T4" fmla="*/ 0 w 10"/>
                  <a:gd name="T5" fmla="*/ 26 h 31"/>
                  <a:gd name="T6" fmla="*/ 0 w 10"/>
                  <a:gd name="T7" fmla="*/ 28 h 31"/>
                  <a:gd name="T8" fmla="*/ 1 w 10"/>
                  <a:gd name="T9" fmla="*/ 29 h 31"/>
                  <a:gd name="T10" fmla="*/ 3 w 10"/>
                  <a:gd name="T11" fmla="*/ 30 h 31"/>
                  <a:gd name="T12" fmla="*/ 4 w 10"/>
                  <a:gd name="T13" fmla="*/ 31 h 31"/>
                  <a:gd name="T14" fmla="*/ 4 w 10"/>
                  <a:gd name="T15" fmla="*/ 31 h 31"/>
                  <a:gd name="T16" fmla="*/ 7 w 10"/>
                  <a:gd name="T17" fmla="*/ 30 h 31"/>
                  <a:gd name="T18" fmla="*/ 9 w 10"/>
                  <a:gd name="T19" fmla="*/ 29 h 31"/>
                  <a:gd name="T20" fmla="*/ 10 w 10"/>
                  <a:gd name="T21" fmla="*/ 28 h 31"/>
                  <a:gd name="T22" fmla="*/ 10 w 10"/>
                  <a:gd name="T23" fmla="*/ 26 h 31"/>
                  <a:gd name="T24" fmla="*/ 10 w 10"/>
                  <a:gd name="T2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" h="31">
                    <a:moveTo>
                      <a:pt x="0" y="2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0" y="28"/>
                    </a:lnTo>
                    <a:lnTo>
                      <a:pt x="1" y="29"/>
                    </a:lnTo>
                    <a:lnTo>
                      <a:pt x="3" y="30"/>
                    </a:lnTo>
                    <a:lnTo>
                      <a:pt x="4" y="31"/>
                    </a:lnTo>
                    <a:lnTo>
                      <a:pt x="4" y="31"/>
                    </a:lnTo>
                    <a:lnTo>
                      <a:pt x="7" y="30"/>
                    </a:lnTo>
                    <a:lnTo>
                      <a:pt x="9" y="29"/>
                    </a:lnTo>
                    <a:lnTo>
                      <a:pt x="10" y="28"/>
                    </a:lnTo>
                    <a:lnTo>
                      <a:pt x="10" y="26"/>
                    </a:lnTo>
                    <a:lnTo>
                      <a:pt x="1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3" name="Freeform 29"/>
              <p:cNvSpPr>
                <a:spLocks noEditPoints="1"/>
              </p:cNvSpPr>
              <p:nvPr/>
            </p:nvSpPr>
            <p:spPr bwMode="auto">
              <a:xfrm>
                <a:off x="4242" y="2116"/>
                <a:ext cx="271" cy="177"/>
              </a:xfrm>
              <a:custGeom>
                <a:avLst/>
                <a:gdLst>
                  <a:gd name="T0" fmla="*/ 271 w 271"/>
                  <a:gd name="T1" fmla="*/ 49 h 177"/>
                  <a:gd name="T2" fmla="*/ 225 w 271"/>
                  <a:gd name="T3" fmla="*/ 31 h 177"/>
                  <a:gd name="T4" fmla="*/ 220 w 271"/>
                  <a:gd name="T5" fmla="*/ 21 h 177"/>
                  <a:gd name="T6" fmla="*/ 213 w 271"/>
                  <a:gd name="T7" fmla="*/ 12 h 177"/>
                  <a:gd name="T8" fmla="*/ 204 w 271"/>
                  <a:gd name="T9" fmla="*/ 6 h 177"/>
                  <a:gd name="T10" fmla="*/ 193 w 271"/>
                  <a:gd name="T11" fmla="*/ 1 h 177"/>
                  <a:gd name="T12" fmla="*/ 185 w 271"/>
                  <a:gd name="T13" fmla="*/ 0 h 177"/>
                  <a:gd name="T14" fmla="*/ 170 w 271"/>
                  <a:gd name="T15" fmla="*/ 0 h 177"/>
                  <a:gd name="T16" fmla="*/ 154 w 271"/>
                  <a:gd name="T17" fmla="*/ 6 h 177"/>
                  <a:gd name="T18" fmla="*/ 141 w 271"/>
                  <a:gd name="T19" fmla="*/ 17 h 177"/>
                  <a:gd name="T20" fmla="*/ 135 w 271"/>
                  <a:gd name="T21" fmla="*/ 24 h 177"/>
                  <a:gd name="T22" fmla="*/ 104 w 271"/>
                  <a:gd name="T23" fmla="*/ 67 h 177"/>
                  <a:gd name="T24" fmla="*/ 86 w 271"/>
                  <a:gd name="T25" fmla="*/ 83 h 177"/>
                  <a:gd name="T26" fmla="*/ 70 w 271"/>
                  <a:gd name="T27" fmla="*/ 96 h 177"/>
                  <a:gd name="T28" fmla="*/ 52 w 271"/>
                  <a:gd name="T29" fmla="*/ 107 h 177"/>
                  <a:gd name="T30" fmla="*/ 35 w 271"/>
                  <a:gd name="T31" fmla="*/ 112 h 177"/>
                  <a:gd name="T32" fmla="*/ 17 w 271"/>
                  <a:gd name="T33" fmla="*/ 113 h 177"/>
                  <a:gd name="T34" fmla="*/ 0 w 271"/>
                  <a:gd name="T35" fmla="*/ 109 h 177"/>
                  <a:gd name="T36" fmla="*/ 6 w 271"/>
                  <a:gd name="T37" fmla="*/ 119 h 177"/>
                  <a:gd name="T38" fmla="*/ 25 w 271"/>
                  <a:gd name="T39" fmla="*/ 143 h 177"/>
                  <a:gd name="T40" fmla="*/ 39 w 271"/>
                  <a:gd name="T41" fmla="*/ 155 h 177"/>
                  <a:gd name="T42" fmla="*/ 58 w 271"/>
                  <a:gd name="T43" fmla="*/ 166 h 177"/>
                  <a:gd name="T44" fmla="*/ 78 w 271"/>
                  <a:gd name="T45" fmla="*/ 174 h 177"/>
                  <a:gd name="T46" fmla="*/ 103 w 271"/>
                  <a:gd name="T47" fmla="*/ 177 h 177"/>
                  <a:gd name="T48" fmla="*/ 116 w 271"/>
                  <a:gd name="T49" fmla="*/ 177 h 177"/>
                  <a:gd name="T50" fmla="*/ 139 w 271"/>
                  <a:gd name="T51" fmla="*/ 172 h 177"/>
                  <a:gd name="T52" fmla="*/ 159 w 271"/>
                  <a:gd name="T53" fmla="*/ 163 h 177"/>
                  <a:gd name="T54" fmla="*/ 177 w 271"/>
                  <a:gd name="T55" fmla="*/ 151 h 177"/>
                  <a:gd name="T56" fmla="*/ 191 w 271"/>
                  <a:gd name="T57" fmla="*/ 137 h 177"/>
                  <a:gd name="T58" fmla="*/ 204 w 271"/>
                  <a:gd name="T59" fmla="*/ 119 h 177"/>
                  <a:gd name="T60" fmla="*/ 214 w 271"/>
                  <a:gd name="T61" fmla="*/ 100 h 177"/>
                  <a:gd name="T62" fmla="*/ 224 w 271"/>
                  <a:gd name="T63" fmla="*/ 69 h 177"/>
                  <a:gd name="T64" fmla="*/ 187 w 271"/>
                  <a:gd name="T65" fmla="*/ 49 h 177"/>
                  <a:gd name="T66" fmla="*/ 183 w 271"/>
                  <a:gd name="T67" fmla="*/ 48 h 177"/>
                  <a:gd name="T68" fmla="*/ 178 w 271"/>
                  <a:gd name="T69" fmla="*/ 43 h 177"/>
                  <a:gd name="T70" fmla="*/ 178 w 271"/>
                  <a:gd name="T71" fmla="*/ 39 h 177"/>
                  <a:gd name="T72" fmla="*/ 180 w 271"/>
                  <a:gd name="T73" fmla="*/ 33 h 177"/>
                  <a:gd name="T74" fmla="*/ 187 w 271"/>
                  <a:gd name="T75" fmla="*/ 30 h 177"/>
                  <a:gd name="T76" fmla="*/ 191 w 271"/>
                  <a:gd name="T77" fmla="*/ 31 h 177"/>
                  <a:gd name="T78" fmla="*/ 196 w 271"/>
                  <a:gd name="T79" fmla="*/ 36 h 177"/>
                  <a:gd name="T80" fmla="*/ 196 w 271"/>
                  <a:gd name="T81" fmla="*/ 39 h 177"/>
                  <a:gd name="T82" fmla="*/ 194 w 271"/>
                  <a:gd name="T83" fmla="*/ 46 h 177"/>
                  <a:gd name="T84" fmla="*/ 187 w 271"/>
                  <a:gd name="T85" fmla="*/ 49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1" h="177">
                    <a:moveTo>
                      <a:pt x="224" y="69"/>
                    </a:moveTo>
                    <a:lnTo>
                      <a:pt x="271" y="49"/>
                    </a:lnTo>
                    <a:lnTo>
                      <a:pt x="225" y="31"/>
                    </a:lnTo>
                    <a:lnTo>
                      <a:pt x="225" y="31"/>
                    </a:lnTo>
                    <a:lnTo>
                      <a:pt x="223" y="26"/>
                    </a:lnTo>
                    <a:lnTo>
                      <a:pt x="220" y="21"/>
                    </a:lnTo>
                    <a:lnTo>
                      <a:pt x="217" y="16"/>
                    </a:lnTo>
                    <a:lnTo>
                      <a:pt x="213" y="12"/>
                    </a:lnTo>
                    <a:lnTo>
                      <a:pt x="209" y="9"/>
                    </a:lnTo>
                    <a:lnTo>
                      <a:pt x="204" y="6"/>
                    </a:lnTo>
                    <a:lnTo>
                      <a:pt x="198" y="3"/>
                    </a:lnTo>
                    <a:lnTo>
                      <a:pt x="193" y="1"/>
                    </a:lnTo>
                    <a:lnTo>
                      <a:pt x="193" y="1"/>
                    </a:lnTo>
                    <a:lnTo>
                      <a:pt x="185" y="0"/>
                    </a:lnTo>
                    <a:lnTo>
                      <a:pt x="177" y="0"/>
                    </a:lnTo>
                    <a:lnTo>
                      <a:pt x="170" y="0"/>
                    </a:lnTo>
                    <a:lnTo>
                      <a:pt x="161" y="2"/>
                    </a:lnTo>
                    <a:lnTo>
                      <a:pt x="154" y="6"/>
                    </a:lnTo>
                    <a:lnTo>
                      <a:pt x="147" y="11"/>
                    </a:lnTo>
                    <a:lnTo>
                      <a:pt x="141" y="17"/>
                    </a:lnTo>
                    <a:lnTo>
                      <a:pt x="135" y="24"/>
                    </a:lnTo>
                    <a:lnTo>
                      <a:pt x="135" y="24"/>
                    </a:lnTo>
                    <a:lnTo>
                      <a:pt x="119" y="47"/>
                    </a:lnTo>
                    <a:lnTo>
                      <a:pt x="104" y="67"/>
                    </a:lnTo>
                    <a:lnTo>
                      <a:pt x="95" y="75"/>
                    </a:lnTo>
                    <a:lnTo>
                      <a:pt x="86" y="83"/>
                    </a:lnTo>
                    <a:lnTo>
                      <a:pt x="78" y="90"/>
                    </a:lnTo>
                    <a:lnTo>
                      <a:pt x="70" y="96"/>
                    </a:lnTo>
                    <a:lnTo>
                      <a:pt x="61" y="102"/>
                    </a:lnTo>
                    <a:lnTo>
                      <a:pt x="52" y="107"/>
                    </a:lnTo>
                    <a:lnTo>
                      <a:pt x="43" y="110"/>
                    </a:lnTo>
                    <a:lnTo>
                      <a:pt x="35" y="112"/>
                    </a:lnTo>
                    <a:lnTo>
                      <a:pt x="26" y="113"/>
                    </a:lnTo>
                    <a:lnTo>
                      <a:pt x="17" y="113"/>
                    </a:lnTo>
                    <a:lnTo>
                      <a:pt x="8" y="112"/>
                    </a:lnTo>
                    <a:lnTo>
                      <a:pt x="0" y="109"/>
                    </a:lnTo>
                    <a:lnTo>
                      <a:pt x="0" y="109"/>
                    </a:lnTo>
                    <a:lnTo>
                      <a:pt x="6" y="119"/>
                    </a:lnTo>
                    <a:lnTo>
                      <a:pt x="14" y="130"/>
                    </a:lnTo>
                    <a:lnTo>
                      <a:pt x="25" y="143"/>
                    </a:lnTo>
                    <a:lnTo>
                      <a:pt x="32" y="149"/>
                    </a:lnTo>
                    <a:lnTo>
                      <a:pt x="39" y="155"/>
                    </a:lnTo>
                    <a:lnTo>
                      <a:pt x="48" y="161"/>
                    </a:lnTo>
                    <a:lnTo>
                      <a:pt x="58" y="166"/>
                    </a:lnTo>
                    <a:lnTo>
                      <a:pt x="68" y="171"/>
                    </a:lnTo>
                    <a:lnTo>
                      <a:pt x="78" y="174"/>
                    </a:lnTo>
                    <a:lnTo>
                      <a:pt x="90" y="176"/>
                    </a:lnTo>
                    <a:lnTo>
                      <a:pt x="103" y="177"/>
                    </a:lnTo>
                    <a:lnTo>
                      <a:pt x="103" y="177"/>
                    </a:lnTo>
                    <a:lnTo>
                      <a:pt x="116" y="177"/>
                    </a:lnTo>
                    <a:lnTo>
                      <a:pt x="128" y="175"/>
                    </a:lnTo>
                    <a:lnTo>
                      <a:pt x="139" y="172"/>
                    </a:lnTo>
                    <a:lnTo>
                      <a:pt x="150" y="167"/>
                    </a:lnTo>
                    <a:lnTo>
                      <a:pt x="159" y="163"/>
                    </a:lnTo>
                    <a:lnTo>
                      <a:pt x="169" y="157"/>
                    </a:lnTo>
                    <a:lnTo>
                      <a:pt x="177" y="151"/>
                    </a:lnTo>
                    <a:lnTo>
                      <a:pt x="184" y="144"/>
                    </a:lnTo>
                    <a:lnTo>
                      <a:pt x="191" y="137"/>
                    </a:lnTo>
                    <a:lnTo>
                      <a:pt x="197" y="128"/>
                    </a:lnTo>
                    <a:lnTo>
                      <a:pt x="204" y="119"/>
                    </a:lnTo>
                    <a:lnTo>
                      <a:pt x="209" y="110"/>
                    </a:lnTo>
                    <a:lnTo>
                      <a:pt x="214" y="100"/>
                    </a:lnTo>
                    <a:lnTo>
                      <a:pt x="218" y="89"/>
                    </a:lnTo>
                    <a:lnTo>
                      <a:pt x="224" y="69"/>
                    </a:lnTo>
                    <a:lnTo>
                      <a:pt x="224" y="69"/>
                    </a:lnTo>
                    <a:close/>
                    <a:moveTo>
                      <a:pt x="187" y="49"/>
                    </a:moveTo>
                    <a:lnTo>
                      <a:pt x="187" y="49"/>
                    </a:lnTo>
                    <a:lnTo>
                      <a:pt x="183" y="48"/>
                    </a:lnTo>
                    <a:lnTo>
                      <a:pt x="180" y="46"/>
                    </a:lnTo>
                    <a:lnTo>
                      <a:pt x="178" y="43"/>
                    </a:lnTo>
                    <a:lnTo>
                      <a:pt x="178" y="39"/>
                    </a:lnTo>
                    <a:lnTo>
                      <a:pt x="178" y="39"/>
                    </a:lnTo>
                    <a:lnTo>
                      <a:pt x="178" y="36"/>
                    </a:lnTo>
                    <a:lnTo>
                      <a:pt x="180" y="33"/>
                    </a:lnTo>
                    <a:lnTo>
                      <a:pt x="183" y="31"/>
                    </a:lnTo>
                    <a:lnTo>
                      <a:pt x="187" y="30"/>
                    </a:lnTo>
                    <a:lnTo>
                      <a:pt x="187" y="30"/>
                    </a:lnTo>
                    <a:lnTo>
                      <a:pt x="191" y="31"/>
                    </a:lnTo>
                    <a:lnTo>
                      <a:pt x="194" y="33"/>
                    </a:lnTo>
                    <a:lnTo>
                      <a:pt x="196" y="36"/>
                    </a:lnTo>
                    <a:lnTo>
                      <a:pt x="196" y="39"/>
                    </a:lnTo>
                    <a:lnTo>
                      <a:pt x="196" y="39"/>
                    </a:lnTo>
                    <a:lnTo>
                      <a:pt x="196" y="43"/>
                    </a:lnTo>
                    <a:lnTo>
                      <a:pt x="194" y="46"/>
                    </a:lnTo>
                    <a:lnTo>
                      <a:pt x="191" y="48"/>
                    </a:lnTo>
                    <a:lnTo>
                      <a:pt x="187" y="49"/>
                    </a:lnTo>
                    <a:lnTo>
                      <a:pt x="187" y="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4" name="Freeform 30"/>
              <p:cNvSpPr>
                <a:spLocks/>
              </p:cNvSpPr>
              <p:nvPr/>
            </p:nvSpPr>
            <p:spPr bwMode="auto">
              <a:xfrm>
                <a:off x="1093" y="1277"/>
                <a:ext cx="65" cy="63"/>
              </a:xfrm>
              <a:custGeom>
                <a:avLst/>
                <a:gdLst>
                  <a:gd name="T0" fmla="*/ 0 w 65"/>
                  <a:gd name="T1" fmla="*/ 31 h 63"/>
                  <a:gd name="T2" fmla="*/ 0 w 65"/>
                  <a:gd name="T3" fmla="*/ 31 h 63"/>
                  <a:gd name="T4" fmla="*/ 1 w 65"/>
                  <a:gd name="T5" fmla="*/ 25 h 63"/>
                  <a:gd name="T6" fmla="*/ 3 w 65"/>
                  <a:gd name="T7" fmla="*/ 19 h 63"/>
                  <a:gd name="T8" fmla="*/ 6 w 65"/>
                  <a:gd name="T9" fmla="*/ 13 h 63"/>
                  <a:gd name="T10" fmla="*/ 9 w 65"/>
                  <a:gd name="T11" fmla="*/ 9 h 63"/>
                  <a:gd name="T12" fmla="*/ 14 w 65"/>
                  <a:gd name="T13" fmla="*/ 5 h 63"/>
                  <a:gd name="T14" fmla="*/ 19 w 65"/>
                  <a:gd name="T15" fmla="*/ 2 h 63"/>
                  <a:gd name="T16" fmla="*/ 25 w 65"/>
                  <a:gd name="T17" fmla="*/ 0 h 63"/>
                  <a:gd name="T18" fmla="*/ 32 w 65"/>
                  <a:gd name="T19" fmla="*/ 0 h 63"/>
                  <a:gd name="T20" fmla="*/ 32 w 65"/>
                  <a:gd name="T21" fmla="*/ 0 h 63"/>
                  <a:gd name="T22" fmla="*/ 39 w 65"/>
                  <a:gd name="T23" fmla="*/ 0 h 63"/>
                  <a:gd name="T24" fmla="*/ 45 w 65"/>
                  <a:gd name="T25" fmla="*/ 2 h 63"/>
                  <a:gd name="T26" fmla="*/ 50 w 65"/>
                  <a:gd name="T27" fmla="*/ 5 h 63"/>
                  <a:gd name="T28" fmla="*/ 55 w 65"/>
                  <a:gd name="T29" fmla="*/ 9 h 63"/>
                  <a:gd name="T30" fmla="*/ 58 w 65"/>
                  <a:gd name="T31" fmla="*/ 13 h 63"/>
                  <a:gd name="T32" fmla="*/ 61 w 65"/>
                  <a:gd name="T33" fmla="*/ 19 h 63"/>
                  <a:gd name="T34" fmla="*/ 64 w 65"/>
                  <a:gd name="T35" fmla="*/ 25 h 63"/>
                  <a:gd name="T36" fmla="*/ 65 w 65"/>
                  <a:gd name="T37" fmla="*/ 31 h 63"/>
                  <a:gd name="T38" fmla="*/ 65 w 65"/>
                  <a:gd name="T39" fmla="*/ 31 h 63"/>
                  <a:gd name="T40" fmla="*/ 64 w 65"/>
                  <a:gd name="T41" fmla="*/ 38 h 63"/>
                  <a:gd name="T42" fmla="*/ 61 w 65"/>
                  <a:gd name="T43" fmla="*/ 44 h 63"/>
                  <a:gd name="T44" fmla="*/ 58 w 65"/>
                  <a:gd name="T45" fmla="*/ 49 h 63"/>
                  <a:gd name="T46" fmla="*/ 55 w 65"/>
                  <a:gd name="T47" fmla="*/ 54 h 63"/>
                  <a:gd name="T48" fmla="*/ 50 w 65"/>
                  <a:gd name="T49" fmla="*/ 58 h 63"/>
                  <a:gd name="T50" fmla="*/ 45 w 65"/>
                  <a:gd name="T51" fmla="*/ 61 h 63"/>
                  <a:gd name="T52" fmla="*/ 39 w 65"/>
                  <a:gd name="T53" fmla="*/ 63 h 63"/>
                  <a:gd name="T54" fmla="*/ 32 w 65"/>
                  <a:gd name="T55" fmla="*/ 63 h 63"/>
                  <a:gd name="T56" fmla="*/ 32 w 65"/>
                  <a:gd name="T57" fmla="*/ 63 h 63"/>
                  <a:gd name="T58" fmla="*/ 25 w 65"/>
                  <a:gd name="T59" fmla="*/ 63 h 63"/>
                  <a:gd name="T60" fmla="*/ 19 w 65"/>
                  <a:gd name="T61" fmla="*/ 61 h 63"/>
                  <a:gd name="T62" fmla="*/ 14 w 65"/>
                  <a:gd name="T63" fmla="*/ 58 h 63"/>
                  <a:gd name="T64" fmla="*/ 9 w 65"/>
                  <a:gd name="T65" fmla="*/ 54 h 63"/>
                  <a:gd name="T66" fmla="*/ 6 w 65"/>
                  <a:gd name="T67" fmla="*/ 49 h 63"/>
                  <a:gd name="T68" fmla="*/ 3 w 65"/>
                  <a:gd name="T69" fmla="*/ 44 h 63"/>
                  <a:gd name="T70" fmla="*/ 1 w 65"/>
                  <a:gd name="T71" fmla="*/ 38 h 63"/>
                  <a:gd name="T72" fmla="*/ 0 w 65"/>
                  <a:gd name="T73" fmla="*/ 31 h 63"/>
                  <a:gd name="T74" fmla="*/ 0 w 65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5" h="63">
                    <a:moveTo>
                      <a:pt x="0" y="31"/>
                    </a:moveTo>
                    <a:lnTo>
                      <a:pt x="0" y="31"/>
                    </a:lnTo>
                    <a:lnTo>
                      <a:pt x="1" y="25"/>
                    </a:lnTo>
                    <a:lnTo>
                      <a:pt x="3" y="19"/>
                    </a:lnTo>
                    <a:lnTo>
                      <a:pt x="6" y="13"/>
                    </a:lnTo>
                    <a:lnTo>
                      <a:pt x="9" y="9"/>
                    </a:lnTo>
                    <a:lnTo>
                      <a:pt x="14" y="5"/>
                    </a:lnTo>
                    <a:lnTo>
                      <a:pt x="19" y="2"/>
                    </a:lnTo>
                    <a:lnTo>
                      <a:pt x="25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9" y="0"/>
                    </a:lnTo>
                    <a:lnTo>
                      <a:pt x="45" y="2"/>
                    </a:lnTo>
                    <a:lnTo>
                      <a:pt x="50" y="5"/>
                    </a:lnTo>
                    <a:lnTo>
                      <a:pt x="55" y="9"/>
                    </a:lnTo>
                    <a:lnTo>
                      <a:pt x="58" y="13"/>
                    </a:lnTo>
                    <a:lnTo>
                      <a:pt x="61" y="19"/>
                    </a:lnTo>
                    <a:lnTo>
                      <a:pt x="64" y="25"/>
                    </a:lnTo>
                    <a:lnTo>
                      <a:pt x="65" y="31"/>
                    </a:lnTo>
                    <a:lnTo>
                      <a:pt x="65" y="31"/>
                    </a:lnTo>
                    <a:lnTo>
                      <a:pt x="64" y="38"/>
                    </a:lnTo>
                    <a:lnTo>
                      <a:pt x="61" y="44"/>
                    </a:lnTo>
                    <a:lnTo>
                      <a:pt x="58" y="49"/>
                    </a:lnTo>
                    <a:lnTo>
                      <a:pt x="55" y="54"/>
                    </a:lnTo>
                    <a:lnTo>
                      <a:pt x="50" y="58"/>
                    </a:lnTo>
                    <a:lnTo>
                      <a:pt x="45" y="61"/>
                    </a:lnTo>
                    <a:lnTo>
                      <a:pt x="39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25" y="63"/>
                    </a:lnTo>
                    <a:lnTo>
                      <a:pt x="19" y="61"/>
                    </a:lnTo>
                    <a:lnTo>
                      <a:pt x="14" y="58"/>
                    </a:lnTo>
                    <a:lnTo>
                      <a:pt x="9" y="54"/>
                    </a:lnTo>
                    <a:lnTo>
                      <a:pt x="6" y="49"/>
                    </a:lnTo>
                    <a:lnTo>
                      <a:pt x="3" y="44"/>
                    </a:lnTo>
                    <a:lnTo>
                      <a:pt x="1" y="38"/>
                    </a:lnTo>
                    <a:lnTo>
                      <a:pt x="0" y="31"/>
                    </a:lnTo>
                    <a:lnTo>
                      <a:pt x="0" y="31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5" name="Freeform 31"/>
              <p:cNvSpPr>
                <a:spLocks/>
              </p:cNvSpPr>
              <p:nvPr/>
            </p:nvSpPr>
            <p:spPr bwMode="auto">
              <a:xfrm>
                <a:off x="1045" y="1272"/>
                <a:ext cx="119" cy="230"/>
              </a:xfrm>
              <a:custGeom>
                <a:avLst/>
                <a:gdLst>
                  <a:gd name="T0" fmla="*/ 98 w 119"/>
                  <a:gd name="T1" fmla="*/ 230 h 230"/>
                  <a:gd name="T2" fmla="*/ 98 w 119"/>
                  <a:gd name="T3" fmla="*/ 230 h 230"/>
                  <a:gd name="T4" fmla="*/ 100 w 119"/>
                  <a:gd name="T5" fmla="*/ 218 h 230"/>
                  <a:gd name="T6" fmla="*/ 103 w 119"/>
                  <a:gd name="T7" fmla="*/ 204 h 230"/>
                  <a:gd name="T8" fmla="*/ 107 w 119"/>
                  <a:gd name="T9" fmla="*/ 177 h 230"/>
                  <a:gd name="T10" fmla="*/ 107 w 119"/>
                  <a:gd name="T11" fmla="*/ 177 h 230"/>
                  <a:gd name="T12" fmla="*/ 109 w 119"/>
                  <a:gd name="T13" fmla="*/ 172 h 230"/>
                  <a:gd name="T14" fmla="*/ 112 w 119"/>
                  <a:gd name="T15" fmla="*/ 169 h 230"/>
                  <a:gd name="T16" fmla="*/ 114 w 119"/>
                  <a:gd name="T17" fmla="*/ 166 h 230"/>
                  <a:gd name="T18" fmla="*/ 115 w 119"/>
                  <a:gd name="T19" fmla="*/ 161 h 230"/>
                  <a:gd name="T20" fmla="*/ 115 w 119"/>
                  <a:gd name="T21" fmla="*/ 161 h 230"/>
                  <a:gd name="T22" fmla="*/ 118 w 119"/>
                  <a:gd name="T23" fmla="*/ 134 h 230"/>
                  <a:gd name="T24" fmla="*/ 119 w 119"/>
                  <a:gd name="T25" fmla="*/ 114 h 230"/>
                  <a:gd name="T26" fmla="*/ 119 w 119"/>
                  <a:gd name="T27" fmla="*/ 99 h 230"/>
                  <a:gd name="T28" fmla="*/ 119 w 119"/>
                  <a:gd name="T29" fmla="*/ 94 h 230"/>
                  <a:gd name="T30" fmla="*/ 119 w 119"/>
                  <a:gd name="T31" fmla="*/ 94 h 230"/>
                  <a:gd name="T32" fmla="*/ 118 w 119"/>
                  <a:gd name="T33" fmla="*/ 91 h 230"/>
                  <a:gd name="T34" fmla="*/ 115 w 119"/>
                  <a:gd name="T35" fmla="*/ 88 h 230"/>
                  <a:gd name="T36" fmla="*/ 111 w 119"/>
                  <a:gd name="T37" fmla="*/ 85 h 230"/>
                  <a:gd name="T38" fmla="*/ 105 w 119"/>
                  <a:gd name="T39" fmla="*/ 83 h 230"/>
                  <a:gd name="T40" fmla="*/ 99 w 119"/>
                  <a:gd name="T41" fmla="*/ 81 h 230"/>
                  <a:gd name="T42" fmla="*/ 93 w 119"/>
                  <a:gd name="T43" fmla="*/ 80 h 230"/>
                  <a:gd name="T44" fmla="*/ 85 w 119"/>
                  <a:gd name="T45" fmla="*/ 79 h 230"/>
                  <a:gd name="T46" fmla="*/ 78 w 119"/>
                  <a:gd name="T47" fmla="*/ 79 h 230"/>
                  <a:gd name="T48" fmla="*/ 78 w 119"/>
                  <a:gd name="T49" fmla="*/ 79 h 230"/>
                  <a:gd name="T50" fmla="*/ 59 w 119"/>
                  <a:gd name="T51" fmla="*/ 80 h 230"/>
                  <a:gd name="T52" fmla="*/ 51 w 119"/>
                  <a:gd name="T53" fmla="*/ 79 h 230"/>
                  <a:gd name="T54" fmla="*/ 49 w 119"/>
                  <a:gd name="T55" fmla="*/ 78 h 230"/>
                  <a:gd name="T56" fmla="*/ 47 w 119"/>
                  <a:gd name="T57" fmla="*/ 76 h 230"/>
                  <a:gd name="T58" fmla="*/ 47 w 119"/>
                  <a:gd name="T59" fmla="*/ 76 h 230"/>
                  <a:gd name="T60" fmla="*/ 19 w 119"/>
                  <a:gd name="T61" fmla="*/ 7 h 230"/>
                  <a:gd name="T62" fmla="*/ 19 w 119"/>
                  <a:gd name="T63" fmla="*/ 7 h 230"/>
                  <a:gd name="T64" fmla="*/ 17 w 119"/>
                  <a:gd name="T65" fmla="*/ 4 h 230"/>
                  <a:gd name="T66" fmla="*/ 14 w 119"/>
                  <a:gd name="T67" fmla="*/ 1 h 230"/>
                  <a:gd name="T68" fmla="*/ 11 w 119"/>
                  <a:gd name="T69" fmla="*/ 0 h 230"/>
                  <a:gd name="T70" fmla="*/ 7 w 119"/>
                  <a:gd name="T71" fmla="*/ 1 h 230"/>
                  <a:gd name="T72" fmla="*/ 7 w 119"/>
                  <a:gd name="T73" fmla="*/ 1 h 230"/>
                  <a:gd name="T74" fmla="*/ 4 w 119"/>
                  <a:gd name="T75" fmla="*/ 4 h 230"/>
                  <a:gd name="T76" fmla="*/ 1 w 119"/>
                  <a:gd name="T77" fmla="*/ 7 h 230"/>
                  <a:gd name="T78" fmla="*/ 0 w 119"/>
                  <a:gd name="T79" fmla="*/ 11 h 230"/>
                  <a:gd name="T80" fmla="*/ 1 w 119"/>
                  <a:gd name="T81" fmla="*/ 14 h 230"/>
                  <a:gd name="T82" fmla="*/ 1 w 119"/>
                  <a:gd name="T83" fmla="*/ 14 h 230"/>
                  <a:gd name="T84" fmla="*/ 34 w 119"/>
                  <a:gd name="T85" fmla="*/ 97 h 230"/>
                  <a:gd name="T86" fmla="*/ 34 w 119"/>
                  <a:gd name="T87" fmla="*/ 97 h 230"/>
                  <a:gd name="T88" fmla="*/ 39 w 119"/>
                  <a:gd name="T89" fmla="*/ 109 h 230"/>
                  <a:gd name="T90" fmla="*/ 40 w 119"/>
                  <a:gd name="T91" fmla="*/ 119 h 230"/>
                  <a:gd name="T92" fmla="*/ 40 w 119"/>
                  <a:gd name="T93" fmla="*/ 119 h 230"/>
                  <a:gd name="T94" fmla="*/ 50 w 119"/>
                  <a:gd name="T95" fmla="*/ 185 h 230"/>
                  <a:gd name="T96" fmla="*/ 54 w 119"/>
                  <a:gd name="T97" fmla="*/ 213 h 230"/>
                  <a:gd name="T98" fmla="*/ 57 w 119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9" h="230">
                    <a:moveTo>
                      <a:pt x="98" y="230"/>
                    </a:moveTo>
                    <a:lnTo>
                      <a:pt x="98" y="230"/>
                    </a:lnTo>
                    <a:lnTo>
                      <a:pt x="100" y="218"/>
                    </a:lnTo>
                    <a:lnTo>
                      <a:pt x="103" y="204"/>
                    </a:lnTo>
                    <a:lnTo>
                      <a:pt x="107" y="177"/>
                    </a:lnTo>
                    <a:lnTo>
                      <a:pt x="107" y="177"/>
                    </a:lnTo>
                    <a:lnTo>
                      <a:pt x="109" y="172"/>
                    </a:lnTo>
                    <a:lnTo>
                      <a:pt x="112" y="169"/>
                    </a:lnTo>
                    <a:lnTo>
                      <a:pt x="114" y="166"/>
                    </a:lnTo>
                    <a:lnTo>
                      <a:pt x="115" y="161"/>
                    </a:lnTo>
                    <a:lnTo>
                      <a:pt x="115" y="161"/>
                    </a:lnTo>
                    <a:lnTo>
                      <a:pt x="118" y="134"/>
                    </a:lnTo>
                    <a:lnTo>
                      <a:pt x="119" y="114"/>
                    </a:lnTo>
                    <a:lnTo>
                      <a:pt x="119" y="99"/>
                    </a:lnTo>
                    <a:lnTo>
                      <a:pt x="119" y="94"/>
                    </a:lnTo>
                    <a:lnTo>
                      <a:pt x="119" y="94"/>
                    </a:lnTo>
                    <a:lnTo>
                      <a:pt x="118" y="91"/>
                    </a:lnTo>
                    <a:lnTo>
                      <a:pt x="115" y="88"/>
                    </a:lnTo>
                    <a:lnTo>
                      <a:pt x="111" y="85"/>
                    </a:lnTo>
                    <a:lnTo>
                      <a:pt x="105" y="83"/>
                    </a:lnTo>
                    <a:lnTo>
                      <a:pt x="99" y="81"/>
                    </a:lnTo>
                    <a:lnTo>
                      <a:pt x="93" y="80"/>
                    </a:lnTo>
                    <a:lnTo>
                      <a:pt x="85" y="79"/>
                    </a:lnTo>
                    <a:lnTo>
                      <a:pt x="78" y="79"/>
                    </a:lnTo>
                    <a:lnTo>
                      <a:pt x="78" y="79"/>
                    </a:lnTo>
                    <a:lnTo>
                      <a:pt x="59" y="80"/>
                    </a:lnTo>
                    <a:lnTo>
                      <a:pt x="51" y="79"/>
                    </a:lnTo>
                    <a:lnTo>
                      <a:pt x="49" y="78"/>
                    </a:lnTo>
                    <a:lnTo>
                      <a:pt x="47" y="76"/>
                    </a:lnTo>
                    <a:lnTo>
                      <a:pt x="47" y="76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7" y="4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4" y="4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34" y="97"/>
                    </a:lnTo>
                    <a:lnTo>
                      <a:pt x="34" y="97"/>
                    </a:lnTo>
                    <a:lnTo>
                      <a:pt x="39" y="109"/>
                    </a:lnTo>
                    <a:lnTo>
                      <a:pt x="40" y="119"/>
                    </a:lnTo>
                    <a:lnTo>
                      <a:pt x="40" y="119"/>
                    </a:lnTo>
                    <a:lnTo>
                      <a:pt x="50" y="185"/>
                    </a:lnTo>
                    <a:lnTo>
                      <a:pt x="54" y="213"/>
                    </a:lnTo>
                    <a:lnTo>
                      <a:pt x="57" y="2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6" name="Freeform 32"/>
              <p:cNvSpPr>
                <a:spLocks/>
              </p:cNvSpPr>
              <p:nvPr/>
            </p:nvSpPr>
            <p:spPr bwMode="auto">
              <a:xfrm>
                <a:off x="1188" y="1277"/>
                <a:ext cx="64" cy="63"/>
              </a:xfrm>
              <a:custGeom>
                <a:avLst/>
                <a:gdLst>
                  <a:gd name="T0" fmla="*/ 64 w 64"/>
                  <a:gd name="T1" fmla="*/ 31 h 63"/>
                  <a:gd name="T2" fmla="*/ 64 w 64"/>
                  <a:gd name="T3" fmla="*/ 31 h 63"/>
                  <a:gd name="T4" fmla="*/ 64 w 64"/>
                  <a:gd name="T5" fmla="*/ 25 h 63"/>
                  <a:gd name="T6" fmla="*/ 62 w 64"/>
                  <a:gd name="T7" fmla="*/ 19 h 63"/>
                  <a:gd name="T8" fmla="*/ 59 w 64"/>
                  <a:gd name="T9" fmla="*/ 13 h 63"/>
                  <a:gd name="T10" fmla="*/ 55 w 64"/>
                  <a:gd name="T11" fmla="*/ 9 h 63"/>
                  <a:gd name="T12" fmla="*/ 51 w 64"/>
                  <a:gd name="T13" fmla="*/ 5 h 63"/>
                  <a:gd name="T14" fmla="*/ 45 w 64"/>
                  <a:gd name="T15" fmla="*/ 2 h 63"/>
                  <a:gd name="T16" fmla="*/ 38 w 64"/>
                  <a:gd name="T17" fmla="*/ 0 h 63"/>
                  <a:gd name="T18" fmla="*/ 32 w 64"/>
                  <a:gd name="T19" fmla="*/ 0 h 63"/>
                  <a:gd name="T20" fmla="*/ 32 w 64"/>
                  <a:gd name="T21" fmla="*/ 0 h 63"/>
                  <a:gd name="T22" fmla="*/ 26 w 64"/>
                  <a:gd name="T23" fmla="*/ 0 h 63"/>
                  <a:gd name="T24" fmla="*/ 20 w 64"/>
                  <a:gd name="T25" fmla="*/ 2 h 63"/>
                  <a:gd name="T26" fmla="*/ 15 w 64"/>
                  <a:gd name="T27" fmla="*/ 5 h 63"/>
                  <a:gd name="T28" fmla="*/ 10 w 64"/>
                  <a:gd name="T29" fmla="*/ 9 h 63"/>
                  <a:gd name="T30" fmla="*/ 6 w 64"/>
                  <a:gd name="T31" fmla="*/ 13 h 63"/>
                  <a:gd name="T32" fmla="*/ 2 w 64"/>
                  <a:gd name="T33" fmla="*/ 19 h 63"/>
                  <a:gd name="T34" fmla="*/ 0 w 64"/>
                  <a:gd name="T35" fmla="*/ 25 h 63"/>
                  <a:gd name="T36" fmla="*/ 0 w 64"/>
                  <a:gd name="T37" fmla="*/ 31 h 63"/>
                  <a:gd name="T38" fmla="*/ 0 w 64"/>
                  <a:gd name="T39" fmla="*/ 31 h 63"/>
                  <a:gd name="T40" fmla="*/ 0 w 64"/>
                  <a:gd name="T41" fmla="*/ 38 h 63"/>
                  <a:gd name="T42" fmla="*/ 2 w 64"/>
                  <a:gd name="T43" fmla="*/ 44 h 63"/>
                  <a:gd name="T44" fmla="*/ 6 w 64"/>
                  <a:gd name="T45" fmla="*/ 49 h 63"/>
                  <a:gd name="T46" fmla="*/ 10 w 64"/>
                  <a:gd name="T47" fmla="*/ 54 h 63"/>
                  <a:gd name="T48" fmla="*/ 15 w 64"/>
                  <a:gd name="T49" fmla="*/ 58 h 63"/>
                  <a:gd name="T50" fmla="*/ 20 w 64"/>
                  <a:gd name="T51" fmla="*/ 61 h 63"/>
                  <a:gd name="T52" fmla="*/ 26 w 64"/>
                  <a:gd name="T53" fmla="*/ 63 h 63"/>
                  <a:gd name="T54" fmla="*/ 32 w 64"/>
                  <a:gd name="T55" fmla="*/ 63 h 63"/>
                  <a:gd name="T56" fmla="*/ 32 w 64"/>
                  <a:gd name="T57" fmla="*/ 63 h 63"/>
                  <a:gd name="T58" fmla="*/ 38 w 64"/>
                  <a:gd name="T59" fmla="*/ 63 h 63"/>
                  <a:gd name="T60" fmla="*/ 45 w 64"/>
                  <a:gd name="T61" fmla="*/ 61 h 63"/>
                  <a:gd name="T62" fmla="*/ 51 w 64"/>
                  <a:gd name="T63" fmla="*/ 58 h 63"/>
                  <a:gd name="T64" fmla="*/ 55 w 64"/>
                  <a:gd name="T65" fmla="*/ 54 h 63"/>
                  <a:gd name="T66" fmla="*/ 59 w 64"/>
                  <a:gd name="T67" fmla="*/ 49 h 63"/>
                  <a:gd name="T68" fmla="*/ 62 w 64"/>
                  <a:gd name="T69" fmla="*/ 44 h 63"/>
                  <a:gd name="T70" fmla="*/ 64 w 64"/>
                  <a:gd name="T71" fmla="*/ 38 h 63"/>
                  <a:gd name="T72" fmla="*/ 64 w 64"/>
                  <a:gd name="T73" fmla="*/ 31 h 63"/>
                  <a:gd name="T74" fmla="*/ 64 w 64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4" h="63">
                    <a:moveTo>
                      <a:pt x="64" y="31"/>
                    </a:moveTo>
                    <a:lnTo>
                      <a:pt x="64" y="31"/>
                    </a:lnTo>
                    <a:lnTo>
                      <a:pt x="64" y="25"/>
                    </a:lnTo>
                    <a:lnTo>
                      <a:pt x="62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51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2" y="44"/>
                    </a:lnTo>
                    <a:lnTo>
                      <a:pt x="6" y="49"/>
                    </a:lnTo>
                    <a:lnTo>
                      <a:pt x="10" y="54"/>
                    </a:lnTo>
                    <a:lnTo>
                      <a:pt x="15" y="58"/>
                    </a:lnTo>
                    <a:lnTo>
                      <a:pt x="20" y="61"/>
                    </a:lnTo>
                    <a:lnTo>
                      <a:pt x="26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38" y="63"/>
                    </a:lnTo>
                    <a:lnTo>
                      <a:pt x="45" y="61"/>
                    </a:lnTo>
                    <a:lnTo>
                      <a:pt x="51" y="58"/>
                    </a:lnTo>
                    <a:lnTo>
                      <a:pt x="55" y="54"/>
                    </a:lnTo>
                    <a:lnTo>
                      <a:pt x="59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1"/>
                    </a:lnTo>
                    <a:lnTo>
                      <a:pt x="64" y="31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7" name="Freeform 33"/>
              <p:cNvSpPr>
                <a:spLocks/>
              </p:cNvSpPr>
              <p:nvPr/>
            </p:nvSpPr>
            <p:spPr bwMode="auto">
              <a:xfrm>
                <a:off x="1181" y="1272"/>
                <a:ext cx="118" cy="230"/>
              </a:xfrm>
              <a:custGeom>
                <a:avLst/>
                <a:gdLst>
                  <a:gd name="T0" fmla="*/ 22 w 118"/>
                  <a:gd name="T1" fmla="*/ 230 h 230"/>
                  <a:gd name="T2" fmla="*/ 22 w 118"/>
                  <a:gd name="T3" fmla="*/ 230 h 230"/>
                  <a:gd name="T4" fmla="*/ 19 w 118"/>
                  <a:gd name="T5" fmla="*/ 218 h 230"/>
                  <a:gd name="T6" fmla="*/ 17 w 118"/>
                  <a:gd name="T7" fmla="*/ 204 h 230"/>
                  <a:gd name="T8" fmla="*/ 12 w 118"/>
                  <a:gd name="T9" fmla="*/ 177 h 230"/>
                  <a:gd name="T10" fmla="*/ 12 w 118"/>
                  <a:gd name="T11" fmla="*/ 177 h 230"/>
                  <a:gd name="T12" fmla="*/ 11 w 118"/>
                  <a:gd name="T13" fmla="*/ 172 h 230"/>
                  <a:gd name="T14" fmla="*/ 8 w 118"/>
                  <a:gd name="T15" fmla="*/ 169 h 230"/>
                  <a:gd name="T16" fmla="*/ 6 w 118"/>
                  <a:gd name="T17" fmla="*/ 166 h 230"/>
                  <a:gd name="T18" fmla="*/ 4 w 118"/>
                  <a:gd name="T19" fmla="*/ 161 h 230"/>
                  <a:gd name="T20" fmla="*/ 4 w 118"/>
                  <a:gd name="T21" fmla="*/ 161 h 230"/>
                  <a:gd name="T22" fmla="*/ 1 w 118"/>
                  <a:gd name="T23" fmla="*/ 134 h 230"/>
                  <a:gd name="T24" fmla="*/ 0 w 118"/>
                  <a:gd name="T25" fmla="*/ 114 h 230"/>
                  <a:gd name="T26" fmla="*/ 1 w 118"/>
                  <a:gd name="T27" fmla="*/ 99 h 230"/>
                  <a:gd name="T28" fmla="*/ 1 w 118"/>
                  <a:gd name="T29" fmla="*/ 94 h 230"/>
                  <a:gd name="T30" fmla="*/ 1 w 118"/>
                  <a:gd name="T31" fmla="*/ 94 h 230"/>
                  <a:gd name="T32" fmla="*/ 2 w 118"/>
                  <a:gd name="T33" fmla="*/ 91 h 230"/>
                  <a:gd name="T34" fmla="*/ 4 w 118"/>
                  <a:gd name="T35" fmla="*/ 88 h 230"/>
                  <a:gd name="T36" fmla="*/ 8 w 118"/>
                  <a:gd name="T37" fmla="*/ 85 h 230"/>
                  <a:gd name="T38" fmla="*/ 14 w 118"/>
                  <a:gd name="T39" fmla="*/ 83 h 230"/>
                  <a:gd name="T40" fmla="*/ 20 w 118"/>
                  <a:gd name="T41" fmla="*/ 81 h 230"/>
                  <a:gd name="T42" fmla="*/ 27 w 118"/>
                  <a:gd name="T43" fmla="*/ 80 h 230"/>
                  <a:gd name="T44" fmla="*/ 34 w 118"/>
                  <a:gd name="T45" fmla="*/ 79 h 230"/>
                  <a:gd name="T46" fmla="*/ 42 w 118"/>
                  <a:gd name="T47" fmla="*/ 79 h 230"/>
                  <a:gd name="T48" fmla="*/ 42 w 118"/>
                  <a:gd name="T49" fmla="*/ 79 h 230"/>
                  <a:gd name="T50" fmla="*/ 60 w 118"/>
                  <a:gd name="T51" fmla="*/ 80 h 230"/>
                  <a:gd name="T52" fmla="*/ 68 w 118"/>
                  <a:gd name="T53" fmla="*/ 79 h 230"/>
                  <a:gd name="T54" fmla="*/ 71 w 118"/>
                  <a:gd name="T55" fmla="*/ 78 h 230"/>
                  <a:gd name="T56" fmla="*/ 73 w 118"/>
                  <a:gd name="T57" fmla="*/ 76 h 230"/>
                  <a:gd name="T58" fmla="*/ 73 w 118"/>
                  <a:gd name="T59" fmla="*/ 76 h 230"/>
                  <a:gd name="T60" fmla="*/ 100 w 118"/>
                  <a:gd name="T61" fmla="*/ 7 h 230"/>
                  <a:gd name="T62" fmla="*/ 100 w 118"/>
                  <a:gd name="T63" fmla="*/ 7 h 230"/>
                  <a:gd name="T64" fmla="*/ 102 w 118"/>
                  <a:gd name="T65" fmla="*/ 4 h 230"/>
                  <a:gd name="T66" fmla="*/ 105 w 118"/>
                  <a:gd name="T67" fmla="*/ 1 h 230"/>
                  <a:gd name="T68" fmla="*/ 109 w 118"/>
                  <a:gd name="T69" fmla="*/ 0 h 230"/>
                  <a:gd name="T70" fmla="*/ 112 w 118"/>
                  <a:gd name="T71" fmla="*/ 1 h 230"/>
                  <a:gd name="T72" fmla="*/ 112 w 118"/>
                  <a:gd name="T73" fmla="*/ 1 h 230"/>
                  <a:gd name="T74" fmla="*/ 115 w 118"/>
                  <a:gd name="T75" fmla="*/ 4 h 230"/>
                  <a:gd name="T76" fmla="*/ 117 w 118"/>
                  <a:gd name="T77" fmla="*/ 7 h 230"/>
                  <a:gd name="T78" fmla="*/ 118 w 118"/>
                  <a:gd name="T79" fmla="*/ 11 h 230"/>
                  <a:gd name="T80" fmla="*/ 117 w 118"/>
                  <a:gd name="T81" fmla="*/ 14 h 230"/>
                  <a:gd name="T82" fmla="*/ 117 w 118"/>
                  <a:gd name="T83" fmla="*/ 14 h 230"/>
                  <a:gd name="T84" fmla="*/ 85 w 118"/>
                  <a:gd name="T85" fmla="*/ 97 h 230"/>
                  <a:gd name="T86" fmla="*/ 85 w 118"/>
                  <a:gd name="T87" fmla="*/ 97 h 230"/>
                  <a:gd name="T88" fmla="*/ 81 w 118"/>
                  <a:gd name="T89" fmla="*/ 109 h 230"/>
                  <a:gd name="T90" fmla="*/ 79 w 118"/>
                  <a:gd name="T91" fmla="*/ 119 h 230"/>
                  <a:gd name="T92" fmla="*/ 79 w 118"/>
                  <a:gd name="T93" fmla="*/ 119 h 230"/>
                  <a:gd name="T94" fmla="*/ 70 w 118"/>
                  <a:gd name="T95" fmla="*/ 185 h 230"/>
                  <a:gd name="T96" fmla="*/ 65 w 118"/>
                  <a:gd name="T97" fmla="*/ 213 h 230"/>
                  <a:gd name="T98" fmla="*/ 62 w 118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8" h="230">
                    <a:moveTo>
                      <a:pt x="22" y="230"/>
                    </a:moveTo>
                    <a:lnTo>
                      <a:pt x="22" y="230"/>
                    </a:lnTo>
                    <a:lnTo>
                      <a:pt x="19" y="218"/>
                    </a:lnTo>
                    <a:lnTo>
                      <a:pt x="17" y="204"/>
                    </a:lnTo>
                    <a:lnTo>
                      <a:pt x="12" y="177"/>
                    </a:lnTo>
                    <a:lnTo>
                      <a:pt x="12" y="177"/>
                    </a:lnTo>
                    <a:lnTo>
                      <a:pt x="11" y="172"/>
                    </a:lnTo>
                    <a:lnTo>
                      <a:pt x="8" y="169"/>
                    </a:lnTo>
                    <a:lnTo>
                      <a:pt x="6" y="166"/>
                    </a:lnTo>
                    <a:lnTo>
                      <a:pt x="4" y="161"/>
                    </a:lnTo>
                    <a:lnTo>
                      <a:pt x="4" y="161"/>
                    </a:lnTo>
                    <a:lnTo>
                      <a:pt x="1" y="134"/>
                    </a:lnTo>
                    <a:lnTo>
                      <a:pt x="0" y="114"/>
                    </a:lnTo>
                    <a:lnTo>
                      <a:pt x="1" y="99"/>
                    </a:lnTo>
                    <a:lnTo>
                      <a:pt x="1" y="94"/>
                    </a:lnTo>
                    <a:lnTo>
                      <a:pt x="1" y="94"/>
                    </a:lnTo>
                    <a:lnTo>
                      <a:pt x="2" y="91"/>
                    </a:lnTo>
                    <a:lnTo>
                      <a:pt x="4" y="88"/>
                    </a:lnTo>
                    <a:lnTo>
                      <a:pt x="8" y="85"/>
                    </a:lnTo>
                    <a:lnTo>
                      <a:pt x="14" y="83"/>
                    </a:lnTo>
                    <a:lnTo>
                      <a:pt x="20" y="81"/>
                    </a:lnTo>
                    <a:lnTo>
                      <a:pt x="27" y="80"/>
                    </a:lnTo>
                    <a:lnTo>
                      <a:pt x="34" y="79"/>
                    </a:lnTo>
                    <a:lnTo>
                      <a:pt x="42" y="79"/>
                    </a:lnTo>
                    <a:lnTo>
                      <a:pt x="42" y="79"/>
                    </a:lnTo>
                    <a:lnTo>
                      <a:pt x="60" y="80"/>
                    </a:lnTo>
                    <a:lnTo>
                      <a:pt x="68" y="79"/>
                    </a:lnTo>
                    <a:lnTo>
                      <a:pt x="71" y="78"/>
                    </a:lnTo>
                    <a:lnTo>
                      <a:pt x="73" y="76"/>
                    </a:lnTo>
                    <a:lnTo>
                      <a:pt x="73" y="76"/>
                    </a:lnTo>
                    <a:lnTo>
                      <a:pt x="100" y="7"/>
                    </a:lnTo>
                    <a:lnTo>
                      <a:pt x="100" y="7"/>
                    </a:lnTo>
                    <a:lnTo>
                      <a:pt x="102" y="4"/>
                    </a:lnTo>
                    <a:lnTo>
                      <a:pt x="105" y="1"/>
                    </a:lnTo>
                    <a:lnTo>
                      <a:pt x="109" y="0"/>
                    </a:lnTo>
                    <a:lnTo>
                      <a:pt x="112" y="1"/>
                    </a:lnTo>
                    <a:lnTo>
                      <a:pt x="112" y="1"/>
                    </a:lnTo>
                    <a:lnTo>
                      <a:pt x="115" y="4"/>
                    </a:lnTo>
                    <a:lnTo>
                      <a:pt x="117" y="7"/>
                    </a:lnTo>
                    <a:lnTo>
                      <a:pt x="118" y="11"/>
                    </a:lnTo>
                    <a:lnTo>
                      <a:pt x="117" y="14"/>
                    </a:lnTo>
                    <a:lnTo>
                      <a:pt x="117" y="14"/>
                    </a:lnTo>
                    <a:lnTo>
                      <a:pt x="85" y="97"/>
                    </a:lnTo>
                    <a:lnTo>
                      <a:pt x="85" y="97"/>
                    </a:lnTo>
                    <a:lnTo>
                      <a:pt x="81" y="109"/>
                    </a:lnTo>
                    <a:lnTo>
                      <a:pt x="79" y="119"/>
                    </a:lnTo>
                    <a:lnTo>
                      <a:pt x="79" y="119"/>
                    </a:lnTo>
                    <a:lnTo>
                      <a:pt x="70" y="185"/>
                    </a:lnTo>
                    <a:lnTo>
                      <a:pt x="65" y="213"/>
                    </a:lnTo>
                    <a:lnTo>
                      <a:pt x="62" y="2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8" name="Freeform 34"/>
              <p:cNvSpPr>
                <a:spLocks/>
              </p:cNvSpPr>
              <p:nvPr/>
            </p:nvSpPr>
            <p:spPr bwMode="auto">
              <a:xfrm>
                <a:off x="782" y="1050"/>
                <a:ext cx="89" cy="90"/>
              </a:xfrm>
              <a:custGeom>
                <a:avLst/>
                <a:gdLst>
                  <a:gd name="T0" fmla="*/ 89 w 89"/>
                  <a:gd name="T1" fmla="*/ 45 h 90"/>
                  <a:gd name="T2" fmla="*/ 89 w 89"/>
                  <a:gd name="T3" fmla="*/ 45 h 90"/>
                  <a:gd name="T4" fmla="*/ 88 w 89"/>
                  <a:gd name="T5" fmla="*/ 36 h 90"/>
                  <a:gd name="T6" fmla="*/ 86 w 89"/>
                  <a:gd name="T7" fmla="*/ 28 h 90"/>
                  <a:gd name="T8" fmla="*/ 81 w 89"/>
                  <a:gd name="T9" fmla="*/ 20 h 90"/>
                  <a:gd name="T10" fmla="*/ 75 w 89"/>
                  <a:gd name="T11" fmla="*/ 14 h 90"/>
                  <a:gd name="T12" fmla="*/ 69 w 89"/>
                  <a:gd name="T13" fmla="*/ 9 h 90"/>
                  <a:gd name="T14" fmla="*/ 62 w 89"/>
                  <a:gd name="T15" fmla="*/ 4 h 90"/>
                  <a:gd name="T16" fmla="*/ 54 w 89"/>
                  <a:gd name="T17" fmla="*/ 1 h 90"/>
                  <a:gd name="T18" fmla="*/ 44 w 89"/>
                  <a:gd name="T19" fmla="*/ 0 h 90"/>
                  <a:gd name="T20" fmla="*/ 44 w 89"/>
                  <a:gd name="T21" fmla="*/ 0 h 90"/>
                  <a:gd name="T22" fmla="*/ 35 w 89"/>
                  <a:gd name="T23" fmla="*/ 1 h 90"/>
                  <a:gd name="T24" fmla="*/ 27 w 89"/>
                  <a:gd name="T25" fmla="*/ 4 h 90"/>
                  <a:gd name="T26" fmla="*/ 20 w 89"/>
                  <a:gd name="T27" fmla="*/ 9 h 90"/>
                  <a:gd name="T28" fmla="*/ 13 w 89"/>
                  <a:gd name="T29" fmla="*/ 14 h 90"/>
                  <a:gd name="T30" fmla="*/ 7 w 89"/>
                  <a:gd name="T31" fmla="*/ 20 h 90"/>
                  <a:gd name="T32" fmla="*/ 3 w 89"/>
                  <a:gd name="T33" fmla="*/ 28 h 90"/>
                  <a:gd name="T34" fmla="*/ 1 w 89"/>
                  <a:gd name="T35" fmla="*/ 36 h 90"/>
                  <a:gd name="T36" fmla="*/ 0 w 89"/>
                  <a:gd name="T37" fmla="*/ 45 h 90"/>
                  <a:gd name="T38" fmla="*/ 0 w 89"/>
                  <a:gd name="T39" fmla="*/ 45 h 90"/>
                  <a:gd name="T40" fmla="*/ 1 w 89"/>
                  <a:gd name="T41" fmla="*/ 54 h 90"/>
                  <a:gd name="T42" fmla="*/ 3 w 89"/>
                  <a:gd name="T43" fmla="*/ 62 h 90"/>
                  <a:gd name="T44" fmla="*/ 7 w 89"/>
                  <a:gd name="T45" fmla="*/ 70 h 90"/>
                  <a:gd name="T46" fmla="*/ 13 w 89"/>
                  <a:gd name="T47" fmla="*/ 76 h 90"/>
                  <a:gd name="T48" fmla="*/ 20 w 89"/>
                  <a:gd name="T49" fmla="*/ 82 h 90"/>
                  <a:gd name="T50" fmla="*/ 27 w 89"/>
                  <a:gd name="T51" fmla="*/ 86 h 90"/>
                  <a:gd name="T52" fmla="*/ 35 w 89"/>
                  <a:gd name="T53" fmla="*/ 89 h 90"/>
                  <a:gd name="T54" fmla="*/ 44 w 89"/>
                  <a:gd name="T55" fmla="*/ 90 h 90"/>
                  <a:gd name="T56" fmla="*/ 44 w 89"/>
                  <a:gd name="T57" fmla="*/ 90 h 90"/>
                  <a:gd name="T58" fmla="*/ 54 w 89"/>
                  <a:gd name="T59" fmla="*/ 89 h 90"/>
                  <a:gd name="T60" fmla="*/ 62 w 89"/>
                  <a:gd name="T61" fmla="*/ 86 h 90"/>
                  <a:gd name="T62" fmla="*/ 69 w 89"/>
                  <a:gd name="T63" fmla="*/ 82 h 90"/>
                  <a:gd name="T64" fmla="*/ 75 w 89"/>
                  <a:gd name="T65" fmla="*/ 76 h 90"/>
                  <a:gd name="T66" fmla="*/ 81 w 89"/>
                  <a:gd name="T67" fmla="*/ 70 h 90"/>
                  <a:gd name="T68" fmla="*/ 86 w 89"/>
                  <a:gd name="T69" fmla="*/ 62 h 90"/>
                  <a:gd name="T70" fmla="*/ 88 w 89"/>
                  <a:gd name="T71" fmla="*/ 54 h 90"/>
                  <a:gd name="T72" fmla="*/ 89 w 89"/>
                  <a:gd name="T73" fmla="*/ 45 h 90"/>
                  <a:gd name="T74" fmla="*/ 89 w 89"/>
                  <a:gd name="T75" fmla="*/ 45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9" h="90">
                    <a:moveTo>
                      <a:pt x="89" y="45"/>
                    </a:moveTo>
                    <a:lnTo>
                      <a:pt x="89" y="45"/>
                    </a:lnTo>
                    <a:lnTo>
                      <a:pt x="88" y="36"/>
                    </a:lnTo>
                    <a:lnTo>
                      <a:pt x="86" y="28"/>
                    </a:lnTo>
                    <a:lnTo>
                      <a:pt x="81" y="20"/>
                    </a:lnTo>
                    <a:lnTo>
                      <a:pt x="75" y="14"/>
                    </a:lnTo>
                    <a:lnTo>
                      <a:pt x="69" y="9"/>
                    </a:lnTo>
                    <a:lnTo>
                      <a:pt x="62" y="4"/>
                    </a:lnTo>
                    <a:lnTo>
                      <a:pt x="54" y="1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9"/>
                    </a:lnTo>
                    <a:lnTo>
                      <a:pt x="13" y="14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4"/>
                    </a:lnTo>
                    <a:lnTo>
                      <a:pt x="3" y="62"/>
                    </a:lnTo>
                    <a:lnTo>
                      <a:pt x="7" y="70"/>
                    </a:lnTo>
                    <a:lnTo>
                      <a:pt x="13" y="76"/>
                    </a:lnTo>
                    <a:lnTo>
                      <a:pt x="20" y="82"/>
                    </a:lnTo>
                    <a:lnTo>
                      <a:pt x="27" y="86"/>
                    </a:lnTo>
                    <a:lnTo>
                      <a:pt x="35" y="89"/>
                    </a:lnTo>
                    <a:lnTo>
                      <a:pt x="44" y="90"/>
                    </a:lnTo>
                    <a:lnTo>
                      <a:pt x="44" y="90"/>
                    </a:lnTo>
                    <a:lnTo>
                      <a:pt x="54" y="89"/>
                    </a:lnTo>
                    <a:lnTo>
                      <a:pt x="62" y="86"/>
                    </a:lnTo>
                    <a:lnTo>
                      <a:pt x="69" y="82"/>
                    </a:lnTo>
                    <a:lnTo>
                      <a:pt x="75" y="76"/>
                    </a:lnTo>
                    <a:lnTo>
                      <a:pt x="81" y="70"/>
                    </a:lnTo>
                    <a:lnTo>
                      <a:pt x="86" y="62"/>
                    </a:lnTo>
                    <a:lnTo>
                      <a:pt x="88" y="54"/>
                    </a:lnTo>
                    <a:lnTo>
                      <a:pt x="89" y="45"/>
                    </a:lnTo>
                    <a:lnTo>
                      <a:pt x="89" y="4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9" name="Freeform 35"/>
              <p:cNvSpPr>
                <a:spLocks/>
              </p:cNvSpPr>
              <p:nvPr/>
            </p:nvSpPr>
            <p:spPr bwMode="auto">
              <a:xfrm>
                <a:off x="779" y="1157"/>
                <a:ext cx="108" cy="50"/>
              </a:xfrm>
              <a:custGeom>
                <a:avLst/>
                <a:gdLst>
                  <a:gd name="T0" fmla="*/ 108 w 108"/>
                  <a:gd name="T1" fmla="*/ 50 h 50"/>
                  <a:gd name="T2" fmla="*/ 108 w 108"/>
                  <a:gd name="T3" fmla="*/ 50 h 50"/>
                  <a:gd name="T4" fmla="*/ 107 w 108"/>
                  <a:gd name="T5" fmla="*/ 31 h 50"/>
                  <a:gd name="T6" fmla="*/ 107 w 108"/>
                  <a:gd name="T7" fmla="*/ 25 h 50"/>
                  <a:gd name="T8" fmla="*/ 107 w 108"/>
                  <a:gd name="T9" fmla="*/ 25 h 50"/>
                  <a:gd name="T10" fmla="*/ 106 w 108"/>
                  <a:gd name="T11" fmla="*/ 23 h 50"/>
                  <a:gd name="T12" fmla="*/ 106 w 108"/>
                  <a:gd name="T13" fmla="*/ 20 h 50"/>
                  <a:gd name="T14" fmla="*/ 102 w 108"/>
                  <a:gd name="T15" fmla="*/ 16 h 50"/>
                  <a:gd name="T16" fmla="*/ 96 w 108"/>
                  <a:gd name="T17" fmla="*/ 12 h 50"/>
                  <a:gd name="T18" fmla="*/ 89 w 108"/>
                  <a:gd name="T19" fmla="*/ 7 h 50"/>
                  <a:gd name="T20" fmla="*/ 79 w 108"/>
                  <a:gd name="T21" fmla="*/ 4 h 50"/>
                  <a:gd name="T22" fmla="*/ 69 w 108"/>
                  <a:gd name="T23" fmla="*/ 2 h 50"/>
                  <a:gd name="T24" fmla="*/ 59 w 108"/>
                  <a:gd name="T25" fmla="*/ 1 h 50"/>
                  <a:gd name="T26" fmla="*/ 47 w 108"/>
                  <a:gd name="T27" fmla="*/ 0 h 50"/>
                  <a:gd name="T28" fmla="*/ 47 w 108"/>
                  <a:gd name="T29" fmla="*/ 0 h 50"/>
                  <a:gd name="T30" fmla="*/ 34 w 108"/>
                  <a:gd name="T31" fmla="*/ 1 h 50"/>
                  <a:gd name="T32" fmla="*/ 22 w 108"/>
                  <a:gd name="T33" fmla="*/ 3 h 50"/>
                  <a:gd name="T34" fmla="*/ 10 w 108"/>
                  <a:gd name="T35" fmla="*/ 6 h 50"/>
                  <a:gd name="T36" fmla="*/ 0 w 108"/>
                  <a:gd name="T37" fmla="*/ 11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8" h="50">
                    <a:moveTo>
                      <a:pt x="108" y="50"/>
                    </a:moveTo>
                    <a:lnTo>
                      <a:pt x="108" y="50"/>
                    </a:lnTo>
                    <a:lnTo>
                      <a:pt x="107" y="31"/>
                    </a:lnTo>
                    <a:lnTo>
                      <a:pt x="107" y="25"/>
                    </a:lnTo>
                    <a:lnTo>
                      <a:pt x="107" y="25"/>
                    </a:lnTo>
                    <a:lnTo>
                      <a:pt x="106" y="23"/>
                    </a:lnTo>
                    <a:lnTo>
                      <a:pt x="106" y="20"/>
                    </a:lnTo>
                    <a:lnTo>
                      <a:pt x="102" y="16"/>
                    </a:lnTo>
                    <a:lnTo>
                      <a:pt x="96" y="12"/>
                    </a:lnTo>
                    <a:lnTo>
                      <a:pt x="89" y="7"/>
                    </a:lnTo>
                    <a:lnTo>
                      <a:pt x="79" y="4"/>
                    </a:lnTo>
                    <a:lnTo>
                      <a:pt x="69" y="2"/>
                    </a:lnTo>
                    <a:lnTo>
                      <a:pt x="59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4" y="1"/>
                    </a:lnTo>
                    <a:lnTo>
                      <a:pt x="22" y="3"/>
                    </a:lnTo>
                    <a:lnTo>
                      <a:pt x="10" y="6"/>
                    </a:lnTo>
                    <a:lnTo>
                      <a:pt x="0" y="1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0" name="Freeform 36"/>
              <p:cNvSpPr>
                <a:spLocks/>
              </p:cNvSpPr>
              <p:nvPr/>
            </p:nvSpPr>
            <p:spPr bwMode="auto">
              <a:xfrm>
                <a:off x="643" y="1019"/>
                <a:ext cx="123" cy="123"/>
              </a:xfrm>
              <a:custGeom>
                <a:avLst/>
                <a:gdLst>
                  <a:gd name="T0" fmla="*/ 123 w 123"/>
                  <a:gd name="T1" fmla="*/ 61 h 123"/>
                  <a:gd name="T2" fmla="*/ 123 w 123"/>
                  <a:gd name="T3" fmla="*/ 61 h 123"/>
                  <a:gd name="T4" fmla="*/ 122 w 123"/>
                  <a:gd name="T5" fmla="*/ 55 h 123"/>
                  <a:gd name="T6" fmla="*/ 121 w 123"/>
                  <a:gd name="T7" fmla="*/ 49 h 123"/>
                  <a:gd name="T8" fmla="*/ 118 w 123"/>
                  <a:gd name="T9" fmla="*/ 37 h 123"/>
                  <a:gd name="T10" fmla="*/ 112 w 123"/>
                  <a:gd name="T11" fmla="*/ 27 h 123"/>
                  <a:gd name="T12" fmla="*/ 104 w 123"/>
                  <a:gd name="T13" fmla="*/ 18 h 123"/>
                  <a:gd name="T14" fmla="*/ 96 w 123"/>
                  <a:gd name="T15" fmla="*/ 11 h 123"/>
                  <a:gd name="T16" fmla="*/ 85 w 123"/>
                  <a:gd name="T17" fmla="*/ 6 h 123"/>
                  <a:gd name="T18" fmla="*/ 73 w 123"/>
                  <a:gd name="T19" fmla="*/ 1 h 123"/>
                  <a:gd name="T20" fmla="*/ 67 w 123"/>
                  <a:gd name="T21" fmla="*/ 0 h 123"/>
                  <a:gd name="T22" fmla="*/ 61 w 123"/>
                  <a:gd name="T23" fmla="*/ 0 h 123"/>
                  <a:gd name="T24" fmla="*/ 61 w 123"/>
                  <a:gd name="T25" fmla="*/ 0 h 123"/>
                  <a:gd name="T26" fmla="*/ 55 w 123"/>
                  <a:gd name="T27" fmla="*/ 0 h 123"/>
                  <a:gd name="T28" fmla="*/ 49 w 123"/>
                  <a:gd name="T29" fmla="*/ 1 h 123"/>
                  <a:gd name="T30" fmla="*/ 37 w 123"/>
                  <a:gd name="T31" fmla="*/ 6 h 123"/>
                  <a:gd name="T32" fmla="*/ 27 w 123"/>
                  <a:gd name="T33" fmla="*/ 11 h 123"/>
                  <a:gd name="T34" fmla="*/ 18 w 123"/>
                  <a:gd name="T35" fmla="*/ 18 h 123"/>
                  <a:gd name="T36" fmla="*/ 11 w 123"/>
                  <a:gd name="T37" fmla="*/ 27 h 123"/>
                  <a:gd name="T38" fmla="*/ 5 w 123"/>
                  <a:gd name="T39" fmla="*/ 37 h 123"/>
                  <a:gd name="T40" fmla="*/ 1 w 123"/>
                  <a:gd name="T41" fmla="*/ 49 h 123"/>
                  <a:gd name="T42" fmla="*/ 0 w 123"/>
                  <a:gd name="T43" fmla="*/ 55 h 123"/>
                  <a:gd name="T44" fmla="*/ 0 w 123"/>
                  <a:gd name="T45" fmla="*/ 61 h 123"/>
                  <a:gd name="T46" fmla="*/ 0 w 123"/>
                  <a:gd name="T47" fmla="*/ 61 h 123"/>
                  <a:gd name="T48" fmla="*/ 0 w 123"/>
                  <a:gd name="T49" fmla="*/ 67 h 123"/>
                  <a:gd name="T50" fmla="*/ 1 w 123"/>
                  <a:gd name="T51" fmla="*/ 73 h 123"/>
                  <a:gd name="T52" fmla="*/ 5 w 123"/>
                  <a:gd name="T53" fmla="*/ 85 h 123"/>
                  <a:gd name="T54" fmla="*/ 11 w 123"/>
                  <a:gd name="T55" fmla="*/ 95 h 123"/>
                  <a:gd name="T56" fmla="*/ 18 w 123"/>
                  <a:gd name="T57" fmla="*/ 104 h 123"/>
                  <a:gd name="T58" fmla="*/ 27 w 123"/>
                  <a:gd name="T59" fmla="*/ 112 h 123"/>
                  <a:gd name="T60" fmla="*/ 37 w 123"/>
                  <a:gd name="T61" fmla="*/ 118 h 123"/>
                  <a:gd name="T62" fmla="*/ 49 w 123"/>
                  <a:gd name="T63" fmla="*/ 121 h 123"/>
                  <a:gd name="T64" fmla="*/ 55 w 123"/>
                  <a:gd name="T65" fmla="*/ 122 h 123"/>
                  <a:gd name="T66" fmla="*/ 61 w 123"/>
                  <a:gd name="T67" fmla="*/ 123 h 123"/>
                  <a:gd name="T68" fmla="*/ 61 w 123"/>
                  <a:gd name="T69" fmla="*/ 123 h 123"/>
                  <a:gd name="T70" fmla="*/ 67 w 123"/>
                  <a:gd name="T71" fmla="*/ 122 h 123"/>
                  <a:gd name="T72" fmla="*/ 73 w 123"/>
                  <a:gd name="T73" fmla="*/ 121 h 123"/>
                  <a:gd name="T74" fmla="*/ 85 w 123"/>
                  <a:gd name="T75" fmla="*/ 118 h 123"/>
                  <a:gd name="T76" fmla="*/ 96 w 123"/>
                  <a:gd name="T77" fmla="*/ 112 h 123"/>
                  <a:gd name="T78" fmla="*/ 104 w 123"/>
                  <a:gd name="T79" fmla="*/ 104 h 123"/>
                  <a:gd name="T80" fmla="*/ 112 w 123"/>
                  <a:gd name="T81" fmla="*/ 95 h 123"/>
                  <a:gd name="T82" fmla="*/ 118 w 123"/>
                  <a:gd name="T83" fmla="*/ 85 h 123"/>
                  <a:gd name="T84" fmla="*/ 121 w 123"/>
                  <a:gd name="T85" fmla="*/ 73 h 123"/>
                  <a:gd name="T86" fmla="*/ 122 w 123"/>
                  <a:gd name="T87" fmla="*/ 67 h 123"/>
                  <a:gd name="T88" fmla="*/ 123 w 123"/>
                  <a:gd name="T89" fmla="*/ 61 h 123"/>
                  <a:gd name="T90" fmla="*/ 123 w 123"/>
                  <a:gd name="T91" fmla="*/ 61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3">
                    <a:moveTo>
                      <a:pt x="123" y="61"/>
                    </a:moveTo>
                    <a:lnTo>
                      <a:pt x="123" y="61"/>
                    </a:lnTo>
                    <a:lnTo>
                      <a:pt x="122" y="55"/>
                    </a:lnTo>
                    <a:lnTo>
                      <a:pt x="121" y="49"/>
                    </a:lnTo>
                    <a:lnTo>
                      <a:pt x="118" y="37"/>
                    </a:lnTo>
                    <a:lnTo>
                      <a:pt x="112" y="27"/>
                    </a:lnTo>
                    <a:lnTo>
                      <a:pt x="104" y="18"/>
                    </a:lnTo>
                    <a:lnTo>
                      <a:pt x="96" y="11"/>
                    </a:lnTo>
                    <a:lnTo>
                      <a:pt x="85" y="6"/>
                    </a:lnTo>
                    <a:lnTo>
                      <a:pt x="73" y="1"/>
                    </a:lnTo>
                    <a:lnTo>
                      <a:pt x="67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49" y="1"/>
                    </a:lnTo>
                    <a:lnTo>
                      <a:pt x="37" y="6"/>
                    </a:lnTo>
                    <a:lnTo>
                      <a:pt x="27" y="11"/>
                    </a:lnTo>
                    <a:lnTo>
                      <a:pt x="18" y="18"/>
                    </a:lnTo>
                    <a:lnTo>
                      <a:pt x="11" y="27"/>
                    </a:lnTo>
                    <a:lnTo>
                      <a:pt x="5" y="37"/>
                    </a:lnTo>
                    <a:lnTo>
                      <a:pt x="1" y="49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5" y="85"/>
                    </a:lnTo>
                    <a:lnTo>
                      <a:pt x="11" y="95"/>
                    </a:lnTo>
                    <a:lnTo>
                      <a:pt x="18" y="104"/>
                    </a:lnTo>
                    <a:lnTo>
                      <a:pt x="27" y="112"/>
                    </a:lnTo>
                    <a:lnTo>
                      <a:pt x="37" y="118"/>
                    </a:lnTo>
                    <a:lnTo>
                      <a:pt x="49" y="121"/>
                    </a:lnTo>
                    <a:lnTo>
                      <a:pt x="55" y="122"/>
                    </a:lnTo>
                    <a:lnTo>
                      <a:pt x="61" y="123"/>
                    </a:lnTo>
                    <a:lnTo>
                      <a:pt x="61" y="123"/>
                    </a:lnTo>
                    <a:lnTo>
                      <a:pt x="67" y="122"/>
                    </a:lnTo>
                    <a:lnTo>
                      <a:pt x="73" y="121"/>
                    </a:lnTo>
                    <a:lnTo>
                      <a:pt x="85" y="118"/>
                    </a:lnTo>
                    <a:lnTo>
                      <a:pt x="96" y="112"/>
                    </a:lnTo>
                    <a:lnTo>
                      <a:pt x="104" y="104"/>
                    </a:lnTo>
                    <a:lnTo>
                      <a:pt x="112" y="95"/>
                    </a:lnTo>
                    <a:lnTo>
                      <a:pt x="118" y="85"/>
                    </a:lnTo>
                    <a:lnTo>
                      <a:pt x="121" y="73"/>
                    </a:lnTo>
                    <a:lnTo>
                      <a:pt x="122" y="67"/>
                    </a:lnTo>
                    <a:lnTo>
                      <a:pt x="123" y="61"/>
                    </a:lnTo>
                    <a:lnTo>
                      <a:pt x="123" y="61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1" name="Freeform 37"/>
              <p:cNvSpPr>
                <a:spLocks/>
              </p:cNvSpPr>
              <p:nvPr/>
            </p:nvSpPr>
            <p:spPr bwMode="auto">
              <a:xfrm>
                <a:off x="622" y="1167"/>
                <a:ext cx="165" cy="66"/>
              </a:xfrm>
              <a:custGeom>
                <a:avLst/>
                <a:gdLst>
                  <a:gd name="T0" fmla="*/ 165 w 165"/>
                  <a:gd name="T1" fmla="*/ 66 h 66"/>
                  <a:gd name="T2" fmla="*/ 165 w 165"/>
                  <a:gd name="T3" fmla="*/ 66 h 66"/>
                  <a:gd name="T4" fmla="*/ 164 w 165"/>
                  <a:gd name="T5" fmla="*/ 42 h 66"/>
                  <a:gd name="T6" fmla="*/ 164 w 165"/>
                  <a:gd name="T7" fmla="*/ 33 h 66"/>
                  <a:gd name="T8" fmla="*/ 164 w 165"/>
                  <a:gd name="T9" fmla="*/ 33 h 66"/>
                  <a:gd name="T10" fmla="*/ 163 w 165"/>
                  <a:gd name="T11" fmla="*/ 29 h 66"/>
                  <a:gd name="T12" fmla="*/ 162 w 165"/>
                  <a:gd name="T13" fmla="*/ 26 h 66"/>
                  <a:gd name="T14" fmla="*/ 160 w 165"/>
                  <a:gd name="T15" fmla="*/ 23 h 66"/>
                  <a:gd name="T16" fmla="*/ 157 w 165"/>
                  <a:gd name="T17" fmla="*/ 20 h 66"/>
                  <a:gd name="T18" fmla="*/ 149 w 165"/>
                  <a:gd name="T19" fmla="*/ 14 h 66"/>
                  <a:gd name="T20" fmla="*/ 139 w 165"/>
                  <a:gd name="T21" fmla="*/ 10 h 66"/>
                  <a:gd name="T22" fmla="*/ 126 w 165"/>
                  <a:gd name="T23" fmla="*/ 6 h 66"/>
                  <a:gd name="T24" fmla="*/ 113 w 165"/>
                  <a:gd name="T25" fmla="*/ 3 h 66"/>
                  <a:gd name="T26" fmla="*/ 97 w 165"/>
                  <a:gd name="T27" fmla="*/ 1 h 66"/>
                  <a:gd name="T28" fmla="*/ 82 w 165"/>
                  <a:gd name="T29" fmla="*/ 0 h 66"/>
                  <a:gd name="T30" fmla="*/ 82 w 165"/>
                  <a:gd name="T31" fmla="*/ 0 h 66"/>
                  <a:gd name="T32" fmla="*/ 67 w 165"/>
                  <a:gd name="T33" fmla="*/ 1 h 66"/>
                  <a:gd name="T34" fmla="*/ 52 w 165"/>
                  <a:gd name="T35" fmla="*/ 3 h 66"/>
                  <a:gd name="T36" fmla="*/ 38 w 165"/>
                  <a:gd name="T37" fmla="*/ 6 h 66"/>
                  <a:gd name="T38" fmla="*/ 25 w 165"/>
                  <a:gd name="T39" fmla="*/ 10 h 66"/>
                  <a:gd name="T40" fmla="*/ 15 w 165"/>
                  <a:gd name="T41" fmla="*/ 14 h 66"/>
                  <a:gd name="T42" fmla="*/ 8 w 165"/>
                  <a:gd name="T43" fmla="*/ 20 h 66"/>
                  <a:gd name="T44" fmla="*/ 5 w 165"/>
                  <a:gd name="T45" fmla="*/ 23 h 66"/>
                  <a:gd name="T46" fmla="*/ 3 w 165"/>
                  <a:gd name="T47" fmla="*/ 26 h 66"/>
                  <a:gd name="T48" fmla="*/ 1 w 165"/>
                  <a:gd name="T49" fmla="*/ 29 h 66"/>
                  <a:gd name="T50" fmla="*/ 1 w 165"/>
                  <a:gd name="T51" fmla="*/ 33 h 66"/>
                  <a:gd name="T52" fmla="*/ 1 w 165"/>
                  <a:gd name="T53" fmla="*/ 33 h 66"/>
                  <a:gd name="T54" fmla="*/ 0 w 165"/>
                  <a:gd name="T55" fmla="*/ 42 h 66"/>
                  <a:gd name="T56" fmla="*/ 0 w 165"/>
                  <a:gd name="T5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65" h="66">
                    <a:moveTo>
                      <a:pt x="165" y="66"/>
                    </a:moveTo>
                    <a:lnTo>
                      <a:pt x="165" y="66"/>
                    </a:lnTo>
                    <a:lnTo>
                      <a:pt x="164" y="42"/>
                    </a:lnTo>
                    <a:lnTo>
                      <a:pt x="164" y="33"/>
                    </a:lnTo>
                    <a:lnTo>
                      <a:pt x="164" y="33"/>
                    </a:lnTo>
                    <a:lnTo>
                      <a:pt x="163" y="29"/>
                    </a:lnTo>
                    <a:lnTo>
                      <a:pt x="162" y="26"/>
                    </a:lnTo>
                    <a:lnTo>
                      <a:pt x="160" y="23"/>
                    </a:lnTo>
                    <a:lnTo>
                      <a:pt x="157" y="20"/>
                    </a:lnTo>
                    <a:lnTo>
                      <a:pt x="149" y="14"/>
                    </a:lnTo>
                    <a:lnTo>
                      <a:pt x="139" y="10"/>
                    </a:lnTo>
                    <a:lnTo>
                      <a:pt x="126" y="6"/>
                    </a:lnTo>
                    <a:lnTo>
                      <a:pt x="113" y="3"/>
                    </a:lnTo>
                    <a:lnTo>
                      <a:pt x="97" y="1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7" y="1"/>
                    </a:lnTo>
                    <a:lnTo>
                      <a:pt x="52" y="3"/>
                    </a:lnTo>
                    <a:lnTo>
                      <a:pt x="38" y="6"/>
                    </a:lnTo>
                    <a:lnTo>
                      <a:pt x="25" y="10"/>
                    </a:lnTo>
                    <a:lnTo>
                      <a:pt x="15" y="14"/>
                    </a:lnTo>
                    <a:lnTo>
                      <a:pt x="8" y="20"/>
                    </a:lnTo>
                    <a:lnTo>
                      <a:pt x="5" y="23"/>
                    </a:lnTo>
                    <a:lnTo>
                      <a:pt x="3" y="26"/>
                    </a:lnTo>
                    <a:lnTo>
                      <a:pt x="1" y="29"/>
                    </a:lnTo>
                    <a:lnTo>
                      <a:pt x="1" y="33"/>
                    </a:lnTo>
                    <a:lnTo>
                      <a:pt x="1" y="33"/>
                    </a:lnTo>
                    <a:lnTo>
                      <a:pt x="0" y="42"/>
                    </a:lnTo>
                    <a:lnTo>
                      <a:pt x="0" y="6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2" name="Freeform 38"/>
              <p:cNvSpPr>
                <a:spLocks/>
              </p:cNvSpPr>
              <p:nvPr/>
            </p:nvSpPr>
            <p:spPr bwMode="auto">
              <a:xfrm>
                <a:off x="2048" y="438"/>
                <a:ext cx="110" cy="94"/>
              </a:xfrm>
              <a:custGeom>
                <a:avLst/>
                <a:gdLst>
                  <a:gd name="T0" fmla="*/ 0 w 110"/>
                  <a:gd name="T1" fmla="*/ 31 h 94"/>
                  <a:gd name="T2" fmla="*/ 0 w 110"/>
                  <a:gd name="T3" fmla="*/ 31 h 94"/>
                  <a:gd name="T4" fmla="*/ 23 w 110"/>
                  <a:gd name="T5" fmla="*/ 0 h 94"/>
                  <a:gd name="T6" fmla="*/ 110 w 110"/>
                  <a:gd name="T7" fmla="*/ 62 h 94"/>
                  <a:gd name="T8" fmla="*/ 88 w 110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94">
                    <a:moveTo>
                      <a:pt x="0" y="31"/>
                    </a:moveTo>
                    <a:lnTo>
                      <a:pt x="0" y="31"/>
                    </a:lnTo>
                    <a:lnTo>
                      <a:pt x="23" y="0"/>
                    </a:lnTo>
                    <a:lnTo>
                      <a:pt x="110" y="62"/>
                    </a:lnTo>
                    <a:lnTo>
                      <a:pt x="88" y="9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3" name="Freeform 39"/>
              <p:cNvSpPr>
                <a:spLocks/>
              </p:cNvSpPr>
              <p:nvPr/>
            </p:nvSpPr>
            <p:spPr bwMode="auto">
              <a:xfrm>
                <a:off x="2083" y="282"/>
                <a:ext cx="41" cy="154"/>
              </a:xfrm>
              <a:custGeom>
                <a:avLst/>
                <a:gdLst>
                  <a:gd name="T0" fmla="*/ 41 w 41"/>
                  <a:gd name="T1" fmla="*/ 2 h 154"/>
                  <a:gd name="T2" fmla="*/ 41 w 41"/>
                  <a:gd name="T3" fmla="*/ 2 h 154"/>
                  <a:gd name="T4" fmla="*/ 37 w 41"/>
                  <a:gd name="T5" fmla="*/ 0 h 154"/>
                  <a:gd name="T6" fmla="*/ 32 w 41"/>
                  <a:gd name="T7" fmla="*/ 0 h 154"/>
                  <a:gd name="T8" fmla="*/ 32 w 41"/>
                  <a:gd name="T9" fmla="*/ 0 h 154"/>
                  <a:gd name="T10" fmla="*/ 28 w 41"/>
                  <a:gd name="T11" fmla="*/ 1 h 154"/>
                  <a:gd name="T12" fmla="*/ 24 w 41"/>
                  <a:gd name="T13" fmla="*/ 4 h 154"/>
                  <a:gd name="T14" fmla="*/ 22 w 41"/>
                  <a:gd name="T15" fmla="*/ 8 h 154"/>
                  <a:gd name="T16" fmla="*/ 21 w 41"/>
                  <a:gd name="T17" fmla="*/ 13 h 154"/>
                  <a:gd name="T18" fmla="*/ 21 w 41"/>
                  <a:gd name="T19" fmla="*/ 13 h 154"/>
                  <a:gd name="T20" fmla="*/ 21 w 41"/>
                  <a:gd name="T21" fmla="*/ 119 h 154"/>
                  <a:gd name="T22" fmla="*/ 0 w 41"/>
                  <a:gd name="T23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" h="154">
                    <a:moveTo>
                      <a:pt x="41" y="2"/>
                    </a:moveTo>
                    <a:lnTo>
                      <a:pt x="41" y="2"/>
                    </a:lnTo>
                    <a:lnTo>
                      <a:pt x="37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8" y="1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1" y="13"/>
                    </a:lnTo>
                    <a:lnTo>
                      <a:pt x="21" y="13"/>
                    </a:lnTo>
                    <a:lnTo>
                      <a:pt x="21" y="119"/>
                    </a:lnTo>
                    <a:lnTo>
                      <a:pt x="0" y="1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4" name="Freeform 40"/>
              <p:cNvSpPr>
                <a:spLocks/>
              </p:cNvSpPr>
              <p:nvPr/>
            </p:nvSpPr>
            <p:spPr bwMode="auto">
              <a:xfrm>
                <a:off x="2126" y="256"/>
                <a:ext cx="30" cy="90"/>
              </a:xfrm>
              <a:custGeom>
                <a:avLst/>
                <a:gdLst>
                  <a:gd name="T0" fmla="*/ 30 w 30"/>
                  <a:gd name="T1" fmla="*/ 13 h 90"/>
                  <a:gd name="T2" fmla="*/ 30 w 30"/>
                  <a:gd name="T3" fmla="*/ 13 h 90"/>
                  <a:gd name="T4" fmla="*/ 29 w 30"/>
                  <a:gd name="T5" fmla="*/ 8 h 90"/>
                  <a:gd name="T6" fmla="*/ 27 w 30"/>
                  <a:gd name="T7" fmla="*/ 3 h 90"/>
                  <a:gd name="T8" fmla="*/ 23 w 30"/>
                  <a:gd name="T9" fmla="*/ 1 h 90"/>
                  <a:gd name="T10" fmla="*/ 18 w 30"/>
                  <a:gd name="T11" fmla="*/ 0 h 90"/>
                  <a:gd name="T12" fmla="*/ 18 w 30"/>
                  <a:gd name="T13" fmla="*/ 0 h 90"/>
                  <a:gd name="T14" fmla="*/ 13 w 30"/>
                  <a:gd name="T15" fmla="*/ 1 h 90"/>
                  <a:gd name="T16" fmla="*/ 9 w 30"/>
                  <a:gd name="T17" fmla="*/ 4 h 90"/>
                  <a:gd name="T18" fmla="*/ 7 w 30"/>
                  <a:gd name="T19" fmla="*/ 8 h 90"/>
                  <a:gd name="T20" fmla="*/ 6 w 30"/>
                  <a:gd name="T21" fmla="*/ 13 h 90"/>
                  <a:gd name="T22" fmla="*/ 6 w 30"/>
                  <a:gd name="T23" fmla="*/ 13 h 90"/>
                  <a:gd name="T24" fmla="*/ 0 w 30"/>
                  <a:gd name="T2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" h="90">
                    <a:moveTo>
                      <a:pt x="30" y="13"/>
                    </a:moveTo>
                    <a:lnTo>
                      <a:pt x="30" y="13"/>
                    </a:lnTo>
                    <a:lnTo>
                      <a:pt x="29" y="8"/>
                    </a:lnTo>
                    <a:lnTo>
                      <a:pt x="27" y="3"/>
                    </a:lnTo>
                    <a:lnTo>
                      <a:pt x="23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3" y="1"/>
                    </a:lnTo>
                    <a:lnTo>
                      <a:pt x="9" y="4"/>
                    </a:lnTo>
                    <a:lnTo>
                      <a:pt x="7" y="8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0" y="9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5" name="Freeform 41"/>
              <p:cNvSpPr>
                <a:spLocks/>
              </p:cNvSpPr>
              <p:nvPr/>
            </p:nvSpPr>
            <p:spPr bwMode="auto">
              <a:xfrm>
                <a:off x="2146" y="244"/>
                <a:ext cx="109" cy="237"/>
              </a:xfrm>
              <a:custGeom>
                <a:avLst/>
                <a:gdLst>
                  <a:gd name="T0" fmla="*/ 5 w 109"/>
                  <a:gd name="T1" fmla="*/ 223 h 237"/>
                  <a:gd name="T2" fmla="*/ 105 w 109"/>
                  <a:gd name="T3" fmla="*/ 183 h 237"/>
                  <a:gd name="T4" fmla="*/ 108 w 109"/>
                  <a:gd name="T5" fmla="*/ 179 h 237"/>
                  <a:gd name="T6" fmla="*/ 108 w 109"/>
                  <a:gd name="T7" fmla="*/ 170 h 237"/>
                  <a:gd name="T8" fmla="*/ 106 w 109"/>
                  <a:gd name="T9" fmla="*/ 166 h 237"/>
                  <a:gd name="T10" fmla="*/ 97 w 109"/>
                  <a:gd name="T11" fmla="*/ 161 h 237"/>
                  <a:gd name="T12" fmla="*/ 87 w 109"/>
                  <a:gd name="T13" fmla="*/ 165 h 237"/>
                  <a:gd name="T14" fmla="*/ 65 w 109"/>
                  <a:gd name="T15" fmla="*/ 182 h 237"/>
                  <a:gd name="T16" fmla="*/ 59 w 109"/>
                  <a:gd name="T17" fmla="*/ 185 h 237"/>
                  <a:gd name="T18" fmla="*/ 51 w 109"/>
                  <a:gd name="T19" fmla="*/ 186 h 237"/>
                  <a:gd name="T20" fmla="*/ 42 w 109"/>
                  <a:gd name="T21" fmla="*/ 184 h 237"/>
                  <a:gd name="T22" fmla="*/ 34 w 109"/>
                  <a:gd name="T23" fmla="*/ 179 h 237"/>
                  <a:gd name="T24" fmla="*/ 29 w 109"/>
                  <a:gd name="T25" fmla="*/ 171 h 237"/>
                  <a:gd name="T26" fmla="*/ 27 w 109"/>
                  <a:gd name="T27" fmla="*/ 161 h 237"/>
                  <a:gd name="T28" fmla="*/ 27 w 109"/>
                  <a:gd name="T29" fmla="*/ 156 h 237"/>
                  <a:gd name="T30" fmla="*/ 31 w 109"/>
                  <a:gd name="T31" fmla="*/ 148 h 237"/>
                  <a:gd name="T32" fmla="*/ 38 w 109"/>
                  <a:gd name="T33" fmla="*/ 141 h 237"/>
                  <a:gd name="T34" fmla="*/ 46 w 109"/>
                  <a:gd name="T35" fmla="*/ 137 h 237"/>
                  <a:gd name="T36" fmla="*/ 51 w 109"/>
                  <a:gd name="T37" fmla="*/ 137 h 237"/>
                  <a:gd name="T38" fmla="*/ 60 w 109"/>
                  <a:gd name="T39" fmla="*/ 139 h 237"/>
                  <a:gd name="T40" fmla="*/ 68 w 109"/>
                  <a:gd name="T41" fmla="*/ 143 h 237"/>
                  <a:gd name="T42" fmla="*/ 87 w 109"/>
                  <a:gd name="T43" fmla="*/ 157 h 237"/>
                  <a:gd name="T44" fmla="*/ 92 w 109"/>
                  <a:gd name="T45" fmla="*/ 159 h 237"/>
                  <a:gd name="T46" fmla="*/ 102 w 109"/>
                  <a:gd name="T47" fmla="*/ 159 h 237"/>
                  <a:gd name="T48" fmla="*/ 106 w 109"/>
                  <a:gd name="T49" fmla="*/ 156 h 237"/>
                  <a:gd name="T50" fmla="*/ 109 w 109"/>
                  <a:gd name="T51" fmla="*/ 147 h 237"/>
                  <a:gd name="T52" fmla="*/ 105 w 109"/>
                  <a:gd name="T53" fmla="*/ 138 h 237"/>
                  <a:gd name="T54" fmla="*/ 37 w 109"/>
                  <a:gd name="T55" fmla="*/ 102 h 237"/>
                  <a:gd name="T56" fmla="*/ 50 w 109"/>
                  <a:gd name="T57" fmla="*/ 14 h 237"/>
                  <a:gd name="T58" fmla="*/ 50 w 109"/>
                  <a:gd name="T59" fmla="*/ 9 h 237"/>
                  <a:gd name="T60" fmla="*/ 44 w 109"/>
                  <a:gd name="T61" fmla="*/ 2 h 237"/>
                  <a:gd name="T62" fmla="*/ 40 w 109"/>
                  <a:gd name="T63" fmla="*/ 0 h 237"/>
                  <a:gd name="T64" fmla="*/ 31 w 109"/>
                  <a:gd name="T65" fmla="*/ 3 h 237"/>
                  <a:gd name="T66" fmla="*/ 26 w 109"/>
                  <a:gd name="T67" fmla="*/ 11 h 237"/>
                  <a:gd name="T68" fmla="*/ 7 w 109"/>
                  <a:gd name="T69" fmla="*/ 102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9" h="237">
                    <a:moveTo>
                      <a:pt x="0" y="237"/>
                    </a:moveTo>
                    <a:lnTo>
                      <a:pt x="5" y="223"/>
                    </a:lnTo>
                    <a:lnTo>
                      <a:pt x="71" y="223"/>
                    </a:lnTo>
                    <a:lnTo>
                      <a:pt x="105" y="183"/>
                    </a:lnTo>
                    <a:lnTo>
                      <a:pt x="105" y="183"/>
                    </a:lnTo>
                    <a:lnTo>
                      <a:pt x="108" y="179"/>
                    </a:lnTo>
                    <a:lnTo>
                      <a:pt x="109" y="174"/>
                    </a:lnTo>
                    <a:lnTo>
                      <a:pt x="108" y="170"/>
                    </a:lnTo>
                    <a:lnTo>
                      <a:pt x="106" y="166"/>
                    </a:lnTo>
                    <a:lnTo>
                      <a:pt x="106" y="166"/>
                    </a:lnTo>
                    <a:lnTo>
                      <a:pt x="102" y="162"/>
                    </a:lnTo>
                    <a:lnTo>
                      <a:pt x="97" y="161"/>
                    </a:lnTo>
                    <a:lnTo>
                      <a:pt x="92" y="161"/>
                    </a:lnTo>
                    <a:lnTo>
                      <a:pt x="87" y="165"/>
                    </a:lnTo>
                    <a:lnTo>
                      <a:pt x="87" y="165"/>
                    </a:lnTo>
                    <a:lnTo>
                      <a:pt x="65" y="182"/>
                    </a:lnTo>
                    <a:lnTo>
                      <a:pt x="65" y="182"/>
                    </a:lnTo>
                    <a:lnTo>
                      <a:pt x="59" y="185"/>
                    </a:lnTo>
                    <a:lnTo>
                      <a:pt x="51" y="186"/>
                    </a:lnTo>
                    <a:lnTo>
                      <a:pt x="51" y="186"/>
                    </a:lnTo>
                    <a:lnTo>
                      <a:pt x="46" y="186"/>
                    </a:lnTo>
                    <a:lnTo>
                      <a:pt x="42" y="184"/>
                    </a:lnTo>
                    <a:lnTo>
                      <a:pt x="38" y="182"/>
                    </a:lnTo>
                    <a:lnTo>
                      <a:pt x="34" y="179"/>
                    </a:lnTo>
                    <a:lnTo>
                      <a:pt x="31" y="175"/>
                    </a:lnTo>
                    <a:lnTo>
                      <a:pt x="29" y="171"/>
                    </a:lnTo>
                    <a:lnTo>
                      <a:pt x="27" y="167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7" y="156"/>
                    </a:lnTo>
                    <a:lnTo>
                      <a:pt x="29" y="152"/>
                    </a:lnTo>
                    <a:lnTo>
                      <a:pt x="31" y="148"/>
                    </a:lnTo>
                    <a:lnTo>
                      <a:pt x="34" y="144"/>
                    </a:lnTo>
                    <a:lnTo>
                      <a:pt x="38" y="141"/>
                    </a:lnTo>
                    <a:lnTo>
                      <a:pt x="42" y="139"/>
                    </a:lnTo>
                    <a:lnTo>
                      <a:pt x="46" y="137"/>
                    </a:lnTo>
                    <a:lnTo>
                      <a:pt x="51" y="137"/>
                    </a:lnTo>
                    <a:lnTo>
                      <a:pt x="51" y="137"/>
                    </a:lnTo>
                    <a:lnTo>
                      <a:pt x="55" y="137"/>
                    </a:lnTo>
                    <a:lnTo>
                      <a:pt x="60" y="139"/>
                    </a:lnTo>
                    <a:lnTo>
                      <a:pt x="64" y="141"/>
                    </a:lnTo>
                    <a:lnTo>
                      <a:pt x="68" y="143"/>
                    </a:lnTo>
                    <a:lnTo>
                      <a:pt x="68" y="143"/>
                    </a:lnTo>
                    <a:lnTo>
                      <a:pt x="87" y="157"/>
                    </a:lnTo>
                    <a:lnTo>
                      <a:pt x="87" y="157"/>
                    </a:lnTo>
                    <a:lnTo>
                      <a:pt x="92" y="159"/>
                    </a:lnTo>
                    <a:lnTo>
                      <a:pt x="97" y="160"/>
                    </a:lnTo>
                    <a:lnTo>
                      <a:pt x="102" y="159"/>
                    </a:lnTo>
                    <a:lnTo>
                      <a:pt x="106" y="156"/>
                    </a:lnTo>
                    <a:lnTo>
                      <a:pt x="106" y="156"/>
                    </a:lnTo>
                    <a:lnTo>
                      <a:pt x="108" y="152"/>
                    </a:lnTo>
                    <a:lnTo>
                      <a:pt x="109" y="147"/>
                    </a:lnTo>
                    <a:lnTo>
                      <a:pt x="108" y="143"/>
                    </a:lnTo>
                    <a:lnTo>
                      <a:pt x="105" y="138"/>
                    </a:lnTo>
                    <a:lnTo>
                      <a:pt x="74" y="102"/>
                    </a:lnTo>
                    <a:lnTo>
                      <a:pt x="37" y="102"/>
                    </a:lnTo>
                    <a:lnTo>
                      <a:pt x="37" y="102"/>
                    </a:lnTo>
                    <a:lnTo>
                      <a:pt x="50" y="14"/>
                    </a:lnTo>
                    <a:lnTo>
                      <a:pt x="50" y="14"/>
                    </a:lnTo>
                    <a:lnTo>
                      <a:pt x="50" y="9"/>
                    </a:lnTo>
                    <a:lnTo>
                      <a:pt x="48" y="4"/>
                    </a:lnTo>
                    <a:lnTo>
                      <a:pt x="44" y="2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35" y="0"/>
                    </a:lnTo>
                    <a:lnTo>
                      <a:pt x="31" y="3"/>
                    </a:lnTo>
                    <a:lnTo>
                      <a:pt x="27" y="6"/>
                    </a:lnTo>
                    <a:lnTo>
                      <a:pt x="26" y="11"/>
                    </a:lnTo>
                    <a:lnTo>
                      <a:pt x="26" y="11"/>
                    </a:lnTo>
                    <a:lnTo>
                      <a:pt x="7" y="102"/>
                    </a:lnTo>
                    <a:lnTo>
                      <a:pt x="3" y="10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6" name="Freeform 42"/>
              <p:cNvSpPr>
                <a:spLocks/>
              </p:cNvSpPr>
              <p:nvPr/>
            </p:nvSpPr>
            <p:spPr bwMode="auto">
              <a:xfrm>
                <a:off x="3511" y="1623"/>
                <a:ext cx="191" cy="261"/>
              </a:xfrm>
              <a:custGeom>
                <a:avLst/>
                <a:gdLst>
                  <a:gd name="T0" fmla="*/ 185 w 191"/>
                  <a:gd name="T1" fmla="*/ 18 h 261"/>
                  <a:gd name="T2" fmla="*/ 185 w 191"/>
                  <a:gd name="T3" fmla="*/ 18 h 261"/>
                  <a:gd name="T4" fmla="*/ 181 w 191"/>
                  <a:gd name="T5" fmla="*/ 11 h 261"/>
                  <a:gd name="T6" fmla="*/ 176 w 191"/>
                  <a:gd name="T7" fmla="*/ 5 h 261"/>
                  <a:gd name="T8" fmla="*/ 168 w 191"/>
                  <a:gd name="T9" fmla="*/ 2 h 261"/>
                  <a:gd name="T10" fmla="*/ 165 w 191"/>
                  <a:gd name="T11" fmla="*/ 1 h 261"/>
                  <a:gd name="T12" fmla="*/ 161 w 191"/>
                  <a:gd name="T13" fmla="*/ 0 h 261"/>
                  <a:gd name="T14" fmla="*/ 9 w 191"/>
                  <a:gd name="T15" fmla="*/ 0 h 261"/>
                  <a:gd name="T16" fmla="*/ 9 w 191"/>
                  <a:gd name="T17" fmla="*/ 0 h 261"/>
                  <a:gd name="T18" fmla="*/ 6 w 191"/>
                  <a:gd name="T19" fmla="*/ 1 h 261"/>
                  <a:gd name="T20" fmla="*/ 3 w 191"/>
                  <a:gd name="T21" fmla="*/ 3 h 261"/>
                  <a:gd name="T22" fmla="*/ 1 w 191"/>
                  <a:gd name="T23" fmla="*/ 6 h 261"/>
                  <a:gd name="T24" fmla="*/ 0 w 191"/>
                  <a:gd name="T25" fmla="*/ 9 h 261"/>
                  <a:gd name="T26" fmla="*/ 0 w 191"/>
                  <a:gd name="T27" fmla="*/ 243 h 261"/>
                  <a:gd name="T28" fmla="*/ 0 w 191"/>
                  <a:gd name="T29" fmla="*/ 243 h 261"/>
                  <a:gd name="T30" fmla="*/ 1 w 191"/>
                  <a:gd name="T31" fmla="*/ 247 h 261"/>
                  <a:gd name="T32" fmla="*/ 2 w 191"/>
                  <a:gd name="T33" fmla="*/ 250 h 261"/>
                  <a:gd name="T34" fmla="*/ 3 w 191"/>
                  <a:gd name="T35" fmla="*/ 253 h 261"/>
                  <a:gd name="T36" fmla="*/ 6 w 191"/>
                  <a:gd name="T37" fmla="*/ 256 h 261"/>
                  <a:gd name="T38" fmla="*/ 8 w 191"/>
                  <a:gd name="T39" fmla="*/ 258 h 261"/>
                  <a:gd name="T40" fmla="*/ 11 w 191"/>
                  <a:gd name="T41" fmla="*/ 259 h 261"/>
                  <a:gd name="T42" fmla="*/ 15 w 191"/>
                  <a:gd name="T43" fmla="*/ 261 h 261"/>
                  <a:gd name="T44" fmla="*/ 18 w 191"/>
                  <a:gd name="T45" fmla="*/ 261 h 261"/>
                  <a:gd name="T46" fmla="*/ 172 w 191"/>
                  <a:gd name="T47" fmla="*/ 261 h 261"/>
                  <a:gd name="T48" fmla="*/ 172 w 191"/>
                  <a:gd name="T49" fmla="*/ 261 h 261"/>
                  <a:gd name="T50" fmla="*/ 177 w 191"/>
                  <a:gd name="T51" fmla="*/ 261 h 261"/>
                  <a:gd name="T52" fmla="*/ 180 w 191"/>
                  <a:gd name="T53" fmla="*/ 259 h 261"/>
                  <a:gd name="T54" fmla="*/ 183 w 191"/>
                  <a:gd name="T55" fmla="*/ 258 h 261"/>
                  <a:gd name="T56" fmla="*/ 186 w 191"/>
                  <a:gd name="T57" fmla="*/ 256 h 261"/>
                  <a:gd name="T58" fmla="*/ 188 w 191"/>
                  <a:gd name="T59" fmla="*/ 253 h 261"/>
                  <a:gd name="T60" fmla="*/ 190 w 191"/>
                  <a:gd name="T61" fmla="*/ 250 h 261"/>
                  <a:gd name="T62" fmla="*/ 191 w 191"/>
                  <a:gd name="T63" fmla="*/ 247 h 261"/>
                  <a:gd name="T64" fmla="*/ 191 w 191"/>
                  <a:gd name="T65" fmla="*/ 243 h 261"/>
                  <a:gd name="T66" fmla="*/ 191 w 191"/>
                  <a:gd name="T67" fmla="*/ 32 h 261"/>
                  <a:gd name="T68" fmla="*/ 191 w 191"/>
                  <a:gd name="T69" fmla="*/ 32 h 261"/>
                  <a:gd name="T70" fmla="*/ 191 w 191"/>
                  <a:gd name="T71" fmla="*/ 28 h 261"/>
                  <a:gd name="T72" fmla="*/ 190 w 191"/>
                  <a:gd name="T73" fmla="*/ 25 h 261"/>
                  <a:gd name="T74" fmla="*/ 187 w 191"/>
                  <a:gd name="T75" fmla="*/ 21 h 261"/>
                  <a:gd name="T76" fmla="*/ 185 w 191"/>
                  <a:gd name="T77" fmla="*/ 18 h 261"/>
                  <a:gd name="T78" fmla="*/ 185 w 191"/>
                  <a:gd name="T79" fmla="*/ 18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1" h="261">
                    <a:moveTo>
                      <a:pt x="185" y="18"/>
                    </a:moveTo>
                    <a:lnTo>
                      <a:pt x="185" y="18"/>
                    </a:lnTo>
                    <a:lnTo>
                      <a:pt x="181" y="11"/>
                    </a:lnTo>
                    <a:lnTo>
                      <a:pt x="176" y="5"/>
                    </a:lnTo>
                    <a:lnTo>
                      <a:pt x="168" y="2"/>
                    </a:lnTo>
                    <a:lnTo>
                      <a:pt x="165" y="1"/>
                    </a:lnTo>
                    <a:lnTo>
                      <a:pt x="161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243"/>
                    </a:lnTo>
                    <a:lnTo>
                      <a:pt x="0" y="243"/>
                    </a:lnTo>
                    <a:lnTo>
                      <a:pt x="1" y="247"/>
                    </a:lnTo>
                    <a:lnTo>
                      <a:pt x="2" y="250"/>
                    </a:lnTo>
                    <a:lnTo>
                      <a:pt x="3" y="253"/>
                    </a:lnTo>
                    <a:lnTo>
                      <a:pt x="6" y="256"/>
                    </a:lnTo>
                    <a:lnTo>
                      <a:pt x="8" y="258"/>
                    </a:lnTo>
                    <a:lnTo>
                      <a:pt x="11" y="259"/>
                    </a:lnTo>
                    <a:lnTo>
                      <a:pt x="15" y="261"/>
                    </a:lnTo>
                    <a:lnTo>
                      <a:pt x="18" y="261"/>
                    </a:lnTo>
                    <a:lnTo>
                      <a:pt x="172" y="261"/>
                    </a:lnTo>
                    <a:lnTo>
                      <a:pt x="172" y="261"/>
                    </a:lnTo>
                    <a:lnTo>
                      <a:pt x="177" y="261"/>
                    </a:lnTo>
                    <a:lnTo>
                      <a:pt x="180" y="259"/>
                    </a:lnTo>
                    <a:lnTo>
                      <a:pt x="183" y="258"/>
                    </a:lnTo>
                    <a:lnTo>
                      <a:pt x="186" y="256"/>
                    </a:lnTo>
                    <a:lnTo>
                      <a:pt x="188" y="253"/>
                    </a:lnTo>
                    <a:lnTo>
                      <a:pt x="190" y="250"/>
                    </a:lnTo>
                    <a:lnTo>
                      <a:pt x="191" y="247"/>
                    </a:lnTo>
                    <a:lnTo>
                      <a:pt x="191" y="243"/>
                    </a:lnTo>
                    <a:lnTo>
                      <a:pt x="191" y="32"/>
                    </a:lnTo>
                    <a:lnTo>
                      <a:pt x="191" y="32"/>
                    </a:lnTo>
                    <a:lnTo>
                      <a:pt x="191" y="28"/>
                    </a:lnTo>
                    <a:lnTo>
                      <a:pt x="190" y="25"/>
                    </a:lnTo>
                    <a:lnTo>
                      <a:pt x="187" y="21"/>
                    </a:lnTo>
                    <a:lnTo>
                      <a:pt x="185" y="18"/>
                    </a:lnTo>
                    <a:lnTo>
                      <a:pt x="185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7" name="Freeform 43"/>
              <p:cNvSpPr>
                <a:spLocks/>
              </p:cNvSpPr>
              <p:nvPr/>
            </p:nvSpPr>
            <p:spPr bwMode="auto">
              <a:xfrm>
                <a:off x="3568" y="1768"/>
                <a:ext cx="77" cy="31"/>
              </a:xfrm>
              <a:custGeom>
                <a:avLst/>
                <a:gdLst>
                  <a:gd name="T0" fmla="*/ 0 w 77"/>
                  <a:gd name="T1" fmla="*/ 31 h 31"/>
                  <a:gd name="T2" fmla="*/ 0 w 77"/>
                  <a:gd name="T3" fmla="*/ 31 h 31"/>
                  <a:gd name="T4" fmla="*/ 0 w 77"/>
                  <a:gd name="T5" fmla="*/ 16 h 31"/>
                  <a:gd name="T6" fmla="*/ 0 w 77"/>
                  <a:gd name="T7" fmla="*/ 16 h 31"/>
                  <a:gd name="T8" fmla="*/ 1 w 77"/>
                  <a:gd name="T9" fmla="*/ 13 h 31"/>
                  <a:gd name="T10" fmla="*/ 4 w 77"/>
                  <a:gd name="T11" fmla="*/ 9 h 31"/>
                  <a:gd name="T12" fmla="*/ 7 w 77"/>
                  <a:gd name="T13" fmla="*/ 7 h 31"/>
                  <a:gd name="T14" fmla="*/ 13 w 77"/>
                  <a:gd name="T15" fmla="*/ 5 h 31"/>
                  <a:gd name="T16" fmla="*/ 18 w 77"/>
                  <a:gd name="T17" fmla="*/ 3 h 31"/>
                  <a:gd name="T18" fmla="*/ 25 w 77"/>
                  <a:gd name="T19" fmla="*/ 1 h 31"/>
                  <a:gd name="T20" fmla="*/ 31 w 77"/>
                  <a:gd name="T21" fmla="*/ 0 h 31"/>
                  <a:gd name="T22" fmla="*/ 38 w 77"/>
                  <a:gd name="T23" fmla="*/ 0 h 31"/>
                  <a:gd name="T24" fmla="*/ 38 w 77"/>
                  <a:gd name="T25" fmla="*/ 0 h 31"/>
                  <a:gd name="T26" fmla="*/ 46 w 77"/>
                  <a:gd name="T27" fmla="*/ 0 h 31"/>
                  <a:gd name="T28" fmla="*/ 53 w 77"/>
                  <a:gd name="T29" fmla="*/ 1 h 31"/>
                  <a:gd name="T30" fmla="*/ 59 w 77"/>
                  <a:gd name="T31" fmla="*/ 3 h 31"/>
                  <a:gd name="T32" fmla="*/ 65 w 77"/>
                  <a:gd name="T33" fmla="*/ 5 h 31"/>
                  <a:gd name="T34" fmla="*/ 69 w 77"/>
                  <a:gd name="T35" fmla="*/ 7 h 31"/>
                  <a:gd name="T36" fmla="*/ 73 w 77"/>
                  <a:gd name="T37" fmla="*/ 9 h 31"/>
                  <a:gd name="T38" fmla="*/ 75 w 77"/>
                  <a:gd name="T39" fmla="*/ 13 h 31"/>
                  <a:gd name="T40" fmla="*/ 76 w 77"/>
                  <a:gd name="T41" fmla="*/ 16 h 31"/>
                  <a:gd name="T42" fmla="*/ 76 w 77"/>
                  <a:gd name="T43" fmla="*/ 16 h 31"/>
                  <a:gd name="T44" fmla="*/ 77 w 77"/>
                  <a:gd name="T45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7" h="31">
                    <a:moveTo>
                      <a:pt x="0" y="31"/>
                    </a:moveTo>
                    <a:lnTo>
                      <a:pt x="0" y="31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3"/>
                    </a:lnTo>
                    <a:lnTo>
                      <a:pt x="4" y="9"/>
                    </a:lnTo>
                    <a:lnTo>
                      <a:pt x="7" y="7"/>
                    </a:lnTo>
                    <a:lnTo>
                      <a:pt x="13" y="5"/>
                    </a:lnTo>
                    <a:lnTo>
                      <a:pt x="18" y="3"/>
                    </a:lnTo>
                    <a:lnTo>
                      <a:pt x="25" y="1"/>
                    </a:lnTo>
                    <a:lnTo>
                      <a:pt x="31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46" y="0"/>
                    </a:lnTo>
                    <a:lnTo>
                      <a:pt x="53" y="1"/>
                    </a:lnTo>
                    <a:lnTo>
                      <a:pt x="59" y="3"/>
                    </a:lnTo>
                    <a:lnTo>
                      <a:pt x="65" y="5"/>
                    </a:lnTo>
                    <a:lnTo>
                      <a:pt x="69" y="7"/>
                    </a:lnTo>
                    <a:lnTo>
                      <a:pt x="73" y="9"/>
                    </a:lnTo>
                    <a:lnTo>
                      <a:pt x="75" y="13"/>
                    </a:lnTo>
                    <a:lnTo>
                      <a:pt x="76" y="16"/>
                    </a:lnTo>
                    <a:lnTo>
                      <a:pt x="76" y="16"/>
                    </a:lnTo>
                    <a:lnTo>
                      <a:pt x="77" y="3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8" name="Freeform 44"/>
              <p:cNvSpPr>
                <a:spLocks/>
              </p:cNvSpPr>
              <p:nvPr/>
            </p:nvSpPr>
            <p:spPr bwMode="auto">
              <a:xfrm>
                <a:off x="3579" y="1700"/>
                <a:ext cx="56" cy="57"/>
              </a:xfrm>
              <a:custGeom>
                <a:avLst/>
                <a:gdLst>
                  <a:gd name="T0" fmla="*/ 0 w 56"/>
                  <a:gd name="T1" fmla="*/ 28 h 57"/>
                  <a:gd name="T2" fmla="*/ 0 w 56"/>
                  <a:gd name="T3" fmla="*/ 28 h 57"/>
                  <a:gd name="T4" fmla="*/ 0 w 56"/>
                  <a:gd name="T5" fmla="*/ 23 h 57"/>
                  <a:gd name="T6" fmla="*/ 2 w 56"/>
                  <a:gd name="T7" fmla="*/ 18 h 57"/>
                  <a:gd name="T8" fmla="*/ 5 w 56"/>
                  <a:gd name="T9" fmla="*/ 13 h 57"/>
                  <a:gd name="T10" fmla="*/ 8 w 56"/>
                  <a:gd name="T11" fmla="*/ 9 h 57"/>
                  <a:gd name="T12" fmla="*/ 12 w 56"/>
                  <a:gd name="T13" fmla="*/ 4 h 57"/>
                  <a:gd name="T14" fmla="*/ 17 w 56"/>
                  <a:gd name="T15" fmla="*/ 2 h 57"/>
                  <a:gd name="T16" fmla="*/ 22 w 56"/>
                  <a:gd name="T17" fmla="*/ 0 h 57"/>
                  <a:gd name="T18" fmla="*/ 27 w 56"/>
                  <a:gd name="T19" fmla="*/ 0 h 57"/>
                  <a:gd name="T20" fmla="*/ 27 w 56"/>
                  <a:gd name="T21" fmla="*/ 0 h 57"/>
                  <a:gd name="T22" fmla="*/ 33 w 56"/>
                  <a:gd name="T23" fmla="*/ 0 h 57"/>
                  <a:gd name="T24" fmla="*/ 39 w 56"/>
                  <a:gd name="T25" fmla="*/ 2 h 57"/>
                  <a:gd name="T26" fmla="*/ 44 w 56"/>
                  <a:gd name="T27" fmla="*/ 4 h 57"/>
                  <a:gd name="T28" fmla="*/ 48 w 56"/>
                  <a:gd name="T29" fmla="*/ 9 h 57"/>
                  <a:gd name="T30" fmla="*/ 51 w 56"/>
                  <a:gd name="T31" fmla="*/ 13 h 57"/>
                  <a:gd name="T32" fmla="*/ 54 w 56"/>
                  <a:gd name="T33" fmla="*/ 18 h 57"/>
                  <a:gd name="T34" fmla="*/ 55 w 56"/>
                  <a:gd name="T35" fmla="*/ 23 h 57"/>
                  <a:gd name="T36" fmla="*/ 56 w 56"/>
                  <a:gd name="T37" fmla="*/ 28 h 57"/>
                  <a:gd name="T38" fmla="*/ 56 w 56"/>
                  <a:gd name="T39" fmla="*/ 28 h 57"/>
                  <a:gd name="T40" fmla="*/ 55 w 56"/>
                  <a:gd name="T41" fmla="*/ 34 h 57"/>
                  <a:gd name="T42" fmla="*/ 54 w 56"/>
                  <a:gd name="T43" fmla="*/ 39 h 57"/>
                  <a:gd name="T44" fmla="*/ 51 w 56"/>
                  <a:gd name="T45" fmla="*/ 45 h 57"/>
                  <a:gd name="T46" fmla="*/ 48 w 56"/>
                  <a:gd name="T47" fmla="*/ 49 h 57"/>
                  <a:gd name="T48" fmla="*/ 44 w 56"/>
                  <a:gd name="T49" fmla="*/ 52 h 57"/>
                  <a:gd name="T50" fmla="*/ 39 w 56"/>
                  <a:gd name="T51" fmla="*/ 55 h 57"/>
                  <a:gd name="T52" fmla="*/ 33 w 56"/>
                  <a:gd name="T53" fmla="*/ 56 h 57"/>
                  <a:gd name="T54" fmla="*/ 27 w 56"/>
                  <a:gd name="T55" fmla="*/ 57 h 57"/>
                  <a:gd name="T56" fmla="*/ 27 w 56"/>
                  <a:gd name="T57" fmla="*/ 57 h 57"/>
                  <a:gd name="T58" fmla="*/ 22 w 56"/>
                  <a:gd name="T59" fmla="*/ 56 h 57"/>
                  <a:gd name="T60" fmla="*/ 17 w 56"/>
                  <a:gd name="T61" fmla="*/ 55 h 57"/>
                  <a:gd name="T62" fmla="*/ 12 w 56"/>
                  <a:gd name="T63" fmla="*/ 52 h 57"/>
                  <a:gd name="T64" fmla="*/ 8 w 56"/>
                  <a:gd name="T65" fmla="*/ 49 h 57"/>
                  <a:gd name="T66" fmla="*/ 5 w 56"/>
                  <a:gd name="T67" fmla="*/ 45 h 57"/>
                  <a:gd name="T68" fmla="*/ 2 w 56"/>
                  <a:gd name="T69" fmla="*/ 39 h 57"/>
                  <a:gd name="T70" fmla="*/ 0 w 56"/>
                  <a:gd name="T71" fmla="*/ 34 h 57"/>
                  <a:gd name="T72" fmla="*/ 0 w 56"/>
                  <a:gd name="T73" fmla="*/ 28 h 57"/>
                  <a:gd name="T74" fmla="*/ 0 w 56"/>
                  <a:gd name="T75" fmla="*/ 28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6" h="57">
                    <a:moveTo>
                      <a:pt x="0" y="28"/>
                    </a:moveTo>
                    <a:lnTo>
                      <a:pt x="0" y="28"/>
                    </a:lnTo>
                    <a:lnTo>
                      <a:pt x="0" y="23"/>
                    </a:lnTo>
                    <a:lnTo>
                      <a:pt x="2" y="18"/>
                    </a:lnTo>
                    <a:lnTo>
                      <a:pt x="5" y="13"/>
                    </a:lnTo>
                    <a:lnTo>
                      <a:pt x="8" y="9"/>
                    </a:lnTo>
                    <a:lnTo>
                      <a:pt x="12" y="4"/>
                    </a:lnTo>
                    <a:lnTo>
                      <a:pt x="17" y="2"/>
                    </a:lnTo>
                    <a:lnTo>
                      <a:pt x="22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33" y="0"/>
                    </a:lnTo>
                    <a:lnTo>
                      <a:pt x="39" y="2"/>
                    </a:lnTo>
                    <a:lnTo>
                      <a:pt x="44" y="4"/>
                    </a:lnTo>
                    <a:lnTo>
                      <a:pt x="48" y="9"/>
                    </a:lnTo>
                    <a:lnTo>
                      <a:pt x="51" y="13"/>
                    </a:lnTo>
                    <a:lnTo>
                      <a:pt x="54" y="18"/>
                    </a:lnTo>
                    <a:lnTo>
                      <a:pt x="55" y="23"/>
                    </a:lnTo>
                    <a:lnTo>
                      <a:pt x="56" y="28"/>
                    </a:lnTo>
                    <a:lnTo>
                      <a:pt x="56" y="28"/>
                    </a:lnTo>
                    <a:lnTo>
                      <a:pt x="55" y="34"/>
                    </a:lnTo>
                    <a:lnTo>
                      <a:pt x="54" y="39"/>
                    </a:lnTo>
                    <a:lnTo>
                      <a:pt x="51" y="45"/>
                    </a:lnTo>
                    <a:lnTo>
                      <a:pt x="48" y="49"/>
                    </a:lnTo>
                    <a:lnTo>
                      <a:pt x="44" y="52"/>
                    </a:lnTo>
                    <a:lnTo>
                      <a:pt x="39" y="55"/>
                    </a:lnTo>
                    <a:lnTo>
                      <a:pt x="33" y="56"/>
                    </a:lnTo>
                    <a:lnTo>
                      <a:pt x="27" y="57"/>
                    </a:lnTo>
                    <a:lnTo>
                      <a:pt x="27" y="57"/>
                    </a:lnTo>
                    <a:lnTo>
                      <a:pt x="22" y="56"/>
                    </a:lnTo>
                    <a:lnTo>
                      <a:pt x="17" y="55"/>
                    </a:lnTo>
                    <a:lnTo>
                      <a:pt x="12" y="52"/>
                    </a:lnTo>
                    <a:lnTo>
                      <a:pt x="8" y="49"/>
                    </a:lnTo>
                    <a:lnTo>
                      <a:pt x="5" y="45"/>
                    </a:lnTo>
                    <a:lnTo>
                      <a:pt x="2" y="39"/>
                    </a:lnTo>
                    <a:lnTo>
                      <a:pt x="0" y="34"/>
                    </a:lnTo>
                    <a:lnTo>
                      <a:pt x="0" y="28"/>
                    </a:lnTo>
                    <a:lnTo>
                      <a:pt x="0" y="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9" name="Line 45"/>
              <p:cNvSpPr>
                <a:spLocks noChangeShapeType="1"/>
              </p:cNvSpPr>
              <p:nvPr/>
            </p:nvSpPr>
            <p:spPr bwMode="auto">
              <a:xfrm flipH="1">
                <a:off x="3522" y="1637"/>
                <a:ext cx="161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0" name="Freeform 46"/>
              <p:cNvSpPr>
                <a:spLocks/>
              </p:cNvSpPr>
              <p:nvPr/>
            </p:nvSpPr>
            <p:spPr bwMode="auto">
              <a:xfrm>
                <a:off x="5092" y="2765"/>
                <a:ext cx="50" cy="48"/>
              </a:xfrm>
              <a:custGeom>
                <a:avLst/>
                <a:gdLst>
                  <a:gd name="T0" fmla="*/ 50 w 50"/>
                  <a:gd name="T1" fmla="*/ 24 h 48"/>
                  <a:gd name="T2" fmla="*/ 50 w 50"/>
                  <a:gd name="T3" fmla="*/ 24 h 48"/>
                  <a:gd name="T4" fmla="*/ 49 w 50"/>
                  <a:gd name="T5" fmla="*/ 19 h 48"/>
                  <a:gd name="T6" fmla="*/ 48 w 50"/>
                  <a:gd name="T7" fmla="*/ 14 h 48"/>
                  <a:gd name="T8" fmla="*/ 46 w 50"/>
                  <a:gd name="T9" fmla="*/ 10 h 48"/>
                  <a:gd name="T10" fmla="*/ 43 w 50"/>
                  <a:gd name="T11" fmla="*/ 7 h 48"/>
                  <a:gd name="T12" fmla="*/ 39 w 50"/>
                  <a:gd name="T13" fmla="*/ 4 h 48"/>
                  <a:gd name="T14" fmla="*/ 34 w 50"/>
                  <a:gd name="T15" fmla="*/ 2 h 48"/>
                  <a:gd name="T16" fmla="*/ 30 w 50"/>
                  <a:gd name="T17" fmla="*/ 0 h 48"/>
                  <a:gd name="T18" fmla="*/ 25 w 50"/>
                  <a:gd name="T19" fmla="*/ 0 h 48"/>
                  <a:gd name="T20" fmla="*/ 25 w 50"/>
                  <a:gd name="T21" fmla="*/ 0 h 48"/>
                  <a:gd name="T22" fmla="*/ 20 w 50"/>
                  <a:gd name="T23" fmla="*/ 0 h 48"/>
                  <a:gd name="T24" fmla="*/ 15 w 50"/>
                  <a:gd name="T25" fmla="*/ 2 h 48"/>
                  <a:gd name="T26" fmla="*/ 11 w 50"/>
                  <a:gd name="T27" fmla="*/ 4 h 48"/>
                  <a:gd name="T28" fmla="*/ 8 w 50"/>
                  <a:gd name="T29" fmla="*/ 7 h 48"/>
                  <a:gd name="T30" fmla="*/ 5 w 50"/>
                  <a:gd name="T31" fmla="*/ 10 h 48"/>
                  <a:gd name="T32" fmla="*/ 3 w 50"/>
                  <a:gd name="T33" fmla="*/ 14 h 48"/>
                  <a:gd name="T34" fmla="*/ 0 w 50"/>
                  <a:gd name="T35" fmla="*/ 19 h 48"/>
                  <a:gd name="T36" fmla="*/ 0 w 50"/>
                  <a:gd name="T37" fmla="*/ 24 h 48"/>
                  <a:gd name="T38" fmla="*/ 0 w 50"/>
                  <a:gd name="T39" fmla="*/ 24 h 48"/>
                  <a:gd name="T40" fmla="*/ 0 w 50"/>
                  <a:gd name="T41" fmla="*/ 29 h 48"/>
                  <a:gd name="T42" fmla="*/ 3 w 50"/>
                  <a:gd name="T43" fmla="*/ 34 h 48"/>
                  <a:gd name="T44" fmla="*/ 5 w 50"/>
                  <a:gd name="T45" fmla="*/ 38 h 48"/>
                  <a:gd name="T46" fmla="*/ 8 w 50"/>
                  <a:gd name="T47" fmla="*/ 41 h 48"/>
                  <a:gd name="T48" fmla="*/ 11 w 50"/>
                  <a:gd name="T49" fmla="*/ 44 h 48"/>
                  <a:gd name="T50" fmla="*/ 15 w 50"/>
                  <a:gd name="T51" fmla="*/ 47 h 48"/>
                  <a:gd name="T52" fmla="*/ 20 w 50"/>
                  <a:gd name="T53" fmla="*/ 48 h 48"/>
                  <a:gd name="T54" fmla="*/ 25 w 50"/>
                  <a:gd name="T55" fmla="*/ 48 h 48"/>
                  <a:gd name="T56" fmla="*/ 25 w 50"/>
                  <a:gd name="T57" fmla="*/ 48 h 48"/>
                  <a:gd name="T58" fmla="*/ 30 w 50"/>
                  <a:gd name="T59" fmla="*/ 48 h 48"/>
                  <a:gd name="T60" fmla="*/ 34 w 50"/>
                  <a:gd name="T61" fmla="*/ 47 h 48"/>
                  <a:gd name="T62" fmla="*/ 39 w 50"/>
                  <a:gd name="T63" fmla="*/ 44 h 48"/>
                  <a:gd name="T64" fmla="*/ 43 w 50"/>
                  <a:gd name="T65" fmla="*/ 41 h 48"/>
                  <a:gd name="T66" fmla="*/ 46 w 50"/>
                  <a:gd name="T67" fmla="*/ 38 h 48"/>
                  <a:gd name="T68" fmla="*/ 48 w 50"/>
                  <a:gd name="T69" fmla="*/ 34 h 48"/>
                  <a:gd name="T70" fmla="*/ 49 w 50"/>
                  <a:gd name="T71" fmla="*/ 29 h 48"/>
                  <a:gd name="T72" fmla="*/ 50 w 50"/>
                  <a:gd name="T73" fmla="*/ 24 h 48"/>
                  <a:gd name="T74" fmla="*/ 50 w 50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8">
                    <a:moveTo>
                      <a:pt x="50" y="24"/>
                    </a:moveTo>
                    <a:lnTo>
                      <a:pt x="50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6" y="10"/>
                    </a:lnTo>
                    <a:lnTo>
                      <a:pt x="43" y="7"/>
                    </a:lnTo>
                    <a:lnTo>
                      <a:pt x="39" y="4"/>
                    </a:lnTo>
                    <a:lnTo>
                      <a:pt x="34" y="2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5" y="10"/>
                    </a:lnTo>
                    <a:lnTo>
                      <a:pt x="3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30" y="48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3" y="41"/>
                    </a:lnTo>
                    <a:lnTo>
                      <a:pt x="46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50" y="24"/>
                    </a:lnTo>
                    <a:lnTo>
                      <a:pt x="50" y="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1" name="Freeform 47"/>
              <p:cNvSpPr>
                <a:spLocks/>
              </p:cNvSpPr>
              <p:nvPr/>
            </p:nvSpPr>
            <p:spPr bwMode="auto">
              <a:xfrm>
                <a:off x="5085" y="2821"/>
                <a:ext cx="63" cy="116"/>
              </a:xfrm>
              <a:custGeom>
                <a:avLst/>
                <a:gdLst>
                  <a:gd name="T0" fmla="*/ 48 w 63"/>
                  <a:gd name="T1" fmla="*/ 116 h 116"/>
                  <a:gd name="T2" fmla="*/ 48 w 63"/>
                  <a:gd name="T3" fmla="*/ 116 h 116"/>
                  <a:gd name="T4" fmla="*/ 50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8 w 63"/>
                  <a:gd name="T35" fmla="*/ 5 h 116"/>
                  <a:gd name="T36" fmla="*/ 54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1 w 63"/>
                  <a:gd name="T45" fmla="*/ 1 h 116"/>
                  <a:gd name="T46" fmla="*/ 11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1 w 63"/>
                  <a:gd name="T55" fmla="*/ 12 h 116"/>
                  <a:gd name="T56" fmla="*/ 1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6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3 w 63"/>
                  <a:gd name="T77" fmla="*/ 95 h 116"/>
                  <a:gd name="T78" fmla="*/ 15 w 63"/>
                  <a:gd name="T79" fmla="*/ 106 h 116"/>
                  <a:gd name="T80" fmla="*/ 17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8" y="116"/>
                    </a:moveTo>
                    <a:lnTo>
                      <a:pt x="48" y="116"/>
                    </a:lnTo>
                    <a:lnTo>
                      <a:pt x="50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8" y="5"/>
                    </a:lnTo>
                    <a:lnTo>
                      <a:pt x="54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1" y="1"/>
                    </a:lnTo>
                    <a:lnTo>
                      <a:pt x="11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6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3" y="95"/>
                    </a:lnTo>
                    <a:lnTo>
                      <a:pt x="15" y="106"/>
                    </a:lnTo>
                    <a:lnTo>
                      <a:pt x="17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2" name="Freeform 48"/>
              <p:cNvSpPr>
                <a:spLocks/>
              </p:cNvSpPr>
              <p:nvPr/>
            </p:nvSpPr>
            <p:spPr bwMode="auto">
              <a:xfrm>
                <a:off x="4906" y="2765"/>
                <a:ext cx="49" cy="48"/>
              </a:xfrm>
              <a:custGeom>
                <a:avLst/>
                <a:gdLst>
                  <a:gd name="T0" fmla="*/ 49 w 49"/>
                  <a:gd name="T1" fmla="*/ 24 h 48"/>
                  <a:gd name="T2" fmla="*/ 49 w 49"/>
                  <a:gd name="T3" fmla="*/ 24 h 48"/>
                  <a:gd name="T4" fmla="*/ 49 w 49"/>
                  <a:gd name="T5" fmla="*/ 19 h 48"/>
                  <a:gd name="T6" fmla="*/ 48 w 49"/>
                  <a:gd name="T7" fmla="*/ 14 h 48"/>
                  <a:gd name="T8" fmla="*/ 45 w 49"/>
                  <a:gd name="T9" fmla="*/ 10 h 48"/>
                  <a:gd name="T10" fmla="*/ 41 w 49"/>
                  <a:gd name="T11" fmla="*/ 7 h 48"/>
                  <a:gd name="T12" fmla="*/ 38 w 49"/>
                  <a:gd name="T13" fmla="*/ 4 h 48"/>
                  <a:gd name="T14" fmla="*/ 34 w 49"/>
                  <a:gd name="T15" fmla="*/ 2 h 48"/>
                  <a:gd name="T16" fmla="*/ 29 w 49"/>
                  <a:gd name="T17" fmla="*/ 0 h 48"/>
                  <a:gd name="T18" fmla="*/ 25 w 49"/>
                  <a:gd name="T19" fmla="*/ 0 h 48"/>
                  <a:gd name="T20" fmla="*/ 25 w 49"/>
                  <a:gd name="T21" fmla="*/ 0 h 48"/>
                  <a:gd name="T22" fmla="*/ 20 w 49"/>
                  <a:gd name="T23" fmla="*/ 0 h 48"/>
                  <a:gd name="T24" fmla="*/ 15 w 49"/>
                  <a:gd name="T25" fmla="*/ 2 h 48"/>
                  <a:gd name="T26" fmla="*/ 11 w 49"/>
                  <a:gd name="T27" fmla="*/ 4 h 48"/>
                  <a:gd name="T28" fmla="*/ 8 w 49"/>
                  <a:gd name="T29" fmla="*/ 7 h 48"/>
                  <a:gd name="T30" fmla="*/ 4 w 49"/>
                  <a:gd name="T31" fmla="*/ 10 h 48"/>
                  <a:gd name="T32" fmla="*/ 2 w 49"/>
                  <a:gd name="T33" fmla="*/ 14 h 48"/>
                  <a:gd name="T34" fmla="*/ 0 w 49"/>
                  <a:gd name="T35" fmla="*/ 19 h 48"/>
                  <a:gd name="T36" fmla="*/ 0 w 49"/>
                  <a:gd name="T37" fmla="*/ 24 h 48"/>
                  <a:gd name="T38" fmla="*/ 0 w 49"/>
                  <a:gd name="T39" fmla="*/ 24 h 48"/>
                  <a:gd name="T40" fmla="*/ 0 w 49"/>
                  <a:gd name="T41" fmla="*/ 29 h 48"/>
                  <a:gd name="T42" fmla="*/ 2 w 49"/>
                  <a:gd name="T43" fmla="*/ 34 h 48"/>
                  <a:gd name="T44" fmla="*/ 4 w 49"/>
                  <a:gd name="T45" fmla="*/ 38 h 48"/>
                  <a:gd name="T46" fmla="*/ 8 w 49"/>
                  <a:gd name="T47" fmla="*/ 41 h 48"/>
                  <a:gd name="T48" fmla="*/ 11 w 49"/>
                  <a:gd name="T49" fmla="*/ 44 h 48"/>
                  <a:gd name="T50" fmla="*/ 15 w 49"/>
                  <a:gd name="T51" fmla="*/ 47 h 48"/>
                  <a:gd name="T52" fmla="*/ 20 w 49"/>
                  <a:gd name="T53" fmla="*/ 48 h 48"/>
                  <a:gd name="T54" fmla="*/ 25 w 49"/>
                  <a:gd name="T55" fmla="*/ 48 h 48"/>
                  <a:gd name="T56" fmla="*/ 25 w 49"/>
                  <a:gd name="T57" fmla="*/ 48 h 48"/>
                  <a:gd name="T58" fmla="*/ 29 w 49"/>
                  <a:gd name="T59" fmla="*/ 48 h 48"/>
                  <a:gd name="T60" fmla="*/ 34 w 49"/>
                  <a:gd name="T61" fmla="*/ 47 h 48"/>
                  <a:gd name="T62" fmla="*/ 38 w 49"/>
                  <a:gd name="T63" fmla="*/ 44 h 48"/>
                  <a:gd name="T64" fmla="*/ 41 w 49"/>
                  <a:gd name="T65" fmla="*/ 41 h 48"/>
                  <a:gd name="T66" fmla="*/ 45 w 49"/>
                  <a:gd name="T67" fmla="*/ 38 h 48"/>
                  <a:gd name="T68" fmla="*/ 48 w 49"/>
                  <a:gd name="T69" fmla="*/ 34 h 48"/>
                  <a:gd name="T70" fmla="*/ 49 w 49"/>
                  <a:gd name="T71" fmla="*/ 29 h 48"/>
                  <a:gd name="T72" fmla="*/ 49 w 49"/>
                  <a:gd name="T73" fmla="*/ 24 h 48"/>
                  <a:gd name="T74" fmla="*/ 49 w 49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5" y="10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2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29" y="48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3" name="Freeform 49"/>
              <p:cNvSpPr>
                <a:spLocks/>
              </p:cNvSpPr>
              <p:nvPr/>
            </p:nvSpPr>
            <p:spPr bwMode="auto">
              <a:xfrm>
                <a:off x="4899" y="2821"/>
                <a:ext cx="63" cy="116"/>
              </a:xfrm>
              <a:custGeom>
                <a:avLst/>
                <a:gdLst>
                  <a:gd name="T0" fmla="*/ 47 w 63"/>
                  <a:gd name="T1" fmla="*/ 116 h 116"/>
                  <a:gd name="T2" fmla="*/ 47 w 63"/>
                  <a:gd name="T3" fmla="*/ 116 h 116"/>
                  <a:gd name="T4" fmla="*/ 49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7 w 63"/>
                  <a:gd name="T35" fmla="*/ 5 h 116"/>
                  <a:gd name="T36" fmla="*/ 53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0 w 63"/>
                  <a:gd name="T45" fmla="*/ 1 h 116"/>
                  <a:gd name="T46" fmla="*/ 10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0 w 63"/>
                  <a:gd name="T55" fmla="*/ 12 h 116"/>
                  <a:gd name="T56" fmla="*/ 0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5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2 w 63"/>
                  <a:gd name="T77" fmla="*/ 95 h 116"/>
                  <a:gd name="T78" fmla="*/ 13 w 63"/>
                  <a:gd name="T79" fmla="*/ 106 h 116"/>
                  <a:gd name="T80" fmla="*/ 16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7" y="116"/>
                    </a:moveTo>
                    <a:lnTo>
                      <a:pt x="47" y="116"/>
                    </a:lnTo>
                    <a:lnTo>
                      <a:pt x="49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7" y="5"/>
                    </a:lnTo>
                    <a:lnTo>
                      <a:pt x="53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5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2" y="95"/>
                    </a:lnTo>
                    <a:lnTo>
                      <a:pt x="13" y="106"/>
                    </a:lnTo>
                    <a:lnTo>
                      <a:pt x="16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4" name="Freeform 50"/>
              <p:cNvSpPr>
                <a:spLocks/>
              </p:cNvSpPr>
              <p:nvPr/>
            </p:nvSpPr>
            <p:spPr bwMode="auto">
              <a:xfrm>
                <a:off x="4989" y="2725"/>
                <a:ext cx="71" cy="71"/>
              </a:xfrm>
              <a:custGeom>
                <a:avLst/>
                <a:gdLst>
                  <a:gd name="T0" fmla="*/ 71 w 71"/>
                  <a:gd name="T1" fmla="*/ 35 h 71"/>
                  <a:gd name="T2" fmla="*/ 71 w 71"/>
                  <a:gd name="T3" fmla="*/ 35 h 71"/>
                  <a:gd name="T4" fmla="*/ 70 w 71"/>
                  <a:gd name="T5" fmla="*/ 27 h 71"/>
                  <a:gd name="T6" fmla="*/ 67 w 71"/>
                  <a:gd name="T7" fmla="*/ 21 h 71"/>
                  <a:gd name="T8" fmla="*/ 64 w 71"/>
                  <a:gd name="T9" fmla="*/ 15 h 71"/>
                  <a:gd name="T10" fmla="*/ 60 w 71"/>
                  <a:gd name="T11" fmla="*/ 10 h 71"/>
                  <a:gd name="T12" fmla="*/ 55 w 71"/>
                  <a:gd name="T13" fmla="*/ 6 h 71"/>
                  <a:gd name="T14" fmla="*/ 49 w 71"/>
                  <a:gd name="T15" fmla="*/ 2 h 71"/>
                  <a:gd name="T16" fmla="*/ 42 w 71"/>
                  <a:gd name="T17" fmla="*/ 0 h 71"/>
                  <a:gd name="T18" fmla="*/ 35 w 71"/>
                  <a:gd name="T19" fmla="*/ 0 h 71"/>
                  <a:gd name="T20" fmla="*/ 35 w 71"/>
                  <a:gd name="T21" fmla="*/ 0 h 71"/>
                  <a:gd name="T22" fmla="*/ 27 w 71"/>
                  <a:gd name="T23" fmla="*/ 0 h 71"/>
                  <a:gd name="T24" fmla="*/ 21 w 71"/>
                  <a:gd name="T25" fmla="*/ 2 h 71"/>
                  <a:gd name="T26" fmla="*/ 15 w 71"/>
                  <a:gd name="T27" fmla="*/ 6 h 71"/>
                  <a:gd name="T28" fmla="*/ 10 w 71"/>
                  <a:gd name="T29" fmla="*/ 10 h 71"/>
                  <a:gd name="T30" fmla="*/ 5 w 71"/>
                  <a:gd name="T31" fmla="*/ 15 h 71"/>
                  <a:gd name="T32" fmla="*/ 2 w 71"/>
                  <a:gd name="T33" fmla="*/ 21 h 71"/>
                  <a:gd name="T34" fmla="*/ 0 w 71"/>
                  <a:gd name="T35" fmla="*/ 27 h 71"/>
                  <a:gd name="T36" fmla="*/ 0 w 71"/>
                  <a:gd name="T37" fmla="*/ 35 h 71"/>
                  <a:gd name="T38" fmla="*/ 0 w 71"/>
                  <a:gd name="T39" fmla="*/ 35 h 71"/>
                  <a:gd name="T40" fmla="*/ 0 w 71"/>
                  <a:gd name="T41" fmla="*/ 42 h 71"/>
                  <a:gd name="T42" fmla="*/ 2 w 71"/>
                  <a:gd name="T43" fmla="*/ 49 h 71"/>
                  <a:gd name="T44" fmla="*/ 5 w 71"/>
                  <a:gd name="T45" fmla="*/ 55 h 71"/>
                  <a:gd name="T46" fmla="*/ 10 w 71"/>
                  <a:gd name="T47" fmla="*/ 60 h 71"/>
                  <a:gd name="T48" fmla="*/ 15 w 71"/>
                  <a:gd name="T49" fmla="*/ 64 h 71"/>
                  <a:gd name="T50" fmla="*/ 21 w 71"/>
                  <a:gd name="T51" fmla="*/ 68 h 71"/>
                  <a:gd name="T52" fmla="*/ 27 w 71"/>
                  <a:gd name="T53" fmla="*/ 70 h 71"/>
                  <a:gd name="T54" fmla="*/ 35 w 71"/>
                  <a:gd name="T55" fmla="*/ 71 h 71"/>
                  <a:gd name="T56" fmla="*/ 35 w 71"/>
                  <a:gd name="T57" fmla="*/ 71 h 71"/>
                  <a:gd name="T58" fmla="*/ 42 w 71"/>
                  <a:gd name="T59" fmla="*/ 70 h 71"/>
                  <a:gd name="T60" fmla="*/ 49 w 71"/>
                  <a:gd name="T61" fmla="*/ 68 h 71"/>
                  <a:gd name="T62" fmla="*/ 55 w 71"/>
                  <a:gd name="T63" fmla="*/ 64 h 71"/>
                  <a:gd name="T64" fmla="*/ 60 w 71"/>
                  <a:gd name="T65" fmla="*/ 60 h 71"/>
                  <a:gd name="T66" fmla="*/ 64 w 71"/>
                  <a:gd name="T67" fmla="*/ 55 h 71"/>
                  <a:gd name="T68" fmla="*/ 67 w 71"/>
                  <a:gd name="T69" fmla="*/ 49 h 71"/>
                  <a:gd name="T70" fmla="*/ 70 w 71"/>
                  <a:gd name="T71" fmla="*/ 42 h 71"/>
                  <a:gd name="T72" fmla="*/ 71 w 71"/>
                  <a:gd name="T73" fmla="*/ 35 h 71"/>
                  <a:gd name="T74" fmla="*/ 71 w 71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1">
                    <a:moveTo>
                      <a:pt x="71" y="35"/>
                    </a:moveTo>
                    <a:lnTo>
                      <a:pt x="71" y="35"/>
                    </a:lnTo>
                    <a:lnTo>
                      <a:pt x="70" y="27"/>
                    </a:lnTo>
                    <a:lnTo>
                      <a:pt x="67" y="21"/>
                    </a:lnTo>
                    <a:lnTo>
                      <a:pt x="64" y="15"/>
                    </a:lnTo>
                    <a:lnTo>
                      <a:pt x="60" y="10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5" y="15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5" y="55"/>
                    </a:lnTo>
                    <a:lnTo>
                      <a:pt x="10" y="60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7" y="70"/>
                    </a:lnTo>
                    <a:lnTo>
                      <a:pt x="35" y="71"/>
                    </a:lnTo>
                    <a:lnTo>
                      <a:pt x="35" y="71"/>
                    </a:lnTo>
                    <a:lnTo>
                      <a:pt x="42" y="70"/>
                    </a:lnTo>
                    <a:lnTo>
                      <a:pt x="49" y="68"/>
                    </a:lnTo>
                    <a:lnTo>
                      <a:pt x="55" y="64"/>
                    </a:lnTo>
                    <a:lnTo>
                      <a:pt x="60" y="60"/>
                    </a:lnTo>
                    <a:lnTo>
                      <a:pt x="64" y="55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1" y="35"/>
                    </a:lnTo>
                    <a:lnTo>
                      <a:pt x="71" y="3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5" name="Freeform 51"/>
              <p:cNvSpPr>
                <a:spLocks/>
              </p:cNvSpPr>
              <p:nvPr/>
            </p:nvSpPr>
            <p:spPr bwMode="auto">
              <a:xfrm>
                <a:off x="4978" y="2806"/>
                <a:ext cx="92" cy="169"/>
              </a:xfrm>
              <a:custGeom>
                <a:avLst/>
                <a:gdLst>
                  <a:gd name="T0" fmla="*/ 68 w 92"/>
                  <a:gd name="T1" fmla="*/ 169 h 169"/>
                  <a:gd name="T2" fmla="*/ 68 w 92"/>
                  <a:gd name="T3" fmla="*/ 169 h 169"/>
                  <a:gd name="T4" fmla="*/ 71 w 92"/>
                  <a:gd name="T5" fmla="*/ 155 h 169"/>
                  <a:gd name="T6" fmla="*/ 74 w 92"/>
                  <a:gd name="T7" fmla="*/ 139 h 169"/>
                  <a:gd name="T8" fmla="*/ 79 w 92"/>
                  <a:gd name="T9" fmla="*/ 110 h 169"/>
                  <a:gd name="T10" fmla="*/ 79 w 92"/>
                  <a:gd name="T11" fmla="*/ 110 h 169"/>
                  <a:gd name="T12" fmla="*/ 81 w 92"/>
                  <a:gd name="T13" fmla="*/ 104 h 169"/>
                  <a:gd name="T14" fmla="*/ 84 w 92"/>
                  <a:gd name="T15" fmla="*/ 101 h 169"/>
                  <a:gd name="T16" fmla="*/ 86 w 92"/>
                  <a:gd name="T17" fmla="*/ 98 h 169"/>
                  <a:gd name="T18" fmla="*/ 87 w 92"/>
                  <a:gd name="T19" fmla="*/ 92 h 169"/>
                  <a:gd name="T20" fmla="*/ 87 w 92"/>
                  <a:gd name="T21" fmla="*/ 92 h 169"/>
                  <a:gd name="T22" fmla="*/ 89 w 92"/>
                  <a:gd name="T23" fmla="*/ 77 h 169"/>
                  <a:gd name="T24" fmla="*/ 91 w 92"/>
                  <a:gd name="T25" fmla="*/ 63 h 169"/>
                  <a:gd name="T26" fmla="*/ 92 w 92"/>
                  <a:gd name="T27" fmla="*/ 39 h 169"/>
                  <a:gd name="T28" fmla="*/ 91 w 92"/>
                  <a:gd name="T29" fmla="*/ 24 h 169"/>
                  <a:gd name="T30" fmla="*/ 91 w 92"/>
                  <a:gd name="T31" fmla="*/ 17 h 169"/>
                  <a:gd name="T32" fmla="*/ 91 w 92"/>
                  <a:gd name="T33" fmla="*/ 17 h 169"/>
                  <a:gd name="T34" fmla="*/ 90 w 92"/>
                  <a:gd name="T35" fmla="*/ 14 h 169"/>
                  <a:gd name="T36" fmla="*/ 87 w 92"/>
                  <a:gd name="T37" fmla="*/ 11 h 169"/>
                  <a:gd name="T38" fmla="*/ 83 w 92"/>
                  <a:gd name="T39" fmla="*/ 8 h 169"/>
                  <a:gd name="T40" fmla="*/ 77 w 92"/>
                  <a:gd name="T41" fmla="*/ 5 h 169"/>
                  <a:gd name="T42" fmla="*/ 70 w 92"/>
                  <a:gd name="T43" fmla="*/ 3 h 169"/>
                  <a:gd name="T44" fmla="*/ 62 w 92"/>
                  <a:gd name="T45" fmla="*/ 2 h 169"/>
                  <a:gd name="T46" fmla="*/ 54 w 92"/>
                  <a:gd name="T47" fmla="*/ 1 h 169"/>
                  <a:gd name="T48" fmla="*/ 46 w 92"/>
                  <a:gd name="T49" fmla="*/ 0 h 169"/>
                  <a:gd name="T50" fmla="*/ 46 w 92"/>
                  <a:gd name="T51" fmla="*/ 0 h 169"/>
                  <a:gd name="T52" fmla="*/ 37 w 92"/>
                  <a:gd name="T53" fmla="*/ 1 h 169"/>
                  <a:gd name="T54" fmla="*/ 29 w 92"/>
                  <a:gd name="T55" fmla="*/ 2 h 169"/>
                  <a:gd name="T56" fmla="*/ 21 w 92"/>
                  <a:gd name="T57" fmla="*/ 3 h 169"/>
                  <a:gd name="T58" fmla="*/ 15 w 92"/>
                  <a:gd name="T59" fmla="*/ 5 h 169"/>
                  <a:gd name="T60" fmla="*/ 9 w 92"/>
                  <a:gd name="T61" fmla="*/ 8 h 169"/>
                  <a:gd name="T62" fmla="*/ 4 w 92"/>
                  <a:gd name="T63" fmla="*/ 11 h 169"/>
                  <a:gd name="T64" fmla="*/ 1 w 92"/>
                  <a:gd name="T65" fmla="*/ 14 h 169"/>
                  <a:gd name="T66" fmla="*/ 0 w 92"/>
                  <a:gd name="T67" fmla="*/ 17 h 169"/>
                  <a:gd name="T68" fmla="*/ 0 w 92"/>
                  <a:gd name="T69" fmla="*/ 17 h 169"/>
                  <a:gd name="T70" fmla="*/ 0 w 92"/>
                  <a:gd name="T71" fmla="*/ 24 h 169"/>
                  <a:gd name="T72" fmla="*/ 0 w 92"/>
                  <a:gd name="T73" fmla="*/ 39 h 169"/>
                  <a:gd name="T74" fmla="*/ 1 w 92"/>
                  <a:gd name="T75" fmla="*/ 63 h 169"/>
                  <a:gd name="T76" fmla="*/ 2 w 92"/>
                  <a:gd name="T77" fmla="*/ 77 h 169"/>
                  <a:gd name="T78" fmla="*/ 4 w 92"/>
                  <a:gd name="T79" fmla="*/ 92 h 169"/>
                  <a:gd name="T80" fmla="*/ 4 w 92"/>
                  <a:gd name="T81" fmla="*/ 92 h 169"/>
                  <a:gd name="T82" fmla="*/ 5 w 92"/>
                  <a:gd name="T83" fmla="*/ 98 h 169"/>
                  <a:gd name="T84" fmla="*/ 9 w 92"/>
                  <a:gd name="T85" fmla="*/ 101 h 169"/>
                  <a:gd name="T86" fmla="*/ 11 w 92"/>
                  <a:gd name="T87" fmla="*/ 104 h 169"/>
                  <a:gd name="T88" fmla="*/ 13 w 92"/>
                  <a:gd name="T89" fmla="*/ 110 h 169"/>
                  <a:gd name="T90" fmla="*/ 13 w 92"/>
                  <a:gd name="T91" fmla="*/ 110 h 169"/>
                  <a:gd name="T92" fmla="*/ 17 w 92"/>
                  <a:gd name="T93" fmla="*/ 139 h 169"/>
                  <a:gd name="T94" fmla="*/ 20 w 92"/>
                  <a:gd name="T95" fmla="*/ 155 h 169"/>
                  <a:gd name="T96" fmla="*/ 23 w 92"/>
                  <a:gd name="T97" fmla="*/ 16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2" h="169">
                    <a:moveTo>
                      <a:pt x="68" y="169"/>
                    </a:moveTo>
                    <a:lnTo>
                      <a:pt x="68" y="169"/>
                    </a:lnTo>
                    <a:lnTo>
                      <a:pt x="71" y="155"/>
                    </a:lnTo>
                    <a:lnTo>
                      <a:pt x="74" y="139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1" y="104"/>
                    </a:lnTo>
                    <a:lnTo>
                      <a:pt x="84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7"/>
                    </a:lnTo>
                    <a:lnTo>
                      <a:pt x="91" y="63"/>
                    </a:lnTo>
                    <a:lnTo>
                      <a:pt x="92" y="39"/>
                    </a:lnTo>
                    <a:lnTo>
                      <a:pt x="91" y="24"/>
                    </a:lnTo>
                    <a:lnTo>
                      <a:pt x="91" y="17"/>
                    </a:lnTo>
                    <a:lnTo>
                      <a:pt x="91" y="17"/>
                    </a:lnTo>
                    <a:lnTo>
                      <a:pt x="90" y="14"/>
                    </a:lnTo>
                    <a:lnTo>
                      <a:pt x="87" y="11"/>
                    </a:lnTo>
                    <a:lnTo>
                      <a:pt x="83" y="8"/>
                    </a:lnTo>
                    <a:lnTo>
                      <a:pt x="77" y="5"/>
                    </a:lnTo>
                    <a:lnTo>
                      <a:pt x="70" y="3"/>
                    </a:lnTo>
                    <a:lnTo>
                      <a:pt x="62" y="2"/>
                    </a:lnTo>
                    <a:lnTo>
                      <a:pt x="54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1" y="3"/>
                    </a:lnTo>
                    <a:lnTo>
                      <a:pt x="15" y="5"/>
                    </a:lnTo>
                    <a:lnTo>
                      <a:pt x="9" y="8"/>
                    </a:lnTo>
                    <a:lnTo>
                      <a:pt x="4" y="11"/>
                    </a:lnTo>
                    <a:lnTo>
                      <a:pt x="1" y="14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2" y="77"/>
                    </a:lnTo>
                    <a:lnTo>
                      <a:pt x="4" y="92"/>
                    </a:lnTo>
                    <a:lnTo>
                      <a:pt x="4" y="92"/>
                    </a:lnTo>
                    <a:lnTo>
                      <a:pt x="5" y="98"/>
                    </a:lnTo>
                    <a:lnTo>
                      <a:pt x="9" y="101"/>
                    </a:lnTo>
                    <a:lnTo>
                      <a:pt x="11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7" y="139"/>
                    </a:lnTo>
                    <a:lnTo>
                      <a:pt x="20" y="155"/>
                    </a:lnTo>
                    <a:lnTo>
                      <a:pt x="23" y="16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6" name="Freeform 52"/>
              <p:cNvSpPr>
                <a:spLocks/>
              </p:cNvSpPr>
              <p:nvPr/>
            </p:nvSpPr>
            <p:spPr bwMode="auto">
              <a:xfrm>
                <a:off x="998" y="1538"/>
                <a:ext cx="123" cy="122"/>
              </a:xfrm>
              <a:custGeom>
                <a:avLst/>
                <a:gdLst>
                  <a:gd name="T0" fmla="*/ 0 w 123"/>
                  <a:gd name="T1" fmla="*/ 62 h 122"/>
                  <a:gd name="T2" fmla="*/ 0 w 123"/>
                  <a:gd name="T3" fmla="*/ 62 h 122"/>
                  <a:gd name="T4" fmla="*/ 0 w 123"/>
                  <a:gd name="T5" fmla="*/ 55 h 122"/>
                  <a:gd name="T6" fmla="*/ 1 w 123"/>
                  <a:gd name="T7" fmla="*/ 49 h 122"/>
                  <a:gd name="T8" fmla="*/ 5 w 123"/>
                  <a:gd name="T9" fmla="*/ 37 h 122"/>
                  <a:gd name="T10" fmla="*/ 10 w 123"/>
                  <a:gd name="T11" fmla="*/ 27 h 122"/>
                  <a:gd name="T12" fmla="*/ 18 w 123"/>
                  <a:gd name="T13" fmla="*/ 17 h 122"/>
                  <a:gd name="T14" fmla="*/ 27 w 123"/>
                  <a:gd name="T15" fmla="*/ 10 h 122"/>
                  <a:gd name="T16" fmla="*/ 37 w 123"/>
                  <a:gd name="T17" fmla="*/ 5 h 122"/>
                  <a:gd name="T18" fmla="*/ 48 w 123"/>
                  <a:gd name="T19" fmla="*/ 1 h 122"/>
                  <a:gd name="T20" fmla="*/ 55 w 123"/>
                  <a:gd name="T21" fmla="*/ 0 h 122"/>
                  <a:gd name="T22" fmla="*/ 61 w 123"/>
                  <a:gd name="T23" fmla="*/ 0 h 122"/>
                  <a:gd name="T24" fmla="*/ 61 w 123"/>
                  <a:gd name="T25" fmla="*/ 0 h 122"/>
                  <a:gd name="T26" fmla="*/ 68 w 123"/>
                  <a:gd name="T27" fmla="*/ 0 h 122"/>
                  <a:gd name="T28" fmla="*/ 73 w 123"/>
                  <a:gd name="T29" fmla="*/ 1 h 122"/>
                  <a:gd name="T30" fmla="*/ 86 w 123"/>
                  <a:gd name="T31" fmla="*/ 5 h 122"/>
                  <a:gd name="T32" fmla="*/ 96 w 123"/>
                  <a:gd name="T33" fmla="*/ 10 h 122"/>
                  <a:gd name="T34" fmla="*/ 105 w 123"/>
                  <a:gd name="T35" fmla="*/ 17 h 122"/>
                  <a:gd name="T36" fmla="*/ 112 w 123"/>
                  <a:gd name="T37" fmla="*/ 27 h 122"/>
                  <a:gd name="T38" fmla="*/ 117 w 123"/>
                  <a:gd name="T39" fmla="*/ 37 h 122"/>
                  <a:gd name="T40" fmla="*/ 122 w 123"/>
                  <a:gd name="T41" fmla="*/ 49 h 122"/>
                  <a:gd name="T42" fmla="*/ 123 w 123"/>
                  <a:gd name="T43" fmla="*/ 55 h 122"/>
                  <a:gd name="T44" fmla="*/ 123 w 123"/>
                  <a:gd name="T45" fmla="*/ 62 h 122"/>
                  <a:gd name="T46" fmla="*/ 123 w 123"/>
                  <a:gd name="T47" fmla="*/ 62 h 122"/>
                  <a:gd name="T48" fmla="*/ 123 w 123"/>
                  <a:gd name="T49" fmla="*/ 68 h 122"/>
                  <a:gd name="T50" fmla="*/ 122 w 123"/>
                  <a:gd name="T51" fmla="*/ 74 h 122"/>
                  <a:gd name="T52" fmla="*/ 117 w 123"/>
                  <a:gd name="T53" fmla="*/ 85 h 122"/>
                  <a:gd name="T54" fmla="*/ 112 w 123"/>
                  <a:gd name="T55" fmla="*/ 95 h 122"/>
                  <a:gd name="T56" fmla="*/ 105 w 123"/>
                  <a:gd name="T57" fmla="*/ 105 h 122"/>
                  <a:gd name="T58" fmla="*/ 96 w 123"/>
                  <a:gd name="T59" fmla="*/ 112 h 122"/>
                  <a:gd name="T60" fmla="*/ 86 w 123"/>
                  <a:gd name="T61" fmla="*/ 117 h 122"/>
                  <a:gd name="T62" fmla="*/ 73 w 123"/>
                  <a:gd name="T63" fmla="*/ 121 h 122"/>
                  <a:gd name="T64" fmla="*/ 68 w 123"/>
                  <a:gd name="T65" fmla="*/ 122 h 122"/>
                  <a:gd name="T66" fmla="*/ 61 w 123"/>
                  <a:gd name="T67" fmla="*/ 122 h 122"/>
                  <a:gd name="T68" fmla="*/ 61 w 123"/>
                  <a:gd name="T69" fmla="*/ 122 h 122"/>
                  <a:gd name="T70" fmla="*/ 55 w 123"/>
                  <a:gd name="T71" fmla="*/ 122 h 122"/>
                  <a:gd name="T72" fmla="*/ 48 w 123"/>
                  <a:gd name="T73" fmla="*/ 121 h 122"/>
                  <a:gd name="T74" fmla="*/ 37 w 123"/>
                  <a:gd name="T75" fmla="*/ 117 h 122"/>
                  <a:gd name="T76" fmla="*/ 27 w 123"/>
                  <a:gd name="T77" fmla="*/ 112 h 122"/>
                  <a:gd name="T78" fmla="*/ 18 w 123"/>
                  <a:gd name="T79" fmla="*/ 105 h 122"/>
                  <a:gd name="T80" fmla="*/ 10 w 123"/>
                  <a:gd name="T81" fmla="*/ 95 h 122"/>
                  <a:gd name="T82" fmla="*/ 5 w 123"/>
                  <a:gd name="T83" fmla="*/ 85 h 122"/>
                  <a:gd name="T84" fmla="*/ 1 w 123"/>
                  <a:gd name="T85" fmla="*/ 74 h 122"/>
                  <a:gd name="T86" fmla="*/ 0 w 123"/>
                  <a:gd name="T87" fmla="*/ 68 h 122"/>
                  <a:gd name="T88" fmla="*/ 0 w 123"/>
                  <a:gd name="T89" fmla="*/ 62 h 122"/>
                  <a:gd name="T90" fmla="*/ 0 w 123"/>
                  <a:gd name="T91" fmla="*/ 6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2">
                    <a:moveTo>
                      <a:pt x="0" y="62"/>
                    </a:moveTo>
                    <a:lnTo>
                      <a:pt x="0" y="62"/>
                    </a:lnTo>
                    <a:lnTo>
                      <a:pt x="0" y="55"/>
                    </a:lnTo>
                    <a:lnTo>
                      <a:pt x="1" y="49"/>
                    </a:lnTo>
                    <a:lnTo>
                      <a:pt x="5" y="37"/>
                    </a:lnTo>
                    <a:lnTo>
                      <a:pt x="10" y="27"/>
                    </a:lnTo>
                    <a:lnTo>
                      <a:pt x="18" y="17"/>
                    </a:lnTo>
                    <a:lnTo>
                      <a:pt x="27" y="10"/>
                    </a:lnTo>
                    <a:lnTo>
                      <a:pt x="37" y="5"/>
                    </a:lnTo>
                    <a:lnTo>
                      <a:pt x="48" y="1"/>
                    </a:lnTo>
                    <a:lnTo>
                      <a:pt x="55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8" y="0"/>
                    </a:lnTo>
                    <a:lnTo>
                      <a:pt x="73" y="1"/>
                    </a:lnTo>
                    <a:lnTo>
                      <a:pt x="86" y="5"/>
                    </a:lnTo>
                    <a:lnTo>
                      <a:pt x="96" y="10"/>
                    </a:lnTo>
                    <a:lnTo>
                      <a:pt x="105" y="17"/>
                    </a:lnTo>
                    <a:lnTo>
                      <a:pt x="112" y="27"/>
                    </a:lnTo>
                    <a:lnTo>
                      <a:pt x="117" y="37"/>
                    </a:lnTo>
                    <a:lnTo>
                      <a:pt x="122" y="49"/>
                    </a:lnTo>
                    <a:lnTo>
                      <a:pt x="123" y="55"/>
                    </a:lnTo>
                    <a:lnTo>
                      <a:pt x="123" y="62"/>
                    </a:lnTo>
                    <a:lnTo>
                      <a:pt x="123" y="62"/>
                    </a:lnTo>
                    <a:lnTo>
                      <a:pt x="123" y="68"/>
                    </a:lnTo>
                    <a:lnTo>
                      <a:pt x="122" y="74"/>
                    </a:lnTo>
                    <a:lnTo>
                      <a:pt x="117" y="85"/>
                    </a:lnTo>
                    <a:lnTo>
                      <a:pt x="112" y="95"/>
                    </a:lnTo>
                    <a:lnTo>
                      <a:pt x="105" y="105"/>
                    </a:lnTo>
                    <a:lnTo>
                      <a:pt x="96" y="112"/>
                    </a:lnTo>
                    <a:lnTo>
                      <a:pt x="86" y="117"/>
                    </a:lnTo>
                    <a:lnTo>
                      <a:pt x="73" y="121"/>
                    </a:lnTo>
                    <a:lnTo>
                      <a:pt x="68" y="122"/>
                    </a:lnTo>
                    <a:lnTo>
                      <a:pt x="61" y="122"/>
                    </a:lnTo>
                    <a:lnTo>
                      <a:pt x="61" y="122"/>
                    </a:lnTo>
                    <a:lnTo>
                      <a:pt x="55" y="122"/>
                    </a:lnTo>
                    <a:lnTo>
                      <a:pt x="48" y="121"/>
                    </a:lnTo>
                    <a:lnTo>
                      <a:pt x="37" y="117"/>
                    </a:lnTo>
                    <a:lnTo>
                      <a:pt x="27" y="112"/>
                    </a:lnTo>
                    <a:lnTo>
                      <a:pt x="18" y="105"/>
                    </a:lnTo>
                    <a:lnTo>
                      <a:pt x="10" y="95"/>
                    </a:lnTo>
                    <a:lnTo>
                      <a:pt x="5" y="85"/>
                    </a:lnTo>
                    <a:lnTo>
                      <a:pt x="1" y="74"/>
                    </a:lnTo>
                    <a:lnTo>
                      <a:pt x="0" y="68"/>
                    </a:lnTo>
                    <a:lnTo>
                      <a:pt x="0" y="62"/>
                    </a:lnTo>
                    <a:lnTo>
                      <a:pt x="0" y="6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7" name="Freeform 53"/>
              <p:cNvSpPr>
                <a:spLocks/>
              </p:cNvSpPr>
              <p:nvPr/>
            </p:nvSpPr>
            <p:spPr bwMode="auto">
              <a:xfrm>
                <a:off x="1110" y="1564"/>
                <a:ext cx="61" cy="104"/>
              </a:xfrm>
              <a:custGeom>
                <a:avLst/>
                <a:gdLst>
                  <a:gd name="T0" fmla="*/ 56 w 61"/>
                  <a:gd name="T1" fmla="*/ 62 h 104"/>
                  <a:gd name="T2" fmla="*/ 56 w 61"/>
                  <a:gd name="T3" fmla="*/ 62 h 104"/>
                  <a:gd name="T4" fmla="*/ 53 w 61"/>
                  <a:gd name="T5" fmla="*/ 70 h 104"/>
                  <a:gd name="T6" fmla="*/ 49 w 61"/>
                  <a:gd name="T7" fmla="*/ 78 h 104"/>
                  <a:gd name="T8" fmla="*/ 44 w 61"/>
                  <a:gd name="T9" fmla="*/ 84 h 104"/>
                  <a:gd name="T10" fmla="*/ 39 w 61"/>
                  <a:gd name="T11" fmla="*/ 90 h 104"/>
                  <a:gd name="T12" fmla="*/ 35 w 61"/>
                  <a:gd name="T13" fmla="*/ 95 h 104"/>
                  <a:gd name="T14" fmla="*/ 29 w 61"/>
                  <a:gd name="T15" fmla="*/ 99 h 104"/>
                  <a:gd name="T16" fmla="*/ 24 w 61"/>
                  <a:gd name="T17" fmla="*/ 102 h 104"/>
                  <a:gd name="T18" fmla="*/ 19 w 61"/>
                  <a:gd name="T19" fmla="*/ 104 h 104"/>
                  <a:gd name="T20" fmla="*/ 19 w 61"/>
                  <a:gd name="T21" fmla="*/ 104 h 104"/>
                  <a:gd name="T22" fmla="*/ 12 w 61"/>
                  <a:gd name="T23" fmla="*/ 103 h 104"/>
                  <a:gd name="T24" fmla="*/ 7 w 61"/>
                  <a:gd name="T25" fmla="*/ 102 h 104"/>
                  <a:gd name="T26" fmla="*/ 3 w 61"/>
                  <a:gd name="T27" fmla="*/ 99 h 104"/>
                  <a:gd name="T28" fmla="*/ 0 w 61"/>
                  <a:gd name="T29" fmla="*/ 91 h 104"/>
                  <a:gd name="T30" fmla="*/ 0 w 61"/>
                  <a:gd name="T31" fmla="*/ 91 h 104"/>
                  <a:gd name="T32" fmla="*/ 0 w 61"/>
                  <a:gd name="T33" fmla="*/ 89 h 104"/>
                  <a:gd name="T34" fmla="*/ 0 w 61"/>
                  <a:gd name="T35" fmla="*/ 89 h 104"/>
                  <a:gd name="T36" fmla="*/ 15 w 61"/>
                  <a:gd name="T37" fmla="*/ 76 h 104"/>
                  <a:gd name="T38" fmla="*/ 15 w 61"/>
                  <a:gd name="T39" fmla="*/ 76 h 104"/>
                  <a:gd name="T40" fmla="*/ 17 w 61"/>
                  <a:gd name="T41" fmla="*/ 74 h 104"/>
                  <a:gd name="T42" fmla="*/ 18 w 61"/>
                  <a:gd name="T43" fmla="*/ 75 h 104"/>
                  <a:gd name="T44" fmla="*/ 18 w 61"/>
                  <a:gd name="T45" fmla="*/ 75 h 104"/>
                  <a:gd name="T46" fmla="*/ 28 w 61"/>
                  <a:gd name="T47" fmla="*/ 78 h 104"/>
                  <a:gd name="T48" fmla="*/ 28 w 61"/>
                  <a:gd name="T49" fmla="*/ 78 h 104"/>
                  <a:gd name="T50" fmla="*/ 29 w 61"/>
                  <a:gd name="T51" fmla="*/ 78 h 104"/>
                  <a:gd name="T52" fmla="*/ 30 w 61"/>
                  <a:gd name="T53" fmla="*/ 78 h 104"/>
                  <a:gd name="T54" fmla="*/ 30 w 61"/>
                  <a:gd name="T55" fmla="*/ 78 h 104"/>
                  <a:gd name="T56" fmla="*/ 36 w 61"/>
                  <a:gd name="T57" fmla="*/ 68 h 104"/>
                  <a:gd name="T58" fmla="*/ 39 w 61"/>
                  <a:gd name="T59" fmla="*/ 63 h 104"/>
                  <a:gd name="T60" fmla="*/ 41 w 61"/>
                  <a:gd name="T61" fmla="*/ 57 h 104"/>
                  <a:gd name="T62" fmla="*/ 41 w 61"/>
                  <a:gd name="T63" fmla="*/ 57 h 104"/>
                  <a:gd name="T64" fmla="*/ 43 w 61"/>
                  <a:gd name="T65" fmla="*/ 51 h 104"/>
                  <a:gd name="T66" fmla="*/ 44 w 61"/>
                  <a:gd name="T67" fmla="*/ 46 h 104"/>
                  <a:gd name="T68" fmla="*/ 46 w 61"/>
                  <a:gd name="T69" fmla="*/ 34 h 104"/>
                  <a:gd name="T70" fmla="*/ 46 w 61"/>
                  <a:gd name="T71" fmla="*/ 34 h 104"/>
                  <a:gd name="T72" fmla="*/ 46 w 61"/>
                  <a:gd name="T73" fmla="*/ 33 h 104"/>
                  <a:gd name="T74" fmla="*/ 44 w 61"/>
                  <a:gd name="T75" fmla="*/ 32 h 104"/>
                  <a:gd name="T76" fmla="*/ 44 w 61"/>
                  <a:gd name="T77" fmla="*/ 32 h 104"/>
                  <a:gd name="T78" fmla="*/ 34 w 61"/>
                  <a:gd name="T79" fmla="*/ 29 h 104"/>
                  <a:gd name="T80" fmla="*/ 34 w 61"/>
                  <a:gd name="T81" fmla="*/ 29 h 104"/>
                  <a:gd name="T82" fmla="*/ 33 w 61"/>
                  <a:gd name="T83" fmla="*/ 28 h 104"/>
                  <a:gd name="T84" fmla="*/ 32 w 61"/>
                  <a:gd name="T85" fmla="*/ 26 h 104"/>
                  <a:gd name="T86" fmla="*/ 32 w 61"/>
                  <a:gd name="T87" fmla="*/ 26 h 104"/>
                  <a:gd name="T88" fmla="*/ 30 w 61"/>
                  <a:gd name="T89" fmla="*/ 6 h 104"/>
                  <a:gd name="T90" fmla="*/ 30 w 61"/>
                  <a:gd name="T91" fmla="*/ 6 h 104"/>
                  <a:gd name="T92" fmla="*/ 31 w 61"/>
                  <a:gd name="T93" fmla="*/ 5 h 104"/>
                  <a:gd name="T94" fmla="*/ 39 w 61"/>
                  <a:gd name="T95" fmla="*/ 0 h 104"/>
                  <a:gd name="T96" fmla="*/ 39 w 61"/>
                  <a:gd name="T97" fmla="*/ 0 h 104"/>
                  <a:gd name="T98" fmla="*/ 43 w 61"/>
                  <a:gd name="T99" fmla="*/ 1 h 104"/>
                  <a:gd name="T100" fmla="*/ 48 w 61"/>
                  <a:gd name="T101" fmla="*/ 3 h 104"/>
                  <a:gd name="T102" fmla="*/ 55 w 61"/>
                  <a:gd name="T103" fmla="*/ 7 h 104"/>
                  <a:gd name="T104" fmla="*/ 55 w 61"/>
                  <a:gd name="T105" fmla="*/ 7 h 104"/>
                  <a:gd name="T106" fmla="*/ 57 w 61"/>
                  <a:gd name="T107" fmla="*/ 12 h 104"/>
                  <a:gd name="T108" fmla="*/ 59 w 61"/>
                  <a:gd name="T109" fmla="*/ 17 h 104"/>
                  <a:gd name="T110" fmla="*/ 61 w 61"/>
                  <a:gd name="T111" fmla="*/ 24 h 104"/>
                  <a:gd name="T112" fmla="*/ 61 w 61"/>
                  <a:gd name="T113" fmla="*/ 30 h 104"/>
                  <a:gd name="T114" fmla="*/ 61 w 61"/>
                  <a:gd name="T115" fmla="*/ 39 h 104"/>
                  <a:gd name="T116" fmla="*/ 60 w 61"/>
                  <a:gd name="T117" fmla="*/ 46 h 104"/>
                  <a:gd name="T118" fmla="*/ 59 w 61"/>
                  <a:gd name="T119" fmla="*/ 54 h 104"/>
                  <a:gd name="T120" fmla="*/ 56 w 61"/>
                  <a:gd name="T121" fmla="*/ 62 h 104"/>
                  <a:gd name="T122" fmla="*/ 56 w 61"/>
                  <a:gd name="T123" fmla="*/ 6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1" h="104">
                    <a:moveTo>
                      <a:pt x="56" y="62"/>
                    </a:moveTo>
                    <a:lnTo>
                      <a:pt x="56" y="62"/>
                    </a:lnTo>
                    <a:lnTo>
                      <a:pt x="53" y="70"/>
                    </a:lnTo>
                    <a:lnTo>
                      <a:pt x="49" y="78"/>
                    </a:lnTo>
                    <a:lnTo>
                      <a:pt x="44" y="84"/>
                    </a:lnTo>
                    <a:lnTo>
                      <a:pt x="39" y="90"/>
                    </a:lnTo>
                    <a:lnTo>
                      <a:pt x="35" y="95"/>
                    </a:lnTo>
                    <a:lnTo>
                      <a:pt x="29" y="99"/>
                    </a:lnTo>
                    <a:lnTo>
                      <a:pt x="24" y="102"/>
                    </a:lnTo>
                    <a:lnTo>
                      <a:pt x="19" y="104"/>
                    </a:lnTo>
                    <a:lnTo>
                      <a:pt x="19" y="104"/>
                    </a:lnTo>
                    <a:lnTo>
                      <a:pt x="12" y="103"/>
                    </a:lnTo>
                    <a:lnTo>
                      <a:pt x="7" y="102"/>
                    </a:lnTo>
                    <a:lnTo>
                      <a:pt x="3" y="99"/>
                    </a:lnTo>
                    <a:lnTo>
                      <a:pt x="0" y="91"/>
                    </a:lnTo>
                    <a:lnTo>
                      <a:pt x="0" y="91"/>
                    </a:lnTo>
                    <a:lnTo>
                      <a:pt x="0" y="89"/>
                    </a:lnTo>
                    <a:lnTo>
                      <a:pt x="0" y="89"/>
                    </a:lnTo>
                    <a:lnTo>
                      <a:pt x="15" y="76"/>
                    </a:lnTo>
                    <a:lnTo>
                      <a:pt x="15" y="76"/>
                    </a:lnTo>
                    <a:lnTo>
                      <a:pt x="17" y="74"/>
                    </a:lnTo>
                    <a:lnTo>
                      <a:pt x="18" y="75"/>
                    </a:lnTo>
                    <a:lnTo>
                      <a:pt x="18" y="75"/>
                    </a:lnTo>
                    <a:lnTo>
                      <a:pt x="28" y="78"/>
                    </a:lnTo>
                    <a:lnTo>
                      <a:pt x="28" y="78"/>
                    </a:lnTo>
                    <a:lnTo>
                      <a:pt x="29" y="78"/>
                    </a:lnTo>
                    <a:lnTo>
                      <a:pt x="30" y="78"/>
                    </a:lnTo>
                    <a:lnTo>
                      <a:pt x="30" y="78"/>
                    </a:lnTo>
                    <a:lnTo>
                      <a:pt x="36" y="68"/>
                    </a:lnTo>
                    <a:lnTo>
                      <a:pt x="39" y="63"/>
                    </a:lnTo>
                    <a:lnTo>
                      <a:pt x="41" y="57"/>
                    </a:lnTo>
                    <a:lnTo>
                      <a:pt x="41" y="57"/>
                    </a:lnTo>
                    <a:lnTo>
                      <a:pt x="43" y="51"/>
                    </a:lnTo>
                    <a:lnTo>
                      <a:pt x="44" y="46"/>
                    </a:lnTo>
                    <a:lnTo>
                      <a:pt x="46" y="34"/>
                    </a:lnTo>
                    <a:lnTo>
                      <a:pt x="46" y="34"/>
                    </a:lnTo>
                    <a:lnTo>
                      <a:pt x="46" y="33"/>
                    </a:lnTo>
                    <a:lnTo>
                      <a:pt x="44" y="32"/>
                    </a:lnTo>
                    <a:lnTo>
                      <a:pt x="44" y="32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3" y="28"/>
                    </a:lnTo>
                    <a:lnTo>
                      <a:pt x="32" y="26"/>
                    </a:lnTo>
                    <a:lnTo>
                      <a:pt x="32" y="26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31" y="5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43" y="1"/>
                    </a:lnTo>
                    <a:lnTo>
                      <a:pt x="48" y="3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7" y="12"/>
                    </a:lnTo>
                    <a:lnTo>
                      <a:pt x="59" y="17"/>
                    </a:lnTo>
                    <a:lnTo>
                      <a:pt x="61" y="24"/>
                    </a:lnTo>
                    <a:lnTo>
                      <a:pt x="61" y="30"/>
                    </a:lnTo>
                    <a:lnTo>
                      <a:pt x="61" y="39"/>
                    </a:lnTo>
                    <a:lnTo>
                      <a:pt x="60" y="46"/>
                    </a:lnTo>
                    <a:lnTo>
                      <a:pt x="59" y="54"/>
                    </a:lnTo>
                    <a:lnTo>
                      <a:pt x="56" y="62"/>
                    </a:lnTo>
                    <a:lnTo>
                      <a:pt x="56" y="6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8" name="Freeform 54"/>
              <p:cNvSpPr>
                <a:spLocks/>
              </p:cNvSpPr>
              <p:nvPr/>
            </p:nvSpPr>
            <p:spPr bwMode="auto">
              <a:xfrm>
                <a:off x="988" y="1653"/>
                <a:ext cx="243" cy="147"/>
              </a:xfrm>
              <a:custGeom>
                <a:avLst/>
                <a:gdLst>
                  <a:gd name="T0" fmla="*/ 3 w 243"/>
                  <a:gd name="T1" fmla="*/ 146 h 147"/>
                  <a:gd name="T2" fmla="*/ 3 w 243"/>
                  <a:gd name="T3" fmla="*/ 146 h 147"/>
                  <a:gd name="T4" fmla="*/ 1 w 243"/>
                  <a:gd name="T5" fmla="*/ 109 h 147"/>
                  <a:gd name="T6" fmla="*/ 0 w 243"/>
                  <a:gd name="T7" fmla="*/ 79 h 147"/>
                  <a:gd name="T8" fmla="*/ 1 w 243"/>
                  <a:gd name="T9" fmla="*/ 61 h 147"/>
                  <a:gd name="T10" fmla="*/ 1 w 243"/>
                  <a:gd name="T11" fmla="*/ 53 h 147"/>
                  <a:gd name="T12" fmla="*/ 1 w 243"/>
                  <a:gd name="T13" fmla="*/ 53 h 147"/>
                  <a:gd name="T14" fmla="*/ 1 w 243"/>
                  <a:gd name="T15" fmla="*/ 50 h 147"/>
                  <a:gd name="T16" fmla="*/ 2 w 243"/>
                  <a:gd name="T17" fmla="*/ 47 h 147"/>
                  <a:gd name="T18" fmla="*/ 7 w 243"/>
                  <a:gd name="T19" fmla="*/ 42 h 147"/>
                  <a:gd name="T20" fmla="*/ 13 w 243"/>
                  <a:gd name="T21" fmla="*/ 37 h 147"/>
                  <a:gd name="T22" fmla="*/ 22 w 243"/>
                  <a:gd name="T23" fmla="*/ 33 h 147"/>
                  <a:gd name="T24" fmla="*/ 33 w 243"/>
                  <a:gd name="T25" fmla="*/ 30 h 147"/>
                  <a:gd name="T26" fmla="*/ 45 w 243"/>
                  <a:gd name="T27" fmla="*/ 27 h 147"/>
                  <a:gd name="T28" fmla="*/ 58 w 243"/>
                  <a:gd name="T29" fmla="*/ 26 h 147"/>
                  <a:gd name="T30" fmla="*/ 71 w 243"/>
                  <a:gd name="T31" fmla="*/ 25 h 147"/>
                  <a:gd name="T32" fmla="*/ 71 w 243"/>
                  <a:gd name="T33" fmla="*/ 25 h 147"/>
                  <a:gd name="T34" fmla="*/ 84 w 243"/>
                  <a:gd name="T35" fmla="*/ 25 h 147"/>
                  <a:gd name="T36" fmla="*/ 94 w 243"/>
                  <a:gd name="T37" fmla="*/ 27 h 147"/>
                  <a:gd name="T38" fmla="*/ 105 w 243"/>
                  <a:gd name="T39" fmla="*/ 28 h 147"/>
                  <a:gd name="T40" fmla="*/ 113 w 243"/>
                  <a:gd name="T41" fmla="*/ 30 h 147"/>
                  <a:gd name="T42" fmla="*/ 125 w 243"/>
                  <a:gd name="T43" fmla="*/ 35 h 147"/>
                  <a:gd name="T44" fmla="*/ 135 w 243"/>
                  <a:gd name="T45" fmla="*/ 39 h 147"/>
                  <a:gd name="T46" fmla="*/ 178 w 243"/>
                  <a:gd name="T47" fmla="*/ 63 h 147"/>
                  <a:gd name="T48" fmla="*/ 161 w 243"/>
                  <a:gd name="T49" fmla="*/ 30 h 147"/>
                  <a:gd name="T50" fmla="*/ 161 w 243"/>
                  <a:gd name="T51" fmla="*/ 30 h 147"/>
                  <a:gd name="T52" fmla="*/ 160 w 243"/>
                  <a:gd name="T53" fmla="*/ 26 h 147"/>
                  <a:gd name="T54" fmla="*/ 159 w 243"/>
                  <a:gd name="T55" fmla="*/ 22 h 147"/>
                  <a:gd name="T56" fmla="*/ 159 w 243"/>
                  <a:gd name="T57" fmla="*/ 17 h 147"/>
                  <a:gd name="T58" fmla="*/ 160 w 243"/>
                  <a:gd name="T59" fmla="*/ 13 h 147"/>
                  <a:gd name="T60" fmla="*/ 162 w 243"/>
                  <a:gd name="T61" fmla="*/ 10 h 147"/>
                  <a:gd name="T62" fmla="*/ 164 w 243"/>
                  <a:gd name="T63" fmla="*/ 7 h 147"/>
                  <a:gd name="T64" fmla="*/ 168 w 243"/>
                  <a:gd name="T65" fmla="*/ 4 h 147"/>
                  <a:gd name="T66" fmla="*/ 171 w 243"/>
                  <a:gd name="T67" fmla="*/ 2 h 147"/>
                  <a:gd name="T68" fmla="*/ 171 w 243"/>
                  <a:gd name="T69" fmla="*/ 2 h 147"/>
                  <a:gd name="T70" fmla="*/ 175 w 243"/>
                  <a:gd name="T71" fmla="*/ 0 h 147"/>
                  <a:gd name="T72" fmla="*/ 179 w 243"/>
                  <a:gd name="T73" fmla="*/ 0 h 147"/>
                  <a:gd name="T74" fmla="*/ 183 w 243"/>
                  <a:gd name="T75" fmla="*/ 0 h 147"/>
                  <a:gd name="T76" fmla="*/ 187 w 243"/>
                  <a:gd name="T77" fmla="*/ 0 h 147"/>
                  <a:gd name="T78" fmla="*/ 190 w 243"/>
                  <a:gd name="T79" fmla="*/ 2 h 147"/>
                  <a:gd name="T80" fmla="*/ 194 w 243"/>
                  <a:gd name="T81" fmla="*/ 4 h 147"/>
                  <a:gd name="T82" fmla="*/ 196 w 243"/>
                  <a:gd name="T83" fmla="*/ 7 h 147"/>
                  <a:gd name="T84" fmla="*/ 199 w 243"/>
                  <a:gd name="T85" fmla="*/ 11 h 147"/>
                  <a:gd name="T86" fmla="*/ 243 w 243"/>
                  <a:gd name="T87" fmla="*/ 98 h 147"/>
                  <a:gd name="T88" fmla="*/ 204 w 243"/>
                  <a:gd name="T89" fmla="*/ 124 h 147"/>
                  <a:gd name="T90" fmla="*/ 143 w 243"/>
                  <a:gd name="T91" fmla="*/ 92 h 147"/>
                  <a:gd name="T92" fmla="*/ 143 w 243"/>
                  <a:gd name="T93" fmla="*/ 92 h 147"/>
                  <a:gd name="T94" fmla="*/ 142 w 243"/>
                  <a:gd name="T95" fmla="*/ 116 h 147"/>
                  <a:gd name="T96" fmla="*/ 140 w 243"/>
                  <a:gd name="T97" fmla="*/ 147 h 147"/>
                  <a:gd name="T98" fmla="*/ 139 w 243"/>
                  <a:gd name="T99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43" h="147">
                    <a:moveTo>
                      <a:pt x="3" y="146"/>
                    </a:moveTo>
                    <a:lnTo>
                      <a:pt x="3" y="146"/>
                    </a:lnTo>
                    <a:lnTo>
                      <a:pt x="1" y="109"/>
                    </a:lnTo>
                    <a:lnTo>
                      <a:pt x="0" y="79"/>
                    </a:lnTo>
                    <a:lnTo>
                      <a:pt x="1" y="61"/>
                    </a:lnTo>
                    <a:lnTo>
                      <a:pt x="1" y="53"/>
                    </a:lnTo>
                    <a:lnTo>
                      <a:pt x="1" y="53"/>
                    </a:lnTo>
                    <a:lnTo>
                      <a:pt x="1" y="50"/>
                    </a:lnTo>
                    <a:lnTo>
                      <a:pt x="2" y="47"/>
                    </a:lnTo>
                    <a:lnTo>
                      <a:pt x="7" y="42"/>
                    </a:lnTo>
                    <a:lnTo>
                      <a:pt x="13" y="37"/>
                    </a:lnTo>
                    <a:lnTo>
                      <a:pt x="22" y="33"/>
                    </a:lnTo>
                    <a:lnTo>
                      <a:pt x="33" y="30"/>
                    </a:lnTo>
                    <a:lnTo>
                      <a:pt x="45" y="27"/>
                    </a:lnTo>
                    <a:lnTo>
                      <a:pt x="58" y="26"/>
                    </a:lnTo>
                    <a:lnTo>
                      <a:pt x="71" y="25"/>
                    </a:lnTo>
                    <a:lnTo>
                      <a:pt x="71" y="25"/>
                    </a:lnTo>
                    <a:lnTo>
                      <a:pt x="84" y="25"/>
                    </a:lnTo>
                    <a:lnTo>
                      <a:pt x="94" y="27"/>
                    </a:lnTo>
                    <a:lnTo>
                      <a:pt x="105" y="28"/>
                    </a:lnTo>
                    <a:lnTo>
                      <a:pt x="113" y="30"/>
                    </a:lnTo>
                    <a:lnTo>
                      <a:pt x="125" y="35"/>
                    </a:lnTo>
                    <a:lnTo>
                      <a:pt x="135" y="39"/>
                    </a:lnTo>
                    <a:lnTo>
                      <a:pt x="178" y="63"/>
                    </a:lnTo>
                    <a:lnTo>
                      <a:pt x="161" y="30"/>
                    </a:lnTo>
                    <a:lnTo>
                      <a:pt x="161" y="30"/>
                    </a:lnTo>
                    <a:lnTo>
                      <a:pt x="160" y="26"/>
                    </a:lnTo>
                    <a:lnTo>
                      <a:pt x="159" y="22"/>
                    </a:lnTo>
                    <a:lnTo>
                      <a:pt x="159" y="17"/>
                    </a:lnTo>
                    <a:lnTo>
                      <a:pt x="160" y="13"/>
                    </a:lnTo>
                    <a:lnTo>
                      <a:pt x="162" y="10"/>
                    </a:lnTo>
                    <a:lnTo>
                      <a:pt x="164" y="7"/>
                    </a:lnTo>
                    <a:lnTo>
                      <a:pt x="168" y="4"/>
                    </a:lnTo>
                    <a:lnTo>
                      <a:pt x="171" y="2"/>
                    </a:lnTo>
                    <a:lnTo>
                      <a:pt x="171" y="2"/>
                    </a:lnTo>
                    <a:lnTo>
                      <a:pt x="175" y="0"/>
                    </a:lnTo>
                    <a:lnTo>
                      <a:pt x="179" y="0"/>
                    </a:lnTo>
                    <a:lnTo>
                      <a:pt x="183" y="0"/>
                    </a:lnTo>
                    <a:lnTo>
                      <a:pt x="187" y="0"/>
                    </a:lnTo>
                    <a:lnTo>
                      <a:pt x="190" y="2"/>
                    </a:lnTo>
                    <a:lnTo>
                      <a:pt x="194" y="4"/>
                    </a:lnTo>
                    <a:lnTo>
                      <a:pt x="196" y="7"/>
                    </a:lnTo>
                    <a:lnTo>
                      <a:pt x="199" y="11"/>
                    </a:lnTo>
                    <a:lnTo>
                      <a:pt x="243" y="98"/>
                    </a:lnTo>
                    <a:lnTo>
                      <a:pt x="204" y="124"/>
                    </a:lnTo>
                    <a:lnTo>
                      <a:pt x="143" y="92"/>
                    </a:lnTo>
                    <a:lnTo>
                      <a:pt x="143" y="92"/>
                    </a:lnTo>
                    <a:lnTo>
                      <a:pt x="142" y="116"/>
                    </a:lnTo>
                    <a:lnTo>
                      <a:pt x="140" y="147"/>
                    </a:lnTo>
                    <a:lnTo>
                      <a:pt x="139" y="14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9" name="Freeform 55"/>
              <p:cNvSpPr>
                <a:spLocks/>
              </p:cNvSpPr>
              <p:nvPr/>
            </p:nvSpPr>
            <p:spPr bwMode="auto">
              <a:xfrm>
                <a:off x="1560" y="941"/>
                <a:ext cx="77" cy="131"/>
              </a:xfrm>
              <a:custGeom>
                <a:avLst/>
                <a:gdLst>
                  <a:gd name="T0" fmla="*/ 7 w 77"/>
                  <a:gd name="T1" fmla="*/ 78 h 131"/>
                  <a:gd name="T2" fmla="*/ 15 w 77"/>
                  <a:gd name="T3" fmla="*/ 98 h 131"/>
                  <a:gd name="T4" fmla="*/ 26 w 77"/>
                  <a:gd name="T5" fmla="*/ 113 h 131"/>
                  <a:gd name="T6" fmla="*/ 40 w 77"/>
                  <a:gd name="T7" fmla="*/ 125 h 131"/>
                  <a:gd name="T8" fmla="*/ 53 w 77"/>
                  <a:gd name="T9" fmla="*/ 131 h 131"/>
                  <a:gd name="T10" fmla="*/ 62 w 77"/>
                  <a:gd name="T11" fmla="*/ 129 h 131"/>
                  <a:gd name="T12" fmla="*/ 73 w 77"/>
                  <a:gd name="T13" fmla="*/ 125 h 131"/>
                  <a:gd name="T14" fmla="*/ 76 w 77"/>
                  <a:gd name="T15" fmla="*/ 113 h 131"/>
                  <a:gd name="T16" fmla="*/ 76 w 77"/>
                  <a:gd name="T17" fmla="*/ 111 h 131"/>
                  <a:gd name="T18" fmla="*/ 58 w 77"/>
                  <a:gd name="T19" fmla="*/ 94 h 131"/>
                  <a:gd name="T20" fmla="*/ 56 w 77"/>
                  <a:gd name="T21" fmla="*/ 93 h 131"/>
                  <a:gd name="T22" fmla="*/ 53 w 77"/>
                  <a:gd name="T23" fmla="*/ 93 h 131"/>
                  <a:gd name="T24" fmla="*/ 42 w 77"/>
                  <a:gd name="T25" fmla="*/ 97 h 131"/>
                  <a:gd name="T26" fmla="*/ 39 w 77"/>
                  <a:gd name="T27" fmla="*/ 97 h 131"/>
                  <a:gd name="T28" fmla="*/ 35 w 77"/>
                  <a:gd name="T29" fmla="*/ 92 h 131"/>
                  <a:gd name="T30" fmla="*/ 27 w 77"/>
                  <a:gd name="T31" fmla="*/ 79 h 131"/>
                  <a:gd name="T32" fmla="*/ 24 w 77"/>
                  <a:gd name="T33" fmla="*/ 72 h 131"/>
                  <a:gd name="T34" fmla="*/ 20 w 77"/>
                  <a:gd name="T35" fmla="*/ 57 h 131"/>
                  <a:gd name="T36" fmla="*/ 19 w 77"/>
                  <a:gd name="T37" fmla="*/ 43 h 131"/>
                  <a:gd name="T38" fmla="*/ 20 w 77"/>
                  <a:gd name="T39" fmla="*/ 42 h 131"/>
                  <a:gd name="T40" fmla="*/ 21 w 77"/>
                  <a:gd name="T41" fmla="*/ 41 h 131"/>
                  <a:gd name="T42" fmla="*/ 34 w 77"/>
                  <a:gd name="T43" fmla="*/ 37 h 131"/>
                  <a:gd name="T44" fmla="*/ 36 w 77"/>
                  <a:gd name="T45" fmla="*/ 33 h 131"/>
                  <a:gd name="T46" fmla="*/ 38 w 77"/>
                  <a:gd name="T47" fmla="*/ 9 h 131"/>
                  <a:gd name="T48" fmla="*/ 38 w 77"/>
                  <a:gd name="T49" fmla="*/ 7 h 131"/>
                  <a:gd name="T50" fmla="*/ 27 w 77"/>
                  <a:gd name="T51" fmla="*/ 0 h 131"/>
                  <a:gd name="T52" fmla="*/ 21 w 77"/>
                  <a:gd name="T53" fmla="*/ 2 h 131"/>
                  <a:gd name="T54" fmla="*/ 9 w 77"/>
                  <a:gd name="T55" fmla="*/ 9 h 131"/>
                  <a:gd name="T56" fmla="*/ 5 w 77"/>
                  <a:gd name="T57" fmla="*/ 15 h 131"/>
                  <a:gd name="T58" fmla="*/ 1 w 77"/>
                  <a:gd name="T59" fmla="*/ 30 h 131"/>
                  <a:gd name="T60" fmla="*/ 0 w 77"/>
                  <a:gd name="T61" fmla="*/ 49 h 131"/>
                  <a:gd name="T62" fmla="*/ 3 w 77"/>
                  <a:gd name="T63" fmla="*/ 68 h 131"/>
                  <a:gd name="T64" fmla="*/ 7 w 77"/>
                  <a:gd name="T65" fmla="*/ 7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7" h="131">
                    <a:moveTo>
                      <a:pt x="7" y="78"/>
                    </a:moveTo>
                    <a:lnTo>
                      <a:pt x="7" y="78"/>
                    </a:lnTo>
                    <a:lnTo>
                      <a:pt x="11" y="89"/>
                    </a:lnTo>
                    <a:lnTo>
                      <a:pt x="15" y="98"/>
                    </a:lnTo>
                    <a:lnTo>
                      <a:pt x="20" y="106"/>
                    </a:lnTo>
                    <a:lnTo>
                      <a:pt x="26" y="113"/>
                    </a:lnTo>
                    <a:lnTo>
                      <a:pt x="33" y="120"/>
                    </a:lnTo>
                    <a:lnTo>
                      <a:pt x="40" y="125"/>
                    </a:lnTo>
                    <a:lnTo>
                      <a:pt x="46" y="128"/>
                    </a:lnTo>
                    <a:lnTo>
                      <a:pt x="53" y="131"/>
                    </a:lnTo>
                    <a:lnTo>
                      <a:pt x="53" y="131"/>
                    </a:lnTo>
                    <a:lnTo>
                      <a:pt x="62" y="129"/>
                    </a:lnTo>
                    <a:lnTo>
                      <a:pt x="68" y="128"/>
                    </a:lnTo>
                    <a:lnTo>
                      <a:pt x="73" y="125"/>
                    </a:lnTo>
                    <a:lnTo>
                      <a:pt x="76" y="113"/>
                    </a:lnTo>
                    <a:lnTo>
                      <a:pt x="76" y="113"/>
                    </a:lnTo>
                    <a:lnTo>
                      <a:pt x="77" y="112"/>
                    </a:lnTo>
                    <a:lnTo>
                      <a:pt x="76" y="111"/>
                    </a:lnTo>
                    <a:lnTo>
                      <a:pt x="76" y="111"/>
                    </a:lnTo>
                    <a:lnTo>
                      <a:pt x="58" y="94"/>
                    </a:lnTo>
                    <a:lnTo>
                      <a:pt x="58" y="94"/>
                    </a:lnTo>
                    <a:lnTo>
                      <a:pt x="56" y="93"/>
                    </a:lnTo>
                    <a:lnTo>
                      <a:pt x="53" y="93"/>
                    </a:lnTo>
                    <a:lnTo>
                      <a:pt x="53" y="93"/>
                    </a:lnTo>
                    <a:lnTo>
                      <a:pt x="42" y="97"/>
                    </a:lnTo>
                    <a:lnTo>
                      <a:pt x="42" y="97"/>
                    </a:lnTo>
                    <a:lnTo>
                      <a:pt x="40" y="98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35" y="92"/>
                    </a:lnTo>
                    <a:lnTo>
                      <a:pt x="31" y="86"/>
                    </a:lnTo>
                    <a:lnTo>
                      <a:pt x="27" y="79"/>
                    </a:lnTo>
                    <a:lnTo>
                      <a:pt x="24" y="72"/>
                    </a:lnTo>
                    <a:lnTo>
                      <a:pt x="24" y="72"/>
                    </a:lnTo>
                    <a:lnTo>
                      <a:pt x="22" y="65"/>
                    </a:lnTo>
                    <a:lnTo>
                      <a:pt x="20" y="57"/>
                    </a:lnTo>
                    <a:lnTo>
                      <a:pt x="19" y="51"/>
                    </a:lnTo>
                    <a:lnTo>
                      <a:pt x="19" y="43"/>
                    </a:lnTo>
                    <a:lnTo>
                      <a:pt x="19" y="43"/>
                    </a:lnTo>
                    <a:lnTo>
                      <a:pt x="20" y="42"/>
                    </a:lnTo>
                    <a:lnTo>
                      <a:pt x="21" y="41"/>
                    </a:lnTo>
                    <a:lnTo>
                      <a:pt x="21" y="41"/>
                    </a:lnTo>
                    <a:lnTo>
                      <a:pt x="34" y="37"/>
                    </a:lnTo>
                    <a:lnTo>
                      <a:pt x="34" y="37"/>
                    </a:lnTo>
                    <a:lnTo>
                      <a:pt x="36" y="35"/>
                    </a:lnTo>
                    <a:lnTo>
                      <a:pt x="36" y="33"/>
                    </a:lnTo>
                    <a:lnTo>
                      <a:pt x="36" y="33"/>
                    </a:lnTo>
                    <a:lnTo>
                      <a:pt x="38" y="9"/>
                    </a:lnTo>
                    <a:lnTo>
                      <a:pt x="38" y="9"/>
                    </a:lnTo>
                    <a:lnTo>
                      <a:pt x="38" y="7"/>
                    </a:lnTo>
                    <a:lnTo>
                      <a:pt x="38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3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3" y="22"/>
                    </a:lnTo>
                    <a:lnTo>
                      <a:pt x="1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1" y="58"/>
                    </a:lnTo>
                    <a:lnTo>
                      <a:pt x="3" y="68"/>
                    </a:lnTo>
                    <a:lnTo>
                      <a:pt x="7" y="78"/>
                    </a:lnTo>
                    <a:lnTo>
                      <a:pt x="7" y="78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0" name="Freeform 56"/>
              <p:cNvSpPr>
                <a:spLocks/>
              </p:cNvSpPr>
              <p:nvPr/>
            </p:nvSpPr>
            <p:spPr bwMode="auto">
              <a:xfrm>
                <a:off x="1248" y="2107"/>
                <a:ext cx="214" cy="173"/>
              </a:xfrm>
              <a:custGeom>
                <a:avLst/>
                <a:gdLst>
                  <a:gd name="T0" fmla="*/ 214 w 214"/>
                  <a:gd name="T1" fmla="*/ 69 h 173"/>
                  <a:gd name="T2" fmla="*/ 214 w 214"/>
                  <a:gd name="T3" fmla="*/ 69 h 173"/>
                  <a:gd name="T4" fmla="*/ 213 w 214"/>
                  <a:gd name="T5" fmla="*/ 62 h 173"/>
                  <a:gd name="T6" fmla="*/ 210 w 214"/>
                  <a:gd name="T7" fmla="*/ 55 h 173"/>
                  <a:gd name="T8" fmla="*/ 207 w 214"/>
                  <a:gd name="T9" fmla="*/ 49 h 173"/>
                  <a:gd name="T10" fmla="*/ 203 w 214"/>
                  <a:gd name="T11" fmla="*/ 42 h 173"/>
                  <a:gd name="T12" fmla="*/ 199 w 214"/>
                  <a:gd name="T13" fmla="*/ 36 h 173"/>
                  <a:gd name="T14" fmla="*/ 192 w 214"/>
                  <a:gd name="T15" fmla="*/ 30 h 173"/>
                  <a:gd name="T16" fmla="*/ 186 w 214"/>
                  <a:gd name="T17" fmla="*/ 25 h 173"/>
                  <a:gd name="T18" fmla="*/ 180 w 214"/>
                  <a:gd name="T19" fmla="*/ 20 h 173"/>
                  <a:gd name="T20" fmla="*/ 172 w 214"/>
                  <a:gd name="T21" fmla="*/ 15 h 173"/>
                  <a:gd name="T22" fmla="*/ 165 w 214"/>
                  <a:gd name="T23" fmla="*/ 12 h 173"/>
                  <a:gd name="T24" fmla="*/ 155 w 214"/>
                  <a:gd name="T25" fmla="*/ 8 h 173"/>
                  <a:gd name="T26" fmla="*/ 147 w 214"/>
                  <a:gd name="T27" fmla="*/ 5 h 173"/>
                  <a:gd name="T28" fmla="*/ 138 w 214"/>
                  <a:gd name="T29" fmla="*/ 3 h 173"/>
                  <a:gd name="T30" fmla="*/ 128 w 214"/>
                  <a:gd name="T31" fmla="*/ 2 h 173"/>
                  <a:gd name="T32" fmla="*/ 117 w 214"/>
                  <a:gd name="T33" fmla="*/ 1 h 173"/>
                  <a:gd name="T34" fmla="*/ 107 w 214"/>
                  <a:gd name="T35" fmla="*/ 0 h 173"/>
                  <a:gd name="T36" fmla="*/ 107 w 214"/>
                  <a:gd name="T37" fmla="*/ 0 h 173"/>
                  <a:gd name="T38" fmla="*/ 97 w 214"/>
                  <a:gd name="T39" fmla="*/ 1 h 173"/>
                  <a:gd name="T40" fmla="*/ 85 w 214"/>
                  <a:gd name="T41" fmla="*/ 2 h 173"/>
                  <a:gd name="T42" fmla="*/ 75 w 214"/>
                  <a:gd name="T43" fmla="*/ 4 h 173"/>
                  <a:gd name="T44" fmla="*/ 66 w 214"/>
                  <a:gd name="T45" fmla="*/ 6 h 173"/>
                  <a:gd name="T46" fmla="*/ 57 w 214"/>
                  <a:gd name="T47" fmla="*/ 9 h 173"/>
                  <a:gd name="T48" fmla="*/ 47 w 214"/>
                  <a:gd name="T49" fmla="*/ 13 h 173"/>
                  <a:gd name="T50" fmla="*/ 39 w 214"/>
                  <a:gd name="T51" fmla="*/ 17 h 173"/>
                  <a:gd name="T52" fmla="*/ 32 w 214"/>
                  <a:gd name="T53" fmla="*/ 22 h 173"/>
                  <a:gd name="T54" fmla="*/ 25 w 214"/>
                  <a:gd name="T55" fmla="*/ 27 h 173"/>
                  <a:gd name="T56" fmla="*/ 19 w 214"/>
                  <a:gd name="T57" fmla="*/ 33 h 173"/>
                  <a:gd name="T58" fmla="*/ 13 w 214"/>
                  <a:gd name="T59" fmla="*/ 40 h 173"/>
                  <a:gd name="T60" fmla="*/ 8 w 214"/>
                  <a:gd name="T61" fmla="*/ 47 h 173"/>
                  <a:gd name="T62" fmla="*/ 5 w 214"/>
                  <a:gd name="T63" fmla="*/ 54 h 173"/>
                  <a:gd name="T64" fmla="*/ 2 w 214"/>
                  <a:gd name="T65" fmla="*/ 61 h 173"/>
                  <a:gd name="T66" fmla="*/ 1 w 214"/>
                  <a:gd name="T67" fmla="*/ 69 h 173"/>
                  <a:gd name="T68" fmla="*/ 0 w 214"/>
                  <a:gd name="T69" fmla="*/ 77 h 173"/>
                  <a:gd name="T70" fmla="*/ 0 w 214"/>
                  <a:gd name="T71" fmla="*/ 77 h 173"/>
                  <a:gd name="T72" fmla="*/ 1 w 214"/>
                  <a:gd name="T73" fmla="*/ 85 h 173"/>
                  <a:gd name="T74" fmla="*/ 2 w 214"/>
                  <a:gd name="T75" fmla="*/ 92 h 173"/>
                  <a:gd name="T76" fmla="*/ 5 w 214"/>
                  <a:gd name="T77" fmla="*/ 100 h 173"/>
                  <a:gd name="T78" fmla="*/ 8 w 214"/>
                  <a:gd name="T79" fmla="*/ 108 h 173"/>
                  <a:gd name="T80" fmla="*/ 13 w 214"/>
                  <a:gd name="T81" fmla="*/ 114 h 173"/>
                  <a:gd name="T82" fmla="*/ 19 w 214"/>
                  <a:gd name="T83" fmla="*/ 120 h 173"/>
                  <a:gd name="T84" fmla="*/ 25 w 214"/>
                  <a:gd name="T85" fmla="*/ 126 h 173"/>
                  <a:gd name="T86" fmla="*/ 32 w 214"/>
                  <a:gd name="T87" fmla="*/ 132 h 173"/>
                  <a:gd name="T88" fmla="*/ 13 w 214"/>
                  <a:gd name="T89" fmla="*/ 173 h 173"/>
                  <a:gd name="T90" fmla="*/ 63 w 214"/>
                  <a:gd name="T91" fmla="*/ 148 h 173"/>
                  <a:gd name="T92" fmla="*/ 63 w 214"/>
                  <a:gd name="T93" fmla="*/ 148 h 173"/>
                  <a:gd name="T94" fmla="*/ 81 w 214"/>
                  <a:gd name="T95" fmla="*/ 152 h 173"/>
                  <a:gd name="T96" fmla="*/ 91 w 214"/>
                  <a:gd name="T97" fmla="*/ 153 h 173"/>
                  <a:gd name="T98" fmla="*/ 100 w 214"/>
                  <a:gd name="T99" fmla="*/ 154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14" h="173">
                    <a:moveTo>
                      <a:pt x="214" y="69"/>
                    </a:moveTo>
                    <a:lnTo>
                      <a:pt x="214" y="69"/>
                    </a:lnTo>
                    <a:lnTo>
                      <a:pt x="213" y="62"/>
                    </a:lnTo>
                    <a:lnTo>
                      <a:pt x="210" y="55"/>
                    </a:lnTo>
                    <a:lnTo>
                      <a:pt x="207" y="49"/>
                    </a:lnTo>
                    <a:lnTo>
                      <a:pt x="203" y="42"/>
                    </a:lnTo>
                    <a:lnTo>
                      <a:pt x="199" y="36"/>
                    </a:lnTo>
                    <a:lnTo>
                      <a:pt x="192" y="30"/>
                    </a:lnTo>
                    <a:lnTo>
                      <a:pt x="186" y="25"/>
                    </a:lnTo>
                    <a:lnTo>
                      <a:pt x="180" y="20"/>
                    </a:lnTo>
                    <a:lnTo>
                      <a:pt x="172" y="15"/>
                    </a:lnTo>
                    <a:lnTo>
                      <a:pt x="165" y="12"/>
                    </a:lnTo>
                    <a:lnTo>
                      <a:pt x="155" y="8"/>
                    </a:lnTo>
                    <a:lnTo>
                      <a:pt x="147" y="5"/>
                    </a:lnTo>
                    <a:lnTo>
                      <a:pt x="138" y="3"/>
                    </a:lnTo>
                    <a:lnTo>
                      <a:pt x="128" y="2"/>
                    </a:lnTo>
                    <a:lnTo>
                      <a:pt x="117" y="1"/>
                    </a:lnTo>
                    <a:lnTo>
                      <a:pt x="107" y="0"/>
                    </a:lnTo>
                    <a:lnTo>
                      <a:pt x="107" y="0"/>
                    </a:lnTo>
                    <a:lnTo>
                      <a:pt x="97" y="1"/>
                    </a:lnTo>
                    <a:lnTo>
                      <a:pt x="85" y="2"/>
                    </a:lnTo>
                    <a:lnTo>
                      <a:pt x="75" y="4"/>
                    </a:lnTo>
                    <a:lnTo>
                      <a:pt x="66" y="6"/>
                    </a:lnTo>
                    <a:lnTo>
                      <a:pt x="57" y="9"/>
                    </a:lnTo>
                    <a:lnTo>
                      <a:pt x="47" y="13"/>
                    </a:lnTo>
                    <a:lnTo>
                      <a:pt x="39" y="17"/>
                    </a:lnTo>
                    <a:lnTo>
                      <a:pt x="32" y="22"/>
                    </a:lnTo>
                    <a:lnTo>
                      <a:pt x="25" y="27"/>
                    </a:lnTo>
                    <a:lnTo>
                      <a:pt x="19" y="33"/>
                    </a:lnTo>
                    <a:lnTo>
                      <a:pt x="13" y="40"/>
                    </a:lnTo>
                    <a:lnTo>
                      <a:pt x="8" y="47"/>
                    </a:lnTo>
                    <a:lnTo>
                      <a:pt x="5" y="54"/>
                    </a:lnTo>
                    <a:lnTo>
                      <a:pt x="2" y="61"/>
                    </a:lnTo>
                    <a:lnTo>
                      <a:pt x="1" y="69"/>
                    </a:lnTo>
                    <a:lnTo>
                      <a:pt x="0" y="77"/>
                    </a:lnTo>
                    <a:lnTo>
                      <a:pt x="0" y="77"/>
                    </a:lnTo>
                    <a:lnTo>
                      <a:pt x="1" y="85"/>
                    </a:lnTo>
                    <a:lnTo>
                      <a:pt x="2" y="92"/>
                    </a:lnTo>
                    <a:lnTo>
                      <a:pt x="5" y="100"/>
                    </a:lnTo>
                    <a:lnTo>
                      <a:pt x="8" y="108"/>
                    </a:lnTo>
                    <a:lnTo>
                      <a:pt x="13" y="114"/>
                    </a:lnTo>
                    <a:lnTo>
                      <a:pt x="19" y="120"/>
                    </a:lnTo>
                    <a:lnTo>
                      <a:pt x="25" y="126"/>
                    </a:lnTo>
                    <a:lnTo>
                      <a:pt x="32" y="132"/>
                    </a:lnTo>
                    <a:lnTo>
                      <a:pt x="13" y="173"/>
                    </a:lnTo>
                    <a:lnTo>
                      <a:pt x="63" y="148"/>
                    </a:lnTo>
                    <a:lnTo>
                      <a:pt x="63" y="148"/>
                    </a:lnTo>
                    <a:lnTo>
                      <a:pt x="81" y="152"/>
                    </a:lnTo>
                    <a:lnTo>
                      <a:pt x="91" y="153"/>
                    </a:lnTo>
                    <a:lnTo>
                      <a:pt x="100" y="1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1" name="Freeform 57"/>
              <p:cNvSpPr>
                <a:spLocks/>
              </p:cNvSpPr>
              <p:nvPr/>
            </p:nvSpPr>
            <p:spPr bwMode="auto">
              <a:xfrm>
                <a:off x="1353" y="2183"/>
                <a:ext cx="163" cy="132"/>
              </a:xfrm>
              <a:custGeom>
                <a:avLst/>
                <a:gdLst>
                  <a:gd name="T0" fmla="*/ 81 w 163"/>
                  <a:gd name="T1" fmla="*/ 0 h 132"/>
                  <a:gd name="T2" fmla="*/ 81 w 163"/>
                  <a:gd name="T3" fmla="*/ 0 h 132"/>
                  <a:gd name="T4" fmla="*/ 98 w 163"/>
                  <a:gd name="T5" fmla="*/ 1 h 132"/>
                  <a:gd name="T6" fmla="*/ 113 w 163"/>
                  <a:gd name="T7" fmla="*/ 4 h 132"/>
                  <a:gd name="T8" fmla="*/ 127 w 163"/>
                  <a:gd name="T9" fmla="*/ 10 h 132"/>
                  <a:gd name="T10" fmla="*/ 140 w 163"/>
                  <a:gd name="T11" fmla="*/ 17 h 132"/>
                  <a:gd name="T12" fmla="*/ 145 w 163"/>
                  <a:gd name="T13" fmla="*/ 21 h 132"/>
                  <a:gd name="T14" fmla="*/ 149 w 163"/>
                  <a:gd name="T15" fmla="*/ 25 h 132"/>
                  <a:gd name="T16" fmla="*/ 153 w 163"/>
                  <a:gd name="T17" fmla="*/ 30 h 132"/>
                  <a:gd name="T18" fmla="*/ 157 w 163"/>
                  <a:gd name="T19" fmla="*/ 36 h 132"/>
                  <a:gd name="T20" fmla="*/ 159 w 163"/>
                  <a:gd name="T21" fmla="*/ 41 h 132"/>
                  <a:gd name="T22" fmla="*/ 161 w 163"/>
                  <a:gd name="T23" fmla="*/ 46 h 132"/>
                  <a:gd name="T24" fmla="*/ 162 w 163"/>
                  <a:gd name="T25" fmla="*/ 52 h 132"/>
                  <a:gd name="T26" fmla="*/ 163 w 163"/>
                  <a:gd name="T27" fmla="*/ 58 h 132"/>
                  <a:gd name="T28" fmla="*/ 163 w 163"/>
                  <a:gd name="T29" fmla="*/ 58 h 132"/>
                  <a:gd name="T30" fmla="*/ 162 w 163"/>
                  <a:gd name="T31" fmla="*/ 64 h 132"/>
                  <a:gd name="T32" fmla="*/ 161 w 163"/>
                  <a:gd name="T33" fmla="*/ 71 h 132"/>
                  <a:gd name="T34" fmla="*/ 159 w 163"/>
                  <a:gd name="T35" fmla="*/ 76 h 132"/>
                  <a:gd name="T36" fmla="*/ 157 w 163"/>
                  <a:gd name="T37" fmla="*/ 81 h 132"/>
                  <a:gd name="T38" fmla="*/ 153 w 163"/>
                  <a:gd name="T39" fmla="*/ 86 h 132"/>
                  <a:gd name="T40" fmla="*/ 149 w 163"/>
                  <a:gd name="T41" fmla="*/ 91 h 132"/>
                  <a:gd name="T42" fmla="*/ 144 w 163"/>
                  <a:gd name="T43" fmla="*/ 96 h 132"/>
                  <a:gd name="T44" fmla="*/ 139 w 163"/>
                  <a:gd name="T45" fmla="*/ 100 h 132"/>
                  <a:gd name="T46" fmla="*/ 153 w 163"/>
                  <a:gd name="T47" fmla="*/ 132 h 132"/>
                  <a:gd name="T48" fmla="*/ 115 w 163"/>
                  <a:gd name="T49" fmla="*/ 112 h 132"/>
                  <a:gd name="T50" fmla="*/ 115 w 163"/>
                  <a:gd name="T51" fmla="*/ 112 h 132"/>
                  <a:gd name="T52" fmla="*/ 107 w 163"/>
                  <a:gd name="T53" fmla="*/ 114 h 132"/>
                  <a:gd name="T54" fmla="*/ 99 w 163"/>
                  <a:gd name="T55" fmla="*/ 116 h 132"/>
                  <a:gd name="T56" fmla="*/ 90 w 163"/>
                  <a:gd name="T57" fmla="*/ 117 h 132"/>
                  <a:gd name="T58" fmla="*/ 81 w 163"/>
                  <a:gd name="T59" fmla="*/ 117 h 132"/>
                  <a:gd name="T60" fmla="*/ 81 w 163"/>
                  <a:gd name="T61" fmla="*/ 117 h 132"/>
                  <a:gd name="T62" fmla="*/ 65 w 163"/>
                  <a:gd name="T63" fmla="*/ 116 h 132"/>
                  <a:gd name="T64" fmla="*/ 49 w 163"/>
                  <a:gd name="T65" fmla="*/ 113 h 132"/>
                  <a:gd name="T66" fmla="*/ 36 w 163"/>
                  <a:gd name="T67" fmla="*/ 107 h 132"/>
                  <a:gd name="T68" fmla="*/ 24 w 163"/>
                  <a:gd name="T69" fmla="*/ 100 h 132"/>
                  <a:gd name="T70" fmla="*/ 18 w 163"/>
                  <a:gd name="T71" fmla="*/ 95 h 132"/>
                  <a:gd name="T72" fmla="*/ 14 w 163"/>
                  <a:gd name="T73" fmla="*/ 91 h 132"/>
                  <a:gd name="T74" fmla="*/ 10 w 163"/>
                  <a:gd name="T75" fmla="*/ 86 h 132"/>
                  <a:gd name="T76" fmla="*/ 6 w 163"/>
                  <a:gd name="T77" fmla="*/ 81 h 132"/>
                  <a:gd name="T78" fmla="*/ 4 w 163"/>
                  <a:gd name="T79" fmla="*/ 76 h 132"/>
                  <a:gd name="T80" fmla="*/ 2 w 163"/>
                  <a:gd name="T81" fmla="*/ 71 h 132"/>
                  <a:gd name="T82" fmla="*/ 0 w 163"/>
                  <a:gd name="T83" fmla="*/ 64 h 132"/>
                  <a:gd name="T84" fmla="*/ 0 w 163"/>
                  <a:gd name="T85" fmla="*/ 58 h 132"/>
                  <a:gd name="T86" fmla="*/ 0 w 163"/>
                  <a:gd name="T87" fmla="*/ 58 h 132"/>
                  <a:gd name="T88" fmla="*/ 0 w 163"/>
                  <a:gd name="T89" fmla="*/ 52 h 132"/>
                  <a:gd name="T90" fmla="*/ 2 w 163"/>
                  <a:gd name="T91" fmla="*/ 46 h 132"/>
                  <a:gd name="T92" fmla="*/ 4 w 163"/>
                  <a:gd name="T93" fmla="*/ 41 h 132"/>
                  <a:gd name="T94" fmla="*/ 6 w 163"/>
                  <a:gd name="T95" fmla="*/ 36 h 132"/>
                  <a:gd name="T96" fmla="*/ 10 w 163"/>
                  <a:gd name="T97" fmla="*/ 30 h 132"/>
                  <a:gd name="T98" fmla="*/ 14 w 163"/>
                  <a:gd name="T99" fmla="*/ 25 h 132"/>
                  <a:gd name="T100" fmla="*/ 18 w 163"/>
                  <a:gd name="T101" fmla="*/ 21 h 132"/>
                  <a:gd name="T102" fmla="*/ 24 w 163"/>
                  <a:gd name="T103" fmla="*/ 17 h 132"/>
                  <a:gd name="T104" fmla="*/ 36 w 163"/>
                  <a:gd name="T105" fmla="*/ 10 h 132"/>
                  <a:gd name="T106" fmla="*/ 49 w 163"/>
                  <a:gd name="T107" fmla="*/ 4 h 132"/>
                  <a:gd name="T108" fmla="*/ 65 w 163"/>
                  <a:gd name="T109" fmla="*/ 1 h 132"/>
                  <a:gd name="T110" fmla="*/ 81 w 163"/>
                  <a:gd name="T111" fmla="*/ 0 h 132"/>
                  <a:gd name="T112" fmla="*/ 81 w 163"/>
                  <a:gd name="T1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3" h="132">
                    <a:moveTo>
                      <a:pt x="81" y="0"/>
                    </a:moveTo>
                    <a:lnTo>
                      <a:pt x="81" y="0"/>
                    </a:lnTo>
                    <a:lnTo>
                      <a:pt x="98" y="1"/>
                    </a:lnTo>
                    <a:lnTo>
                      <a:pt x="113" y="4"/>
                    </a:lnTo>
                    <a:lnTo>
                      <a:pt x="127" y="10"/>
                    </a:lnTo>
                    <a:lnTo>
                      <a:pt x="140" y="17"/>
                    </a:lnTo>
                    <a:lnTo>
                      <a:pt x="145" y="21"/>
                    </a:lnTo>
                    <a:lnTo>
                      <a:pt x="149" y="25"/>
                    </a:lnTo>
                    <a:lnTo>
                      <a:pt x="153" y="30"/>
                    </a:lnTo>
                    <a:lnTo>
                      <a:pt x="157" y="36"/>
                    </a:lnTo>
                    <a:lnTo>
                      <a:pt x="159" y="41"/>
                    </a:lnTo>
                    <a:lnTo>
                      <a:pt x="161" y="46"/>
                    </a:lnTo>
                    <a:lnTo>
                      <a:pt x="162" y="52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2" y="64"/>
                    </a:lnTo>
                    <a:lnTo>
                      <a:pt x="161" y="71"/>
                    </a:lnTo>
                    <a:lnTo>
                      <a:pt x="159" y="76"/>
                    </a:lnTo>
                    <a:lnTo>
                      <a:pt x="157" y="81"/>
                    </a:lnTo>
                    <a:lnTo>
                      <a:pt x="153" y="86"/>
                    </a:lnTo>
                    <a:lnTo>
                      <a:pt x="149" y="91"/>
                    </a:lnTo>
                    <a:lnTo>
                      <a:pt x="144" y="96"/>
                    </a:lnTo>
                    <a:lnTo>
                      <a:pt x="139" y="100"/>
                    </a:lnTo>
                    <a:lnTo>
                      <a:pt x="153" y="132"/>
                    </a:lnTo>
                    <a:lnTo>
                      <a:pt x="115" y="112"/>
                    </a:lnTo>
                    <a:lnTo>
                      <a:pt x="115" y="112"/>
                    </a:lnTo>
                    <a:lnTo>
                      <a:pt x="107" y="114"/>
                    </a:lnTo>
                    <a:lnTo>
                      <a:pt x="99" y="116"/>
                    </a:lnTo>
                    <a:lnTo>
                      <a:pt x="90" y="117"/>
                    </a:lnTo>
                    <a:lnTo>
                      <a:pt x="81" y="117"/>
                    </a:lnTo>
                    <a:lnTo>
                      <a:pt x="81" y="117"/>
                    </a:lnTo>
                    <a:lnTo>
                      <a:pt x="65" y="116"/>
                    </a:lnTo>
                    <a:lnTo>
                      <a:pt x="49" y="113"/>
                    </a:lnTo>
                    <a:lnTo>
                      <a:pt x="36" y="107"/>
                    </a:lnTo>
                    <a:lnTo>
                      <a:pt x="24" y="100"/>
                    </a:lnTo>
                    <a:lnTo>
                      <a:pt x="18" y="95"/>
                    </a:lnTo>
                    <a:lnTo>
                      <a:pt x="14" y="91"/>
                    </a:lnTo>
                    <a:lnTo>
                      <a:pt x="10" y="86"/>
                    </a:lnTo>
                    <a:lnTo>
                      <a:pt x="6" y="81"/>
                    </a:lnTo>
                    <a:lnTo>
                      <a:pt x="4" y="76"/>
                    </a:lnTo>
                    <a:lnTo>
                      <a:pt x="2" y="71"/>
                    </a:lnTo>
                    <a:lnTo>
                      <a:pt x="0" y="64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0" y="52"/>
                    </a:lnTo>
                    <a:lnTo>
                      <a:pt x="2" y="46"/>
                    </a:lnTo>
                    <a:lnTo>
                      <a:pt x="4" y="41"/>
                    </a:lnTo>
                    <a:lnTo>
                      <a:pt x="6" y="36"/>
                    </a:lnTo>
                    <a:lnTo>
                      <a:pt x="10" y="30"/>
                    </a:lnTo>
                    <a:lnTo>
                      <a:pt x="14" y="25"/>
                    </a:lnTo>
                    <a:lnTo>
                      <a:pt x="18" y="21"/>
                    </a:lnTo>
                    <a:lnTo>
                      <a:pt x="24" y="17"/>
                    </a:lnTo>
                    <a:lnTo>
                      <a:pt x="36" y="10"/>
                    </a:lnTo>
                    <a:lnTo>
                      <a:pt x="49" y="4"/>
                    </a:lnTo>
                    <a:lnTo>
                      <a:pt x="65" y="1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2" name="Freeform 58"/>
              <p:cNvSpPr>
                <a:spLocks/>
              </p:cNvSpPr>
              <p:nvPr/>
            </p:nvSpPr>
            <p:spPr bwMode="auto">
              <a:xfrm>
                <a:off x="1214" y="42"/>
                <a:ext cx="72" cy="71"/>
              </a:xfrm>
              <a:custGeom>
                <a:avLst/>
                <a:gdLst>
                  <a:gd name="T0" fmla="*/ 0 w 72"/>
                  <a:gd name="T1" fmla="*/ 35 h 71"/>
                  <a:gd name="T2" fmla="*/ 0 w 72"/>
                  <a:gd name="T3" fmla="*/ 35 h 71"/>
                  <a:gd name="T4" fmla="*/ 1 w 72"/>
                  <a:gd name="T5" fmla="*/ 28 h 71"/>
                  <a:gd name="T6" fmla="*/ 3 w 72"/>
                  <a:gd name="T7" fmla="*/ 22 h 71"/>
                  <a:gd name="T8" fmla="*/ 6 w 72"/>
                  <a:gd name="T9" fmla="*/ 16 h 71"/>
                  <a:gd name="T10" fmla="*/ 11 w 72"/>
                  <a:gd name="T11" fmla="*/ 11 h 71"/>
                  <a:gd name="T12" fmla="*/ 17 w 72"/>
                  <a:gd name="T13" fmla="*/ 7 h 71"/>
                  <a:gd name="T14" fmla="*/ 23 w 72"/>
                  <a:gd name="T15" fmla="*/ 3 h 71"/>
                  <a:gd name="T16" fmla="*/ 29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43 w 72"/>
                  <a:gd name="T23" fmla="*/ 1 h 71"/>
                  <a:gd name="T24" fmla="*/ 51 w 72"/>
                  <a:gd name="T25" fmla="*/ 3 h 71"/>
                  <a:gd name="T26" fmla="*/ 56 w 72"/>
                  <a:gd name="T27" fmla="*/ 7 h 71"/>
                  <a:gd name="T28" fmla="*/ 62 w 72"/>
                  <a:gd name="T29" fmla="*/ 11 h 71"/>
                  <a:gd name="T30" fmla="*/ 66 w 72"/>
                  <a:gd name="T31" fmla="*/ 16 h 71"/>
                  <a:gd name="T32" fmla="*/ 69 w 72"/>
                  <a:gd name="T33" fmla="*/ 22 h 71"/>
                  <a:gd name="T34" fmla="*/ 71 w 72"/>
                  <a:gd name="T35" fmla="*/ 28 h 71"/>
                  <a:gd name="T36" fmla="*/ 72 w 72"/>
                  <a:gd name="T37" fmla="*/ 35 h 71"/>
                  <a:gd name="T38" fmla="*/ 72 w 72"/>
                  <a:gd name="T39" fmla="*/ 35 h 71"/>
                  <a:gd name="T40" fmla="*/ 71 w 72"/>
                  <a:gd name="T41" fmla="*/ 43 h 71"/>
                  <a:gd name="T42" fmla="*/ 69 w 72"/>
                  <a:gd name="T43" fmla="*/ 50 h 71"/>
                  <a:gd name="T44" fmla="*/ 66 w 72"/>
                  <a:gd name="T45" fmla="*/ 56 h 71"/>
                  <a:gd name="T46" fmla="*/ 62 w 72"/>
                  <a:gd name="T47" fmla="*/ 61 h 71"/>
                  <a:gd name="T48" fmla="*/ 56 w 72"/>
                  <a:gd name="T49" fmla="*/ 65 h 71"/>
                  <a:gd name="T50" fmla="*/ 51 w 72"/>
                  <a:gd name="T51" fmla="*/ 68 h 71"/>
                  <a:gd name="T52" fmla="*/ 43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29 w 72"/>
                  <a:gd name="T59" fmla="*/ 70 h 71"/>
                  <a:gd name="T60" fmla="*/ 23 w 72"/>
                  <a:gd name="T61" fmla="*/ 68 h 71"/>
                  <a:gd name="T62" fmla="*/ 17 w 72"/>
                  <a:gd name="T63" fmla="*/ 65 h 71"/>
                  <a:gd name="T64" fmla="*/ 11 w 72"/>
                  <a:gd name="T65" fmla="*/ 61 h 71"/>
                  <a:gd name="T66" fmla="*/ 6 w 72"/>
                  <a:gd name="T67" fmla="*/ 56 h 71"/>
                  <a:gd name="T68" fmla="*/ 3 w 72"/>
                  <a:gd name="T69" fmla="*/ 50 h 71"/>
                  <a:gd name="T70" fmla="*/ 1 w 72"/>
                  <a:gd name="T71" fmla="*/ 43 h 71"/>
                  <a:gd name="T72" fmla="*/ 0 w 72"/>
                  <a:gd name="T73" fmla="*/ 35 h 71"/>
                  <a:gd name="T74" fmla="*/ 0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0" y="35"/>
                    </a:move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3"/>
                    </a:lnTo>
                    <a:lnTo>
                      <a:pt x="29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3" y="1"/>
                    </a:lnTo>
                    <a:lnTo>
                      <a:pt x="51" y="3"/>
                    </a:lnTo>
                    <a:lnTo>
                      <a:pt x="56" y="7"/>
                    </a:lnTo>
                    <a:lnTo>
                      <a:pt x="62" y="11"/>
                    </a:lnTo>
                    <a:lnTo>
                      <a:pt x="66" y="16"/>
                    </a:lnTo>
                    <a:lnTo>
                      <a:pt x="69" y="22"/>
                    </a:lnTo>
                    <a:lnTo>
                      <a:pt x="71" y="28"/>
                    </a:lnTo>
                    <a:lnTo>
                      <a:pt x="72" y="35"/>
                    </a:lnTo>
                    <a:lnTo>
                      <a:pt x="72" y="35"/>
                    </a:lnTo>
                    <a:lnTo>
                      <a:pt x="71" y="43"/>
                    </a:lnTo>
                    <a:lnTo>
                      <a:pt x="69" y="50"/>
                    </a:lnTo>
                    <a:lnTo>
                      <a:pt x="66" y="56"/>
                    </a:lnTo>
                    <a:lnTo>
                      <a:pt x="62" y="61"/>
                    </a:lnTo>
                    <a:lnTo>
                      <a:pt x="56" y="65"/>
                    </a:lnTo>
                    <a:lnTo>
                      <a:pt x="51" y="68"/>
                    </a:lnTo>
                    <a:lnTo>
                      <a:pt x="43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29" y="70"/>
                    </a:lnTo>
                    <a:lnTo>
                      <a:pt x="23" y="68"/>
                    </a:lnTo>
                    <a:lnTo>
                      <a:pt x="17" y="65"/>
                    </a:lnTo>
                    <a:lnTo>
                      <a:pt x="11" y="61"/>
                    </a:lnTo>
                    <a:lnTo>
                      <a:pt x="6" y="56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3" name="Freeform 59"/>
              <p:cNvSpPr>
                <a:spLocks/>
              </p:cNvSpPr>
              <p:nvPr/>
            </p:nvSpPr>
            <p:spPr bwMode="auto">
              <a:xfrm>
                <a:off x="1204" y="171"/>
                <a:ext cx="23" cy="121"/>
              </a:xfrm>
              <a:custGeom>
                <a:avLst/>
                <a:gdLst>
                  <a:gd name="T0" fmla="*/ 0 w 23"/>
                  <a:gd name="T1" fmla="*/ 12 h 121"/>
                  <a:gd name="T2" fmla="*/ 11 w 23"/>
                  <a:gd name="T3" fmla="*/ 0 h 121"/>
                  <a:gd name="T4" fmla="*/ 11 w 23"/>
                  <a:gd name="T5" fmla="*/ 0 h 121"/>
                  <a:gd name="T6" fmla="*/ 11 w 23"/>
                  <a:gd name="T7" fmla="*/ 38 h 121"/>
                  <a:gd name="T8" fmla="*/ 12 w 23"/>
                  <a:gd name="T9" fmla="*/ 53 h 121"/>
                  <a:gd name="T10" fmla="*/ 13 w 23"/>
                  <a:gd name="T11" fmla="*/ 63 h 121"/>
                  <a:gd name="T12" fmla="*/ 13 w 23"/>
                  <a:gd name="T13" fmla="*/ 63 h 121"/>
                  <a:gd name="T14" fmla="*/ 17 w 23"/>
                  <a:gd name="T15" fmla="*/ 91 h 121"/>
                  <a:gd name="T16" fmla="*/ 20 w 23"/>
                  <a:gd name="T17" fmla="*/ 108 h 121"/>
                  <a:gd name="T18" fmla="*/ 23 w 23"/>
                  <a:gd name="T19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121">
                    <a:moveTo>
                      <a:pt x="0" y="12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11" y="38"/>
                    </a:lnTo>
                    <a:lnTo>
                      <a:pt x="12" y="53"/>
                    </a:lnTo>
                    <a:lnTo>
                      <a:pt x="13" y="63"/>
                    </a:lnTo>
                    <a:lnTo>
                      <a:pt x="13" y="63"/>
                    </a:lnTo>
                    <a:lnTo>
                      <a:pt x="17" y="91"/>
                    </a:lnTo>
                    <a:lnTo>
                      <a:pt x="20" y="108"/>
                    </a:lnTo>
                    <a:lnTo>
                      <a:pt x="23" y="12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4" name="Freeform 60"/>
              <p:cNvSpPr>
                <a:spLocks/>
              </p:cNvSpPr>
              <p:nvPr/>
            </p:nvSpPr>
            <p:spPr bwMode="auto">
              <a:xfrm>
                <a:off x="1190" y="124"/>
                <a:ext cx="106" cy="168"/>
              </a:xfrm>
              <a:custGeom>
                <a:avLst/>
                <a:gdLst>
                  <a:gd name="T0" fmla="*/ 83 w 106"/>
                  <a:gd name="T1" fmla="*/ 168 h 168"/>
                  <a:gd name="T2" fmla="*/ 83 w 106"/>
                  <a:gd name="T3" fmla="*/ 168 h 168"/>
                  <a:gd name="T4" fmla="*/ 86 w 106"/>
                  <a:gd name="T5" fmla="*/ 155 h 168"/>
                  <a:gd name="T6" fmla="*/ 89 w 106"/>
                  <a:gd name="T7" fmla="*/ 138 h 168"/>
                  <a:gd name="T8" fmla="*/ 94 w 106"/>
                  <a:gd name="T9" fmla="*/ 110 h 168"/>
                  <a:gd name="T10" fmla="*/ 94 w 106"/>
                  <a:gd name="T11" fmla="*/ 110 h 168"/>
                  <a:gd name="T12" fmla="*/ 95 w 106"/>
                  <a:gd name="T13" fmla="*/ 104 h 168"/>
                  <a:gd name="T14" fmla="*/ 98 w 106"/>
                  <a:gd name="T15" fmla="*/ 100 h 168"/>
                  <a:gd name="T16" fmla="*/ 100 w 106"/>
                  <a:gd name="T17" fmla="*/ 97 h 168"/>
                  <a:gd name="T18" fmla="*/ 101 w 106"/>
                  <a:gd name="T19" fmla="*/ 92 h 168"/>
                  <a:gd name="T20" fmla="*/ 101 w 106"/>
                  <a:gd name="T21" fmla="*/ 92 h 168"/>
                  <a:gd name="T22" fmla="*/ 103 w 106"/>
                  <a:gd name="T23" fmla="*/ 77 h 168"/>
                  <a:gd name="T24" fmla="*/ 105 w 106"/>
                  <a:gd name="T25" fmla="*/ 62 h 168"/>
                  <a:gd name="T26" fmla="*/ 106 w 106"/>
                  <a:gd name="T27" fmla="*/ 39 h 168"/>
                  <a:gd name="T28" fmla="*/ 105 w 106"/>
                  <a:gd name="T29" fmla="*/ 23 h 168"/>
                  <a:gd name="T30" fmla="*/ 105 w 106"/>
                  <a:gd name="T31" fmla="*/ 18 h 168"/>
                  <a:gd name="T32" fmla="*/ 105 w 106"/>
                  <a:gd name="T33" fmla="*/ 18 h 168"/>
                  <a:gd name="T34" fmla="*/ 104 w 106"/>
                  <a:gd name="T35" fmla="*/ 14 h 168"/>
                  <a:gd name="T36" fmla="*/ 101 w 106"/>
                  <a:gd name="T37" fmla="*/ 11 h 168"/>
                  <a:gd name="T38" fmla="*/ 97 w 106"/>
                  <a:gd name="T39" fmla="*/ 8 h 168"/>
                  <a:gd name="T40" fmla="*/ 91 w 106"/>
                  <a:gd name="T41" fmla="*/ 5 h 168"/>
                  <a:gd name="T42" fmla="*/ 85 w 106"/>
                  <a:gd name="T43" fmla="*/ 3 h 168"/>
                  <a:gd name="T44" fmla="*/ 77 w 106"/>
                  <a:gd name="T45" fmla="*/ 2 h 168"/>
                  <a:gd name="T46" fmla="*/ 68 w 106"/>
                  <a:gd name="T47" fmla="*/ 1 h 168"/>
                  <a:gd name="T48" fmla="*/ 60 w 106"/>
                  <a:gd name="T49" fmla="*/ 0 h 168"/>
                  <a:gd name="T50" fmla="*/ 60 w 106"/>
                  <a:gd name="T51" fmla="*/ 0 h 168"/>
                  <a:gd name="T52" fmla="*/ 48 w 106"/>
                  <a:gd name="T53" fmla="*/ 1 h 168"/>
                  <a:gd name="T54" fmla="*/ 39 w 106"/>
                  <a:gd name="T55" fmla="*/ 4 h 168"/>
                  <a:gd name="T56" fmla="*/ 31 w 106"/>
                  <a:gd name="T57" fmla="*/ 8 h 168"/>
                  <a:gd name="T58" fmla="*/ 26 w 106"/>
                  <a:gd name="T59" fmla="*/ 12 h 168"/>
                  <a:gd name="T60" fmla="*/ 0 w 106"/>
                  <a:gd name="T61" fmla="*/ 4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6" h="168">
                    <a:moveTo>
                      <a:pt x="83" y="168"/>
                    </a:moveTo>
                    <a:lnTo>
                      <a:pt x="83" y="168"/>
                    </a:lnTo>
                    <a:lnTo>
                      <a:pt x="86" y="155"/>
                    </a:lnTo>
                    <a:lnTo>
                      <a:pt x="89" y="138"/>
                    </a:lnTo>
                    <a:lnTo>
                      <a:pt x="94" y="110"/>
                    </a:lnTo>
                    <a:lnTo>
                      <a:pt x="94" y="110"/>
                    </a:lnTo>
                    <a:lnTo>
                      <a:pt x="95" y="104"/>
                    </a:lnTo>
                    <a:lnTo>
                      <a:pt x="98" y="100"/>
                    </a:lnTo>
                    <a:lnTo>
                      <a:pt x="100" y="97"/>
                    </a:lnTo>
                    <a:lnTo>
                      <a:pt x="101" y="92"/>
                    </a:lnTo>
                    <a:lnTo>
                      <a:pt x="101" y="92"/>
                    </a:lnTo>
                    <a:lnTo>
                      <a:pt x="103" y="77"/>
                    </a:lnTo>
                    <a:lnTo>
                      <a:pt x="105" y="62"/>
                    </a:lnTo>
                    <a:lnTo>
                      <a:pt x="106" y="39"/>
                    </a:lnTo>
                    <a:lnTo>
                      <a:pt x="105" y="23"/>
                    </a:lnTo>
                    <a:lnTo>
                      <a:pt x="105" y="18"/>
                    </a:lnTo>
                    <a:lnTo>
                      <a:pt x="105" y="18"/>
                    </a:lnTo>
                    <a:lnTo>
                      <a:pt x="104" y="14"/>
                    </a:lnTo>
                    <a:lnTo>
                      <a:pt x="101" y="11"/>
                    </a:lnTo>
                    <a:lnTo>
                      <a:pt x="97" y="8"/>
                    </a:lnTo>
                    <a:lnTo>
                      <a:pt x="91" y="5"/>
                    </a:lnTo>
                    <a:lnTo>
                      <a:pt x="85" y="3"/>
                    </a:lnTo>
                    <a:lnTo>
                      <a:pt x="77" y="2"/>
                    </a:lnTo>
                    <a:lnTo>
                      <a:pt x="68" y="1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8" y="1"/>
                    </a:lnTo>
                    <a:lnTo>
                      <a:pt x="39" y="4"/>
                    </a:lnTo>
                    <a:lnTo>
                      <a:pt x="31" y="8"/>
                    </a:lnTo>
                    <a:lnTo>
                      <a:pt x="26" y="12"/>
                    </a:lnTo>
                    <a:lnTo>
                      <a:pt x="0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5" name="Freeform 61"/>
              <p:cNvSpPr>
                <a:spLocks/>
              </p:cNvSpPr>
              <p:nvPr/>
            </p:nvSpPr>
            <p:spPr bwMode="auto">
              <a:xfrm>
                <a:off x="1082" y="42"/>
                <a:ext cx="72" cy="71"/>
              </a:xfrm>
              <a:custGeom>
                <a:avLst/>
                <a:gdLst>
                  <a:gd name="T0" fmla="*/ 72 w 72"/>
                  <a:gd name="T1" fmla="*/ 35 h 71"/>
                  <a:gd name="T2" fmla="*/ 72 w 72"/>
                  <a:gd name="T3" fmla="*/ 35 h 71"/>
                  <a:gd name="T4" fmla="*/ 71 w 72"/>
                  <a:gd name="T5" fmla="*/ 28 h 71"/>
                  <a:gd name="T6" fmla="*/ 69 w 72"/>
                  <a:gd name="T7" fmla="*/ 22 h 71"/>
                  <a:gd name="T8" fmla="*/ 66 w 72"/>
                  <a:gd name="T9" fmla="*/ 16 h 71"/>
                  <a:gd name="T10" fmla="*/ 61 w 72"/>
                  <a:gd name="T11" fmla="*/ 11 h 71"/>
                  <a:gd name="T12" fmla="*/ 56 w 72"/>
                  <a:gd name="T13" fmla="*/ 7 h 71"/>
                  <a:gd name="T14" fmla="*/ 50 w 72"/>
                  <a:gd name="T15" fmla="*/ 3 h 71"/>
                  <a:gd name="T16" fmla="*/ 44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29 w 72"/>
                  <a:gd name="T23" fmla="*/ 1 h 71"/>
                  <a:gd name="T24" fmla="*/ 22 w 72"/>
                  <a:gd name="T25" fmla="*/ 3 h 71"/>
                  <a:gd name="T26" fmla="*/ 17 w 72"/>
                  <a:gd name="T27" fmla="*/ 7 h 71"/>
                  <a:gd name="T28" fmla="*/ 11 w 72"/>
                  <a:gd name="T29" fmla="*/ 11 h 71"/>
                  <a:gd name="T30" fmla="*/ 7 w 72"/>
                  <a:gd name="T31" fmla="*/ 16 h 71"/>
                  <a:gd name="T32" fmla="*/ 4 w 72"/>
                  <a:gd name="T33" fmla="*/ 22 h 71"/>
                  <a:gd name="T34" fmla="*/ 2 w 72"/>
                  <a:gd name="T35" fmla="*/ 28 h 71"/>
                  <a:gd name="T36" fmla="*/ 0 w 72"/>
                  <a:gd name="T37" fmla="*/ 35 h 71"/>
                  <a:gd name="T38" fmla="*/ 0 w 72"/>
                  <a:gd name="T39" fmla="*/ 35 h 71"/>
                  <a:gd name="T40" fmla="*/ 2 w 72"/>
                  <a:gd name="T41" fmla="*/ 43 h 71"/>
                  <a:gd name="T42" fmla="*/ 4 w 72"/>
                  <a:gd name="T43" fmla="*/ 50 h 71"/>
                  <a:gd name="T44" fmla="*/ 7 w 72"/>
                  <a:gd name="T45" fmla="*/ 56 h 71"/>
                  <a:gd name="T46" fmla="*/ 11 w 72"/>
                  <a:gd name="T47" fmla="*/ 61 h 71"/>
                  <a:gd name="T48" fmla="*/ 17 w 72"/>
                  <a:gd name="T49" fmla="*/ 65 h 71"/>
                  <a:gd name="T50" fmla="*/ 22 w 72"/>
                  <a:gd name="T51" fmla="*/ 68 h 71"/>
                  <a:gd name="T52" fmla="*/ 29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44 w 72"/>
                  <a:gd name="T59" fmla="*/ 70 h 71"/>
                  <a:gd name="T60" fmla="*/ 50 w 72"/>
                  <a:gd name="T61" fmla="*/ 68 h 71"/>
                  <a:gd name="T62" fmla="*/ 56 w 72"/>
                  <a:gd name="T63" fmla="*/ 65 h 71"/>
                  <a:gd name="T64" fmla="*/ 61 w 72"/>
                  <a:gd name="T65" fmla="*/ 61 h 71"/>
                  <a:gd name="T66" fmla="*/ 66 w 72"/>
                  <a:gd name="T67" fmla="*/ 56 h 71"/>
                  <a:gd name="T68" fmla="*/ 69 w 72"/>
                  <a:gd name="T69" fmla="*/ 50 h 71"/>
                  <a:gd name="T70" fmla="*/ 71 w 72"/>
                  <a:gd name="T71" fmla="*/ 43 h 71"/>
                  <a:gd name="T72" fmla="*/ 72 w 72"/>
                  <a:gd name="T73" fmla="*/ 35 h 71"/>
                  <a:gd name="T74" fmla="*/ 72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72" y="35"/>
                    </a:moveTo>
                    <a:lnTo>
                      <a:pt x="72" y="35"/>
                    </a:lnTo>
                    <a:lnTo>
                      <a:pt x="71" y="28"/>
                    </a:lnTo>
                    <a:lnTo>
                      <a:pt x="69" y="22"/>
                    </a:lnTo>
                    <a:lnTo>
                      <a:pt x="66" y="16"/>
                    </a:lnTo>
                    <a:lnTo>
                      <a:pt x="61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6"/>
                    </a:lnTo>
                    <a:lnTo>
                      <a:pt x="4" y="22"/>
                    </a:lnTo>
                    <a:lnTo>
                      <a:pt x="2" y="28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2" y="43"/>
                    </a:lnTo>
                    <a:lnTo>
                      <a:pt x="4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7" y="65"/>
                    </a:lnTo>
                    <a:lnTo>
                      <a:pt x="22" y="68"/>
                    </a:lnTo>
                    <a:lnTo>
                      <a:pt x="29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44" y="70"/>
                    </a:lnTo>
                    <a:lnTo>
                      <a:pt x="50" y="68"/>
                    </a:lnTo>
                    <a:lnTo>
                      <a:pt x="56" y="65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5"/>
                    </a:lnTo>
                    <a:lnTo>
                      <a:pt x="72" y="3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6" name="Freeform 62"/>
              <p:cNvSpPr>
                <a:spLocks/>
              </p:cNvSpPr>
              <p:nvPr/>
            </p:nvSpPr>
            <p:spPr bwMode="auto">
              <a:xfrm>
                <a:off x="1072" y="124"/>
                <a:ext cx="124" cy="168"/>
              </a:xfrm>
              <a:custGeom>
                <a:avLst/>
                <a:gdLst>
                  <a:gd name="T0" fmla="*/ 69 w 124"/>
                  <a:gd name="T1" fmla="*/ 168 h 168"/>
                  <a:gd name="T2" fmla="*/ 69 w 124"/>
                  <a:gd name="T3" fmla="*/ 168 h 168"/>
                  <a:gd name="T4" fmla="*/ 72 w 124"/>
                  <a:gd name="T5" fmla="*/ 155 h 168"/>
                  <a:gd name="T6" fmla="*/ 75 w 124"/>
                  <a:gd name="T7" fmla="*/ 138 h 168"/>
                  <a:gd name="T8" fmla="*/ 79 w 124"/>
                  <a:gd name="T9" fmla="*/ 110 h 168"/>
                  <a:gd name="T10" fmla="*/ 79 w 124"/>
                  <a:gd name="T11" fmla="*/ 110 h 168"/>
                  <a:gd name="T12" fmla="*/ 80 w 124"/>
                  <a:gd name="T13" fmla="*/ 100 h 168"/>
                  <a:gd name="T14" fmla="*/ 81 w 124"/>
                  <a:gd name="T15" fmla="*/ 85 h 168"/>
                  <a:gd name="T16" fmla="*/ 81 w 124"/>
                  <a:gd name="T17" fmla="*/ 47 h 168"/>
                  <a:gd name="T18" fmla="*/ 104 w 124"/>
                  <a:gd name="T19" fmla="*/ 72 h 168"/>
                  <a:gd name="T20" fmla="*/ 104 w 124"/>
                  <a:gd name="T21" fmla="*/ 72 h 168"/>
                  <a:gd name="T22" fmla="*/ 104 w 124"/>
                  <a:gd name="T23" fmla="*/ 72 h 168"/>
                  <a:gd name="T24" fmla="*/ 104 w 124"/>
                  <a:gd name="T25" fmla="*/ 72 h 168"/>
                  <a:gd name="T26" fmla="*/ 108 w 124"/>
                  <a:gd name="T27" fmla="*/ 75 h 168"/>
                  <a:gd name="T28" fmla="*/ 112 w 124"/>
                  <a:gd name="T29" fmla="*/ 76 h 168"/>
                  <a:gd name="T30" fmla="*/ 116 w 124"/>
                  <a:gd name="T31" fmla="*/ 75 h 168"/>
                  <a:gd name="T32" fmla="*/ 121 w 124"/>
                  <a:gd name="T33" fmla="*/ 73 h 168"/>
                  <a:gd name="T34" fmla="*/ 121 w 124"/>
                  <a:gd name="T35" fmla="*/ 73 h 168"/>
                  <a:gd name="T36" fmla="*/ 123 w 124"/>
                  <a:gd name="T37" fmla="*/ 69 h 168"/>
                  <a:gd name="T38" fmla="*/ 124 w 124"/>
                  <a:gd name="T39" fmla="*/ 64 h 168"/>
                  <a:gd name="T40" fmla="*/ 123 w 124"/>
                  <a:gd name="T41" fmla="*/ 60 h 168"/>
                  <a:gd name="T42" fmla="*/ 121 w 124"/>
                  <a:gd name="T43" fmla="*/ 56 h 168"/>
                  <a:gd name="T44" fmla="*/ 80 w 124"/>
                  <a:gd name="T45" fmla="*/ 12 h 168"/>
                  <a:gd name="T46" fmla="*/ 80 w 124"/>
                  <a:gd name="T47" fmla="*/ 12 h 168"/>
                  <a:gd name="T48" fmla="*/ 75 w 124"/>
                  <a:gd name="T49" fmla="*/ 8 h 168"/>
                  <a:gd name="T50" fmla="*/ 68 w 124"/>
                  <a:gd name="T51" fmla="*/ 4 h 168"/>
                  <a:gd name="T52" fmla="*/ 59 w 124"/>
                  <a:gd name="T53" fmla="*/ 1 h 168"/>
                  <a:gd name="T54" fmla="*/ 46 w 124"/>
                  <a:gd name="T55" fmla="*/ 0 h 168"/>
                  <a:gd name="T56" fmla="*/ 46 w 124"/>
                  <a:gd name="T57" fmla="*/ 0 h 168"/>
                  <a:gd name="T58" fmla="*/ 38 w 124"/>
                  <a:gd name="T59" fmla="*/ 1 h 168"/>
                  <a:gd name="T60" fmla="*/ 30 w 124"/>
                  <a:gd name="T61" fmla="*/ 2 h 168"/>
                  <a:gd name="T62" fmla="*/ 22 w 124"/>
                  <a:gd name="T63" fmla="*/ 3 h 168"/>
                  <a:gd name="T64" fmla="*/ 16 w 124"/>
                  <a:gd name="T65" fmla="*/ 5 h 168"/>
                  <a:gd name="T66" fmla="*/ 9 w 124"/>
                  <a:gd name="T67" fmla="*/ 8 h 168"/>
                  <a:gd name="T68" fmla="*/ 5 w 124"/>
                  <a:gd name="T69" fmla="*/ 11 h 168"/>
                  <a:gd name="T70" fmla="*/ 2 w 124"/>
                  <a:gd name="T71" fmla="*/ 14 h 168"/>
                  <a:gd name="T72" fmla="*/ 1 w 124"/>
                  <a:gd name="T73" fmla="*/ 18 h 168"/>
                  <a:gd name="T74" fmla="*/ 1 w 124"/>
                  <a:gd name="T75" fmla="*/ 18 h 168"/>
                  <a:gd name="T76" fmla="*/ 1 w 124"/>
                  <a:gd name="T77" fmla="*/ 23 h 168"/>
                  <a:gd name="T78" fmla="*/ 0 w 124"/>
                  <a:gd name="T79" fmla="*/ 39 h 168"/>
                  <a:gd name="T80" fmla="*/ 1 w 124"/>
                  <a:gd name="T81" fmla="*/ 62 h 168"/>
                  <a:gd name="T82" fmla="*/ 3 w 124"/>
                  <a:gd name="T83" fmla="*/ 77 h 168"/>
                  <a:gd name="T84" fmla="*/ 5 w 124"/>
                  <a:gd name="T85" fmla="*/ 92 h 168"/>
                  <a:gd name="T86" fmla="*/ 5 w 124"/>
                  <a:gd name="T87" fmla="*/ 92 h 168"/>
                  <a:gd name="T88" fmla="*/ 6 w 124"/>
                  <a:gd name="T89" fmla="*/ 97 h 168"/>
                  <a:gd name="T90" fmla="*/ 8 w 124"/>
                  <a:gd name="T91" fmla="*/ 100 h 168"/>
                  <a:gd name="T92" fmla="*/ 12 w 124"/>
                  <a:gd name="T93" fmla="*/ 104 h 168"/>
                  <a:gd name="T94" fmla="*/ 13 w 124"/>
                  <a:gd name="T95" fmla="*/ 110 h 168"/>
                  <a:gd name="T96" fmla="*/ 13 w 124"/>
                  <a:gd name="T97" fmla="*/ 110 h 168"/>
                  <a:gd name="T98" fmla="*/ 18 w 124"/>
                  <a:gd name="T99" fmla="*/ 138 h 168"/>
                  <a:gd name="T100" fmla="*/ 21 w 124"/>
                  <a:gd name="T101" fmla="*/ 155 h 168"/>
                  <a:gd name="T102" fmla="*/ 24 w 124"/>
                  <a:gd name="T103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4" h="168">
                    <a:moveTo>
                      <a:pt x="69" y="168"/>
                    </a:moveTo>
                    <a:lnTo>
                      <a:pt x="69" y="168"/>
                    </a:lnTo>
                    <a:lnTo>
                      <a:pt x="72" y="155"/>
                    </a:lnTo>
                    <a:lnTo>
                      <a:pt x="75" y="138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0" y="100"/>
                    </a:lnTo>
                    <a:lnTo>
                      <a:pt x="81" y="85"/>
                    </a:lnTo>
                    <a:lnTo>
                      <a:pt x="81" y="47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8" y="75"/>
                    </a:lnTo>
                    <a:lnTo>
                      <a:pt x="112" y="76"/>
                    </a:lnTo>
                    <a:lnTo>
                      <a:pt x="116" y="75"/>
                    </a:lnTo>
                    <a:lnTo>
                      <a:pt x="121" y="73"/>
                    </a:lnTo>
                    <a:lnTo>
                      <a:pt x="121" y="73"/>
                    </a:lnTo>
                    <a:lnTo>
                      <a:pt x="123" y="69"/>
                    </a:lnTo>
                    <a:lnTo>
                      <a:pt x="124" y="64"/>
                    </a:lnTo>
                    <a:lnTo>
                      <a:pt x="123" y="60"/>
                    </a:lnTo>
                    <a:lnTo>
                      <a:pt x="121" y="56"/>
                    </a:lnTo>
                    <a:lnTo>
                      <a:pt x="80" y="12"/>
                    </a:lnTo>
                    <a:lnTo>
                      <a:pt x="80" y="12"/>
                    </a:lnTo>
                    <a:lnTo>
                      <a:pt x="75" y="8"/>
                    </a:lnTo>
                    <a:lnTo>
                      <a:pt x="68" y="4"/>
                    </a:lnTo>
                    <a:lnTo>
                      <a:pt x="59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1"/>
                    </a:lnTo>
                    <a:lnTo>
                      <a:pt x="30" y="2"/>
                    </a:lnTo>
                    <a:lnTo>
                      <a:pt x="22" y="3"/>
                    </a:lnTo>
                    <a:lnTo>
                      <a:pt x="16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2"/>
                    </a:lnTo>
                    <a:lnTo>
                      <a:pt x="3" y="77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7"/>
                    </a:lnTo>
                    <a:lnTo>
                      <a:pt x="8" y="100"/>
                    </a:lnTo>
                    <a:lnTo>
                      <a:pt x="12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8" y="138"/>
                    </a:lnTo>
                    <a:lnTo>
                      <a:pt x="21" y="155"/>
                    </a:lnTo>
                    <a:lnTo>
                      <a:pt x="24" y="16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7" name="Freeform 63"/>
              <p:cNvSpPr>
                <a:spLocks/>
              </p:cNvSpPr>
              <p:nvPr/>
            </p:nvSpPr>
            <p:spPr bwMode="auto">
              <a:xfrm>
                <a:off x="937" y="2010"/>
                <a:ext cx="63" cy="143"/>
              </a:xfrm>
              <a:custGeom>
                <a:avLst/>
                <a:gdLst>
                  <a:gd name="T0" fmla="*/ 23 w 63"/>
                  <a:gd name="T1" fmla="*/ 143 h 143"/>
                  <a:gd name="T2" fmla="*/ 63 w 63"/>
                  <a:gd name="T3" fmla="*/ 143 h 143"/>
                  <a:gd name="T4" fmla="*/ 63 w 63"/>
                  <a:gd name="T5" fmla="*/ 0 h 143"/>
                  <a:gd name="T6" fmla="*/ 0 w 63"/>
                  <a:gd name="T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143">
                    <a:moveTo>
                      <a:pt x="23" y="143"/>
                    </a:moveTo>
                    <a:lnTo>
                      <a:pt x="63" y="143"/>
                    </a:lnTo>
                    <a:lnTo>
                      <a:pt x="63" y="0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8" name="Freeform 64"/>
              <p:cNvSpPr>
                <a:spLocks/>
              </p:cNvSpPr>
              <p:nvPr/>
            </p:nvSpPr>
            <p:spPr bwMode="auto">
              <a:xfrm>
                <a:off x="971" y="2121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10 w 14"/>
                  <a:gd name="T5" fmla="*/ 0 h 13"/>
                  <a:gd name="T6" fmla="*/ 12 w 14"/>
                  <a:gd name="T7" fmla="*/ 2 h 13"/>
                  <a:gd name="T8" fmla="*/ 14 w 14"/>
                  <a:gd name="T9" fmla="*/ 4 h 13"/>
                  <a:gd name="T10" fmla="*/ 14 w 14"/>
                  <a:gd name="T11" fmla="*/ 6 h 13"/>
                  <a:gd name="T12" fmla="*/ 14 w 14"/>
                  <a:gd name="T13" fmla="*/ 6 h 13"/>
                  <a:gd name="T14" fmla="*/ 14 w 14"/>
                  <a:gd name="T15" fmla="*/ 9 h 13"/>
                  <a:gd name="T16" fmla="*/ 12 w 14"/>
                  <a:gd name="T17" fmla="*/ 11 h 13"/>
                  <a:gd name="T18" fmla="*/ 10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5 w 14"/>
                  <a:gd name="T25" fmla="*/ 13 h 13"/>
                  <a:gd name="T26" fmla="*/ 2 w 14"/>
                  <a:gd name="T27" fmla="*/ 11 h 13"/>
                  <a:gd name="T28" fmla="*/ 0 w 14"/>
                  <a:gd name="T29" fmla="*/ 9 h 13"/>
                  <a:gd name="T30" fmla="*/ 0 w 14"/>
                  <a:gd name="T31" fmla="*/ 6 h 13"/>
                  <a:gd name="T32" fmla="*/ 0 w 14"/>
                  <a:gd name="T33" fmla="*/ 6 h 13"/>
                  <a:gd name="T34" fmla="*/ 0 w 14"/>
                  <a:gd name="T35" fmla="*/ 4 h 13"/>
                  <a:gd name="T36" fmla="*/ 2 w 14"/>
                  <a:gd name="T37" fmla="*/ 2 h 13"/>
                  <a:gd name="T38" fmla="*/ 5 w 14"/>
                  <a:gd name="T39" fmla="*/ 0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4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4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9" name="Freeform 65"/>
              <p:cNvSpPr>
                <a:spLocks/>
              </p:cNvSpPr>
              <p:nvPr/>
            </p:nvSpPr>
            <p:spPr bwMode="auto">
              <a:xfrm>
                <a:off x="1010" y="1919"/>
                <a:ext cx="208" cy="234"/>
              </a:xfrm>
              <a:custGeom>
                <a:avLst/>
                <a:gdLst>
                  <a:gd name="T0" fmla="*/ 0 w 208"/>
                  <a:gd name="T1" fmla="*/ 216 h 234"/>
                  <a:gd name="T2" fmla="*/ 11 w 208"/>
                  <a:gd name="T3" fmla="*/ 216 h 234"/>
                  <a:gd name="T4" fmla="*/ 25 w 208"/>
                  <a:gd name="T5" fmla="*/ 219 h 234"/>
                  <a:gd name="T6" fmla="*/ 57 w 208"/>
                  <a:gd name="T7" fmla="*/ 232 h 234"/>
                  <a:gd name="T8" fmla="*/ 71 w 208"/>
                  <a:gd name="T9" fmla="*/ 234 h 234"/>
                  <a:gd name="T10" fmla="*/ 159 w 208"/>
                  <a:gd name="T11" fmla="*/ 234 h 234"/>
                  <a:gd name="T12" fmla="*/ 166 w 208"/>
                  <a:gd name="T13" fmla="*/ 233 h 234"/>
                  <a:gd name="T14" fmla="*/ 171 w 208"/>
                  <a:gd name="T15" fmla="*/ 229 h 234"/>
                  <a:gd name="T16" fmla="*/ 175 w 208"/>
                  <a:gd name="T17" fmla="*/ 224 h 234"/>
                  <a:gd name="T18" fmla="*/ 176 w 208"/>
                  <a:gd name="T19" fmla="*/ 216 h 234"/>
                  <a:gd name="T20" fmla="*/ 176 w 208"/>
                  <a:gd name="T21" fmla="*/ 212 h 234"/>
                  <a:gd name="T22" fmla="*/ 172 w 208"/>
                  <a:gd name="T23" fmla="*/ 205 h 234"/>
                  <a:gd name="T24" fmla="*/ 170 w 208"/>
                  <a:gd name="T25" fmla="*/ 203 h 234"/>
                  <a:gd name="T26" fmla="*/ 168 w 208"/>
                  <a:gd name="T27" fmla="*/ 200 h 234"/>
                  <a:gd name="T28" fmla="*/ 170 w 208"/>
                  <a:gd name="T29" fmla="*/ 199 h 234"/>
                  <a:gd name="T30" fmla="*/ 176 w 208"/>
                  <a:gd name="T31" fmla="*/ 198 h 234"/>
                  <a:gd name="T32" fmla="*/ 183 w 208"/>
                  <a:gd name="T33" fmla="*/ 194 h 234"/>
                  <a:gd name="T34" fmla="*/ 186 w 208"/>
                  <a:gd name="T35" fmla="*/ 189 h 234"/>
                  <a:gd name="T36" fmla="*/ 188 w 208"/>
                  <a:gd name="T37" fmla="*/ 181 h 234"/>
                  <a:gd name="T38" fmla="*/ 187 w 208"/>
                  <a:gd name="T39" fmla="*/ 177 h 234"/>
                  <a:gd name="T40" fmla="*/ 183 w 208"/>
                  <a:gd name="T41" fmla="*/ 170 h 234"/>
                  <a:gd name="T42" fmla="*/ 180 w 208"/>
                  <a:gd name="T43" fmla="*/ 167 h 234"/>
                  <a:gd name="T44" fmla="*/ 179 w 208"/>
                  <a:gd name="T45" fmla="*/ 165 h 234"/>
                  <a:gd name="T46" fmla="*/ 180 w 208"/>
                  <a:gd name="T47" fmla="*/ 164 h 234"/>
                  <a:gd name="T48" fmla="*/ 188 w 208"/>
                  <a:gd name="T49" fmla="*/ 163 h 234"/>
                  <a:gd name="T50" fmla="*/ 193 w 208"/>
                  <a:gd name="T51" fmla="*/ 159 h 234"/>
                  <a:gd name="T52" fmla="*/ 197 w 208"/>
                  <a:gd name="T53" fmla="*/ 154 h 234"/>
                  <a:gd name="T54" fmla="*/ 198 w 208"/>
                  <a:gd name="T55" fmla="*/ 146 h 234"/>
                  <a:gd name="T56" fmla="*/ 197 w 208"/>
                  <a:gd name="T57" fmla="*/ 142 h 234"/>
                  <a:gd name="T58" fmla="*/ 194 w 208"/>
                  <a:gd name="T59" fmla="*/ 135 h 234"/>
                  <a:gd name="T60" fmla="*/ 191 w 208"/>
                  <a:gd name="T61" fmla="*/ 132 h 234"/>
                  <a:gd name="T62" fmla="*/ 190 w 208"/>
                  <a:gd name="T63" fmla="*/ 130 h 234"/>
                  <a:gd name="T64" fmla="*/ 191 w 208"/>
                  <a:gd name="T65" fmla="*/ 129 h 234"/>
                  <a:gd name="T66" fmla="*/ 198 w 208"/>
                  <a:gd name="T67" fmla="*/ 128 h 234"/>
                  <a:gd name="T68" fmla="*/ 203 w 208"/>
                  <a:gd name="T69" fmla="*/ 124 h 234"/>
                  <a:gd name="T70" fmla="*/ 207 w 208"/>
                  <a:gd name="T71" fmla="*/ 119 h 234"/>
                  <a:gd name="T72" fmla="*/ 208 w 208"/>
                  <a:gd name="T73" fmla="*/ 111 h 234"/>
                  <a:gd name="T74" fmla="*/ 208 w 208"/>
                  <a:gd name="T75" fmla="*/ 108 h 234"/>
                  <a:gd name="T76" fmla="*/ 205 w 208"/>
                  <a:gd name="T77" fmla="*/ 101 h 234"/>
                  <a:gd name="T78" fmla="*/ 201 w 208"/>
                  <a:gd name="T79" fmla="*/ 97 h 234"/>
                  <a:gd name="T80" fmla="*/ 195 w 208"/>
                  <a:gd name="T81" fmla="*/ 94 h 234"/>
                  <a:gd name="T82" fmla="*/ 191 w 208"/>
                  <a:gd name="T83" fmla="*/ 94 h 234"/>
                  <a:gd name="T84" fmla="*/ 116 w 208"/>
                  <a:gd name="T85" fmla="*/ 94 h 234"/>
                  <a:gd name="T86" fmla="*/ 111 w 208"/>
                  <a:gd name="T87" fmla="*/ 91 h 234"/>
                  <a:gd name="T88" fmla="*/ 111 w 208"/>
                  <a:gd name="T89" fmla="*/ 85 h 234"/>
                  <a:gd name="T90" fmla="*/ 115 w 208"/>
                  <a:gd name="T91" fmla="*/ 68 h 234"/>
                  <a:gd name="T92" fmla="*/ 117 w 208"/>
                  <a:gd name="T93" fmla="*/ 38 h 234"/>
                  <a:gd name="T94" fmla="*/ 116 w 208"/>
                  <a:gd name="T95" fmla="*/ 27 h 234"/>
                  <a:gd name="T96" fmla="*/ 112 w 208"/>
                  <a:gd name="T97" fmla="*/ 17 h 234"/>
                  <a:gd name="T98" fmla="*/ 105 w 208"/>
                  <a:gd name="T99" fmla="*/ 8 h 234"/>
                  <a:gd name="T100" fmla="*/ 97 w 208"/>
                  <a:gd name="T101" fmla="*/ 2 h 234"/>
                  <a:gd name="T102" fmla="*/ 88 w 208"/>
                  <a:gd name="T103" fmla="*/ 0 h 234"/>
                  <a:gd name="T104" fmla="*/ 84 w 208"/>
                  <a:gd name="T105" fmla="*/ 1 h 234"/>
                  <a:gd name="T106" fmla="*/ 78 w 208"/>
                  <a:gd name="T107" fmla="*/ 3 h 234"/>
                  <a:gd name="T108" fmla="*/ 75 w 208"/>
                  <a:gd name="T109" fmla="*/ 9 h 234"/>
                  <a:gd name="T110" fmla="*/ 74 w 208"/>
                  <a:gd name="T111" fmla="*/ 18 h 234"/>
                  <a:gd name="T112" fmla="*/ 74 w 208"/>
                  <a:gd name="T113" fmla="*/ 41 h 234"/>
                  <a:gd name="T114" fmla="*/ 68 w 208"/>
                  <a:gd name="T115" fmla="*/ 53 h 234"/>
                  <a:gd name="T116" fmla="*/ 42 w 208"/>
                  <a:gd name="T117" fmla="*/ 98 h 234"/>
                  <a:gd name="T118" fmla="*/ 39 w 208"/>
                  <a:gd name="T119" fmla="*/ 101 h 234"/>
                  <a:gd name="T120" fmla="*/ 30 w 208"/>
                  <a:gd name="T121" fmla="*/ 107 h 234"/>
                  <a:gd name="T122" fmla="*/ 22 w 208"/>
                  <a:gd name="T123" fmla="*/ 108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08" h="234">
                    <a:moveTo>
                      <a:pt x="0" y="216"/>
                    </a:moveTo>
                    <a:lnTo>
                      <a:pt x="0" y="216"/>
                    </a:lnTo>
                    <a:lnTo>
                      <a:pt x="11" y="216"/>
                    </a:lnTo>
                    <a:lnTo>
                      <a:pt x="11" y="216"/>
                    </a:lnTo>
                    <a:lnTo>
                      <a:pt x="18" y="217"/>
                    </a:lnTo>
                    <a:lnTo>
                      <a:pt x="25" y="219"/>
                    </a:lnTo>
                    <a:lnTo>
                      <a:pt x="42" y="226"/>
                    </a:lnTo>
                    <a:lnTo>
                      <a:pt x="57" y="232"/>
                    </a:lnTo>
                    <a:lnTo>
                      <a:pt x="64" y="234"/>
                    </a:lnTo>
                    <a:lnTo>
                      <a:pt x="71" y="234"/>
                    </a:lnTo>
                    <a:lnTo>
                      <a:pt x="159" y="234"/>
                    </a:lnTo>
                    <a:lnTo>
                      <a:pt x="159" y="234"/>
                    </a:lnTo>
                    <a:lnTo>
                      <a:pt x="163" y="234"/>
                    </a:lnTo>
                    <a:lnTo>
                      <a:pt x="166" y="233"/>
                    </a:lnTo>
                    <a:lnTo>
                      <a:pt x="169" y="231"/>
                    </a:lnTo>
                    <a:lnTo>
                      <a:pt x="171" y="229"/>
                    </a:lnTo>
                    <a:lnTo>
                      <a:pt x="173" y="227"/>
                    </a:lnTo>
                    <a:lnTo>
                      <a:pt x="175" y="224"/>
                    </a:lnTo>
                    <a:lnTo>
                      <a:pt x="176" y="220"/>
                    </a:lnTo>
                    <a:lnTo>
                      <a:pt x="176" y="216"/>
                    </a:lnTo>
                    <a:lnTo>
                      <a:pt x="176" y="216"/>
                    </a:lnTo>
                    <a:lnTo>
                      <a:pt x="176" y="212"/>
                    </a:lnTo>
                    <a:lnTo>
                      <a:pt x="174" y="209"/>
                    </a:lnTo>
                    <a:lnTo>
                      <a:pt x="172" y="205"/>
                    </a:lnTo>
                    <a:lnTo>
                      <a:pt x="170" y="203"/>
                    </a:lnTo>
                    <a:lnTo>
                      <a:pt x="170" y="203"/>
                    </a:lnTo>
                    <a:lnTo>
                      <a:pt x="168" y="201"/>
                    </a:lnTo>
                    <a:lnTo>
                      <a:pt x="168" y="200"/>
                    </a:lnTo>
                    <a:lnTo>
                      <a:pt x="170" y="199"/>
                    </a:lnTo>
                    <a:lnTo>
                      <a:pt x="170" y="199"/>
                    </a:lnTo>
                    <a:lnTo>
                      <a:pt x="173" y="199"/>
                    </a:lnTo>
                    <a:lnTo>
                      <a:pt x="176" y="198"/>
                    </a:lnTo>
                    <a:lnTo>
                      <a:pt x="179" y="196"/>
                    </a:lnTo>
                    <a:lnTo>
                      <a:pt x="183" y="194"/>
                    </a:lnTo>
                    <a:lnTo>
                      <a:pt x="185" y="192"/>
                    </a:lnTo>
                    <a:lnTo>
                      <a:pt x="186" y="189"/>
                    </a:lnTo>
                    <a:lnTo>
                      <a:pt x="187" y="185"/>
                    </a:lnTo>
                    <a:lnTo>
                      <a:pt x="188" y="181"/>
                    </a:lnTo>
                    <a:lnTo>
                      <a:pt x="188" y="181"/>
                    </a:lnTo>
                    <a:lnTo>
                      <a:pt x="187" y="177"/>
                    </a:lnTo>
                    <a:lnTo>
                      <a:pt x="186" y="173"/>
                    </a:lnTo>
                    <a:lnTo>
                      <a:pt x="183" y="170"/>
                    </a:lnTo>
                    <a:lnTo>
                      <a:pt x="180" y="167"/>
                    </a:lnTo>
                    <a:lnTo>
                      <a:pt x="180" y="167"/>
                    </a:lnTo>
                    <a:lnTo>
                      <a:pt x="178" y="166"/>
                    </a:lnTo>
                    <a:lnTo>
                      <a:pt x="179" y="165"/>
                    </a:lnTo>
                    <a:lnTo>
                      <a:pt x="180" y="164"/>
                    </a:lnTo>
                    <a:lnTo>
                      <a:pt x="180" y="164"/>
                    </a:lnTo>
                    <a:lnTo>
                      <a:pt x="184" y="164"/>
                    </a:lnTo>
                    <a:lnTo>
                      <a:pt x="188" y="163"/>
                    </a:lnTo>
                    <a:lnTo>
                      <a:pt x="190" y="161"/>
                    </a:lnTo>
                    <a:lnTo>
                      <a:pt x="193" y="159"/>
                    </a:lnTo>
                    <a:lnTo>
                      <a:pt x="195" y="157"/>
                    </a:lnTo>
                    <a:lnTo>
                      <a:pt x="197" y="154"/>
                    </a:lnTo>
                    <a:lnTo>
                      <a:pt x="198" y="151"/>
                    </a:lnTo>
                    <a:lnTo>
                      <a:pt x="198" y="146"/>
                    </a:lnTo>
                    <a:lnTo>
                      <a:pt x="198" y="146"/>
                    </a:lnTo>
                    <a:lnTo>
                      <a:pt x="197" y="142"/>
                    </a:lnTo>
                    <a:lnTo>
                      <a:pt x="196" y="138"/>
                    </a:lnTo>
                    <a:lnTo>
                      <a:pt x="194" y="135"/>
                    </a:lnTo>
                    <a:lnTo>
                      <a:pt x="191" y="132"/>
                    </a:lnTo>
                    <a:lnTo>
                      <a:pt x="191" y="132"/>
                    </a:lnTo>
                    <a:lnTo>
                      <a:pt x="190" y="131"/>
                    </a:lnTo>
                    <a:lnTo>
                      <a:pt x="190" y="130"/>
                    </a:lnTo>
                    <a:lnTo>
                      <a:pt x="191" y="129"/>
                    </a:lnTo>
                    <a:lnTo>
                      <a:pt x="191" y="129"/>
                    </a:lnTo>
                    <a:lnTo>
                      <a:pt x="195" y="129"/>
                    </a:lnTo>
                    <a:lnTo>
                      <a:pt x="198" y="128"/>
                    </a:lnTo>
                    <a:lnTo>
                      <a:pt x="201" y="126"/>
                    </a:lnTo>
                    <a:lnTo>
                      <a:pt x="203" y="124"/>
                    </a:lnTo>
                    <a:lnTo>
                      <a:pt x="205" y="122"/>
                    </a:lnTo>
                    <a:lnTo>
                      <a:pt x="207" y="119"/>
                    </a:lnTo>
                    <a:lnTo>
                      <a:pt x="208" y="115"/>
                    </a:lnTo>
                    <a:lnTo>
                      <a:pt x="208" y="111"/>
                    </a:lnTo>
                    <a:lnTo>
                      <a:pt x="208" y="111"/>
                    </a:lnTo>
                    <a:lnTo>
                      <a:pt x="208" y="108"/>
                    </a:lnTo>
                    <a:lnTo>
                      <a:pt x="207" y="104"/>
                    </a:lnTo>
                    <a:lnTo>
                      <a:pt x="205" y="101"/>
                    </a:lnTo>
                    <a:lnTo>
                      <a:pt x="203" y="99"/>
                    </a:lnTo>
                    <a:lnTo>
                      <a:pt x="201" y="97"/>
                    </a:lnTo>
                    <a:lnTo>
                      <a:pt x="198" y="95"/>
                    </a:lnTo>
                    <a:lnTo>
                      <a:pt x="195" y="94"/>
                    </a:lnTo>
                    <a:lnTo>
                      <a:pt x="191" y="94"/>
                    </a:lnTo>
                    <a:lnTo>
                      <a:pt x="191" y="94"/>
                    </a:lnTo>
                    <a:lnTo>
                      <a:pt x="116" y="94"/>
                    </a:lnTo>
                    <a:lnTo>
                      <a:pt x="116" y="94"/>
                    </a:lnTo>
                    <a:lnTo>
                      <a:pt x="113" y="93"/>
                    </a:lnTo>
                    <a:lnTo>
                      <a:pt x="111" y="91"/>
                    </a:lnTo>
                    <a:lnTo>
                      <a:pt x="111" y="88"/>
                    </a:lnTo>
                    <a:lnTo>
                      <a:pt x="111" y="85"/>
                    </a:lnTo>
                    <a:lnTo>
                      <a:pt x="111" y="85"/>
                    </a:lnTo>
                    <a:lnTo>
                      <a:pt x="115" y="68"/>
                    </a:lnTo>
                    <a:lnTo>
                      <a:pt x="117" y="53"/>
                    </a:lnTo>
                    <a:lnTo>
                      <a:pt x="117" y="38"/>
                    </a:lnTo>
                    <a:lnTo>
                      <a:pt x="116" y="27"/>
                    </a:lnTo>
                    <a:lnTo>
                      <a:pt x="116" y="27"/>
                    </a:lnTo>
                    <a:lnTo>
                      <a:pt x="114" y="22"/>
                    </a:lnTo>
                    <a:lnTo>
                      <a:pt x="112" y="17"/>
                    </a:lnTo>
                    <a:lnTo>
                      <a:pt x="108" y="12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lnTo>
                      <a:pt x="92" y="1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84" y="1"/>
                    </a:lnTo>
                    <a:lnTo>
                      <a:pt x="81" y="2"/>
                    </a:lnTo>
                    <a:lnTo>
                      <a:pt x="78" y="3"/>
                    </a:lnTo>
                    <a:lnTo>
                      <a:pt x="77" y="5"/>
                    </a:lnTo>
                    <a:lnTo>
                      <a:pt x="75" y="9"/>
                    </a:lnTo>
                    <a:lnTo>
                      <a:pt x="74" y="11"/>
                    </a:lnTo>
                    <a:lnTo>
                      <a:pt x="74" y="18"/>
                    </a:lnTo>
                    <a:lnTo>
                      <a:pt x="74" y="41"/>
                    </a:lnTo>
                    <a:lnTo>
                      <a:pt x="74" y="41"/>
                    </a:lnTo>
                    <a:lnTo>
                      <a:pt x="72" y="46"/>
                    </a:lnTo>
                    <a:lnTo>
                      <a:pt x="68" y="53"/>
                    </a:lnTo>
                    <a:lnTo>
                      <a:pt x="58" y="71"/>
                    </a:lnTo>
                    <a:lnTo>
                      <a:pt x="42" y="98"/>
                    </a:lnTo>
                    <a:lnTo>
                      <a:pt x="42" y="98"/>
                    </a:lnTo>
                    <a:lnTo>
                      <a:pt x="39" y="101"/>
                    </a:lnTo>
                    <a:lnTo>
                      <a:pt x="35" y="104"/>
                    </a:lnTo>
                    <a:lnTo>
                      <a:pt x="30" y="107"/>
                    </a:lnTo>
                    <a:lnTo>
                      <a:pt x="22" y="108"/>
                    </a:lnTo>
                    <a:lnTo>
                      <a:pt x="22" y="108"/>
                    </a:lnTo>
                    <a:lnTo>
                      <a:pt x="0" y="10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0" name="Line 66"/>
              <p:cNvSpPr>
                <a:spLocks noChangeShapeType="1"/>
              </p:cNvSpPr>
              <p:nvPr/>
            </p:nvSpPr>
            <p:spPr bwMode="auto">
              <a:xfrm flipH="1" flipV="1">
                <a:off x="3929" y="2312"/>
                <a:ext cx="51" cy="28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1" name="Line 67"/>
              <p:cNvSpPr>
                <a:spLocks noChangeShapeType="1"/>
              </p:cNvSpPr>
              <p:nvPr/>
            </p:nvSpPr>
            <p:spPr bwMode="auto">
              <a:xfrm>
                <a:off x="3939" y="2297"/>
                <a:ext cx="49" cy="28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2" name="Line 68"/>
              <p:cNvSpPr>
                <a:spLocks noChangeShapeType="1"/>
              </p:cNvSpPr>
              <p:nvPr/>
            </p:nvSpPr>
            <p:spPr bwMode="auto">
              <a:xfrm flipV="1">
                <a:off x="3929" y="2366"/>
                <a:ext cx="51" cy="27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3" name="Line 69"/>
              <p:cNvSpPr>
                <a:spLocks noChangeShapeType="1"/>
              </p:cNvSpPr>
              <p:nvPr/>
            </p:nvSpPr>
            <p:spPr bwMode="auto">
              <a:xfrm flipH="1">
                <a:off x="3939" y="2381"/>
                <a:ext cx="49" cy="27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4" name="Freeform 70"/>
              <p:cNvSpPr>
                <a:spLocks/>
              </p:cNvSpPr>
              <p:nvPr/>
            </p:nvSpPr>
            <p:spPr bwMode="auto">
              <a:xfrm>
                <a:off x="3986" y="2316"/>
                <a:ext cx="72" cy="73"/>
              </a:xfrm>
              <a:custGeom>
                <a:avLst/>
                <a:gdLst>
                  <a:gd name="T0" fmla="*/ 0 w 72"/>
                  <a:gd name="T1" fmla="*/ 36 h 73"/>
                  <a:gd name="T2" fmla="*/ 0 w 72"/>
                  <a:gd name="T3" fmla="*/ 36 h 73"/>
                  <a:gd name="T4" fmla="*/ 0 w 72"/>
                  <a:gd name="T5" fmla="*/ 44 h 73"/>
                  <a:gd name="T6" fmla="*/ 2 w 72"/>
                  <a:gd name="T7" fmla="*/ 51 h 73"/>
                  <a:gd name="T8" fmla="*/ 6 w 72"/>
                  <a:gd name="T9" fmla="*/ 57 h 73"/>
                  <a:gd name="T10" fmla="*/ 10 w 72"/>
                  <a:gd name="T11" fmla="*/ 62 h 73"/>
                  <a:gd name="T12" fmla="*/ 15 w 72"/>
                  <a:gd name="T13" fmla="*/ 67 h 73"/>
                  <a:gd name="T14" fmla="*/ 21 w 72"/>
                  <a:gd name="T15" fmla="*/ 70 h 73"/>
                  <a:gd name="T16" fmla="*/ 29 w 72"/>
                  <a:gd name="T17" fmla="*/ 72 h 73"/>
                  <a:gd name="T18" fmla="*/ 36 w 72"/>
                  <a:gd name="T19" fmla="*/ 73 h 73"/>
                  <a:gd name="T20" fmla="*/ 36 w 72"/>
                  <a:gd name="T21" fmla="*/ 73 h 73"/>
                  <a:gd name="T22" fmla="*/ 43 w 72"/>
                  <a:gd name="T23" fmla="*/ 72 h 73"/>
                  <a:gd name="T24" fmla="*/ 50 w 72"/>
                  <a:gd name="T25" fmla="*/ 70 h 73"/>
                  <a:gd name="T26" fmla="*/ 56 w 72"/>
                  <a:gd name="T27" fmla="*/ 67 h 73"/>
                  <a:gd name="T28" fmla="*/ 62 w 72"/>
                  <a:gd name="T29" fmla="*/ 62 h 73"/>
                  <a:gd name="T30" fmla="*/ 66 w 72"/>
                  <a:gd name="T31" fmla="*/ 57 h 73"/>
                  <a:gd name="T32" fmla="*/ 70 w 72"/>
                  <a:gd name="T33" fmla="*/ 51 h 73"/>
                  <a:gd name="T34" fmla="*/ 72 w 72"/>
                  <a:gd name="T35" fmla="*/ 44 h 73"/>
                  <a:gd name="T36" fmla="*/ 72 w 72"/>
                  <a:gd name="T37" fmla="*/ 36 h 73"/>
                  <a:gd name="T38" fmla="*/ 72 w 72"/>
                  <a:gd name="T39" fmla="*/ 36 h 73"/>
                  <a:gd name="T40" fmla="*/ 72 w 72"/>
                  <a:gd name="T41" fmla="*/ 29 h 73"/>
                  <a:gd name="T42" fmla="*/ 70 w 72"/>
                  <a:gd name="T43" fmla="*/ 23 h 73"/>
                  <a:gd name="T44" fmla="*/ 66 w 72"/>
                  <a:gd name="T45" fmla="*/ 17 h 73"/>
                  <a:gd name="T46" fmla="*/ 62 w 72"/>
                  <a:gd name="T47" fmla="*/ 11 h 73"/>
                  <a:gd name="T48" fmla="*/ 56 w 72"/>
                  <a:gd name="T49" fmla="*/ 7 h 73"/>
                  <a:gd name="T50" fmla="*/ 50 w 72"/>
                  <a:gd name="T51" fmla="*/ 3 h 73"/>
                  <a:gd name="T52" fmla="*/ 43 w 72"/>
                  <a:gd name="T53" fmla="*/ 1 h 73"/>
                  <a:gd name="T54" fmla="*/ 36 w 72"/>
                  <a:gd name="T55" fmla="*/ 0 h 73"/>
                  <a:gd name="T56" fmla="*/ 36 w 72"/>
                  <a:gd name="T57" fmla="*/ 0 h 73"/>
                  <a:gd name="T58" fmla="*/ 29 w 72"/>
                  <a:gd name="T59" fmla="*/ 1 h 73"/>
                  <a:gd name="T60" fmla="*/ 21 w 72"/>
                  <a:gd name="T61" fmla="*/ 3 h 73"/>
                  <a:gd name="T62" fmla="*/ 15 w 72"/>
                  <a:gd name="T63" fmla="*/ 7 h 73"/>
                  <a:gd name="T64" fmla="*/ 10 w 72"/>
                  <a:gd name="T65" fmla="*/ 11 h 73"/>
                  <a:gd name="T66" fmla="*/ 6 w 72"/>
                  <a:gd name="T67" fmla="*/ 17 h 73"/>
                  <a:gd name="T68" fmla="*/ 2 w 72"/>
                  <a:gd name="T69" fmla="*/ 23 h 73"/>
                  <a:gd name="T70" fmla="*/ 0 w 72"/>
                  <a:gd name="T71" fmla="*/ 29 h 73"/>
                  <a:gd name="T72" fmla="*/ 0 w 72"/>
                  <a:gd name="T73" fmla="*/ 36 h 73"/>
                  <a:gd name="T74" fmla="*/ 0 w 72"/>
                  <a:gd name="T75" fmla="*/ 36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3">
                    <a:moveTo>
                      <a:pt x="0" y="36"/>
                    </a:moveTo>
                    <a:lnTo>
                      <a:pt x="0" y="36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2"/>
                    </a:lnTo>
                    <a:lnTo>
                      <a:pt x="15" y="67"/>
                    </a:lnTo>
                    <a:lnTo>
                      <a:pt x="21" y="70"/>
                    </a:lnTo>
                    <a:lnTo>
                      <a:pt x="29" y="72"/>
                    </a:lnTo>
                    <a:lnTo>
                      <a:pt x="36" y="73"/>
                    </a:lnTo>
                    <a:lnTo>
                      <a:pt x="36" y="73"/>
                    </a:lnTo>
                    <a:lnTo>
                      <a:pt x="43" y="72"/>
                    </a:lnTo>
                    <a:lnTo>
                      <a:pt x="50" y="70"/>
                    </a:lnTo>
                    <a:lnTo>
                      <a:pt x="56" y="67"/>
                    </a:lnTo>
                    <a:lnTo>
                      <a:pt x="62" y="62"/>
                    </a:lnTo>
                    <a:lnTo>
                      <a:pt x="66" y="57"/>
                    </a:lnTo>
                    <a:lnTo>
                      <a:pt x="70" y="51"/>
                    </a:lnTo>
                    <a:lnTo>
                      <a:pt x="72" y="44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2" y="29"/>
                    </a:lnTo>
                    <a:lnTo>
                      <a:pt x="70" y="23"/>
                    </a:lnTo>
                    <a:lnTo>
                      <a:pt x="66" y="17"/>
                    </a:lnTo>
                    <a:lnTo>
                      <a:pt x="62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7"/>
                    </a:lnTo>
                    <a:lnTo>
                      <a:pt x="10" y="11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5" name="Freeform 71"/>
              <p:cNvSpPr>
                <a:spLocks/>
              </p:cNvSpPr>
              <p:nvPr/>
            </p:nvSpPr>
            <p:spPr bwMode="auto">
              <a:xfrm>
                <a:off x="3859" y="2247"/>
                <a:ext cx="73" cy="73"/>
              </a:xfrm>
              <a:custGeom>
                <a:avLst/>
                <a:gdLst>
                  <a:gd name="T0" fmla="*/ 0 w 73"/>
                  <a:gd name="T1" fmla="*/ 37 h 73"/>
                  <a:gd name="T2" fmla="*/ 0 w 73"/>
                  <a:gd name="T3" fmla="*/ 37 h 73"/>
                  <a:gd name="T4" fmla="*/ 1 w 73"/>
                  <a:gd name="T5" fmla="*/ 45 h 73"/>
                  <a:gd name="T6" fmla="*/ 3 w 73"/>
                  <a:gd name="T7" fmla="*/ 51 h 73"/>
                  <a:gd name="T8" fmla="*/ 7 w 73"/>
                  <a:gd name="T9" fmla="*/ 57 h 73"/>
                  <a:gd name="T10" fmla="*/ 12 w 73"/>
                  <a:gd name="T11" fmla="*/ 63 h 73"/>
                  <a:gd name="T12" fmla="*/ 17 w 73"/>
                  <a:gd name="T13" fmla="*/ 67 h 73"/>
                  <a:gd name="T14" fmla="*/ 23 w 73"/>
                  <a:gd name="T15" fmla="*/ 70 h 73"/>
                  <a:gd name="T16" fmla="*/ 30 w 73"/>
                  <a:gd name="T17" fmla="*/ 72 h 73"/>
                  <a:gd name="T18" fmla="*/ 37 w 73"/>
                  <a:gd name="T19" fmla="*/ 73 h 73"/>
                  <a:gd name="T20" fmla="*/ 37 w 73"/>
                  <a:gd name="T21" fmla="*/ 73 h 73"/>
                  <a:gd name="T22" fmla="*/ 45 w 73"/>
                  <a:gd name="T23" fmla="*/ 72 h 73"/>
                  <a:gd name="T24" fmla="*/ 51 w 73"/>
                  <a:gd name="T25" fmla="*/ 70 h 73"/>
                  <a:gd name="T26" fmla="*/ 57 w 73"/>
                  <a:gd name="T27" fmla="*/ 67 h 73"/>
                  <a:gd name="T28" fmla="*/ 63 w 73"/>
                  <a:gd name="T29" fmla="*/ 63 h 73"/>
                  <a:gd name="T30" fmla="*/ 67 w 73"/>
                  <a:gd name="T31" fmla="*/ 57 h 73"/>
                  <a:gd name="T32" fmla="*/ 70 w 73"/>
                  <a:gd name="T33" fmla="*/ 51 h 73"/>
                  <a:gd name="T34" fmla="*/ 72 w 73"/>
                  <a:gd name="T35" fmla="*/ 45 h 73"/>
                  <a:gd name="T36" fmla="*/ 73 w 73"/>
                  <a:gd name="T37" fmla="*/ 37 h 73"/>
                  <a:gd name="T38" fmla="*/ 73 w 73"/>
                  <a:gd name="T39" fmla="*/ 37 h 73"/>
                  <a:gd name="T40" fmla="*/ 72 w 73"/>
                  <a:gd name="T41" fmla="*/ 30 h 73"/>
                  <a:gd name="T42" fmla="*/ 70 w 73"/>
                  <a:gd name="T43" fmla="*/ 23 h 73"/>
                  <a:gd name="T44" fmla="*/ 67 w 73"/>
                  <a:gd name="T45" fmla="*/ 17 h 73"/>
                  <a:gd name="T46" fmla="*/ 63 w 73"/>
                  <a:gd name="T47" fmla="*/ 12 h 73"/>
                  <a:gd name="T48" fmla="*/ 57 w 73"/>
                  <a:gd name="T49" fmla="*/ 7 h 73"/>
                  <a:gd name="T50" fmla="*/ 51 w 73"/>
                  <a:gd name="T51" fmla="*/ 4 h 73"/>
                  <a:gd name="T52" fmla="*/ 45 w 73"/>
                  <a:gd name="T53" fmla="*/ 1 h 73"/>
                  <a:gd name="T54" fmla="*/ 37 w 73"/>
                  <a:gd name="T55" fmla="*/ 0 h 73"/>
                  <a:gd name="T56" fmla="*/ 37 w 73"/>
                  <a:gd name="T57" fmla="*/ 0 h 73"/>
                  <a:gd name="T58" fmla="*/ 30 w 73"/>
                  <a:gd name="T59" fmla="*/ 1 h 73"/>
                  <a:gd name="T60" fmla="*/ 23 w 73"/>
                  <a:gd name="T61" fmla="*/ 4 h 73"/>
                  <a:gd name="T62" fmla="*/ 17 w 73"/>
                  <a:gd name="T63" fmla="*/ 7 h 73"/>
                  <a:gd name="T64" fmla="*/ 12 w 73"/>
                  <a:gd name="T65" fmla="*/ 12 h 73"/>
                  <a:gd name="T66" fmla="*/ 7 w 73"/>
                  <a:gd name="T67" fmla="*/ 17 h 73"/>
                  <a:gd name="T68" fmla="*/ 3 w 73"/>
                  <a:gd name="T69" fmla="*/ 23 h 73"/>
                  <a:gd name="T70" fmla="*/ 1 w 73"/>
                  <a:gd name="T71" fmla="*/ 30 h 73"/>
                  <a:gd name="T72" fmla="*/ 0 w 73"/>
                  <a:gd name="T73" fmla="*/ 37 h 73"/>
                  <a:gd name="T74" fmla="*/ 0 w 73"/>
                  <a:gd name="T75" fmla="*/ 3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3">
                    <a:moveTo>
                      <a:pt x="0" y="37"/>
                    </a:moveTo>
                    <a:lnTo>
                      <a:pt x="0" y="37"/>
                    </a:lnTo>
                    <a:lnTo>
                      <a:pt x="1" y="45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3"/>
                    </a:lnTo>
                    <a:lnTo>
                      <a:pt x="17" y="67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3"/>
                    </a:lnTo>
                    <a:lnTo>
                      <a:pt x="37" y="73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7"/>
                    </a:lnTo>
                    <a:lnTo>
                      <a:pt x="63" y="63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5"/>
                    </a:lnTo>
                    <a:lnTo>
                      <a:pt x="73" y="37"/>
                    </a:lnTo>
                    <a:lnTo>
                      <a:pt x="73" y="37"/>
                    </a:lnTo>
                    <a:lnTo>
                      <a:pt x="72" y="30"/>
                    </a:lnTo>
                    <a:lnTo>
                      <a:pt x="70" y="23"/>
                    </a:lnTo>
                    <a:lnTo>
                      <a:pt x="67" y="17"/>
                    </a:lnTo>
                    <a:lnTo>
                      <a:pt x="63" y="12"/>
                    </a:lnTo>
                    <a:lnTo>
                      <a:pt x="57" y="7"/>
                    </a:lnTo>
                    <a:lnTo>
                      <a:pt x="51" y="4"/>
                    </a:lnTo>
                    <a:lnTo>
                      <a:pt x="45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0"/>
                    </a:lnTo>
                    <a:lnTo>
                      <a:pt x="0" y="37"/>
                    </a:lnTo>
                    <a:lnTo>
                      <a:pt x="0" y="37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6" name="Freeform 72"/>
              <p:cNvSpPr>
                <a:spLocks/>
              </p:cNvSpPr>
              <p:nvPr/>
            </p:nvSpPr>
            <p:spPr bwMode="auto">
              <a:xfrm>
                <a:off x="3859" y="2385"/>
                <a:ext cx="73" cy="72"/>
              </a:xfrm>
              <a:custGeom>
                <a:avLst/>
                <a:gdLst>
                  <a:gd name="T0" fmla="*/ 0 w 73"/>
                  <a:gd name="T1" fmla="*/ 36 h 72"/>
                  <a:gd name="T2" fmla="*/ 0 w 73"/>
                  <a:gd name="T3" fmla="*/ 36 h 72"/>
                  <a:gd name="T4" fmla="*/ 1 w 73"/>
                  <a:gd name="T5" fmla="*/ 43 h 72"/>
                  <a:gd name="T6" fmla="*/ 3 w 73"/>
                  <a:gd name="T7" fmla="*/ 51 h 72"/>
                  <a:gd name="T8" fmla="*/ 7 w 73"/>
                  <a:gd name="T9" fmla="*/ 57 h 72"/>
                  <a:gd name="T10" fmla="*/ 12 w 73"/>
                  <a:gd name="T11" fmla="*/ 62 h 72"/>
                  <a:gd name="T12" fmla="*/ 17 w 73"/>
                  <a:gd name="T13" fmla="*/ 66 h 72"/>
                  <a:gd name="T14" fmla="*/ 23 w 73"/>
                  <a:gd name="T15" fmla="*/ 70 h 72"/>
                  <a:gd name="T16" fmla="*/ 30 w 73"/>
                  <a:gd name="T17" fmla="*/ 72 h 72"/>
                  <a:gd name="T18" fmla="*/ 37 w 73"/>
                  <a:gd name="T19" fmla="*/ 72 h 72"/>
                  <a:gd name="T20" fmla="*/ 37 w 73"/>
                  <a:gd name="T21" fmla="*/ 72 h 72"/>
                  <a:gd name="T22" fmla="*/ 45 w 73"/>
                  <a:gd name="T23" fmla="*/ 72 h 72"/>
                  <a:gd name="T24" fmla="*/ 51 w 73"/>
                  <a:gd name="T25" fmla="*/ 70 h 72"/>
                  <a:gd name="T26" fmla="*/ 57 w 73"/>
                  <a:gd name="T27" fmla="*/ 66 h 72"/>
                  <a:gd name="T28" fmla="*/ 63 w 73"/>
                  <a:gd name="T29" fmla="*/ 62 h 72"/>
                  <a:gd name="T30" fmla="*/ 67 w 73"/>
                  <a:gd name="T31" fmla="*/ 57 h 72"/>
                  <a:gd name="T32" fmla="*/ 70 w 73"/>
                  <a:gd name="T33" fmla="*/ 51 h 72"/>
                  <a:gd name="T34" fmla="*/ 72 w 73"/>
                  <a:gd name="T35" fmla="*/ 43 h 72"/>
                  <a:gd name="T36" fmla="*/ 73 w 73"/>
                  <a:gd name="T37" fmla="*/ 36 h 72"/>
                  <a:gd name="T38" fmla="*/ 73 w 73"/>
                  <a:gd name="T39" fmla="*/ 36 h 72"/>
                  <a:gd name="T40" fmla="*/ 72 w 73"/>
                  <a:gd name="T41" fmla="*/ 29 h 72"/>
                  <a:gd name="T42" fmla="*/ 70 w 73"/>
                  <a:gd name="T43" fmla="*/ 22 h 72"/>
                  <a:gd name="T44" fmla="*/ 67 w 73"/>
                  <a:gd name="T45" fmla="*/ 16 h 72"/>
                  <a:gd name="T46" fmla="*/ 63 w 73"/>
                  <a:gd name="T47" fmla="*/ 11 h 72"/>
                  <a:gd name="T48" fmla="*/ 57 w 73"/>
                  <a:gd name="T49" fmla="*/ 6 h 72"/>
                  <a:gd name="T50" fmla="*/ 51 w 73"/>
                  <a:gd name="T51" fmla="*/ 2 h 72"/>
                  <a:gd name="T52" fmla="*/ 45 w 73"/>
                  <a:gd name="T53" fmla="*/ 0 h 72"/>
                  <a:gd name="T54" fmla="*/ 37 w 73"/>
                  <a:gd name="T55" fmla="*/ 0 h 72"/>
                  <a:gd name="T56" fmla="*/ 37 w 73"/>
                  <a:gd name="T57" fmla="*/ 0 h 72"/>
                  <a:gd name="T58" fmla="*/ 30 w 73"/>
                  <a:gd name="T59" fmla="*/ 0 h 72"/>
                  <a:gd name="T60" fmla="*/ 23 w 73"/>
                  <a:gd name="T61" fmla="*/ 2 h 72"/>
                  <a:gd name="T62" fmla="*/ 17 w 73"/>
                  <a:gd name="T63" fmla="*/ 6 h 72"/>
                  <a:gd name="T64" fmla="*/ 12 w 73"/>
                  <a:gd name="T65" fmla="*/ 11 h 72"/>
                  <a:gd name="T66" fmla="*/ 7 w 73"/>
                  <a:gd name="T67" fmla="*/ 16 h 72"/>
                  <a:gd name="T68" fmla="*/ 3 w 73"/>
                  <a:gd name="T69" fmla="*/ 22 h 72"/>
                  <a:gd name="T70" fmla="*/ 1 w 73"/>
                  <a:gd name="T71" fmla="*/ 29 h 72"/>
                  <a:gd name="T72" fmla="*/ 0 w 73"/>
                  <a:gd name="T73" fmla="*/ 36 h 72"/>
                  <a:gd name="T74" fmla="*/ 0 w 73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2">
                    <a:moveTo>
                      <a:pt x="0" y="36"/>
                    </a:moveTo>
                    <a:lnTo>
                      <a:pt x="0" y="36"/>
                    </a:lnTo>
                    <a:lnTo>
                      <a:pt x="1" y="43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2"/>
                    </a:lnTo>
                    <a:lnTo>
                      <a:pt x="37" y="72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3" y="36"/>
                    </a:lnTo>
                    <a:lnTo>
                      <a:pt x="73" y="36"/>
                    </a:lnTo>
                    <a:lnTo>
                      <a:pt x="72" y="29"/>
                    </a:lnTo>
                    <a:lnTo>
                      <a:pt x="70" y="22"/>
                    </a:lnTo>
                    <a:lnTo>
                      <a:pt x="67" y="16"/>
                    </a:lnTo>
                    <a:lnTo>
                      <a:pt x="63" y="11"/>
                    </a:lnTo>
                    <a:lnTo>
                      <a:pt x="57" y="6"/>
                    </a:lnTo>
                    <a:lnTo>
                      <a:pt x="51" y="2"/>
                    </a:lnTo>
                    <a:lnTo>
                      <a:pt x="45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1"/>
                    </a:lnTo>
                    <a:lnTo>
                      <a:pt x="7" y="16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7" name="Freeform 73"/>
              <p:cNvSpPr>
                <a:spLocks/>
              </p:cNvSpPr>
              <p:nvPr/>
            </p:nvSpPr>
            <p:spPr bwMode="auto">
              <a:xfrm>
                <a:off x="636" y="796"/>
                <a:ext cx="14" cy="17"/>
              </a:xfrm>
              <a:custGeom>
                <a:avLst/>
                <a:gdLst>
                  <a:gd name="T0" fmla="*/ 0 w 14"/>
                  <a:gd name="T1" fmla="*/ 8 h 17"/>
                  <a:gd name="T2" fmla="*/ 0 w 14"/>
                  <a:gd name="T3" fmla="*/ 8 h 17"/>
                  <a:gd name="T4" fmla="*/ 1 w 14"/>
                  <a:gd name="T5" fmla="*/ 12 h 17"/>
                  <a:gd name="T6" fmla="*/ 2 w 14"/>
                  <a:gd name="T7" fmla="*/ 14 h 17"/>
                  <a:gd name="T8" fmla="*/ 4 w 14"/>
                  <a:gd name="T9" fmla="*/ 16 h 17"/>
                  <a:gd name="T10" fmla="*/ 7 w 14"/>
                  <a:gd name="T11" fmla="*/ 17 h 17"/>
                  <a:gd name="T12" fmla="*/ 7 w 14"/>
                  <a:gd name="T13" fmla="*/ 17 h 17"/>
                  <a:gd name="T14" fmla="*/ 9 w 14"/>
                  <a:gd name="T15" fmla="*/ 16 h 17"/>
                  <a:gd name="T16" fmla="*/ 11 w 14"/>
                  <a:gd name="T17" fmla="*/ 14 h 17"/>
                  <a:gd name="T18" fmla="*/ 14 w 14"/>
                  <a:gd name="T19" fmla="*/ 12 h 17"/>
                  <a:gd name="T20" fmla="*/ 14 w 14"/>
                  <a:gd name="T21" fmla="*/ 8 h 17"/>
                  <a:gd name="T22" fmla="*/ 14 w 14"/>
                  <a:gd name="T23" fmla="*/ 8 h 17"/>
                  <a:gd name="T24" fmla="*/ 14 w 14"/>
                  <a:gd name="T25" fmla="*/ 5 h 17"/>
                  <a:gd name="T26" fmla="*/ 11 w 14"/>
                  <a:gd name="T27" fmla="*/ 2 h 17"/>
                  <a:gd name="T28" fmla="*/ 9 w 14"/>
                  <a:gd name="T29" fmla="*/ 1 h 17"/>
                  <a:gd name="T30" fmla="*/ 7 w 14"/>
                  <a:gd name="T31" fmla="*/ 0 h 17"/>
                  <a:gd name="T32" fmla="*/ 7 w 14"/>
                  <a:gd name="T33" fmla="*/ 0 h 17"/>
                  <a:gd name="T34" fmla="*/ 4 w 14"/>
                  <a:gd name="T35" fmla="*/ 1 h 17"/>
                  <a:gd name="T36" fmla="*/ 2 w 14"/>
                  <a:gd name="T37" fmla="*/ 2 h 17"/>
                  <a:gd name="T38" fmla="*/ 1 w 14"/>
                  <a:gd name="T39" fmla="*/ 5 h 17"/>
                  <a:gd name="T40" fmla="*/ 0 w 14"/>
                  <a:gd name="T41" fmla="*/ 8 h 17"/>
                  <a:gd name="T42" fmla="*/ 0 w 14"/>
                  <a:gd name="T43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7">
                    <a:moveTo>
                      <a:pt x="0" y="8"/>
                    </a:moveTo>
                    <a:lnTo>
                      <a:pt x="0" y="8"/>
                    </a:lnTo>
                    <a:lnTo>
                      <a:pt x="1" y="12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7" y="17"/>
                    </a:lnTo>
                    <a:lnTo>
                      <a:pt x="7" y="17"/>
                    </a:lnTo>
                    <a:lnTo>
                      <a:pt x="9" y="16"/>
                    </a:lnTo>
                    <a:lnTo>
                      <a:pt x="11" y="14"/>
                    </a:lnTo>
                    <a:lnTo>
                      <a:pt x="14" y="12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8" name="Freeform 74"/>
              <p:cNvSpPr>
                <a:spLocks/>
              </p:cNvSpPr>
              <p:nvPr/>
            </p:nvSpPr>
            <p:spPr bwMode="auto">
              <a:xfrm>
                <a:off x="521" y="750"/>
                <a:ext cx="48" cy="2"/>
              </a:xfrm>
              <a:custGeom>
                <a:avLst/>
                <a:gdLst>
                  <a:gd name="T0" fmla="*/ 0 w 48"/>
                  <a:gd name="T1" fmla="*/ 2 h 2"/>
                  <a:gd name="T2" fmla="*/ 0 w 48"/>
                  <a:gd name="T3" fmla="*/ 2 h 2"/>
                  <a:gd name="T4" fmla="*/ 12 w 48"/>
                  <a:gd name="T5" fmla="*/ 1 h 2"/>
                  <a:gd name="T6" fmla="*/ 25 w 48"/>
                  <a:gd name="T7" fmla="*/ 0 h 2"/>
                  <a:gd name="T8" fmla="*/ 25 w 48"/>
                  <a:gd name="T9" fmla="*/ 0 h 2"/>
                  <a:gd name="T10" fmla="*/ 36 w 48"/>
                  <a:gd name="T11" fmla="*/ 1 h 2"/>
                  <a:gd name="T12" fmla="*/ 48 w 48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">
                    <a:moveTo>
                      <a:pt x="0" y="2"/>
                    </a:moveTo>
                    <a:lnTo>
                      <a:pt x="0" y="2"/>
                    </a:lnTo>
                    <a:lnTo>
                      <a:pt x="12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6" y="1"/>
                    </a:lnTo>
                    <a:lnTo>
                      <a:pt x="48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9" name="Freeform 75"/>
              <p:cNvSpPr>
                <a:spLocks/>
              </p:cNvSpPr>
              <p:nvPr/>
            </p:nvSpPr>
            <p:spPr bwMode="auto">
              <a:xfrm>
                <a:off x="496" y="909"/>
                <a:ext cx="98" cy="16"/>
              </a:xfrm>
              <a:custGeom>
                <a:avLst/>
                <a:gdLst>
                  <a:gd name="T0" fmla="*/ 98 w 98"/>
                  <a:gd name="T1" fmla="*/ 16 h 16"/>
                  <a:gd name="T2" fmla="*/ 98 w 98"/>
                  <a:gd name="T3" fmla="*/ 16 h 16"/>
                  <a:gd name="T4" fmla="*/ 86 w 98"/>
                  <a:gd name="T5" fmla="*/ 2 h 16"/>
                  <a:gd name="T6" fmla="*/ 86 w 98"/>
                  <a:gd name="T7" fmla="*/ 2 h 16"/>
                  <a:gd name="T8" fmla="*/ 83 w 98"/>
                  <a:gd name="T9" fmla="*/ 1 h 16"/>
                  <a:gd name="T10" fmla="*/ 78 w 98"/>
                  <a:gd name="T11" fmla="*/ 1 h 16"/>
                  <a:gd name="T12" fmla="*/ 78 w 98"/>
                  <a:gd name="T13" fmla="*/ 1 h 16"/>
                  <a:gd name="T14" fmla="*/ 64 w 98"/>
                  <a:gd name="T15" fmla="*/ 2 h 16"/>
                  <a:gd name="T16" fmla="*/ 50 w 98"/>
                  <a:gd name="T17" fmla="*/ 3 h 16"/>
                  <a:gd name="T18" fmla="*/ 50 w 98"/>
                  <a:gd name="T19" fmla="*/ 3 h 16"/>
                  <a:gd name="T20" fmla="*/ 34 w 98"/>
                  <a:gd name="T21" fmla="*/ 2 h 16"/>
                  <a:gd name="T22" fmla="*/ 19 w 98"/>
                  <a:gd name="T23" fmla="*/ 0 h 16"/>
                  <a:gd name="T24" fmla="*/ 19 w 98"/>
                  <a:gd name="T25" fmla="*/ 0 h 16"/>
                  <a:gd name="T26" fmla="*/ 17 w 98"/>
                  <a:gd name="T27" fmla="*/ 0 h 16"/>
                  <a:gd name="T28" fmla="*/ 14 w 98"/>
                  <a:gd name="T29" fmla="*/ 2 h 16"/>
                  <a:gd name="T30" fmla="*/ 14 w 98"/>
                  <a:gd name="T31" fmla="*/ 2 h 16"/>
                  <a:gd name="T32" fmla="*/ 0 w 98"/>
                  <a:gd name="T3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8" h="16">
                    <a:moveTo>
                      <a:pt x="98" y="16"/>
                    </a:moveTo>
                    <a:lnTo>
                      <a:pt x="98" y="16"/>
                    </a:lnTo>
                    <a:lnTo>
                      <a:pt x="86" y="2"/>
                    </a:lnTo>
                    <a:lnTo>
                      <a:pt x="86" y="2"/>
                    </a:lnTo>
                    <a:lnTo>
                      <a:pt x="83" y="1"/>
                    </a:lnTo>
                    <a:lnTo>
                      <a:pt x="78" y="1"/>
                    </a:lnTo>
                    <a:lnTo>
                      <a:pt x="78" y="1"/>
                    </a:lnTo>
                    <a:lnTo>
                      <a:pt x="64" y="2"/>
                    </a:lnTo>
                    <a:lnTo>
                      <a:pt x="50" y="3"/>
                    </a:lnTo>
                    <a:lnTo>
                      <a:pt x="50" y="3"/>
                    </a:lnTo>
                    <a:lnTo>
                      <a:pt x="34" y="2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17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0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0" name="Freeform 76"/>
              <p:cNvSpPr>
                <a:spLocks/>
              </p:cNvSpPr>
              <p:nvPr/>
            </p:nvSpPr>
            <p:spPr bwMode="auto">
              <a:xfrm>
                <a:off x="403" y="729"/>
                <a:ext cx="293" cy="195"/>
              </a:xfrm>
              <a:custGeom>
                <a:avLst/>
                <a:gdLst>
                  <a:gd name="T0" fmla="*/ 49 w 293"/>
                  <a:gd name="T1" fmla="*/ 195 h 195"/>
                  <a:gd name="T2" fmla="*/ 59 w 293"/>
                  <a:gd name="T3" fmla="*/ 163 h 195"/>
                  <a:gd name="T4" fmla="*/ 58 w 293"/>
                  <a:gd name="T5" fmla="*/ 159 h 195"/>
                  <a:gd name="T6" fmla="*/ 50 w 293"/>
                  <a:gd name="T7" fmla="*/ 153 h 195"/>
                  <a:gd name="T8" fmla="*/ 36 w 293"/>
                  <a:gd name="T9" fmla="*/ 138 h 195"/>
                  <a:gd name="T10" fmla="*/ 25 w 293"/>
                  <a:gd name="T11" fmla="*/ 121 h 195"/>
                  <a:gd name="T12" fmla="*/ 20 w 293"/>
                  <a:gd name="T13" fmla="*/ 102 h 195"/>
                  <a:gd name="T14" fmla="*/ 20 w 293"/>
                  <a:gd name="T15" fmla="*/ 93 h 195"/>
                  <a:gd name="T16" fmla="*/ 22 w 293"/>
                  <a:gd name="T17" fmla="*/ 75 h 195"/>
                  <a:gd name="T18" fmla="*/ 28 w 293"/>
                  <a:gd name="T19" fmla="*/ 59 h 195"/>
                  <a:gd name="T20" fmla="*/ 29 w 293"/>
                  <a:gd name="T21" fmla="*/ 58 h 195"/>
                  <a:gd name="T22" fmla="*/ 27 w 293"/>
                  <a:gd name="T23" fmla="*/ 54 h 195"/>
                  <a:gd name="T24" fmla="*/ 25 w 293"/>
                  <a:gd name="T25" fmla="*/ 53 h 195"/>
                  <a:gd name="T26" fmla="*/ 13 w 293"/>
                  <a:gd name="T27" fmla="*/ 44 h 195"/>
                  <a:gd name="T28" fmla="*/ 4 w 293"/>
                  <a:gd name="T29" fmla="*/ 32 h 195"/>
                  <a:gd name="T30" fmla="*/ 2 w 293"/>
                  <a:gd name="T31" fmla="*/ 27 h 195"/>
                  <a:gd name="T32" fmla="*/ 0 w 293"/>
                  <a:gd name="T33" fmla="*/ 16 h 195"/>
                  <a:gd name="T34" fmla="*/ 2 w 293"/>
                  <a:gd name="T35" fmla="*/ 10 h 195"/>
                  <a:gd name="T36" fmla="*/ 7 w 293"/>
                  <a:gd name="T37" fmla="*/ 5 h 195"/>
                  <a:gd name="T38" fmla="*/ 13 w 293"/>
                  <a:gd name="T39" fmla="*/ 2 h 195"/>
                  <a:gd name="T40" fmla="*/ 20 w 293"/>
                  <a:gd name="T41" fmla="*/ 4 h 195"/>
                  <a:gd name="T42" fmla="*/ 25 w 293"/>
                  <a:gd name="T43" fmla="*/ 8 h 195"/>
                  <a:gd name="T44" fmla="*/ 27 w 293"/>
                  <a:gd name="T45" fmla="*/ 11 h 195"/>
                  <a:gd name="T46" fmla="*/ 31 w 293"/>
                  <a:gd name="T47" fmla="*/ 19 h 195"/>
                  <a:gd name="T48" fmla="*/ 31 w 293"/>
                  <a:gd name="T49" fmla="*/ 27 h 195"/>
                  <a:gd name="T50" fmla="*/ 25 w 293"/>
                  <a:gd name="T51" fmla="*/ 39 h 195"/>
                  <a:gd name="T52" fmla="*/ 34 w 293"/>
                  <a:gd name="T53" fmla="*/ 44 h 195"/>
                  <a:gd name="T54" fmla="*/ 36 w 293"/>
                  <a:gd name="T55" fmla="*/ 44 h 195"/>
                  <a:gd name="T56" fmla="*/ 42 w 293"/>
                  <a:gd name="T57" fmla="*/ 42 h 195"/>
                  <a:gd name="T58" fmla="*/ 50 w 293"/>
                  <a:gd name="T59" fmla="*/ 33 h 195"/>
                  <a:gd name="T60" fmla="*/ 72 w 293"/>
                  <a:gd name="T61" fmla="*/ 19 h 195"/>
                  <a:gd name="T62" fmla="*/ 97 w 293"/>
                  <a:gd name="T63" fmla="*/ 9 h 195"/>
                  <a:gd name="T64" fmla="*/ 127 w 293"/>
                  <a:gd name="T65" fmla="*/ 2 h 195"/>
                  <a:gd name="T66" fmla="*/ 143 w 293"/>
                  <a:gd name="T67" fmla="*/ 2 h 195"/>
                  <a:gd name="T68" fmla="*/ 163 w 293"/>
                  <a:gd name="T69" fmla="*/ 4 h 195"/>
                  <a:gd name="T70" fmla="*/ 182 w 293"/>
                  <a:gd name="T71" fmla="*/ 7 h 195"/>
                  <a:gd name="T72" fmla="*/ 200 w 293"/>
                  <a:gd name="T73" fmla="*/ 13 h 195"/>
                  <a:gd name="T74" fmla="*/ 217 w 293"/>
                  <a:gd name="T75" fmla="*/ 21 h 195"/>
                  <a:gd name="T76" fmla="*/ 226 w 293"/>
                  <a:gd name="T77" fmla="*/ 14 h 195"/>
                  <a:gd name="T78" fmla="*/ 249 w 293"/>
                  <a:gd name="T79" fmla="*/ 1 h 195"/>
                  <a:gd name="T80" fmla="*/ 257 w 293"/>
                  <a:gd name="T81" fmla="*/ 0 h 195"/>
                  <a:gd name="T82" fmla="*/ 245 w 293"/>
                  <a:gd name="T83" fmla="*/ 45 h 195"/>
                  <a:gd name="T84" fmla="*/ 255 w 293"/>
                  <a:gd name="T85" fmla="*/ 57 h 195"/>
                  <a:gd name="T86" fmla="*/ 261 w 293"/>
                  <a:gd name="T87" fmla="*/ 70 h 195"/>
                  <a:gd name="T88" fmla="*/ 262 w 293"/>
                  <a:gd name="T89" fmla="*/ 72 h 195"/>
                  <a:gd name="T90" fmla="*/ 264 w 293"/>
                  <a:gd name="T91" fmla="*/ 74 h 195"/>
                  <a:gd name="T92" fmla="*/ 289 w 293"/>
                  <a:gd name="T93" fmla="*/ 83 h 195"/>
                  <a:gd name="T94" fmla="*/ 292 w 293"/>
                  <a:gd name="T95" fmla="*/ 85 h 195"/>
                  <a:gd name="T96" fmla="*/ 292 w 293"/>
                  <a:gd name="T97" fmla="*/ 89 h 195"/>
                  <a:gd name="T98" fmla="*/ 275 w 293"/>
                  <a:gd name="T99" fmla="*/ 130 h 195"/>
                  <a:gd name="T100" fmla="*/ 272 w 293"/>
                  <a:gd name="T101" fmla="*/ 134 h 195"/>
                  <a:gd name="T102" fmla="*/ 267 w 293"/>
                  <a:gd name="T103" fmla="*/ 135 h 195"/>
                  <a:gd name="T104" fmla="*/ 255 w 293"/>
                  <a:gd name="T105" fmla="*/ 135 h 195"/>
                  <a:gd name="T106" fmla="*/ 252 w 293"/>
                  <a:gd name="T107" fmla="*/ 136 h 195"/>
                  <a:gd name="T108" fmla="*/ 248 w 293"/>
                  <a:gd name="T109" fmla="*/ 139 h 195"/>
                  <a:gd name="T110" fmla="*/ 237 w 293"/>
                  <a:gd name="T111" fmla="*/ 150 h 195"/>
                  <a:gd name="T112" fmla="*/ 226 w 293"/>
                  <a:gd name="T113" fmla="*/ 159 h 195"/>
                  <a:gd name="T114" fmla="*/ 225 w 293"/>
                  <a:gd name="T115" fmla="*/ 164 h 195"/>
                  <a:gd name="T116" fmla="*/ 235 w 293"/>
                  <a:gd name="T117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3" h="195">
                    <a:moveTo>
                      <a:pt x="49" y="195"/>
                    </a:moveTo>
                    <a:lnTo>
                      <a:pt x="49" y="195"/>
                    </a:lnTo>
                    <a:lnTo>
                      <a:pt x="59" y="163"/>
                    </a:lnTo>
                    <a:lnTo>
                      <a:pt x="59" y="163"/>
                    </a:lnTo>
                    <a:lnTo>
                      <a:pt x="59" y="161"/>
                    </a:lnTo>
                    <a:lnTo>
                      <a:pt x="58" y="159"/>
                    </a:lnTo>
                    <a:lnTo>
                      <a:pt x="58" y="159"/>
                    </a:lnTo>
                    <a:lnTo>
                      <a:pt x="50" y="153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1" y="130"/>
                    </a:lnTo>
                    <a:lnTo>
                      <a:pt x="25" y="121"/>
                    </a:lnTo>
                    <a:lnTo>
                      <a:pt x="22" y="111"/>
                    </a:lnTo>
                    <a:lnTo>
                      <a:pt x="20" y="102"/>
                    </a:lnTo>
                    <a:lnTo>
                      <a:pt x="20" y="93"/>
                    </a:lnTo>
                    <a:lnTo>
                      <a:pt x="20" y="93"/>
                    </a:lnTo>
                    <a:lnTo>
                      <a:pt x="20" y="84"/>
                    </a:lnTo>
                    <a:lnTo>
                      <a:pt x="22" y="75"/>
                    </a:lnTo>
                    <a:lnTo>
                      <a:pt x="24" y="67"/>
                    </a:lnTo>
                    <a:lnTo>
                      <a:pt x="28" y="59"/>
                    </a:lnTo>
                    <a:lnTo>
                      <a:pt x="28" y="59"/>
                    </a:lnTo>
                    <a:lnTo>
                      <a:pt x="29" y="58"/>
                    </a:lnTo>
                    <a:lnTo>
                      <a:pt x="28" y="56"/>
                    </a:lnTo>
                    <a:lnTo>
                      <a:pt x="27" y="54"/>
                    </a:lnTo>
                    <a:lnTo>
                      <a:pt x="25" y="53"/>
                    </a:lnTo>
                    <a:lnTo>
                      <a:pt x="25" y="53"/>
                    </a:lnTo>
                    <a:lnTo>
                      <a:pt x="19" y="48"/>
                    </a:lnTo>
                    <a:lnTo>
                      <a:pt x="13" y="44"/>
                    </a:lnTo>
                    <a:lnTo>
                      <a:pt x="9" y="38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2" y="27"/>
                    </a:lnTo>
                    <a:lnTo>
                      <a:pt x="0" y="21"/>
                    </a:lnTo>
                    <a:lnTo>
                      <a:pt x="0" y="16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4" y="7"/>
                    </a:lnTo>
                    <a:lnTo>
                      <a:pt x="7" y="5"/>
                    </a:lnTo>
                    <a:lnTo>
                      <a:pt x="10" y="4"/>
                    </a:lnTo>
                    <a:lnTo>
                      <a:pt x="13" y="2"/>
                    </a:lnTo>
                    <a:lnTo>
                      <a:pt x="17" y="2"/>
                    </a:lnTo>
                    <a:lnTo>
                      <a:pt x="20" y="4"/>
                    </a:lnTo>
                    <a:lnTo>
                      <a:pt x="22" y="6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7" y="11"/>
                    </a:lnTo>
                    <a:lnTo>
                      <a:pt x="29" y="15"/>
                    </a:lnTo>
                    <a:lnTo>
                      <a:pt x="31" y="19"/>
                    </a:lnTo>
                    <a:lnTo>
                      <a:pt x="31" y="23"/>
                    </a:lnTo>
                    <a:lnTo>
                      <a:pt x="31" y="27"/>
                    </a:lnTo>
                    <a:lnTo>
                      <a:pt x="29" y="31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34" y="44"/>
                    </a:lnTo>
                    <a:lnTo>
                      <a:pt x="34" y="44"/>
                    </a:lnTo>
                    <a:lnTo>
                      <a:pt x="36" y="44"/>
                    </a:lnTo>
                    <a:lnTo>
                      <a:pt x="38" y="44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50" y="33"/>
                    </a:lnTo>
                    <a:lnTo>
                      <a:pt x="60" y="25"/>
                    </a:lnTo>
                    <a:lnTo>
                      <a:pt x="72" y="19"/>
                    </a:lnTo>
                    <a:lnTo>
                      <a:pt x="84" y="13"/>
                    </a:lnTo>
                    <a:lnTo>
                      <a:pt x="97" y="9"/>
                    </a:lnTo>
                    <a:lnTo>
                      <a:pt x="112" y="5"/>
                    </a:lnTo>
                    <a:lnTo>
                      <a:pt x="127" y="2"/>
                    </a:lnTo>
                    <a:lnTo>
                      <a:pt x="143" y="2"/>
                    </a:lnTo>
                    <a:lnTo>
                      <a:pt x="143" y="2"/>
                    </a:lnTo>
                    <a:lnTo>
                      <a:pt x="153" y="2"/>
                    </a:lnTo>
                    <a:lnTo>
                      <a:pt x="163" y="4"/>
                    </a:lnTo>
                    <a:lnTo>
                      <a:pt x="172" y="5"/>
                    </a:lnTo>
                    <a:lnTo>
                      <a:pt x="182" y="7"/>
                    </a:lnTo>
                    <a:lnTo>
                      <a:pt x="191" y="10"/>
                    </a:lnTo>
                    <a:lnTo>
                      <a:pt x="200" y="13"/>
                    </a:lnTo>
                    <a:lnTo>
                      <a:pt x="208" y="17"/>
                    </a:lnTo>
                    <a:lnTo>
                      <a:pt x="217" y="21"/>
                    </a:lnTo>
                    <a:lnTo>
                      <a:pt x="217" y="21"/>
                    </a:lnTo>
                    <a:lnTo>
                      <a:pt x="226" y="14"/>
                    </a:lnTo>
                    <a:lnTo>
                      <a:pt x="237" y="7"/>
                    </a:lnTo>
                    <a:lnTo>
                      <a:pt x="249" y="1"/>
                    </a:lnTo>
                    <a:lnTo>
                      <a:pt x="253" y="0"/>
                    </a:lnTo>
                    <a:lnTo>
                      <a:pt x="257" y="0"/>
                    </a:lnTo>
                    <a:lnTo>
                      <a:pt x="245" y="45"/>
                    </a:lnTo>
                    <a:lnTo>
                      <a:pt x="245" y="45"/>
                    </a:lnTo>
                    <a:lnTo>
                      <a:pt x="251" y="51"/>
                    </a:lnTo>
                    <a:lnTo>
                      <a:pt x="255" y="57"/>
                    </a:lnTo>
                    <a:lnTo>
                      <a:pt x="258" y="63"/>
                    </a:lnTo>
                    <a:lnTo>
                      <a:pt x="261" y="70"/>
                    </a:lnTo>
                    <a:lnTo>
                      <a:pt x="261" y="70"/>
                    </a:lnTo>
                    <a:lnTo>
                      <a:pt x="262" y="72"/>
                    </a:lnTo>
                    <a:lnTo>
                      <a:pt x="264" y="74"/>
                    </a:lnTo>
                    <a:lnTo>
                      <a:pt x="264" y="74"/>
                    </a:lnTo>
                    <a:lnTo>
                      <a:pt x="289" y="83"/>
                    </a:lnTo>
                    <a:lnTo>
                      <a:pt x="289" y="83"/>
                    </a:lnTo>
                    <a:lnTo>
                      <a:pt x="291" y="84"/>
                    </a:lnTo>
                    <a:lnTo>
                      <a:pt x="292" y="85"/>
                    </a:lnTo>
                    <a:lnTo>
                      <a:pt x="293" y="87"/>
                    </a:lnTo>
                    <a:lnTo>
                      <a:pt x="292" y="89"/>
                    </a:lnTo>
                    <a:lnTo>
                      <a:pt x="275" y="130"/>
                    </a:lnTo>
                    <a:lnTo>
                      <a:pt x="275" y="130"/>
                    </a:lnTo>
                    <a:lnTo>
                      <a:pt x="274" y="132"/>
                    </a:lnTo>
                    <a:lnTo>
                      <a:pt x="272" y="134"/>
                    </a:lnTo>
                    <a:lnTo>
                      <a:pt x="270" y="135"/>
                    </a:lnTo>
                    <a:lnTo>
                      <a:pt x="267" y="135"/>
                    </a:lnTo>
                    <a:lnTo>
                      <a:pt x="267" y="135"/>
                    </a:lnTo>
                    <a:lnTo>
                      <a:pt x="255" y="135"/>
                    </a:lnTo>
                    <a:lnTo>
                      <a:pt x="255" y="135"/>
                    </a:lnTo>
                    <a:lnTo>
                      <a:pt x="252" y="136"/>
                    </a:lnTo>
                    <a:lnTo>
                      <a:pt x="250" y="137"/>
                    </a:lnTo>
                    <a:lnTo>
                      <a:pt x="248" y="139"/>
                    </a:lnTo>
                    <a:lnTo>
                      <a:pt x="248" y="139"/>
                    </a:lnTo>
                    <a:lnTo>
                      <a:pt x="237" y="150"/>
                    </a:lnTo>
                    <a:lnTo>
                      <a:pt x="226" y="159"/>
                    </a:lnTo>
                    <a:lnTo>
                      <a:pt x="226" y="159"/>
                    </a:lnTo>
                    <a:lnTo>
                      <a:pt x="225" y="161"/>
                    </a:lnTo>
                    <a:lnTo>
                      <a:pt x="225" y="164"/>
                    </a:lnTo>
                    <a:lnTo>
                      <a:pt x="225" y="164"/>
                    </a:lnTo>
                    <a:lnTo>
                      <a:pt x="235" y="19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1" name="Line 77"/>
              <p:cNvSpPr>
                <a:spLocks noChangeShapeType="1"/>
              </p:cNvSpPr>
              <p:nvPr/>
            </p:nvSpPr>
            <p:spPr bwMode="auto">
              <a:xfrm>
                <a:off x="425" y="766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2" name="Freeform 78"/>
              <p:cNvSpPr>
                <a:spLocks/>
              </p:cNvSpPr>
              <p:nvPr/>
            </p:nvSpPr>
            <p:spPr bwMode="auto">
              <a:xfrm>
                <a:off x="384" y="774"/>
                <a:ext cx="32" cy="6"/>
              </a:xfrm>
              <a:custGeom>
                <a:avLst/>
                <a:gdLst>
                  <a:gd name="T0" fmla="*/ 0 w 32"/>
                  <a:gd name="T1" fmla="*/ 0 h 6"/>
                  <a:gd name="T2" fmla="*/ 0 w 32"/>
                  <a:gd name="T3" fmla="*/ 0 h 6"/>
                  <a:gd name="T4" fmla="*/ 7 w 32"/>
                  <a:gd name="T5" fmla="*/ 4 h 6"/>
                  <a:gd name="T6" fmla="*/ 16 w 32"/>
                  <a:gd name="T7" fmla="*/ 6 h 6"/>
                  <a:gd name="T8" fmla="*/ 24 w 32"/>
                  <a:gd name="T9" fmla="*/ 6 h 6"/>
                  <a:gd name="T10" fmla="*/ 32 w 32"/>
                  <a:gd name="T11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6">
                    <a:moveTo>
                      <a:pt x="0" y="0"/>
                    </a:moveTo>
                    <a:lnTo>
                      <a:pt x="0" y="0"/>
                    </a:lnTo>
                    <a:lnTo>
                      <a:pt x="7" y="4"/>
                    </a:lnTo>
                    <a:lnTo>
                      <a:pt x="16" y="6"/>
                    </a:lnTo>
                    <a:lnTo>
                      <a:pt x="24" y="6"/>
                    </a:lnTo>
                    <a:lnTo>
                      <a:pt x="32" y="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3" name="Freeform 79"/>
              <p:cNvSpPr>
                <a:spLocks/>
              </p:cNvSpPr>
              <p:nvPr/>
            </p:nvSpPr>
            <p:spPr bwMode="auto">
              <a:xfrm>
                <a:off x="522" y="674"/>
                <a:ext cx="46" cy="46"/>
              </a:xfrm>
              <a:custGeom>
                <a:avLst/>
                <a:gdLst>
                  <a:gd name="T0" fmla="*/ 0 w 46"/>
                  <a:gd name="T1" fmla="*/ 24 h 46"/>
                  <a:gd name="T2" fmla="*/ 0 w 46"/>
                  <a:gd name="T3" fmla="*/ 24 h 46"/>
                  <a:gd name="T4" fmla="*/ 1 w 46"/>
                  <a:gd name="T5" fmla="*/ 28 h 46"/>
                  <a:gd name="T6" fmla="*/ 2 w 46"/>
                  <a:gd name="T7" fmla="*/ 32 h 46"/>
                  <a:gd name="T8" fmla="*/ 4 w 46"/>
                  <a:gd name="T9" fmla="*/ 36 h 46"/>
                  <a:gd name="T10" fmla="*/ 7 w 46"/>
                  <a:gd name="T11" fmla="*/ 39 h 46"/>
                  <a:gd name="T12" fmla="*/ 10 w 46"/>
                  <a:gd name="T13" fmla="*/ 42 h 46"/>
                  <a:gd name="T14" fmla="*/ 14 w 46"/>
                  <a:gd name="T15" fmla="*/ 44 h 46"/>
                  <a:gd name="T16" fmla="*/ 18 w 46"/>
                  <a:gd name="T17" fmla="*/ 46 h 46"/>
                  <a:gd name="T18" fmla="*/ 24 w 46"/>
                  <a:gd name="T19" fmla="*/ 46 h 46"/>
                  <a:gd name="T20" fmla="*/ 24 w 46"/>
                  <a:gd name="T21" fmla="*/ 46 h 46"/>
                  <a:gd name="T22" fmla="*/ 28 w 46"/>
                  <a:gd name="T23" fmla="*/ 46 h 46"/>
                  <a:gd name="T24" fmla="*/ 33 w 46"/>
                  <a:gd name="T25" fmla="*/ 44 h 46"/>
                  <a:gd name="T26" fmla="*/ 36 w 46"/>
                  <a:gd name="T27" fmla="*/ 42 h 46"/>
                  <a:gd name="T28" fmla="*/ 40 w 46"/>
                  <a:gd name="T29" fmla="*/ 39 h 46"/>
                  <a:gd name="T30" fmla="*/ 42 w 46"/>
                  <a:gd name="T31" fmla="*/ 36 h 46"/>
                  <a:gd name="T32" fmla="*/ 45 w 46"/>
                  <a:gd name="T33" fmla="*/ 32 h 46"/>
                  <a:gd name="T34" fmla="*/ 46 w 46"/>
                  <a:gd name="T35" fmla="*/ 28 h 46"/>
                  <a:gd name="T36" fmla="*/ 46 w 46"/>
                  <a:gd name="T37" fmla="*/ 24 h 46"/>
                  <a:gd name="T38" fmla="*/ 46 w 46"/>
                  <a:gd name="T39" fmla="*/ 24 h 46"/>
                  <a:gd name="T40" fmla="*/ 46 w 46"/>
                  <a:gd name="T41" fmla="*/ 18 h 46"/>
                  <a:gd name="T42" fmla="*/ 45 w 46"/>
                  <a:gd name="T43" fmla="*/ 14 h 46"/>
                  <a:gd name="T44" fmla="*/ 42 w 46"/>
                  <a:gd name="T45" fmla="*/ 10 h 46"/>
                  <a:gd name="T46" fmla="*/ 40 w 46"/>
                  <a:gd name="T47" fmla="*/ 7 h 46"/>
                  <a:gd name="T48" fmla="*/ 36 w 46"/>
                  <a:gd name="T49" fmla="*/ 4 h 46"/>
                  <a:gd name="T50" fmla="*/ 33 w 46"/>
                  <a:gd name="T51" fmla="*/ 2 h 46"/>
                  <a:gd name="T52" fmla="*/ 28 w 46"/>
                  <a:gd name="T53" fmla="*/ 1 h 46"/>
                  <a:gd name="T54" fmla="*/ 24 w 46"/>
                  <a:gd name="T55" fmla="*/ 0 h 46"/>
                  <a:gd name="T56" fmla="*/ 24 w 46"/>
                  <a:gd name="T57" fmla="*/ 0 h 46"/>
                  <a:gd name="T58" fmla="*/ 18 w 46"/>
                  <a:gd name="T59" fmla="*/ 1 h 46"/>
                  <a:gd name="T60" fmla="*/ 14 w 46"/>
                  <a:gd name="T61" fmla="*/ 2 h 46"/>
                  <a:gd name="T62" fmla="*/ 10 w 46"/>
                  <a:gd name="T63" fmla="*/ 4 h 46"/>
                  <a:gd name="T64" fmla="*/ 7 w 46"/>
                  <a:gd name="T65" fmla="*/ 7 h 46"/>
                  <a:gd name="T66" fmla="*/ 4 w 46"/>
                  <a:gd name="T67" fmla="*/ 10 h 46"/>
                  <a:gd name="T68" fmla="*/ 2 w 46"/>
                  <a:gd name="T69" fmla="*/ 14 h 46"/>
                  <a:gd name="T70" fmla="*/ 1 w 46"/>
                  <a:gd name="T71" fmla="*/ 18 h 46"/>
                  <a:gd name="T72" fmla="*/ 0 w 46"/>
                  <a:gd name="T73" fmla="*/ 24 h 46"/>
                  <a:gd name="T74" fmla="*/ 0 w 46"/>
                  <a:gd name="T75" fmla="*/ 2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6" h="46">
                    <a:moveTo>
                      <a:pt x="0" y="24"/>
                    </a:moveTo>
                    <a:lnTo>
                      <a:pt x="0" y="24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6"/>
                    </a:lnTo>
                    <a:lnTo>
                      <a:pt x="7" y="39"/>
                    </a:lnTo>
                    <a:lnTo>
                      <a:pt x="10" y="42"/>
                    </a:lnTo>
                    <a:lnTo>
                      <a:pt x="14" y="44"/>
                    </a:lnTo>
                    <a:lnTo>
                      <a:pt x="18" y="46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28" y="46"/>
                    </a:lnTo>
                    <a:lnTo>
                      <a:pt x="33" y="44"/>
                    </a:lnTo>
                    <a:lnTo>
                      <a:pt x="36" y="42"/>
                    </a:lnTo>
                    <a:lnTo>
                      <a:pt x="40" y="39"/>
                    </a:lnTo>
                    <a:lnTo>
                      <a:pt x="42" y="36"/>
                    </a:lnTo>
                    <a:lnTo>
                      <a:pt x="45" y="32"/>
                    </a:lnTo>
                    <a:lnTo>
                      <a:pt x="46" y="28"/>
                    </a:lnTo>
                    <a:lnTo>
                      <a:pt x="46" y="24"/>
                    </a:lnTo>
                    <a:lnTo>
                      <a:pt x="46" y="24"/>
                    </a:lnTo>
                    <a:lnTo>
                      <a:pt x="46" y="18"/>
                    </a:lnTo>
                    <a:lnTo>
                      <a:pt x="45" y="14"/>
                    </a:lnTo>
                    <a:lnTo>
                      <a:pt x="42" y="10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3" y="2"/>
                    </a:lnTo>
                    <a:lnTo>
                      <a:pt x="28" y="1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1"/>
                    </a:lnTo>
                    <a:lnTo>
                      <a:pt x="14" y="2"/>
                    </a:lnTo>
                    <a:lnTo>
                      <a:pt x="10" y="4"/>
                    </a:lnTo>
                    <a:lnTo>
                      <a:pt x="7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4" name="Freeform 80"/>
              <p:cNvSpPr>
                <a:spLocks/>
              </p:cNvSpPr>
              <p:nvPr/>
            </p:nvSpPr>
            <p:spPr bwMode="auto">
              <a:xfrm>
                <a:off x="1048" y="404"/>
                <a:ext cx="87" cy="34"/>
              </a:xfrm>
              <a:custGeom>
                <a:avLst/>
                <a:gdLst>
                  <a:gd name="T0" fmla="*/ 70 w 87"/>
                  <a:gd name="T1" fmla="*/ 27 h 34"/>
                  <a:gd name="T2" fmla="*/ 87 w 87"/>
                  <a:gd name="T3" fmla="*/ 0 h 34"/>
                  <a:gd name="T4" fmla="*/ 0 w 87"/>
                  <a:gd name="T5" fmla="*/ 0 h 34"/>
                  <a:gd name="T6" fmla="*/ 0 w 87"/>
                  <a:gd name="T7" fmla="*/ 0 h 34"/>
                  <a:gd name="T8" fmla="*/ 21 w 87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4">
                    <a:moveTo>
                      <a:pt x="70" y="27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1" y="3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5" name="Freeform 81"/>
              <p:cNvSpPr>
                <a:spLocks/>
              </p:cNvSpPr>
              <p:nvPr/>
            </p:nvSpPr>
            <p:spPr bwMode="auto">
              <a:xfrm>
                <a:off x="1062" y="432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73 w 73"/>
                  <a:gd name="T3" fmla="*/ 0 h 18"/>
                  <a:gd name="T4" fmla="*/ 64 w 73"/>
                  <a:gd name="T5" fmla="*/ 4 h 18"/>
                  <a:gd name="T6" fmla="*/ 54 w 73"/>
                  <a:gd name="T7" fmla="*/ 8 h 18"/>
                  <a:gd name="T8" fmla="*/ 38 w 73"/>
                  <a:gd name="T9" fmla="*/ 14 h 18"/>
                  <a:gd name="T10" fmla="*/ 24 w 73"/>
                  <a:gd name="T11" fmla="*/ 16 h 18"/>
                  <a:gd name="T12" fmla="*/ 12 w 73"/>
                  <a:gd name="T13" fmla="*/ 18 h 18"/>
                  <a:gd name="T14" fmla="*/ 0 w 73"/>
                  <a:gd name="T1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73" y="0"/>
                    </a:lnTo>
                    <a:lnTo>
                      <a:pt x="64" y="4"/>
                    </a:lnTo>
                    <a:lnTo>
                      <a:pt x="54" y="8"/>
                    </a:lnTo>
                    <a:lnTo>
                      <a:pt x="38" y="14"/>
                    </a:lnTo>
                    <a:lnTo>
                      <a:pt x="24" y="16"/>
                    </a:lnTo>
                    <a:lnTo>
                      <a:pt x="12" y="18"/>
                    </a:lnTo>
                    <a:lnTo>
                      <a:pt x="0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6" name="Freeform 82"/>
              <p:cNvSpPr>
                <a:spLocks/>
              </p:cNvSpPr>
              <p:nvPr/>
            </p:nvSpPr>
            <p:spPr bwMode="auto">
              <a:xfrm>
                <a:off x="1091" y="453"/>
                <a:ext cx="27" cy="2"/>
              </a:xfrm>
              <a:custGeom>
                <a:avLst/>
                <a:gdLst>
                  <a:gd name="T0" fmla="*/ 27 w 27"/>
                  <a:gd name="T1" fmla="*/ 0 h 2"/>
                  <a:gd name="T2" fmla="*/ 27 w 27"/>
                  <a:gd name="T3" fmla="*/ 0 h 2"/>
                  <a:gd name="T4" fmla="*/ 18 w 27"/>
                  <a:gd name="T5" fmla="*/ 2 h 2"/>
                  <a:gd name="T6" fmla="*/ 11 w 27"/>
                  <a:gd name="T7" fmla="*/ 2 h 2"/>
                  <a:gd name="T8" fmla="*/ 0 w 27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">
                    <a:moveTo>
                      <a:pt x="27" y="0"/>
                    </a:moveTo>
                    <a:lnTo>
                      <a:pt x="27" y="0"/>
                    </a:lnTo>
                    <a:lnTo>
                      <a:pt x="18" y="2"/>
                    </a:lnTo>
                    <a:lnTo>
                      <a:pt x="11" y="2"/>
                    </a:lnTo>
                    <a:lnTo>
                      <a:pt x="0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7" name="Line 83"/>
              <p:cNvSpPr>
                <a:spLocks noChangeShapeType="1"/>
              </p:cNvSpPr>
              <p:nvPr/>
            </p:nvSpPr>
            <p:spPr bwMode="auto">
              <a:xfrm>
                <a:off x="1137" y="45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8" name="Freeform 84"/>
              <p:cNvSpPr>
                <a:spLocks noEditPoints="1"/>
              </p:cNvSpPr>
              <p:nvPr/>
            </p:nvSpPr>
            <p:spPr bwMode="auto">
              <a:xfrm>
                <a:off x="993" y="465"/>
                <a:ext cx="197" cy="220"/>
              </a:xfrm>
              <a:custGeom>
                <a:avLst/>
                <a:gdLst>
                  <a:gd name="T0" fmla="*/ 188 w 197"/>
                  <a:gd name="T1" fmla="*/ 38 h 220"/>
                  <a:gd name="T2" fmla="*/ 176 w 197"/>
                  <a:gd name="T3" fmla="*/ 24 h 220"/>
                  <a:gd name="T4" fmla="*/ 143 w 197"/>
                  <a:gd name="T5" fmla="*/ 6 h 220"/>
                  <a:gd name="T6" fmla="*/ 82 w 197"/>
                  <a:gd name="T7" fmla="*/ 0 h 220"/>
                  <a:gd name="T8" fmla="*/ 55 w 197"/>
                  <a:gd name="T9" fmla="*/ 6 h 220"/>
                  <a:gd name="T10" fmla="*/ 22 w 197"/>
                  <a:gd name="T11" fmla="*/ 24 h 220"/>
                  <a:gd name="T12" fmla="*/ 9 w 197"/>
                  <a:gd name="T13" fmla="*/ 38 h 220"/>
                  <a:gd name="T14" fmla="*/ 0 w 197"/>
                  <a:gd name="T15" fmla="*/ 187 h 220"/>
                  <a:gd name="T16" fmla="*/ 6 w 197"/>
                  <a:gd name="T17" fmla="*/ 205 h 220"/>
                  <a:gd name="T18" fmla="*/ 21 w 197"/>
                  <a:gd name="T19" fmla="*/ 217 h 220"/>
                  <a:gd name="T20" fmla="*/ 165 w 197"/>
                  <a:gd name="T21" fmla="*/ 220 h 220"/>
                  <a:gd name="T22" fmla="*/ 177 w 197"/>
                  <a:gd name="T23" fmla="*/ 217 h 220"/>
                  <a:gd name="T24" fmla="*/ 191 w 197"/>
                  <a:gd name="T25" fmla="*/ 205 h 220"/>
                  <a:gd name="T26" fmla="*/ 197 w 197"/>
                  <a:gd name="T27" fmla="*/ 187 h 220"/>
                  <a:gd name="T28" fmla="*/ 88 w 197"/>
                  <a:gd name="T29" fmla="*/ 156 h 220"/>
                  <a:gd name="T30" fmla="*/ 71 w 197"/>
                  <a:gd name="T31" fmla="*/ 152 h 220"/>
                  <a:gd name="T32" fmla="*/ 65 w 197"/>
                  <a:gd name="T33" fmla="*/ 149 h 220"/>
                  <a:gd name="T34" fmla="*/ 74 w 197"/>
                  <a:gd name="T35" fmla="*/ 129 h 220"/>
                  <a:gd name="T36" fmla="*/ 89 w 197"/>
                  <a:gd name="T37" fmla="*/ 134 h 220"/>
                  <a:gd name="T38" fmla="*/ 96 w 197"/>
                  <a:gd name="T39" fmla="*/ 135 h 220"/>
                  <a:gd name="T40" fmla="*/ 103 w 197"/>
                  <a:gd name="T41" fmla="*/ 133 h 220"/>
                  <a:gd name="T42" fmla="*/ 106 w 197"/>
                  <a:gd name="T43" fmla="*/ 129 h 220"/>
                  <a:gd name="T44" fmla="*/ 105 w 197"/>
                  <a:gd name="T45" fmla="*/ 127 h 220"/>
                  <a:gd name="T46" fmla="*/ 103 w 197"/>
                  <a:gd name="T47" fmla="*/ 125 h 220"/>
                  <a:gd name="T48" fmla="*/ 93 w 197"/>
                  <a:gd name="T49" fmla="*/ 119 h 220"/>
                  <a:gd name="T50" fmla="*/ 78 w 197"/>
                  <a:gd name="T51" fmla="*/ 113 h 220"/>
                  <a:gd name="T52" fmla="*/ 74 w 197"/>
                  <a:gd name="T53" fmla="*/ 110 h 220"/>
                  <a:gd name="T54" fmla="*/ 67 w 197"/>
                  <a:gd name="T55" fmla="*/ 97 h 220"/>
                  <a:gd name="T56" fmla="*/ 66 w 197"/>
                  <a:gd name="T57" fmla="*/ 92 h 220"/>
                  <a:gd name="T58" fmla="*/ 70 w 197"/>
                  <a:gd name="T59" fmla="*/ 79 h 220"/>
                  <a:gd name="T60" fmla="*/ 80 w 197"/>
                  <a:gd name="T61" fmla="*/ 69 h 220"/>
                  <a:gd name="T62" fmla="*/ 89 w 197"/>
                  <a:gd name="T63" fmla="*/ 65 h 220"/>
                  <a:gd name="T64" fmla="*/ 109 w 197"/>
                  <a:gd name="T65" fmla="*/ 64 h 220"/>
                  <a:gd name="T66" fmla="*/ 127 w 197"/>
                  <a:gd name="T67" fmla="*/ 69 h 220"/>
                  <a:gd name="T68" fmla="*/ 123 w 197"/>
                  <a:gd name="T69" fmla="*/ 91 h 220"/>
                  <a:gd name="T70" fmla="*/ 113 w 197"/>
                  <a:gd name="T71" fmla="*/ 86 h 220"/>
                  <a:gd name="T72" fmla="*/ 102 w 197"/>
                  <a:gd name="T73" fmla="*/ 84 h 220"/>
                  <a:gd name="T74" fmla="*/ 95 w 197"/>
                  <a:gd name="T75" fmla="*/ 86 h 220"/>
                  <a:gd name="T76" fmla="*/ 94 w 197"/>
                  <a:gd name="T77" fmla="*/ 88 h 220"/>
                  <a:gd name="T78" fmla="*/ 93 w 197"/>
                  <a:gd name="T79" fmla="*/ 90 h 220"/>
                  <a:gd name="T80" fmla="*/ 96 w 197"/>
                  <a:gd name="T81" fmla="*/ 94 h 220"/>
                  <a:gd name="T82" fmla="*/ 107 w 197"/>
                  <a:gd name="T83" fmla="*/ 99 h 220"/>
                  <a:gd name="T84" fmla="*/ 113 w 197"/>
                  <a:gd name="T85" fmla="*/ 101 h 220"/>
                  <a:gd name="T86" fmla="*/ 127 w 197"/>
                  <a:gd name="T87" fmla="*/ 110 h 220"/>
                  <a:gd name="T88" fmla="*/ 132 w 197"/>
                  <a:gd name="T89" fmla="*/ 122 h 220"/>
                  <a:gd name="T90" fmla="*/ 133 w 197"/>
                  <a:gd name="T91" fmla="*/ 127 h 220"/>
                  <a:gd name="T92" fmla="*/ 129 w 197"/>
                  <a:gd name="T93" fmla="*/ 141 h 220"/>
                  <a:gd name="T94" fmla="*/ 118 w 197"/>
                  <a:gd name="T95" fmla="*/ 151 h 220"/>
                  <a:gd name="T96" fmla="*/ 108 w 197"/>
                  <a:gd name="T97" fmla="*/ 15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7" h="220">
                    <a:moveTo>
                      <a:pt x="188" y="41"/>
                    </a:moveTo>
                    <a:lnTo>
                      <a:pt x="188" y="41"/>
                    </a:lnTo>
                    <a:lnTo>
                      <a:pt x="188" y="38"/>
                    </a:lnTo>
                    <a:lnTo>
                      <a:pt x="186" y="35"/>
                    </a:lnTo>
                    <a:lnTo>
                      <a:pt x="182" y="30"/>
                    </a:lnTo>
                    <a:lnTo>
                      <a:pt x="176" y="24"/>
                    </a:lnTo>
                    <a:lnTo>
                      <a:pt x="167" y="18"/>
                    </a:lnTo>
                    <a:lnTo>
                      <a:pt x="155" y="11"/>
                    </a:lnTo>
                    <a:lnTo>
                      <a:pt x="143" y="6"/>
                    </a:lnTo>
                    <a:lnTo>
                      <a:pt x="130" y="2"/>
                    </a:lnTo>
                    <a:lnTo>
                      <a:pt x="115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8" y="2"/>
                    </a:lnTo>
                    <a:lnTo>
                      <a:pt x="55" y="6"/>
                    </a:lnTo>
                    <a:lnTo>
                      <a:pt x="42" y="11"/>
                    </a:lnTo>
                    <a:lnTo>
                      <a:pt x="31" y="18"/>
                    </a:lnTo>
                    <a:lnTo>
                      <a:pt x="22" y="24"/>
                    </a:lnTo>
                    <a:lnTo>
                      <a:pt x="15" y="30"/>
                    </a:lnTo>
                    <a:lnTo>
                      <a:pt x="10" y="35"/>
                    </a:lnTo>
                    <a:lnTo>
                      <a:pt x="9" y="38"/>
                    </a:lnTo>
                    <a:lnTo>
                      <a:pt x="9" y="41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3"/>
                    </a:lnTo>
                    <a:lnTo>
                      <a:pt x="3" y="200"/>
                    </a:lnTo>
                    <a:lnTo>
                      <a:pt x="6" y="205"/>
                    </a:lnTo>
                    <a:lnTo>
                      <a:pt x="9" y="210"/>
                    </a:lnTo>
                    <a:lnTo>
                      <a:pt x="14" y="214"/>
                    </a:lnTo>
                    <a:lnTo>
                      <a:pt x="21" y="217"/>
                    </a:lnTo>
                    <a:lnTo>
                      <a:pt x="27" y="219"/>
                    </a:lnTo>
                    <a:lnTo>
                      <a:pt x="33" y="220"/>
                    </a:lnTo>
                    <a:lnTo>
                      <a:pt x="165" y="220"/>
                    </a:lnTo>
                    <a:lnTo>
                      <a:pt x="165" y="220"/>
                    </a:lnTo>
                    <a:lnTo>
                      <a:pt x="171" y="219"/>
                    </a:lnTo>
                    <a:lnTo>
                      <a:pt x="177" y="217"/>
                    </a:lnTo>
                    <a:lnTo>
                      <a:pt x="183" y="214"/>
                    </a:lnTo>
                    <a:lnTo>
                      <a:pt x="187" y="210"/>
                    </a:lnTo>
                    <a:lnTo>
                      <a:pt x="191" y="205"/>
                    </a:lnTo>
                    <a:lnTo>
                      <a:pt x="194" y="200"/>
                    </a:lnTo>
                    <a:lnTo>
                      <a:pt x="196" y="193"/>
                    </a:lnTo>
                    <a:lnTo>
                      <a:pt x="197" y="187"/>
                    </a:lnTo>
                    <a:lnTo>
                      <a:pt x="188" y="41"/>
                    </a:lnTo>
                    <a:close/>
                    <a:moveTo>
                      <a:pt x="88" y="169"/>
                    </a:moveTo>
                    <a:lnTo>
                      <a:pt x="88" y="156"/>
                    </a:lnTo>
                    <a:lnTo>
                      <a:pt x="88" y="156"/>
                    </a:lnTo>
                    <a:lnTo>
                      <a:pt x="76" y="153"/>
                    </a:lnTo>
                    <a:lnTo>
                      <a:pt x="71" y="152"/>
                    </a:lnTo>
                    <a:lnTo>
                      <a:pt x="67" y="150"/>
                    </a:lnTo>
                    <a:lnTo>
                      <a:pt x="67" y="150"/>
                    </a:lnTo>
                    <a:lnTo>
                      <a:pt x="65" y="149"/>
                    </a:lnTo>
                    <a:lnTo>
                      <a:pt x="71" y="128"/>
                    </a:lnTo>
                    <a:lnTo>
                      <a:pt x="74" y="129"/>
                    </a:lnTo>
                    <a:lnTo>
                      <a:pt x="74" y="129"/>
                    </a:lnTo>
                    <a:lnTo>
                      <a:pt x="78" y="131"/>
                    </a:lnTo>
                    <a:lnTo>
                      <a:pt x="83" y="133"/>
                    </a:lnTo>
                    <a:lnTo>
                      <a:pt x="89" y="134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100" y="134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5" y="132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5" y="127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99" y="122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82" y="115"/>
                    </a:lnTo>
                    <a:lnTo>
                      <a:pt x="78" y="113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1" y="106"/>
                    </a:lnTo>
                    <a:lnTo>
                      <a:pt x="68" y="102"/>
                    </a:lnTo>
                    <a:lnTo>
                      <a:pt x="67" y="97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7" y="88"/>
                    </a:lnTo>
                    <a:lnTo>
                      <a:pt x="68" y="82"/>
                    </a:lnTo>
                    <a:lnTo>
                      <a:pt x="70" y="79"/>
                    </a:lnTo>
                    <a:lnTo>
                      <a:pt x="72" y="75"/>
                    </a:lnTo>
                    <a:lnTo>
                      <a:pt x="76" y="72"/>
                    </a:lnTo>
                    <a:lnTo>
                      <a:pt x="80" y="69"/>
                    </a:lnTo>
                    <a:lnTo>
                      <a:pt x="84" y="67"/>
                    </a:lnTo>
                    <a:lnTo>
                      <a:pt x="89" y="65"/>
                    </a:lnTo>
                    <a:lnTo>
                      <a:pt x="89" y="65"/>
                    </a:lnTo>
                    <a:lnTo>
                      <a:pt x="89" y="52"/>
                    </a:lnTo>
                    <a:lnTo>
                      <a:pt x="109" y="52"/>
                    </a:lnTo>
                    <a:lnTo>
                      <a:pt x="109" y="64"/>
                    </a:lnTo>
                    <a:lnTo>
                      <a:pt x="109" y="64"/>
                    </a:lnTo>
                    <a:lnTo>
                      <a:pt x="119" y="66"/>
                    </a:lnTo>
                    <a:lnTo>
                      <a:pt x="127" y="69"/>
                    </a:lnTo>
                    <a:lnTo>
                      <a:pt x="127" y="69"/>
                    </a:lnTo>
                    <a:lnTo>
                      <a:pt x="129" y="70"/>
                    </a:lnTo>
                    <a:lnTo>
                      <a:pt x="123" y="91"/>
                    </a:lnTo>
                    <a:lnTo>
                      <a:pt x="120" y="90"/>
                    </a:lnTo>
                    <a:lnTo>
                      <a:pt x="120" y="90"/>
                    </a:lnTo>
                    <a:lnTo>
                      <a:pt x="113" y="86"/>
                    </a:lnTo>
                    <a:lnTo>
                      <a:pt x="108" y="85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97" y="85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4" y="88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4" y="92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100" y="96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13" y="101"/>
                    </a:lnTo>
                    <a:lnTo>
                      <a:pt x="118" y="104"/>
                    </a:lnTo>
                    <a:lnTo>
                      <a:pt x="122" y="107"/>
                    </a:lnTo>
                    <a:lnTo>
                      <a:pt x="127" y="110"/>
                    </a:lnTo>
                    <a:lnTo>
                      <a:pt x="129" y="113"/>
                    </a:lnTo>
                    <a:lnTo>
                      <a:pt x="131" y="117"/>
                    </a:lnTo>
                    <a:lnTo>
                      <a:pt x="132" y="122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2" y="132"/>
                    </a:lnTo>
                    <a:lnTo>
                      <a:pt x="131" y="137"/>
                    </a:lnTo>
                    <a:lnTo>
                      <a:pt x="129" y="141"/>
                    </a:lnTo>
                    <a:lnTo>
                      <a:pt x="125" y="144"/>
                    </a:lnTo>
                    <a:lnTo>
                      <a:pt x="122" y="148"/>
                    </a:lnTo>
                    <a:lnTo>
                      <a:pt x="118" y="151"/>
                    </a:lnTo>
                    <a:lnTo>
                      <a:pt x="113" y="153"/>
                    </a:lnTo>
                    <a:lnTo>
                      <a:pt x="108" y="154"/>
                    </a:lnTo>
                    <a:lnTo>
                      <a:pt x="108" y="154"/>
                    </a:lnTo>
                    <a:lnTo>
                      <a:pt x="108" y="169"/>
                    </a:lnTo>
                    <a:lnTo>
                      <a:pt x="88" y="16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9" name="Freeform 85"/>
              <p:cNvSpPr>
                <a:spLocks/>
              </p:cNvSpPr>
              <p:nvPr/>
            </p:nvSpPr>
            <p:spPr bwMode="auto">
              <a:xfrm>
                <a:off x="1591" y="340"/>
                <a:ext cx="125" cy="228"/>
              </a:xfrm>
              <a:custGeom>
                <a:avLst/>
                <a:gdLst>
                  <a:gd name="T0" fmla="*/ 0 w 125"/>
                  <a:gd name="T1" fmla="*/ 165 h 228"/>
                  <a:gd name="T2" fmla="*/ 0 w 125"/>
                  <a:gd name="T3" fmla="*/ 165 h 228"/>
                  <a:gd name="T4" fmla="*/ 1 w 125"/>
                  <a:gd name="T5" fmla="*/ 154 h 228"/>
                  <a:gd name="T6" fmla="*/ 2 w 125"/>
                  <a:gd name="T7" fmla="*/ 144 h 228"/>
                  <a:gd name="T8" fmla="*/ 5 w 125"/>
                  <a:gd name="T9" fmla="*/ 134 h 228"/>
                  <a:gd name="T10" fmla="*/ 8 w 125"/>
                  <a:gd name="T11" fmla="*/ 124 h 228"/>
                  <a:gd name="T12" fmla="*/ 17 w 125"/>
                  <a:gd name="T13" fmla="*/ 106 h 228"/>
                  <a:gd name="T14" fmla="*/ 27 w 125"/>
                  <a:gd name="T15" fmla="*/ 86 h 228"/>
                  <a:gd name="T16" fmla="*/ 38 w 125"/>
                  <a:gd name="T17" fmla="*/ 66 h 228"/>
                  <a:gd name="T18" fmla="*/ 48 w 125"/>
                  <a:gd name="T19" fmla="*/ 46 h 228"/>
                  <a:gd name="T20" fmla="*/ 53 w 125"/>
                  <a:gd name="T21" fmla="*/ 36 h 228"/>
                  <a:gd name="T22" fmla="*/ 56 w 125"/>
                  <a:gd name="T23" fmla="*/ 24 h 228"/>
                  <a:gd name="T24" fmla="*/ 60 w 125"/>
                  <a:gd name="T25" fmla="*/ 12 h 228"/>
                  <a:gd name="T26" fmla="*/ 62 w 125"/>
                  <a:gd name="T27" fmla="*/ 0 h 228"/>
                  <a:gd name="T28" fmla="*/ 62 w 125"/>
                  <a:gd name="T29" fmla="*/ 0 h 228"/>
                  <a:gd name="T30" fmla="*/ 65 w 125"/>
                  <a:gd name="T31" fmla="*/ 12 h 228"/>
                  <a:gd name="T32" fmla="*/ 68 w 125"/>
                  <a:gd name="T33" fmla="*/ 24 h 228"/>
                  <a:gd name="T34" fmla="*/ 73 w 125"/>
                  <a:gd name="T35" fmla="*/ 36 h 228"/>
                  <a:gd name="T36" fmla="*/ 77 w 125"/>
                  <a:gd name="T37" fmla="*/ 46 h 228"/>
                  <a:gd name="T38" fmla="*/ 87 w 125"/>
                  <a:gd name="T39" fmla="*/ 66 h 228"/>
                  <a:gd name="T40" fmla="*/ 98 w 125"/>
                  <a:gd name="T41" fmla="*/ 86 h 228"/>
                  <a:gd name="T42" fmla="*/ 109 w 125"/>
                  <a:gd name="T43" fmla="*/ 106 h 228"/>
                  <a:gd name="T44" fmla="*/ 117 w 125"/>
                  <a:gd name="T45" fmla="*/ 124 h 228"/>
                  <a:gd name="T46" fmla="*/ 120 w 125"/>
                  <a:gd name="T47" fmla="*/ 134 h 228"/>
                  <a:gd name="T48" fmla="*/ 123 w 125"/>
                  <a:gd name="T49" fmla="*/ 144 h 228"/>
                  <a:gd name="T50" fmla="*/ 125 w 125"/>
                  <a:gd name="T51" fmla="*/ 154 h 228"/>
                  <a:gd name="T52" fmla="*/ 125 w 125"/>
                  <a:gd name="T53" fmla="*/ 165 h 228"/>
                  <a:gd name="T54" fmla="*/ 125 w 125"/>
                  <a:gd name="T55" fmla="*/ 165 h 228"/>
                  <a:gd name="T56" fmla="*/ 125 w 125"/>
                  <a:gd name="T57" fmla="*/ 171 h 228"/>
                  <a:gd name="T58" fmla="*/ 124 w 125"/>
                  <a:gd name="T59" fmla="*/ 178 h 228"/>
                  <a:gd name="T60" fmla="*/ 122 w 125"/>
                  <a:gd name="T61" fmla="*/ 184 h 228"/>
                  <a:gd name="T62" fmla="*/ 120 w 125"/>
                  <a:gd name="T63" fmla="*/ 189 h 228"/>
                  <a:gd name="T64" fmla="*/ 115 w 125"/>
                  <a:gd name="T65" fmla="*/ 200 h 228"/>
                  <a:gd name="T66" fmla="*/ 107 w 125"/>
                  <a:gd name="T67" fmla="*/ 209 h 228"/>
                  <a:gd name="T68" fmla="*/ 97 w 125"/>
                  <a:gd name="T69" fmla="*/ 217 h 228"/>
                  <a:gd name="T70" fmla="*/ 87 w 125"/>
                  <a:gd name="T71" fmla="*/ 223 h 228"/>
                  <a:gd name="T72" fmla="*/ 81 w 125"/>
                  <a:gd name="T73" fmla="*/ 225 h 228"/>
                  <a:gd name="T74" fmla="*/ 75 w 125"/>
                  <a:gd name="T75" fmla="*/ 226 h 228"/>
                  <a:gd name="T76" fmla="*/ 68 w 125"/>
                  <a:gd name="T77" fmla="*/ 227 h 228"/>
                  <a:gd name="T78" fmla="*/ 62 w 125"/>
                  <a:gd name="T79" fmla="*/ 228 h 228"/>
                  <a:gd name="T80" fmla="*/ 62 w 125"/>
                  <a:gd name="T81" fmla="*/ 228 h 228"/>
                  <a:gd name="T82" fmla="*/ 56 w 125"/>
                  <a:gd name="T83" fmla="*/ 227 h 228"/>
                  <a:gd name="T84" fmla="*/ 50 w 125"/>
                  <a:gd name="T85" fmla="*/ 226 h 228"/>
                  <a:gd name="T86" fmla="*/ 44 w 125"/>
                  <a:gd name="T87" fmla="*/ 225 h 228"/>
                  <a:gd name="T88" fmla="*/ 38 w 125"/>
                  <a:gd name="T89" fmla="*/ 223 h 228"/>
                  <a:gd name="T90" fmla="*/ 27 w 125"/>
                  <a:gd name="T91" fmla="*/ 217 h 228"/>
                  <a:gd name="T92" fmla="*/ 18 w 125"/>
                  <a:gd name="T93" fmla="*/ 209 h 228"/>
                  <a:gd name="T94" fmla="*/ 10 w 125"/>
                  <a:gd name="T95" fmla="*/ 200 h 228"/>
                  <a:gd name="T96" fmla="*/ 5 w 125"/>
                  <a:gd name="T97" fmla="*/ 189 h 228"/>
                  <a:gd name="T98" fmla="*/ 3 w 125"/>
                  <a:gd name="T99" fmla="*/ 184 h 228"/>
                  <a:gd name="T100" fmla="*/ 1 w 125"/>
                  <a:gd name="T101" fmla="*/ 178 h 228"/>
                  <a:gd name="T102" fmla="*/ 0 w 125"/>
                  <a:gd name="T103" fmla="*/ 171 h 228"/>
                  <a:gd name="T104" fmla="*/ 0 w 125"/>
                  <a:gd name="T105" fmla="*/ 165 h 228"/>
                  <a:gd name="T106" fmla="*/ 0 w 125"/>
                  <a:gd name="T107" fmla="*/ 165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5" h="228">
                    <a:moveTo>
                      <a:pt x="0" y="165"/>
                    </a:moveTo>
                    <a:lnTo>
                      <a:pt x="0" y="165"/>
                    </a:lnTo>
                    <a:lnTo>
                      <a:pt x="1" y="154"/>
                    </a:lnTo>
                    <a:lnTo>
                      <a:pt x="2" y="144"/>
                    </a:lnTo>
                    <a:lnTo>
                      <a:pt x="5" y="134"/>
                    </a:lnTo>
                    <a:lnTo>
                      <a:pt x="8" y="124"/>
                    </a:lnTo>
                    <a:lnTo>
                      <a:pt x="17" y="106"/>
                    </a:lnTo>
                    <a:lnTo>
                      <a:pt x="27" y="86"/>
                    </a:lnTo>
                    <a:lnTo>
                      <a:pt x="38" y="66"/>
                    </a:lnTo>
                    <a:lnTo>
                      <a:pt x="48" y="46"/>
                    </a:lnTo>
                    <a:lnTo>
                      <a:pt x="53" y="36"/>
                    </a:lnTo>
                    <a:lnTo>
                      <a:pt x="56" y="24"/>
                    </a:lnTo>
                    <a:lnTo>
                      <a:pt x="60" y="12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5" y="12"/>
                    </a:lnTo>
                    <a:lnTo>
                      <a:pt x="68" y="24"/>
                    </a:lnTo>
                    <a:lnTo>
                      <a:pt x="73" y="36"/>
                    </a:lnTo>
                    <a:lnTo>
                      <a:pt x="77" y="46"/>
                    </a:lnTo>
                    <a:lnTo>
                      <a:pt x="87" y="66"/>
                    </a:lnTo>
                    <a:lnTo>
                      <a:pt x="98" y="86"/>
                    </a:lnTo>
                    <a:lnTo>
                      <a:pt x="109" y="106"/>
                    </a:lnTo>
                    <a:lnTo>
                      <a:pt x="117" y="124"/>
                    </a:lnTo>
                    <a:lnTo>
                      <a:pt x="120" y="134"/>
                    </a:lnTo>
                    <a:lnTo>
                      <a:pt x="123" y="144"/>
                    </a:lnTo>
                    <a:lnTo>
                      <a:pt x="125" y="154"/>
                    </a:lnTo>
                    <a:lnTo>
                      <a:pt x="125" y="165"/>
                    </a:lnTo>
                    <a:lnTo>
                      <a:pt x="125" y="165"/>
                    </a:lnTo>
                    <a:lnTo>
                      <a:pt x="125" y="171"/>
                    </a:lnTo>
                    <a:lnTo>
                      <a:pt x="124" y="178"/>
                    </a:lnTo>
                    <a:lnTo>
                      <a:pt x="122" y="184"/>
                    </a:lnTo>
                    <a:lnTo>
                      <a:pt x="120" y="189"/>
                    </a:lnTo>
                    <a:lnTo>
                      <a:pt x="115" y="200"/>
                    </a:lnTo>
                    <a:lnTo>
                      <a:pt x="107" y="209"/>
                    </a:lnTo>
                    <a:lnTo>
                      <a:pt x="97" y="217"/>
                    </a:lnTo>
                    <a:lnTo>
                      <a:pt x="87" y="223"/>
                    </a:lnTo>
                    <a:lnTo>
                      <a:pt x="81" y="225"/>
                    </a:lnTo>
                    <a:lnTo>
                      <a:pt x="75" y="226"/>
                    </a:lnTo>
                    <a:lnTo>
                      <a:pt x="68" y="227"/>
                    </a:lnTo>
                    <a:lnTo>
                      <a:pt x="62" y="228"/>
                    </a:lnTo>
                    <a:lnTo>
                      <a:pt x="62" y="228"/>
                    </a:lnTo>
                    <a:lnTo>
                      <a:pt x="56" y="227"/>
                    </a:lnTo>
                    <a:lnTo>
                      <a:pt x="50" y="226"/>
                    </a:lnTo>
                    <a:lnTo>
                      <a:pt x="44" y="225"/>
                    </a:lnTo>
                    <a:lnTo>
                      <a:pt x="38" y="223"/>
                    </a:lnTo>
                    <a:lnTo>
                      <a:pt x="27" y="217"/>
                    </a:lnTo>
                    <a:lnTo>
                      <a:pt x="18" y="209"/>
                    </a:lnTo>
                    <a:lnTo>
                      <a:pt x="10" y="200"/>
                    </a:lnTo>
                    <a:lnTo>
                      <a:pt x="5" y="189"/>
                    </a:lnTo>
                    <a:lnTo>
                      <a:pt x="3" y="184"/>
                    </a:lnTo>
                    <a:lnTo>
                      <a:pt x="1" y="178"/>
                    </a:lnTo>
                    <a:lnTo>
                      <a:pt x="0" y="171"/>
                    </a:lnTo>
                    <a:lnTo>
                      <a:pt x="0" y="165"/>
                    </a:lnTo>
                    <a:lnTo>
                      <a:pt x="0" y="16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0" name="Line 86"/>
              <p:cNvSpPr>
                <a:spLocks noChangeShapeType="1"/>
              </p:cNvSpPr>
              <p:nvPr/>
            </p:nvSpPr>
            <p:spPr bwMode="auto">
              <a:xfrm>
                <a:off x="1613" y="505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1" name="Freeform 87"/>
              <p:cNvSpPr>
                <a:spLocks/>
              </p:cNvSpPr>
              <p:nvPr/>
            </p:nvSpPr>
            <p:spPr bwMode="auto">
              <a:xfrm>
                <a:off x="1610" y="433"/>
                <a:ext cx="29" cy="68"/>
              </a:xfrm>
              <a:custGeom>
                <a:avLst/>
                <a:gdLst>
                  <a:gd name="T0" fmla="*/ 29 w 29"/>
                  <a:gd name="T1" fmla="*/ 1 h 68"/>
                  <a:gd name="T2" fmla="*/ 29 w 29"/>
                  <a:gd name="T3" fmla="*/ 1 h 68"/>
                  <a:gd name="T4" fmla="*/ 26 w 29"/>
                  <a:gd name="T5" fmla="*/ 0 h 68"/>
                  <a:gd name="T6" fmla="*/ 24 w 29"/>
                  <a:gd name="T7" fmla="*/ 2 h 68"/>
                  <a:gd name="T8" fmla="*/ 24 w 29"/>
                  <a:gd name="T9" fmla="*/ 2 h 68"/>
                  <a:gd name="T10" fmla="*/ 24 w 29"/>
                  <a:gd name="T11" fmla="*/ 2 h 68"/>
                  <a:gd name="T12" fmla="*/ 14 w 29"/>
                  <a:gd name="T13" fmla="*/ 19 h 68"/>
                  <a:gd name="T14" fmla="*/ 7 w 29"/>
                  <a:gd name="T15" fmla="*/ 35 h 68"/>
                  <a:gd name="T16" fmla="*/ 4 w 29"/>
                  <a:gd name="T17" fmla="*/ 43 h 68"/>
                  <a:gd name="T18" fmla="*/ 1 w 29"/>
                  <a:gd name="T19" fmla="*/ 52 h 68"/>
                  <a:gd name="T20" fmla="*/ 0 w 29"/>
                  <a:gd name="T21" fmla="*/ 60 h 68"/>
                  <a:gd name="T22" fmla="*/ 0 w 29"/>
                  <a:gd name="T23" fmla="*/ 68 h 68"/>
                  <a:gd name="T24" fmla="*/ 0 w 29"/>
                  <a:gd name="T2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" h="68">
                    <a:moveTo>
                      <a:pt x="29" y="1"/>
                    </a:moveTo>
                    <a:lnTo>
                      <a:pt x="29" y="1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14" y="19"/>
                    </a:lnTo>
                    <a:lnTo>
                      <a:pt x="7" y="35"/>
                    </a:lnTo>
                    <a:lnTo>
                      <a:pt x="4" y="43"/>
                    </a:lnTo>
                    <a:lnTo>
                      <a:pt x="1" y="52"/>
                    </a:lnTo>
                    <a:lnTo>
                      <a:pt x="0" y="60"/>
                    </a:lnTo>
                    <a:lnTo>
                      <a:pt x="0" y="68"/>
                    </a:lnTo>
                    <a:lnTo>
                      <a:pt x="0" y="6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2" name="Freeform 88"/>
              <p:cNvSpPr>
                <a:spLocks/>
              </p:cNvSpPr>
              <p:nvPr/>
            </p:nvSpPr>
            <p:spPr bwMode="auto">
              <a:xfrm>
                <a:off x="3077" y="1985"/>
                <a:ext cx="88" cy="161"/>
              </a:xfrm>
              <a:custGeom>
                <a:avLst/>
                <a:gdLst>
                  <a:gd name="T0" fmla="*/ 0 w 88"/>
                  <a:gd name="T1" fmla="*/ 116 h 161"/>
                  <a:gd name="T2" fmla="*/ 0 w 88"/>
                  <a:gd name="T3" fmla="*/ 116 h 161"/>
                  <a:gd name="T4" fmla="*/ 0 w 88"/>
                  <a:gd name="T5" fmla="*/ 109 h 161"/>
                  <a:gd name="T6" fmla="*/ 2 w 88"/>
                  <a:gd name="T7" fmla="*/ 102 h 161"/>
                  <a:gd name="T8" fmla="*/ 3 w 88"/>
                  <a:gd name="T9" fmla="*/ 95 h 161"/>
                  <a:gd name="T10" fmla="*/ 6 w 88"/>
                  <a:gd name="T11" fmla="*/ 88 h 161"/>
                  <a:gd name="T12" fmla="*/ 12 w 88"/>
                  <a:gd name="T13" fmla="*/ 74 h 161"/>
                  <a:gd name="T14" fmla="*/ 19 w 88"/>
                  <a:gd name="T15" fmla="*/ 61 h 161"/>
                  <a:gd name="T16" fmla="*/ 26 w 88"/>
                  <a:gd name="T17" fmla="*/ 47 h 161"/>
                  <a:gd name="T18" fmla="*/ 34 w 88"/>
                  <a:gd name="T19" fmla="*/ 33 h 161"/>
                  <a:gd name="T20" fmla="*/ 40 w 88"/>
                  <a:gd name="T21" fmla="*/ 17 h 161"/>
                  <a:gd name="T22" fmla="*/ 43 w 88"/>
                  <a:gd name="T23" fmla="*/ 8 h 161"/>
                  <a:gd name="T24" fmla="*/ 44 w 88"/>
                  <a:gd name="T25" fmla="*/ 0 h 161"/>
                  <a:gd name="T26" fmla="*/ 44 w 88"/>
                  <a:gd name="T27" fmla="*/ 0 h 161"/>
                  <a:gd name="T28" fmla="*/ 46 w 88"/>
                  <a:gd name="T29" fmla="*/ 8 h 161"/>
                  <a:gd name="T30" fmla="*/ 48 w 88"/>
                  <a:gd name="T31" fmla="*/ 17 h 161"/>
                  <a:gd name="T32" fmla="*/ 54 w 88"/>
                  <a:gd name="T33" fmla="*/ 33 h 161"/>
                  <a:gd name="T34" fmla="*/ 61 w 88"/>
                  <a:gd name="T35" fmla="*/ 47 h 161"/>
                  <a:gd name="T36" fmla="*/ 70 w 88"/>
                  <a:gd name="T37" fmla="*/ 61 h 161"/>
                  <a:gd name="T38" fmla="*/ 77 w 88"/>
                  <a:gd name="T39" fmla="*/ 74 h 161"/>
                  <a:gd name="T40" fmla="*/ 83 w 88"/>
                  <a:gd name="T41" fmla="*/ 88 h 161"/>
                  <a:gd name="T42" fmla="*/ 85 w 88"/>
                  <a:gd name="T43" fmla="*/ 95 h 161"/>
                  <a:gd name="T44" fmla="*/ 87 w 88"/>
                  <a:gd name="T45" fmla="*/ 102 h 161"/>
                  <a:gd name="T46" fmla="*/ 88 w 88"/>
                  <a:gd name="T47" fmla="*/ 109 h 161"/>
                  <a:gd name="T48" fmla="*/ 88 w 88"/>
                  <a:gd name="T49" fmla="*/ 116 h 161"/>
                  <a:gd name="T50" fmla="*/ 88 w 88"/>
                  <a:gd name="T51" fmla="*/ 116 h 161"/>
                  <a:gd name="T52" fmla="*/ 88 w 88"/>
                  <a:gd name="T53" fmla="*/ 126 h 161"/>
                  <a:gd name="T54" fmla="*/ 85 w 88"/>
                  <a:gd name="T55" fmla="*/ 134 h 161"/>
                  <a:gd name="T56" fmla="*/ 81 w 88"/>
                  <a:gd name="T57" fmla="*/ 141 h 161"/>
                  <a:gd name="T58" fmla="*/ 76 w 88"/>
                  <a:gd name="T59" fmla="*/ 148 h 161"/>
                  <a:gd name="T60" fmla="*/ 69 w 88"/>
                  <a:gd name="T61" fmla="*/ 153 h 161"/>
                  <a:gd name="T62" fmla="*/ 61 w 88"/>
                  <a:gd name="T63" fmla="*/ 158 h 161"/>
                  <a:gd name="T64" fmla="*/ 53 w 88"/>
                  <a:gd name="T65" fmla="*/ 161 h 161"/>
                  <a:gd name="T66" fmla="*/ 44 w 88"/>
                  <a:gd name="T67" fmla="*/ 161 h 161"/>
                  <a:gd name="T68" fmla="*/ 44 w 88"/>
                  <a:gd name="T69" fmla="*/ 161 h 161"/>
                  <a:gd name="T70" fmla="*/ 36 w 88"/>
                  <a:gd name="T71" fmla="*/ 161 h 161"/>
                  <a:gd name="T72" fmla="*/ 26 w 88"/>
                  <a:gd name="T73" fmla="*/ 158 h 161"/>
                  <a:gd name="T74" fmla="*/ 19 w 88"/>
                  <a:gd name="T75" fmla="*/ 153 h 161"/>
                  <a:gd name="T76" fmla="*/ 13 w 88"/>
                  <a:gd name="T77" fmla="*/ 148 h 161"/>
                  <a:gd name="T78" fmla="*/ 7 w 88"/>
                  <a:gd name="T79" fmla="*/ 141 h 161"/>
                  <a:gd name="T80" fmla="*/ 3 w 88"/>
                  <a:gd name="T81" fmla="*/ 134 h 161"/>
                  <a:gd name="T82" fmla="*/ 1 w 88"/>
                  <a:gd name="T83" fmla="*/ 126 h 161"/>
                  <a:gd name="T84" fmla="*/ 0 w 88"/>
                  <a:gd name="T85" fmla="*/ 116 h 161"/>
                  <a:gd name="T86" fmla="*/ 0 w 88"/>
                  <a:gd name="T87" fmla="*/ 116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8" h="161">
                    <a:moveTo>
                      <a:pt x="0" y="116"/>
                    </a:moveTo>
                    <a:lnTo>
                      <a:pt x="0" y="116"/>
                    </a:lnTo>
                    <a:lnTo>
                      <a:pt x="0" y="109"/>
                    </a:lnTo>
                    <a:lnTo>
                      <a:pt x="2" y="102"/>
                    </a:lnTo>
                    <a:lnTo>
                      <a:pt x="3" y="95"/>
                    </a:lnTo>
                    <a:lnTo>
                      <a:pt x="6" y="88"/>
                    </a:lnTo>
                    <a:lnTo>
                      <a:pt x="12" y="74"/>
                    </a:lnTo>
                    <a:lnTo>
                      <a:pt x="19" y="61"/>
                    </a:lnTo>
                    <a:lnTo>
                      <a:pt x="26" y="47"/>
                    </a:lnTo>
                    <a:lnTo>
                      <a:pt x="34" y="33"/>
                    </a:lnTo>
                    <a:lnTo>
                      <a:pt x="40" y="17"/>
                    </a:lnTo>
                    <a:lnTo>
                      <a:pt x="43" y="8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46" y="8"/>
                    </a:lnTo>
                    <a:lnTo>
                      <a:pt x="48" y="17"/>
                    </a:lnTo>
                    <a:lnTo>
                      <a:pt x="54" y="33"/>
                    </a:lnTo>
                    <a:lnTo>
                      <a:pt x="61" y="47"/>
                    </a:lnTo>
                    <a:lnTo>
                      <a:pt x="70" y="61"/>
                    </a:lnTo>
                    <a:lnTo>
                      <a:pt x="77" y="74"/>
                    </a:lnTo>
                    <a:lnTo>
                      <a:pt x="83" y="88"/>
                    </a:lnTo>
                    <a:lnTo>
                      <a:pt x="85" y="95"/>
                    </a:lnTo>
                    <a:lnTo>
                      <a:pt x="87" y="102"/>
                    </a:lnTo>
                    <a:lnTo>
                      <a:pt x="88" y="109"/>
                    </a:lnTo>
                    <a:lnTo>
                      <a:pt x="88" y="116"/>
                    </a:lnTo>
                    <a:lnTo>
                      <a:pt x="88" y="116"/>
                    </a:lnTo>
                    <a:lnTo>
                      <a:pt x="88" y="126"/>
                    </a:lnTo>
                    <a:lnTo>
                      <a:pt x="85" y="134"/>
                    </a:lnTo>
                    <a:lnTo>
                      <a:pt x="81" y="141"/>
                    </a:lnTo>
                    <a:lnTo>
                      <a:pt x="76" y="148"/>
                    </a:lnTo>
                    <a:lnTo>
                      <a:pt x="69" y="153"/>
                    </a:lnTo>
                    <a:lnTo>
                      <a:pt x="61" y="158"/>
                    </a:lnTo>
                    <a:lnTo>
                      <a:pt x="53" y="161"/>
                    </a:lnTo>
                    <a:lnTo>
                      <a:pt x="44" y="161"/>
                    </a:lnTo>
                    <a:lnTo>
                      <a:pt x="44" y="161"/>
                    </a:lnTo>
                    <a:lnTo>
                      <a:pt x="36" y="161"/>
                    </a:lnTo>
                    <a:lnTo>
                      <a:pt x="26" y="158"/>
                    </a:lnTo>
                    <a:lnTo>
                      <a:pt x="19" y="153"/>
                    </a:lnTo>
                    <a:lnTo>
                      <a:pt x="13" y="148"/>
                    </a:lnTo>
                    <a:lnTo>
                      <a:pt x="7" y="141"/>
                    </a:lnTo>
                    <a:lnTo>
                      <a:pt x="3" y="134"/>
                    </a:lnTo>
                    <a:lnTo>
                      <a:pt x="1" y="126"/>
                    </a:lnTo>
                    <a:lnTo>
                      <a:pt x="0" y="116"/>
                    </a:lnTo>
                    <a:lnTo>
                      <a:pt x="0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3" name="Line 89"/>
              <p:cNvSpPr>
                <a:spLocks noChangeShapeType="1"/>
              </p:cNvSpPr>
              <p:nvPr/>
            </p:nvSpPr>
            <p:spPr bwMode="auto">
              <a:xfrm>
                <a:off x="3095" y="2099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4" name="Line 90"/>
              <p:cNvSpPr>
                <a:spLocks noChangeShapeType="1"/>
              </p:cNvSpPr>
              <p:nvPr/>
            </p:nvSpPr>
            <p:spPr bwMode="auto">
              <a:xfrm>
                <a:off x="3093" y="2101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5" name="Freeform 91"/>
              <p:cNvSpPr>
                <a:spLocks/>
              </p:cNvSpPr>
              <p:nvPr/>
            </p:nvSpPr>
            <p:spPr bwMode="auto">
              <a:xfrm>
                <a:off x="3090" y="2051"/>
                <a:ext cx="21" cy="48"/>
              </a:xfrm>
              <a:custGeom>
                <a:avLst/>
                <a:gdLst>
                  <a:gd name="T0" fmla="*/ 21 w 21"/>
                  <a:gd name="T1" fmla="*/ 0 h 48"/>
                  <a:gd name="T2" fmla="*/ 21 w 21"/>
                  <a:gd name="T3" fmla="*/ 0 h 48"/>
                  <a:gd name="T4" fmla="*/ 19 w 21"/>
                  <a:gd name="T5" fmla="*/ 0 h 48"/>
                  <a:gd name="T6" fmla="*/ 18 w 21"/>
                  <a:gd name="T7" fmla="*/ 1 h 48"/>
                  <a:gd name="T8" fmla="*/ 18 w 21"/>
                  <a:gd name="T9" fmla="*/ 1 h 48"/>
                  <a:gd name="T10" fmla="*/ 18 w 21"/>
                  <a:gd name="T11" fmla="*/ 1 h 48"/>
                  <a:gd name="T12" fmla="*/ 11 w 21"/>
                  <a:gd name="T13" fmla="*/ 13 h 48"/>
                  <a:gd name="T14" fmla="*/ 5 w 21"/>
                  <a:gd name="T15" fmla="*/ 25 h 48"/>
                  <a:gd name="T16" fmla="*/ 2 w 21"/>
                  <a:gd name="T17" fmla="*/ 36 h 48"/>
                  <a:gd name="T18" fmla="*/ 0 w 21"/>
                  <a:gd name="T19" fmla="*/ 42 h 48"/>
                  <a:gd name="T20" fmla="*/ 0 w 21"/>
                  <a:gd name="T21" fmla="*/ 48 h 48"/>
                  <a:gd name="T22" fmla="*/ 0 w 21"/>
                  <a:gd name="T2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48">
                    <a:moveTo>
                      <a:pt x="21" y="0"/>
                    </a:moveTo>
                    <a:lnTo>
                      <a:pt x="21" y="0"/>
                    </a:lnTo>
                    <a:lnTo>
                      <a:pt x="19" y="0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1" y="13"/>
                    </a:lnTo>
                    <a:lnTo>
                      <a:pt x="5" y="25"/>
                    </a:lnTo>
                    <a:lnTo>
                      <a:pt x="2" y="36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4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6" name="Freeform 92"/>
              <p:cNvSpPr>
                <a:spLocks/>
              </p:cNvSpPr>
              <p:nvPr/>
            </p:nvSpPr>
            <p:spPr bwMode="auto">
              <a:xfrm>
                <a:off x="825" y="1624"/>
                <a:ext cx="69" cy="126"/>
              </a:xfrm>
              <a:custGeom>
                <a:avLst/>
                <a:gdLst>
                  <a:gd name="T0" fmla="*/ 0 w 69"/>
                  <a:gd name="T1" fmla="*/ 92 h 126"/>
                  <a:gd name="T2" fmla="*/ 0 w 69"/>
                  <a:gd name="T3" fmla="*/ 92 h 126"/>
                  <a:gd name="T4" fmla="*/ 0 w 69"/>
                  <a:gd name="T5" fmla="*/ 86 h 126"/>
                  <a:gd name="T6" fmla="*/ 1 w 69"/>
                  <a:gd name="T7" fmla="*/ 80 h 126"/>
                  <a:gd name="T8" fmla="*/ 4 w 69"/>
                  <a:gd name="T9" fmla="*/ 69 h 126"/>
                  <a:gd name="T10" fmla="*/ 10 w 69"/>
                  <a:gd name="T11" fmla="*/ 59 h 126"/>
                  <a:gd name="T12" fmla="*/ 15 w 69"/>
                  <a:gd name="T13" fmla="*/ 47 h 126"/>
                  <a:gd name="T14" fmla="*/ 21 w 69"/>
                  <a:gd name="T15" fmla="*/ 37 h 126"/>
                  <a:gd name="T16" fmla="*/ 27 w 69"/>
                  <a:gd name="T17" fmla="*/ 26 h 126"/>
                  <a:gd name="T18" fmla="*/ 31 w 69"/>
                  <a:gd name="T19" fmla="*/ 14 h 126"/>
                  <a:gd name="T20" fmla="*/ 34 w 69"/>
                  <a:gd name="T21" fmla="*/ 0 h 126"/>
                  <a:gd name="T22" fmla="*/ 34 w 69"/>
                  <a:gd name="T23" fmla="*/ 0 h 126"/>
                  <a:gd name="T24" fmla="*/ 37 w 69"/>
                  <a:gd name="T25" fmla="*/ 14 h 126"/>
                  <a:gd name="T26" fmla="*/ 43 w 69"/>
                  <a:gd name="T27" fmla="*/ 26 h 126"/>
                  <a:gd name="T28" fmla="*/ 49 w 69"/>
                  <a:gd name="T29" fmla="*/ 37 h 126"/>
                  <a:gd name="T30" fmla="*/ 54 w 69"/>
                  <a:gd name="T31" fmla="*/ 47 h 126"/>
                  <a:gd name="T32" fmla="*/ 60 w 69"/>
                  <a:gd name="T33" fmla="*/ 59 h 126"/>
                  <a:gd name="T34" fmla="*/ 65 w 69"/>
                  <a:gd name="T35" fmla="*/ 69 h 126"/>
                  <a:gd name="T36" fmla="*/ 68 w 69"/>
                  <a:gd name="T37" fmla="*/ 80 h 126"/>
                  <a:gd name="T38" fmla="*/ 69 w 69"/>
                  <a:gd name="T39" fmla="*/ 86 h 126"/>
                  <a:gd name="T40" fmla="*/ 69 w 69"/>
                  <a:gd name="T41" fmla="*/ 92 h 126"/>
                  <a:gd name="T42" fmla="*/ 69 w 69"/>
                  <a:gd name="T43" fmla="*/ 92 h 126"/>
                  <a:gd name="T44" fmla="*/ 68 w 69"/>
                  <a:gd name="T45" fmla="*/ 99 h 126"/>
                  <a:gd name="T46" fmla="*/ 66 w 69"/>
                  <a:gd name="T47" fmla="*/ 105 h 126"/>
                  <a:gd name="T48" fmla="*/ 63 w 69"/>
                  <a:gd name="T49" fmla="*/ 111 h 126"/>
                  <a:gd name="T50" fmla="*/ 59 w 69"/>
                  <a:gd name="T51" fmla="*/ 116 h 126"/>
                  <a:gd name="T52" fmla="*/ 54 w 69"/>
                  <a:gd name="T53" fmla="*/ 121 h 126"/>
                  <a:gd name="T54" fmla="*/ 49 w 69"/>
                  <a:gd name="T55" fmla="*/ 124 h 126"/>
                  <a:gd name="T56" fmla="*/ 42 w 69"/>
                  <a:gd name="T57" fmla="*/ 126 h 126"/>
                  <a:gd name="T58" fmla="*/ 34 w 69"/>
                  <a:gd name="T59" fmla="*/ 126 h 126"/>
                  <a:gd name="T60" fmla="*/ 34 w 69"/>
                  <a:gd name="T61" fmla="*/ 126 h 126"/>
                  <a:gd name="T62" fmla="*/ 28 w 69"/>
                  <a:gd name="T63" fmla="*/ 126 h 126"/>
                  <a:gd name="T64" fmla="*/ 21 w 69"/>
                  <a:gd name="T65" fmla="*/ 124 h 126"/>
                  <a:gd name="T66" fmla="*/ 15 w 69"/>
                  <a:gd name="T67" fmla="*/ 121 h 126"/>
                  <a:gd name="T68" fmla="*/ 10 w 69"/>
                  <a:gd name="T69" fmla="*/ 116 h 126"/>
                  <a:gd name="T70" fmla="*/ 6 w 69"/>
                  <a:gd name="T71" fmla="*/ 111 h 126"/>
                  <a:gd name="T72" fmla="*/ 2 w 69"/>
                  <a:gd name="T73" fmla="*/ 105 h 126"/>
                  <a:gd name="T74" fmla="*/ 0 w 69"/>
                  <a:gd name="T75" fmla="*/ 99 h 126"/>
                  <a:gd name="T76" fmla="*/ 0 w 69"/>
                  <a:gd name="T77" fmla="*/ 92 h 126"/>
                  <a:gd name="T78" fmla="*/ 0 w 69"/>
                  <a:gd name="T79" fmla="*/ 9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6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0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7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4"/>
                    </a:lnTo>
                    <a:lnTo>
                      <a:pt x="43" y="26"/>
                    </a:lnTo>
                    <a:lnTo>
                      <a:pt x="49" y="37"/>
                    </a:lnTo>
                    <a:lnTo>
                      <a:pt x="54" y="47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0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8" y="99"/>
                    </a:lnTo>
                    <a:lnTo>
                      <a:pt x="66" y="105"/>
                    </a:lnTo>
                    <a:lnTo>
                      <a:pt x="63" y="111"/>
                    </a:lnTo>
                    <a:lnTo>
                      <a:pt x="59" y="116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2" y="126"/>
                    </a:lnTo>
                    <a:lnTo>
                      <a:pt x="34" y="126"/>
                    </a:lnTo>
                    <a:lnTo>
                      <a:pt x="34" y="126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5" y="121"/>
                    </a:lnTo>
                    <a:lnTo>
                      <a:pt x="10" y="116"/>
                    </a:lnTo>
                    <a:lnTo>
                      <a:pt x="6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7" name="Line 93"/>
              <p:cNvSpPr>
                <a:spLocks noChangeShapeType="1"/>
              </p:cNvSpPr>
              <p:nvPr/>
            </p:nvSpPr>
            <p:spPr bwMode="auto">
              <a:xfrm>
                <a:off x="840" y="1714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8" name="Line 94"/>
              <p:cNvSpPr>
                <a:spLocks noChangeShapeType="1"/>
              </p:cNvSpPr>
              <p:nvPr/>
            </p:nvSpPr>
            <p:spPr bwMode="auto">
              <a:xfrm>
                <a:off x="838" y="1716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9" name="Freeform 95"/>
              <p:cNvSpPr>
                <a:spLocks/>
              </p:cNvSpPr>
              <p:nvPr/>
            </p:nvSpPr>
            <p:spPr bwMode="auto">
              <a:xfrm>
                <a:off x="836" y="1676"/>
                <a:ext cx="16" cy="38"/>
              </a:xfrm>
              <a:custGeom>
                <a:avLst/>
                <a:gdLst>
                  <a:gd name="T0" fmla="*/ 16 w 16"/>
                  <a:gd name="T1" fmla="*/ 1 h 38"/>
                  <a:gd name="T2" fmla="*/ 16 w 16"/>
                  <a:gd name="T3" fmla="*/ 1 h 38"/>
                  <a:gd name="T4" fmla="*/ 14 w 16"/>
                  <a:gd name="T5" fmla="*/ 0 h 38"/>
                  <a:gd name="T6" fmla="*/ 13 w 16"/>
                  <a:gd name="T7" fmla="*/ 1 h 38"/>
                  <a:gd name="T8" fmla="*/ 13 w 16"/>
                  <a:gd name="T9" fmla="*/ 1 h 38"/>
                  <a:gd name="T10" fmla="*/ 13 w 16"/>
                  <a:gd name="T11" fmla="*/ 1 h 38"/>
                  <a:gd name="T12" fmla="*/ 8 w 16"/>
                  <a:gd name="T13" fmla="*/ 10 h 38"/>
                  <a:gd name="T14" fmla="*/ 4 w 16"/>
                  <a:gd name="T15" fmla="*/ 19 h 38"/>
                  <a:gd name="T16" fmla="*/ 1 w 16"/>
                  <a:gd name="T17" fmla="*/ 28 h 38"/>
                  <a:gd name="T18" fmla="*/ 0 w 16"/>
                  <a:gd name="T19" fmla="*/ 38 h 38"/>
                  <a:gd name="T20" fmla="*/ 0 w 16"/>
                  <a:gd name="T21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8">
                    <a:moveTo>
                      <a:pt x="16" y="1"/>
                    </a:moveTo>
                    <a:lnTo>
                      <a:pt x="16" y="1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10"/>
                    </a:lnTo>
                    <a:lnTo>
                      <a:pt x="4" y="19"/>
                    </a:lnTo>
                    <a:lnTo>
                      <a:pt x="1" y="28"/>
                    </a:lnTo>
                    <a:lnTo>
                      <a:pt x="0" y="38"/>
                    </a:lnTo>
                    <a:lnTo>
                      <a:pt x="0" y="3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0" name="Freeform 96"/>
              <p:cNvSpPr>
                <a:spLocks/>
              </p:cNvSpPr>
              <p:nvPr/>
            </p:nvSpPr>
            <p:spPr bwMode="auto">
              <a:xfrm>
                <a:off x="4110" y="2206"/>
                <a:ext cx="69" cy="127"/>
              </a:xfrm>
              <a:custGeom>
                <a:avLst/>
                <a:gdLst>
                  <a:gd name="T0" fmla="*/ 0 w 69"/>
                  <a:gd name="T1" fmla="*/ 92 h 127"/>
                  <a:gd name="T2" fmla="*/ 0 w 69"/>
                  <a:gd name="T3" fmla="*/ 92 h 127"/>
                  <a:gd name="T4" fmla="*/ 0 w 69"/>
                  <a:gd name="T5" fmla="*/ 86 h 127"/>
                  <a:gd name="T6" fmla="*/ 1 w 69"/>
                  <a:gd name="T7" fmla="*/ 81 h 127"/>
                  <a:gd name="T8" fmla="*/ 4 w 69"/>
                  <a:gd name="T9" fmla="*/ 69 h 127"/>
                  <a:gd name="T10" fmla="*/ 10 w 69"/>
                  <a:gd name="T11" fmla="*/ 59 h 127"/>
                  <a:gd name="T12" fmla="*/ 15 w 69"/>
                  <a:gd name="T13" fmla="*/ 49 h 127"/>
                  <a:gd name="T14" fmla="*/ 21 w 69"/>
                  <a:gd name="T15" fmla="*/ 37 h 127"/>
                  <a:gd name="T16" fmla="*/ 27 w 69"/>
                  <a:gd name="T17" fmla="*/ 26 h 127"/>
                  <a:gd name="T18" fmla="*/ 31 w 69"/>
                  <a:gd name="T19" fmla="*/ 14 h 127"/>
                  <a:gd name="T20" fmla="*/ 34 w 69"/>
                  <a:gd name="T21" fmla="*/ 0 h 127"/>
                  <a:gd name="T22" fmla="*/ 34 w 69"/>
                  <a:gd name="T23" fmla="*/ 0 h 127"/>
                  <a:gd name="T24" fmla="*/ 38 w 69"/>
                  <a:gd name="T25" fmla="*/ 14 h 127"/>
                  <a:gd name="T26" fmla="*/ 42 w 69"/>
                  <a:gd name="T27" fmla="*/ 26 h 127"/>
                  <a:gd name="T28" fmla="*/ 49 w 69"/>
                  <a:gd name="T29" fmla="*/ 37 h 127"/>
                  <a:gd name="T30" fmla="*/ 55 w 69"/>
                  <a:gd name="T31" fmla="*/ 49 h 127"/>
                  <a:gd name="T32" fmla="*/ 60 w 69"/>
                  <a:gd name="T33" fmla="*/ 59 h 127"/>
                  <a:gd name="T34" fmla="*/ 65 w 69"/>
                  <a:gd name="T35" fmla="*/ 69 h 127"/>
                  <a:gd name="T36" fmla="*/ 68 w 69"/>
                  <a:gd name="T37" fmla="*/ 81 h 127"/>
                  <a:gd name="T38" fmla="*/ 69 w 69"/>
                  <a:gd name="T39" fmla="*/ 86 h 127"/>
                  <a:gd name="T40" fmla="*/ 69 w 69"/>
                  <a:gd name="T41" fmla="*/ 92 h 127"/>
                  <a:gd name="T42" fmla="*/ 69 w 69"/>
                  <a:gd name="T43" fmla="*/ 92 h 127"/>
                  <a:gd name="T44" fmla="*/ 69 w 69"/>
                  <a:gd name="T45" fmla="*/ 99 h 127"/>
                  <a:gd name="T46" fmla="*/ 67 w 69"/>
                  <a:gd name="T47" fmla="*/ 105 h 127"/>
                  <a:gd name="T48" fmla="*/ 63 w 69"/>
                  <a:gd name="T49" fmla="*/ 111 h 127"/>
                  <a:gd name="T50" fmla="*/ 59 w 69"/>
                  <a:gd name="T51" fmla="*/ 117 h 127"/>
                  <a:gd name="T52" fmla="*/ 54 w 69"/>
                  <a:gd name="T53" fmla="*/ 121 h 127"/>
                  <a:gd name="T54" fmla="*/ 49 w 69"/>
                  <a:gd name="T55" fmla="*/ 124 h 127"/>
                  <a:gd name="T56" fmla="*/ 41 w 69"/>
                  <a:gd name="T57" fmla="*/ 126 h 127"/>
                  <a:gd name="T58" fmla="*/ 34 w 69"/>
                  <a:gd name="T59" fmla="*/ 127 h 127"/>
                  <a:gd name="T60" fmla="*/ 34 w 69"/>
                  <a:gd name="T61" fmla="*/ 127 h 127"/>
                  <a:gd name="T62" fmla="*/ 28 w 69"/>
                  <a:gd name="T63" fmla="*/ 126 h 127"/>
                  <a:gd name="T64" fmla="*/ 21 w 69"/>
                  <a:gd name="T65" fmla="*/ 124 h 127"/>
                  <a:gd name="T66" fmla="*/ 16 w 69"/>
                  <a:gd name="T67" fmla="*/ 121 h 127"/>
                  <a:gd name="T68" fmla="*/ 11 w 69"/>
                  <a:gd name="T69" fmla="*/ 117 h 127"/>
                  <a:gd name="T70" fmla="*/ 5 w 69"/>
                  <a:gd name="T71" fmla="*/ 111 h 127"/>
                  <a:gd name="T72" fmla="*/ 2 w 69"/>
                  <a:gd name="T73" fmla="*/ 105 h 127"/>
                  <a:gd name="T74" fmla="*/ 0 w 69"/>
                  <a:gd name="T75" fmla="*/ 99 h 127"/>
                  <a:gd name="T76" fmla="*/ 0 w 69"/>
                  <a:gd name="T77" fmla="*/ 92 h 127"/>
                  <a:gd name="T78" fmla="*/ 0 w 69"/>
                  <a:gd name="T79" fmla="*/ 9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7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1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9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8" y="14"/>
                    </a:lnTo>
                    <a:lnTo>
                      <a:pt x="42" y="26"/>
                    </a:lnTo>
                    <a:lnTo>
                      <a:pt x="49" y="37"/>
                    </a:lnTo>
                    <a:lnTo>
                      <a:pt x="55" y="49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1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9" y="99"/>
                    </a:lnTo>
                    <a:lnTo>
                      <a:pt x="67" y="105"/>
                    </a:lnTo>
                    <a:lnTo>
                      <a:pt x="63" y="111"/>
                    </a:lnTo>
                    <a:lnTo>
                      <a:pt x="59" y="117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1" y="126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6" y="121"/>
                    </a:lnTo>
                    <a:lnTo>
                      <a:pt x="11" y="117"/>
                    </a:lnTo>
                    <a:lnTo>
                      <a:pt x="5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1" name="Line 97"/>
              <p:cNvSpPr>
                <a:spLocks noChangeShapeType="1"/>
              </p:cNvSpPr>
              <p:nvPr/>
            </p:nvSpPr>
            <p:spPr bwMode="auto">
              <a:xfrm>
                <a:off x="4125" y="2296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2" name="Line 98"/>
              <p:cNvSpPr>
                <a:spLocks noChangeShapeType="1"/>
              </p:cNvSpPr>
              <p:nvPr/>
            </p:nvSpPr>
            <p:spPr bwMode="auto">
              <a:xfrm>
                <a:off x="4123" y="229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3" name="Freeform 99"/>
              <p:cNvSpPr>
                <a:spLocks/>
              </p:cNvSpPr>
              <p:nvPr/>
            </p:nvSpPr>
            <p:spPr bwMode="auto">
              <a:xfrm>
                <a:off x="4121" y="2259"/>
                <a:ext cx="16" cy="37"/>
              </a:xfrm>
              <a:custGeom>
                <a:avLst/>
                <a:gdLst>
                  <a:gd name="T0" fmla="*/ 16 w 16"/>
                  <a:gd name="T1" fmla="*/ 0 h 37"/>
                  <a:gd name="T2" fmla="*/ 16 w 16"/>
                  <a:gd name="T3" fmla="*/ 0 h 37"/>
                  <a:gd name="T4" fmla="*/ 14 w 16"/>
                  <a:gd name="T5" fmla="*/ 0 h 37"/>
                  <a:gd name="T6" fmla="*/ 13 w 16"/>
                  <a:gd name="T7" fmla="*/ 1 h 37"/>
                  <a:gd name="T8" fmla="*/ 13 w 16"/>
                  <a:gd name="T9" fmla="*/ 1 h 37"/>
                  <a:gd name="T10" fmla="*/ 13 w 16"/>
                  <a:gd name="T11" fmla="*/ 1 h 37"/>
                  <a:gd name="T12" fmla="*/ 8 w 16"/>
                  <a:gd name="T13" fmla="*/ 9 h 37"/>
                  <a:gd name="T14" fmla="*/ 4 w 16"/>
                  <a:gd name="T15" fmla="*/ 18 h 37"/>
                  <a:gd name="T16" fmla="*/ 1 w 16"/>
                  <a:gd name="T17" fmla="*/ 28 h 37"/>
                  <a:gd name="T18" fmla="*/ 0 w 16"/>
                  <a:gd name="T19" fmla="*/ 37 h 37"/>
                  <a:gd name="T20" fmla="*/ 0 w 16"/>
                  <a:gd name="T21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7">
                    <a:moveTo>
                      <a:pt x="16" y="0"/>
                    </a:moveTo>
                    <a:lnTo>
                      <a:pt x="16" y="0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9"/>
                    </a:lnTo>
                    <a:lnTo>
                      <a:pt x="4" y="18"/>
                    </a:lnTo>
                    <a:lnTo>
                      <a:pt x="1" y="28"/>
                    </a:lnTo>
                    <a:lnTo>
                      <a:pt x="0" y="37"/>
                    </a:lnTo>
                    <a:lnTo>
                      <a:pt x="0" y="3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4" name="Freeform 100"/>
              <p:cNvSpPr>
                <a:spLocks/>
              </p:cNvSpPr>
              <p:nvPr/>
            </p:nvSpPr>
            <p:spPr bwMode="auto">
              <a:xfrm>
                <a:off x="5259" y="3082"/>
                <a:ext cx="68" cy="123"/>
              </a:xfrm>
              <a:custGeom>
                <a:avLst/>
                <a:gdLst>
                  <a:gd name="T0" fmla="*/ 0 w 68"/>
                  <a:gd name="T1" fmla="*/ 89 h 123"/>
                  <a:gd name="T2" fmla="*/ 0 w 68"/>
                  <a:gd name="T3" fmla="*/ 89 h 123"/>
                  <a:gd name="T4" fmla="*/ 0 w 68"/>
                  <a:gd name="T5" fmla="*/ 83 h 123"/>
                  <a:gd name="T6" fmla="*/ 1 w 68"/>
                  <a:gd name="T7" fmla="*/ 78 h 123"/>
                  <a:gd name="T8" fmla="*/ 4 w 68"/>
                  <a:gd name="T9" fmla="*/ 67 h 123"/>
                  <a:gd name="T10" fmla="*/ 9 w 68"/>
                  <a:gd name="T11" fmla="*/ 57 h 123"/>
                  <a:gd name="T12" fmla="*/ 14 w 68"/>
                  <a:gd name="T13" fmla="*/ 47 h 123"/>
                  <a:gd name="T14" fmla="*/ 21 w 68"/>
                  <a:gd name="T15" fmla="*/ 36 h 123"/>
                  <a:gd name="T16" fmla="*/ 26 w 68"/>
                  <a:gd name="T17" fmla="*/ 25 h 123"/>
                  <a:gd name="T18" fmla="*/ 31 w 68"/>
                  <a:gd name="T19" fmla="*/ 13 h 123"/>
                  <a:gd name="T20" fmla="*/ 34 w 68"/>
                  <a:gd name="T21" fmla="*/ 0 h 123"/>
                  <a:gd name="T22" fmla="*/ 34 w 68"/>
                  <a:gd name="T23" fmla="*/ 0 h 123"/>
                  <a:gd name="T24" fmla="*/ 37 w 68"/>
                  <a:gd name="T25" fmla="*/ 13 h 123"/>
                  <a:gd name="T26" fmla="*/ 41 w 68"/>
                  <a:gd name="T27" fmla="*/ 25 h 123"/>
                  <a:gd name="T28" fmla="*/ 47 w 68"/>
                  <a:gd name="T29" fmla="*/ 36 h 123"/>
                  <a:gd name="T30" fmla="*/ 53 w 68"/>
                  <a:gd name="T31" fmla="*/ 47 h 123"/>
                  <a:gd name="T32" fmla="*/ 59 w 68"/>
                  <a:gd name="T33" fmla="*/ 57 h 123"/>
                  <a:gd name="T34" fmla="*/ 63 w 68"/>
                  <a:gd name="T35" fmla="*/ 67 h 123"/>
                  <a:gd name="T36" fmla="*/ 67 w 68"/>
                  <a:gd name="T37" fmla="*/ 78 h 123"/>
                  <a:gd name="T38" fmla="*/ 67 w 68"/>
                  <a:gd name="T39" fmla="*/ 83 h 123"/>
                  <a:gd name="T40" fmla="*/ 68 w 68"/>
                  <a:gd name="T41" fmla="*/ 89 h 123"/>
                  <a:gd name="T42" fmla="*/ 68 w 68"/>
                  <a:gd name="T43" fmla="*/ 89 h 123"/>
                  <a:gd name="T44" fmla="*/ 67 w 68"/>
                  <a:gd name="T45" fmla="*/ 95 h 123"/>
                  <a:gd name="T46" fmla="*/ 65 w 68"/>
                  <a:gd name="T47" fmla="*/ 102 h 123"/>
                  <a:gd name="T48" fmla="*/ 62 w 68"/>
                  <a:gd name="T49" fmla="*/ 108 h 123"/>
                  <a:gd name="T50" fmla="*/ 58 w 68"/>
                  <a:gd name="T51" fmla="*/ 113 h 123"/>
                  <a:gd name="T52" fmla="*/ 53 w 68"/>
                  <a:gd name="T53" fmla="*/ 117 h 123"/>
                  <a:gd name="T54" fmla="*/ 47 w 68"/>
                  <a:gd name="T55" fmla="*/ 120 h 123"/>
                  <a:gd name="T56" fmla="*/ 41 w 68"/>
                  <a:gd name="T57" fmla="*/ 122 h 123"/>
                  <a:gd name="T58" fmla="*/ 34 w 68"/>
                  <a:gd name="T59" fmla="*/ 123 h 123"/>
                  <a:gd name="T60" fmla="*/ 34 w 68"/>
                  <a:gd name="T61" fmla="*/ 123 h 123"/>
                  <a:gd name="T62" fmla="*/ 27 w 68"/>
                  <a:gd name="T63" fmla="*/ 122 h 123"/>
                  <a:gd name="T64" fmla="*/ 21 w 68"/>
                  <a:gd name="T65" fmla="*/ 120 h 123"/>
                  <a:gd name="T66" fmla="*/ 15 w 68"/>
                  <a:gd name="T67" fmla="*/ 117 h 123"/>
                  <a:gd name="T68" fmla="*/ 10 w 68"/>
                  <a:gd name="T69" fmla="*/ 113 h 123"/>
                  <a:gd name="T70" fmla="*/ 6 w 68"/>
                  <a:gd name="T71" fmla="*/ 108 h 123"/>
                  <a:gd name="T72" fmla="*/ 3 w 68"/>
                  <a:gd name="T73" fmla="*/ 102 h 123"/>
                  <a:gd name="T74" fmla="*/ 1 w 68"/>
                  <a:gd name="T75" fmla="*/ 95 h 123"/>
                  <a:gd name="T76" fmla="*/ 0 w 68"/>
                  <a:gd name="T77" fmla="*/ 89 h 123"/>
                  <a:gd name="T78" fmla="*/ 0 w 68"/>
                  <a:gd name="T79" fmla="*/ 89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8" h="123">
                    <a:moveTo>
                      <a:pt x="0" y="89"/>
                    </a:moveTo>
                    <a:lnTo>
                      <a:pt x="0" y="89"/>
                    </a:lnTo>
                    <a:lnTo>
                      <a:pt x="0" y="83"/>
                    </a:lnTo>
                    <a:lnTo>
                      <a:pt x="1" y="78"/>
                    </a:lnTo>
                    <a:lnTo>
                      <a:pt x="4" y="67"/>
                    </a:lnTo>
                    <a:lnTo>
                      <a:pt x="9" y="57"/>
                    </a:lnTo>
                    <a:lnTo>
                      <a:pt x="14" y="47"/>
                    </a:lnTo>
                    <a:lnTo>
                      <a:pt x="21" y="36"/>
                    </a:lnTo>
                    <a:lnTo>
                      <a:pt x="26" y="25"/>
                    </a:lnTo>
                    <a:lnTo>
                      <a:pt x="31" y="13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3"/>
                    </a:lnTo>
                    <a:lnTo>
                      <a:pt x="41" y="25"/>
                    </a:lnTo>
                    <a:lnTo>
                      <a:pt x="47" y="36"/>
                    </a:lnTo>
                    <a:lnTo>
                      <a:pt x="53" y="47"/>
                    </a:lnTo>
                    <a:lnTo>
                      <a:pt x="59" y="57"/>
                    </a:lnTo>
                    <a:lnTo>
                      <a:pt x="63" y="67"/>
                    </a:lnTo>
                    <a:lnTo>
                      <a:pt x="67" y="78"/>
                    </a:lnTo>
                    <a:lnTo>
                      <a:pt x="67" y="83"/>
                    </a:lnTo>
                    <a:lnTo>
                      <a:pt x="68" y="89"/>
                    </a:lnTo>
                    <a:lnTo>
                      <a:pt x="68" y="89"/>
                    </a:lnTo>
                    <a:lnTo>
                      <a:pt x="67" y="95"/>
                    </a:lnTo>
                    <a:lnTo>
                      <a:pt x="65" y="102"/>
                    </a:lnTo>
                    <a:lnTo>
                      <a:pt x="62" y="108"/>
                    </a:lnTo>
                    <a:lnTo>
                      <a:pt x="58" y="113"/>
                    </a:lnTo>
                    <a:lnTo>
                      <a:pt x="53" y="117"/>
                    </a:lnTo>
                    <a:lnTo>
                      <a:pt x="47" y="120"/>
                    </a:lnTo>
                    <a:lnTo>
                      <a:pt x="41" y="122"/>
                    </a:lnTo>
                    <a:lnTo>
                      <a:pt x="34" y="123"/>
                    </a:lnTo>
                    <a:lnTo>
                      <a:pt x="34" y="123"/>
                    </a:lnTo>
                    <a:lnTo>
                      <a:pt x="27" y="122"/>
                    </a:lnTo>
                    <a:lnTo>
                      <a:pt x="21" y="120"/>
                    </a:lnTo>
                    <a:lnTo>
                      <a:pt x="15" y="117"/>
                    </a:lnTo>
                    <a:lnTo>
                      <a:pt x="10" y="113"/>
                    </a:lnTo>
                    <a:lnTo>
                      <a:pt x="6" y="108"/>
                    </a:lnTo>
                    <a:lnTo>
                      <a:pt x="3" y="102"/>
                    </a:lnTo>
                    <a:lnTo>
                      <a:pt x="1" y="95"/>
                    </a:lnTo>
                    <a:lnTo>
                      <a:pt x="0" y="89"/>
                    </a:lnTo>
                    <a:lnTo>
                      <a:pt x="0" y="8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5" name="Line 101"/>
              <p:cNvSpPr>
                <a:spLocks noChangeShapeType="1"/>
              </p:cNvSpPr>
              <p:nvPr/>
            </p:nvSpPr>
            <p:spPr bwMode="auto">
              <a:xfrm>
                <a:off x="5271" y="3171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6" name="Freeform 102"/>
              <p:cNvSpPr>
                <a:spLocks/>
              </p:cNvSpPr>
              <p:nvPr/>
            </p:nvSpPr>
            <p:spPr bwMode="auto">
              <a:xfrm>
                <a:off x="5271" y="3135"/>
                <a:ext cx="14" cy="35"/>
              </a:xfrm>
              <a:custGeom>
                <a:avLst/>
                <a:gdLst>
                  <a:gd name="T0" fmla="*/ 14 w 14"/>
                  <a:gd name="T1" fmla="*/ 0 h 35"/>
                  <a:gd name="T2" fmla="*/ 14 w 14"/>
                  <a:gd name="T3" fmla="*/ 0 h 35"/>
                  <a:gd name="T4" fmla="*/ 14 w 14"/>
                  <a:gd name="T5" fmla="*/ 0 h 35"/>
                  <a:gd name="T6" fmla="*/ 9 w 14"/>
                  <a:gd name="T7" fmla="*/ 8 h 35"/>
                  <a:gd name="T8" fmla="*/ 5 w 14"/>
                  <a:gd name="T9" fmla="*/ 17 h 35"/>
                  <a:gd name="T10" fmla="*/ 1 w 14"/>
                  <a:gd name="T11" fmla="*/ 26 h 35"/>
                  <a:gd name="T12" fmla="*/ 0 w 14"/>
                  <a:gd name="T13" fmla="*/ 35 h 35"/>
                  <a:gd name="T14" fmla="*/ 0 w 14"/>
                  <a:gd name="T1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35">
                    <a:moveTo>
                      <a:pt x="14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9" y="8"/>
                    </a:lnTo>
                    <a:lnTo>
                      <a:pt x="5" y="17"/>
                    </a:lnTo>
                    <a:lnTo>
                      <a:pt x="1" y="26"/>
                    </a:lnTo>
                    <a:lnTo>
                      <a:pt x="0" y="35"/>
                    </a:lnTo>
                    <a:lnTo>
                      <a:pt x="0" y="3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7" name="Freeform 103"/>
              <p:cNvSpPr>
                <a:spLocks/>
              </p:cNvSpPr>
              <p:nvPr/>
            </p:nvSpPr>
            <p:spPr bwMode="auto">
              <a:xfrm>
                <a:off x="743" y="441"/>
                <a:ext cx="22" cy="9"/>
              </a:xfrm>
              <a:custGeom>
                <a:avLst/>
                <a:gdLst>
                  <a:gd name="T0" fmla="*/ 22 w 22"/>
                  <a:gd name="T1" fmla="*/ 9 h 9"/>
                  <a:gd name="T2" fmla="*/ 22 w 22"/>
                  <a:gd name="T3" fmla="*/ 9 h 9"/>
                  <a:gd name="T4" fmla="*/ 0 w 22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9">
                    <a:moveTo>
                      <a:pt x="22" y="9"/>
                    </a:moveTo>
                    <a:lnTo>
                      <a:pt x="22" y="9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8" name="Freeform 104"/>
              <p:cNvSpPr>
                <a:spLocks/>
              </p:cNvSpPr>
              <p:nvPr/>
            </p:nvSpPr>
            <p:spPr bwMode="auto">
              <a:xfrm>
                <a:off x="623" y="430"/>
                <a:ext cx="185" cy="203"/>
              </a:xfrm>
              <a:custGeom>
                <a:avLst/>
                <a:gdLst>
                  <a:gd name="T0" fmla="*/ 82 w 185"/>
                  <a:gd name="T1" fmla="*/ 2 h 203"/>
                  <a:gd name="T2" fmla="*/ 82 w 185"/>
                  <a:gd name="T3" fmla="*/ 2 h 203"/>
                  <a:gd name="T4" fmla="*/ 69 w 185"/>
                  <a:gd name="T5" fmla="*/ 0 h 203"/>
                  <a:gd name="T6" fmla="*/ 56 w 185"/>
                  <a:gd name="T7" fmla="*/ 0 h 203"/>
                  <a:gd name="T8" fmla="*/ 56 w 185"/>
                  <a:gd name="T9" fmla="*/ 0 h 203"/>
                  <a:gd name="T10" fmla="*/ 48 w 185"/>
                  <a:gd name="T11" fmla="*/ 0 h 203"/>
                  <a:gd name="T12" fmla="*/ 40 w 185"/>
                  <a:gd name="T13" fmla="*/ 1 h 203"/>
                  <a:gd name="T14" fmla="*/ 33 w 185"/>
                  <a:gd name="T15" fmla="*/ 2 h 203"/>
                  <a:gd name="T16" fmla="*/ 25 w 185"/>
                  <a:gd name="T17" fmla="*/ 4 h 203"/>
                  <a:gd name="T18" fmla="*/ 19 w 185"/>
                  <a:gd name="T19" fmla="*/ 7 h 203"/>
                  <a:gd name="T20" fmla="*/ 14 w 185"/>
                  <a:gd name="T21" fmla="*/ 11 h 203"/>
                  <a:gd name="T22" fmla="*/ 9 w 185"/>
                  <a:gd name="T23" fmla="*/ 17 h 203"/>
                  <a:gd name="T24" fmla="*/ 5 w 185"/>
                  <a:gd name="T25" fmla="*/ 22 h 203"/>
                  <a:gd name="T26" fmla="*/ 5 w 185"/>
                  <a:gd name="T27" fmla="*/ 22 h 203"/>
                  <a:gd name="T28" fmla="*/ 3 w 185"/>
                  <a:gd name="T29" fmla="*/ 27 h 203"/>
                  <a:gd name="T30" fmla="*/ 1 w 185"/>
                  <a:gd name="T31" fmla="*/ 31 h 203"/>
                  <a:gd name="T32" fmla="*/ 0 w 185"/>
                  <a:gd name="T33" fmla="*/ 36 h 203"/>
                  <a:gd name="T34" fmla="*/ 0 w 185"/>
                  <a:gd name="T35" fmla="*/ 41 h 203"/>
                  <a:gd name="T36" fmla="*/ 0 w 185"/>
                  <a:gd name="T37" fmla="*/ 41 h 203"/>
                  <a:gd name="T38" fmla="*/ 1 w 185"/>
                  <a:gd name="T39" fmla="*/ 49 h 203"/>
                  <a:gd name="T40" fmla="*/ 2 w 185"/>
                  <a:gd name="T41" fmla="*/ 58 h 203"/>
                  <a:gd name="T42" fmla="*/ 5 w 185"/>
                  <a:gd name="T43" fmla="*/ 65 h 203"/>
                  <a:gd name="T44" fmla="*/ 9 w 185"/>
                  <a:gd name="T45" fmla="*/ 73 h 203"/>
                  <a:gd name="T46" fmla="*/ 13 w 185"/>
                  <a:gd name="T47" fmla="*/ 81 h 203"/>
                  <a:gd name="T48" fmla="*/ 19 w 185"/>
                  <a:gd name="T49" fmla="*/ 90 h 203"/>
                  <a:gd name="T50" fmla="*/ 33 w 185"/>
                  <a:gd name="T51" fmla="*/ 107 h 203"/>
                  <a:gd name="T52" fmla="*/ 33 w 185"/>
                  <a:gd name="T53" fmla="*/ 107 h 203"/>
                  <a:gd name="T54" fmla="*/ 49 w 185"/>
                  <a:gd name="T55" fmla="*/ 124 h 203"/>
                  <a:gd name="T56" fmla="*/ 69 w 185"/>
                  <a:gd name="T57" fmla="*/ 140 h 203"/>
                  <a:gd name="T58" fmla="*/ 91 w 185"/>
                  <a:gd name="T59" fmla="*/ 156 h 203"/>
                  <a:gd name="T60" fmla="*/ 116 w 185"/>
                  <a:gd name="T61" fmla="*/ 172 h 203"/>
                  <a:gd name="T62" fmla="*/ 116 w 185"/>
                  <a:gd name="T63" fmla="*/ 172 h 203"/>
                  <a:gd name="T64" fmla="*/ 133 w 185"/>
                  <a:gd name="T65" fmla="*/ 181 h 203"/>
                  <a:gd name="T66" fmla="*/ 151 w 185"/>
                  <a:gd name="T67" fmla="*/ 190 h 203"/>
                  <a:gd name="T68" fmla="*/ 168 w 185"/>
                  <a:gd name="T69" fmla="*/ 198 h 203"/>
                  <a:gd name="T70" fmla="*/ 185 w 185"/>
                  <a:gd name="T71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5" h="203">
                    <a:moveTo>
                      <a:pt x="82" y="2"/>
                    </a:moveTo>
                    <a:lnTo>
                      <a:pt x="82" y="2"/>
                    </a:lnTo>
                    <a:lnTo>
                      <a:pt x="69" y="0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48" y="0"/>
                    </a:lnTo>
                    <a:lnTo>
                      <a:pt x="40" y="1"/>
                    </a:lnTo>
                    <a:lnTo>
                      <a:pt x="33" y="2"/>
                    </a:lnTo>
                    <a:lnTo>
                      <a:pt x="25" y="4"/>
                    </a:lnTo>
                    <a:lnTo>
                      <a:pt x="19" y="7"/>
                    </a:lnTo>
                    <a:lnTo>
                      <a:pt x="14" y="11"/>
                    </a:lnTo>
                    <a:lnTo>
                      <a:pt x="9" y="17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3" y="27"/>
                    </a:lnTo>
                    <a:lnTo>
                      <a:pt x="1" y="31"/>
                    </a:lnTo>
                    <a:lnTo>
                      <a:pt x="0" y="3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9"/>
                    </a:lnTo>
                    <a:lnTo>
                      <a:pt x="2" y="58"/>
                    </a:lnTo>
                    <a:lnTo>
                      <a:pt x="5" y="65"/>
                    </a:lnTo>
                    <a:lnTo>
                      <a:pt x="9" y="73"/>
                    </a:lnTo>
                    <a:lnTo>
                      <a:pt x="13" y="81"/>
                    </a:lnTo>
                    <a:lnTo>
                      <a:pt x="19" y="90"/>
                    </a:lnTo>
                    <a:lnTo>
                      <a:pt x="33" y="107"/>
                    </a:lnTo>
                    <a:lnTo>
                      <a:pt x="33" y="107"/>
                    </a:lnTo>
                    <a:lnTo>
                      <a:pt x="49" y="124"/>
                    </a:lnTo>
                    <a:lnTo>
                      <a:pt x="69" y="140"/>
                    </a:lnTo>
                    <a:lnTo>
                      <a:pt x="91" y="156"/>
                    </a:lnTo>
                    <a:lnTo>
                      <a:pt x="116" y="172"/>
                    </a:lnTo>
                    <a:lnTo>
                      <a:pt x="116" y="172"/>
                    </a:lnTo>
                    <a:lnTo>
                      <a:pt x="133" y="181"/>
                    </a:lnTo>
                    <a:lnTo>
                      <a:pt x="151" y="190"/>
                    </a:lnTo>
                    <a:lnTo>
                      <a:pt x="168" y="198"/>
                    </a:lnTo>
                    <a:lnTo>
                      <a:pt x="185" y="20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9" name="Freeform 105"/>
              <p:cNvSpPr>
                <a:spLocks/>
              </p:cNvSpPr>
              <p:nvPr/>
            </p:nvSpPr>
            <p:spPr bwMode="auto">
              <a:xfrm>
                <a:off x="847" y="505"/>
                <a:ext cx="81" cy="140"/>
              </a:xfrm>
              <a:custGeom>
                <a:avLst/>
                <a:gdLst>
                  <a:gd name="T0" fmla="*/ 0 w 81"/>
                  <a:gd name="T1" fmla="*/ 138 h 140"/>
                  <a:gd name="T2" fmla="*/ 0 w 81"/>
                  <a:gd name="T3" fmla="*/ 138 h 140"/>
                  <a:gd name="T4" fmla="*/ 12 w 81"/>
                  <a:gd name="T5" fmla="*/ 139 h 140"/>
                  <a:gd name="T6" fmla="*/ 25 w 81"/>
                  <a:gd name="T7" fmla="*/ 140 h 140"/>
                  <a:gd name="T8" fmla="*/ 25 w 81"/>
                  <a:gd name="T9" fmla="*/ 140 h 140"/>
                  <a:gd name="T10" fmla="*/ 33 w 81"/>
                  <a:gd name="T11" fmla="*/ 140 h 140"/>
                  <a:gd name="T12" fmla="*/ 41 w 81"/>
                  <a:gd name="T13" fmla="*/ 139 h 140"/>
                  <a:gd name="T14" fmla="*/ 48 w 81"/>
                  <a:gd name="T15" fmla="*/ 137 h 140"/>
                  <a:gd name="T16" fmla="*/ 56 w 81"/>
                  <a:gd name="T17" fmla="*/ 135 h 140"/>
                  <a:gd name="T18" fmla="*/ 62 w 81"/>
                  <a:gd name="T19" fmla="*/ 132 h 140"/>
                  <a:gd name="T20" fmla="*/ 68 w 81"/>
                  <a:gd name="T21" fmla="*/ 128 h 140"/>
                  <a:gd name="T22" fmla="*/ 72 w 81"/>
                  <a:gd name="T23" fmla="*/ 124 h 140"/>
                  <a:gd name="T24" fmla="*/ 76 w 81"/>
                  <a:gd name="T25" fmla="*/ 117 h 140"/>
                  <a:gd name="T26" fmla="*/ 76 w 81"/>
                  <a:gd name="T27" fmla="*/ 117 h 140"/>
                  <a:gd name="T28" fmla="*/ 79 w 81"/>
                  <a:gd name="T29" fmla="*/ 113 h 140"/>
                  <a:gd name="T30" fmla="*/ 80 w 81"/>
                  <a:gd name="T31" fmla="*/ 108 h 140"/>
                  <a:gd name="T32" fmla="*/ 81 w 81"/>
                  <a:gd name="T33" fmla="*/ 103 h 140"/>
                  <a:gd name="T34" fmla="*/ 81 w 81"/>
                  <a:gd name="T35" fmla="*/ 98 h 140"/>
                  <a:gd name="T36" fmla="*/ 81 w 81"/>
                  <a:gd name="T37" fmla="*/ 98 h 140"/>
                  <a:gd name="T38" fmla="*/ 81 w 81"/>
                  <a:gd name="T39" fmla="*/ 91 h 140"/>
                  <a:gd name="T40" fmla="*/ 79 w 81"/>
                  <a:gd name="T41" fmla="*/ 82 h 140"/>
                  <a:gd name="T42" fmla="*/ 76 w 81"/>
                  <a:gd name="T43" fmla="*/ 74 h 140"/>
                  <a:gd name="T44" fmla="*/ 73 w 81"/>
                  <a:gd name="T45" fmla="*/ 66 h 140"/>
                  <a:gd name="T46" fmla="*/ 68 w 81"/>
                  <a:gd name="T47" fmla="*/ 58 h 140"/>
                  <a:gd name="T48" fmla="*/ 62 w 81"/>
                  <a:gd name="T49" fmla="*/ 50 h 140"/>
                  <a:gd name="T50" fmla="*/ 48 w 81"/>
                  <a:gd name="T51" fmla="*/ 33 h 140"/>
                  <a:gd name="T52" fmla="*/ 48 w 81"/>
                  <a:gd name="T53" fmla="*/ 33 h 140"/>
                  <a:gd name="T54" fmla="*/ 32 w 81"/>
                  <a:gd name="T55" fmla="*/ 17 h 140"/>
                  <a:gd name="T56" fmla="*/ 13 w 81"/>
                  <a:gd name="T57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1" h="140">
                    <a:moveTo>
                      <a:pt x="0" y="138"/>
                    </a:moveTo>
                    <a:lnTo>
                      <a:pt x="0" y="138"/>
                    </a:lnTo>
                    <a:lnTo>
                      <a:pt x="12" y="139"/>
                    </a:lnTo>
                    <a:lnTo>
                      <a:pt x="25" y="140"/>
                    </a:lnTo>
                    <a:lnTo>
                      <a:pt x="25" y="140"/>
                    </a:lnTo>
                    <a:lnTo>
                      <a:pt x="33" y="140"/>
                    </a:lnTo>
                    <a:lnTo>
                      <a:pt x="41" y="139"/>
                    </a:lnTo>
                    <a:lnTo>
                      <a:pt x="48" y="137"/>
                    </a:lnTo>
                    <a:lnTo>
                      <a:pt x="56" y="135"/>
                    </a:lnTo>
                    <a:lnTo>
                      <a:pt x="62" y="132"/>
                    </a:lnTo>
                    <a:lnTo>
                      <a:pt x="68" y="128"/>
                    </a:lnTo>
                    <a:lnTo>
                      <a:pt x="72" y="124"/>
                    </a:lnTo>
                    <a:lnTo>
                      <a:pt x="76" y="117"/>
                    </a:lnTo>
                    <a:lnTo>
                      <a:pt x="76" y="117"/>
                    </a:lnTo>
                    <a:lnTo>
                      <a:pt x="79" y="113"/>
                    </a:lnTo>
                    <a:lnTo>
                      <a:pt x="80" y="108"/>
                    </a:lnTo>
                    <a:lnTo>
                      <a:pt x="81" y="103"/>
                    </a:lnTo>
                    <a:lnTo>
                      <a:pt x="81" y="98"/>
                    </a:lnTo>
                    <a:lnTo>
                      <a:pt x="81" y="98"/>
                    </a:lnTo>
                    <a:lnTo>
                      <a:pt x="81" y="91"/>
                    </a:lnTo>
                    <a:lnTo>
                      <a:pt x="79" y="82"/>
                    </a:lnTo>
                    <a:lnTo>
                      <a:pt x="76" y="74"/>
                    </a:lnTo>
                    <a:lnTo>
                      <a:pt x="73" y="66"/>
                    </a:lnTo>
                    <a:lnTo>
                      <a:pt x="68" y="58"/>
                    </a:lnTo>
                    <a:lnTo>
                      <a:pt x="62" y="50"/>
                    </a:lnTo>
                    <a:lnTo>
                      <a:pt x="48" y="33"/>
                    </a:lnTo>
                    <a:lnTo>
                      <a:pt x="48" y="33"/>
                    </a:lnTo>
                    <a:lnTo>
                      <a:pt x="32" y="17"/>
                    </a:lnTo>
                    <a:lnTo>
                      <a:pt x="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0" name="Freeform 106"/>
              <p:cNvSpPr>
                <a:spLocks/>
              </p:cNvSpPr>
              <p:nvPr/>
            </p:nvSpPr>
            <p:spPr bwMode="auto">
              <a:xfrm>
                <a:off x="810" y="600"/>
                <a:ext cx="6" cy="4"/>
              </a:xfrm>
              <a:custGeom>
                <a:avLst/>
                <a:gdLst>
                  <a:gd name="T0" fmla="*/ 0 w 6"/>
                  <a:gd name="T1" fmla="*/ 4 h 4"/>
                  <a:gd name="T2" fmla="*/ 0 w 6"/>
                  <a:gd name="T3" fmla="*/ 4 h 4"/>
                  <a:gd name="T4" fmla="*/ 3 w 6"/>
                  <a:gd name="T5" fmla="*/ 2 h 4"/>
                  <a:gd name="T6" fmla="*/ 3 w 6"/>
                  <a:gd name="T7" fmla="*/ 2 h 4"/>
                  <a:gd name="T8" fmla="*/ 6 w 6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1" name="Freeform 107"/>
              <p:cNvSpPr>
                <a:spLocks/>
              </p:cNvSpPr>
              <p:nvPr/>
            </p:nvSpPr>
            <p:spPr bwMode="auto">
              <a:xfrm>
                <a:off x="743" y="627"/>
                <a:ext cx="19" cy="6"/>
              </a:xfrm>
              <a:custGeom>
                <a:avLst/>
                <a:gdLst>
                  <a:gd name="T0" fmla="*/ 0 w 19"/>
                  <a:gd name="T1" fmla="*/ 6 h 6"/>
                  <a:gd name="T2" fmla="*/ 0 w 19"/>
                  <a:gd name="T3" fmla="*/ 6 h 6"/>
                  <a:gd name="T4" fmla="*/ 19 w 1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6">
                    <a:moveTo>
                      <a:pt x="0" y="6"/>
                    </a:moveTo>
                    <a:lnTo>
                      <a:pt x="0" y="6"/>
                    </a:lnTo>
                    <a:lnTo>
                      <a:pt x="1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2" name="Freeform 108"/>
              <p:cNvSpPr>
                <a:spLocks/>
              </p:cNvSpPr>
              <p:nvPr/>
            </p:nvSpPr>
            <p:spPr bwMode="auto">
              <a:xfrm>
                <a:off x="860" y="557"/>
                <a:ext cx="15" cy="13"/>
              </a:xfrm>
              <a:custGeom>
                <a:avLst/>
                <a:gdLst>
                  <a:gd name="T0" fmla="*/ 0 w 15"/>
                  <a:gd name="T1" fmla="*/ 13 h 13"/>
                  <a:gd name="T2" fmla="*/ 0 w 15"/>
                  <a:gd name="T3" fmla="*/ 13 h 13"/>
                  <a:gd name="T4" fmla="*/ 15 w 15"/>
                  <a:gd name="T5" fmla="*/ 1 h 13"/>
                  <a:gd name="T6" fmla="*/ 15 w 15"/>
                  <a:gd name="T7" fmla="*/ 1 h 13"/>
                  <a:gd name="T8" fmla="*/ 15 w 15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3">
                    <a:moveTo>
                      <a:pt x="0" y="13"/>
                    </a:moveTo>
                    <a:lnTo>
                      <a:pt x="0" y="13"/>
                    </a:lnTo>
                    <a:lnTo>
                      <a:pt x="15" y="1"/>
                    </a:lnTo>
                    <a:lnTo>
                      <a:pt x="15" y="1"/>
                    </a:lnTo>
                    <a:lnTo>
                      <a:pt x="1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3" name="Freeform 109"/>
              <p:cNvSpPr>
                <a:spLocks/>
              </p:cNvSpPr>
              <p:nvPr/>
            </p:nvSpPr>
            <p:spPr bwMode="auto">
              <a:xfrm>
                <a:off x="718" y="517"/>
                <a:ext cx="1" cy="38"/>
              </a:xfrm>
              <a:custGeom>
                <a:avLst/>
                <a:gdLst>
                  <a:gd name="T0" fmla="*/ 0 w 1"/>
                  <a:gd name="T1" fmla="*/ 38 h 38"/>
                  <a:gd name="T2" fmla="*/ 0 w 1"/>
                  <a:gd name="T3" fmla="*/ 38 h 38"/>
                  <a:gd name="T4" fmla="*/ 0 w 1"/>
                  <a:gd name="T5" fmla="*/ 20 h 38"/>
                  <a:gd name="T6" fmla="*/ 0 w 1"/>
                  <a:gd name="T7" fmla="*/ 20 h 38"/>
                  <a:gd name="T8" fmla="*/ 1 w 1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8">
                    <a:moveTo>
                      <a:pt x="0" y="38"/>
                    </a:moveTo>
                    <a:lnTo>
                      <a:pt x="0" y="38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4" name="Freeform 110"/>
              <p:cNvSpPr>
                <a:spLocks/>
              </p:cNvSpPr>
              <p:nvPr/>
            </p:nvSpPr>
            <p:spPr bwMode="auto">
              <a:xfrm>
                <a:off x="725" y="384"/>
                <a:ext cx="90" cy="87"/>
              </a:xfrm>
              <a:custGeom>
                <a:avLst/>
                <a:gdLst>
                  <a:gd name="T0" fmla="*/ 0 w 90"/>
                  <a:gd name="T1" fmla="*/ 87 h 87"/>
                  <a:gd name="T2" fmla="*/ 0 w 90"/>
                  <a:gd name="T3" fmla="*/ 87 h 87"/>
                  <a:gd name="T4" fmla="*/ 5 w 90"/>
                  <a:gd name="T5" fmla="*/ 63 h 87"/>
                  <a:gd name="T6" fmla="*/ 12 w 90"/>
                  <a:gd name="T7" fmla="*/ 42 h 87"/>
                  <a:gd name="T8" fmla="*/ 12 w 90"/>
                  <a:gd name="T9" fmla="*/ 42 h 87"/>
                  <a:gd name="T10" fmla="*/ 16 w 90"/>
                  <a:gd name="T11" fmla="*/ 32 h 87"/>
                  <a:gd name="T12" fmla="*/ 21 w 90"/>
                  <a:gd name="T13" fmla="*/ 24 h 87"/>
                  <a:gd name="T14" fmla="*/ 26 w 90"/>
                  <a:gd name="T15" fmla="*/ 16 h 87"/>
                  <a:gd name="T16" fmla="*/ 31 w 90"/>
                  <a:gd name="T17" fmla="*/ 10 h 87"/>
                  <a:gd name="T18" fmla="*/ 31 w 90"/>
                  <a:gd name="T19" fmla="*/ 10 h 87"/>
                  <a:gd name="T20" fmla="*/ 37 w 90"/>
                  <a:gd name="T21" fmla="*/ 5 h 87"/>
                  <a:gd name="T22" fmla="*/ 42 w 90"/>
                  <a:gd name="T23" fmla="*/ 2 h 87"/>
                  <a:gd name="T24" fmla="*/ 46 w 90"/>
                  <a:gd name="T25" fmla="*/ 1 h 87"/>
                  <a:gd name="T26" fmla="*/ 51 w 90"/>
                  <a:gd name="T27" fmla="*/ 0 h 87"/>
                  <a:gd name="T28" fmla="*/ 51 w 90"/>
                  <a:gd name="T29" fmla="*/ 0 h 87"/>
                  <a:gd name="T30" fmla="*/ 55 w 90"/>
                  <a:gd name="T31" fmla="*/ 1 h 87"/>
                  <a:gd name="T32" fmla="*/ 60 w 90"/>
                  <a:gd name="T33" fmla="*/ 2 h 87"/>
                  <a:gd name="T34" fmla="*/ 65 w 90"/>
                  <a:gd name="T35" fmla="*/ 5 h 87"/>
                  <a:gd name="T36" fmla="*/ 71 w 90"/>
                  <a:gd name="T37" fmla="*/ 10 h 87"/>
                  <a:gd name="T38" fmla="*/ 71 w 90"/>
                  <a:gd name="T39" fmla="*/ 10 h 87"/>
                  <a:gd name="T40" fmla="*/ 76 w 90"/>
                  <a:gd name="T41" fmla="*/ 16 h 87"/>
                  <a:gd name="T42" fmla="*/ 81 w 90"/>
                  <a:gd name="T43" fmla="*/ 25 h 87"/>
                  <a:gd name="T44" fmla="*/ 86 w 90"/>
                  <a:gd name="T45" fmla="*/ 35 h 87"/>
                  <a:gd name="T46" fmla="*/ 90 w 90"/>
                  <a:gd name="T47" fmla="*/ 45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0" h="87">
                    <a:moveTo>
                      <a:pt x="0" y="87"/>
                    </a:moveTo>
                    <a:lnTo>
                      <a:pt x="0" y="87"/>
                    </a:lnTo>
                    <a:lnTo>
                      <a:pt x="5" y="63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6" y="32"/>
                    </a:lnTo>
                    <a:lnTo>
                      <a:pt x="21" y="24"/>
                    </a:lnTo>
                    <a:lnTo>
                      <a:pt x="26" y="16"/>
                    </a:lnTo>
                    <a:lnTo>
                      <a:pt x="31" y="10"/>
                    </a:lnTo>
                    <a:lnTo>
                      <a:pt x="31" y="10"/>
                    </a:lnTo>
                    <a:lnTo>
                      <a:pt x="37" y="5"/>
                    </a:lnTo>
                    <a:lnTo>
                      <a:pt x="42" y="2"/>
                    </a:lnTo>
                    <a:lnTo>
                      <a:pt x="46" y="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5" y="1"/>
                    </a:lnTo>
                    <a:lnTo>
                      <a:pt x="60" y="2"/>
                    </a:lnTo>
                    <a:lnTo>
                      <a:pt x="65" y="5"/>
                    </a:lnTo>
                    <a:lnTo>
                      <a:pt x="71" y="10"/>
                    </a:lnTo>
                    <a:lnTo>
                      <a:pt x="71" y="10"/>
                    </a:lnTo>
                    <a:lnTo>
                      <a:pt x="76" y="16"/>
                    </a:lnTo>
                    <a:lnTo>
                      <a:pt x="81" y="25"/>
                    </a:lnTo>
                    <a:lnTo>
                      <a:pt x="86" y="35"/>
                    </a:lnTo>
                    <a:lnTo>
                      <a:pt x="90" y="4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5" name="Freeform 111"/>
              <p:cNvSpPr>
                <a:spLocks/>
              </p:cNvSpPr>
              <p:nvPr/>
            </p:nvSpPr>
            <p:spPr bwMode="auto">
              <a:xfrm>
                <a:off x="676" y="430"/>
                <a:ext cx="252" cy="99"/>
              </a:xfrm>
              <a:custGeom>
                <a:avLst/>
                <a:gdLst>
                  <a:gd name="T0" fmla="*/ 227 w 252"/>
                  <a:gd name="T1" fmla="*/ 99 h 99"/>
                  <a:gd name="T2" fmla="*/ 227 w 252"/>
                  <a:gd name="T3" fmla="*/ 99 h 99"/>
                  <a:gd name="T4" fmla="*/ 237 w 252"/>
                  <a:gd name="T5" fmla="*/ 84 h 99"/>
                  <a:gd name="T6" fmla="*/ 245 w 252"/>
                  <a:gd name="T7" fmla="*/ 69 h 99"/>
                  <a:gd name="T8" fmla="*/ 248 w 252"/>
                  <a:gd name="T9" fmla="*/ 63 h 99"/>
                  <a:gd name="T10" fmla="*/ 250 w 252"/>
                  <a:gd name="T11" fmla="*/ 56 h 99"/>
                  <a:gd name="T12" fmla="*/ 252 w 252"/>
                  <a:gd name="T13" fmla="*/ 48 h 99"/>
                  <a:gd name="T14" fmla="*/ 252 w 252"/>
                  <a:gd name="T15" fmla="*/ 41 h 99"/>
                  <a:gd name="T16" fmla="*/ 252 w 252"/>
                  <a:gd name="T17" fmla="*/ 41 h 99"/>
                  <a:gd name="T18" fmla="*/ 252 w 252"/>
                  <a:gd name="T19" fmla="*/ 36 h 99"/>
                  <a:gd name="T20" fmla="*/ 251 w 252"/>
                  <a:gd name="T21" fmla="*/ 31 h 99"/>
                  <a:gd name="T22" fmla="*/ 250 w 252"/>
                  <a:gd name="T23" fmla="*/ 27 h 99"/>
                  <a:gd name="T24" fmla="*/ 247 w 252"/>
                  <a:gd name="T25" fmla="*/ 22 h 99"/>
                  <a:gd name="T26" fmla="*/ 247 w 252"/>
                  <a:gd name="T27" fmla="*/ 22 h 99"/>
                  <a:gd name="T28" fmla="*/ 242 w 252"/>
                  <a:gd name="T29" fmla="*/ 16 h 99"/>
                  <a:gd name="T30" fmla="*/ 236 w 252"/>
                  <a:gd name="T31" fmla="*/ 9 h 99"/>
                  <a:gd name="T32" fmla="*/ 229 w 252"/>
                  <a:gd name="T33" fmla="*/ 5 h 99"/>
                  <a:gd name="T34" fmla="*/ 220 w 252"/>
                  <a:gd name="T35" fmla="*/ 3 h 99"/>
                  <a:gd name="T36" fmla="*/ 220 w 252"/>
                  <a:gd name="T37" fmla="*/ 3 h 99"/>
                  <a:gd name="T38" fmla="*/ 207 w 252"/>
                  <a:gd name="T39" fmla="*/ 0 h 99"/>
                  <a:gd name="T40" fmla="*/ 196 w 252"/>
                  <a:gd name="T41" fmla="*/ 0 h 99"/>
                  <a:gd name="T42" fmla="*/ 183 w 252"/>
                  <a:gd name="T43" fmla="*/ 0 h 99"/>
                  <a:gd name="T44" fmla="*/ 183 w 252"/>
                  <a:gd name="T45" fmla="*/ 0 h 99"/>
                  <a:gd name="T46" fmla="*/ 170 w 252"/>
                  <a:gd name="T47" fmla="*/ 2 h 99"/>
                  <a:gd name="T48" fmla="*/ 156 w 252"/>
                  <a:gd name="T49" fmla="*/ 4 h 99"/>
                  <a:gd name="T50" fmla="*/ 141 w 252"/>
                  <a:gd name="T51" fmla="*/ 8 h 99"/>
                  <a:gd name="T52" fmla="*/ 126 w 252"/>
                  <a:gd name="T53" fmla="*/ 14 h 99"/>
                  <a:gd name="T54" fmla="*/ 110 w 252"/>
                  <a:gd name="T55" fmla="*/ 20 h 99"/>
                  <a:gd name="T56" fmla="*/ 95 w 252"/>
                  <a:gd name="T57" fmla="*/ 26 h 99"/>
                  <a:gd name="T58" fmla="*/ 78 w 252"/>
                  <a:gd name="T59" fmla="*/ 34 h 99"/>
                  <a:gd name="T60" fmla="*/ 63 w 252"/>
                  <a:gd name="T61" fmla="*/ 43 h 99"/>
                  <a:gd name="T62" fmla="*/ 63 w 252"/>
                  <a:gd name="T63" fmla="*/ 43 h 99"/>
                  <a:gd name="T64" fmla="*/ 45 w 252"/>
                  <a:gd name="T65" fmla="*/ 54 h 99"/>
                  <a:gd name="T66" fmla="*/ 29 w 252"/>
                  <a:gd name="T67" fmla="*/ 65 h 99"/>
                  <a:gd name="T68" fmla="*/ 15 w 252"/>
                  <a:gd name="T69" fmla="*/ 76 h 99"/>
                  <a:gd name="T70" fmla="*/ 0 w 252"/>
                  <a:gd name="T71" fmla="*/ 88 h 99"/>
                  <a:gd name="T72" fmla="*/ 0 w 252"/>
                  <a:gd name="T73" fmla="*/ 88 h 99"/>
                  <a:gd name="T74" fmla="*/ 1 w 252"/>
                  <a:gd name="T75" fmla="*/ 88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52" h="99">
                    <a:moveTo>
                      <a:pt x="227" y="99"/>
                    </a:moveTo>
                    <a:lnTo>
                      <a:pt x="227" y="99"/>
                    </a:lnTo>
                    <a:lnTo>
                      <a:pt x="237" y="84"/>
                    </a:lnTo>
                    <a:lnTo>
                      <a:pt x="245" y="69"/>
                    </a:lnTo>
                    <a:lnTo>
                      <a:pt x="248" y="63"/>
                    </a:lnTo>
                    <a:lnTo>
                      <a:pt x="250" y="56"/>
                    </a:lnTo>
                    <a:lnTo>
                      <a:pt x="252" y="48"/>
                    </a:lnTo>
                    <a:lnTo>
                      <a:pt x="252" y="41"/>
                    </a:lnTo>
                    <a:lnTo>
                      <a:pt x="252" y="41"/>
                    </a:lnTo>
                    <a:lnTo>
                      <a:pt x="252" y="36"/>
                    </a:lnTo>
                    <a:lnTo>
                      <a:pt x="251" y="31"/>
                    </a:lnTo>
                    <a:lnTo>
                      <a:pt x="250" y="27"/>
                    </a:lnTo>
                    <a:lnTo>
                      <a:pt x="247" y="22"/>
                    </a:lnTo>
                    <a:lnTo>
                      <a:pt x="247" y="22"/>
                    </a:lnTo>
                    <a:lnTo>
                      <a:pt x="242" y="16"/>
                    </a:lnTo>
                    <a:lnTo>
                      <a:pt x="236" y="9"/>
                    </a:lnTo>
                    <a:lnTo>
                      <a:pt x="229" y="5"/>
                    </a:lnTo>
                    <a:lnTo>
                      <a:pt x="220" y="3"/>
                    </a:lnTo>
                    <a:lnTo>
                      <a:pt x="220" y="3"/>
                    </a:lnTo>
                    <a:lnTo>
                      <a:pt x="207" y="0"/>
                    </a:lnTo>
                    <a:lnTo>
                      <a:pt x="196" y="0"/>
                    </a:lnTo>
                    <a:lnTo>
                      <a:pt x="183" y="0"/>
                    </a:lnTo>
                    <a:lnTo>
                      <a:pt x="183" y="0"/>
                    </a:lnTo>
                    <a:lnTo>
                      <a:pt x="170" y="2"/>
                    </a:lnTo>
                    <a:lnTo>
                      <a:pt x="156" y="4"/>
                    </a:lnTo>
                    <a:lnTo>
                      <a:pt x="141" y="8"/>
                    </a:lnTo>
                    <a:lnTo>
                      <a:pt x="126" y="14"/>
                    </a:lnTo>
                    <a:lnTo>
                      <a:pt x="110" y="20"/>
                    </a:lnTo>
                    <a:lnTo>
                      <a:pt x="95" y="26"/>
                    </a:lnTo>
                    <a:lnTo>
                      <a:pt x="78" y="34"/>
                    </a:lnTo>
                    <a:lnTo>
                      <a:pt x="63" y="43"/>
                    </a:lnTo>
                    <a:lnTo>
                      <a:pt x="63" y="43"/>
                    </a:lnTo>
                    <a:lnTo>
                      <a:pt x="45" y="54"/>
                    </a:lnTo>
                    <a:lnTo>
                      <a:pt x="29" y="65"/>
                    </a:lnTo>
                    <a:lnTo>
                      <a:pt x="15" y="76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1" y="8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6" name="Freeform 112"/>
              <p:cNvSpPr>
                <a:spLocks/>
              </p:cNvSpPr>
              <p:nvPr/>
            </p:nvSpPr>
            <p:spPr bwMode="auto">
              <a:xfrm>
                <a:off x="623" y="546"/>
                <a:ext cx="82" cy="99"/>
              </a:xfrm>
              <a:custGeom>
                <a:avLst/>
                <a:gdLst>
                  <a:gd name="T0" fmla="*/ 25 w 82"/>
                  <a:gd name="T1" fmla="*/ 0 h 99"/>
                  <a:gd name="T2" fmla="*/ 25 w 82"/>
                  <a:gd name="T3" fmla="*/ 0 h 99"/>
                  <a:gd name="T4" fmla="*/ 15 w 82"/>
                  <a:gd name="T5" fmla="*/ 15 h 99"/>
                  <a:gd name="T6" fmla="*/ 7 w 82"/>
                  <a:gd name="T7" fmla="*/ 29 h 99"/>
                  <a:gd name="T8" fmla="*/ 4 w 82"/>
                  <a:gd name="T9" fmla="*/ 36 h 99"/>
                  <a:gd name="T10" fmla="*/ 2 w 82"/>
                  <a:gd name="T11" fmla="*/ 44 h 99"/>
                  <a:gd name="T12" fmla="*/ 1 w 82"/>
                  <a:gd name="T13" fmla="*/ 51 h 99"/>
                  <a:gd name="T14" fmla="*/ 0 w 82"/>
                  <a:gd name="T15" fmla="*/ 57 h 99"/>
                  <a:gd name="T16" fmla="*/ 0 w 82"/>
                  <a:gd name="T17" fmla="*/ 57 h 99"/>
                  <a:gd name="T18" fmla="*/ 0 w 82"/>
                  <a:gd name="T19" fmla="*/ 57 h 99"/>
                  <a:gd name="T20" fmla="*/ 0 w 82"/>
                  <a:gd name="T21" fmla="*/ 57 h 99"/>
                  <a:gd name="T22" fmla="*/ 0 w 82"/>
                  <a:gd name="T23" fmla="*/ 57 h 99"/>
                  <a:gd name="T24" fmla="*/ 0 w 82"/>
                  <a:gd name="T25" fmla="*/ 63 h 99"/>
                  <a:gd name="T26" fmla="*/ 2 w 82"/>
                  <a:gd name="T27" fmla="*/ 68 h 99"/>
                  <a:gd name="T28" fmla="*/ 2 w 82"/>
                  <a:gd name="T29" fmla="*/ 68 h 99"/>
                  <a:gd name="T30" fmla="*/ 5 w 82"/>
                  <a:gd name="T31" fmla="*/ 76 h 99"/>
                  <a:gd name="T32" fmla="*/ 5 w 82"/>
                  <a:gd name="T33" fmla="*/ 76 h 99"/>
                  <a:gd name="T34" fmla="*/ 9 w 82"/>
                  <a:gd name="T35" fmla="*/ 83 h 99"/>
                  <a:gd name="T36" fmla="*/ 14 w 82"/>
                  <a:gd name="T37" fmla="*/ 87 h 99"/>
                  <a:gd name="T38" fmla="*/ 19 w 82"/>
                  <a:gd name="T39" fmla="*/ 91 h 99"/>
                  <a:gd name="T40" fmla="*/ 25 w 82"/>
                  <a:gd name="T41" fmla="*/ 94 h 99"/>
                  <a:gd name="T42" fmla="*/ 33 w 82"/>
                  <a:gd name="T43" fmla="*/ 96 h 99"/>
                  <a:gd name="T44" fmla="*/ 40 w 82"/>
                  <a:gd name="T45" fmla="*/ 98 h 99"/>
                  <a:gd name="T46" fmla="*/ 48 w 82"/>
                  <a:gd name="T47" fmla="*/ 99 h 99"/>
                  <a:gd name="T48" fmla="*/ 56 w 82"/>
                  <a:gd name="T49" fmla="*/ 99 h 99"/>
                  <a:gd name="T50" fmla="*/ 56 w 82"/>
                  <a:gd name="T51" fmla="*/ 99 h 99"/>
                  <a:gd name="T52" fmla="*/ 69 w 82"/>
                  <a:gd name="T53" fmla="*/ 98 h 99"/>
                  <a:gd name="T54" fmla="*/ 82 w 82"/>
                  <a:gd name="T55" fmla="*/ 97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2" h="99">
                    <a:moveTo>
                      <a:pt x="25" y="0"/>
                    </a:moveTo>
                    <a:lnTo>
                      <a:pt x="25" y="0"/>
                    </a:lnTo>
                    <a:lnTo>
                      <a:pt x="15" y="15"/>
                    </a:lnTo>
                    <a:lnTo>
                      <a:pt x="7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1" y="51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63"/>
                    </a:lnTo>
                    <a:lnTo>
                      <a:pt x="2" y="68"/>
                    </a:lnTo>
                    <a:lnTo>
                      <a:pt x="2" y="68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9" y="83"/>
                    </a:lnTo>
                    <a:lnTo>
                      <a:pt x="14" y="87"/>
                    </a:lnTo>
                    <a:lnTo>
                      <a:pt x="19" y="91"/>
                    </a:lnTo>
                    <a:lnTo>
                      <a:pt x="25" y="94"/>
                    </a:lnTo>
                    <a:lnTo>
                      <a:pt x="33" y="96"/>
                    </a:lnTo>
                    <a:lnTo>
                      <a:pt x="40" y="98"/>
                    </a:lnTo>
                    <a:lnTo>
                      <a:pt x="48" y="99"/>
                    </a:lnTo>
                    <a:lnTo>
                      <a:pt x="56" y="99"/>
                    </a:lnTo>
                    <a:lnTo>
                      <a:pt x="56" y="99"/>
                    </a:lnTo>
                    <a:lnTo>
                      <a:pt x="69" y="98"/>
                    </a:lnTo>
                    <a:lnTo>
                      <a:pt x="82" y="9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7" name="Freeform 113"/>
              <p:cNvSpPr>
                <a:spLocks/>
              </p:cNvSpPr>
              <p:nvPr/>
            </p:nvSpPr>
            <p:spPr bwMode="auto">
              <a:xfrm>
                <a:off x="725" y="464"/>
                <a:ext cx="108" cy="227"/>
              </a:xfrm>
              <a:custGeom>
                <a:avLst/>
                <a:gdLst>
                  <a:gd name="T0" fmla="*/ 100 w 108"/>
                  <a:gd name="T1" fmla="*/ 0 h 227"/>
                  <a:gd name="T2" fmla="*/ 100 w 108"/>
                  <a:gd name="T3" fmla="*/ 0 h 227"/>
                  <a:gd name="T4" fmla="*/ 101 w 108"/>
                  <a:gd name="T5" fmla="*/ 5 h 227"/>
                  <a:gd name="T6" fmla="*/ 104 w 108"/>
                  <a:gd name="T7" fmla="*/ 22 h 227"/>
                  <a:gd name="T8" fmla="*/ 107 w 108"/>
                  <a:gd name="T9" fmla="*/ 44 h 227"/>
                  <a:gd name="T10" fmla="*/ 108 w 108"/>
                  <a:gd name="T11" fmla="*/ 73 h 227"/>
                  <a:gd name="T12" fmla="*/ 108 w 108"/>
                  <a:gd name="T13" fmla="*/ 73 h 227"/>
                  <a:gd name="T14" fmla="*/ 108 w 108"/>
                  <a:gd name="T15" fmla="*/ 90 h 227"/>
                  <a:gd name="T16" fmla="*/ 107 w 108"/>
                  <a:gd name="T17" fmla="*/ 105 h 227"/>
                  <a:gd name="T18" fmla="*/ 104 w 108"/>
                  <a:gd name="T19" fmla="*/ 120 h 227"/>
                  <a:gd name="T20" fmla="*/ 102 w 108"/>
                  <a:gd name="T21" fmla="*/ 135 h 227"/>
                  <a:gd name="T22" fmla="*/ 100 w 108"/>
                  <a:gd name="T23" fmla="*/ 149 h 227"/>
                  <a:gd name="T24" fmla="*/ 97 w 108"/>
                  <a:gd name="T25" fmla="*/ 162 h 227"/>
                  <a:gd name="T26" fmla="*/ 93 w 108"/>
                  <a:gd name="T27" fmla="*/ 174 h 227"/>
                  <a:gd name="T28" fmla="*/ 89 w 108"/>
                  <a:gd name="T29" fmla="*/ 185 h 227"/>
                  <a:gd name="T30" fmla="*/ 89 w 108"/>
                  <a:gd name="T31" fmla="*/ 185 h 227"/>
                  <a:gd name="T32" fmla="*/ 85 w 108"/>
                  <a:gd name="T33" fmla="*/ 194 h 227"/>
                  <a:gd name="T34" fmla="*/ 80 w 108"/>
                  <a:gd name="T35" fmla="*/ 204 h 227"/>
                  <a:gd name="T36" fmla="*/ 75 w 108"/>
                  <a:gd name="T37" fmla="*/ 211 h 227"/>
                  <a:gd name="T38" fmla="*/ 71 w 108"/>
                  <a:gd name="T39" fmla="*/ 217 h 227"/>
                  <a:gd name="T40" fmla="*/ 71 w 108"/>
                  <a:gd name="T41" fmla="*/ 217 h 227"/>
                  <a:gd name="T42" fmla="*/ 65 w 108"/>
                  <a:gd name="T43" fmla="*/ 221 h 227"/>
                  <a:gd name="T44" fmla="*/ 60 w 108"/>
                  <a:gd name="T45" fmla="*/ 224 h 227"/>
                  <a:gd name="T46" fmla="*/ 55 w 108"/>
                  <a:gd name="T47" fmla="*/ 226 h 227"/>
                  <a:gd name="T48" fmla="*/ 51 w 108"/>
                  <a:gd name="T49" fmla="*/ 227 h 227"/>
                  <a:gd name="T50" fmla="*/ 51 w 108"/>
                  <a:gd name="T51" fmla="*/ 227 h 227"/>
                  <a:gd name="T52" fmla="*/ 46 w 108"/>
                  <a:gd name="T53" fmla="*/ 226 h 227"/>
                  <a:gd name="T54" fmla="*/ 42 w 108"/>
                  <a:gd name="T55" fmla="*/ 224 h 227"/>
                  <a:gd name="T56" fmla="*/ 37 w 108"/>
                  <a:gd name="T57" fmla="*/ 221 h 227"/>
                  <a:gd name="T58" fmla="*/ 31 w 108"/>
                  <a:gd name="T59" fmla="*/ 217 h 227"/>
                  <a:gd name="T60" fmla="*/ 31 w 108"/>
                  <a:gd name="T61" fmla="*/ 217 h 227"/>
                  <a:gd name="T62" fmla="*/ 26 w 108"/>
                  <a:gd name="T63" fmla="*/ 211 h 227"/>
                  <a:gd name="T64" fmla="*/ 22 w 108"/>
                  <a:gd name="T65" fmla="*/ 205 h 227"/>
                  <a:gd name="T66" fmla="*/ 17 w 108"/>
                  <a:gd name="T67" fmla="*/ 197 h 227"/>
                  <a:gd name="T68" fmla="*/ 13 w 108"/>
                  <a:gd name="T69" fmla="*/ 187 h 227"/>
                  <a:gd name="T70" fmla="*/ 6 w 108"/>
                  <a:gd name="T71" fmla="*/ 167 h 227"/>
                  <a:gd name="T72" fmla="*/ 0 w 108"/>
                  <a:gd name="T73" fmla="*/ 14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8" h="227">
                    <a:moveTo>
                      <a:pt x="100" y="0"/>
                    </a:moveTo>
                    <a:lnTo>
                      <a:pt x="100" y="0"/>
                    </a:lnTo>
                    <a:lnTo>
                      <a:pt x="101" y="5"/>
                    </a:lnTo>
                    <a:lnTo>
                      <a:pt x="104" y="22"/>
                    </a:lnTo>
                    <a:lnTo>
                      <a:pt x="107" y="44"/>
                    </a:lnTo>
                    <a:lnTo>
                      <a:pt x="108" y="73"/>
                    </a:lnTo>
                    <a:lnTo>
                      <a:pt x="108" y="73"/>
                    </a:lnTo>
                    <a:lnTo>
                      <a:pt x="108" y="90"/>
                    </a:lnTo>
                    <a:lnTo>
                      <a:pt x="107" y="105"/>
                    </a:lnTo>
                    <a:lnTo>
                      <a:pt x="104" y="120"/>
                    </a:lnTo>
                    <a:lnTo>
                      <a:pt x="102" y="135"/>
                    </a:lnTo>
                    <a:lnTo>
                      <a:pt x="100" y="149"/>
                    </a:lnTo>
                    <a:lnTo>
                      <a:pt x="97" y="162"/>
                    </a:lnTo>
                    <a:lnTo>
                      <a:pt x="93" y="174"/>
                    </a:lnTo>
                    <a:lnTo>
                      <a:pt x="89" y="185"/>
                    </a:lnTo>
                    <a:lnTo>
                      <a:pt x="89" y="185"/>
                    </a:lnTo>
                    <a:lnTo>
                      <a:pt x="85" y="194"/>
                    </a:lnTo>
                    <a:lnTo>
                      <a:pt x="80" y="204"/>
                    </a:lnTo>
                    <a:lnTo>
                      <a:pt x="75" y="211"/>
                    </a:lnTo>
                    <a:lnTo>
                      <a:pt x="71" y="217"/>
                    </a:lnTo>
                    <a:lnTo>
                      <a:pt x="71" y="217"/>
                    </a:lnTo>
                    <a:lnTo>
                      <a:pt x="65" y="221"/>
                    </a:lnTo>
                    <a:lnTo>
                      <a:pt x="60" y="224"/>
                    </a:lnTo>
                    <a:lnTo>
                      <a:pt x="55" y="226"/>
                    </a:lnTo>
                    <a:lnTo>
                      <a:pt x="51" y="227"/>
                    </a:lnTo>
                    <a:lnTo>
                      <a:pt x="51" y="227"/>
                    </a:lnTo>
                    <a:lnTo>
                      <a:pt x="46" y="226"/>
                    </a:lnTo>
                    <a:lnTo>
                      <a:pt x="42" y="224"/>
                    </a:lnTo>
                    <a:lnTo>
                      <a:pt x="37" y="221"/>
                    </a:lnTo>
                    <a:lnTo>
                      <a:pt x="31" y="217"/>
                    </a:lnTo>
                    <a:lnTo>
                      <a:pt x="31" y="217"/>
                    </a:lnTo>
                    <a:lnTo>
                      <a:pt x="26" y="211"/>
                    </a:lnTo>
                    <a:lnTo>
                      <a:pt x="22" y="205"/>
                    </a:lnTo>
                    <a:lnTo>
                      <a:pt x="17" y="197"/>
                    </a:lnTo>
                    <a:lnTo>
                      <a:pt x="13" y="187"/>
                    </a:lnTo>
                    <a:lnTo>
                      <a:pt x="6" y="167"/>
                    </a:lnTo>
                    <a:lnTo>
                      <a:pt x="0" y="14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8" name="Freeform 114"/>
              <p:cNvSpPr>
                <a:spLocks/>
              </p:cNvSpPr>
              <p:nvPr/>
            </p:nvSpPr>
            <p:spPr bwMode="auto">
              <a:xfrm>
                <a:off x="807" y="469"/>
                <a:ext cx="9" cy="6"/>
              </a:xfrm>
              <a:custGeom>
                <a:avLst/>
                <a:gdLst>
                  <a:gd name="T0" fmla="*/ 9 w 9"/>
                  <a:gd name="T1" fmla="*/ 6 h 6"/>
                  <a:gd name="T2" fmla="*/ 9 w 9"/>
                  <a:gd name="T3" fmla="*/ 6 h 6"/>
                  <a:gd name="T4" fmla="*/ 6 w 9"/>
                  <a:gd name="T5" fmla="*/ 4 h 6"/>
                  <a:gd name="T6" fmla="*/ 6 w 9"/>
                  <a:gd name="T7" fmla="*/ 4 h 6"/>
                  <a:gd name="T8" fmla="*/ 0 w 9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6">
                    <a:moveTo>
                      <a:pt x="9" y="6"/>
                    </a:moveTo>
                    <a:lnTo>
                      <a:pt x="9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9" name="Freeform 115"/>
              <p:cNvSpPr>
                <a:spLocks/>
              </p:cNvSpPr>
              <p:nvPr/>
            </p:nvSpPr>
            <p:spPr bwMode="auto">
              <a:xfrm>
                <a:off x="750" y="511"/>
                <a:ext cx="52" cy="52"/>
              </a:xfrm>
              <a:custGeom>
                <a:avLst/>
                <a:gdLst>
                  <a:gd name="T0" fmla="*/ 52 w 52"/>
                  <a:gd name="T1" fmla="*/ 26 h 52"/>
                  <a:gd name="T2" fmla="*/ 52 w 52"/>
                  <a:gd name="T3" fmla="*/ 26 h 52"/>
                  <a:gd name="T4" fmla="*/ 51 w 52"/>
                  <a:gd name="T5" fmla="*/ 31 h 52"/>
                  <a:gd name="T6" fmla="*/ 50 w 52"/>
                  <a:gd name="T7" fmla="*/ 36 h 52"/>
                  <a:gd name="T8" fmla="*/ 48 w 52"/>
                  <a:gd name="T9" fmla="*/ 40 h 52"/>
                  <a:gd name="T10" fmla="*/ 43 w 52"/>
                  <a:gd name="T11" fmla="*/ 45 h 52"/>
                  <a:gd name="T12" fmla="*/ 40 w 52"/>
                  <a:gd name="T13" fmla="*/ 48 h 52"/>
                  <a:gd name="T14" fmla="*/ 35 w 52"/>
                  <a:gd name="T15" fmla="*/ 50 h 52"/>
                  <a:gd name="T16" fmla="*/ 31 w 52"/>
                  <a:gd name="T17" fmla="*/ 52 h 52"/>
                  <a:gd name="T18" fmla="*/ 26 w 52"/>
                  <a:gd name="T19" fmla="*/ 52 h 52"/>
                  <a:gd name="T20" fmla="*/ 26 w 52"/>
                  <a:gd name="T21" fmla="*/ 52 h 52"/>
                  <a:gd name="T22" fmla="*/ 21 w 52"/>
                  <a:gd name="T23" fmla="*/ 52 h 52"/>
                  <a:gd name="T24" fmla="*/ 16 w 52"/>
                  <a:gd name="T25" fmla="*/ 50 h 52"/>
                  <a:gd name="T26" fmla="*/ 12 w 52"/>
                  <a:gd name="T27" fmla="*/ 48 h 52"/>
                  <a:gd name="T28" fmla="*/ 7 w 52"/>
                  <a:gd name="T29" fmla="*/ 45 h 52"/>
                  <a:gd name="T30" fmla="*/ 4 w 52"/>
                  <a:gd name="T31" fmla="*/ 40 h 52"/>
                  <a:gd name="T32" fmla="*/ 2 w 52"/>
                  <a:gd name="T33" fmla="*/ 36 h 52"/>
                  <a:gd name="T34" fmla="*/ 0 w 52"/>
                  <a:gd name="T35" fmla="*/ 31 h 52"/>
                  <a:gd name="T36" fmla="*/ 0 w 52"/>
                  <a:gd name="T37" fmla="*/ 26 h 52"/>
                  <a:gd name="T38" fmla="*/ 0 w 52"/>
                  <a:gd name="T39" fmla="*/ 26 h 52"/>
                  <a:gd name="T40" fmla="*/ 0 w 52"/>
                  <a:gd name="T41" fmla="*/ 21 h 52"/>
                  <a:gd name="T42" fmla="*/ 2 w 52"/>
                  <a:gd name="T43" fmla="*/ 16 h 52"/>
                  <a:gd name="T44" fmla="*/ 4 w 52"/>
                  <a:gd name="T45" fmla="*/ 12 h 52"/>
                  <a:gd name="T46" fmla="*/ 7 w 52"/>
                  <a:gd name="T47" fmla="*/ 8 h 52"/>
                  <a:gd name="T48" fmla="*/ 12 w 52"/>
                  <a:gd name="T49" fmla="*/ 4 h 52"/>
                  <a:gd name="T50" fmla="*/ 16 w 52"/>
                  <a:gd name="T51" fmla="*/ 2 h 52"/>
                  <a:gd name="T52" fmla="*/ 21 w 52"/>
                  <a:gd name="T53" fmla="*/ 1 h 52"/>
                  <a:gd name="T54" fmla="*/ 26 w 52"/>
                  <a:gd name="T55" fmla="*/ 0 h 52"/>
                  <a:gd name="T56" fmla="*/ 26 w 52"/>
                  <a:gd name="T57" fmla="*/ 0 h 52"/>
                  <a:gd name="T58" fmla="*/ 31 w 52"/>
                  <a:gd name="T59" fmla="*/ 1 h 52"/>
                  <a:gd name="T60" fmla="*/ 35 w 52"/>
                  <a:gd name="T61" fmla="*/ 2 h 52"/>
                  <a:gd name="T62" fmla="*/ 40 w 52"/>
                  <a:gd name="T63" fmla="*/ 4 h 52"/>
                  <a:gd name="T64" fmla="*/ 43 w 52"/>
                  <a:gd name="T65" fmla="*/ 8 h 52"/>
                  <a:gd name="T66" fmla="*/ 48 w 52"/>
                  <a:gd name="T67" fmla="*/ 12 h 52"/>
                  <a:gd name="T68" fmla="*/ 50 w 52"/>
                  <a:gd name="T69" fmla="*/ 16 h 52"/>
                  <a:gd name="T70" fmla="*/ 51 w 52"/>
                  <a:gd name="T71" fmla="*/ 21 h 52"/>
                  <a:gd name="T72" fmla="*/ 52 w 52"/>
                  <a:gd name="T73" fmla="*/ 26 h 52"/>
                  <a:gd name="T74" fmla="*/ 52 w 52"/>
                  <a:gd name="T75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52" y="26"/>
                    </a:lnTo>
                    <a:lnTo>
                      <a:pt x="51" y="31"/>
                    </a:lnTo>
                    <a:lnTo>
                      <a:pt x="50" y="36"/>
                    </a:lnTo>
                    <a:lnTo>
                      <a:pt x="48" y="40"/>
                    </a:lnTo>
                    <a:lnTo>
                      <a:pt x="43" y="45"/>
                    </a:lnTo>
                    <a:lnTo>
                      <a:pt x="40" y="48"/>
                    </a:lnTo>
                    <a:lnTo>
                      <a:pt x="35" y="50"/>
                    </a:lnTo>
                    <a:lnTo>
                      <a:pt x="31" y="52"/>
                    </a:lnTo>
                    <a:lnTo>
                      <a:pt x="26" y="52"/>
                    </a:lnTo>
                    <a:lnTo>
                      <a:pt x="26" y="52"/>
                    </a:lnTo>
                    <a:lnTo>
                      <a:pt x="21" y="52"/>
                    </a:lnTo>
                    <a:lnTo>
                      <a:pt x="16" y="50"/>
                    </a:lnTo>
                    <a:lnTo>
                      <a:pt x="12" y="48"/>
                    </a:lnTo>
                    <a:lnTo>
                      <a:pt x="7" y="45"/>
                    </a:lnTo>
                    <a:lnTo>
                      <a:pt x="4" y="40"/>
                    </a:lnTo>
                    <a:lnTo>
                      <a:pt x="2" y="36"/>
                    </a:lnTo>
                    <a:lnTo>
                      <a:pt x="0" y="3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0" y="21"/>
                    </a:lnTo>
                    <a:lnTo>
                      <a:pt x="2" y="16"/>
                    </a:lnTo>
                    <a:lnTo>
                      <a:pt x="4" y="12"/>
                    </a:lnTo>
                    <a:lnTo>
                      <a:pt x="7" y="8"/>
                    </a:lnTo>
                    <a:lnTo>
                      <a:pt x="12" y="4"/>
                    </a:lnTo>
                    <a:lnTo>
                      <a:pt x="16" y="2"/>
                    </a:lnTo>
                    <a:lnTo>
                      <a:pt x="21" y="1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31" y="1"/>
                    </a:lnTo>
                    <a:lnTo>
                      <a:pt x="35" y="2"/>
                    </a:lnTo>
                    <a:lnTo>
                      <a:pt x="40" y="4"/>
                    </a:lnTo>
                    <a:lnTo>
                      <a:pt x="43" y="8"/>
                    </a:lnTo>
                    <a:lnTo>
                      <a:pt x="48" y="12"/>
                    </a:lnTo>
                    <a:lnTo>
                      <a:pt x="50" y="16"/>
                    </a:lnTo>
                    <a:lnTo>
                      <a:pt x="51" y="21"/>
                    </a:lnTo>
                    <a:lnTo>
                      <a:pt x="52" y="26"/>
                    </a:lnTo>
                    <a:lnTo>
                      <a:pt x="52" y="2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0" name="Freeform 116"/>
              <p:cNvSpPr>
                <a:spLocks/>
              </p:cNvSpPr>
              <p:nvPr/>
            </p:nvSpPr>
            <p:spPr bwMode="auto">
              <a:xfrm>
                <a:off x="1286" y="343"/>
                <a:ext cx="200" cy="230"/>
              </a:xfrm>
              <a:custGeom>
                <a:avLst/>
                <a:gdLst>
                  <a:gd name="T0" fmla="*/ 62 w 200"/>
                  <a:gd name="T1" fmla="*/ 207 h 230"/>
                  <a:gd name="T2" fmla="*/ 33 w 200"/>
                  <a:gd name="T3" fmla="*/ 207 h 230"/>
                  <a:gd name="T4" fmla="*/ 25 w 200"/>
                  <a:gd name="T5" fmla="*/ 203 h 230"/>
                  <a:gd name="T6" fmla="*/ 21 w 200"/>
                  <a:gd name="T7" fmla="*/ 195 h 230"/>
                  <a:gd name="T8" fmla="*/ 45 w 200"/>
                  <a:gd name="T9" fmla="*/ 179 h 230"/>
                  <a:gd name="T10" fmla="*/ 49 w 200"/>
                  <a:gd name="T11" fmla="*/ 178 h 230"/>
                  <a:gd name="T12" fmla="*/ 55 w 200"/>
                  <a:gd name="T13" fmla="*/ 172 h 230"/>
                  <a:gd name="T14" fmla="*/ 56 w 200"/>
                  <a:gd name="T15" fmla="*/ 168 h 230"/>
                  <a:gd name="T16" fmla="*/ 53 w 200"/>
                  <a:gd name="T17" fmla="*/ 161 h 230"/>
                  <a:gd name="T18" fmla="*/ 45 w 200"/>
                  <a:gd name="T19" fmla="*/ 158 h 230"/>
                  <a:gd name="T20" fmla="*/ 21 w 200"/>
                  <a:gd name="T21" fmla="*/ 141 h 230"/>
                  <a:gd name="T22" fmla="*/ 0 w 200"/>
                  <a:gd name="T23" fmla="*/ 141 h 230"/>
                  <a:gd name="T24" fmla="*/ 15 w 200"/>
                  <a:gd name="T25" fmla="*/ 69 h 230"/>
                  <a:gd name="T26" fmla="*/ 18 w 200"/>
                  <a:gd name="T27" fmla="*/ 61 h 230"/>
                  <a:gd name="T28" fmla="*/ 28 w 200"/>
                  <a:gd name="T29" fmla="*/ 41 h 230"/>
                  <a:gd name="T30" fmla="*/ 47 w 200"/>
                  <a:gd name="T31" fmla="*/ 19 h 230"/>
                  <a:gd name="T32" fmla="*/ 67 w 200"/>
                  <a:gd name="T33" fmla="*/ 8 h 230"/>
                  <a:gd name="T34" fmla="*/ 81 w 200"/>
                  <a:gd name="T35" fmla="*/ 3 h 230"/>
                  <a:gd name="T36" fmla="*/ 97 w 200"/>
                  <a:gd name="T37" fmla="*/ 0 h 230"/>
                  <a:gd name="T38" fmla="*/ 105 w 200"/>
                  <a:gd name="T39" fmla="*/ 0 h 230"/>
                  <a:gd name="T40" fmla="*/ 125 w 200"/>
                  <a:gd name="T41" fmla="*/ 2 h 230"/>
                  <a:gd name="T42" fmla="*/ 142 w 200"/>
                  <a:gd name="T43" fmla="*/ 7 h 230"/>
                  <a:gd name="T44" fmla="*/ 157 w 200"/>
                  <a:gd name="T45" fmla="*/ 16 h 230"/>
                  <a:gd name="T46" fmla="*/ 172 w 200"/>
                  <a:gd name="T47" fmla="*/ 27 h 230"/>
                  <a:gd name="T48" fmla="*/ 183 w 200"/>
                  <a:gd name="T49" fmla="*/ 41 h 230"/>
                  <a:gd name="T50" fmla="*/ 191 w 200"/>
                  <a:gd name="T51" fmla="*/ 57 h 230"/>
                  <a:gd name="T52" fmla="*/ 198 w 200"/>
                  <a:gd name="T53" fmla="*/ 75 h 230"/>
                  <a:gd name="T54" fmla="*/ 200 w 200"/>
                  <a:gd name="T55" fmla="*/ 94 h 230"/>
                  <a:gd name="T56" fmla="*/ 199 w 200"/>
                  <a:gd name="T57" fmla="*/ 106 h 230"/>
                  <a:gd name="T58" fmla="*/ 192 w 200"/>
                  <a:gd name="T59" fmla="*/ 128 h 230"/>
                  <a:gd name="T60" fmla="*/ 182 w 200"/>
                  <a:gd name="T61" fmla="*/ 148 h 230"/>
                  <a:gd name="T62" fmla="*/ 168 w 200"/>
                  <a:gd name="T63" fmla="*/ 164 h 230"/>
                  <a:gd name="T64" fmla="*/ 159 w 200"/>
                  <a:gd name="T65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00" h="230">
                    <a:moveTo>
                      <a:pt x="62" y="230"/>
                    </a:moveTo>
                    <a:lnTo>
                      <a:pt x="62" y="207"/>
                    </a:lnTo>
                    <a:lnTo>
                      <a:pt x="33" y="207"/>
                    </a:lnTo>
                    <a:lnTo>
                      <a:pt x="33" y="207"/>
                    </a:lnTo>
                    <a:lnTo>
                      <a:pt x="28" y="206"/>
                    </a:lnTo>
                    <a:lnTo>
                      <a:pt x="25" y="203"/>
                    </a:lnTo>
                    <a:lnTo>
                      <a:pt x="22" y="200"/>
                    </a:lnTo>
                    <a:lnTo>
                      <a:pt x="21" y="195"/>
                    </a:lnTo>
                    <a:lnTo>
                      <a:pt x="21" y="179"/>
                    </a:lnTo>
                    <a:lnTo>
                      <a:pt x="45" y="179"/>
                    </a:lnTo>
                    <a:lnTo>
                      <a:pt x="45" y="179"/>
                    </a:lnTo>
                    <a:lnTo>
                      <a:pt x="49" y="178"/>
                    </a:lnTo>
                    <a:lnTo>
                      <a:pt x="53" y="176"/>
                    </a:lnTo>
                    <a:lnTo>
                      <a:pt x="55" y="172"/>
                    </a:lnTo>
                    <a:lnTo>
                      <a:pt x="56" y="168"/>
                    </a:lnTo>
                    <a:lnTo>
                      <a:pt x="56" y="168"/>
                    </a:lnTo>
                    <a:lnTo>
                      <a:pt x="55" y="164"/>
                    </a:lnTo>
                    <a:lnTo>
                      <a:pt x="53" y="161"/>
                    </a:lnTo>
                    <a:lnTo>
                      <a:pt x="49" y="159"/>
                    </a:lnTo>
                    <a:lnTo>
                      <a:pt x="45" y="158"/>
                    </a:lnTo>
                    <a:lnTo>
                      <a:pt x="21" y="158"/>
                    </a:lnTo>
                    <a:lnTo>
                      <a:pt x="21" y="141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6" y="110"/>
                    </a:lnTo>
                    <a:lnTo>
                      <a:pt x="15" y="69"/>
                    </a:lnTo>
                    <a:lnTo>
                      <a:pt x="15" y="69"/>
                    </a:lnTo>
                    <a:lnTo>
                      <a:pt x="18" y="61"/>
                    </a:lnTo>
                    <a:lnTo>
                      <a:pt x="20" y="54"/>
                    </a:lnTo>
                    <a:lnTo>
                      <a:pt x="28" y="41"/>
                    </a:lnTo>
                    <a:lnTo>
                      <a:pt x="37" y="30"/>
                    </a:lnTo>
                    <a:lnTo>
                      <a:pt x="47" y="19"/>
                    </a:lnTo>
                    <a:lnTo>
                      <a:pt x="61" y="11"/>
                    </a:lnTo>
                    <a:lnTo>
                      <a:pt x="67" y="8"/>
                    </a:lnTo>
                    <a:lnTo>
                      <a:pt x="74" y="5"/>
                    </a:lnTo>
                    <a:lnTo>
                      <a:pt x="81" y="3"/>
                    </a:lnTo>
                    <a:lnTo>
                      <a:pt x="90" y="1"/>
                    </a:lnTo>
                    <a:lnTo>
                      <a:pt x="97" y="0"/>
                    </a:lnTo>
                    <a:lnTo>
                      <a:pt x="105" y="0"/>
                    </a:lnTo>
                    <a:lnTo>
                      <a:pt x="105" y="0"/>
                    </a:lnTo>
                    <a:lnTo>
                      <a:pt x="115" y="1"/>
                    </a:lnTo>
                    <a:lnTo>
                      <a:pt x="125" y="2"/>
                    </a:lnTo>
                    <a:lnTo>
                      <a:pt x="133" y="4"/>
                    </a:lnTo>
                    <a:lnTo>
                      <a:pt x="142" y="7"/>
                    </a:lnTo>
                    <a:lnTo>
                      <a:pt x="150" y="11"/>
                    </a:lnTo>
                    <a:lnTo>
                      <a:pt x="157" y="16"/>
                    </a:lnTo>
                    <a:lnTo>
                      <a:pt x="165" y="21"/>
                    </a:lnTo>
                    <a:lnTo>
                      <a:pt x="172" y="27"/>
                    </a:lnTo>
                    <a:lnTo>
                      <a:pt x="178" y="34"/>
                    </a:lnTo>
                    <a:lnTo>
                      <a:pt x="183" y="41"/>
                    </a:lnTo>
                    <a:lnTo>
                      <a:pt x="188" y="49"/>
                    </a:lnTo>
                    <a:lnTo>
                      <a:pt x="191" y="57"/>
                    </a:lnTo>
                    <a:lnTo>
                      <a:pt x="196" y="66"/>
                    </a:lnTo>
                    <a:lnTo>
                      <a:pt x="198" y="75"/>
                    </a:lnTo>
                    <a:lnTo>
                      <a:pt x="199" y="84"/>
                    </a:lnTo>
                    <a:lnTo>
                      <a:pt x="200" y="94"/>
                    </a:lnTo>
                    <a:lnTo>
                      <a:pt x="200" y="94"/>
                    </a:lnTo>
                    <a:lnTo>
                      <a:pt x="199" y="106"/>
                    </a:lnTo>
                    <a:lnTo>
                      <a:pt x="197" y="117"/>
                    </a:lnTo>
                    <a:lnTo>
                      <a:pt x="192" y="128"/>
                    </a:lnTo>
                    <a:lnTo>
                      <a:pt x="188" y="139"/>
                    </a:lnTo>
                    <a:lnTo>
                      <a:pt x="182" y="148"/>
                    </a:lnTo>
                    <a:lnTo>
                      <a:pt x="175" y="156"/>
                    </a:lnTo>
                    <a:lnTo>
                      <a:pt x="168" y="164"/>
                    </a:lnTo>
                    <a:lnTo>
                      <a:pt x="159" y="171"/>
                    </a:lnTo>
                    <a:lnTo>
                      <a:pt x="159" y="2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1" name="Freeform 117"/>
              <p:cNvSpPr>
                <a:spLocks/>
              </p:cNvSpPr>
              <p:nvPr/>
            </p:nvSpPr>
            <p:spPr bwMode="auto">
              <a:xfrm>
                <a:off x="1322" y="426"/>
                <a:ext cx="23" cy="23"/>
              </a:xfrm>
              <a:custGeom>
                <a:avLst/>
                <a:gdLst>
                  <a:gd name="T0" fmla="*/ 0 w 23"/>
                  <a:gd name="T1" fmla="*/ 11 h 23"/>
                  <a:gd name="T2" fmla="*/ 0 w 23"/>
                  <a:gd name="T3" fmla="*/ 11 h 23"/>
                  <a:gd name="T4" fmla="*/ 1 w 23"/>
                  <a:gd name="T5" fmla="*/ 15 h 23"/>
                  <a:gd name="T6" fmla="*/ 3 w 23"/>
                  <a:gd name="T7" fmla="*/ 20 h 23"/>
                  <a:gd name="T8" fmla="*/ 7 w 23"/>
                  <a:gd name="T9" fmla="*/ 22 h 23"/>
                  <a:gd name="T10" fmla="*/ 11 w 23"/>
                  <a:gd name="T11" fmla="*/ 23 h 23"/>
                  <a:gd name="T12" fmla="*/ 11 w 23"/>
                  <a:gd name="T13" fmla="*/ 23 h 23"/>
                  <a:gd name="T14" fmla="*/ 16 w 23"/>
                  <a:gd name="T15" fmla="*/ 22 h 23"/>
                  <a:gd name="T16" fmla="*/ 20 w 23"/>
                  <a:gd name="T17" fmla="*/ 20 h 23"/>
                  <a:gd name="T18" fmla="*/ 22 w 23"/>
                  <a:gd name="T19" fmla="*/ 15 h 23"/>
                  <a:gd name="T20" fmla="*/ 23 w 23"/>
                  <a:gd name="T21" fmla="*/ 11 h 23"/>
                  <a:gd name="T22" fmla="*/ 23 w 23"/>
                  <a:gd name="T23" fmla="*/ 11 h 23"/>
                  <a:gd name="T24" fmla="*/ 22 w 23"/>
                  <a:gd name="T25" fmla="*/ 7 h 23"/>
                  <a:gd name="T26" fmla="*/ 20 w 23"/>
                  <a:gd name="T27" fmla="*/ 3 h 23"/>
                  <a:gd name="T28" fmla="*/ 16 w 23"/>
                  <a:gd name="T29" fmla="*/ 1 h 23"/>
                  <a:gd name="T30" fmla="*/ 11 w 23"/>
                  <a:gd name="T31" fmla="*/ 0 h 23"/>
                  <a:gd name="T32" fmla="*/ 11 w 23"/>
                  <a:gd name="T33" fmla="*/ 0 h 23"/>
                  <a:gd name="T34" fmla="*/ 7 w 23"/>
                  <a:gd name="T35" fmla="*/ 1 h 23"/>
                  <a:gd name="T36" fmla="*/ 3 w 23"/>
                  <a:gd name="T37" fmla="*/ 3 h 23"/>
                  <a:gd name="T38" fmla="*/ 1 w 23"/>
                  <a:gd name="T39" fmla="*/ 7 h 23"/>
                  <a:gd name="T40" fmla="*/ 0 w 23"/>
                  <a:gd name="T41" fmla="*/ 11 h 23"/>
                  <a:gd name="T42" fmla="*/ 0 w 23"/>
                  <a:gd name="T43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0" y="11"/>
                    </a:moveTo>
                    <a:lnTo>
                      <a:pt x="0" y="11"/>
                    </a:lnTo>
                    <a:lnTo>
                      <a:pt x="1" y="15"/>
                    </a:lnTo>
                    <a:lnTo>
                      <a:pt x="3" y="20"/>
                    </a:lnTo>
                    <a:lnTo>
                      <a:pt x="7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16" y="22"/>
                    </a:lnTo>
                    <a:lnTo>
                      <a:pt x="20" y="20"/>
                    </a:lnTo>
                    <a:lnTo>
                      <a:pt x="22" y="15"/>
                    </a:lnTo>
                    <a:lnTo>
                      <a:pt x="23" y="11"/>
                    </a:lnTo>
                    <a:lnTo>
                      <a:pt x="23" y="11"/>
                    </a:lnTo>
                    <a:lnTo>
                      <a:pt x="22" y="7"/>
                    </a:lnTo>
                    <a:lnTo>
                      <a:pt x="20" y="3"/>
                    </a:lnTo>
                    <a:lnTo>
                      <a:pt x="16" y="1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0" y="1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2" name="Freeform 118"/>
              <p:cNvSpPr>
                <a:spLocks/>
              </p:cNvSpPr>
              <p:nvPr/>
            </p:nvSpPr>
            <p:spPr bwMode="auto">
              <a:xfrm>
                <a:off x="1286" y="504"/>
                <a:ext cx="13" cy="14"/>
              </a:xfrm>
              <a:custGeom>
                <a:avLst/>
                <a:gdLst>
                  <a:gd name="T0" fmla="*/ 6 w 13"/>
                  <a:gd name="T1" fmla="*/ 0 h 14"/>
                  <a:gd name="T2" fmla="*/ 6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0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0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6 w 13"/>
                  <a:gd name="T21" fmla="*/ 14 h 14"/>
                  <a:gd name="T22" fmla="*/ 6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6 w 13"/>
                  <a:gd name="T41" fmla="*/ 0 h 14"/>
                  <a:gd name="T42" fmla="*/ 6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6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3" name="Freeform 119"/>
              <p:cNvSpPr>
                <a:spLocks/>
              </p:cNvSpPr>
              <p:nvPr/>
            </p:nvSpPr>
            <p:spPr bwMode="auto">
              <a:xfrm>
                <a:off x="1261" y="515"/>
                <a:ext cx="14" cy="14"/>
              </a:xfrm>
              <a:custGeom>
                <a:avLst/>
                <a:gdLst>
                  <a:gd name="T0" fmla="*/ 8 w 14"/>
                  <a:gd name="T1" fmla="*/ 0 h 14"/>
                  <a:gd name="T2" fmla="*/ 8 w 14"/>
                  <a:gd name="T3" fmla="*/ 0 h 14"/>
                  <a:gd name="T4" fmla="*/ 5 w 14"/>
                  <a:gd name="T5" fmla="*/ 2 h 14"/>
                  <a:gd name="T6" fmla="*/ 2 w 14"/>
                  <a:gd name="T7" fmla="*/ 3 h 14"/>
                  <a:gd name="T8" fmla="*/ 1 w 14"/>
                  <a:gd name="T9" fmla="*/ 5 h 14"/>
                  <a:gd name="T10" fmla="*/ 0 w 14"/>
                  <a:gd name="T11" fmla="*/ 8 h 14"/>
                  <a:gd name="T12" fmla="*/ 0 w 14"/>
                  <a:gd name="T13" fmla="*/ 8 h 14"/>
                  <a:gd name="T14" fmla="*/ 1 w 14"/>
                  <a:gd name="T15" fmla="*/ 10 h 14"/>
                  <a:gd name="T16" fmla="*/ 2 w 14"/>
                  <a:gd name="T17" fmla="*/ 12 h 14"/>
                  <a:gd name="T18" fmla="*/ 5 w 14"/>
                  <a:gd name="T19" fmla="*/ 14 h 14"/>
                  <a:gd name="T20" fmla="*/ 8 w 14"/>
                  <a:gd name="T21" fmla="*/ 14 h 14"/>
                  <a:gd name="T22" fmla="*/ 8 w 14"/>
                  <a:gd name="T23" fmla="*/ 14 h 14"/>
                  <a:gd name="T24" fmla="*/ 10 w 14"/>
                  <a:gd name="T25" fmla="*/ 14 h 14"/>
                  <a:gd name="T26" fmla="*/ 12 w 14"/>
                  <a:gd name="T27" fmla="*/ 12 h 14"/>
                  <a:gd name="T28" fmla="*/ 14 w 14"/>
                  <a:gd name="T29" fmla="*/ 10 h 14"/>
                  <a:gd name="T30" fmla="*/ 14 w 14"/>
                  <a:gd name="T31" fmla="*/ 8 h 14"/>
                  <a:gd name="T32" fmla="*/ 14 w 14"/>
                  <a:gd name="T33" fmla="*/ 8 h 14"/>
                  <a:gd name="T34" fmla="*/ 14 w 14"/>
                  <a:gd name="T35" fmla="*/ 5 h 14"/>
                  <a:gd name="T36" fmla="*/ 12 w 14"/>
                  <a:gd name="T37" fmla="*/ 3 h 14"/>
                  <a:gd name="T38" fmla="*/ 10 w 14"/>
                  <a:gd name="T39" fmla="*/ 2 h 14"/>
                  <a:gd name="T40" fmla="*/ 8 w 14"/>
                  <a:gd name="T41" fmla="*/ 0 h 14"/>
                  <a:gd name="T42" fmla="*/ 8 w 14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8" y="0"/>
                    </a:moveTo>
                    <a:lnTo>
                      <a:pt x="8" y="0"/>
                    </a:lnTo>
                    <a:lnTo>
                      <a:pt x="5" y="2"/>
                    </a:lnTo>
                    <a:lnTo>
                      <a:pt x="2" y="3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0"/>
                    </a:lnTo>
                    <a:lnTo>
                      <a:pt x="2" y="12"/>
                    </a:lnTo>
                    <a:lnTo>
                      <a:pt x="5" y="14"/>
                    </a:lnTo>
                    <a:lnTo>
                      <a:pt x="8" y="14"/>
                    </a:lnTo>
                    <a:lnTo>
                      <a:pt x="8" y="14"/>
                    </a:lnTo>
                    <a:lnTo>
                      <a:pt x="10" y="14"/>
                    </a:lnTo>
                    <a:lnTo>
                      <a:pt x="12" y="12"/>
                    </a:lnTo>
                    <a:lnTo>
                      <a:pt x="14" y="10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2" y="3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4" name="Freeform 120"/>
              <p:cNvSpPr>
                <a:spLocks/>
              </p:cNvSpPr>
              <p:nvPr/>
            </p:nvSpPr>
            <p:spPr bwMode="auto">
              <a:xfrm>
                <a:off x="1261" y="493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5 w 14"/>
                  <a:gd name="T5" fmla="*/ 1 h 13"/>
                  <a:gd name="T6" fmla="*/ 2 w 14"/>
                  <a:gd name="T7" fmla="*/ 2 h 13"/>
                  <a:gd name="T8" fmla="*/ 1 w 14"/>
                  <a:gd name="T9" fmla="*/ 4 h 13"/>
                  <a:gd name="T10" fmla="*/ 0 w 14"/>
                  <a:gd name="T11" fmla="*/ 7 h 13"/>
                  <a:gd name="T12" fmla="*/ 0 w 14"/>
                  <a:gd name="T13" fmla="*/ 7 h 13"/>
                  <a:gd name="T14" fmla="*/ 1 w 14"/>
                  <a:gd name="T15" fmla="*/ 9 h 13"/>
                  <a:gd name="T16" fmla="*/ 2 w 14"/>
                  <a:gd name="T17" fmla="*/ 11 h 13"/>
                  <a:gd name="T18" fmla="*/ 5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10 w 14"/>
                  <a:gd name="T25" fmla="*/ 13 h 13"/>
                  <a:gd name="T26" fmla="*/ 12 w 14"/>
                  <a:gd name="T27" fmla="*/ 11 h 13"/>
                  <a:gd name="T28" fmla="*/ 14 w 14"/>
                  <a:gd name="T29" fmla="*/ 9 h 13"/>
                  <a:gd name="T30" fmla="*/ 14 w 14"/>
                  <a:gd name="T31" fmla="*/ 7 h 13"/>
                  <a:gd name="T32" fmla="*/ 14 w 14"/>
                  <a:gd name="T33" fmla="*/ 7 h 13"/>
                  <a:gd name="T34" fmla="*/ 14 w 14"/>
                  <a:gd name="T35" fmla="*/ 4 h 13"/>
                  <a:gd name="T36" fmla="*/ 12 w 14"/>
                  <a:gd name="T37" fmla="*/ 2 h 13"/>
                  <a:gd name="T38" fmla="*/ 10 w 14"/>
                  <a:gd name="T39" fmla="*/ 1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5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5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5" name="Freeform 121"/>
              <p:cNvSpPr>
                <a:spLocks/>
              </p:cNvSpPr>
              <p:nvPr/>
            </p:nvSpPr>
            <p:spPr bwMode="auto">
              <a:xfrm>
                <a:off x="1238" y="527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6" name="Freeform 122"/>
              <p:cNvSpPr>
                <a:spLocks/>
              </p:cNvSpPr>
              <p:nvPr/>
            </p:nvSpPr>
            <p:spPr bwMode="auto">
              <a:xfrm>
                <a:off x="1238" y="504"/>
                <a:ext cx="13" cy="14"/>
              </a:xfrm>
              <a:custGeom>
                <a:avLst/>
                <a:gdLst>
                  <a:gd name="T0" fmla="*/ 7 w 13"/>
                  <a:gd name="T1" fmla="*/ 0 h 14"/>
                  <a:gd name="T2" fmla="*/ 7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1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1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7 w 13"/>
                  <a:gd name="T21" fmla="*/ 14 h 14"/>
                  <a:gd name="T22" fmla="*/ 7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7 w 13"/>
                  <a:gd name="T41" fmla="*/ 0 h 14"/>
                  <a:gd name="T42" fmla="*/ 7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7" name="Freeform 123"/>
              <p:cNvSpPr>
                <a:spLocks/>
              </p:cNvSpPr>
              <p:nvPr/>
            </p:nvSpPr>
            <p:spPr bwMode="auto">
              <a:xfrm>
                <a:off x="1238" y="482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8" name="Freeform 124"/>
              <p:cNvSpPr>
                <a:spLocks/>
              </p:cNvSpPr>
              <p:nvPr/>
            </p:nvSpPr>
            <p:spPr bwMode="auto">
              <a:xfrm>
                <a:off x="1521" y="145"/>
                <a:ext cx="44" cy="44"/>
              </a:xfrm>
              <a:custGeom>
                <a:avLst/>
                <a:gdLst>
                  <a:gd name="T0" fmla="*/ 0 w 44"/>
                  <a:gd name="T1" fmla="*/ 44 h 44"/>
                  <a:gd name="T2" fmla="*/ 0 w 44"/>
                  <a:gd name="T3" fmla="*/ 44 h 44"/>
                  <a:gd name="T4" fmla="*/ 0 w 44"/>
                  <a:gd name="T5" fmla="*/ 36 h 44"/>
                  <a:gd name="T6" fmla="*/ 3 w 44"/>
                  <a:gd name="T7" fmla="*/ 28 h 44"/>
                  <a:gd name="T8" fmla="*/ 7 w 44"/>
                  <a:gd name="T9" fmla="*/ 20 h 44"/>
                  <a:gd name="T10" fmla="*/ 12 w 44"/>
                  <a:gd name="T11" fmla="*/ 14 h 44"/>
                  <a:gd name="T12" fmla="*/ 19 w 44"/>
                  <a:gd name="T13" fmla="*/ 8 h 44"/>
                  <a:gd name="T14" fmla="*/ 26 w 44"/>
                  <a:gd name="T15" fmla="*/ 4 h 44"/>
                  <a:gd name="T16" fmla="*/ 35 w 44"/>
                  <a:gd name="T17" fmla="*/ 1 h 44"/>
                  <a:gd name="T18" fmla="*/ 44 w 44"/>
                  <a:gd name="T19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44">
                    <a:moveTo>
                      <a:pt x="0" y="44"/>
                    </a:moveTo>
                    <a:lnTo>
                      <a:pt x="0" y="44"/>
                    </a:lnTo>
                    <a:lnTo>
                      <a:pt x="0" y="36"/>
                    </a:lnTo>
                    <a:lnTo>
                      <a:pt x="3" y="28"/>
                    </a:lnTo>
                    <a:lnTo>
                      <a:pt x="7" y="20"/>
                    </a:lnTo>
                    <a:lnTo>
                      <a:pt x="12" y="14"/>
                    </a:lnTo>
                    <a:lnTo>
                      <a:pt x="19" y="8"/>
                    </a:lnTo>
                    <a:lnTo>
                      <a:pt x="26" y="4"/>
                    </a:lnTo>
                    <a:lnTo>
                      <a:pt x="35" y="1"/>
                    </a:lnTo>
                    <a:lnTo>
                      <a:pt x="4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9" name="Freeform 125"/>
              <p:cNvSpPr>
                <a:spLocks/>
              </p:cNvSpPr>
              <p:nvPr/>
            </p:nvSpPr>
            <p:spPr bwMode="auto">
              <a:xfrm>
                <a:off x="1396" y="39"/>
                <a:ext cx="341" cy="309"/>
              </a:xfrm>
              <a:custGeom>
                <a:avLst/>
                <a:gdLst>
                  <a:gd name="T0" fmla="*/ 262 w 341"/>
                  <a:gd name="T1" fmla="*/ 229 h 309"/>
                  <a:gd name="T2" fmla="*/ 170 w 341"/>
                  <a:gd name="T3" fmla="*/ 309 h 309"/>
                  <a:gd name="T4" fmla="*/ 126 w 341"/>
                  <a:gd name="T5" fmla="*/ 212 h 309"/>
                  <a:gd name="T6" fmla="*/ 145 w 341"/>
                  <a:gd name="T7" fmla="*/ 222 h 309"/>
                  <a:gd name="T8" fmla="*/ 169 w 341"/>
                  <a:gd name="T9" fmla="*/ 226 h 309"/>
                  <a:gd name="T10" fmla="*/ 190 w 341"/>
                  <a:gd name="T11" fmla="*/ 222 h 309"/>
                  <a:gd name="T12" fmla="*/ 210 w 341"/>
                  <a:gd name="T13" fmla="*/ 213 h 309"/>
                  <a:gd name="T14" fmla="*/ 226 w 341"/>
                  <a:gd name="T15" fmla="*/ 199 h 309"/>
                  <a:gd name="T16" fmla="*/ 238 w 341"/>
                  <a:gd name="T17" fmla="*/ 180 h 309"/>
                  <a:gd name="T18" fmla="*/ 243 w 341"/>
                  <a:gd name="T19" fmla="*/ 159 h 309"/>
                  <a:gd name="T20" fmla="*/ 243 w 341"/>
                  <a:gd name="T21" fmla="*/ 143 h 309"/>
                  <a:gd name="T22" fmla="*/ 238 w 341"/>
                  <a:gd name="T23" fmla="*/ 122 h 309"/>
                  <a:gd name="T24" fmla="*/ 226 w 341"/>
                  <a:gd name="T25" fmla="*/ 103 h 309"/>
                  <a:gd name="T26" fmla="*/ 210 w 341"/>
                  <a:gd name="T27" fmla="*/ 89 h 309"/>
                  <a:gd name="T28" fmla="*/ 190 w 341"/>
                  <a:gd name="T29" fmla="*/ 80 h 309"/>
                  <a:gd name="T30" fmla="*/ 169 w 341"/>
                  <a:gd name="T31" fmla="*/ 76 h 309"/>
                  <a:gd name="T32" fmla="*/ 153 w 341"/>
                  <a:gd name="T33" fmla="*/ 77 h 309"/>
                  <a:gd name="T34" fmla="*/ 133 w 341"/>
                  <a:gd name="T35" fmla="*/ 85 h 309"/>
                  <a:gd name="T36" fmla="*/ 115 w 341"/>
                  <a:gd name="T37" fmla="*/ 98 h 309"/>
                  <a:gd name="T38" fmla="*/ 103 w 341"/>
                  <a:gd name="T39" fmla="*/ 116 h 309"/>
                  <a:gd name="T40" fmla="*/ 95 w 341"/>
                  <a:gd name="T41" fmla="*/ 136 h 309"/>
                  <a:gd name="T42" fmla="*/ 94 w 341"/>
                  <a:gd name="T43" fmla="*/ 150 h 309"/>
                  <a:gd name="T44" fmla="*/ 101 w 341"/>
                  <a:gd name="T45" fmla="*/ 183 h 309"/>
                  <a:gd name="T46" fmla="*/ 74 w 341"/>
                  <a:gd name="T47" fmla="*/ 223 h 309"/>
                  <a:gd name="T48" fmla="*/ 32 w 341"/>
                  <a:gd name="T49" fmla="*/ 183 h 309"/>
                  <a:gd name="T50" fmla="*/ 11 w 341"/>
                  <a:gd name="T51" fmla="*/ 151 h 309"/>
                  <a:gd name="T52" fmla="*/ 1 w 341"/>
                  <a:gd name="T53" fmla="*/ 120 h 309"/>
                  <a:gd name="T54" fmla="*/ 0 w 341"/>
                  <a:gd name="T55" fmla="*/ 89 h 309"/>
                  <a:gd name="T56" fmla="*/ 8 w 341"/>
                  <a:gd name="T57" fmla="*/ 60 h 309"/>
                  <a:gd name="T58" fmla="*/ 23 w 341"/>
                  <a:gd name="T59" fmla="*/ 35 h 309"/>
                  <a:gd name="T60" fmla="*/ 42 w 341"/>
                  <a:gd name="T61" fmla="*/ 17 h 309"/>
                  <a:gd name="T62" fmla="*/ 68 w 341"/>
                  <a:gd name="T63" fmla="*/ 4 h 309"/>
                  <a:gd name="T64" fmla="*/ 97 w 341"/>
                  <a:gd name="T65" fmla="*/ 0 h 309"/>
                  <a:gd name="T66" fmla="*/ 128 w 341"/>
                  <a:gd name="T67" fmla="*/ 6 h 309"/>
                  <a:gd name="T68" fmla="*/ 160 w 341"/>
                  <a:gd name="T69" fmla="*/ 23 h 309"/>
                  <a:gd name="T70" fmla="*/ 181 w 341"/>
                  <a:gd name="T71" fmla="*/ 23 h 309"/>
                  <a:gd name="T72" fmla="*/ 213 w 341"/>
                  <a:gd name="T73" fmla="*/ 6 h 309"/>
                  <a:gd name="T74" fmla="*/ 244 w 341"/>
                  <a:gd name="T75" fmla="*/ 0 h 309"/>
                  <a:gd name="T76" fmla="*/ 273 w 341"/>
                  <a:gd name="T77" fmla="*/ 4 h 309"/>
                  <a:gd name="T78" fmla="*/ 297 w 341"/>
                  <a:gd name="T79" fmla="*/ 17 h 309"/>
                  <a:gd name="T80" fmla="*/ 318 w 341"/>
                  <a:gd name="T81" fmla="*/ 35 h 309"/>
                  <a:gd name="T82" fmla="*/ 332 w 341"/>
                  <a:gd name="T83" fmla="*/ 60 h 309"/>
                  <a:gd name="T84" fmla="*/ 341 w 341"/>
                  <a:gd name="T85" fmla="*/ 89 h 309"/>
                  <a:gd name="T86" fmla="*/ 340 w 341"/>
                  <a:gd name="T87" fmla="*/ 120 h 309"/>
                  <a:gd name="T88" fmla="*/ 329 w 341"/>
                  <a:gd name="T89" fmla="*/ 151 h 309"/>
                  <a:gd name="T90" fmla="*/ 309 w 341"/>
                  <a:gd name="T91" fmla="*/ 183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41" h="309">
                    <a:moveTo>
                      <a:pt x="299" y="194"/>
                    </a:moveTo>
                    <a:lnTo>
                      <a:pt x="299" y="194"/>
                    </a:lnTo>
                    <a:lnTo>
                      <a:pt x="262" y="229"/>
                    </a:lnTo>
                    <a:lnTo>
                      <a:pt x="220" y="267"/>
                    </a:lnTo>
                    <a:lnTo>
                      <a:pt x="170" y="309"/>
                    </a:lnTo>
                    <a:lnTo>
                      <a:pt x="170" y="309"/>
                    </a:lnTo>
                    <a:lnTo>
                      <a:pt x="147" y="289"/>
                    </a:lnTo>
                    <a:lnTo>
                      <a:pt x="96" y="244"/>
                    </a:lnTo>
                    <a:lnTo>
                      <a:pt x="126" y="212"/>
                    </a:lnTo>
                    <a:lnTo>
                      <a:pt x="126" y="212"/>
                    </a:lnTo>
                    <a:lnTo>
                      <a:pt x="135" y="218"/>
                    </a:lnTo>
                    <a:lnTo>
                      <a:pt x="145" y="222"/>
                    </a:lnTo>
                    <a:lnTo>
                      <a:pt x="156" y="225"/>
                    </a:lnTo>
                    <a:lnTo>
                      <a:pt x="169" y="226"/>
                    </a:lnTo>
                    <a:lnTo>
                      <a:pt x="169" y="226"/>
                    </a:lnTo>
                    <a:lnTo>
                      <a:pt x="176" y="226"/>
                    </a:lnTo>
                    <a:lnTo>
                      <a:pt x="183" y="225"/>
                    </a:lnTo>
                    <a:lnTo>
                      <a:pt x="190" y="222"/>
                    </a:lnTo>
                    <a:lnTo>
                      <a:pt x="198" y="219"/>
                    </a:lnTo>
                    <a:lnTo>
                      <a:pt x="204" y="216"/>
                    </a:lnTo>
                    <a:lnTo>
                      <a:pt x="210" y="213"/>
                    </a:lnTo>
                    <a:lnTo>
                      <a:pt x="216" y="209"/>
                    </a:lnTo>
                    <a:lnTo>
                      <a:pt x="221" y="204"/>
                    </a:lnTo>
                    <a:lnTo>
                      <a:pt x="226" y="199"/>
                    </a:lnTo>
                    <a:lnTo>
                      <a:pt x="231" y="193"/>
                    </a:lnTo>
                    <a:lnTo>
                      <a:pt x="235" y="186"/>
                    </a:lnTo>
                    <a:lnTo>
                      <a:pt x="238" y="180"/>
                    </a:lnTo>
                    <a:lnTo>
                      <a:pt x="240" y="173"/>
                    </a:lnTo>
                    <a:lnTo>
                      <a:pt x="242" y="166"/>
                    </a:lnTo>
                    <a:lnTo>
                      <a:pt x="243" y="159"/>
                    </a:lnTo>
                    <a:lnTo>
                      <a:pt x="243" y="150"/>
                    </a:lnTo>
                    <a:lnTo>
                      <a:pt x="243" y="150"/>
                    </a:lnTo>
                    <a:lnTo>
                      <a:pt x="243" y="143"/>
                    </a:lnTo>
                    <a:lnTo>
                      <a:pt x="242" y="136"/>
                    </a:lnTo>
                    <a:lnTo>
                      <a:pt x="240" y="129"/>
                    </a:lnTo>
                    <a:lnTo>
                      <a:pt x="238" y="122"/>
                    </a:lnTo>
                    <a:lnTo>
                      <a:pt x="235" y="116"/>
                    </a:lnTo>
                    <a:lnTo>
                      <a:pt x="231" y="109"/>
                    </a:lnTo>
                    <a:lnTo>
                      <a:pt x="226" y="103"/>
                    </a:lnTo>
                    <a:lnTo>
                      <a:pt x="221" y="98"/>
                    </a:lnTo>
                    <a:lnTo>
                      <a:pt x="216" y="93"/>
                    </a:lnTo>
                    <a:lnTo>
                      <a:pt x="210" y="89"/>
                    </a:lnTo>
                    <a:lnTo>
                      <a:pt x="204" y="85"/>
                    </a:lnTo>
                    <a:lnTo>
                      <a:pt x="198" y="82"/>
                    </a:lnTo>
                    <a:lnTo>
                      <a:pt x="190" y="80"/>
                    </a:lnTo>
                    <a:lnTo>
                      <a:pt x="183" y="77"/>
                    </a:lnTo>
                    <a:lnTo>
                      <a:pt x="176" y="76"/>
                    </a:lnTo>
                    <a:lnTo>
                      <a:pt x="169" y="76"/>
                    </a:lnTo>
                    <a:lnTo>
                      <a:pt x="169" y="76"/>
                    </a:lnTo>
                    <a:lnTo>
                      <a:pt x="161" y="76"/>
                    </a:lnTo>
                    <a:lnTo>
                      <a:pt x="153" y="77"/>
                    </a:lnTo>
                    <a:lnTo>
                      <a:pt x="146" y="80"/>
                    </a:lnTo>
                    <a:lnTo>
                      <a:pt x="139" y="82"/>
                    </a:lnTo>
                    <a:lnTo>
                      <a:pt x="133" y="85"/>
                    </a:lnTo>
                    <a:lnTo>
                      <a:pt x="127" y="89"/>
                    </a:lnTo>
                    <a:lnTo>
                      <a:pt x="120" y="93"/>
                    </a:lnTo>
                    <a:lnTo>
                      <a:pt x="115" y="98"/>
                    </a:lnTo>
                    <a:lnTo>
                      <a:pt x="110" y="103"/>
                    </a:lnTo>
                    <a:lnTo>
                      <a:pt x="106" y="109"/>
                    </a:lnTo>
                    <a:lnTo>
                      <a:pt x="103" y="116"/>
                    </a:lnTo>
                    <a:lnTo>
                      <a:pt x="99" y="122"/>
                    </a:lnTo>
                    <a:lnTo>
                      <a:pt x="97" y="129"/>
                    </a:lnTo>
                    <a:lnTo>
                      <a:pt x="95" y="136"/>
                    </a:lnTo>
                    <a:lnTo>
                      <a:pt x="94" y="143"/>
                    </a:lnTo>
                    <a:lnTo>
                      <a:pt x="94" y="150"/>
                    </a:lnTo>
                    <a:lnTo>
                      <a:pt x="94" y="150"/>
                    </a:lnTo>
                    <a:lnTo>
                      <a:pt x="95" y="163"/>
                    </a:lnTo>
                    <a:lnTo>
                      <a:pt x="97" y="173"/>
                    </a:lnTo>
                    <a:lnTo>
                      <a:pt x="101" y="183"/>
                    </a:lnTo>
                    <a:lnTo>
                      <a:pt x="107" y="194"/>
                    </a:lnTo>
                    <a:lnTo>
                      <a:pt x="74" y="223"/>
                    </a:lnTo>
                    <a:lnTo>
                      <a:pt x="74" y="223"/>
                    </a:lnTo>
                    <a:lnTo>
                      <a:pt x="41" y="194"/>
                    </a:lnTo>
                    <a:lnTo>
                      <a:pt x="41" y="194"/>
                    </a:lnTo>
                    <a:lnTo>
                      <a:pt x="32" y="183"/>
                    </a:lnTo>
                    <a:lnTo>
                      <a:pt x="24" y="173"/>
                    </a:lnTo>
                    <a:lnTo>
                      <a:pt x="18" y="162"/>
                    </a:lnTo>
                    <a:lnTo>
                      <a:pt x="11" y="151"/>
                    </a:lnTo>
                    <a:lnTo>
                      <a:pt x="7" y="141"/>
                    </a:lnTo>
                    <a:lnTo>
                      <a:pt x="3" y="130"/>
                    </a:lnTo>
                    <a:lnTo>
                      <a:pt x="1" y="120"/>
                    </a:lnTo>
                    <a:lnTo>
                      <a:pt x="0" y="109"/>
                    </a:lnTo>
                    <a:lnTo>
                      <a:pt x="0" y="98"/>
                    </a:lnTo>
                    <a:lnTo>
                      <a:pt x="0" y="89"/>
                    </a:lnTo>
                    <a:lnTo>
                      <a:pt x="2" y="78"/>
                    </a:lnTo>
                    <a:lnTo>
                      <a:pt x="4" y="69"/>
                    </a:lnTo>
                    <a:lnTo>
                      <a:pt x="8" y="60"/>
                    </a:lnTo>
                    <a:lnTo>
                      <a:pt x="13" y="52"/>
                    </a:lnTo>
                    <a:lnTo>
                      <a:pt x="17" y="44"/>
                    </a:lnTo>
                    <a:lnTo>
                      <a:pt x="23" y="35"/>
                    </a:lnTo>
                    <a:lnTo>
                      <a:pt x="29" y="28"/>
                    </a:lnTo>
                    <a:lnTo>
                      <a:pt x="35" y="22"/>
                    </a:lnTo>
                    <a:lnTo>
                      <a:pt x="42" y="17"/>
                    </a:lnTo>
                    <a:lnTo>
                      <a:pt x="51" y="12"/>
                    </a:lnTo>
                    <a:lnTo>
                      <a:pt x="59" y="8"/>
                    </a:lnTo>
                    <a:lnTo>
                      <a:pt x="68" y="4"/>
                    </a:lnTo>
                    <a:lnTo>
                      <a:pt x="77" y="1"/>
                    </a:lnTo>
                    <a:lnTo>
                      <a:pt x="87" y="0"/>
                    </a:lnTo>
                    <a:lnTo>
                      <a:pt x="97" y="0"/>
                    </a:lnTo>
                    <a:lnTo>
                      <a:pt x="106" y="1"/>
                    </a:lnTo>
                    <a:lnTo>
                      <a:pt x="117" y="3"/>
                    </a:lnTo>
                    <a:lnTo>
                      <a:pt x="128" y="6"/>
                    </a:lnTo>
                    <a:lnTo>
                      <a:pt x="138" y="11"/>
                    </a:lnTo>
                    <a:lnTo>
                      <a:pt x="149" y="16"/>
                    </a:lnTo>
                    <a:lnTo>
                      <a:pt x="160" y="23"/>
                    </a:lnTo>
                    <a:lnTo>
                      <a:pt x="170" y="31"/>
                    </a:lnTo>
                    <a:lnTo>
                      <a:pt x="170" y="31"/>
                    </a:lnTo>
                    <a:lnTo>
                      <a:pt x="181" y="23"/>
                    </a:lnTo>
                    <a:lnTo>
                      <a:pt x="191" y="16"/>
                    </a:lnTo>
                    <a:lnTo>
                      <a:pt x="203" y="11"/>
                    </a:lnTo>
                    <a:lnTo>
                      <a:pt x="213" y="6"/>
                    </a:lnTo>
                    <a:lnTo>
                      <a:pt x="223" y="3"/>
                    </a:lnTo>
                    <a:lnTo>
                      <a:pt x="235" y="1"/>
                    </a:lnTo>
                    <a:lnTo>
                      <a:pt x="244" y="0"/>
                    </a:lnTo>
                    <a:lnTo>
                      <a:pt x="254" y="0"/>
                    </a:lnTo>
                    <a:lnTo>
                      <a:pt x="263" y="1"/>
                    </a:lnTo>
                    <a:lnTo>
                      <a:pt x="273" y="4"/>
                    </a:lnTo>
                    <a:lnTo>
                      <a:pt x="282" y="8"/>
                    </a:lnTo>
                    <a:lnTo>
                      <a:pt x="290" y="12"/>
                    </a:lnTo>
                    <a:lnTo>
                      <a:pt x="297" y="17"/>
                    </a:lnTo>
                    <a:lnTo>
                      <a:pt x="306" y="22"/>
                    </a:lnTo>
                    <a:lnTo>
                      <a:pt x="312" y="28"/>
                    </a:lnTo>
                    <a:lnTo>
                      <a:pt x="318" y="35"/>
                    </a:lnTo>
                    <a:lnTo>
                      <a:pt x="324" y="44"/>
                    </a:lnTo>
                    <a:lnTo>
                      <a:pt x="328" y="52"/>
                    </a:lnTo>
                    <a:lnTo>
                      <a:pt x="332" y="60"/>
                    </a:lnTo>
                    <a:lnTo>
                      <a:pt x="336" y="69"/>
                    </a:lnTo>
                    <a:lnTo>
                      <a:pt x="339" y="78"/>
                    </a:lnTo>
                    <a:lnTo>
                      <a:pt x="341" y="89"/>
                    </a:lnTo>
                    <a:lnTo>
                      <a:pt x="341" y="98"/>
                    </a:lnTo>
                    <a:lnTo>
                      <a:pt x="341" y="109"/>
                    </a:lnTo>
                    <a:lnTo>
                      <a:pt x="340" y="120"/>
                    </a:lnTo>
                    <a:lnTo>
                      <a:pt x="338" y="130"/>
                    </a:lnTo>
                    <a:lnTo>
                      <a:pt x="333" y="141"/>
                    </a:lnTo>
                    <a:lnTo>
                      <a:pt x="329" y="151"/>
                    </a:lnTo>
                    <a:lnTo>
                      <a:pt x="323" y="162"/>
                    </a:lnTo>
                    <a:lnTo>
                      <a:pt x="317" y="173"/>
                    </a:lnTo>
                    <a:lnTo>
                      <a:pt x="309" y="183"/>
                    </a:lnTo>
                    <a:lnTo>
                      <a:pt x="299" y="194"/>
                    </a:lnTo>
                    <a:lnTo>
                      <a:pt x="299" y="19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0" name="Freeform 126"/>
              <p:cNvSpPr>
                <a:spLocks/>
              </p:cNvSpPr>
              <p:nvPr/>
            </p:nvSpPr>
            <p:spPr bwMode="auto">
              <a:xfrm>
                <a:off x="4537" y="2635"/>
                <a:ext cx="94" cy="110"/>
              </a:xfrm>
              <a:custGeom>
                <a:avLst/>
                <a:gdLst>
                  <a:gd name="T0" fmla="*/ 26 w 94"/>
                  <a:gd name="T1" fmla="*/ 0 h 110"/>
                  <a:gd name="T2" fmla="*/ 0 w 94"/>
                  <a:gd name="T3" fmla="*/ 0 h 110"/>
                  <a:gd name="T4" fmla="*/ 18 w 94"/>
                  <a:gd name="T5" fmla="*/ 110 h 110"/>
                  <a:gd name="T6" fmla="*/ 76 w 94"/>
                  <a:gd name="T7" fmla="*/ 110 h 110"/>
                  <a:gd name="T8" fmla="*/ 94 w 94"/>
                  <a:gd name="T9" fmla="*/ 0 h 110"/>
                  <a:gd name="T10" fmla="*/ 58 w 94"/>
                  <a:gd name="T11" fmla="*/ 0 h 110"/>
                  <a:gd name="T12" fmla="*/ 58 w 94"/>
                  <a:gd name="T13" fmla="*/ 0 h 110"/>
                  <a:gd name="T14" fmla="*/ 58 w 94"/>
                  <a:gd name="T15" fmla="*/ 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" h="110">
                    <a:moveTo>
                      <a:pt x="26" y="0"/>
                    </a:moveTo>
                    <a:lnTo>
                      <a:pt x="0" y="0"/>
                    </a:lnTo>
                    <a:lnTo>
                      <a:pt x="18" y="110"/>
                    </a:lnTo>
                    <a:lnTo>
                      <a:pt x="76" y="110"/>
                    </a:lnTo>
                    <a:lnTo>
                      <a:pt x="94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1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1" name="Freeform 127"/>
              <p:cNvSpPr>
                <a:spLocks/>
              </p:cNvSpPr>
              <p:nvPr/>
            </p:nvSpPr>
            <p:spPr bwMode="auto">
              <a:xfrm>
                <a:off x="4597" y="2381"/>
                <a:ext cx="232" cy="207"/>
              </a:xfrm>
              <a:custGeom>
                <a:avLst/>
                <a:gdLst>
                  <a:gd name="T0" fmla="*/ 0 w 232"/>
                  <a:gd name="T1" fmla="*/ 198 h 207"/>
                  <a:gd name="T2" fmla="*/ 5 w 232"/>
                  <a:gd name="T3" fmla="*/ 205 h 207"/>
                  <a:gd name="T4" fmla="*/ 5 w 232"/>
                  <a:gd name="T5" fmla="*/ 205 h 207"/>
                  <a:gd name="T6" fmla="*/ 7 w 232"/>
                  <a:gd name="T7" fmla="*/ 207 h 207"/>
                  <a:gd name="T8" fmla="*/ 9 w 232"/>
                  <a:gd name="T9" fmla="*/ 207 h 207"/>
                  <a:gd name="T10" fmla="*/ 11 w 232"/>
                  <a:gd name="T11" fmla="*/ 207 h 207"/>
                  <a:gd name="T12" fmla="*/ 13 w 232"/>
                  <a:gd name="T13" fmla="*/ 207 h 207"/>
                  <a:gd name="T14" fmla="*/ 30 w 232"/>
                  <a:gd name="T15" fmla="*/ 195 h 207"/>
                  <a:gd name="T16" fmla="*/ 30 w 232"/>
                  <a:gd name="T17" fmla="*/ 195 h 207"/>
                  <a:gd name="T18" fmla="*/ 30 w 232"/>
                  <a:gd name="T19" fmla="*/ 195 h 207"/>
                  <a:gd name="T20" fmla="*/ 31 w 232"/>
                  <a:gd name="T21" fmla="*/ 196 h 207"/>
                  <a:gd name="T22" fmla="*/ 33 w 232"/>
                  <a:gd name="T23" fmla="*/ 196 h 207"/>
                  <a:gd name="T24" fmla="*/ 35 w 232"/>
                  <a:gd name="T25" fmla="*/ 196 h 207"/>
                  <a:gd name="T26" fmla="*/ 37 w 232"/>
                  <a:gd name="T27" fmla="*/ 195 h 207"/>
                  <a:gd name="T28" fmla="*/ 37 w 232"/>
                  <a:gd name="T29" fmla="*/ 195 h 207"/>
                  <a:gd name="T30" fmla="*/ 39 w 232"/>
                  <a:gd name="T31" fmla="*/ 193 h 207"/>
                  <a:gd name="T32" fmla="*/ 40 w 232"/>
                  <a:gd name="T33" fmla="*/ 191 h 207"/>
                  <a:gd name="T34" fmla="*/ 40 w 232"/>
                  <a:gd name="T35" fmla="*/ 189 h 207"/>
                  <a:gd name="T36" fmla="*/ 39 w 232"/>
                  <a:gd name="T37" fmla="*/ 188 h 207"/>
                  <a:gd name="T38" fmla="*/ 41 w 232"/>
                  <a:gd name="T39" fmla="*/ 186 h 207"/>
                  <a:gd name="T40" fmla="*/ 41 w 232"/>
                  <a:gd name="T41" fmla="*/ 186 h 207"/>
                  <a:gd name="T42" fmla="*/ 46 w 232"/>
                  <a:gd name="T43" fmla="*/ 184 h 207"/>
                  <a:gd name="T44" fmla="*/ 50 w 232"/>
                  <a:gd name="T45" fmla="*/ 183 h 207"/>
                  <a:gd name="T46" fmla="*/ 59 w 232"/>
                  <a:gd name="T47" fmla="*/ 183 h 207"/>
                  <a:gd name="T48" fmla="*/ 78 w 232"/>
                  <a:gd name="T49" fmla="*/ 184 h 207"/>
                  <a:gd name="T50" fmla="*/ 89 w 232"/>
                  <a:gd name="T51" fmla="*/ 183 h 207"/>
                  <a:gd name="T52" fmla="*/ 95 w 232"/>
                  <a:gd name="T53" fmla="*/ 182 h 207"/>
                  <a:gd name="T54" fmla="*/ 103 w 232"/>
                  <a:gd name="T55" fmla="*/ 180 h 207"/>
                  <a:gd name="T56" fmla="*/ 110 w 232"/>
                  <a:gd name="T57" fmla="*/ 177 h 207"/>
                  <a:gd name="T58" fmla="*/ 118 w 232"/>
                  <a:gd name="T59" fmla="*/ 173 h 207"/>
                  <a:gd name="T60" fmla="*/ 127 w 232"/>
                  <a:gd name="T61" fmla="*/ 168 h 207"/>
                  <a:gd name="T62" fmla="*/ 138 w 232"/>
                  <a:gd name="T63" fmla="*/ 161 h 207"/>
                  <a:gd name="T64" fmla="*/ 224 w 232"/>
                  <a:gd name="T65" fmla="*/ 101 h 207"/>
                  <a:gd name="T66" fmla="*/ 224 w 232"/>
                  <a:gd name="T67" fmla="*/ 101 h 207"/>
                  <a:gd name="T68" fmla="*/ 228 w 232"/>
                  <a:gd name="T69" fmla="*/ 98 h 207"/>
                  <a:gd name="T70" fmla="*/ 230 w 232"/>
                  <a:gd name="T71" fmla="*/ 94 h 207"/>
                  <a:gd name="T72" fmla="*/ 232 w 232"/>
                  <a:gd name="T73" fmla="*/ 91 h 207"/>
                  <a:gd name="T74" fmla="*/ 232 w 232"/>
                  <a:gd name="T75" fmla="*/ 87 h 207"/>
                  <a:gd name="T76" fmla="*/ 231 w 232"/>
                  <a:gd name="T77" fmla="*/ 82 h 207"/>
                  <a:gd name="T78" fmla="*/ 230 w 232"/>
                  <a:gd name="T79" fmla="*/ 78 h 207"/>
                  <a:gd name="T80" fmla="*/ 224 w 232"/>
                  <a:gd name="T81" fmla="*/ 69 h 207"/>
                  <a:gd name="T82" fmla="*/ 186 w 232"/>
                  <a:gd name="T83" fmla="*/ 15 h 207"/>
                  <a:gd name="T84" fmla="*/ 186 w 232"/>
                  <a:gd name="T85" fmla="*/ 15 h 207"/>
                  <a:gd name="T86" fmla="*/ 179 w 232"/>
                  <a:gd name="T87" fmla="*/ 6 h 207"/>
                  <a:gd name="T88" fmla="*/ 176 w 232"/>
                  <a:gd name="T89" fmla="*/ 3 h 207"/>
                  <a:gd name="T90" fmla="*/ 173 w 232"/>
                  <a:gd name="T91" fmla="*/ 1 h 207"/>
                  <a:gd name="T92" fmla="*/ 168 w 232"/>
                  <a:gd name="T93" fmla="*/ 0 h 207"/>
                  <a:gd name="T94" fmla="*/ 165 w 232"/>
                  <a:gd name="T95" fmla="*/ 0 h 207"/>
                  <a:gd name="T96" fmla="*/ 161 w 232"/>
                  <a:gd name="T97" fmla="*/ 2 h 207"/>
                  <a:gd name="T98" fmla="*/ 156 w 232"/>
                  <a:gd name="T99" fmla="*/ 4 h 207"/>
                  <a:gd name="T100" fmla="*/ 71 w 232"/>
                  <a:gd name="T101" fmla="*/ 65 h 207"/>
                  <a:gd name="T102" fmla="*/ 71 w 232"/>
                  <a:gd name="T103" fmla="*/ 65 h 207"/>
                  <a:gd name="T104" fmla="*/ 53 w 232"/>
                  <a:gd name="T105" fmla="*/ 77 h 207"/>
                  <a:gd name="T106" fmla="*/ 42 w 232"/>
                  <a:gd name="T107" fmla="*/ 90 h 207"/>
                  <a:gd name="T108" fmla="*/ 34 w 232"/>
                  <a:gd name="T109" fmla="*/ 100 h 207"/>
                  <a:gd name="T110" fmla="*/ 30 w 232"/>
                  <a:gd name="T111" fmla="*/ 109 h 207"/>
                  <a:gd name="T112" fmla="*/ 26 w 232"/>
                  <a:gd name="T113" fmla="*/ 118 h 207"/>
                  <a:gd name="T114" fmla="*/ 24 w 232"/>
                  <a:gd name="T115" fmla="*/ 127 h 207"/>
                  <a:gd name="T116" fmla="*/ 21 w 232"/>
                  <a:gd name="T117" fmla="*/ 134 h 207"/>
                  <a:gd name="T118" fmla="*/ 17 w 232"/>
                  <a:gd name="T119" fmla="*/ 141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32" h="207">
                    <a:moveTo>
                      <a:pt x="0" y="198"/>
                    </a:moveTo>
                    <a:lnTo>
                      <a:pt x="5" y="205"/>
                    </a:lnTo>
                    <a:lnTo>
                      <a:pt x="5" y="205"/>
                    </a:lnTo>
                    <a:lnTo>
                      <a:pt x="7" y="207"/>
                    </a:lnTo>
                    <a:lnTo>
                      <a:pt x="9" y="207"/>
                    </a:lnTo>
                    <a:lnTo>
                      <a:pt x="11" y="207"/>
                    </a:lnTo>
                    <a:lnTo>
                      <a:pt x="13" y="207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1" y="196"/>
                    </a:lnTo>
                    <a:lnTo>
                      <a:pt x="33" y="196"/>
                    </a:lnTo>
                    <a:lnTo>
                      <a:pt x="35" y="196"/>
                    </a:lnTo>
                    <a:lnTo>
                      <a:pt x="37" y="195"/>
                    </a:lnTo>
                    <a:lnTo>
                      <a:pt x="37" y="195"/>
                    </a:lnTo>
                    <a:lnTo>
                      <a:pt x="39" y="193"/>
                    </a:lnTo>
                    <a:lnTo>
                      <a:pt x="40" y="191"/>
                    </a:lnTo>
                    <a:lnTo>
                      <a:pt x="40" y="189"/>
                    </a:lnTo>
                    <a:lnTo>
                      <a:pt x="39" y="188"/>
                    </a:lnTo>
                    <a:lnTo>
                      <a:pt x="41" y="186"/>
                    </a:lnTo>
                    <a:lnTo>
                      <a:pt x="41" y="186"/>
                    </a:lnTo>
                    <a:lnTo>
                      <a:pt x="46" y="184"/>
                    </a:lnTo>
                    <a:lnTo>
                      <a:pt x="50" y="183"/>
                    </a:lnTo>
                    <a:lnTo>
                      <a:pt x="59" y="183"/>
                    </a:lnTo>
                    <a:lnTo>
                      <a:pt x="78" y="184"/>
                    </a:lnTo>
                    <a:lnTo>
                      <a:pt x="89" y="183"/>
                    </a:lnTo>
                    <a:lnTo>
                      <a:pt x="95" y="182"/>
                    </a:lnTo>
                    <a:lnTo>
                      <a:pt x="103" y="180"/>
                    </a:lnTo>
                    <a:lnTo>
                      <a:pt x="110" y="177"/>
                    </a:lnTo>
                    <a:lnTo>
                      <a:pt x="118" y="173"/>
                    </a:lnTo>
                    <a:lnTo>
                      <a:pt x="127" y="168"/>
                    </a:lnTo>
                    <a:lnTo>
                      <a:pt x="138" y="161"/>
                    </a:lnTo>
                    <a:lnTo>
                      <a:pt x="224" y="101"/>
                    </a:lnTo>
                    <a:lnTo>
                      <a:pt x="224" y="101"/>
                    </a:lnTo>
                    <a:lnTo>
                      <a:pt x="228" y="98"/>
                    </a:lnTo>
                    <a:lnTo>
                      <a:pt x="230" y="94"/>
                    </a:lnTo>
                    <a:lnTo>
                      <a:pt x="232" y="91"/>
                    </a:lnTo>
                    <a:lnTo>
                      <a:pt x="232" y="87"/>
                    </a:lnTo>
                    <a:lnTo>
                      <a:pt x="231" y="82"/>
                    </a:lnTo>
                    <a:lnTo>
                      <a:pt x="230" y="78"/>
                    </a:lnTo>
                    <a:lnTo>
                      <a:pt x="224" y="69"/>
                    </a:lnTo>
                    <a:lnTo>
                      <a:pt x="186" y="15"/>
                    </a:lnTo>
                    <a:lnTo>
                      <a:pt x="186" y="15"/>
                    </a:lnTo>
                    <a:lnTo>
                      <a:pt x="179" y="6"/>
                    </a:lnTo>
                    <a:lnTo>
                      <a:pt x="176" y="3"/>
                    </a:lnTo>
                    <a:lnTo>
                      <a:pt x="173" y="1"/>
                    </a:lnTo>
                    <a:lnTo>
                      <a:pt x="168" y="0"/>
                    </a:lnTo>
                    <a:lnTo>
                      <a:pt x="165" y="0"/>
                    </a:lnTo>
                    <a:lnTo>
                      <a:pt x="161" y="2"/>
                    </a:lnTo>
                    <a:lnTo>
                      <a:pt x="156" y="4"/>
                    </a:lnTo>
                    <a:lnTo>
                      <a:pt x="71" y="65"/>
                    </a:lnTo>
                    <a:lnTo>
                      <a:pt x="71" y="65"/>
                    </a:lnTo>
                    <a:lnTo>
                      <a:pt x="53" y="77"/>
                    </a:lnTo>
                    <a:lnTo>
                      <a:pt x="42" y="90"/>
                    </a:lnTo>
                    <a:lnTo>
                      <a:pt x="34" y="100"/>
                    </a:lnTo>
                    <a:lnTo>
                      <a:pt x="30" y="109"/>
                    </a:lnTo>
                    <a:lnTo>
                      <a:pt x="26" y="118"/>
                    </a:lnTo>
                    <a:lnTo>
                      <a:pt x="24" y="127"/>
                    </a:lnTo>
                    <a:lnTo>
                      <a:pt x="21" y="134"/>
                    </a:lnTo>
                    <a:lnTo>
                      <a:pt x="17" y="1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2" name="Freeform 128"/>
              <p:cNvSpPr>
                <a:spLocks/>
              </p:cNvSpPr>
              <p:nvPr/>
            </p:nvSpPr>
            <p:spPr bwMode="auto">
              <a:xfrm>
                <a:off x="4564" y="2674"/>
                <a:ext cx="39" cy="51"/>
              </a:xfrm>
              <a:custGeom>
                <a:avLst/>
                <a:gdLst>
                  <a:gd name="T0" fmla="*/ 0 w 39"/>
                  <a:gd name="T1" fmla="*/ 0 h 51"/>
                  <a:gd name="T2" fmla="*/ 0 w 39"/>
                  <a:gd name="T3" fmla="*/ 0 h 51"/>
                  <a:gd name="T4" fmla="*/ 8 w 39"/>
                  <a:gd name="T5" fmla="*/ 51 h 51"/>
                  <a:gd name="T6" fmla="*/ 31 w 39"/>
                  <a:gd name="T7" fmla="*/ 51 h 51"/>
                  <a:gd name="T8" fmla="*/ 31 w 39"/>
                  <a:gd name="T9" fmla="*/ 51 h 51"/>
                  <a:gd name="T10" fmla="*/ 39 w 39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51">
                    <a:moveTo>
                      <a:pt x="0" y="0"/>
                    </a:moveTo>
                    <a:lnTo>
                      <a:pt x="0" y="0"/>
                    </a:lnTo>
                    <a:lnTo>
                      <a:pt x="8" y="51"/>
                    </a:lnTo>
                    <a:lnTo>
                      <a:pt x="31" y="51"/>
                    </a:lnTo>
                    <a:lnTo>
                      <a:pt x="31" y="51"/>
                    </a:lnTo>
                    <a:lnTo>
                      <a:pt x="3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3" name="Freeform 129"/>
              <p:cNvSpPr>
                <a:spLocks/>
              </p:cNvSpPr>
              <p:nvPr/>
            </p:nvSpPr>
            <p:spPr bwMode="auto">
              <a:xfrm>
                <a:off x="4579" y="2527"/>
                <a:ext cx="39" cy="147"/>
              </a:xfrm>
              <a:custGeom>
                <a:avLst/>
                <a:gdLst>
                  <a:gd name="T0" fmla="*/ 39 w 39"/>
                  <a:gd name="T1" fmla="*/ 16 h 147"/>
                  <a:gd name="T2" fmla="*/ 39 w 39"/>
                  <a:gd name="T3" fmla="*/ 16 h 147"/>
                  <a:gd name="T4" fmla="*/ 37 w 39"/>
                  <a:gd name="T5" fmla="*/ 15 h 147"/>
                  <a:gd name="T6" fmla="*/ 29 w 39"/>
                  <a:gd name="T7" fmla="*/ 2 h 147"/>
                  <a:gd name="T8" fmla="*/ 29 w 39"/>
                  <a:gd name="T9" fmla="*/ 2 h 147"/>
                  <a:gd name="T10" fmla="*/ 28 w 39"/>
                  <a:gd name="T11" fmla="*/ 1 h 147"/>
                  <a:gd name="T12" fmla="*/ 26 w 39"/>
                  <a:gd name="T13" fmla="*/ 0 h 147"/>
                  <a:gd name="T14" fmla="*/ 24 w 39"/>
                  <a:gd name="T15" fmla="*/ 1 h 147"/>
                  <a:gd name="T16" fmla="*/ 22 w 39"/>
                  <a:gd name="T17" fmla="*/ 2 h 147"/>
                  <a:gd name="T18" fmla="*/ 22 w 39"/>
                  <a:gd name="T19" fmla="*/ 2 h 147"/>
                  <a:gd name="T20" fmla="*/ 21 w 39"/>
                  <a:gd name="T21" fmla="*/ 3 h 147"/>
                  <a:gd name="T22" fmla="*/ 20 w 39"/>
                  <a:gd name="T23" fmla="*/ 5 h 147"/>
                  <a:gd name="T24" fmla="*/ 19 w 39"/>
                  <a:gd name="T25" fmla="*/ 7 h 147"/>
                  <a:gd name="T26" fmla="*/ 20 w 39"/>
                  <a:gd name="T27" fmla="*/ 8 h 147"/>
                  <a:gd name="T28" fmla="*/ 2 w 39"/>
                  <a:gd name="T29" fmla="*/ 21 h 147"/>
                  <a:gd name="T30" fmla="*/ 2 w 39"/>
                  <a:gd name="T31" fmla="*/ 21 h 147"/>
                  <a:gd name="T32" fmla="*/ 1 w 39"/>
                  <a:gd name="T33" fmla="*/ 22 h 147"/>
                  <a:gd name="T34" fmla="*/ 0 w 39"/>
                  <a:gd name="T35" fmla="*/ 24 h 147"/>
                  <a:gd name="T36" fmla="*/ 0 w 39"/>
                  <a:gd name="T37" fmla="*/ 26 h 147"/>
                  <a:gd name="T38" fmla="*/ 1 w 39"/>
                  <a:gd name="T39" fmla="*/ 28 h 147"/>
                  <a:gd name="T40" fmla="*/ 12 w 39"/>
                  <a:gd name="T41" fmla="*/ 42 h 147"/>
                  <a:gd name="T42" fmla="*/ 12 w 39"/>
                  <a:gd name="T43" fmla="*/ 42 h 147"/>
                  <a:gd name="T44" fmla="*/ 6 w 39"/>
                  <a:gd name="T45" fmla="*/ 51 h 147"/>
                  <a:gd name="T46" fmla="*/ 4 w 39"/>
                  <a:gd name="T47" fmla="*/ 59 h 147"/>
                  <a:gd name="T48" fmla="*/ 4 w 39"/>
                  <a:gd name="T49" fmla="*/ 59 h 147"/>
                  <a:gd name="T50" fmla="*/ 2 w 39"/>
                  <a:gd name="T51" fmla="*/ 65 h 147"/>
                  <a:gd name="T52" fmla="*/ 1 w 39"/>
                  <a:gd name="T53" fmla="*/ 72 h 147"/>
                  <a:gd name="T54" fmla="*/ 1 w 39"/>
                  <a:gd name="T55" fmla="*/ 90 h 147"/>
                  <a:gd name="T56" fmla="*/ 1 w 39"/>
                  <a:gd name="T57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9" h="147">
                    <a:moveTo>
                      <a:pt x="39" y="16"/>
                    </a:moveTo>
                    <a:lnTo>
                      <a:pt x="39" y="16"/>
                    </a:lnTo>
                    <a:lnTo>
                      <a:pt x="37" y="15"/>
                    </a:lnTo>
                    <a:lnTo>
                      <a:pt x="29" y="2"/>
                    </a:lnTo>
                    <a:lnTo>
                      <a:pt x="29" y="2"/>
                    </a:lnTo>
                    <a:lnTo>
                      <a:pt x="28" y="1"/>
                    </a:lnTo>
                    <a:lnTo>
                      <a:pt x="26" y="0"/>
                    </a:lnTo>
                    <a:lnTo>
                      <a:pt x="24" y="1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21" y="3"/>
                    </a:lnTo>
                    <a:lnTo>
                      <a:pt x="20" y="5"/>
                    </a:lnTo>
                    <a:lnTo>
                      <a:pt x="19" y="7"/>
                    </a:lnTo>
                    <a:lnTo>
                      <a:pt x="20" y="8"/>
                    </a:lnTo>
                    <a:lnTo>
                      <a:pt x="2" y="21"/>
                    </a:lnTo>
                    <a:lnTo>
                      <a:pt x="2" y="21"/>
                    </a:lnTo>
                    <a:lnTo>
                      <a:pt x="1" y="22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1" y="28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6" y="51"/>
                    </a:lnTo>
                    <a:lnTo>
                      <a:pt x="4" y="59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1" y="72"/>
                    </a:lnTo>
                    <a:lnTo>
                      <a:pt x="1" y="90"/>
                    </a:lnTo>
                    <a:lnTo>
                      <a:pt x="1" y="14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4" name="Freeform 130"/>
              <p:cNvSpPr>
                <a:spLocks/>
              </p:cNvSpPr>
              <p:nvPr/>
            </p:nvSpPr>
            <p:spPr bwMode="auto">
              <a:xfrm>
                <a:off x="4684" y="2427"/>
                <a:ext cx="54" cy="92"/>
              </a:xfrm>
              <a:custGeom>
                <a:avLst/>
                <a:gdLst>
                  <a:gd name="T0" fmla="*/ 38 w 54"/>
                  <a:gd name="T1" fmla="*/ 92 h 92"/>
                  <a:gd name="T2" fmla="*/ 0 w 54"/>
                  <a:gd name="T3" fmla="*/ 38 h 92"/>
                  <a:gd name="T4" fmla="*/ 54 w 54"/>
                  <a:gd name="T5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2">
                    <a:moveTo>
                      <a:pt x="38" y="92"/>
                    </a:moveTo>
                    <a:lnTo>
                      <a:pt x="0" y="38"/>
                    </a:lnTo>
                    <a:lnTo>
                      <a:pt x="5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5" name="Freeform 131"/>
              <p:cNvSpPr>
                <a:spLocks/>
              </p:cNvSpPr>
              <p:nvPr/>
            </p:nvSpPr>
            <p:spPr bwMode="auto">
              <a:xfrm>
                <a:off x="2105" y="1352"/>
                <a:ext cx="50" cy="27"/>
              </a:xfrm>
              <a:custGeom>
                <a:avLst/>
                <a:gdLst>
                  <a:gd name="T0" fmla="*/ 50 w 50"/>
                  <a:gd name="T1" fmla="*/ 27 h 27"/>
                  <a:gd name="T2" fmla="*/ 50 w 50"/>
                  <a:gd name="T3" fmla="*/ 27 h 27"/>
                  <a:gd name="T4" fmla="*/ 48 w 50"/>
                  <a:gd name="T5" fmla="*/ 26 h 27"/>
                  <a:gd name="T6" fmla="*/ 47 w 50"/>
                  <a:gd name="T7" fmla="*/ 24 h 27"/>
                  <a:gd name="T8" fmla="*/ 47 w 50"/>
                  <a:gd name="T9" fmla="*/ 24 h 27"/>
                  <a:gd name="T10" fmla="*/ 47 w 50"/>
                  <a:gd name="T11" fmla="*/ 19 h 27"/>
                  <a:gd name="T12" fmla="*/ 45 w 50"/>
                  <a:gd name="T13" fmla="*/ 15 h 27"/>
                  <a:gd name="T14" fmla="*/ 43 w 50"/>
                  <a:gd name="T15" fmla="*/ 11 h 27"/>
                  <a:gd name="T16" fmla="*/ 40 w 50"/>
                  <a:gd name="T17" fmla="*/ 7 h 27"/>
                  <a:gd name="T18" fmla="*/ 40 w 50"/>
                  <a:gd name="T19" fmla="*/ 7 h 27"/>
                  <a:gd name="T20" fmla="*/ 36 w 50"/>
                  <a:gd name="T21" fmla="*/ 4 h 27"/>
                  <a:gd name="T22" fmla="*/ 32 w 50"/>
                  <a:gd name="T23" fmla="*/ 2 h 27"/>
                  <a:gd name="T24" fmla="*/ 27 w 50"/>
                  <a:gd name="T25" fmla="*/ 0 h 27"/>
                  <a:gd name="T26" fmla="*/ 21 w 50"/>
                  <a:gd name="T27" fmla="*/ 0 h 27"/>
                  <a:gd name="T28" fmla="*/ 21 w 50"/>
                  <a:gd name="T29" fmla="*/ 0 h 27"/>
                  <a:gd name="T30" fmla="*/ 16 w 50"/>
                  <a:gd name="T31" fmla="*/ 0 h 27"/>
                  <a:gd name="T32" fmla="*/ 12 w 50"/>
                  <a:gd name="T33" fmla="*/ 2 h 27"/>
                  <a:gd name="T34" fmla="*/ 8 w 50"/>
                  <a:gd name="T35" fmla="*/ 4 h 27"/>
                  <a:gd name="T36" fmla="*/ 4 w 50"/>
                  <a:gd name="T37" fmla="*/ 7 h 27"/>
                  <a:gd name="T38" fmla="*/ 4 w 50"/>
                  <a:gd name="T39" fmla="*/ 7 h 27"/>
                  <a:gd name="T40" fmla="*/ 4 w 50"/>
                  <a:gd name="T41" fmla="*/ 7 h 27"/>
                  <a:gd name="T42" fmla="*/ 2 w 50"/>
                  <a:gd name="T43" fmla="*/ 8 h 27"/>
                  <a:gd name="T44" fmla="*/ 0 w 50"/>
                  <a:gd name="T45" fmla="*/ 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0" h="27">
                    <a:moveTo>
                      <a:pt x="50" y="27"/>
                    </a:moveTo>
                    <a:lnTo>
                      <a:pt x="50" y="27"/>
                    </a:lnTo>
                    <a:lnTo>
                      <a:pt x="48" y="26"/>
                    </a:lnTo>
                    <a:lnTo>
                      <a:pt x="47" y="24"/>
                    </a:lnTo>
                    <a:lnTo>
                      <a:pt x="47" y="24"/>
                    </a:lnTo>
                    <a:lnTo>
                      <a:pt x="47" y="19"/>
                    </a:lnTo>
                    <a:lnTo>
                      <a:pt x="45" y="15"/>
                    </a:lnTo>
                    <a:lnTo>
                      <a:pt x="43" y="11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2" y="2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6" y="0"/>
                    </a:lnTo>
                    <a:lnTo>
                      <a:pt x="12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8"/>
                    </a:lnTo>
                    <a:lnTo>
                      <a:pt x="0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6" name="Freeform 132"/>
              <p:cNvSpPr>
                <a:spLocks/>
              </p:cNvSpPr>
              <p:nvPr/>
            </p:nvSpPr>
            <p:spPr bwMode="auto">
              <a:xfrm>
                <a:off x="2044" y="1372"/>
                <a:ext cx="208" cy="199"/>
              </a:xfrm>
              <a:custGeom>
                <a:avLst/>
                <a:gdLst>
                  <a:gd name="T0" fmla="*/ 61 w 208"/>
                  <a:gd name="T1" fmla="*/ 176 h 199"/>
                  <a:gd name="T2" fmla="*/ 11 w 208"/>
                  <a:gd name="T3" fmla="*/ 176 h 199"/>
                  <a:gd name="T4" fmla="*/ 11 w 208"/>
                  <a:gd name="T5" fmla="*/ 176 h 199"/>
                  <a:gd name="T6" fmla="*/ 7 w 208"/>
                  <a:gd name="T7" fmla="*/ 177 h 199"/>
                  <a:gd name="T8" fmla="*/ 4 w 208"/>
                  <a:gd name="T9" fmla="*/ 179 h 199"/>
                  <a:gd name="T10" fmla="*/ 1 w 208"/>
                  <a:gd name="T11" fmla="*/ 182 h 199"/>
                  <a:gd name="T12" fmla="*/ 0 w 208"/>
                  <a:gd name="T13" fmla="*/ 187 h 199"/>
                  <a:gd name="T14" fmla="*/ 0 w 208"/>
                  <a:gd name="T15" fmla="*/ 187 h 199"/>
                  <a:gd name="T16" fmla="*/ 1 w 208"/>
                  <a:gd name="T17" fmla="*/ 192 h 199"/>
                  <a:gd name="T18" fmla="*/ 4 w 208"/>
                  <a:gd name="T19" fmla="*/ 196 h 199"/>
                  <a:gd name="T20" fmla="*/ 7 w 208"/>
                  <a:gd name="T21" fmla="*/ 198 h 199"/>
                  <a:gd name="T22" fmla="*/ 11 w 208"/>
                  <a:gd name="T23" fmla="*/ 199 h 199"/>
                  <a:gd name="T24" fmla="*/ 197 w 208"/>
                  <a:gd name="T25" fmla="*/ 199 h 199"/>
                  <a:gd name="T26" fmla="*/ 197 w 208"/>
                  <a:gd name="T27" fmla="*/ 199 h 199"/>
                  <a:gd name="T28" fmla="*/ 201 w 208"/>
                  <a:gd name="T29" fmla="*/ 198 h 199"/>
                  <a:gd name="T30" fmla="*/ 205 w 208"/>
                  <a:gd name="T31" fmla="*/ 196 h 199"/>
                  <a:gd name="T32" fmla="*/ 207 w 208"/>
                  <a:gd name="T33" fmla="*/ 192 h 199"/>
                  <a:gd name="T34" fmla="*/ 208 w 208"/>
                  <a:gd name="T35" fmla="*/ 187 h 199"/>
                  <a:gd name="T36" fmla="*/ 208 w 208"/>
                  <a:gd name="T37" fmla="*/ 187 h 199"/>
                  <a:gd name="T38" fmla="*/ 207 w 208"/>
                  <a:gd name="T39" fmla="*/ 182 h 199"/>
                  <a:gd name="T40" fmla="*/ 205 w 208"/>
                  <a:gd name="T41" fmla="*/ 179 h 199"/>
                  <a:gd name="T42" fmla="*/ 201 w 208"/>
                  <a:gd name="T43" fmla="*/ 177 h 199"/>
                  <a:gd name="T44" fmla="*/ 197 w 208"/>
                  <a:gd name="T45" fmla="*/ 176 h 199"/>
                  <a:gd name="T46" fmla="*/ 188 w 208"/>
                  <a:gd name="T47" fmla="*/ 176 h 199"/>
                  <a:gd name="T48" fmla="*/ 188 w 208"/>
                  <a:gd name="T49" fmla="*/ 176 h 199"/>
                  <a:gd name="T50" fmla="*/ 185 w 208"/>
                  <a:gd name="T51" fmla="*/ 167 h 199"/>
                  <a:gd name="T52" fmla="*/ 182 w 208"/>
                  <a:gd name="T53" fmla="*/ 159 h 199"/>
                  <a:gd name="T54" fmla="*/ 178 w 208"/>
                  <a:gd name="T55" fmla="*/ 151 h 199"/>
                  <a:gd name="T56" fmla="*/ 174 w 208"/>
                  <a:gd name="T57" fmla="*/ 145 h 199"/>
                  <a:gd name="T58" fmla="*/ 166 w 208"/>
                  <a:gd name="T59" fmla="*/ 134 h 199"/>
                  <a:gd name="T60" fmla="*/ 157 w 208"/>
                  <a:gd name="T61" fmla="*/ 126 h 199"/>
                  <a:gd name="T62" fmla="*/ 157 w 208"/>
                  <a:gd name="T63" fmla="*/ 126 h 199"/>
                  <a:gd name="T64" fmla="*/ 160 w 208"/>
                  <a:gd name="T65" fmla="*/ 112 h 199"/>
                  <a:gd name="T66" fmla="*/ 161 w 208"/>
                  <a:gd name="T67" fmla="*/ 100 h 199"/>
                  <a:gd name="T68" fmla="*/ 161 w 208"/>
                  <a:gd name="T69" fmla="*/ 89 h 199"/>
                  <a:gd name="T70" fmla="*/ 161 w 208"/>
                  <a:gd name="T71" fmla="*/ 77 h 199"/>
                  <a:gd name="T72" fmla="*/ 160 w 208"/>
                  <a:gd name="T73" fmla="*/ 68 h 199"/>
                  <a:gd name="T74" fmla="*/ 157 w 208"/>
                  <a:gd name="T75" fmla="*/ 59 h 199"/>
                  <a:gd name="T76" fmla="*/ 155 w 208"/>
                  <a:gd name="T77" fmla="*/ 51 h 199"/>
                  <a:gd name="T78" fmla="*/ 152 w 208"/>
                  <a:gd name="T79" fmla="*/ 42 h 199"/>
                  <a:gd name="T80" fmla="*/ 149 w 208"/>
                  <a:gd name="T81" fmla="*/ 35 h 199"/>
                  <a:gd name="T82" fmla="*/ 145 w 208"/>
                  <a:gd name="T83" fmla="*/ 29 h 199"/>
                  <a:gd name="T84" fmla="*/ 141 w 208"/>
                  <a:gd name="T85" fmla="*/ 23 h 199"/>
                  <a:gd name="T86" fmla="*/ 136 w 208"/>
                  <a:gd name="T87" fmla="*/ 17 h 199"/>
                  <a:gd name="T88" fmla="*/ 126 w 208"/>
                  <a:gd name="T89" fmla="*/ 7 h 199"/>
                  <a:gd name="T90" fmla="*/ 113 w 208"/>
                  <a:gd name="T91" fmla="*/ 0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08" h="199">
                    <a:moveTo>
                      <a:pt x="61" y="176"/>
                    </a:moveTo>
                    <a:lnTo>
                      <a:pt x="11" y="176"/>
                    </a:lnTo>
                    <a:lnTo>
                      <a:pt x="11" y="176"/>
                    </a:lnTo>
                    <a:lnTo>
                      <a:pt x="7" y="177"/>
                    </a:lnTo>
                    <a:lnTo>
                      <a:pt x="4" y="179"/>
                    </a:lnTo>
                    <a:lnTo>
                      <a:pt x="1" y="182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2"/>
                    </a:lnTo>
                    <a:lnTo>
                      <a:pt x="4" y="196"/>
                    </a:lnTo>
                    <a:lnTo>
                      <a:pt x="7" y="198"/>
                    </a:lnTo>
                    <a:lnTo>
                      <a:pt x="11" y="199"/>
                    </a:lnTo>
                    <a:lnTo>
                      <a:pt x="197" y="199"/>
                    </a:lnTo>
                    <a:lnTo>
                      <a:pt x="197" y="199"/>
                    </a:lnTo>
                    <a:lnTo>
                      <a:pt x="201" y="198"/>
                    </a:lnTo>
                    <a:lnTo>
                      <a:pt x="205" y="196"/>
                    </a:lnTo>
                    <a:lnTo>
                      <a:pt x="207" y="192"/>
                    </a:lnTo>
                    <a:lnTo>
                      <a:pt x="208" y="187"/>
                    </a:lnTo>
                    <a:lnTo>
                      <a:pt x="208" y="187"/>
                    </a:lnTo>
                    <a:lnTo>
                      <a:pt x="207" y="182"/>
                    </a:lnTo>
                    <a:lnTo>
                      <a:pt x="205" y="179"/>
                    </a:lnTo>
                    <a:lnTo>
                      <a:pt x="201" y="177"/>
                    </a:lnTo>
                    <a:lnTo>
                      <a:pt x="197" y="176"/>
                    </a:lnTo>
                    <a:lnTo>
                      <a:pt x="188" y="176"/>
                    </a:lnTo>
                    <a:lnTo>
                      <a:pt x="188" y="176"/>
                    </a:lnTo>
                    <a:lnTo>
                      <a:pt x="185" y="167"/>
                    </a:lnTo>
                    <a:lnTo>
                      <a:pt x="182" y="159"/>
                    </a:lnTo>
                    <a:lnTo>
                      <a:pt x="178" y="151"/>
                    </a:lnTo>
                    <a:lnTo>
                      <a:pt x="174" y="145"/>
                    </a:lnTo>
                    <a:lnTo>
                      <a:pt x="166" y="134"/>
                    </a:lnTo>
                    <a:lnTo>
                      <a:pt x="157" y="126"/>
                    </a:lnTo>
                    <a:lnTo>
                      <a:pt x="157" y="126"/>
                    </a:lnTo>
                    <a:lnTo>
                      <a:pt x="160" y="112"/>
                    </a:lnTo>
                    <a:lnTo>
                      <a:pt x="161" y="100"/>
                    </a:lnTo>
                    <a:lnTo>
                      <a:pt x="161" y="89"/>
                    </a:lnTo>
                    <a:lnTo>
                      <a:pt x="161" y="77"/>
                    </a:lnTo>
                    <a:lnTo>
                      <a:pt x="160" y="68"/>
                    </a:lnTo>
                    <a:lnTo>
                      <a:pt x="157" y="59"/>
                    </a:lnTo>
                    <a:lnTo>
                      <a:pt x="155" y="51"/>
                    </a:lnTo>
                    <a:lnTo>
                      <a:pt x="152" y="42"/>
                    </a:lnTo>
                    <a:lnTo>
                      <a:pt x="149" y="35"/>
                    </a:lnTo>
                    <a:lnTo>
                      <a:pt x="145" y="29"/>
                    </a:lnTo>
                    <a:lnTo>
                      <a:pt x="141" y="23"/>
                    </a:lnTo>
                    <a:lnTo>
                      <a:pt x="136" y="17"/>
                    </a:lnTo>
                    <a:lnTo>
                      <a:pt x="126" y="7"/>
                    </a:lnTo>
                    <a:lnTo>
                      <a:pt x="1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7" name="Freeform 133"/>
              <p:cNvSpPr>
                <a:spLocks/>
              </p:cNvSpPr>
              <p:nvPr/>
            </p:nvSpPr>
            <p:spPr bwMode="auto">
              <a:xfrm>
                <a:off x="2046" y="1403"/>
                <a:ext cx="106" cy="139"/>
              </a:xfrm>
              <a:custGeom>
                <a:avLst/>
                <a:gdLst>
                  <a:gd name="T0" fmla="*/ 27 w 106"/>
                  <a:gd name="T1" fmla="*/ 19 h 139"/>
                  <a:gd name="T2" fmla="*/ 27 w 106"/>
                  <a:gd name="T3" fmla="*/ 19 h 139"/>
                  <a:gd name="T4" fmla="*/ 26 w 106"/>
                  <a:gd name="T5" fmla="*/ 20 h 139"/>
                  <a:gd name="T6" fmla="*/ 25 w 106"/>
                  <a:gd name="T7" fmla="*/ 20 h 139"/>
                  <a:gd name="T8" fmla="*/ 25 w 106"/>
                  <a:gd name="T9" fmla="*/ 20 h 139"/>
                  <a:gd name="T10" fmla="*/ 24 w 106"/>
                  <a:gd name="T11" fmla="*/ 20 h 139"/>
                  <a:gd name="T12" fmla="*/ 17 w 106"/>
                  <a:gd name="T13" fmla="*/ 17 h 139"/>
                  <a:gd name="T14" fmla="*/ 17 w 106"/>
                  <a:gd name="T15" fmla="*/ 17 h 139"/>
                  <a:gd name="T16" fmla="*/ 17 w 106"/>
                  <a:gd name="T17" fmla="*/ 17 h 139"/>
                  <a:gd name="T18" fmla="*/ 17 w 106"/>
                  <a:gd name="T19" fmla="*/ 17 h 139"/>
                  <a:gd name="T20" fmla="*/ 15 w 106"/>
                  <a:gd name="T21" fmla="*/ 17 h 139"/>
                  <a:gd name="T22" fmla="*/ 12 w 106"/>
                  <a:gd name="T23" fmla="*/ 17 h 139"/>
                  <a:gd name="T24" fmla="*/ 11 w 106"/>
                  <a:gd name="T25" fmla="*/ 18 h 139"/>
                  <a:gd name="T26" fmla="*/ 9 w 106"/>
                  <a:gd name="T27" fmla="*/ 20 h 139"/>
                  <a:gd name="T28" fmla="*/ 9 w 106"/>
                  <a:gd name="T29" fmla="*/ 20 h 139"/>
                  <a:gd name="T30" fmla="*/ 9 w 106"/>
                  <a:gd name="T31" fmla="*/ 21 h 139"/>
                  <a:gd name="T32" fmla="*/ 9 w 106"/>
                  <a:gd name="T33" fmla="*/ 23 h 139"/>
                  <a:gd name="T34" fmla="*/ 10 w 106"/>
                  <a:gd name="T35" fmla="*/ 25 h 139"/>
                  <a:gd name="T36" fmla="*/ 12 w 106"/>
                  <a:gd name="T37" fmla="*/ 26 h 139"/>
                  <a:gd name="T38" fmla="*/ 16 w 106"/>
                  <a:gd name="T39" fmla="*/ 28 h 139"/>
                  <a:gd name="T40" fmla="*/ 24 w 106"/>
                  <a:gd name="T41" fmla="*/ 49 h 139"/>
                  <a:gd name="T42" fmla="*/ 24 w 106"/>
                  <a:gd name="T43" fmla="*/ 49 h 139"/>
                  <a:gd name="T44" fmla="*/ 25 w 106"/>
                  <a:gd name="T45" fmla="*/ 51 h 139"/>
                  <a:gd name="T46" fmla="*/ 26 w 106"/>
                  <a:gd name="T47" fmla="*/ 53 h 139"/>
                  <a:gd name="T48" fmla="*/ 28 w 106"/>
                  <a:gd name="T49" fmla="*/ 53 h 139"/>
                  <a:gd name="T50" fmla="*/ 30 w 106"/>
                  <a:gd name="T51" fmla="*/ 53 h 139"/>
                  <a:gd name="T52" fmla="*/ 52 w 106"/>
                  <a:gd name="T53" fmla="*/ 44 h 139"/>
                  <a:gd name="T54" fmla="*/ 55 w 106"/>
                  <a:gd name="T55" fmla="*/ 46 h 139"/>
                  <a:gd name="T56" fmla="*/ 55 w 106"/>
                  <a:gd name="T57" fmla="*/ 46 h 139"/>
                  <a:gd name="T58" fmla="*/ 58 w 106"/>
                  <a:gd name="T59" fmla="*/ 46 h 139"/>
                  <a:gd name="T60" fmla="*/ 58 w 106"/>
                  <a:gd name="T61" fmla="*/ 46 h 139"/>
                  <a:gd name="T62" fmla="*/ 60 w 106"/>
                  <a:gd name="T63" fmla="*/ 45 h 139"/>
                  <a:gd name="T64" fmla="*/ 62 w 106"/>
                  <a:gd name="T65" fmla="*/ 43 h 139"/>
                  <a:gd name="T66" fmla="*/ 62 w 106"/>
                  <a:gd name="T67" fmla="*/ 43 h 139"/>
                  <a:gd name="T68" fmla="*/ 63 w 106"/>
                  <a:gd name="T69" fmla="*/ 41 h 139"/>
                  <a:gd name="T70" fmla="*/ 62 w 106"/>
                  <a:gd name="T71" fmla="*/ 39 h 139"/>
                  <a:gd name="T72" fmla="*/ 61 w 106"/>
                  <a:gd name="T73" fmla="*/ 38 h 139"/>
                  <a:gd name="T74" fmla="*/ 60 w 106"/>
                  <a:gd name="T75" fmla="*/ 37 h 139"/>
                  <a:gd name="T76" fmla="*/ 76 w 106"/>
                  <a:gd name="T77" fmla="*/ 1 h 139"/>
                  <a:gd name="T78" fmla="*/ 76 w 106"/>
                  <a:gd name="T79" fmla="*/ 1 h 139"/>
                  <a:gd name="T80" fmla="*/ 80 w 106"/>
                  <a:gd name="T81" fmla="*/ 2 h 139"/>
                  <a:gd name="T82" fmla="*/ 80 w 106"/>
                  <a:gd name="T83" fmla="*/ 2 h 139"/>
                  <a:gd name="T84" fmla="*/ 87 w 106"/>
                  <a:gd name="T85" fmla="*/ 1 h 139"/>
                  <a:gd name="T86" fmla="*/ 92 w 106"/>
                  <a:gd name="T87" fmla="*/ 0 h 139"/>
                  <a:gd name="T88" fmla="*/ 92 w 106"/>
                  <a:gd name="T89" fmla="*/ 0 h 139"/>
                  <a:gd name="T90" fmla="*/ 97 w 106"/>
                  <a:gd name="T91" fmla="*/ 7 h 139"/>
                  <a:gd name="T92" fmla="*/ 101 w 106"/>
                  <a:gd name="T93" fmla="*/ 18 h 139"/>
                  <a:gd name="T94" fmla="*/ 104 w 106"/>
                  <a:gd name="T95" fmla="*/ 28 h 139"/>
                  <a:gd name="T96" fmla="*/ 106 w 106"/>
                  <a:gd name="T97" fmla="*/ 39 h 139"/>
                  <a:gd name="T98" fmla="*/ 106 w 106"/>
                  <a:gd name="T99" fmla="*/ 51 h 139"/>
                  <a:gd name="T100" fmla="*/ 105 w 106"/>
                  <a:gd name="T101" fmla="*/ 64 h 139"/>
                  <a:gd name="T102" fmla="*/ 102 w 106"/>
                  <a:gd name="T103" fmla="*/ 76 h 139"/>
                  <a:gd name="T104" fmla="*/ 97 w 106"/>
                  <a:gd name="T105" fmla="*/ 87 h 139"/>
                  <a:gd name="T106" fmla="*/ 0 w 106"/>
                  <a:gd name="T107" fmla="*/ 87 h 139"/>
                  <a:gd name="T108" fmla="*/ 31 w 106"/>
                  <a:gd name="T109" fmla="*/ 127 h 139"/>
                  <a:gd name="T110" fmla="*/ 31 w 106"/>
                  <a:gd name="T111" fmla="*/ 127 h 139"/>
                  <a:gd name="T112" fmla="*/ 28 w 106"/>
                  <a:gd name="T113" fmla="*/ 133 h 139"/>
                  <a:gd name="T114" fmla="*/ 25 w 106"/>
                  <a:gd name="T115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6" h="139">
                    <a:moveTo>
                      <a:pt x="27" y="19"/>
                    </a:moveTo>
                    <a:lnTo>
                      <a:pt x="27" y="19"/>
                    </a:lnTo>
                    <a:lnTo>
                      <a:pt x="26" y="20"/>
                    </a:lnTo>
                    <a:lnTo>
                      <a:pt x="25" y="20"/>
                    </a:lnTo>
                    <a:lnTo>
                      <a:pt x="25" y="20"/>
                    </a:lnTo>
                    <a:lnTo>
                      <a:pt x="24" y="20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5" y="17"/>
                    </a:lnTo>
                    <a:lnTo>
                      <a:pt x="12" y="17"/>
                    </a:lnTo>
                    <a:lnTo>
                      <a:pt x="11" y="18"/>
                    </a:lnTo>
                    <a:lnTo>
                      <a:pt x="9" y="20"/>
                    </a:lnTo>
                    <a:lnTo>
                      <a:pt x="9" y="20"/>
                    </a:lnTo>
                    <a:lnTo>
                      <a:pt x="9" y="21"/>
                    </a:lnTo>
                    <a:lnTo>
                      <a:pt x="9" y="23"/>
                    </a:lnTo>
                    <a:lnTo>
                      <a:pt x="10" y="25"/>
                    </a:lnTo>
                    <a:lnTo>
                      <a:pt x="12" y="26"/>
                    </a:lnTo>
                    <a:lnTo>
                      <a:pt x="16" y="2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5" y="51"/>
                    </a:lnTo>
                    <a:lnTo>
                      <a:pt x="26" y="53"/>
                    </a:lnTo>
                    <a:lnTo>
                      <a:pt x="28" y="53"/>
                    </a:lnTo>
                    <a:lnTo>
                      <a:pt x="30" y="53"/>
                    </a:lnTo>
                    <a:lnTo>
                      <a:pt x="52" y="44"/>
                    </a:lnTo>
                    <a:lnTo>
                      <a:pt x="55" y="46"/>
                    </a:lnTo>
                    <a:lnTo>
                      <a:pt x="55" y="46"/>
                    </a:lnTo>
                    <a:lnTo>
                      <a:pt x="58" y="46"/>
                    </a:lnTo>
                    <a:lnTo>
                      <a:pt x="58" y="46"/>
                    </a:lnTo>
                    <a:lnTo>
                      <a:pt x="60" y="45"/>
                    </a:lnTo>
                    <a:lnTo>
                      <a:pt x="62" y="43"/>
                    </a:lnTo>
                    <a:lnTo>
                      <a:pt x="62" y="43"/>
                    </a:lnTo>
                    <a:lnTo>
                      <a:pt x="63" y="41"/>
                    </a:lnTo>
                    <a:lnTo>
                      <a:pt x="62" y="39"/>
                    </a:lnTo>
                    <a:lnTo>
                      <a:pt x="61" y="38"/>
                    </a:lnTo>
                    <a:lnTo>
                      <a:pt x="60" y="37"/>
                    </a:lnTo>
                    <a:lnTo>
                      <a:pt x="76" y="1"/>
                    </a:lnTo>
                    <a:lnTo>
                      <a:pt x="76" y="1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7" y="1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97" y="7"/>
                    </a:lnTo>
                    <a:lnTo>
                      <a:pt x="101" y="18"/>
                    </a:lnTo>
                    <a:lnTo>
                      <a:pt x="104" y="28"/>
                    </a:lnTo>
                    <a:lnTo>
                      <a:pt x="106" y="39"/>
                    </a:lnTo>
                    <a:lnTo>
                      <a:pt x="106" y="51"/>
                    </a:lnTo>
                    <a:lnTo>
                      <a:pt x="105" y="64"/>
                    </a:lnTo>
                    <a:lnTo>
                      <a:pt x="102" y="76"/>
                    </a:lnTo>
                    <a:lnTo>
                      <a:pt x="97" y="87"/>
                    </a:lnTo>
                    <a:lnTo>
                      <a:pt x="0" y="87"/>
                    </a:lnTo>
                    <a:lnTo>
                      <a:pt x="31" y="127"/>
                    </a:lnTo>
                    <a:lnTo>
                      <a:pt x="31" y="127"/>
                    </a:lnTo>
                    <a:lnTo>
                      <a:pt x="28" y="133"/>
                    </a:lnTo>
                    <a:lnTo>
                      <a:pt x="25" y="1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8" name="Freeform 134"/>
              <p:cNvSpPr>
                <a:spLocks/>
              </p:cNvSpPr>
              <p:nvPr/>
            </p:nvSpPr>
            <p:spPr bwMode="auto">
              <a:xfrm>
                <a:off x="2065" y="1281"/>
                <a:ext cx="69" cy="133"/>
              </a:xfrm>
              <a:custGeom>
                <a:avLst/>
                <a:gdLst>
                  <a:gd name="T0" fmla="*/ 69 w 69"/>
                  <a:gd name="T1" fmla="*/ 0 h 133"/>
                  <a:gd name="T2" fmla="*/ 53 w 69"/>
                  <a:gd name="T3" fmla="*/ 33 h 133"/>
                  <a:gd name="T4" fmla="*/ 48 w 69"/>
                  <a:gd name="T5" fmla="*/ 31 h 133"/>
                  <a:gd name="T6" fmla="*/ 48 w 69"/>
                  <a:gd name="T7" fmla="*/ 31 h 133"/>
                  <a:gd name="T8" fmla="*/ 46 w 69"/>
                  <a:gd name="T9" fmla="*/ 30 h 133"/>
                  <a:gd name="T10" fmla="*/ 44 w 69"/>
                  <a:gd name="T11" fmla="*/ 30 h 133"/>
                  <a:gd name="T12" fmla="*/ 43 w 69"/>
                  <a:gd name="T13" fmla="*/ 31 h 133"/>
                  <a:gd name="T14" fmla="*/ 42 w 69"/>
                  <a:gd name="T15" fmla="*/ 33 h 133"/>
                  <a:gd name="T16" fmla="*/ 42 w 69"/>
                  <a:gd name="T17" fmla="*/ 33 h 133"/>
                  <a:gd name="T18" fmla="*/ 41 w 69"/>
                  <a:gd name="T19" fmla="*/ 35 h 133"/>
                  <a:gd name="T20" fmla="*/ 41 w 69"/>
                  <a:gd name="T21" fmla="*/ 37 h 133"/>
                  <a:gd name="T22" fmla="*/ 42 w 69"/>
                  <a:gd name="T23" fmla="*/ 38 h 133"/>
                  <a:gd name="T24" fmla="*/ 44 w 69"/>
                  <a:gd name="T25" fmla="*/ 40 h 133"/>
                  <a:gd name="T26" fmla="*/ 0 w 69"/>
                  <a:gd name="T27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9" h="133">
                    <a:moveTo>
                      <a:pt x="69" y="0"/>
                    </a:moveTo>
                    <a:lnTo>
                      <a:pt x="53" y="33"/>
                    </a:lnTo>
                    <a:lnTo>
                      <a:pt x="48" y="31"/>
                    </a:lnTo>
                    <a:lnTo>
                      <a:pt x="48" y="31"/>
                    </a:lnTo>
                    <a:lnTo>
                      <a:pt x="46" y="30"/>
                    </a:lnTo>
                    <a:lnTo>
                      <a:pt x="44" y="30"/>
                    </a:lnTo>
                    <a:lnTo>
                      <a:pt x="43" y="31"/>
                    </a:lnTo>
                    <a:lnTo>
                      <a:pt x="42" y="33"/>
                    </a:lnTo>
                    <a:lnTo>
                      <a:pt x="42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2" y="38"/>
                    </a:lnTo>
                    <a:lnTo>
                      <a:pt x="44" y="40"/>
                    </a:lnTo>
                    <a:lnTo>
                      <a:pt x="0" y="13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9" name="Line 135"/>
              <p:cNvSpPr>
                <a:spLocks noChangeShapeType="1"/>
              </p:cNvSpPr>
              <p:nvPr/>
            </p:nvSpPr>
            <p:spPr bwMode="auto">
              <a:xfrm flipH="1" flipV="1">
                <a:off x="2135" y="1272"/>
                <a:ext cx="37" cy="18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0" name="Freeform 136"/>
              <p:cNvSpPr>
                <a:spLocks/>
              </p:cNvSpPr>
              <p:nvPr/>
            </p:nvSpPr>
            <p:spPr bwMode="auto">
              <a:xfrm>
                <a:off x="2146" y="1296"/>
                <a:ext cx="23" cy="57"/>
              </a:xfrm>
              <a:custGeom>
                <a:avLst/>
                <a:gdLst>
                  <a:gd name="T0" fmla="*/ 0 w 23"/>
                  <a:gd name="T1" fmla="*/ 57 h 57"/>
                  <a:gd name="T2" fmla="*/ 6 w 23"/>
                  <a:gd name="T3" fmla="*/ 44 h 57"/>
                  <a:gd name="T4" fmla="*/ 6 w 23"/>
                  <a:gd name="T5" fmla="*/ 44 h 57"/>
                  <a:gd name="T6" fmla="*/ 8 w 23"/>
                  <a:gd name="T7" fmla="*/ 45 h 57"/>
                  <a:gd name="T8" fmla="*/ 8 w 23"/>
                  <a:gd name="T9" fmla="*/ 45 h 57"/>
                  <a:gd name="T10" fmla="*/ 11 w 23"/>
                  <a:gd name="T11" fmla="*/ 44 h 57"/>
                  <a:gd name="T12" fmla="*/ 12 w 23"/>
                  <a:gd name="T13" fmla="*/ 42 h 57"/>
                  <a:gd name="T14" fmla="*/ 12 w 23"/>
                  <a:gd name="T15" fmla="*/ 42 h 57"/>
                  <a:gd name="T16" fmla="*/ 13 w 23"/>
                  <a:gd name="T17" fmla="*/ 40 h 57"/>
                  <a:gd name="T18" fmla="*/ 13 w 23"/>
                  <a:gd name="T19" fmla="*/ 38 h 57"/>
                  <a:gd name="T20" fmla="*/ 12 w 23"/>
                  <a:gd name="T21" fmla="*/ 36 h 57"/>
                  <a:gd name="T22" fmla="*/ 10 w 23"/>
                  <a:gd name="T23" fmla="*/ 35 h 57"/>
                  <a:gd name="T24" fmla="*/ 5 w 23"/>
                  <a:gd name="T25" fmla="*/ 33 h 57"/>
                  <a:gd name="T26" fmla="*/ 20 w 23"/>
                  <a:gd name="T27" fmla="*/ 0 h 57"/>
                  <a:gd name="T28" fmla="*/ 23 w 23"/>
                  <a:gd name="T2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" h="57">
                    <a:moveTo>
                      <a:pt x="0" y="57"/>
                    </a:moveTo>
                    <a:lnTo>
                      <a:pt x="6" y="44"/>
                    </a:lnTo>
                    <a:lnTo>
                      <a:pt x="6" y="44"/>
                    </a:lnTo>
                    <a:lnTo>
                      <a:pt x="8" y="45"/>
                    </a:lnTo>
                    <a:lnTo>
                      <a:pt x="8" y="45"/>
                    </a:lnTo>
                    <a:lnTo>
                      <a:pt x="11" y="44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3" y="40"/>
                    </a:lnTo>
                    <a:lnTo>
                      <a:pt x="13" y="38"/>
                    </a:lnTo>
                    <a:lnTo>
                      <a:pt x="12" y="36"/>
                    </a:lnTo>
                    <a:lnTo>
                      <a:pt x="10" y="35"/>
                    </a:lnTo>
                    <a:lnTo>
                      <a:pt x="5" y="33"/>
                    </a:lnTo>
                    <a:lnTo>
                      <a:pt x="20" y="0"/>
                    </a:lnTo>
                    <a:lnTo>
                      <a:pt x="23" y="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1" name="Freeform 137"/>
              <p:cNvSpPr>
                <a:spLocks/>
              </p:cNvSpPr>
              <p:nvPr/>
            </p:nvSpPr>
            <p:spPr bwMode="auto">
              <a:xfrm>
                <a:off x="2118" y="1368"/>
                <a:ext cx="18" cy="18"/>
              </a:xfrm>
              <a:custGeom>
                <a:avLst/>
                <a:gdLst>
                  <a:gd name="T0" fmla="*/ 8 w 18"/>
                  <a:gd name="T1" fmla="*/ 18 h 18"/>
                  <a:gd name="T2" fmla="*/ 8 w 18"/>
                  <a:gd name="T3" fmla="*/ 18 h 18"/>
                  <a:gd name="T4" fmla="*/ 5 w 18"/>
                  <a:gd name="T5" fmla="*/ 18 h 18"/>
                  <a:gd name="T6" fmla="*/ 2 w 18"/>
                  <a:gd name="T7" fmla="*/ 16 h 18"/>
                  <a:gd name="T8" fmla="*/ 0 w 18"/>
                  <a:gd name="T9" fmla="*/ 12 h 18"/>
                  <a:gd name="T10" fmla="*/ 0 w 18"/>
                  <a:gd name="T11" fmla="*/ 8 h 18"/>
                  <a:gd name="T12" fmla="*/ 0 w 18"/>
                  <a:gd name="T13" fmla="*/ 8 h 18"/>
                  <a:gd name="T14" fmla="*/ 0 w 18"/>
                  <a:gd name="T15" fmla="*/ 5 h 18"/>
                  <a:gd name="T16" fmla="*/ 2 w 18"/>
                  <a:gd name="T17" fmla="*/ 2 h 18"/>
                  <a:gd name="T18" fmla="*/ 5 w 18"/>
                  <a:gd name="T19" fmla="*/ 0 h 18"/>
                  <a:gd name="T20" fmla="*/ 8 w 18"/>
                  <a:gd name="T21" fmla="*/ 0 h 18"/>
                  <a:gd name="T22" fmla="*/ 8 w 18"/>
                  <a:gd name="T23" fmla="*/ 0 h 18"/>
                  <a:gd name="T24" fmla="*/ 12 w 18"/>
                  <a:gd name="T25" fmla="*/ 0 h 18"/>
                  <a:gd name="T26" fmla="*/ 16 w 18"/>
                  <a:gd name="T27" fmla="*/ 2 h 18"/>
                  <a:gd name="T28" fmla="*/ 18 w 18"/>
                  <a:gd name="T29" fmla="*/ 5 h 18"/>
                  <a:gd name="T30" fmla="*/ 18 w 18"/>
                  <a:gd name="T31" fmla="*/ 8 h 18"/>
                  <a:gd name="T32" fmla="*/ 18 w 18"/>
                  <a:gd name="T33" fmla="*/ 8 h 18"/>
                  <a:gd name="T34" fmla="*/ 18 w 18"/>
                  <a:gd name="T35" fmla="*/ 12 h 18"/>
                  <a:gd name="T36" fmla="*/ 16 w 18"/>
                  <a:gd name="T37" fmla="*/ 16 h 18"/>
                  <a:gd name="T38" fmla="*/ 12 w 18"/>
                  <a:gd name="T39" fmla="*/ 18 h 18"/>
                  <a:gd name="T40" fmla="*/ 8 w 18"/>
                  <a:gd name="T41" fmla="*/ 18 h 18"/>
                  <a:gd name="T42" fmla="*/ 8 w 18"/>
                  <a:gd name="T4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" h="18">
                    <a:moveTo>
                      <a:pt x="8" y="18"/>
                    </a:moveTo>
                    <a:lnTo>
                      <a:pt x="8" y="18"/>
                    </a:lnTo>
                    <a:lnTo>
                      <a:pt x="5" y="18"/>
                    </a:lnTo>
                    <a:lnTo>
                      <a:pt x="2" y="16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8" y="8"/>
                    </a:lnTo>
                    <a:lnTo>
                      <a:pt x="18" y="8"/>
                    </a:lnTo>
                    <a:lnTo>
                      <a:pt x="18" y="12"/>
                    </a:lnTo>
                    <a:lnTo>
                      <a:pt x="16" y="16"/>
                    </a:lnTo>
                    <a:lnTo>
                      <a:pt x="12" y="18"/>
                    </a:lnTo>
                    <a:lnTo>
                      <a:pt x="8" y="18"/>
                    </a:lnTo>
                    <a:lnTo>
                      <a:pt x="8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2" name="Freeform 138"/>
              <p:cNvSpPr>
                <a:spLocks/>
              </p:cNvSpPr>
              <p:nvPr/>
            </p:nvSpPr>
            <p:spPr bwMode="auto">
              <a:xfrm>
                <a:off x="2020" y="1471"/>
                <a:ext cx="98" cy="13"/>
              </a:xfrm>
              <a:custGeom>
                <a:avLst/>
                <a:gdLst>
                  <a:gd name="T0" fmla="*/ 98 w 98"/>
                  <a:gd name="T1" fmla="*/ 13 h 13"/>
                  <a:gd name="T2" fmla="*/ 98 w 98"/>
                  <a:gd name="T3" fmla="*/ 0 h 13"/>
                  <a:gd name="T4" fmla="*/ 0 w 98"/>
                  <a:gd name="T5" fmla="*/ 0 h 13"/>
                  <a:gd name="T6" fmla="*/ 0 w 98"/>
                  <a:gd name="T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13">
                    <a:moveTo>
                      <a:pt x="98" y="13"/>
                    </a:moveTo>
                    <a:lnTo>
                      <a:pt x="98" y="0"/>
                    </a:lnTo>
                    <a:lnTo>
                      <a:pt x="0" y="0"/>
                    </a:lnTo>
                    <a:lnTo>
                      <a:pt x="0" y="1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3" name="Freeform 139"/>
              <p:cNvSpPr>
                <a:spLocks/>
              </p:cNvSpPr>
              <p:nvPr/>
            </p:nvSpPr>
            <p:spPr bwMode="auto">
              <a:xfrm>
                <a:off x="3322" y="1702"/>
                <a:ext cx="25" cy="20"/>
              </a:xfrm>
              <a:custGeom>
                <a:avLst/>
                <a:gdLst>
                  <a:gd name="T0" fmla="*/ 0 w 25"/>
                  <a:gd name="T1" fmla="*/ 0 h 20"/>
                  <a:gd name="T2" fmla="*/ 21 w 25"/>
                  <a:gd name="T3" fmla="*/ 20 h 20"/>
                  <a:gd name="T4" fmla="*/ 21 w 25"/>
                  <a:gd name="T5" fmla="*/ 20 h 20"/>
                  <a:gd name="T6" fmla="*/ 23 w 25"/>
                  <a:gd name="T7" fmla="*/ 13 h 20"/>
                  <a:gd name="T8" fmla="*/ 25 w 25"/>
                  <a:gd name="T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0">
                    <a:moveTo>
                      <a:pt x="0" y="0"/>
                    </a:moveTo>
                    <a:lnTo>
                      <a:pt x="21" y="20"/>
                    </a:lnTo>
                    <a:lnTo>
                      <a:pt x="21" y="20"/>
                    </a:lnTo>
                    <a:lnTo>
                      <a:pt x="23" y="13"/>
                    </a:lnTo>
                    <a:lnTo>
                      <a:pt x="25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4" name="Freeform 140"/>
              <p:cNvSpPr>
                <a:spLocks/>
              </p:cNvSpPr>
              <p:nvPr/>
            </p:nvSpPr>
            <p:spPr bwMode="auto">
              <a:xfrm>
                <a:off x="3506" y="1513"/>
                <a:ext cx="38" cy="26"/>
              </a:xfrm>
              <a:custGeom>
                <a:avLst/>
                <a:gdLst>
                  <a:gd name="T0" fmla="*/ 0 w 38"/>
                  <a:gd name="T1" fmla="*/ 0 h 26"/>
                  <a:gd name="T2" fmla="*/ 26 w 38"/>
                  <a:gd name="T3" fmla="*/ 26 h 26"/>
                  <a:gd name="T4" fmla="*/ 26 w 38"/>
                  <a:gd name="T5" fmla="*/ 26 h 26"/>
                  <a:gd name="T6" fmla="*/ 32 w 38"/>
                  <a:gd name="T7" fmla="*/ 22 h 26"/>
                  <a:gd name="T8" fmla="*/ 38 w 38"/>
                  <a:gd name="T9" fmla="*/ 1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26">
                    <a:moveTo>
                      <a:pt x="0" y="0"/>
                    </a:moveTo>
                    <a:lnTo>
                      <a:pt x="26" y="26"/>
                    </a:lnTo>
                    <a:lnTo>
                      <a:pt x="26" y="26"/>
                    </a:lnTo>
                    <a:lnTo>
                      <a:pt x="32" y="22"/>
                    </a:lnTo>
                    <a:lnTo>
                      <a:pt x="38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5" name="Freeform 141"/>
              <p:cNvSpPr>
                <a:spLocks/>
              </p:cNvSpPr>
              <p:nvPr/>
            </p:nvSpPr>
            <p:spPr bwMode="auto">
              <a:xfrm>
                <a:off x="3495" y="1541"/>
                <a:ext cx="26" cy="8"/>
              </a:xfrm>
              <a:custGeom>
                <a:avLst/>
                <a:gdLst>
                  <a:gd name="T0" fmla="*/ 0 w 26"/>
                  <a:gd name="T1" fmla="*/ 0 h 8"/>
                  <a:gd name="T2" fmla="*/ 10 w 26"/>
                  <a:gd name="T3" fmla="*/ 8 h 8"/>
                  <a:gd name="T4" fmla="*/ 10 w 26"/>
                  <a:gd name="T5" fmla="*/ 8 h 8"/>
                  <a:gd name="T6" fmla="*/ 18 w 26"/>
                  <a:gd name="T7" fmla="*/ 6 h 8"/>
                  <a:gd name="T8" fmla="*/ 26 w 26"/>
                  <a:gd name="T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8">
                    <a:moveTo>
                      <a:pt x="0" y="0"/>
                    </a:moveTo>
                    <a:lnTo>
                      <a:pt x="10" y="8"/>
                    </a:lnTo>
                    <a:lnTo>
                      <a:pt x="10" y="8"/>
                    </a:lnTo>
                    <a:lnTo>
                      <a:pt x="18" y="6"/>
                    </a:lnTo>
                    <a:lnTo>
                      <a:pt x="26" y="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6" name="Freeform 142"/>
              <p:cNvSpPr>
                <a:spLocks/>
              </p:cNvSpPr>
              <p:nvPr/>
            </p:nvSpPr>
            <p:spPr bwMode="auto">
              <a:xfrm>
                <a:off x="3299" y="1717"/>
                <a:ext cx="39" cy="29"/>
              </a:xfrm>
              <a:custGeom>
                <a:avLst/>
                <a:gdLst>
                  <a:gd name="T0" fmla="*/ 0 w 39"/>
                  <a:gd name="T1" fmla="*/ 0 h 29"/>
                  <a:gd name="T2" fmla="*/ 30 w 39"/>
                  <a:gd name="T3" fmla="*/ 29 h 29"/>
                  <a:gd name="T4" fmla="*/ 30 w 39"/>
                  <a:gd name="T5" fmla="*/ 29 h 29"/>
                  <a:gd name="T6" fmla="*/ 35 w 39"/>
                  <a:gd name="T7" fmla="*/ 22 h 29"/>
                  <a:gd name="T8" fmla="*/ 39 w 39"/>
                  <a:gd name="T9" fmla="*/ 1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29">
                    <a:moveTo>
                      <a:pt x="0" y="0"/>
                    </a:moveTo>
                    <a:lnTo>
                      <a:pt x="30" y="29"/>
                    </a:lnTo>
                    <a:lnTo>
                      <a:pt x="30" y="29"/>
                    </a:lnTo>
                    <a:lnTo>
                      <a:pt x="35" y="22"/>
                    </a:lnTo>
                    <a:lnTo>
                      <a:pt x="39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7" name="Freeform 143"/>
              <p:cNvSpPr>
                <a:spLocks/>
              </p:cNvSpPr>
              <p:nvPr/>
            </p:nvSpPr>
            <p:spPr bwMode="auto">
              <a:xfrm>
                <a:off x="3435" y="1590"/>
                <a:ext cx="22" cy="20"/>
              </a:xfrm>
              <a:custGeom>
                <a:avLst/>
                <a:gdLst>
                  <a:gd name="T0" fmla="*/ 0 w 22"/>
                  <a:gd name="T1" fmla="*/ 0 h 20"/>
                  <a:gd name="T2" fmla="*/ 20 w 22"/>
                  <a:gd name="T3" fmla="*/ 20 h 20"/>
                  <a:gd name="T4" fmla="*/ 20 w 22"/>
                  <a:gd name="T5" fmla="*/ 20 h 20"/>
                  <a:gd name="T6" fmla="*/ 22 w 22"/>
                  <a:gd name="T7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20">
                    <a:moveTo>
                      <a:pt x="0" y="0"/>
                    </a:moveTo>
                    <a:lnTo>
                      <a:pt x="20" y="20"/>
                    </a:lnTo>
                    <a:lnTo>
                      <a:pt x="20" y="20"/>
                    </a:lnTo>
                    <a:lnTo>
                      <a:pt x="22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8" name="Freeform 144"/>
              <p:cNvSpPr>
                <a:spLocks/>
              </p:cNvSpPr>
              <p:nvPr/>
            </p:nvSpPr>
            <p:spPr bwMode="auto">
              <a:xfrm>
                <a:off x="3408" y="1602"/>
                <a:ext cx="43" cy="35"/>
              </a:xfrm>
              <a:custGeom>
                <a:avLst/>
                <a:gdLst>
                  <a:gd name="T0" fmla="*/ 0 w 43"/>
                  <a:gd name="T1" fmla="*/ 0 h 35"/>
                  <a:gd name="T2" fmla="*/ 36 w 43"/>
                  <a:gd name="T3" fmla="*/ 35 h 35"/>
                  <a:gd name="T4" fmla="*/ 36 w 43"/>
                  <a:gd name="T5" fmla="*/ 35 h 35"/>
                  <a:gd name="T6" fmla="*/ 40 w 43"/>
                  <a:gd name="T7" fmla="*/ 28 h 35"/>
                  <a:gd name="T8" fmla="*/ 43 w 43"/>
                  <a:gd name="T9" fmla="*/ 2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5">
                    <a:moveTo>
                      <a:pt x="0" y="0"/>
                    </a:moveTo>
                    <a:lnTo>
                      <a:pt x="36" y="35"/>
                    </a:lnTo>
                    <a:lnTo>
                      <a:pt x="36" y="35"/>
                    </a:lnTo>
                    <a:lnTo>
                      <a:pt x="40" y="28"/>
                    </a:lnTo>
                    <a:lnTo>
                      <a:pt x="43" y="2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9" name="Freeform 145"/>
              <p:cNvSpPr>
                <a:spLocks/>
              </p:cNvSpPr>
              <p:nvPr/>
            </p:nvSpPr>
            <p:spPr bwMode="auto">
              <a:xfrm>
                <a:off x="3385" y="1654"/>
                <a:ext cx="24" cy="5"/>
              </a:xfrm>
              <a:custGeom>
                <a:avLst/>
                <a:gdLst>
                  <a:gd name="T0" fmla="*/ 0 w 24"/>
                  <a:gd name="T1" fmla="*/ 0 h 5"/>
                  <a:gd name="T2" fmla="*/ 5 w 24"/>
                  <a:gd name="T3" fmla="*/ 5 h 5"/>
                  <a:gd name="T4" fmla="*/ 5 w 24"/>
                  <a:gd name="T5" fmla="*/ 5 h 5"/>
                  <a:gd name="T6" fmla="*/ 24 w 24"/>
                  <a:gd name="T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5">
                    <a:moveTo>
                      <a:pt x="0" y="0"/>
                    </a:moveTo>
                    <a:lnTo>
                      <a:pt x="5" y="5"/>
                    </a:lnTo>
                    <a:lnTo>
                      <a:pt x="5" y="5"/>
                    </a:lnTo>
                    <a:lnTo>
                      <a:pt x="24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0" name="Freeform 146"/>
              <p:cNvSpPr>
                <a:spLocks/>
              </p:cNvSpPr>
              <p:nvPr/>
            </p:nvSpPr>
            <p:spPr bwMode="auto">
              <a:xfrm>
                <a:off x="3392" y="1623"/>
                <a:ext cx="43" cy="30"/>
              </a:xfrm>
              <a:custGeom>
                <a:avLst/>
                <a:gdLst>
                  <a:gd name="T0" fmla="*/ 0 w 43"/>
                  <a:gd name="T1" fmla="*/ 0 h 30"/>
                  <a:gd name="T2" fmla="*/ 29 w 43"/>
                  <a:gd name="T3" fmla="*/ 30 h 30"/>
                  <a:gd name="T4" fmla="*/ 29 w 43"/>
                  <a:gd name="T5" fmla="*/ 30 h 30"/>
                  <a:gd name="T6" fmla="*/ 36 w 43"/>
                  <a:gd name="T7" fmla="*/ 26 h 30"/>
                  <a:gd name="T8" fmla="*/ 43 w 43"/>
                  <a:gd name="T9" fmla="*/ 2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0">
                    <a:moveTo>
                      <a:pt x="0" y="0"/>
                    </a:moveTo>
                    <a:lnTo>
                      <a:pt x="29" y="30"/>
                    </a:lnTo>
                    <a:lnTo>
                      <a:pt x="29" y="30"/>
                    </a:lnTo>
                    <a:lnTo>
                      <a:pt x="36" y="26"/>
                    </a:lnTo>
                    <a:lnTo>
                      <a:pt x="43" y="2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1" name="Freeform 147"/>
              <p:cNvSpPr>
                <a:spLocks/>
              </p:cNvSpPr>
              <p:nvPr/>
            </p:nvSpPr>
            <p:spPr bwMode="auto">
              <a:xfrm>
                <a:off x="3373" y="1578"/>
                <a:ext cx="86" cy="83"/>
              </a:xfrm>
              <a:custGeom>
                <a:avLst/>
                <a:gdLst>
                  <a:gd name="T0" fmla="*/ 0 w 86"/>
                  <a:gd name="T1" fmla="*/ 83 h 83"/>
                  <a:gd name="T2" fmla="*/ 0 w 86"/>
                  <a:gd name="T3" fmla="*/ 83 h 83"/>
                  <a:gd name="T4" fmla="*/ 3 w 86"/>
                  <a:gd name="T5" fmla="*/ 83 h 83"/>
                  <a:gd name="T6" fmla="*/ 3 w 86"/>
                  <a:gd name="T7" fmla="*/ 83 h 83"/>
                  <a:gd name="T8" fmla="*/ 5 w 86"/>
                  <a:gd name="T9" fmla="*/ 65 h 83"/>
                  <a:gd name="T10" fmla="*/ 9 w 86"/>
                  <a:gd name="T11" fmla="*/ 48 h 83"/>
                  <a:gd name="T12" fmla="*/ 11 w 86"/>
                  <a:gd name="T13" fmla="*/ 41 h 83"/>
                  <a:gd name="T14" fmla="*/ 15 w 86"/>
                  <a:gd name="T15" fmla="*/ 34 h 83"/>
                  <a:gd name="T16" fmla="*/ 19 w 86"/>
                  <a:gd name="T17" fmla="*/ 27 h 83"/>
                  <a:gd name="T18" fmla="*/ 25 w 86"/>
                  <a:gd name="T19" fmla="*/ 22 h 83"/>
                  <a:gd name="T20" fmla="*/ 25 w 86"/>
                  <a:gd name="T21" fmla="*/ 22 h 83"/>
                  <a:gd name="T22" fmla="*/ 31 w 86"/>
                  <a:gd name="T23" fmla="*/ 15 h 83"/>
                  <a:gd name="T24" fmla="*/ 37 w 86"/>
                  <a:gd name="T25" fmla="*/ 11 h 83"/>
                  <a:gd name="T26" fmla="*/ 44 w 86"/>
                  <a:gd name="T27" fmla="*/ 8 h 83"/>
                  <a:gd name="T28" fmla="*/ 52 w 86"/>
                  <a:gd name="T29" fmla="*/ 5 h 83"/>
                  <a:gd name="T30" fmla="*/ 69 w 86"/>
                  <a:gd name="T31" fmla="*/ 2 h 83"/>
                  <a:gd name="T32" fmla="*/ 86 w 86"/>
                  <a:gd name="T33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83">
                    <a:moveTo>
                      <a:pt x="0" y="83"/>
                    </a:moveTo>
                    <a:lnTo>
                      <a:pt x="0" y="83"/>
                    </a:lnTo>
                    <a:lnTo>
                      <a:pt x="3" y="83"/>
                    </a:lnTo>
                    <a:lnTo>
                      <a:pt x="3" y="83"/>
                    </a:lnTo>
                    <a:lnTo>
                      <a:pt x="5" y="65"/>
                    </a:lnTo>
                    <a:lnTo>
                      <a:pt x="9" y="48"/>
                    </a:lnTo>
                    <a:lnTo>
                      <a:pt x="11" y="41"/>
                    </a:lnTo>
                    <a:lnTo>
                      <a:pt x="15" y="34"/>
                    </a:lnTo>
                    <a:lnTo>
                      <a:pt x="19" y="27"/>
                    </a:lnTo>
                    <a:lnTo>
                      <a:pt x="25" y="22"/>
                    </a:lnTo>
                    <a:lnTo>
                      <a:pt x="25" y="22"/>
                    </a:lnTo>
                    <a:lnTo>
                      <a:pt x="31" y="15"/>
                    </a:lnTo>
                    <a:lnTo>
                      <a:pt x="37" y="11"/>
                    </a:lnTo>
                    <a:lnTo>
                      <a:pt x="44" y="8"/>
                    </a:lnTo>
                    <a:lnTo>
                      <a:pt x="52" y="5"/>
                    </a:lnTo>
                    <a:lnTo>
                      <a:pt x="69" y="2"/>
                    </a:lnTo>
                    <a:lnTo>
                      <a:pt x="8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2" name="Freeform 148"/>
              <p:cNvSpPr>
                <a:spLocks/>
              </p:cNvSpPr>
              <p:nvPr/>
            </p:nvSpPr>
            <p:spPr bwMode="auto">
              <a:xfrm>
                <a:off x="3491" y="1546"/>
                <a:ext cx="70" cy="29"/>
              </a:xfrm>
              <a:custGeom>
                <a:avLst/>
                <a:gdLst>
                  <a:gd name="T0" fmla="*/ 0 w 70"/>
                  <a:gd name="T1" fmla="*/ 29 h 29"/>
                  <a:gd name="T2" fmla="*/ 0 w 70"/>
                  <a:gd name="T3" fmla="*/ 29 h 29"/>
                  <a:gd name="T4" fmla="*/ 19 w 70"/>
                  <a:gd name="T5" fmla="*/ 26 h 29"/>
                  <a:gd name="T6" fmla="*/ 28 w 70"/>
                  <a:gd name="T7" fmla="*/ 24 h 29"/>
                  <a:gd name="T8" fmla="*/ 37 w 70"/>
                  <a:gd name="T9" fmla="*/ 21 h 29"/>
                  <a:gd name="T10" fmla="*/ 46 w 70"/>
                  <a:gd name="T11" fmla="*/ 16 h 29"/>
                  <a:gd name="T12" fmla="*/ 55 w 70"/>
                  <a:gd name="T13" fmla="*/ 12 h 29"/>
                  <a:gd name="T14" fmla="*/ 63 w 70"/>
                  <a:gd name="T15" fmla="*/ 6 h 29"/>
                  <a:gd name="T16" fmla="*/ 70 w 70"/>
                  <a:gd name="T1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0" h="29">
                    <a:moveTo>
                      <a:pt x="0" y="29"/>
                    </a:moveTo>
                    <a:lnTo>
                      <a:pt x="0" y="29"/>
                    </a:lnTo>
                    <a:lnTo>
                      <a:pt x="19" y="26"/>
                    </a:lnTo>
                    <a:lnTo>
                      <a:pt x="28" y="24"/>
                    </a:lnTo>
                    <a:lnTo>
                      <a:pt x="37" y="21"/>
                    </a:lnTo>
                    <a:lnTo>
                      <a:pt x="46" y="16"/>
                    </a:lnTo>
                    <a:lnTo>
                      <a:pt x="55" y="12"/>
                    </a:lnTo>
                    <a:lnTo>
                      <a:pt x="63" y="6"/>
                    </a:lnTo>
                    <a:lnTo>
                      <a:pt x="7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3" name="Freeform 149"/>
              <p:cNvSpPr>
                <a:spLocks/>
              </p:cNvSpPr>
              <p:nvPr/>
            </p:nvSpPr>
            <p:spPr bwMode="auto">
              <a:xfrm>
                <a:off x="3344" y="1693"/>
                <a:ext cx="29" cy="70"/>
              </a:xfrm>
              <a:custGeom>
                <a:avLst/>
                <a:gdLst>
                  <a:gd name="T0" fmla="*/ 0 w 29"/>
                  <a:gd name="T1" fmla="*/ 70 h 70"/>
                  <a:gd name="T2" fmla="*/ 0 w 29"/>
                  <a:gd name="T3" fmla="*/ 70 h 70"/>
                  <a:gd name="T4" fmla="*/ 7 w 29"/>
                  <a:gd name="T5" fmla="*/ 62 h 70"/>
                  <a:gd name="T6" fmla="*/ 12 w 29"/>
                  <a:gd name="T7" fmla="*/ 55 h 70"/>
                  <a:gd name="T8" fmla="*/ 18 w 29"/>
                  <a:gd name="T9" fmla="*/ 45 h 70"/>
                  <a:gd name="T10" fmla="*/ 21 w 29"/>
                  <a:gd name="T11" fmla="*/ 37 h 70"/>
                  <a:gd name="T12" fmla="*/ 24 w 29"/>
                  <a:gd name="T13" fmla="*/ 28 h 70"/>
                  <a:gd name="T14" fmla="*/ 26 w 29"/>
                  <a:gd name="T15" fmla="*/ 19 h 70"/>
                  <a:gd name="T16" fmla="*/ 29 w 29"/>
                  <a:gd name="T17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70">
                    <a:moveTo>
                      <a:pt x="0" y="70"/>
                    </a:moveTo>
                    <a:lnTo>
                      <a:pt x="0" y="70"/>
                    </a:lnTo>
                    <a:lnTo>
                      <a:pt x="7" y="62"/>
                    </a:lnTo>
                    <a:lnTo>
                      <a:pt x="12" y="55"/>
                    </a:lnTo>
                    <a:lnTo>
                      <a:pt x="18" y="45"/>
                    </a:lnTo>
                    <a:lnTo>
                      <a:pt x="21" y="37"/>
                    </a:lnTo>
                    <a:lnTo>
                      <a:pt x="24" y="28"/>
                    </a:lnTo>
                    <a:lnTo>
                      <a:pt x="26" y="19"/>
                    </a:lnTo>
                    <a:lnTo>
                      <a:pt x="2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4" name="Freeform 150"/>
              <p:cNvSpPr>
                <a:spLocks/>
              </p:cNvSpPr>
              <p:nvPr/>
            </p:nvSpPr>
            <p:spPr bwMode="auto">
              <a:xfrm>
                <a:off x="3289" y="1490"/>
                <a:ext cx="217" cy="217"/>
              </a:xfrm>
              <a:custGeom>
                <a:avLst/>
                <a:gdLst>
                  <a:gd name="T0" fmla="*/ 217 w 217"/>
                  <a:gd name="T1" fmla="*/ 0 h 217"/>
                  <a:gd name="T2" fmla="*/ 217 w 217"/>
                  <a:gd name="T3" fmla="*/ 0 h 217"/>
                  <a:gd name="T4" fmla="*/ 208 w 217"/>
                  <a:gd name="T5" fmla="*/ 11 h 217"/>
                  <a:gd name="T6" fmla="*/ 202 w 217"/>
                  <a:gd name="T7" fmla="*/ 21 h 217"/>
                  <a:gd name="T8" fmla="*/ 197 w 217"/>
                  <a:gd name="T9" fmla="*/ 32 h 217"/>
                  <a:gd name="T10" fmla="*/ 193 w 217"/>
                  <a:gd name="T11" fmla="*/ 44 h 217"/>
                  <a:gd name="T12" fmla="*/ 190 w 217"/>
                  <a:gd name="T13" fmla="*/ 56 h 217"/>
                  <a:gd name="T14" fmla="*/ 189 w 217"/>
                  <a:gd name="T15" fmla="*/ 67 h 217"/>
                  <a:gd name="T16" fmla="*/ 186 w 217"/>
                  <a:gd name="T17" fmla="*/ 92 h 217"/>
                  <a:gd name="T18" fmla="*/ 186 w 217"/>
                  <a:gd name="T19" fmla="*/ 92 h 217"/>
                  <a:gd name="T20" fmla="*/ 184 w 217"/>
                  <a:gd name="T21" fmla="*/ 113 h 217"/>
                  <a:gd name="T22" fmla="*/ 183 w 217"/>
                  <a:gd name="T23" fmla="*/ 123 h 217"/>
                  <a:gd name="T24" fmla="*/ 181 w 217"/>
                  <a:gd name="T25" fmla="*/ 132 h 217"/>
                  <a:gd name="T26" fmla="*/ 177 w 217"/>
                  <a:gd name="T27" fmla="*/ 141 h 217"/>
                  <a:gd name="T28" fmla="*/ 174 w 217"/>
                  <a:gd name="T29" fmla="*/ 150 h 217"/>
                  <a:gd name="T30" fmla="*/ 169 w 217"/>
                  <a:gd name="T31" fmla="*/ 158 h 217"/>
                  <a:gd name="T32" fmla="*/ 164 w 217"/>
                  <a:gd name="T33" fmla="*/ 164 h 217"/>
                  <a:gd name="T34" fmla="*/ 164 w 217"/>
                  <a:gd name="T35" fmla="*/ 164 h 217"/>
                  <a:gd name="T36" fmla="*/ 157 w 217"/>
                  <a:gd name="T37" fmla="*/ 170 h 217"/>
                  <a:gd name="T38" fmla="*/ 149 w 217"/>
                  <a:gd name="T39" fmla="*/ 175 h 217"/>
                  <a:gd name="T40" fmla="*/ 140 w 217"/>
                  <a:gd name="T41" fmla="*/ 178 h 217"/>
                  <a:gd name="T42" fmla="*/ 131 w 217"/>
                  <a:gd name="T43" fmla="*/ 181 h 217"/>
                  <a:gd name="T44" fmla="*/ 122 w 217"/>
                  <a:gd name="T45" fmla="*/ 184 h 217"/>
                  <a:gd name="T46" fmla="*/ 112 w 217"/>
                  <a:gd name="T47" fmla="*/ 185 h 217"/>
                  <a:gd name="T48" fmla="*/ 91 w 217"/>
                  <a:gd name="T49" fmla="*/ 187 h 217"/>
                  <a:gd name="T50" fmla="*/ 91 w 217"/>
                  <a:gd name="T51" fmla="*/ 187 h 217"/>
                  <a:gd name="T52" fmla="*/ 67 w 217"/>
                  <a:gd name="T53" fmla="*/ 189 h 217"/>
                  <a:gd name="T54" fmla="*/ 55 w 217"/>
                  <a:gd name="T55" fmla="*/ 191 h 217"/>
                  <a:gd name="T56" fmla="*/ 43 w 217"/>
                  <a:gd name="T57" fmla="*/ 194 h 217"/>
                  <a:gd name="T58" fmla="*/ 31 w 217"/>
                  <a:gd name="T59" fmla="*/ 197 h 217"/>
                  <a:gd name="T60" fmla="*/ 20 w 217"/>
                  <a:gd name="T61" fmla="*/ 202 h 217"/>
                  <a:gd name="T62" fmla="*/ 10 w 217"/>
                  <a:gd name="T63" fmla="*/ 209 h 217"/>
                  <a:gd name="T64" fmla="*/ 0 w 217"/>
                  <a:gd name="T6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7" h="217">
                    <a:moveTo>
                      <a:pt x="217" y="0"/>
                    </a:moveTo>
                    <a:lnTo>
                      <a:pt x="217" y="0"/>
                    </a:lnTo>
                    <a:lnTo>
                      <a:pt x="208" y="11"/>
                    </a:lnTo>
                    <a:lnTo>
                      <a:pt x="202" y="21"/>
                    </a:lnTo>
                    <a:lnTo>
                      <a:pt x="197" y="32"/>
                    </a:lnTo>
                    <a:lnTo>
                      <a:pt x="193" y="44"/>
                    </a:lnTo>
                    <a:lnTo>
                      <a:pt x="190" y="56"/>
                    </a:lnTo>
                    <a:lnTo>
                      <a:pt x="189" y="67"/>
                    </a:lnTo>
                    <a:lnTo>
                      <a:pt x="186" y="92"/>
                    </a:lnTo>
                    <a:lnTo>
                      <a:pt x="186" y="92"/>
                    </a:lnTo>
                    <a:lnTo>
                      <a:pt x="184" y="113"/>
                    </a:lnTo>
                    <a:lnTo>
                      <a:pt x="183" y="123"/>
                    </a:lnTo>
                    <a:lnTo>
                      <a:pt x="181" y="132"/>
                    </a:lnTo>
                    <a:lnTo>
                      <a:pt x="177" y="141"/>
                    </a:lnTo>
                    <a:lnTo>
                      <a:pt x="174" y="150"/>
                    </a:lnTo>
                    <a:lnTo>
                      <a:pt x="169" y="158"/>
                    </a:lnTo>
                    <a:lnTo>
                      <a:pt x="164" y="164"/>
                    </a:lnTo>
                    <a:lnTo>
                      <a:pt x="164" y="164"/>
                    </a:lnTo>
                    <a:lnTo>
                      <a:pt x="157" y="170"/>
                    </a:lnTo>
                    <a:lnTo>
                      <a:pt x="149" y="175"/>
                    </a:lnTo>
                    <a:lnTo>
                      <a:pt x="140" y="178"/>
                    </a:lnTo>
                    <a:lnTo>
                      <a:pt x="131" y="181"/>
                    </a:lnTo>
                    <a:lnTo>
                      <a:pt x="122" y="184"/>
                    </a:lnTo>
                    <a:lnTo>
                      <a:pt x="112" y="185"/>
                    </a:lnTo>
                    <a:lnTo>
                      <a:pt x="91" y="187"/>
                    </a:lnTo>
                    <a:lnTo>
                      <a:pt x="91" y="187"/>
                    </a:lnTo>
                    <a:lnTo>
                      <a:pt x="67" y="189"/>
                    </a:lnTo>
                    <a:lnTo>
                      <a:pt x="55" y="191"/>
                    </a:lnTo>
                    <a:lnTo>
                      <a:pt x="43" y="194"/>
                    </a:lnTo>
                    <a:lnTo>
                      <a:pt x="31" y="197"/>
                    </a:lnTo>
                    <a:lnTo>
                      <a:pt x="20" y="202"/>
                    </a:lnTo>
                    <a:lnTo>
                      <a:pt x="10" y="209"/>
                    </a:lnTo>
                    <a:lnTo>
                      <a:pt x="0" y="2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5" name="Freeform 151"/>
              <p:cNvSpPr>
                <a:spLocks noEditPoints="1"/>
              </p:cNvSpPr>
              <p:nvPr/>
            </p:nvSpPr>
            <p:spPr bwMode="auto">
              <a:xfrm>
                <a:off x="2111" y="880"/>
                <a:ext cx="163" cy="212"/>
              </a:xfrm>
              <a:custGeom>
                <a:avLst/>
                <a:gdLst>
                  <a:gd name="T0" fmla="*/ 78 w 163"/>
                  <a:gd name="T1" fmla="*/ 6 h 212"/>
                  <a:gd name="T2" fmla="*/ 67 w 163"/>
                  <a:gd name="T3" fmla="*/ 16 h 212"/>
                  <a:gd name="T4" fmla="*/ 47 w 163"/>
                  <a:gd name="T5" fmla="*/ 54 h 212"/>
                  <a:gd name="T6" fmla="*/ 36 w 163"/>
                  <a:gd name="T7" fmla="*/ 72 h 212"/>
                  <a:gd name="T8" fmla="*/ 16 w 163"/>
                  <a:gd name="T9" fmla="*/ 94 h 212"/>
                  <a:gd name="T10" fmla="*/ 4 w 163"/>
                  <a:gd name="T11" fmla="*/ 116 h 212"/>
                  <a:gd name="T12" fmla="*/ 0 w 163"/>
                  <a:gd name="T13" fmla="*/ 136 h 212"/>
                  <a:gd name="T14" fmla="*/ 1 w 163"/>
                  <a:gd name="T15" fmla="*/ 155 h 212"/>
                  <a:gd name="T16" fmla="*/ 17 w 163"/>
                  <a:gd name="T17" fmla="*/ 187 h 212"/>
                  <a:gd name="T18" fmla="*/ 46 w 163"/>
                  <a:gd name="T19" fmla="*/ 206 h 212"/>
                  <a:gd name="T20" fmla="*/ 78 w 163"/>
                  <a:gd name="T21" fmla="*/ 212 h 212"/>
                  <a:gd name="T22" fmla="*/ 98 w 163"/>
                  <a:gd name="T23" fmla="*/ 207 h 212"/>
                  <a:gd name="T24" fmla="*/ 121 w 163"/>
                  <a:gd name="T25" fmla="*/ 194 h 212"/>
                  <a:gd name="T26" fmla="*/ 140 w 163"/>
                  <a:gd name="T27" fmla="*/ 175 h 212"/>
                  <a:gd name="T28" fmla="*/ 152 w 163"/>
                  <a:gd name="T29" fmla="*/ 152 h 212"/>
                  <a:gd name="T30" fmla="*/ 163 w 163"/>
                  <a:gd name="T31" fmla="*/ 99 h 212"/>
                  <a:gd name="T32" fmla="*/ 161 w 163"/>
                  <a:gd name="T33" fmla="*/ 70 h 212"/>
                  <a:gd name="T34" fmla="*/ 151 w 163"/>
                  <a:gd name="T35" fmla="*/ 36 h 212"/>
                  <a:gd name="T36" fmla="*/ 134 w 163"/>
                  <a:gd name="T37" fmla="*/ 14 h 212"/>
                  <a:gd name="T38" fmla="*/ 114 w 163"/>
                  <a:gd name="T39" fmla="*/ 3 h 212"/>
                  <a:gd name="T40" fmla="*/ 95 w 163"/>
                  <a:gd name="T41" fmla="*/ 1 h 212"/>
                  <a:gd name="T42" fmla="*/ 82 w 163"/>
                  <a:gd name="T43" fmla="*/ 4 h 212"/>
                  <a:gd name="T44" fmla="*/ 60 w 163"/>
                  <a:gd name="T45" fmla="*/ 164 h 212"/>
                  <a:gd name="T46" fmla="*/ 48 w 163"/>
                  <a:gd name="T47" fmla="*/ 159 h 212"/>
                  <a:gd name="T48" fmla="*/ 42 w 163"/>
                  <a:gd name="T49" fmla="*/ 148 h 212"/>
                  <a:gd name="T50" fmla="*/ 42 w 163"/>
                  <a:gd name="T51" fmla="*/ 138 h 212"/>
                  <a:gd name="T52" fmla="*/ 48 w 163"/>
                  <a:gd name="T53" fmla="*/ 127 h 212"/>
                  <a:gd name="T54" fmla="*/ 60 w 163"/>
                  <a:gd name="T55" fmla="*/ 122 h 212"/>
                  <a:gd name="T56" fmla="*/ 69 w 163"/>
                  <a:gd name="T57" fmla="*/ 122 h 212"/>
                  <a:gd name="T58" fmla="*/ 79 w 163"/>
                  <a:gd name="T59" fmla="*/ 127 h 212"/>
                  <a:gd name="T60" fmla="*/ 85 w 163"/>
                  <a:gd name="T61" fmla="*/ 138 h 212"/>
                  <a:gd name="T62" fmla="*/ 85 w 163"/>
                  <a:gd name="T63" fmla="*/ 148 h 212"/>
                  <a:gd name="T64" fmla="*/ 79 w 163"/>
                  <a:gd name="T65" fmla="*/ 159 h 212"/>
                  <a:gd name="T66" fmla="*/ 69 w 163"/>
                  <a:gd name="T67" fmla="*/ 164 h 212"/>
                  <a:gd name="T68" fmla="*/ 88 w 163"/>
                  <a:gd name="T69" fmla="*/ 65 h 212"/>
                  <a:gd name="T70" fmla="*/ 81 w 163"/>
                  <a:gd name="T71" fmla="*/ 63 h 212"/>
                  <a:gd name="T72" fmla="*/ 78 w 163"/>
                  <a:gd name="T73" fmla="*/ 56 h 212"/>
                  <a:gd name="T74" fmla="*/ 84 w 163"/>
                  <a:gd name="T75" fmla="*/ 47 h 212"/>
                  <a:gd name="T76" fmla="*/ 93 w 163"/>
                  <a:gd name="T77" fmla="*/ 47 h 212"/>
                  <a:gd name="T78" fmla="*/ 99 w 163"/>
                  <a:gd name="T79" fmla="*/ 56 h 212"/>
                  <a:gd name="T80" fmla="*/ 96 w 163"/>
                  <a:gd name="T81" fmla="*/ 63 h 212"/>
                  <a:gd name="T82" fmla="*/ 88 w 163"/>
                  <a:gd name="T83" fmla="*/ 65 h 212"/>
                  <a:gd name="T84" fmla="*/ 111 w 163"/>
                  <a:gd name="T85" fmla="*/ 111 h 212"/>
                  <a:gd name="T86" fmla="*/ 103 w 163"/>
                  <a:gd name="T87" fmla="*/ 97 h 212"/>
                  <a:gd name="T88" fmla="*/ 107 w 163"/>
                  <a:gd name="T89" fmla="*/ 88 h 212"/>
                  <a:gd name="T90" fmla="*/ 116 w 163"/>
                  <a:gd name="T91" fmla="*/ 84 h 212"/>
                  <a:gd name="T92" fmla="*/ 130 w 163"/>
                  <a:gd name="T93" fmla="*/ 92 h 212"/>
                  <a:gd name="T94" fmla="*/ 130 w 163"/>
                  <a:gd name="T95" fmla="*/ 103 h 212"/>
                  <a:gd name="T96" fmla="*/ 116 w 163"/>
                  <a:gd name="T97" fmla="*/ 1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3" h="212">
                    <a:moveTo>
                      <a:pt x="82" y="4"/>
                    </a:moveTo>
                    <a:lnTo>
                      <a:pt x="82" y="4"/>
                    </a:lnTo>
                    <a:lnTo>
                      <a:pt x="78" y="6"/>
                    </a:lnTo>
                    <a:lnTo>
                      <a:pt x="74" y="9"/>
                    </a:lnTo>
                    <a:lnTo>
                      <a:pt x="70" y="13"/>
                    </a:lnTo>
                    <a:lnTo>
                      <a:pt x="67" y="16"/>
                    </a:lnTo>
                    <a:lnTo>
                      <a:pt x="61" y="25"/>
                    </a:lnTo>
                    <a:lnTo>
                      <a:pt x="57" y="35"/>
                    </a:lnTo>
                    <a:lnTo>
                      <a:pt x="47" y="54"/>
                    </a:lnTo>
                    <a:lnTo>
                      <a:pt x="42" y="63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29" y="79"/>
                    </a:lnTo>
                    <a:lnTo>
                      <a:pt x="22" y="86"/>
                    </a:lnTo>
                    <a:lnTo>
                      <a:pt x="16" y="94"/>
                    </a:lnTo>
                    <a:lnTo>
                      <a:pt x="11" y="101"/>
                    </a:lnTo>
                    <a:lnTo>
                      <a:pt x="7" y="109"/>
                    </a:lnTo>
                    <a:lnTo>
                      <a:pt x="4" y="116"/>
                    </a:lnTo>
                    <a:lnTo>
                      <a:pt x="2" y="123"/>
                    </a:lnTo>
                    <a:lnTo>
                      <a:pt x="1" y="130"/>
                    </a:lnTo>
                    <a:lnTo>
                      <a:pt x="0" y="136"/>
                    </a:lnTo>
                    <a:lnTo>
                      <a:pt x="0" y="143"/>
                    </a:lnTo>
                    <a:lnTo>
                      <a:pt x="0" y="149"/>
                    </a:lnTo>
                    <a:lnTo>
                      <a:pt x="1" y="155"/>
                    </a:lnTo>
                    <a:lnTo>
                      <a:pt x="5" y="166"/>
                    </a:lnTo>
                    <a:lnTo>
                      <a:pt x="10" y="177"/>
                    </a:lnTo>
                    <a:lnTo>
                      <a:pt x="17" y="187"/>
                    </a:lnTo>
                    <a:lnTo>
                      <a:pt x="26" y="194"/>
                    </a:lnTo>
                    <a:lnTo>
                      <a:pt x="36" y="201"/>
                    </a:lnTo>
                    <a:lnTo>
                      <a:pt x="46" y="206"/>
                    </a:lnTo>
                    <a:lnTo>
                      <a:pt x="57" y="210"/>
                    </a:lnTo>
                    <a:lnTo>
                      <a:pt x="67" y="211"/>
                    </a:lnTo>
                    <a:lnTo>
                      <a:pt x="78" y="212"/>
                    </a:lnTo>
                    <a:lnTo>
                      <a:pt x="88" y="210"/>
                    </a:lnTo>
                    <a:lnTo>
                      <a:pt x="88" y="210"/>
                    </a:lnTo>
                    <a:lnTo>
                      <a:pt x="98" y="207"/>
                    </a:lnTo>
                    <a:lnTo>
                      <a:pt x="106" y="204"/>
                    </a:lnTo>
                    <a:lnTo>
                      <a:pt x="114" y="199"/>
                    </a:lnTo>
                    <a:lnTo>
                      <a:pt x="121" y="194"/>
                    </a:lnTo>
                    <a:lnTo>
                      <a:pt x="129" y="188"/>
                    </a:lnTo>
                    <a:lnTo>
                      <a:pt x="134" y="182"/>
                    </a:lnTo>
                    <a:lnTo>
                      <a:pt x="140" y="175"/>
                    </a:lnTo>
                    <a:lnTo>
                      <a:pt x="145" y="168"/>
                    </a:lnTo>
                    <a:lnTo>
                      <a:pt x="149" y="160"/>
                    </a:lnTo>
                    <a:lnTo>
                      <a:pt x="152" y="152"/>
                    </a:lnTo>
                    <a:lnTo>
                      <a:pt x="158" y="135"/>
                    </a:lnTo>
                    <a:lnTo>
                      <a:pt x="161" y="118"/>
                    </a:lnTo>
                    <a:lnTo>
                      <a:pt x="163" y="99"/>
                    </a:lnTo>
                    <a:lnTo>
                      <a:pt x="163" y="99"/>
                    </a:lnTo>
                    <a:lnTo>
                      <a:pt x="162" y="84"/>
                    </a:lnTo>
                    <a:lnTo>
                      <a:pt x="161" y="70"/>
                    </a:lnTo>
                    <a:lnTo>
                      <a:pt x="158" y="57"/>
                    </a:lnTo>
                    <a:lnTo>
                      <a:pt x="155" y="46"/>
                    </a:lnTo>
                    <a:lnTo>
                      <a:pt x="151" y="36"/>
                    </a:lnTo>
                    <a:lnTo>
                      <a:pt x="146" y="27"/>
                    </a:lnTo>
                    <a:lnTo>
                      <a:pt x="140" y="20"/>
                    </a:lnTo>
                    <a:lnTo>
                      <a:pt x="134" y="14"/>
                    </a:lnTo>
                    <a:lnTo>
                      <a:pt x="127" y="9"/>
                    </a:lnTo>
                    <a:lnTo>
                      <a:pt x="120" y="5"/>
                    </a:lnTo>
                    <a:lnTo>
                      <a:pt x="114" y="3"/>
                    </a:lnTo>
                    <a:lnTo>
                      <a:pt x="107" y="1"/>
                    </a:lnTo>
                    <a:lnTo>
                      <a:pt x="101" y="0"/>
                    </a:lnTo>
                    <a:lnTo>
                      <a:pt x="95" y="1"/>
                    </a:lnTo>
                    <a:lnTo>
                      <a:pt x="88" y="2"/>
                    </a:lnTo>
                    <a:lnTo>
                      <a:pt x="82" y="4"/>
                    </a:lnTo>
                    <a:lnTo>
                      <a:pt x="82" y="4"/>
                    </a:lnTo>
                    <a:close/>
                    <a:moveTo>
                      <a:pt x="64" y="165"/>
                    </a:moveTo>
                    <a:lnTo>
                      <a:pt x="64" y="165"/>
                    </a:lnTo>
                    <a:lnTo>
                      <a:pt x="60" y="164"/>
                    </a:lnTo>
                    <a:lnTo>
                      <a:pt x="55" y="163"/>
                    </a:lnTo>
                    <a:lnTo>
                      <a:pt x="51" y="161"/>
                    </a:lnTo>
                    <a:lnTo>
                      <a:pt x="48" y="159"/>
                    </a:lnTo>
                    <a:lnTo>
                      <a:pt x="46" y="155"/>
                    </a:lnTo>
                    <a:lnTo>
                      <a:pt x="44" y="152"/>
                    </a:lnTo>
                    <a:lnTo>
                      <a:pt x="42" y="148"/>
                    </a:lnTo>
                    <a:lnTo>
                      <a:pt x="42" y="144"/>
                    </a:lnTo>
                    <a:lnTo>
                      <a:pt x="42" y="144"/>
                    </a:lnTo>
                    <a:lnTo>
                      <a:pt x="42" y="138"/>
                    </a:lnTo>
                    <a:lnTo>
                      <a:pt x="44" y="134"/>
                    </a:lnTo>
                    <a:lnTo>
                      <a:pt x="46" y="131"/>
                    </a:lnTo>
                    <a:lnTo>
                      <a:pt x="48" y="127"/>
                    </a:lnTo>
                    <a:lnTo>
                      <a:pt x="51" y="125"/>
                    </a:lnTo>
                    <a:lnTo>
                      <a:pt x="55" y="123"/>
                    </a:lnTo>
                    <a:lnTo>
                      <a:pt x="60" y="122"/>
                    </a:lnTo>
                    <a:lnTo>
                      <a:pt x="64" y="121"/>
                    </a:lnTo>
                    <a:lnTo>
                      <a:pt x="64" y="121"/>
                    </a:lnTo>
                    <a:lnTo>
                      <a:pt x="69" y="122"/>
                    </a:lnTo>
                    <a:lnTo>
                      <a:pt x="73" y="123"/>
                    </a:lnTo>
                    <a:lnTo>
                      <a:pt x="76" y="125"/>
                    </a:lnTo>
                    <a:lnTo>
                      <a:pt x="79" y="127"/>
                    </a:lnTo>
                    <a:lnTo>
                      <a:pt x="82" y="131"/>
                    </a:lnTo>
                    <a:lnTo>
                      <a:pt x="84" y="134"/>
                    </a:lnTo>
                    <a:lnTo>
                      <a:pt x="85" y="138"/>
                    </a:lnTo>
                    <a:lnTo>
                      <a:pt x="86" y="144"/>
                    </a:lnTo>
                    <a:lnTo>
                      <a:pt x="86" y="144"/>
                    </a:lnTo>
                    <a:lnTo>
                      <a:pt x="85" y="148"/>
                    </a:lnTo>
                    <a:lnTo>
                      <a:pt x="84" y="152"/>
                    </a:lnTo>
                    <a:lnTo>
                      <a:pt x="82" y="155"/>
                    </a:lnTo>
                    <a:lnTo>
                      <a:pt x="79" y="159"/>
                    </a:lnTo>
                    <a:lnTo>
                      <a:pt x="76" y="161"/>
                    </a:lnTo>
                    <a:lnTo>
                      <a:pt x="73" y="163"/>
                    </a:lnTo>
                    <a:lnTo>
                      <a:pt x="69" y="164"/>
                    </a:lnTo>
                    <a:lnTo>
                      <a:pt x="64" y="165"/>
                    </a:lnTo>
                    <a:lnTo>
                      <a:pt x="64" y="165"/>
                    </a:lnTo>
                    <a:close/>
                    <a:moveTo>
                      <a:pt x="88" y="65"/>
                    </a:moveTo>
                    <a:lnTo>
                      <a:pt x="88" y="65"/>
                    </a:lnTo>
                    <a:lnTo>
                      <a:pt x="84" y="65"/>
                    </a:lnTo>
                    <a:lnTo>
                      <a:pt x="81" y="63"/>
                    </a:lnTo>
                    <a:lnTo>
                      <a:pt x="79" y="60"/>
                    </a:lnTo>
                    <a:lnTo>
                      <a:pt x="78" y="56"/>
                    </a:lnTo>
                    <a:lnTo>
                      <a:pt x="78" y="56"/>
                    </a:lnTo>
                    <a:lnTo>
                      <a:pt x="79" y="52"/>
                    </a:lnTo>
                    <a:lnTo>
                      <a:pt x="81" y="49"/>
                    </a:lnTo>
                    <a:lnTo>
                      <a:pt x="84" y="47"/>
                    </a:lnTo>
                    <a:lnTo>
                      <a:pt x="88" y="46"/>
                    </a:lnTo>
                    <a:lnTo>
                      <a:pt x="88" y="46"/>
                    </a:lnTo>
                    <a:lnTo>
                      <a:pt x="93" y="47"/>
                    </a:lnTo>
                    <a:lnTo>
                      <a:pt x="96" y="49"/>
                    </a:lnTo>
                    <a:lnTo>
                      <a:pt x="98" y="52"/>
                    </a:lnTo>
                    <a:lnTo>
                      <a:pt x="99" y="56"/>
                    </a:lnTo>
                    <a:lnTo>
                      <a:pt x="99" y="56"/>
                    </a:lnTo>
                    <a:lnTo>
                      <a:pt x="98" y="60"/>
                    </a:lnTo>
                    <a:lnTo>
                      <a:pt x="96" y="63"/>
                    </a:lnTo>
                    <a:lnTo>
                      <a:pt x="93" y="65"/>
                    </a:lnTo>
                    <a:lnTo>
                      <a:pt x="88" y="65"/>
                    </a:lnTo>
                    <a:lnTo>
                      <a:pt x="88" y="65"/>
                    </a:lnTo>
                    <a:close/>
                    <a:moveTo>
                      <a:pt x="116" y="112"/>
                    </a:moveTo>
                    <a:lnTo>
                      <a:pt x="116" y="112"/>
                    </a:lnTo>
                    <a:lnTo>
                      <a:pt x="111" y="111"/>
                    </a:lnTo>
                    <a:lnTo>
                      <a:pt x="107" y="108"/>
                    </a:lnTo>
                    <a:lnTo>
                      <a:pt x="104" y="103"/>
                    </a:lnTo>
                    <a:lnTo>
                      <a:pt x="103" y="97"/>
                    </a:lnTo>
                    <a:lnTo>
                      <a:pt x="103" y="97"/>
                    </a:lnTo>
                    <a:lnTo>
                      <a:pt x="104" y="92"/>
                    </a:lnTo>
                    <a:lnTo>
                      <a:pt x="107" y="88"/>
                    </a:lnTo>
                    <a:lnTo>
                      <a:pt x="111" y="85"/>
                    </a:lnTo>
                    <a:lnTo>
                      <a:pt x="116" y="84"/>
                    </a:lnTo>
                    <a:lnTo>
                      <a:pt x="116" y="84"/>
                    </a:lnTo>
                    <a:lnTo>
                      <a:pt x="122" y="85"/>
                    </a:lnTo>
                    <a:lnTo>
                      <a:pt x="126" y="88"/>
                    </a:lnTo>
                    <a:lnTo>
                      <a:pt x="130" y="92"/>
                    </a:lnTo>
                    <a:lnTo>
                      <a:pt x="131" y="97"/>
                    </a:lnTo>
                    <a:lnTo>
                      <a:pt x="131" y="97"/>
                    </a:lnTo>
                    <a:lnTo>
                      <a:pt x="130" y="103"/>
                    </a:lnTo>
                    <a:lnTo>
                      <a:pt x="126" y="108"/>
                    </a:lnTo>
                    <a:lnTo>
                      <a:pt x="122" y="111"/>
                    </a:lnTo>
                    <a:lnTo>
                      <a:pt x="116" y="112"/>
                    </a:lnTo>
                    <a:lnTo>
                      <a:pt x="116" y="11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6" name="Freeform 152"/>
              <p:cNvSpPr>
                <a:spLocks/>
              </p:cNvSpPr>
              <p:nvPr/>
            </p:nvSpPr>
            <p:spPr bwMode="auto">
              <a:xfrm>
                <a:off x="2087" y="928"/>
                <a:ext cx="43" cy="31"/>
              </a:xfrm>
              <a:custGeom>
                <a:avLst/>
                <a:gdLst>
                  <a:gd name="T0" fmla="*/ 43 w 43"/>
                  <a:gd name="T1" fmla="*/ 25 h 31"/>
                  <a:gd name="T2" fmla="*/ 30 w 43"/>
                  <a:gd name="T3" fmla="*/ 18 h 31"/>
                  <a:gd name="T4" fmla="*/ 30 w 43"/>
                  <a:gd name="T5" fmla="*/ 18 h 31"/>
                  <a:gd name="T6" fmla="*/ 31 w 43"/>
                  <a:gd name="T7" fmla="*/ 15 h 31"/>
                  <a:gd name="T8" fmla="*/ 31 w 43"/>
                  <a:gd name="T9" fmla="*/ 15 h 31"/>
                  <a:gd name="T10" fmla="*/ 30 w 43"/>
                  <a:gd name="T11" fmla="*/ 12 h 31"/>
                  <a:gd name="T12" fmla="*/ 29 w 43"/>
                  <a:gd name="T13" fmla="*/ 9 h 31"/>
                  <a:gd name="T14" fmla="*/ 26 w 43"/>
                  <a:gd name="T15" fmla="*/ 5 h 31"/>
                  <a:gd name="T16" fmla="*/ 21 w 43"/>
                  <a:gd name="T17" fmla="*/ 1 h 31"/>
                  <a:gd name="T18" fmla="*/ 19 w 43"/>
                  <a:gd name="T19" fmla="*/ 0 h 31"/>
                  <a:gd name="T20" fmla="*/ 16 w 43"/>
                  <a:gd name="T21" fmla="*/ 0 h 31"/>
                  <a:gd name="T22" fmla="*/ 16 w 43"/>
                  <a:gd name="T23" fmla="*/ 0 h 31"/>
                  <a:gd name="T24" fmla="*/ 13 w 43"/>
                  <a:gd name="T25" fmla="*/ 0 h 31"/>
                  <a:gd name="T26" fmla="*/ 10 w 43"/>
                  <a:gd name="T27" fmla="*/ 1 h 31"/>
                  <a:gd name="T28" fmla="*/ 4 w 43"/>
                  <a:gd name="T29" fmla="*/ 5 h 31"/>
                  <a:gd name="T30" fmla="*/ 1 w 43"/>
                  <a:gd name="T31" fmla="*/ 9 h 31"/>
                  <a:gd name="T32" fmla="*/ 0 w 43"/>
                  <a:gd name="T33" fmla="*/ 12 h 31"/>
                  <a:gd name="T34" fmla="*/ 0 w 43"/>
                  <a:gd name="T35" fmla="*/ 15 h 31"/>
                  <a:gd name="T36" fmla="*/ 0 w 43"/>
                  <a:gd name="T37" fmla="*/ 15 h 31"/>
                  <a:gd name="T38" fmla="*/ 0 w 43"/>
                  <a:gd name="T39" fmla="*/ 18 h 31"/>
                  <a:gd name="T40" fmla="*/ 1 w 43"/>
                  <a:gd name="T41" fmla="*/ 22 h 31"/>
                  <a:gd name="T42" fmla="*/ 4 w 43"/>
                  <a:gd name="T43" fmla="*/ 27 h 31"/>
                  <a:gd name="T44" fmla="*/ 10 w 43"/>
                  <a:gd name="T45" fmla="*/ 30 h 31"/>
                  <a:gd name="T46" fmla="*/ 13 w 43"/>
                  <a:gd name="T47" fmla="*/ 31 h 31"/>
                  <a:gd name="T48" fmla="*/ 16 w 43"/>
                  <a:gd name="T49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3" h="31">
                    <a:moveTo>
                      <a:pt x="43" y="25"/>
                    </a:moveTo>
                    <a:lnTo>
                      <a:pt x="30" y="18"/>
                    </a:lnTo>
                    <a:lnTo>
                      <a:pt x="30" y="18"/>
                    </a:lnTo>
                    <a:lnTo>
                      <a:pt x="31" y="15"/>
                    </a:lnTo>
                    <a:lnTo>
                      <a:pt x="31" y="15"/>
                    </a:lnTo>
                    <a:lnTo>
                      <a:pt x="30" y="12"/>
                    </a:lnTo>
                    <a:lnTo>
                      <a:pt x="29" y="9"/>
                    </a:lnTo>
                    <a:lnTo>
                      <a:pt x="26" y="5"/>
                    </a:lnTo>
                    <a:lnTo>
                      <a:pt x="21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4" y="5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4" y="27"/>
                    </a:lnTo>
                    <a:lnTo>
                      <a:pt x="10" y="30"/>
                    </a:lnTo>
                    <a:lnTo>
                      <a:pt x="13" y="31"/>
                    </a:lnTo>
                    <a:lnTo>
                      <a:pt x="16" y="3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7" name="Freeform 153"/>
              <p:cNvSpPr>
                <a:spLocks/>
              </p:cNvSpPr>
              <p:nvPr/>
            </p:nvSpPr>
            <p:spPr bwMode="auto">
              <a:xfrm>
                <a:off x="2122" y="881"/>
                <a:ext cx="35" cy="37"/>
              </a:xfrm>
              <a:custGeom>
                <a:avLst/>
                <a:gdLst>
                  <a:gd name="T0" fmla="*/ 33 w 35"/>
                  <a:gd name="T1" fmla="*/ 37 h 37"/>
                  <a:gd name="T2" fmla="*/ 33 w 35"/>
                  <a:gd name="T3" fmla="*/ 37 h 37"/>
                  <a:gd name="T4" fmla="*/ 35 w 35"/>
                  <a:gd name="T5" fmla="*/ 30 h 37"/>
                  <a:gd name="T6" fmla="*/ 29 w 35"/>
                  <a:gd name="T7" fmla="*/ 23 h 37"/>
                  <a:gd name="T8" fmla="*/ 29 w 35"/>
                  <a:gd name="T9" fmla="*/ 23 h 37"/>
                  <a:gd name="T10" fmla="*/ 30 w 35"/>
                  <a:gd name="T11" fmla="*/ 21 h 37"/>
                  <a:gd name="T12" fmla="*/ 30 w 35"/>
                  <a:gd name="T13" fmla="*/ 21 h 37"/>
                  <a:gd name="T14" fmla="*/ 31 w 35"/>
                  <a:gd name="T15" fmla="*/ 18 h 37"/>
                  <a:gd name="T16" fmla="*/ 31 w 35"/>
                  <a:gd name="T17" fmla="*/ 15 h 37"/>
                  <a:gd name="T18" fmla="*/ 30 w 35"/>
                  <a:gd name="T19" fmla="*/ 9 h 37"/>
                  <a:gd name="T20" fmla="*/ 27 w 35"/>
                  <a:gd name="T21" fmla="*/ 4 h 37"/>
                  <a:gd name="T22" fmla="*/ 24 w 35"/>
                  <a:gd name="T23" fmla="*/ 3 h 37"/>
                  <a:gd name="T24" fmla="*/ 22 w 35"/>
                  <a:gd name="T25" fmla="*/ 1 h 37"/>
                  <a:gd name="T26" fmla="*/ 22 w 35"/>
                  <a:gd name="T27" fmla="*/ 1 h 37"/>
                  <a:gd name="T28" fmla="*/ 19 w 35"/>
                  <a:gd name="T29" fmla="*/ 0 h 37"/>
                  <a:gd name="T30" fmla="*/ 16 w 35"/>
                  <a:gd name="T31" fmla="*/ 0 h 37"/>
                  <a:gd name="T32" fmla="*/ 10 w 35"/>
                  <a:gd name="T33" fmla="*/ 1 h 37"/>
                  <a:gd name="T34" fmla="*/ 5 w 35"/>
                  <a:gd name="T35" fmla="*/ 4 h 37"/>
                  <a:gd name="T36" fmla="*/ 3 w 35"/>
                  <a:gd name="T37" fmla="*/ 7 h 37"/>
                  <a:gd name="T38" fmla="*/ 1 w 35"/>
                  <a:gd name="T39" fmla="*/ 9 h 37"/>
                  <a:gd name="T40" fmla="*/ 1 w 35"/>
                  <a:gd name="T41" fmla="*/ 9 h 37"/>
                  <a:gd name="T42" fmla="*/ 0 w 35"/>
                  <a:gd name="T43" fmla="*/ 12 h 37"/>
                  <a:gd name="T44" fmla="*/ 0 w 35"/>
                  <a:gd name="T45" fmla="*/ 15 h 37"/>
                  <a:gd name="T46" fmla="*/ 1 w 35"/>
                  <a:gd name="T47" fmla="*/ 21 h 37"/>
                  <a:gd name="T48" fmla="*/ 5 w 35"/>
                  <a:gd name="T49" fmla="*/ 26 h 37"/>
                  <a:gd name="T50" fmla="*/ 7 w 35"/>
                  <a:gd name="T51" fmla="*/ 27 h 37"/>
                  <a:gd name="T52" fmla="*/ 10 w 35"/>
                  <a:gd name="T53" fmla="*/ 2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5" h="37">
                    <a:moveTo>
                      <a:pt x="33" y="37"/>
                    </a:moveTo>
                    <a:lnTo>
                      <a:pt x="33" y="37"/>
                    </a:lnTo>
                    <a:lnTo>
                      <a:pt x="35" y="30"/>
                    </a:lnTo>
                    <a:lnTo>
                      <a:pt x="29" y="23"/>
                    </a:lnTo>
                    <a:lnTo>
                      <a:pt x="29" y="23"/>
                    </a:lnTo>
                    <a:lnTo>
                      <a:pt x="30" y="21"/>
                    </a:lnTo>
                    <a:lnTo>
                      <a:pt x="30" y="21"/>
                    </a:lnTo>
                    <a:lnTo>
                      <a:pt x="31" y="18"/>
                    </a:lnTo>
                    <a:lnTo>
                      <a:pt x="31" y="15"/>
                    </a:lnTo>
                    <a:lnTo>
                      <a:pt x="30" y="9"/>
                    </a:lnTo>
                    <a:lnTo>
                      <a:pt x="27" y="4"/>
                    </a:lnTo>
                    <a:lnTo>
                      <a:pt x="24" y="3"/>
                    </a:lnTo>
                    <a:lnTo>
                      <a:pt x="22" y="1"/>
                    </a:lnTo>
                    <a:lnTo>
                      <a:pt x="22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4"/>
                    </a:lnTo>
                    <a:lnTo>
                      <a:pt x="3" y="7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1" y="21"/>
                    </a:lnTo>
                    <a:lnTo>
                      <a:pt x="5" y="26"/>
                    </a:lnTo>
                    <a:lnTo>
                      <a:pt x="7" y="27"/>
                    </a:lnTo>
                    <a:lnTo>
                      <a:pt x="1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8" name="Freeform 154"/>
              <p:cNvSpPr>
                <a:spLocks/>
              </p:cNvSpPr>
              <p:nvPr/>
            </p:nvSpPr>
            <p:spPr bwMode="auto">
              <a:xfrm>
                <a:off x="2163" y="826"/>
                <a:ext cx="31" cy="47"/>
              </a:xfrm>
              <a:custGeom>
                <a:avLst/>
                <a:gdLst>
                  <a:gd name="T0" fmla="*/ 26 w 31"/>
                  <a:gd name="T1" fmla="*/ 47 h 47"/>
                  <a:gd name="T2" fmla="*/ 26 w 31"/>
                  <a:gd name="T3" fmla="*/ 47 h 47"/>
                  <a:gd name="T4" fmla="*/ 29 w 31"/>
                  <a:gd name="T5" fmla="*/ 46 h 47"/>
                  <a:gd name="T6" fmla="*/ 24 w 31"/>
                  <a:gd name="T7" fmla="*/ 28 h 47"/>
                  <a:gd name="T8" fmla="*/ 24 w 31"/>
                  <a:gd name="T9" fmla="*/ 28 h 47"/>
                  <a:gd name="T10" fmla="*/ 26 w 31"/>
                  <a:gd name="T11" fmla="*/ 27 h 47"/>
                  <a:gd name="T12" fmla="*/ 26 w 31"/>
                  <a:gd name="T13" fmla="*/ 27 h 47"/>
                  <a:gd name="T14" fmla="*/ 28 w 31"/>
                  <a:gd name="T15" fmla="*/ 24 h 47"/>
                  <a:gd name="T16" fmla="*/ 30 w 31"/>
                  <a:gd name="T17" fmla="*/ 22 h 47"/>
                  <a:gd name="T18" fmla="*/ 31 w 31"/>
                  <a:gd name="T19" fmla="*/ 16 h 47"/>
                  <a:gd name="T20" fmla="*/ 30 w 31"/>
                  <a:gd name="T21" fmla="*/ 10 h 47"/>
                  <a:gd name="T22" fmla="*/ 29 w 31"/>
                  <a:gd name="T23" fmla="*/ 7 h 47"/>
                  <a:gd name="T24" fmla="*/ 27 w 31"/>
                  <a:gd name="T25" fmla="*/ 5 h 47"/>
                  <a:gd name="T26" fmla="*/ 27 w 31"/>
                  <a:gd name="T27" fmla="*/ 5 h 47"/>
                  <a:gd name="T28" fmla="*/ 25 w 31"/>
                  <a:gd name="T29" fmla="*/ 3 h 47"/>
                  <a:gd name="T30" fmla="*/ 22 w 31"/>
                  <a:gd name="T31" fmla="*/ 1 h 47"/>
                  <a:gd name="T32" fmla="*/ 17 w 31"/>
                  <a:gd name="T33" fmla="*/ 0 h 47"/>
                  <a:gd name="T34" fmla="*/ 11 w 31"/>
                  <a:gd name="T35" fmla="*/ 1 h 47"/>
                  <a:gd name="T36" fmla="*/ 8 w 31"/>
                  <a:gd name="T37" fmla="*/ 2 h 47"/>
                  <a:gd name="T38" fmla="*/ 6 w 31"/>
                  <a:gd name="T39" fmla="*/ 4 h 47"/>
                  <a:gd name="T40" fmla="*/ 6 w 31"/>
                  <a:gd name="T41" fmla="*/ 4 h 47"/>
                  <a:gd name="T42" fmla="*/ 3 w 31"/>
                  <a:gd name="T43" fmla="*/ 6 h 47"/>
                  <a:gd name="T44" fmla="*/ 1 w 31"/>
                  <a:gd name="T45" fmla="*/ 9 h 47"/>
                  <a:gd name="T46" fmla="*/ 0 w 31"/>
                  <a:gd name="T47" fmla="*/ 14 h 47"/>
                  <a:gd name="T48" fmla="*/ 1 w 31"/>
                  <a:gd name="T49" fmla="*/ 21 h 47"/>
                  <a:gd name="T50" fmla="*/ 2 w 31"/>
                  <a:gd name="T51" fmla="*/ 24 h 47"/>
                  <a:gd name="T52" fmla="*/ 5 w 31"/>
                  <a:gd name="T53" fmla="*/ 2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47">
                    <a:moveTo>
                      <a:pt x="26" y="47"/>
                    </a:moveTo>
                    <a:lnTo>
                      <a:pt x="26" y="47"/>
                    </a:lnTo>
                    <a:lnTo>
                      <a:pt x="29" y="46"/>
                    </a:lnTo>
                    <a:lnTo>
                      <a:pt x="24" y="28"/>
                    </a:lnTo>
                    <a:lnTo>
                      <a:pt x="24" y="28"/>
                    </a:lnTo>
                    <a:lnTo>
                      <a:pt x="26" y="27"/>
                    </a:lnTo>
                    <a:lnTo>
                      <a:pt x="26" y="27"/>
                    </a:lnTo>
                    <a:lnTo>
                      <a:pt x="28" y="24"/>
                    </a:lnTo>
                    <a:lnTo>
                      <a:pt x="30" y="22"/>
                    </a:lnTo>
                    <a:lnTo>
                      <a:pt x="31" y="16"/>
                    </a:lnTo>
                    <a:lnTo>
                      <a:pt x="30" y="10"/>
                    </a:lnTo>
                    <a:lnTo>
                      <a:pt x="29" y="7"/>
                    </a:lnTo>
                    <a:lnTo>
                      <a:pt x="27" y="5"/>
                    </a:lnTo>
                    <a:lnTo>
                      <a:pt x="27" y="5"/>
                    </a:lnTo>
                    <a:lnTo>
                      <a:pt x="25" y="3"/>
                    </a:lnTo>
                    <a:lnTo>
                      <a:pt x="22" y="1"/>
                    </a:lnTo>
                    <a:lnTo>
                      <a:pt x="17" y="0"/>
                    </a:lnTo>
                    <a:lnTo>
                      <a:pt x="11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3" y="6"/>
                    </a:lnTo>
                    <a:lnTo>
                      <a:pt x="1" y="9"/>
                    </a:lnTo>
                    <a:lnTo>
                      <a:pt x="0" y="14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5" y="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9" name="Freeform 155"/>
              <p:cNvSpPr>
                <a:spLocks/>
              </p:cNvSpPr>
              <p:nvPr/>
            </p:nvSpPr>
            <p:spPr bwMode="auto">
              <a:xfrm>
                <a:off x="2245" y="822"/>
                <a:ext cx="30" cy="61"/>
              </a:xfrm>
              <a:custGeom>
                <a:avLst/>
                <a:gdLst>
                  <a:gd name="T0" fmla="*/ 0 w 30"/>
                  <a:gd name="T1" fmla="*/ 59 h 61"/>
                  <a:gd name="T2" fmla="*/ 0 w 30"/>
                  <a:gd name="T3" fmla="*/ 59 h 61"/>
                  <a:gd name="T4" fmla="*/ 3 w 30"/>
                  <a:gd name="T5" fmla="*/ 61 h 61"/>
                  <a:gd name="T6" fmla="*/ 14 w 30"/>
                  <a:gd name="T7" fmla="*/ 31 h 61"/>
                  <a:gd name="T8" fmla="*/ 14 w 30"/>
                  <a:gd name="T9" fmla="*/ 31 h 61"/>
                  <a:gd name="T10" fmla="*/ 17 w 30"/>
                  <a:gd name="T11" fmla="*/ 31 h 61"/>
                  <a:gd name="T12" fmla="*/ 17 w 30"/>
                  <a:gd name="T13" fmla="*/ 31 h 61"/>
                  <a:gd name="T14" fmla="*/ 20 w 30"/>
                  <a:gd name="T15" fmla="*/ 30 h 61"/>
                  <a:gd name="T16" fmla="*/ 22 w 30"/>
                  <a:gd name="T17" fmla="*/ 29 h 61"/>
                  <a:gd name="T18" fmla="*/ 27 w 30"/>
                  <a:gd name="T19" fmla="*/ 25 h 61"/>
                  <a:gd name="T20" fmla="*/ 29 w 30"/>
                  <a:gd name="T21" fmla="*/ 20 h 61"/>
                  <a:gd name="T22" fmla="*/ 30 w 30"/>
                  <a:gd name="T23" fmla="*/ 16 h 61"/>
                  <a:gd name="T24" fmla="*/ 30 w 30"/>
                  <a:gd name="T25" fmla="*/ 13 h 61"/>
                  <a:gd name="T26" fmla="*/ 30 w 30"/>
                  <a:gd name="T27" fmla="*/ 13 h 61"/>
                  <a:gd name="T28" fmla="*/ 29 w 30"/>
                  <a:gd name="T29" fmla="*/ 10 h 61"/>
                  <a:gd name="T30" fmla="*/ 28 w 30"/>
                  <a:gd name="T31" fmla="*/ 7 h 61"/>
                  <a:gd name="T32" fmla="*/ 24 w 30"/>
                  <a:gd name="T33" fmla="*/ 3 h 61"/>
                  <a:gd name="T34" fmla="*/ 19 w 30"/>
                  <a:gd name="T35" fmla="*/ 1 h 61"/>
                  <a:gd name="T36" fmla="*/ 16 w 30"/>
                  <a:gd name="T37" fmla="*/ 0 h 61"/>
                  <a:gd name="T38" fmla="*/ 13 w 30"/>
                  <a:gd name="T39" fmla="*/ 0 h 61"/>
                  <a:gd name="T40" fmla="*/ 13 w 30"/>
                  <a:gd name="T41" fmla="*/ 0 h 61"/>
                  <a:gd name="T42" fmla="*/ 10 w 30"/>
                  <a:gd name="T43" fmla="*/ 1 h 61"/>
                  <a:gd name="T44" fmla="*/ 7 w 30"/>
                  <a:gd name="T45" fmla="*/ 2 h 61"/>
                  <a:gd name="T46" fmla="*/ 3 w 30"/>
                  <a:gd name="T47" fmla="*/ 6 h 61"/>
                  <a:gd name="T48" fmla="*/ 0 w 30"/>
                  <a:gd name="T49" fmla="*/ 11 h 61"/>
                  <a:gd name="T50" fmla="*/ 0 w 30"/>
                  <a:gd name="T51" fmla="*/ 14 h 61"/>
                  <a:gd name="T52" fmla="*/ 0 w 30"/>
                  <a:gd name="T53" fmla="*/ 1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0" h="61">
                    <a:moveTo>
                      <a:pt x="0" y="59"/>
                    </a:moveTo>
                    <a:lnTo>
                      <a:pt x="0" y="59"/>
                    </a:lnTo>
                    <a:lnTo>
                      <a:pt x="3" y="6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20" y="30"/>
                    </a:lnTo>
                    <a:lnTo>
                      <a:pt x="22" y="29"/>
                    </a:lnTo>
                    <a:lnTo>
                      <a:pt x="27" y="25"/>
                    </a:lnTo>
                    <a:lnTo>
                      <a:pt x="29" y="20"/>
                    </a:lnTo>
                    <a:lnTo>
                      <a:pt x="30" y="16"/>
                    </a:lnTo>
                    <a:lnTo>
                      <a:pt x="30" y="13"/>
                    </a:lnTo>
                    <a:lnTo>
                      <a:pt x="30" y="13"/>
                    </a:lnTo>
                    <a:lnTo>
                      <a:pt x="29" y="10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9" y="1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7" y="2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0" name="Freeform 156"/>
              <p:cNvSpPr>
                <a:spLocks/>
              </p:cNvSpPr>
              <p:nvPr/>
            </p:nvSpPr>
            <p:spPr bwMode="auto">
              <a:xfrm>
                <a:off x="2051" y="977"/>
                <a:ext cx="54" cy="31"/>
              </a:xfrm>
              <a:custGeom>
                <a:avLst/>
                <a:gdLst>
                  <a:gd name="T0" fmla="*/ 54 w 54"/>
                  <a:gd name="T1" fmla="*/ 18 h 31"/>
                  <a:gd name="T2" fmla="*/ 31 w 54"/>
                  <a:gd name="T3" fmla="*/ 14 h 31"/>
                  <a:gd name="T4" fmla="*/ 31 w 54"/>
                  <a:gd name="T5" fmla="*/ 14 h 31"/>
                  <a:gd name="T6" fmla="*/ 30 w 54"/>
                  <a:gd name="T7" fmla="*/ 11 h 31"/>
                  <a:gd name="T8" fmla="*/ 30 w 54"/>
                  <a:gd name="T9" fmla="*/ 11 h 31"/>
                  <a:gd name="T10" fmla="*/ 29 w 54"/>
                  <a:gd name="T11" fmla="*/ 9 h 31"/>
                  <a:gd name="T12" fmla="*/ 27 w 54"/>
                  <a:gd name="T13" fmla="*/ 5 h 31"/>
                  <a:gd name="T14" fmla="*/ 23 w 54"/>
                  <a:gd name="T15" fmla="*/ 2 h 31"/>
                  <a:gd name="T16" fmla="*/ 17 w 54"/>
                  <a:gd name="T17" fmla="*/ 0 h 31"/>
                  <a:gd name="T18" fmla="*/ 14 w 54"/>
                  <a:gd name="T19" fmla="*/ 0 h 31"/>
                  <a:gd name="T20" fmla="*/ 12 w 54"/>
                  <a:gd name="T21" fmla="*/ 1 h 31"/>
                  <a:gd name="T22" fmla="*/ 12 w 54"/>
                  <a:gd name="T23" fmla="*/ 1 h 31"/>
                  <a:gd name="T24" fmla="*/ 9 w 54"/>
                  <a:gd name="T25" fmla="*/ 2 h 31"/>
                  <a:gd name="T26" fmla="*/ 5 w 54"/>
                  <a:gd name="T27" fmla="*/ 4 h 31"/>
                  <a:gd name="T28" fmla="*/ 2 w 54"/>
                  <a:gd name="T29" fmla="*/ 10 h 31"/>
                  <a:gd name="T30" fmla="*/ 0 w 54"/>
                  <a:gd name="T31" fmla="*/ 15 h 31"/>
                  <a:gd name="T32" fmla="*/ 0 w 54"/>
                  <a:gd name="T33" fmla="*/ 18 h 31"/>
                  <a:gd name="T34" fmla="*/ 1 w 54"/>
                  <a:gd name="T35" fmla="*/ 21 h 31"/>
                  <a:gd name="T36" fmla="*/ 1 w 54"/>
                  <a:gd name="T37" fmla="*/ 21 h 31"/>
                  <a:gd name="T38" fmla="*/ 2 w 54"/>
                  <a:gd name="T39" fmla="*/ 24 h 31"/>
                  <a:gd name="T40" fmla="*/ 4 w 54"/>
                  <a:gd name="T41" fmla="*/ 26 h 31"/>
                  <a:gd name="T42" fmla="*/ 10 w 54"/>
                  <a:gd name="T43" fmla="*/ 30 h 31"/>
                  <a:gd name="T44" fmla="*/ 15 w 54"/>
                  <a:gd name="T45" fmla="*/ 31 h 31"/>
                  <a:gd name="T46" fmla="*/ 18 w 54"/>
                  <a:gd name="T47" fmla="*/ 31 h 31"/>
                  <a:gd name="T48" fmla="*/ 21 w 54"/>
                  <a:gd name="T4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4" h="31">
                    <a:moveTo>
                      <a:pt x="54" y="18"/>
                    </a:moveTo>
                    <a:lnTo>
                      <a:pt x="31" y="14"/>
                    </a:lnTo>
                    <a:lnTo>
                      <a:pt x="31" y="14"/>
                    </a:lnTo>
                    <a:lnTo>
                      <a:pt x="30" y="11"/>
                    </a:lnTo>
                    <a:lnTo>
                      <a:pt x="30" y="11"/>
                    </a:lnTo>
                    <a:lnTo>
                      <a:pt x="29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9" y="2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5" y="31"/>
                    </a:lnTo>
                    <a:lnTo>
                      <a:pt x="18" y="31"/>
                    </a:lnTo>
                    <a:lnTo>
                      <a:pt x="21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1" name="Freeform 157"/>
              <p:cNvSpPr>
                <a:spLocks/>
              </p:cNvSpPr>
              <p:nvPr/>
            </p:nvSpPr>
            <p:spPr bwMode="auto">
              <a:xfrm>
                <a:off x="2270" y="1033"/>
                <a:ext cx="50" cy="31"/>
              </a:xfrm>
              <a:custGeom>
                <a:avLst/>
                <a:gdLst>
                  <a:gd name="T0" fmla="*/ 0 w 50"/>
                  <a:gd name="T1" fmla="*/ 9 h 31"/>
                  <a:gd name="T2" fmla="*/ 20 w 50"/>
                  <a:gd name="T3" fmla="*/ 15 h 31"/>
                  <a:gd name="T4" fmla="*/ 20 w 50"/>
                  <a:gd name="T5" fmla="*/ 15 h 31"/>
                  <a:gd name="T6" fmla="*/ 21 w 50"/>
                  <a:gd name="T7" fmla="*/ 21 h 31"/>
                  <a:gd name="T8" fmla="*/ 22 w 50"/>
                  <a:gd name="T9" fmla="*/ 23 h 31"/>
                  <a:gd name="T10" fmla="*/ 24 w 50"/>
                  <a:gd name="T11" fmla="*/ 27 h 31"/>
                  <a:gd name="T12" fmla="*/ 24 w 50"/>
                  <a:gd name="T13" fmla="*/ 27 h 31"/>
                  <a:gd name="T14" fmla="*/ 26 w 50"/>
                  <a:gd name="T15" fmla="*/ 29 h 31"/>
                  <a:gd name="T16" fmla="*/ 29 w 50"/>
                  <a:gd name="T17" fmla="*/ 30 h 31"/>
                  <a:gd name="T18" fmla="*/ 34 w 50"/>
                  <a:gd name="T19" fmla="*/ 31 h 31"/>
                  <a:gd name="T20" fmla="*/ 40 w 50"/>
                  <a:gd name="T21" fmla="*/ 30 h 31"/>
                  <a:gd name="T22" fmla="*/ 44 w 50"/>
                  <a:gd name="T23" fmla="*/ 29 h 31"/>
                  <a:gd name="T24" fmla="*/ 46 w 50"/>
                  <a:gd name="T25" fmla="*/ 27 h 31"/>
                  <a:gd name="T26" fmla="*/ 46 w 50"/>
                  <a:gd name="T27" fmla="*/ 27 h 31"/>
                  <a:gd name="T28" fmla="*/ 48 w 50"/>
                  <a:gd name="T29" fmla="*/ 24 h 31"/>
                  <a:gd name="T30" fmla="*/ 49 w 50"/>
                  <a:gd name="T31" fmla="*/ 21 h 31"/>
                  <a:gd name="T32" fmla="*/ 50 w 50"/>
                  <a:gd name="T33" fmla="*/ 16 h 31"/>
                  <a:gd name="T34" fmla="*/ 50 w 50"/>
                  <a:gd name="T35" fmla="*/ 10 h 31"/>
                  <a:gd name="T36" fmla="*/ 48 w 50"/>
                  <a:gd name="T37" fmla="*/ 7 h 31"/>
                  <a:gd name="T38" fmla="*/ 46 w 50"/>
                  <a:gd name="T39" fmla="*/ 5 h 31"/>
                  <a:gd name="T40" fmla="*/ 46 w 50"/>
                  <a:gd name="T41" fmla="*/ 5 h 31"/>
                  <a:gd name="T42" fmla="*/ 44 w 50"/>
                  <a:gd name="T43" fmla="*/ 3 h 31"/>
                  <a:gd name="T44" fmla="*/ 40 w 50"/>
                  <a:gd name="T45" fmla="*/ 2 h 31"/>
                  <a:gd name="T46" fmla="*/ 35 w 50"/>
                  <a:gd name="T47" fmla="*/ 0 h 31"/>
                  <a:gd name="T48" fmla="*/ 29 w 50"/>
                  <a:gd name="T49" fmla="*/ 1 h 31"/>
                  <a:gd name="T50" fmla="*/ 27 w 50"/>
                  <a:gd name="T51" fmla="*/ 3 h 31"/>
                  <a:gd name="T52" fmla="*/ 24 w 50"/>
                  <a:gd name="T53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0" h="31">
                    <a:moveTo>
                      <a:pt x="0" y="9"/>
                    </a:moveTo>
                    <a:lnTo>
                      <a:pt x="20" y="15"/>
                    </a:lnTo>
                    <a:lnTo>
                      <a:pt x="20" y="15"/>
                    </a:lnTo>
                    <a:lnTo>
                      <a:pt x="21" y="21"/>
                    </a:lnTo>
                    <a:lnTo>
                      <a:pt x="22" y="23"/>
                    </a:lnTo>
                    <a:lnTo>
                      <a:pt x="24" y="27"/>
                    </a:lnTo>
                    <a:lnTo>
                      <a:pt x="24" y="27"/>
                    </a:lnTo>
                    <a:lnTo>
                      <a:pt x="26" y="29"/>
                    </a:lnTo>
                    <a:lnTo>
                      <a:pt x="29" y="30"/>
                    </a:lnTo>
                    <a:lnTo>
                      <a:pt x="34" y="31"/>
                    </a:lnTo>
                    <a:lnTo>
                      <a:pt x="40" y="30"/>
                    </a:lnTo>
                    <a:lnTo>
                      <a:pt x="44" y="29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8" y="24"/>
                    </a:lnTo>
                    <a:lnTo>
                      <a:pt x="49" y="21"/>
                    </a:lnTo>
                    <a:lnTo>
                      <a:pt x="50" y="16"/>
                    </a:lnTo>
                    <a:lnTo>
                      <a:pt x="50" y="10"/>
                    </a:lnTo>
                    <a:lnTo>
                      <a:pt x="48" y="7"/>
                    </a:lnTo>
                    <a:lnTo>
                      <a:pt x="46" y="5"/>
                    </a:lnTo>
                    <a:lnTo>
                      <a:pt x="46" y="5"/>
                    </a:lnTo>
                    <a:lnTo>
                      <a:pt x="44" y="3"/>
                    </a:lnTo>
                    <a:lnTo>
                      <a:pt x="40" y="2"/>
                    </a:lnTo>
                    <a:lnTo>
                      <a:pt x="35" y="0"/>
                    </a:lnTo>
                    <a:lnTo>
                      <a:pt x="29" y="1"/>
                    </a:lnTo>
                    <a:lnTo>
                      <a:pt x="27" y="3"/>
                    </a:lnTo>
                    <a:lnTo>
                      <a:pt x="24" y="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2" name="Freeform 158"/>
              <p:cNvSpPr>
                <a:spLocks/>
              </p:cNvSpPr>
              <p:nvPr/>
            </p:nvSpPr>
            <p:spPr bwMode="auto">
              <a:xfrm>
                <a:off x="2285" y="964"/>
                <a:ext cx="56" cy="30"/>
              </a:xfrm>
              <a:custGeom>
                <a:avLst/>
                <a:gdLst>
                  <a:gd name="T0" fmla="*/ 0 w 56"/>
                  <a:gd name="T1" fmla="*/ 16 h 30"/>
                  <a:gd name="T2" fmla="*/ 0 w 56"/>
                  <a:gd name="T3" fmla="*/ 16 h 30"/>
                  <a:gd name="T4" fmla="*/ 0 w 56"/>
                  <a:gd name="T5" fmla="*/ 19 h 30"/>
                  <a:gd name="T6" fmla="*/ 26 w 56"/>
                  <a:gd name="T7" fmla="*/ 19 h 30"/>
                  <a:gd name="T8" fmla="*/ 26 w 56"/>
                  <a:gd name="T9" fmla="*/ 19 h 30"/>
                  <a:gd name="T10" fmla="*/ 29 w 56"/>
                  <a:gd name="T11" fmla="*/ 25 h 30"/>
                  <a:gd name="T12" fmla="*/ 31 w 56"/>
                  <a:gd name="T13" fmla="*/ 27 h 30"/>
                  <a:gd name="T14" fmla="*/ 34 w 56"/>
                  <a:gd name="T15" fmla="*/ 29 h 30"/>
                  <a:gd name="T16" fmla="*/ 34 w 56"/>
                  <a:gd name="T17" fmla="*/ 29 h 30"/>
                  <a:gd name="T18" fmla="*/ 37 w 56"/>
                  <a:gd name="T19" fmla="*/ 30 h 30"/>
                  <a:gd name="T20" fmla="*/ 39 w 56"/>
                  <a:gd name="T21" fmla="*/ 30 h 30"/>
                  <a:gd name="T22" fmla="*/ 45 w 56"/>
                  <a:gd name="T23" fmla="*/ 30 h 30"/>
                  <a:gd name="T24" fmla="*/ 50 w 56"/>
                  <a:gd name="T25" fmla="*/ 27 h 30"/>
                  <a:gd name="T26" fmla="*/ 52 w 56"/>
                  <a:gd name="T27" fmla="*/ 25 h 30"/>
                  <a:gd name="T28" fmla="*/ 54 w 56"/>
                  <a:gd name="T29" fmla="*/ 22 h 30"/>
                  <a:gd name="T30" fmla="*/ 54 w 56"/>
                  <a:gd name="T31" fmla="*/ 22 h 30"/>
                  <a:gd name="T32" fmla="*/ 55 w 56"/>
                  <a:gd name="T33" fmla="*/ 18 h 30"/>
                  <a:gd name="T34" fmla="*/ 56 w 56"/>
                  <a:gd name="T35" fmla="*/ 16 h 30"/>
                  <a:gd name="T36" fmla="*/ 55 w 56"/>
                  <a:gd name="T37" fmla="*/ 10 h 30"/>
                  <a:gd name="T38" fmla="*/ 52 w 56"/>
                  <a:gd name="T39" fmla="*/ 5 h 30"/>
                  <a:gd name="T40" fmla="*/ 50 w 56"/>
                  <a:gd name="T41" fmla="*/ 3 h 30"/>
                  <a:gd name="T42" fmla="*/ 48 w 56"/>
                  <a:gd name="T43" fmla="*/ 1 h 30"/>
                  <a:gd name="T44" fmla="*/ 48 w 56"/>
                  <a:gd name="T45" fmla="*/ 1 h 30"/>
                  <a:gd name="T46" fmla="*/ 45 w 56"/>
                  <a:gd name="T47" fmla="*/ 0 h 30"/>
                  <a:gd name="T48" fmla="*/ 42 w 56"/>
                  <a:gd name="T49" fmla="*/ 0 h 30"/>
                  <a:gd name="T50" fmla="*/ 36 w 56"/>
                  <a:gd name="T51" fmla="*/ 0 h 30"/>
                  <a:gd name="T52" fmla="*/ 31 w 56"/>
                  <a:gd name="T53" fmla="*/ 3 h 30"/>
                  <a:gd name="T54" fmla="*/ 29 w 56"/>
                  <a:gd name="T55" fmla="*/ 5 h 30"/>
                  <a:gd name="T56" fmla="*/ 28 w 56"/>
                  <a:gd name="T57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6" h="30">
                    <a:moveTo>
                      <a:pt x="0" y="16"/>
                    </a:moveTo>
                    <a:lnTo>
                      <a:pt x="0" y="16"/>
                    </a:lnTo>
                    <a:lnTo>
                      <a:pt x="0" y="19"/>
                    </a:lnTo>
                    <a:lnTo>
                      <a:pt x="26" y="19"/>
                    </a:lnTo>
                    <a:lnTo>
                      <a:pt x="26" y="19"/>
                    </a:lnTo>
                    <a:lnTo>
                      <a:pt x="29" y="25"/>
                    </a:lnTo>
                    <a:lnTo>
                      <a:pt x="31" y="27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7" y="30"/>
                    </a:lnTo>
                    <a:lnTo>
                      <a:pt x="39" y="30"/>
                    </a:lnTo>
                    <a:lnTo>
                      <a:pt x="45" y="30"/>
                    </a:lnTo>
                    <a:lnTo>
                      <a:pt x="50" y="27"/>
                    </a:lnTo>
                    <a:lnTo>
                      <a:pt x="52" y="25"/>
                    </a:lnTo>
                    <a:lnTo>
                      <a:pt x="54" y="22"/>
                    </a:lnTo>
                    <a:lnTo>
                      <a:pt x="54" y="22"/>
                    </a:lnTo>
                    <a:lnTo>
                      <a:pt x="55" y="18"/>
                    </a:lnTo>
                    <a:lnTo>
                      <a:pt x="56" y="16"/>
                    </a:lnTo>
                    <a:lnTo>
                      <a:pt x="55" y="10"/>
                    </a:lnTo>
                    <a:lnTo>
                      <a:pt x="52" y="5"/>
                    </a:lnTo>
                    <a:lnTo>
                      <a:pt x="50" y="3"/>
                    </a:lnTo>
                    <a:lnTo>
                      <a:pt x="48" y="1"/>
                    </a:lnTo>
                    <a:lnTo>
                      <a:pt x="48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31" y="3"/>
                    </a:lnTo>
                    <a:lnTo>
                      <a:pt x="29" y="5"/>
                    </a:lnTo>
                    <a:lnTo>
                      <a:pt x="28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3" name="Freeform 159"/>
              <p:cNvSpPr>
                <a:spLocks/>
              </p:cNvSpPr>
              <p:nvPr/>
            </p:nvSpPr>
            <p:spPr bwMode="auto">
              <a:xfrm>
                <a:off x="2278" y="887"/>
                <a:ext cx="48" cy="39"/>
              </a:xfrm>
              <a:custGeom>
                <a:avLst/>
                <a:gdLst>
                  <a:gd name="T0" fmla="*/ 0 w 48"/>
                  <a:gd name="T1" fmla="*/ 39 h 39"/>
                  <a:gd name="T2" fmla="*/ 22 w 48"/>
                  <a:gd name="T3" fmla="*/ 27 h 39"/>
                  <a:gd name="T4" fmla="*/ 22 w 48"/>
                  <a:gd name="T5" fmla="*/ 27 h 39"/>
                  <a:gd name="T6" fmla="*/ 26 w 48"/>
                  <a:gd name="T7" fmla="*/ 30 h 39"/>
                  <a:gd name="T8" fmla="*/ 29 w 48"/>
                  <a:gd name="T9" fmla="*/ 31 h 39"/>
                  <a:gd name="T10" fmla="*/ 32 w 48"/>
                  <a:gd name="T11" fmla="*/ 31 h 39"/>
                  <a:gd name="T12" fmla="*/ 32 w 48"/>
                  <a:gd name="T13" fmla="*/ 31 h 39"/>
                  <a:gd name="T14" fmla="*/ 36 w 48"/>
                  <a:gd name="T15" fmla="*/ 30 h 39"/>
                  <a:gd name="T16" fmla="*/ 39 w 48"/>
                  <a:gd name="T17" fmla="*/ 30 h 39"/>
                  <a:gd name="T18" fmla="*/ 44 w 48"/>
                  <a:gd name="T19" fmla="*/ 25 h 39"/>
                  <a:gd name="T20" fmla="*/ 47 w 48"/>
                  <a:gd name="T21" fmla="*/ 20 h 39"/>
                  <a:gd name="T22" fmla="*/ 47 w 48"/>
                  <a:gd name="T23" fmla="*/ 18 h 39"/>
                  <a:gd name="T24" fmla="*/ 48 w 48"/>
                  <a:gd name="T25" fmla="*/ 15 h 39"/>
                  <a:gd name="T26" fmla="*/ 48 w 48"/>
                  <a:gd name="T27" fmla="*/ 15 h 39"/>
                  <a:gd name="T28" fmla="*/ 47 w 48"/>
                  <a:gd name="T29" fmla="*/ 12 h 39"/>
                  <a:gd name="T30" fmla="*/ 46 w 48"/>
                  <a:gd name="T31" fmla="*/ 9 h 39"/>
                  <a:gd name="T32" fmla="*/ 43 w 48"/>
                  <a:gd name="T33" fmla="*/ 4 h 39"/>
                  <a:gd name="T34" fmla="*/ 38 w 48"/>
                  <a:gd name="T35" fmla="*/ 1 h 39"/>
                  <a:gd name="T36" fmla="*/ 35 w 48"/>
                  <a:gd name="T37" fmla="*/ 0 h 39"/>
                  <a:gd name="T38" fmla="*/ 31 w 48"/>
                  <a:gd name="T39" fmla="*/ 0 h 39"/>
                  <a:gd name="T40" fmla="*/ 31 w 48"/>
                  <a:gd name="T41" fmla="*/ 0 h 39"/>
                  <a:gd name="T42" fmla="*/ 28 w 48"/>
                  <a:gd name="T43" fmla="*/ 0 h 39"/>
                  <a:gd name="T44" fmla="*/ 26 w 48"/>
                  <a:gd name="T45" fmla="*/ 1 h 39"/>
                  <a:gd name="T46" fmla="*/ 21 w 48"/>
                  <a:gd name="T47" fmla="*/ 5 h 39"/>
                  <a:gd name="T48" fmla="*/ 18 w 48"/>
                  <a:gd name="T49" fmla="*/ 10 h 39"/>
                  <a:gd name="T50" fmla="*/ 17 w 48"/>
                  <a:gd name="T51" fmla="*/ 12 h 39"/>
                  <a:gd name="T52" fmla="*/ 17 w 48"/>
                  <a:gd name="T53" fmla="*/ 1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8" h="39">
                    <a:moveTo>
                      <a:pt x="0" y="39"/>
                    </a:moveTo>
                    <a:lnTo>
                      <a:pt x="22" y="27"/>
                    </a:lnTo>
                    <a:lnTo>
                      <a:pt x="22" y="27"/>
                    </a:lnTo>
                    <a:lnTo>
                      <a:pt x="26" y="30"/>
                    </a:lnTo>
                    <a:lnTo>
                      <a:pt x="29" y="31"/>
                    </a:lnTo>
                    <a:lnTo>
                      <a:pt x="32" y="31"/>
                    </a:lnTo>
                    <a:lnTo>
                      <a:pt x="32" y="31"/>
                    </a:lnTo>
                    <a:lnTo>
                      <a:pt x="36" y="30"/>
                    </a:lnTo>
                    <a:lnTo>
                      <a:pt x="39" y="30"/>
                    </a:lnTo>
                    <a:lnTo>
                      <a:pt x="44" y="25"/>
                    </a:lnTo>
                    <a:lnTo>
                      <a:pt x="47" y="20"/>
                    </a:lnTo>
                    <a:lnTo>
                      <a:pt x="47" y="18"/>
                    </a:lnTo>
                    <a:lnTo>
                      <a:pt x="48" y="15"/>
                    </a:lnTo>
                    <a:lnTo>
                      <a:pt x="48" y="15"/>
                    </a:lnTo>
                    <a:lnTo>
                      <a:pt x="47" y="12"/>
                    </a:lnTo>
                    <a:lnTo>
                      <a:pt x="46" y="9"/>
                    </a:lnTo>
                    <a:lnTo>
                      <a:pt x="43" y="4"/>
                    </a:lnTo>
                    <a:lnTo>
                      <a:pt x="38" y="1"/>
                    </a:lnTo>
                    <a:lnTo>
                      <a:pt x="35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6" y="1"/>
                    </a:lnTo>
                    <a:lnTo>
                      <a:pt x="21" y="5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7" y="1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4" name="Freeform 160"/>
              <p:cNvSpPr>
                <a:spLocks/>
              </p:cNvSpPr>
              <p:nvPr/>
            </p:nvSpPr>
            <p:spPr bwMode="auto">
              <a:xfrm>
                <a:off x="2237" y="1083"/>
                <a:ext cx="43" cy="39"/>
              </a:xfrm>
              <a:custGeom>
                <a:avLst/>
                <a:gdLst>
                  <a:gd name="T0" fmla="*/ 0 w 43"/>
                  <a:gd name="T1" fmla="*/ 0 h 39"/>
                  <a:gd name="T2" fmla="*/ 15 w 43"/>
                  <a:gd name="T3" fmla="*/ 16 h 39"/>
                  <a:gd name="T4" fmla="*/ 15 w 43"/>
                  <a:gd name="T5" fmla="*/ 16 h 39"/>
                  <a:gd name="T6" fmla="*/ 13 w 43"/>
                  <a:gd name="T7" fmla="*/ 22 h 39"/>
                  <a:gd name="T8" fmla="*/ 13 w 43"/>
                  <a:gd name="T9" fmla="*/ 25 h 39"/>
                  <a:gd name="T10" fmla="*/ 13 w 43"/>
                  <a:gd name="T11" fmla="*/ 27 h 39"/>
                  <a:gd name="T12" fmla="*/ 13 w 43"/>
                  <a:gd name="T13" fmla="*/ 27 h 39"/>
                  <a:gd name="T14" fmla="*/ 14 w 43"/>
                  <a:gd name="T15" fmla="*/ 30 h 39"/>
                  <a:gd name="T16" fmla="*/ 16 w 43"/>
                  <a:gd name="T17" fmla="*/ 33 h 39"/>
                  <a:gd name="T18" fmla="*/ 20 w 43"/>
                  <a:gd name="T19" fmla="*/ 37 h 39"/>
                  <a:gd name="T20" fmla="*/ 25 w 43"/>
                  <a:gd name="T21" fmla="*/ 38 h 39"/>
                  <a:gd name="T22" fmla="*/ 28 w 43"/>
                  <a:gd name="T23" fmla="*/ 39 h 39"/>
                  <a:gd name="T24" fmla="*/ 31 w 43"/>
                  <a:gd name="T25" fmla="*/ 38 h 39"/>
                  <a:gd name="T26" fmla="*/ 31 w 43"/>
                  <a:gd name="T27" fmla="*/ 38 h 39"/>
                  <a:gd name="T28" fmla="*/ 34 w 43"/>
                  <a:gd name="T29" fmla="*/ 37 h 39"/>
                  <a:gd name="T30" fmla="*/ 37 w 43"/>
                  <a:gd name="T31" fmla="*/ 36 h 39"/>
                  <a:gd name="T32" fmla="*/ 41 w 43"/>
                  <a:gd name="T33" fmla="*/ 31 h 39"/>
                  <a:gd name="T34" fmla="*/ 43 w 43"/>
                  <a:gd name="T35" fmla="*/ 26 h 39"/>
                  <a:gd name="T36" fmla="*/ 43 w 43"/>
                  <a:gd name="T37" fmla="*/ 23 h 39"/>
                  <a:gd name="T38" fmla="*/ 43 w 43"/>
                  <a:gd name="T39" fmla="*/ 20 h 39"/>
                  <a:gd name="T40" fmla="*/ 43 w 43"/>
                  <a:gd name="T41" fmla="*/ 20 h 39"/>
                  <a:gd name="T42" fmla="*/ 42 w 43"/>
                  <a:gd name="T43" fmla="*/ 17 h 39"/>
                  <a:gd name="T44" fmla="*/ 40 w 43"/>
                  <a:gd name="T45" fmla="*/ 15 h 39"/>
                  <a:gd name="T46" fmla="*/ 35 w 43"/>
                  <a:gd name="T47" fmla="*/ 10 h 39"/>
                  <a:gd name="T48" fmla="*/ 30 w 43"/>
                  <a:gd name="T49" fmla="*/ 8 h 39"/>
                  <a:gd name="T50" fmla="*/ 27 w 43"/>
                  <a:gd name="T51" fmla="*/ 8 h 39"/>
                  <a:gd name="T52" fmla="*/ 24 w 43"/>
                  <a:gd name="T53" fmla="*/ 8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3" h="39">
                    <a:moveTo>
                      <a:pt x="0" y="0"/>
                    </a:moveTo>
                    <a:lnTo>
                      <a:pt x="15" y="16"/>
                    </a:lnTo>
                    <a:lnTo>
                      <a:pt x="15" y="16"/>
                    </a:lnTo>
                    <a:lnTo>
                      <a:pt x="13" y="22"/>
                    </a:lnTo>
                    <a:lnTo>
                      <a:pt x="13" y="25"/>
                    </a:lnTo>
                    <a:lnTo>
                      <a:pt x="13" y="27"/>
                    </a:lnTo>
                    <a:lnTo>
                      <a:pt x="13" y="27"/>
                    </a:lnTo>
                    <a:lnTo>
                      <a:pt x="14" y="30"/>
                    </a:lnTo>
                    <a:lnTo>
                      <a:pt x="16" y="33"/>
                    </a:lnTo>
                    <a:lnTo>
                      <a:pt x="20" y="37"/>
                    </a:lnTo>
                    <a:lnTo>
                      <a:pt x="25" y="38"/>
                    </a:lnTo>
                    <a:lnTo>
                      <a:pt x="28" y="39"/>
                    </a:lnTo>
                    <a:lnTo>
                      <a:pt x="31" y="38"/>
                    </a:lnTo>
                    <a:lnTo>
                      <a:pt x="31" y="38"/>
                    </a:lnTo>
                    <a:lnTo>
                      <a:pt x="34" y="37"/>
                    </a:lnTo>
                    <a:lnTo>
                      <a:pt x="37" y="36"/>
                    </a:lnTo>
                    <a:lnTo>
                      <a:pt x="41" y="31"/>
                    </a:lnTo>
                    <a:lnTo>
                      <a:pt x="43" y="26"/>
                    </a:lnTo>
                    <a:lnTo>
                      <a:pt x="43" y="23"/>
                    </a:lnTo>
                    <a:lnTo>
                      <a:pt x="43" y="20"/>
                    </a:lnTo>
                    <a:lnTo>
                      <a:pt x="43" y="20"/>
                    </a:lnTo>
                    <a:lnTo>
                      <a:pt x="42" y="17"/>
                    </a:lnTo>
                    <a:lnTo>
                      <a:pt x="40" y="15"/>
                    </a:lnTo>
                    <a:lnTo>
                      <a:pt x="35" y="10"/>
                    </a:lnTo>
                    <a:lnTo>
                      <a:pt x="30" y="8"/>
                    </a:lnTo>
                    <a:lnTo>
                      <a:pt x="27" y="8"/>
                    </a:lnTo>
                    <a:lnTo>
                      <a:pt x="24" y="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5" name="Freeform 161"/>
              <p:cNvSpPr>
                <a:spLocks/>
              </p:cNvSpPr>
              <p:nvPr/>
            </p:nvSpPr>
            <p:spPr bwMode="auto">
              <a:xfrm>
                <a:off x="2186" y="1103"/>
                <a:ext cx="31" cy="65"/>
              </a:xfrm>
              <a:custGeom>
                <a:avLst/>
                <a:gdLst>
                  <a:gd name="T0" fmla="*/ 5 w 31"/>
                  <a:gd name="T1" fmla="*/ 0 h 65"/>
                  <a:gd name="T2" fmla="*/ 9 w 31"/>
                  <a:gd name="T3" fmla="*/ 35 h 65"/>
                  <a:gd name="T4" fmla="*/ 9 w 31"/>
                  <a:gd name="T5" fmla="*/ 35 h 65"/>
                  <a:gd name="T6" fmla="*/ 4 w 31"/>
                  <a:gd name="T7" fmla="*/ 39 h 65"/>
                  <a:gd name="T8" fmla="*/ 2 w 31"/>
                  <a:gd name="T9" fmla="*/ 41 h 65"/>
                  <a:gd name="T10" fmla="*/ 1 w 31"/>
                  <a:gd name="T11" fmla="*/ 44 h 65"/>
                  <a:gd name="T12" fmla="*/ 1 w 31"/>
                  <a:gd name="T13" fmla="*/ 44 h 65"/>
                  <a:gd name="T14" fmla="*/ 0 w 31"/>
                  <a:gd name="T15" fmla="*/ 47 h 65"/>
                  <a:gd name="T16" fmla="*/ 0 w 31"/>
                  <a:gd name="T17" fmla="*/ 50 h 65"/>
                  <a:gd name="T18" fmla="*/ 1 w 31"/>
                  <a:gd name="T19" fmla="*/ 55 h 65"/>
                  <a:gd name="T20" fmla="*/ 5 w 31"/>
                  <a:gd name="T21" fmla="*/ 60 h 65"/>
                  <a:gd name="T22" fmla="*/ 7 w 31"/>
                  <a:gd name="T23" fmla="*/ 62 h 65"/>
                  <a:gd name="T24" fmla="*/ 10 w 31"/>
                  <a:gd name="T25" fmla="*/ 64 h 65"/>
                  <a:gd name="T26" fmla="*/ 10 w 31"/>
                  <a:gd name="T27" fmla="*/ 64 h 65"/>
                  <a:gd name="T28" fmla="*/ 13 w 31"/>
                  <a:gd name="T29" fmla="*/ 65 h 65"/>
                  <a:gd name="T30" fmla="*/ 16 w 31"/>
                  <a:gd name="T31" fmla="*/ 65 h 65"/>
                  <a:gd name="T32" fmla="*/ 22 w 31"/>
                  <a:gd name="T33" fmla="*/ 62 h 65"/>
                  <a:gd name="T34" fmla="*/ 27 w 31"/>
                  <a:gd name="T35" fmla="*/ 59 h 65"/>
                  <a:gd name="T36" fmla="*/ 28 w 31"/>
                  <a:gd name="T37" fmla="*/ 57 h 65"/>
                  <a:gd name="T38" fmla="*/ 30 w 31"/>
                  <a:gd name="T39" fmla="*/ 54 h 65"/>
                  <a:gd name="T40" fmla="*/ 30 w 31"/>
                  <a:gd name="T41" fmla="*/ 54 h 65"/>
                  <a:gd name="T42" fmla="*/ 30 w 31"/>
                  <a:gd name="T43" fmla="*/ 51 h 65"/>
                  <a:gd name="T44" fmla="*/ 31 w 31"/>
                  <a:gd name="T45" fmla="*/ 48 h 65"/>
                  <a:gd name="T46" fmla="*/ 29 w 31"/>
                  <a:gd name="T47" fmla="*/ 42 h 65"/>
                  <a:gd name="T48" fmla="*/ 26 w 31"/>
                  <a:gd name="T49" fmla="*/ 38 h 65"/>
                  <a:gd name="T50" fmla="*/ 23 w 31"/>
                  <a:gd name="T51" fmla="*/ 36 h 65"/>
                  <a:gd name="T52" fmla="*/ 21 w 31"/>
                  <a:gd name="T53" fmla="*/ 3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65">
                    <a:moveTo>
                      <a:pt x="5" y="0"/>
                    </a:moveTo>
                    <a:lnTo>
                      <a:pt x="9" y="35"/>
                    </a:lnTo>
                    <a:lnTo>
                      <a:pt x="9" y="35"/>
                    </a:lnTo>
                    <a:lnTo>
                      <a:pt x="4" y="39"/>
                    </a:lnTo>
                    <a:lnTo>
                      <a:pt x="2" y="41"/>
                    </a:lnTo>
                    <a:lnTo>
                      <a:pt x="1" y="44"/>
                    </a:lnTo>
                    <a:lnTo>
                      <a:pt x="1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" y="55"/>
                    </a:lnTo>
                    <a:lnTo>
                      <a:pt x="5" y="60"/>
                    </a:lnTo>
                    <a:lnTo>
                      <a:pt x="7" y="62"/>
                    </a:lnTo>
                    <a:lnTo>
                      <a:pt x="10" y="64"/>
                    </a:lnTo>
                    <a:lnTo>
                      <a:pt x="10" y="64"/>
                    </a:lnTo>
                    <a:lnTo>
                      <a:pt x="13" y="65"/>
                    </a:lnTo>
                    <a:lnTo>
                      <a:pt x="16" y="65"/>
                    </a:lnTo>
                    <a:lnTo>
                      <a:pt x="22" y="62"/>
                    </a:lnTo>
                    <a:lnTo>
                      <a:pt x="27" y="59"/>
                    </a:lnTo>
                    <a:lnTo>
                      <a:pt x="28" y="57"/>
                    </a:lnTo>
                    <a:lnTo>
                      <a:pt x="30" y="54"/>
                    </a:lnTo>
                    <a:lnTo>
                      <a:pt x="30" y="54"/>
                    </a:lnTo>
                    <a:lnTo>
                      <a:pt x="30" y="51"/>
                    </a:lnTo>
                    <a:lnTo>
                      <a:pt x="31" y="48"/>
                    </a:lnTo>
                    <a:lnTo>
                      <a:pt x="29" y="42"/>
                    </a:lnTo>
                    <a:lnTo>
                      <a:pt x="26" y="38"/>
                    </a:lnTo>
                    <a:lnTo>
                      <a:pt x="23" y="36"/>
                    </a:lnTo>
                    <a:lnTo>
                      <a:pt x="21" y="3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6" name="Freeform 162"/>
              <p:cNvSpPr>
                <a:spLocks/>
              </p:cNvSpPr>
              <p:nvPr/>
            </p:nvSpPr>
            <p:spPr bwMode="auto">
              <a:xfrm>
                <a:off x="2064" y="1048"/>
                <a:ext cx="41" cy="32"/>
              </a:xfrm>
              <a:custGeom>
                <a:avLst/>
                <a:gdLst>
                  <a:gd name="T0" fmla="*/ 41 w 41"/>
                  <a:gd name="T1" fmla="*/ 0 h 32"/>
                  <a:gd name="T2" fmla="*/ 26 w 41"/>
                  <a:gd name="T3" fmla="*/ 6 h 32"/>
                  <a:gd name="T4" fmla="*/ 26 w 41"/>
                  <a:gd name="T5" fmla="*/ 6 h 32"/>
                  <a:gd name="T6" fmla="*/ 24 w 41"/>
                  <a:gd name="T7" fmla="*/ 5 h 32"/>
                  <a:gd name="T8" fmla="*/ 24 w 41"/>
                  <a:gd name="T9" fmla="*/ 5 h 32"/>
                  <a:gd name="T10" fmla="*/ 22 w 41"/>
                  <a:gd name="T11" fmla="*/ 3 h 32"/>
                  <a:gd name="T12" fmla="*/ 19 w 41"/>
                  <a:gd name="T13" fmla="*/ 2 h 32"/>
                  <a:gd name="T14" fmla="*/ 13 w 41"/>
                  <a:gd name="T15" fmla="*/ 1 h 32"/>
                  <a:gd name="T16" fmla="*/ 8 w 41"/>
                  <a:gd name="T17" fmla="*/ 3 h 32"/>
                  <a:gd name="T18" fmla="*/ 5 w 41"/>
                  <a:gd name="T19" fmla="*/ 5 h 32"/>
                  <a:gd name="T20" fmla="*/ 3 w 41"/>
                  <a:gd name="T21" fmla="*/ 7 h 32"/>
                  <a:gd name="T22" fmla="*/ 3 w 41"/>
                  <a:gd name="T23" fmla="*/ 7 h 32"/>
                  <a:gd name="T24" fmla="*/ 2 w 41"/>
                  <a:gd name="T25" fmla="*/ 9 h 32"/>
                  <a:gd name="T26" fmla="*/ 0 w 41"/>
                  <a:gd name="T27" fmla="*/ 13 h 32"/>
                  <a:gd name="T28" fmla="*/ 0 w 41"/>
                  <a:gd name="T29" fmla="*/ 19 h 32"/>
                  <a:gd name="T30" fmla="*/ 2 w 41"/>
                  <a:gd name="T31" fmla="*/ 24 h 32"/>
                  <a:gd name="T32" fmla="*/ 3 w 41"/>
                  <a:gd name="T33" fmla="*/ 27 h 32"/>
                  <a:gd name="T34" fmla="*/ 5 w 41"/>
                  <a:gd name="T35" fmla="*/ 29 h 32"/>
                  <a:gd name="T36" fmla="*/ 5 w 41"/>
                  <a:gd name="T37" fmla="*/ 29 h 32"/>
                  <a:gd name="T38" fmla="*/ 8 w 41"/>
                  <a:gd name="T39" fmla="*/ 31 h 32"/>
                  <a:gd name="T40" fmla="*/ 11 w 41"/>
                  <a:gd name="T41" fmla="*/ 32 h 32"/>
                  <a:gd name="T42" fmla="*/ 16 w 41"/>
                  <a:gd name="T43" fmla="*/ 32 h 32"/>
                  <a:gd name="T44" fmla="*/ 22 w 41"/>
                  <a:gd name="T45" fmla="*/ 30 h 32"/>
                  <a:gd name="T46" fmla="*/ 24 w 41"/>
                  <a:gd name="T47" fmla="*/ 29 h 32"/>
                  <a:gd name="T48" fmla="*/ 26 w 41"/>
                  <a:gd name="T49" fmla="*/ 2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1" h="32">
                    <a:moveTo>
                      <a:pt x="41" y="0"/>
                    </a:moveTo>
                    <a:lnTo>
                      <a:pt x="26" y="6"/>
                    </a:lnTo>
                    <a:lnTo>
                      <a:pt x="26" y="6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2" y="3"/>
                    </a:lnTo>
                    <a:lnTo>
                      <a:pt x="19" y="2"/>
                    </a:lnTo>
                    <a:lnTo>
                      <a:pt x="13" y="1"/>
                    </a:lnTo>
                    <a:lnTo>
                      <a:pt x="8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3" y="27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8" y="31"/>
                    </a:lnTo>
                    <a:lnTo>
                      <a:pt x="11" y="32"/>
                    </a:lnTo>
                    <a:lnTo>
                      <a:pt x="16" y="32"/>
                    </a:lnTo>
                    <a:lnTo>
                      <a:pt x="22" y="30"/>
                    </a:lnTo>
                    <a:lnTo>
                      <a:pt x="24" y="29"/>
                    </a:lnTo>
                    <a:lnTo>
                      <a:pt x="26" y="2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7" name="Freeform 163"/>
              <p:cNvSpPr>
                <a:spLocks/>
              </p:cNvSpPr>
              <p:nvPr/>
            </p:nvSpPr>
            <p:spPr bwMode="auto">
              <a:xfrm>
                <a:off x="2109" y="1088"/>
                <a:ext cx="30" cy="52"/>
              </a:xfrm>
              <a:custGeom>
                <a:avLst/>
                <a:gdLst>
                  <a:gd name="T0" fmla="*/ 29 w 30"/>
                  <a:gd name="T1" fmla="*/ 0 h 52"/>
                  <a:gd name="T2" fmla="*/ 17 w 30"/>
                  <a:gd name="T3" fmla="*/ 21 h 52"/>
                  <a:gd name="T4" fmla="*/ 17 w 30"/>
                  <a:gd name="T5" fmla="*/ 21 h 52"/>
                  <a:gd name="T6" fmla="*/ 15 w 30"/>
                  <a:gd name="T7" fmla="*/ 21 h 52"/>
                  <a:gd name="T8" fmla="*/ 15 w 30"/>
                  <a:gd name="T9" fmla="*/ 21 h 52"/>
                  <a:gd name="T10" fmla="*/ 12 w 30"/>
                  <a:gd name="T11" fmla="*/ 21 h 52"/>
                  <a:gd name="T12" fmla="*/ 9 w 30"/>
                  <a:gd name="T13" fmla="*/ 22 h 52"/>
                  <a:gd name="T14" fmla="*/ 4 w 30"/>
                  <a:gd name="T15" fmla="*/ 25 h 52"/>
                  <a:gd name="T16" fmla="*/ 1 w 30"/>
                  <a:gd name="T17" fmla="*/ 30 h 52"/>
                  <a:gd name="T18" fmla="*/ 0 w 30"/>
                  <a:gd name="T19" fmla="*/ 33 h 52"/>
                  <a:gd name="T20" fmla="*/ 0 w 30"/>
                  <a:gd name="T21" fmla="*/ 36 h 52"/>
                  <a:gd name="T22" fmla="*/ 0 w 30"/>
                  <a:gd name="T23" fmla="*/ 36 h 52"/>
                  <a:gd name="T24" fmla="*/ 0 w 30"/>
                  <a:gd name="T25" fmla="*/ 39 h 52"/>
                  <a:gd name="T26" fmla="*/ 1 w 30"/>
                  <a:gd name="T27" fmla="*/ 43 h 52"/>
                  <a:gd name="T28" fmla="*/ 4 w 30"/>
                  <a:gd name="T29" fmla="*/ 47 h 52"/>
                  <a:gd name="T30" fmla="*/ 9 w 30"/>
                  <a:gd name="T31" fmla="*/ 51 h 52"/>
                  <a:gd name="T32" fmla="*/ 11 w 30"/>
                  <a:gd name="T33" fmla="*/ 51 h 52"/>
                  <a:gd name="T34" fmla="*/ 14 w 30"/>
                  <a:gd name="T35" fmla="*/ 52 h 52"/>
                  <a:gd name="T36" fmla="*/ 14 w 30"/>
                  <a:gd name="T37" fmla="*/ 52 h 52"/>
                  <a:gd name="T38" fmla="*/ 17 w 30"/>
                  <a:gd name="T39" fmla="*/ 52 h 52"/>
                  <a:gd name="T40" fmla="*/ 20 w 30"/>
                  <a:gd name="T41" fmla="*/ 51 h 52"/>
                  <a:gd name="T42" fmla="*/ 26 w 30"/>
                  <a:gd name="T43" fmla="*/ 48 h 52"/>
                  <a:gd name="T44" fmla="*/ 29 w 30"/>
                  <a:gd name="T45" fmla="*/ 43 h 52"/>
                  <a:gd name="T46" fmla="*/ 30 w 30"/>
                  <a:gd name="T47" fmla="*/ 39 h 52"/>
                  <a:gd name="T48" fmla="*/ 30 w 30"/>
                  <a:gd name="T49" fmla="*/ 3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0" h="52">
                    <a:moveTo>
                      <a:pt x="29" y="0"/>
                    </a:moveTo>
                    <a:lnTo>
                      <a:pt x="17" y="21"/>
                    </a:lnTo>
                    <a:lnTo>
                      <a:pt x="17" y="21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2" y="21"/>
                    </a:lnTo>
                    <a:lnTo>
                      <a:pt x="9" y="22"/>
                    </a:lnTo>
                    <a:lnTo>
                      <a:pt x="4" y="25"/>
                    </a:lnTo>
                    <a:lnTo>
                      <a:pt x="1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1" y="43"/>
                    </a:lnTo>
                    <a:lnTo>
                      <a:pt x="4" y="47"/>
                    </a:lnTo>
                    <a:lnTo>
                      <a:pt x="9" y="51"/>
                    </a:lnTo>
                    <a:lnTo>
                      <a:pt x="11" y="51"/>
                    </a:lnTo>
                    <a:lnTo>
                      <a:pt x="14" y="52"/>
                    </a:lnTo>
                    <a:lnTo>
                      <a:pt x="14" y="52"/>
                    </a:lnTo>
                    <a:lnTo>
                      <a:pt x="17" y="52"/>
                    </a:lnTo>
                    <a:lnTo>
                      <a:pt x="20" y="51"/>
                    </a:lnTo>
                    <a:lnTo>
                      <a:pt x="26" y="48"/>
                    </a:lnTo>
                    <a:lnTo>
                      <a:pt x="29" y="43"/>
                    </a:lnTo>
                    <a:lnTo>
                      <a:pt x="30" y="39"/>
                    </a:lnTo>
                    <a:lnTo>
                      <a:pt x="30" y="3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8" name="Freeform 164"/>
              <p:cNvSpPr>
                <a:spLocks/>
              </p:cNvSpPr>
              <p:nvPr/>
            </p:nvSpPr>
            <p:spPr bwMode="auto">
              <a:xfrm>
                <a:off x="2913" y="1206"/>
                <a:ext cx="175" cy="117"/>
              </a:xfrm>
              <a:custGeom>
                <a:avLst/>
                <a:gdLst>
                  <a:gd name="T0" fmla="*/ 171 w 175"/>
                  <a:gd name="T1" fmla="*/ 69 h 117"/>
                  <a:gd name="T2" fmla="*/ 144 w 175"/>
                  <a:gd name="T3" fmla="*/ 7 h 117"/>
                  <a:gd name="T4" fmla="*/ 144 w 175"/>
                  <a:gd name="T5" fmla="*/ 7 h 117"/>
                  <a:gd name="T6" fmla="*/ 142 w 175"/>
                  <a:gd name="T7" fmla="*/ 4 h 117"/>
                  <a:gd name="T8" fmla="*/ 140 w 175"/>
                  <a:gd name="T9" fmla="*/ 2 h 117"/>
                  <a:gd name="T10" fmla="*/ 137 w 175"/>
                  <a:gd name="T11" fmla="*/ 1 h 117"/>
                  <a:gd name="T12" fmla="*/ 134 w 175"/>
                  <a:gd name="T13" fmla="*/ 0 h 117"/>
                  <a:gd name="T14" fmla="*/ 41 w 175"/>
                  <a:gd name="T15" fmla="*/ 0 h 117"/>
                  <a:gd name="T16" fmla="*/ 41 w 175"/>
                  <a:gd name="T17" fmla="*/ 0 h 117"/>
                  <a:gd name="T18" fmla="*/ 41 w 175"/>
                  <a:gd name="T19" fmla="*/ 0 h 117"/>
                  <a:gd name="T20" fmla="*/ 41 w 175"/>
                  <a:gd name="T21" fmla="*/ 0 h 117"/>
                  <a:gd name="T22" fmla="*/ 38 w 175"/>
                  <a:gd name="T23" fmla="*/ 1 h 117"/>
                  <a:gd name="T24" fmla="*/ 35 w 175"/>
                  <a:gd name="T25" fmla="*/ 2 h 117"/>
                  <a:gd name="T26" fmla="*/ 33 w 175"/>
                  <a:gd name="T27" fmla="*/ 4 h 117"/>
                  <a:gd name="T28" fmla="*/ 31 w 175"/>
                  <a:gd name="T29" fmla="*/ 7 h 117"/>
                  <a:gd name="T30" fmla="*/ 4 w 175"/>
                  <a:gd name="T31" fmla="*/ 69 h 117"/>
                  <a:gd name="T32" fmla="*/ 4 w 175"/>
                  <a:gd name="T33" fmla="*/ 69 h 117"/>
                  <a:gd name="T34" fmla="*/ 2 w 175"/>
                  <a:gd name="T35" fmla="*/ 76 h 117"/>
                  <a:gd name="T36" fmla="*/ 0 w 175"/>
                  <a:gd name="T37" fmla="*/ 85 h 117"/>
                  <a:gd name="T38" fmla="*/ 0 w 175"/>
                  <a:gd name="T39" fmla="*/ 85 h 117"/>
                  <a:gd name="T40" fmla="*/ 0 w 175"/>
                  <a:gd name="T41" fmla="*/ 85 h 117"/>
                  <a:gd name="T42" fmla="*/ 0 w 175"/>
                  <a:gd name="T43" fmla="*/ 85 h 117"/>
                  <a:gd name="T44" fmla="*/ 0 w 175"/>
                  <a:gd name="T45" fmla="*/ 110 h 117"/>
                  <a:gd name="T46" fmla="*/ 0 w 175"/>
                  <a:gd name="T47" fmla="*/ 110 h 117"/>
                  <a:gd name="T48" fmla="*/ 1 w 175"/>
                  <a:gd name="T49" fmla="*/ 113 h 117"/>
                  <a:gd name="T50" fmla="*/ 2 w 175"/>
                  <a:gd name="T51" fmla="*/ 115 h 117"/>
                  <a:gd name="T52" fmla="*/ 4 w 175"/>
                  <a:gd name="T53" fmla="*/ 116 h 117"/>
                  <a:gd name="T54" fmla="*/ 6 w 175"/>
                  <a:gd name="T55" fmla="*/ 117 h 117"/>
                  <a:gd name="T56" fmla="*/ 6 w 175"/>
                  <a:gd name="T57" fmla="*/ 117 h 117"/>
                  <a:gd name="T58" fmla="*/ 7 w 175"/>
                  <a:gd name="T59" fmla="*/ 117 h 117"/>
                  <a:gd name="T60" fmla="*/ 169 w 175"/>
                  <a:gd name="T61" fmla="*/ 117 h 117"/>
                  <a:gd name="T62" fmla="*/ 169 w 175"/>
                  <a:gd name="T63" fmla="*/ 117 h 117"/>
                  <a:gd name="T64" fmla="*/ 171 w 175"/>
                  <a:gd name="T65" fmla="*/ 116 h 117"/>
                  <a:gd name="T66" fmla="*/ 173 w 175"/>
                  <a:gd name="T67" fmla="*/ 115 h 117"/>
                  <a:gd name="T68" fmla="*/ 174 w 175"/>
                  <a:gd name="T69" fmla="*/ 113 h 117"/>
                  <a:gd name="T70" fmla="*/ 175 w 175"/>
                  <a:gd name="T71" fmla="*/ 110 h 117"/>
                  <a:gd name="T72" fmla="*/ 175 w 175"/>
                  <a:gd name="T73" fmla="*/ 85 h 117"/>
                  <a:gd name="T74" fmla="*/ 175 w 175"/>
                  <a:gd name="T75" fmla="*/ 85 h 117"/>
                  <a:gd name="T76" fmla="*/ 174 w 175"/>
                  <a:gd name="T77" fmla="*/ 77 h 117"/>
                  <a:gd name="T78" fmla="*/ 171 w 175"/>
                  <a:gd name="T79" fmla="*/ 69 h 117"/>
                  <a:gd name="T80" fmla="*/ 171 w 175"/>
                  <a:gd name="T81" fmla="*/ 69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5" h="117">
                    <a:moveTo>
                      <a:pt x="171" y="69"/>
                    </a:moveTo>
                    <a:lnTo>
                      <a:pt x="144" y="7"/>
                    </a:lnTo>
                    <a:lnTo>
                      <a:pt x="144" y="7"/>
                    </a:lnTo>
                    <a:lnTo>
                      <a:pt x="142" y="4"/>
                    </a:lnTo>
                    <a:lnTo>
                      <a:pt x="140" y="2"/>
                    </a:lnTo>
                    <a:lnTo>
                      <a:pt x="137" y="1"/>
                    </a:lnTo>
                    <a:lnTo>
                      <a:pt x="134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38" y="1"/>
                    </a:lnTo>
                    <a:lnTo>
                      <a:pt x="35" y="2"/>
                    </a:lnTo>
                    <a:lnTo>
                      <a:pt x="33" y="4"/>
                    </a:lnTo>
                    <a:lnTo>
                      <a:pt x="31" y="7"/>
                    </a:lnTo>
                    <a:lnTo>
                      <a:pt x="4" y="69"/>
                    </a:lnTo>
                    <a:lnTo>
                      <a:pt x="4" y="69"/>
                    </a:lnTo>
                    <a:lnTo>
                      <a:pt x="2" y="76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110"/>
                    </a:lnTo>
                    <a:lnTo>
                      <a:pt x="0" y="110"/>
                    </a:lnTo>
                    <a:lnTo>
                      <a:pt x="1" y="113"/>
                    </a:lnTo>
                    <a:lnTo>
                      <a:pt x="2" y="115"/>
                    </a:lnTo>
                    <a:lnTo>
                      <a:pt x="4" y="116"/>
                    </a:lnTo>
                    <a:lnTo>
                      <a:pt x="6" y="117"/>
                    </a:lnTo>
                    <a:lnTo>
                      <a:pt x="6" y="117"/>
                    </a:lnTo>
                    <a:lnTo>
                      <a:pt x="7" y="117"/>
                    </a:lnTo>
                    <a:lnTo>
                      <a:pt x="169" y="117"/>
                    </a:lnTo>
                    <a:lnTo>
                      <a:pt x="169" y="117"/>
                    </a:lnTo>
                    <a:lnTo>
                      <a:pt x="171" y="116"/>
                    </a:lnTo>
                    <a:lnTo>
                      <a:pt x="173" y="115"/>
                    </a:lnTo>
                    <a:lnTo>
                      <a:pt x="174" y="113"/>
                    </a:lnTo>
                    <a:lnTo>
                      <a:pt x="175" y="110"/>
                    </a:lnTo>
                    <a:lnTo>
                      <a:pt x="175" y="85"/>
                    </a:lnTo>
                    <a:lnTo>
                      <a:pt x="175" y="85"/>
                    </a:lnTo>
                    <a:lnTo>
                      <a:pt x="174" y="77"/>
                    </a:lnTo>
                    <a:lnTo>
                      <a:pt x="171" y="69"/>
                    </a:lnTo>
                    <a:lnTo>
                      <a:pt x="171" y="6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9" name="Freeform 165"/>
              <p:cNvSpPr>
                <a:spLocks/>
              </p:cNvSpPr>
              <p:nvPr/>
            </p:nvSpPr>
            <p:spPr bwMode="auto">
              <a:xfrm>
                <a:off x="2986" y="1224"/>
                <a:ext cx="14" cy="7"/>
              </a:xfrm>
              <a:custGeom>
                <a:avLst/>
                <a:gdLst>
                  <a:gd name="T0" fmla="*/ 0 w 14"/>
                  <a:gd name="T1" fmla="*/ 7 h 7"/>
                  <a:gd name="T2" fmla="*/ 0 w 14"/>
                  <a:gd name="T3" fmla="*/ 0 h 7"/>
                  <a:gd name="T4" fmla="*/ 14 w 14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7">
                    <a:moveTo>
                      <a:pt x="0" y="7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0" name="Freeform 166"/>
              <p:cNvSpPr>
                <a:spLocks/>
              </p:cNvSpPr>
              <p:nvPr/>
            </p:nvSpPr>
            <p:spPr bwMode="auto">
              <a:xfrm>
                <a:off x="2984" y="1239"/>
                <a:ext cx="16" cy="8"/>
              </a:xfrm>
              <a:custGeom>
                <a:avLst/>
                <a:gdLst>
                  <a:gd name="T0" fmla="*/ 0 w 16"/>
                  <a:gd name="T1" fmla="*/ 8 h 8"/>
                  <a:gd name="T2" fmla="*/ 1 w 16"/>
                  <a:gd name="T3" fmla="*/ 0 h 8"/>
                  <a:gd name="T4" fmla="*/ 16 w 16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8">
                    <a:moveTo>
                      <a:pt x="0" y="8"/>
                    </a:moveTo>
                    <a:lnTo>
                      <a:pt x="1" y="0"/>
                    </a:lnTo>
                    <a:lnTo>
                      <a:pt x="1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1" name="Freeform 167"/>
              <p:cNvSpPr>
                <a:spLocks/>
              </p:cNvSpPr>
              <p:nvPr/>
            </p:nvSpPr>
            <p:spPr bwMode="auto">
              <a:xfrm>
                <a:off x="2946" y="1224"/>
                <a:ext cx="29" cy="42"/>
              </a:xfrm>
              <a:custGeom>
                <a:avLst/>
                <a:gdLst>
                  <a:gd name="T0" fmla="*/ 0 w 29"/>
                  <a:gd name="T1" fmla="*/ 42 h 42"/>
                  <a:gd name="T2" fmla="*/ 10 w 29"/>
                  <a:gd name="T3" fmla="*/ 0 h 42"/>
                  <a:gd name="T4" fmla="*/ 29 w 29"/>
                  <a:gd name="T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42">
                    <a:moveTo>
                      <a:pt x="0" y="42"/>
                    </a:moveTo>
                    <a:lnTo>
                      <a:pt x="10" y="0"/>
                    </a:lnTo>
                    <a:lnTo>
                      <a:pt x="2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2" name="Freeform 168"/>
              <p:cNvSpPr>
                <a:spLocks/>
              </p:cNvSpPr>
              <p:nvPr/>
            </p:nvSpPr>
            <p:spPr bwMode="auto">
              <a:xfrm>
                <a:off x="2983" y="1256"/>
                <a:ext cx="17" cy="10"/>
              </a:xfrm>
              <a:custGeom>
                <a:avLst/>
                <a:gdLst>
                  <a:gd name="T0" fmla="*/ 0 w 17"/>
                  <a:gd name="T1" fmla="*/ 10 h 10"/>
                  <a:gd name="T2" fmla="*/ 1 w 17"/>
                  <a:gd name="T3" fmla="*/ 0 h 10"/>
                  <a:gd name="T4" fmla="*/ 17 w 17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0">
                    <a:moveTo>
                      <a:pt x="0" y="10"/>
                    </a:moveTo>
                    <a:lnTo>
                      <a:pt x="1" y="0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3" name="Freeform 169"/>
              <p:cNvSpPr>
                <a:spLocks/>
              </p:cNvSpPr>
              <p:nvPr/>
            </p:nvSpPr>
            <p:spPr bwMode="auto">
              <a:xfrm>
                <a:off x="3010" y="1224"/>
                <a:ext cx="12" cy="7"/>
              </a:xfrm>
              <a:custGeom>
                <a:avLst/>
                <a:gdLst>
                  <a:gd name="T0" fmla="*/ 0 w 12"/>
                  <a:gd name="T1" fmla="*/ 7 h 7"/>
                  <a:gd name="T2" fmla="*/ 0 w 12"/>
                  <a:gd name="T3" fmla="*/ 0 h 7"/>
                  <a:gd name="T4" fmla="*/ 12 w 12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7">
                    <a:moveTo>
                      <a:pt x="0" y="7"/>
                    </a:move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4" name="Freeform 170"/>
              <p:cNvSpPr>
                <a:spLocks/>
              </p:cNvSpPr>
              <p:nvPr/>
            </p:nvSpPr>
            <p:spPr bwMode="auto">
              <a:xfrm>
                <a:off x="3010" y="1239"/>
                <a:ext cx="14" cy="8"/>
              </a:xfrm>
              <a:custGeom>
                <a:avLst/>
                <a:gdLst>
                  <a:gd name="T0" fmla="*/ 0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0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5" name="Freeform 171"/>
              <p:cNvSpPr>
                <a:spLocks/>
              </p:cNvSpPr>
              <p:nvPr/>
            </p:nvSpPr>
            <p:spPr bwMode="auto">
              <a:xfrm>
                <a:off x="3011" y="1256"/>
                <a:ext cx="15" cy="10"/>
              </a:xfrm>
              <a:custGeom>
                <a:avLst/>
                <a:gdLst>
                  <a:gd name="T0" fmla="*/ 0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0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6" name="Freeform 172"/>
              <p:cNvSpPr>
                <a:spLocks/>
              </p:cNvSpPr>
              <p:nvPr/>
            </p:nvSpPr>
            <p:spPr bwMode="auto">
              <a:xfrm>
                <a:off x="3032" y="1224"/>
                <a:ext cx="13" cy="7"/>
              </a:xfrm>
              <a:custGeom>
                <a:avLst/>
                <a:gdLst>
                  <a:gd name="T0" fmla="*/ 1 w 13"/>
                  <a:gd name="T1" fmla="*/ 7 h 7"/>
                  <a:gd name="T2" fmla="*/ 0 w 13"/>
                  <a:gd name="T3" fmla="*/ 0 h 7"/>
                  <a:gd name="T4" fmla="*/ 13 w 13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7">
                    <a:moveTo>
                      <a:pt x="1" y="7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7" name="Freeform 173"/>
              <p:cNvSpPr>
                <a:spLocks/>
              </p:cNvSpPr>
              <p:nvPr/>
            </p:nvSpPr>
            <p:spPr bwMode="auto">
              <a:xfrm>
                <a:off x="3035" y="1239"/>
                <a:ext cx="14" cy="8"/>
              </a:xfrm>
              <a:custGeom>
                <a:avLst/>
                <a:gdLst>
                  <a:gd name="T0" fmla="*/ 1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1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8" name="Freeform 174"/>
              <p:cNvSpPr>
                <a:spLocks/>
              </p:cNvSpPr>
              <p:nvPr/>
            </p:nvSpPr>
            <p:spPr bwMode="auto">
              <a:xfrm>
                <a:off x="3038" y="1256"/>
                <a:ext cx="15" cy="10"/>
              </a:xfrm>
              <a:custGeom>
                <a:avLst/>
                <a:gdLst>
                  <a:gd name="T0" fmla="*/ 1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1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9" name="Freeform 175"/>
              <p:cNvSpPr>
                <a:spLocks/>
              </p:cNvSpPr>
              <p:nvPr/>
            </p:nvSpPr>
            <p:spPr bwMode="auto">
              <a:xfrm>
                <a:off x="2869" y="1245"/>
                <a:ext cx="33" cy="50"/>
              </a:xfrm>
              <a:custGeom>
                <a:avLst/>
                <a:gdLst>
                  <a:gd name="T0" fmla="*/ 10 w 33"/>
                  <a:gd name="T1" fmla="*/ 0 h 50"/>
                  <a:gd name="T2" fmla="*/ 10 w 33"/>
                  <a:gd name="T3" fmla="*/ 0 h 50"/>
                  <a:gd name="T4" fmla="*/ 6 w 33"/>
                  <a:gd name="T5" fmla="*/ 4 h 50"/>
                  <a:gd name="T6" fmla="*/ 3 w 33"/>
                  <a:gd name="T7" fmla="*/ 8 h 50"/>
                  <a:gd name="T8" fmla="*/ 1 w 33"/>
                  <a:gd name="T9" fmla="*/ 13 h 50"/>
                  <a:gd name="T10" fmla="*/ 0 w 33"/>
                  <a:gd name="T11" fmla="*/ 18 h 50"/>
                  <a:gd name="T12" fmla="*/ 0 w 33"/>
                  <a:gd name="T13" fmla="*/ 18 h 50"/>
                  <a:gd name="T14" fmla="*/ 1 w 33"/>
                  <a:gd name="T15" fmla="*/ 23 h 50"/>
                  <a:gd name="T16" fmla="*/ 3 w 33"/>
                  <a:gd name="T17" fmla="*/ 28 h 50"/>
                  <a:gd name="T18" fmla="*/ 6 w 33"/>
                  <a:gd name="T19" fmla="*/ 33 h 50"/>
                  <a:gd name="T20" fmla="*/ 10 w 33"/>
                  <a:gd name="T21" fmla="*/ 37 h 50"/>
                  <a:gd name="T22" fmla="*/ 10 w 33"/>
                  <a:gd name="T23" fmla="*/ 37 h 50"/>
                  <a:gd name="T24" fmla="*/ 20 w 33"/>
                  <a:gd name="T25" fmla="*/ 44 h 50"/>
                  <a:gd name="T26" fmla="*/ 33 w 33"/>
                  <a:gd name="T2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3" h="50">
                    <a:moveTo>
                      <a:pt x="10" y="0"/>
                    </a:moveTo>
                    <a:lnTo>
                      <a:pt x="10" y="0"/>
                    </a:lnTo>
                    <a:lnTo>
                      <a:pt x="6" y="4"/>
                    </a:lnTo>
                    <a:lnTo>
                      <a:pt x="3" y="8"/>
                    </a:lnTo>
                    <a:lnTo>
                      <a:pt x="1" y="13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" y="23"/>
                    </a:lnTo>
                    <a:lnTo>
                      <a:pt x="3" y="28"/>
                    </a:lnTo>
                    <a:lnTo>
                      <a:pt x="6" y="33"/>
                    </a:lnTo>
                    <a:lnTo>
                      <a:pt x="10" y="37"/>
                    </a:lnTo>
                    <a:lnTo>
                      <a:pt x="10" y="37"/>
                    </a:lnTo>
                    <a:lnTo>
                      <a:pt x="20" y="44"/>
                    </a:lnTo>
                    <a:lnTo>
                      <a:pt x="33" y="5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0" name="Freeform 176"/>
              <p:cNvSpPr>
                <a:spLocks/>
              </p:cNvSpPr>
              <p:nvPr/>
            </p:nvSpPr>
            <p:spPr bwMode="auto">
              <a:xfrm>
                <a:off x="2888" y="1174"/>
                <a:ext cx="227" cy="66"/>
              </a:xfrm>
              <a:custGeom>
                <a:avLst/>
                <a:gdLst>
                  <a:gd name="T0" fmla="*/ 39 w 227"/>
                  <a:gd name="T1" fmla="*/ 66 h 66"/>
                  <a:gd name="T2" fmla="*/ 39 w 227"/>
                  <a:gd name="T3" fmla="*/ 66 h 66"/>
                  <a:gd name="T4" fmla="*/ 3 w 227"/>
                  <a:gd name="T5" fmla="*/ 66 h 66"/>
                  <a:gd name="T6" fmla="*/ 3 w 227"/>
                  <a:gd name="T7" fmla="*/ 66 h 66"/>
                  <a:gd name="T8" fmla="*/ 0 w 227"/>
                  <a:gd name="T9" fmla="*/ 57 h 66"/>
                  <a:gd name="T10" fmla="*/ 0 w 227"/>
                  <a:gd name="T11" fmla="*/ 49 h 66"/>
                  <a:gd name="T12" fmla="*/ 3 w 227"/>
                  <a:gd name="T13" fmla="*/ 41 h 66"/>
                  <a:gd name="T14" fmla="*/ 4 w 227"/>
                  <a:gd name="T15" fmla="*/ 34 h 66"/>
                  <a:gd name="T16" fmla="*/ 4 w 227"/>
                  <a:gd name="T17" fmla="*/ 34 h 66"/>
                  <a:gd name="T18" fmla="*/ 8 w 227"/>
                  <a:gd name="T19" fmla="*/ 30 h 66"/>
                  <a:gd name="T20" fmla="*/ 12 w 227"/>
                  <a:gd name="T21" fmla="*/ 25 h 66"/>
                  <a:gd name="T22" fmla="*/ 22 w 227"/>
                  <a:gd name="T23" fmla="*/ 18 h 66"/>
                  <a:gd name="T24" fmla="*/ 34 w 227"/>
                  <a:gd name="T25" fmla="*/ 12 h 66"/>
                  <a:gd name="T26" fmla="*/ 48 w 227"/>
                  <a:gd name="T27" fmla="*/ 8 h 66"/>
                  <a:gd name="T28" fmla="*/ 63 w 227"/>
                  <a:gd name="T29" fmla="*/ 4 h 66"/>
                  <a:gd name="T30" fmla="*/ 79 w 227"/>
                  <a:gd name="T31" fmla="*/ 2 h 66"/>
                  <a:gd name="T32" fmla="*/ 96 w 227"/>
                  <a:gd name="T33" fmla="*/ 1 h 66"/>
                  <a:gd name="T34" fmla="*/ 114 w 227"/>
                  <a:gd name="T35" fmla="*/ 0 h 66"/>
                  <a:gd name="T36" fmla="*/ 114 w 227"/>
                  <a:gd name="T37" fmla="*/ 0 h 66"/>
                  <a:gd name="T38" fmla="*/ 131 w 227"/>
                  <a:gd name="T39" fmla="*/ 1 h 66"/>
                  <a:gd name="T40" fmla="*/ 148 w 227"/>
                  <a:gd name="T41" fmla="*/ 2 h 66"/>
                  <a:gd name="T42" fmla="*/ 164 w 227"/>
                  <a:gd name="T43" fmla="*/ 4 h 66"/>
                  <a:gd name="T44" fmla="*/ 179 w 227"/>
                  <a:gd name="T45" fmla="*/ 8 h 66"/>
                  <a:gd name="T46" fmla="*/ 193 w 227"/>
                  <a:gd name="T47" fmla="*/ 12 h 66"/>
                  <a:gd name="T48" fmla="*/ 205 w 227"/>
                  <a:gd name="T49" fmla="*/ 18 h 66"/>
                  <a:gd name="T50" fmla="*/ 215 w 227"/>
                  <a:gd name="T51" fmla="*/ 25 h 66"/>
                  <a:gd name="T52" fmla="*/ 220 w 227"/>
                  <a:gd name="T53" fmla="*/ 30 h 66"/>
                  <a:gd name="T54" fmla="*/ 223 w 227"/>
                  <a:gd name="T55" fmla="*/ 34 h 66"/>
                  <a:gd name="T56" fmla="*/ 223 w 227"/>
                  <a:gd name="T57" fmla="*/ 34 h 66"/>
                  <a:gd name="T58" fmla="*/ 225 w 227"/>
                  <a:gd name="T59" fmla="*/ 41 h 66"/>
                  <a:gd name="T60" fmla="*/ 226 w 227"/>
                  <a:gd name="T61" fmla="*/ 49 h 66"/>
                  <a:gd name="T62" fmla="*/ 227 w 227"/>
                  <a:gd name="T63" fmla="*/ 57 h 66"/>
                  <a:gd name="T64" fmla="*/ 225 w 227"/>
                  <a:gd name="T65" fmla="*/ 66 h 66"/>
                  <a:gd name="T66" fmla="*/ 225 w 227"/>
                  <a:gd name="T67" fmla="*/ 66 h 66"/>
                  <a:gd name="T68" fmla="*/ 188 w 227"/>
                  <a:gd name="T6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27" h="66">
                    <a:moveTo>
                      <a:pt x="39" y="66"/>
                    </a:moveTo>
                    <a:lnTo>
                      <a:pt x="39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0" y="57"/>
                    </a:lnTo>
                    <a:lnTo>
                      <a:pt x="0" y="49"/>
                    </a:lnTo>
                    <a:lnTo>
                      <a:pt x="3" y="41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8" y="30"/>
                    </a:lnTo>
                    <a:lnTo>
                      <a:pt x="12" y="25"/>
                    </a:lnTo>
                    <a:lnTo>
                      <a:pt x="22" y="18"/>
                    </a:lnTo>
                    <a:lnTo>
                      <a:pt x="34" y="12"/>
                    </a:lnTo>
                    <a:lnTo>
                      <a:pt x="48" y="8"/>
                    </a:lnTo>
                    <a:lnTo>
                      <a:pt x="63" y="4"/>
                    </a:lnTo>
                    <a:lnTo>
                      <a:pt x="79" y="2"/>
                    </a:lnTo>
                    <a:lnTo>
                      <a:pt x="96" y="1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31" y="1"/>
                    </a:lnTo>
                    <a:lnTo>
                      <a:pt x="148" y="2"/>
                    </a:lnTo>
                    <a:lnTo>
                      <a:pt x="164" y="4"/>
                    </a:lnTo>
                    <a:lnTo>
                      <a:pt x="179" y="8"/>
                    </a:lnTo>
                    <a:lnTo>
                      <a:pt x="193" y="12"/>
                    </a:lnTo>
                    <a:lnTo>
                      <a:pt x="205" y="18"/>
                    </a:lnTo>
                    <a:lnTo>
                      <a:pt x="215" y="25"/>
                    </a:lnTo>
                    <a:lnTo>
                      <a:pt x="220" y="30"/>
                    </a:lnTo>
                    <a:lnTo>
                      <a:pt x="223" y="34"/>
                    </a:lnTo>
                    <a:lnTo>
                      <a:pt x="223" y="34"/>
                    </a:lnTo>
                    <a:lnTo>
                      <a:pt x="225" y="41"/>
                    </a:lnTo>
                    <a:lnTo>
                      <a:pt x="226" y="49"/>
                    </a:lnTo>
                    <a:lnTo>
                      <a:pt x="227" y="57"/>
                    </a:lnTo>
                    <a:lnTo>
                      <a:pt x="225" y="66"/>
                    </a:lnTo>
                    <a:lnTo>
                      <a:pt x="225" y="66"/>
                    </a:lnTo>
                    <a:lnTo>
                      <a:pt x="188" y="6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1" name="Freeform 177"/>
              <p:cNvSpPr>
                <a:spLocks/>
              </p:cNvSpPr>
              <p:nvPr/>
            </p:nvSpPr>
            <p:spPr bwMode="auto">
              <a:xfrm>
                <a:off x="4704" y="2660"/>
                <a:ext cx="118" cy="30"/>
              </a:xfrm>
              <a:custGeom>
                <a:avLst/>
                <a:gdLst>
                  <a:gd name="T0" fmla="*/ 118 w 118"/>
                  <a:gd name="T1" fmla="*/ 30 h 30"/>
                  <a:gd name="T2" fmla="*/ 118 w 118"/>
                  <a:gd name="T3" fmla="*/ 30 h 30"/>
                  <a:gd name="T4" fmla="*/ 107 w 118"/>
                  <a:gd name="T5" fmla="*/ 17 h 30"/>
                  <a:gd name="T6" fmla="*/ 102 w 118"/>
                  <a:gd name="T7" fmla="*/ 11 h 30"/>
                  <a:gd name="T8" fmla="*/ 102 w 118"/>
                  <a:gd name="T9" fmla="*/ 11 h 30"/>
                  <a:gd name="T10" fmla="*/ 98 w 118"/>
                  <a:gd name="T11" fmla="*/ 9 h 30"/>
                  <a:gd name="T12" fmla="*/ 94 w 118"/>
                  <a:gd name="T13" fmla="*/ 7 h 30"/>
                  <a:gd name="T14" fmla="*/ 84 w 118"/>
                  <a:gd name="T15" fmla="*/ 3 h 30"/>
                  <a:gd name="T16" fmla="*/ 72 w 118"/>
                  <a:gd name="T17" fmla="*/ 1 h 30"/>
                  <a:gd name="T18" fmla="*/ 59 w 118"/>
                  <a:gd name="T19" fmla="*/ 0 h 30"/>
                  <a:gd name="T20" fmla="*/ 59 w 118"/>
                  <a:gd name="T21" fmla="*/ 0 h 30"/>
                  <a:gd name="T22" fmla="*/ 46 w 118"/>
                  <a:gd name="T23" fmla="*/ 1 h 30"/>
                  <a:gd name="T24" fmla="*/ 35 w 118"/>
                  <a:gd name="T25" fmla="*/ 3 h 30"/>
                  <a:gd name="T26" fmla="*/ 24 w 118"/>
                  <a:gd name="T27" fmla="*/ 7 h 30"/>
                  <a:gd name="T28" fmla="*/ 20 w 118"/>
                  <a:gd name="T29" fmla="*/ 9 h 30"/>
                  <a:gd name="T30" fmla="*/ 17 w 118"/>
                  <a:gd name="T31" fmla="*/ 11 h 30"/>
                  <a:gd name="T32" fmla="*/ 17 w 118"/>
                  <a:gd name="T33" fmla="*/ 11 h 30"/>
                  <a:gd name="T34" fmla="*/ 11 w 118"/>
                  <a:gd name="T35" fmla="*/ 17 h 30"/>
                  <a:gd name="T36" fmla="*/ 0 w 118"/>
                  <a:gd name="T3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8" h="30">
                    <a:moveTo>
                      <a:pt x="118" y="30"/>
                    </a:moveTo>
                    <a:lnTo>
                      <a:pt x="118" y="30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102" y="11"/>
                    </a:lnTo>
                    <a:lnTo>
                      <a:pt x="98" y="9"/>
                    </a:lnTo>
                    <a:lnTo>
                      <a:pt x="94" y="7"/>
                    </a:lnTo>
                    <a:lnTo>
                      <a:pt x="84" y="3"/>
                    </a:lnTo>
                    <a:lnTo>
                      <a:pt x="72" y="1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46" y="1"/>
                    </a:lnTo>
                    <a:lnTo>
                      <a:pt x="35" y="3"/>
                    </a:lnTo>
                    <a:lnTo>
                      <a:pt x="24" y="7"/>
                    </a:lnTo>
                    <a:lnTo>
                      <a:pt x="20" y="9"/>
                    </a:lnTo>
                    <a:lnTo>
                      <a:pt x="17" y="11"/>
                    </a:lnTo>
                    <a:lnTo>
                      <a:pt x="17" y="11"/>
                    </a:lnTo>
                    <a:lnTo>
                      <a:pt x="11" y="17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2" name="Freeform 178"/>
              <p:cNvSpPr>
                <a:spLocks/>
              </p:cNvSpPr>
              <p:nvPr/>
            </p:nvSpPr>
            <p:spPr bwMode="auto">
              <a:xfrm>
                <a:off x="4727" y="2580"/>
                <a:ext cx="72" cy="72"/>
              </a:xfrm>
              <a:custGeom>
                <a:avLst/>
                <a:gdLst>
                  <a:gd name="T0" fmla="*/ 36 w 72"/>
                  <a:gd name="T1" fmla="*/ 72 h 72"/>
                  <a:gd name="T2" fmla="*/ 36 w 72"/>
                  <a:gd name="T3" fmla="*/ 72 h 72"/>
                  <a:gd name="T4" fmla="*/ 44 w 72"/>
                  <a:gd name="T5" fmla="*/ 72 h 72"/>
                  <a:gd name="T6" fmla="*/ 50 w 72"/>
                  <a:gd name="T7" fmla="*/ 69 h 72"/>
                  <a:gd name="T8" fmla="*/ 56 w 72"/>
                  <a:gd name="T9" fmla="*/ 65 h 72"/>
                  <a:gd name="T10" fmla="*/ 62 w 72"/>
                  <a:gd name="T11" fmla="*/ 61 h 72"/>
                  <a:gd name="T12" fmla="*/ 66 w 72"/>
                  <a:gd name="T13" fmla="*/ 56 h 72"/>
                  <a:gd name="T14" fmla="*/ 69 w 72"/>
                  <a:gd name="T15" fmla="*/ 50 h 72"/>
                  <a:gd name="T16" fmla="*/ 71 w 72"/>
                  <a:gd name="T17" fmla="*/ 43 h 72"/>
                  <a:gd name="T18" fmla="*/ 72 w 72"/>
                  <a:gd name="T19" fmla="*/ 36 h 72"/>
                  <a:gd name="T20" fmla="*/ 72 w 72"/>
                  <a:gd name="T21" fmla="*/ 36 h 72"/>
                  <a:gd name="T22" fmla="*/ 71 w 72"/>
                  <a:gd name="T23" fmla="*/ 28 h 72"/>
                  <a:gd name="T24" fmla="*/ 69 w 72"/>
                  <a:gd name="T25" fmla="*/ 21 h 72"/>
                  <a:gd name="T26" fmla="*/ 66 w 72"/>
                  <a:gd name="T27" fmla="*/ 15 h 72"/>
                  <a:gd name="T28" fmla="*/ 62 w 72"/>
                  <a:gd name="T29" fmla="*/ 10 h 72"/>
                  <a:gd name="T30" fmla="*/ 56 w 72"/>
                  <a:gd name="T31" fmla="*/ 6 h 72"/>
                  <a:gd name="T32" fmla="*/ 50 w 72"/>
                  <a:gd name="T33" fmla="*/ 3 h 72"/>
                  <a:gd name="T34" fmla="*/ 44 w 72"/>
                  <a:gd name="T35" fmla="*/ 1 h 72"/>
                  <a:gd name="T36" fmla="*/ 36 w 72"/>
                  <a:gd name="T37" fmla="*/ 0 h 72"/>
                  <a:gd name="T38" fmla="*/ 36 w 72"/>
                  <a:gd name="T39" fmla="*/ 0 h 72"/>
                  <a:gd name="T40" fmla="*/ 29 w 72"/>
                  <a:gd name="T41" fmla="*/ 1 h 72"/>
                  <a:gd name="T42" fmla="*/ 22 w 72"/>
                  <a:gd name="T43" fmla="*/ 3 h 72"/>
                  <a:gd name="T44" fmla="*/ 16 w 72"/>
                  <a:gd name="T45" fmla="*/ 6 h 72"/>
                  <a:gd name="T46" fmla="*/ 11 w 72"/>
                  <a:gd name="T47" fmla="*/ 10 h 72"/>
                  <a:gd name="T48" fmla="*/ 7 w 72"/>
                  <a:gd name="T49" fmla="*/ 15 h 72"/>
                  <a:gd name="T50" fmla="*/ 2 w 72"/>
                  <a:gd name="T51" fmla="*/ 21 h 72"/>
                  <a:gd name="T52" fmla="*/ 0 w 72"/>
                  <a:gd name="T53" fmla="*/ 28 h 72"/>
                  <a:gd name="T54" fmla="*/ 0 w 72"/>
                  <a:gd name="T55" fmla="*/ 36 h 72"/>
                  <a:gd name="T56" fmla="*/ 0 w 72"/>
                  <a:gd name="T57" fmla="*/ 36 h 72"/>
                  <a:gd name="T58" fmla="*/ 0 w 72"/>
                  <a:gd name="T59" fmla="*/ 43 h 72"/>
                  <a:gd name="T60" fmla="*/ 2 w 72"/>
                  <a:gd name="T61" fmla="*/ 50 h 72"/>
                  <a:gd name="T62" fmla="*/ 7 w 72"/>
                  <a:gd name="T63" fmla="*/ 56 h 72"/>
                  <a:gd name="T64" fmla="*/ 11 w 72"/>
                  <a:gd name="T65" fmla="*/ 61 h 72"/>
                  <a:gd name="T66" fmla="*/ 16 w 72"/>
                  <a:gd name="T67" fmla="*/ 65 h 72"/>
                  <a:gd name="T68" fmla="*/ 22 w 72"/>
                  <a:gd name="T69" fmla="*/ 69 h 72"/>
                  <a:gd name="T70" fmla="*/ 29 w 72"/>
                  <a:gd name="T71" fmla="*/ 72 h 72"/>
                  <a:gd name="T72" fmla="*/ 36 w 72"/>
                  <a:gd name="T73" fmla="*/ 72 h 72"/>
                  <a:gd name="T74" fmla="*/ 36 w 72"/>
                  <a:gd name="T7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2">
                    <a:moveTo>
                      <a:pt x="36" y="72"/>
                    </a:moveTo>
                    <a:lnTo>
                      <a:pt x="36" y="72"/>
                    </a:lnTo>
                    <a:lnTo>
                      <a:pt x="44" y="72"/>
                    </a:lnTo>
                    <a:lnTo>
                      <a:pt x="50" y="69"/>
                    </a:lnTo>
                    <a:lnTo>
                      <a:pt x="56" y="65"/>
                    </a:lnTo>
                    <a:lnTo>
                      <a:pt x="62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1" y="28"/>
                    </a:lnTo>
                    <a:lnTo>
                      <a:pt x="69" y="21"/>
                    </a:lnTo>
                    <a:lnTo>
                      <a:pt x="66" y="15"/>
                    </a:lnTo>
                    <a:lnTo>
                      <a:pt x="62" y="10"/>
                    </a:lnTo>
                    <a:lnTo>
                      <a:pt x="56" y="6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1" y="10"/>
                    </a:lnTo>
                    <a:lnTo>
                      <a:pt x="7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43"/>
                    </a:lnTo>
                    <a:lnTo>
                      <a:pt x="2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6" y="65"/>
                    </a:lnTo>
                    <a:lnTo>
                      <a:pt x="22" y="69"/>
                    </a:lnTo>
                    <a:lnTo>
                      <a:pt x="29" y="72"/>
                    </a:lnTo>
                    <a:lnTo>
                      <a:pt x="36" y="72"/>
                    </a:lnTo>
                    <a:lnTo>
                      <a:pt x="36" y="7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3" name="Freeform 179"/>
              <p:cNvSpPr>
                <a:spLocks/>
              </p:cNvSpPr>
              <p:nvPr/>
            </p:nvSpPr>
            <p:spPr bwMode="auto">
              <a:xfrm>
                <a:off x="4665" y="2668"/>
                <a:ext cx="243" cy="125"/>
              </a:xfrm>
              <a:custGeom>
                <a:avLst/>
                <a:gdLst>
                  <a:gd name="T0" fmla="*/ 175 w 243"/>
                  <a:gd name="T1" fmla="*/ 3 h 125"/>
                  <a:gd name="T2" fmla="*/ 175 w 243"/>
                  <a:gd name="T3" fmla="*/ 3 h 125"/>
                  <a:gd name="T4" fmla="*/ 172 w 243"/>
                  <a:gd name="T5" fmla="*/ 1 h 125"/>
                  <a:gd name="T6" fmla="*/ 170 w 243"/>
                  <a:gd name="T7" fmla="*/ 0 h 125"/>
                  <a:gd name="T8" fmla="*/ 168 w 243"/>
                  <a:gd name="T9" fmla="*/ 0 h 125"/>
                  <a:gd name="T10" fmla="*/ 166 w 243"/>
                  <a:gd name="T11" fmla="*/ 1 h 125"/>
                  <a:gd name="T12" fmla="*/ 165 w 243"/>
                  <a:gd name="T13" fmla="*/ 3 h 125"/>
                  <a:gd name="T14" fmla="*/ 165 w 243"/>
                  <a:gd name="T15" fmla="*/ 6 h 125"/>
                  <a:gd name="T16" fmla="*/ 164 w 243"/>
                  <a:gd name="T17" fmla="*/ 9 h 125"/>
                  <a:gd name="T18" fmla="*/ 165 w 243"/>
                  <a:gd name="T19" fmla="*/ 12 h 125"/>
                  <a:gd name="T20" fmla="*/ 170 w 243"/>
                  <a:gd name="T21" fmla="*/ 32 h 125"/>
                  <a:gd name="T22" fmla="*/ 0 w 243"/>
                  <a:gd name="T23" fmla="*/ 32 h 125"/>
                  <a:gd name="T24" fmla="*/ 0 w 243"/>
                  <a:gd name="T25" fmla="*/ 93 h 125"/>
                  <a:gd name="T26" fmla="*/ 170 w 243"/>
                  <a:gd name="T27" fmla="*/ 93 h 125"/>
                  <a:gd name="T28" fmla="*/ 165 w 243"/>
                  <a:gd name="T29" fmla="*/ 112 h 125"/>
                  <a:gd name="T30" fmla="*/ 165 w 243"/>
                  <a:gd name="T31" fmla="*/ 112 h 125"/>
                  <a:gd name="T32" fmla="*/ 164 w 243"/>
                  <a:gd name="T33" fmla="*/ 115 h 125"/>
                  <a:gd name="T34" fmla="*/ 165 w 243"/>
                  <a:gd name="T35" fmla="*/ 118 h 125"/>
                  <a:gd name="T36" fmla="*/ 165 w 243"/>
                  <a:gd name="T37" fmla="*/ 121 h 125"/>
                  <a:gd name="T38" fmla="*/ 166 w 243"/>
                  <a:gd name="T39" fmla="*/ 122 h 125"/>
                  <a:gd name="T40" fmla="*/ 168 w 243"/>
                  <a:gd name="T41" fmla="*/ 125 h 125"/>
                  <a:gd name="T42" fmla="*/ 170 w 243"/>
                  <a:gd name="T43" fmla="*/ 125 h 125"/>
                  <a:gd name="T44" fmla="*/ 172 w 243"/>
                  <a:gd name="T45" fmla="*/ 123 h 125"/>
                  <a:gd name="T46" fmla="*/ 175 w 243"/>
                  <a:gd name="T47" fmla="*/ 121 h 125"/>
                  <a:gd name="T48" fmla="*/ 175 w 243"/>
                  <a:gd name="T49" fmla="*/ 121 h 125"/>
                  <a:gd name="T50" fmla="*/ 243 w 243"/>
                  <a:gd name="T51" fmla="*/ 62 h 125"/>
                  <a:gd name="T52" fmla="*/ 243 w 243"/>
                  <a:gd name="T53" fmla="*/ 62 h 125"/>
                  <a:gd name="T54" fmla="*/ 175 w 243"/>
                  <a:gd name="T55" fmla="*/ 3 h 125"/>
                  <a:gd name="T56" fmla="*/ 175 w 243"/>
                  <a:gd name="T57" fmla="*/ 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43" h="125">
                    <a:moveTo>
                      <a:pt x="175" y="3"/>
                    </a:moveTo>
                    <a:lnTo>
                      <a:pt x="175" y="3"/>
                    </a:lnTo>
                    <a:lnTo>
                      <a:pt x="172" y="1"/>
                    </a:lnTo>
                    <a:lnTo>
                      <a:pt x="170" y="0"/>
                    </a:lnTo>
                    <a:lnTo>
                      <a:pt x="168" y="0"/>
                    </a:lnTo>
                    <a:lnTo>
                      <a:pt x="166" y="1"/>
                    </a:lnTo>
                    <a:lnTo>
                      <a:pt x="165" y="3"/>
                    </a:lnTo>
                    <a:lnTo>
                      <a:pt x="165" y="6"/>
                    </a:lnTo>
                    <a:lnTo>
                      <a:pt x="164" y="9"/>
                    </a:lnTo>
                    <a:lnTo>
                      <a:pt x="165" y="12"/>
                    </a:lnTo>
                    <a:lnTo>
                      <a:pt x="170" y="32"/>
                    </a:lnTo>
                    <a:lnTo>
                      <a:pt x="0" y="32"/>
                    </a:lnTo>
                    <a:lnTo>
                      <a:pt x="0" y="93"/>
                    </a:lnTo>
                    <a:lnTo>
                      <a:pt x="170" y="93"/>
                    </a:lnTo>
                    <a:lnTo>
                      <a:pt x="165" y="112"/>
                    </a:lnTo>
                    <a:lnTo>
                      <a:pt x="165" y="112"/>
                    </a:lnTo>
                    <a:lnTo>
                      <a:pt x="164" y="115"/>
                    </a:lnTo>
                    <a:lnTo>
                      <a:pt x="165" y="118"/>
                    </a:lnTo>
                    <a:lnTo>
                      <a:pt x="165" y="121"/>
                    </a:lnTo>
                    <a:lnTo>
                      <a:pt x="166" y="122"/>
                    </a:lnTo>
                    <a:lnTo>
                      <a:pt x="168" y="125"/>
                    </a:lnTo>
                    <a:lnTo>
                      <a:pt x="170" y="125"/>
                    </a:lnTo>
                    <a:lnTo>
                      <a:pt x="172" y="123"/>
                    </a:lnTo>
                    <a:lnTo>
                      <a:pt x="175" y="121"/>
                    </a:lnTo>
                    <a:lnTo>
                      <a:pt x="175" y="121"/>
                    </a:lnTo>
                    <a:lnTo>
                      <a:pt x="243" y="62"/>
                    </a:lnTo>
                    <a:lnTo>
                      <a:pt x="243" y="62"/>
                    </a:lnTo>
                    <a:lnTo>
                      <a:pt x="175" y="3"/>
                    </a:lnTo>
                    <a:lnTo>
                      <a:pt x="175" y="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4" name="Freeform 180"/>
              <p:cNvSpPr>
                <a:spLocks/>
              </p:cNvSpPr>
              <p:nvPr/>
            </p:nvSpPr>
            <p:spPr bwMode="auto">
              <a:xfrm>
                <a:off x="4729" y="2769"/>
                <a:ext cx="68" cy="77"/>
              </a:xfrm>
              <a:custGeom>
                <a:avLst/>
                <a:gdLst>
                  <a:gd name="T0" fmla="*/ 0 w 68"/>
                  <a:gd name="T1" fmla="*/ 0 h 77"/>
                  <a:gd name="T2" fmla="*/ 0 w 68"/>
                  <a:gd name="T3" fmla="*/ 0 h 77"/>
                  <a:gd name="T4" fmla="*/ 7 w 68"/>
                  <a:gd name="T5" fmla="*/ 43 h 77"/>
                  <a:gd name="T6" fmla="*/ 12 w 68"/>
                  <a:gd name="T7" fmla="*/ 68 h 77"/>
                  <a:gd name="T8" fmla="*/ 12 w 68"/>
                  <a:gd name="T9" fmla="*/ 68 h 77"/>
                  <a:gd name="T10" fmla="*/ 13 w 68"/>
                  <a:gd name="T11" fmla="*/ 73 h 77"/>
                  <a:gd name="T12" fmla="*/ 14 w 68"/>
                  <a:gd name="T13" fmla="*/ 75 h 77"/>
                  <a:gd name="T14" fmla="*/ 16 w 68"/>
                  <a:gd name="T15" fmla="*/ 76 h 77"/>
                  <a:gd name="T16" fmla="*/ 18 w 68"/>
                  <a:gd name="T17" fmla="*/ 77 h 77"/>
                  <a:gd name="T18" fmla="*/ 50 w 68"/>
                  <a:gd name="T19" fmla="*/ 77 h 77"/>
                  <a:gd name="T20" fmla="*/ 50 w 68"/>
                  <a:gd name="T21" fmla="*/ 77 h 77"/>
                  <a:gd name="T22" fmla="*/ 53 w 68"/>
                  <a:gd name="T23" fmla="*/ 76 h 77"/>
                  <a:gd name="T24" fmla="*/ 54 w 68"/>
                  <a:gd name="T25" fmla="*/ 75 h 77"/>
                  <a:gd name="T26" fmla="*/ 56 w 68"/>
                  <a:gd name="T27" fmla="*/ 73 h 77"/>
                  <a:gd name="T28" fmla="*/ 57 w 68"/>
                  <a:gd name="T29" fmla="*/ 68 h 77"/>
                  <a:gd name="T30" fmla="*/ 57 w 68"/>
                  <a:gd name="T31" fmla="*/ 68 h 77"/>
                  <a:gd name="T32" fmla="*/ 62 w 68"/>
                  <a:gd name="T33" fmla="*/ 39 h 77"/>
                  <a:gd name="T34" fmla="*/ 68 w 68"/>
                  <a:gd name="T3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8" h="77">
                    <a:moveTo>
                      <a:pt x="0" y="0"/>
                    </a:moveTo>
                    <a:lnTo>
                      <a:pt x="0" y="0"/>
                    </a:lnTo>
                    <a:lnTo>
                      <a:pt x="7" y="43"/>
                    </a:lnTo>
                    <a:lnTo>
                      <a:pt x="12" y="68"/>
                    </a:lnTo>
                    <a:lnTo>
                      <a:pt x="12" y="68"/>
                    </a:lnTo>
                    <a:lnTo>
                      <a:pt x="13" y="73"/>
                    </a:lnTo>
                    <a:lnTo>
                      <a:pt x="14" y="75"/>
                    </a:lnTo>
                    <a:lnTo>
                      <a:pt x="16" y="76"/>
                    </a:lnTo>
                    <a:lnTo>
                      <a:pt x="18" y="77"/>
                    </a:lnTo>
                    <a:lnTo>
                      <a:pt x="50" y="77"/>
                    </a:lnTo>
                    <a:lnTo>
                      <a:pt x="50" y="77"/>
                    </a:lnTo>
                    <a:lnTo>
                      <a:pt x="53" y="76"/>
                    </a:lnTo>
                    <a:lnTo>
                      <a:pt x="54" y="75"/>
                    </a:lnTo>
                    <a:lnTo>
                      <a:pt x="56" y="73"/>
                    </a:lnTo>
                    <a:lnTo>
                      <a:pt x="57" y="68"/>
                    </a:lnTo>
                    <a:lnTo>
                      <a:pt x="57" y="68"/>
                    </a:lnTo>
                    <a:lnTo>
                      <a:pt x="62" y="39"/>
                    </a:lnTo>
                    <a:lnTo>
                      <a:pt x="6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5" name="Rectangle 181"/>
              <p:cNvSpPr>
                <a:spLocks noChangeArrowheads="1"/>
              </p:cNvSpPr>
              <p:nvPr/>
            </p:nvSpPr>
            <p:spPr bwMode="auto">
              <a:xfrm>
                <a:off x="908" y="1538"/>
                <a:ext cx="1" cy="1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6" name="Freeform 182"/>
              <p:cNvSpPr>
                <a:spLocks noEditPoints="1"/>
              </p:cNvSpPr>
              <p:nvPr/>
            </p:nvSpPr>
            <p:spPr bwMode="auto">
              <a:xfrm>
                <a:off x="825" y="1244"/>
                <a:ext cx="166" cy="165"/>
              </a:xfrm>
              <a:custGeom>
                <a:avLst/>
                <a:gdLst>
                  <a:gd name="T0" fmla="*/ 83 w 166"/>
                  <a:gd name="T1" fmla="*/ 165 h 165"/>
                  <a:gd name="T2" fmla="*/ 95 w 166"/>
                  <a:gd name="T3" fmla="*/ 158 h 165"/>
                  <a:gd name="T4" fmla="*/ 108 w 166"/>
                  <a:gd name="T5" fmla="*/ 144 h 165"/>
                  <a:gd name="T6" fmla="*/ 122 w 166"/>
                  <a:gd name="T7" fmla="*/ 142 h 165"/>
                  <a:gd name="T8" fmla="*/ 133 w 166"/>
                  <a:gd name="T9" fmla="*/ 148 h 165"/>
                  <a:gd name="T10" fmla="*/ 148 w 166"/>
                  <a:gd name="T11" fmla="*/ 132 h 165"/>
                  <a:gd name="T12" fmla="*/ 142 w 166"/>
                  <a:gd name="T13" fmla="*/ 114 h 165"/>
                  <a:gd name="T14" fmla="*/ 147 w 166"/>
                  <a:gd name="T15" fmla="*/ 101 h 165"/>
                  <a:gd name="T16" fmla="*/ 165 w 166"/>
                  <a:gd name="T17" fmla="*/ 92 h 165"/>
                  <a:gd name="T18" fmla="*/ 165 w 166"/>
                  <a:gd name="T19" fmla="*/ 72 h 165"/>
                  <a:gd name="T20" fmla="*/ 153 w 166"/>
                  <a:gd name="T21" fmla="*/ 67 h 165"/>
                  <a:gd name="T22" fmla="*/ 144 w 166"/>
                  <a:gd name="T23" fmla="*/ 56 h 165"/>
                  <a:gd name="T24" fmla="*/ 144 w 166"/>
                  <a:gd name="T25" fmla="*/ 37 h 165"/>
                  <a:gd name="T26" fmla="*/ 141 w 166"/>
                  <a:gd name="T27" fmla="*/ 23 h 165"/>
                  <a:gd name="T28" fmla="*/ 128 w 166"/>
                  <a:gd name="T29" fmla="*/ 20 h 165"/>
                  <a:gd name="T30" fmla="*/ 108 w 166"/>
                  <a:gd name="T31" fmla="*/ 20 h 165"/>
                  <a:gd name="T32" fmla="*/ 98 w 166"/>
                  <a:gd name="T33" fmla="*/ 12 h 165"/>
                  <a:gd name="T34" fmla="*/ 93 w 166"/>
                  <a:gd name="T35" fmla="*/ 0 h 165"/>
                  <a:gd name="T36" fmla="*/ 72 w 166"/>
                  <a:gd name="T37" fmla="*/ 0 h 165"/>
                  <a:gd name="T38" fmla="*/ 63 w 166"/>
                  <a:gd name="T39" fmla="*/ 17 h 165"/>
                  <a:gd name="T40" fmla="*/ 51 w 166"/>
                  <a:gd name="T41" fmla="*/ 22 h 165"/>
                  <a:gd name="T42" fmla="*/ 32 w 166"/>
                  <a:gd name="T43" fmla="*/ 16 h 165"/>
                  <a:gd name="T44" fmla="*/ 18 w 166"/>
                  <a:gd name="T45" fmla="*/ 32 h 165"/>
                  <a:gd name="T46" fmla="*/ 23 w 166"/>
                  <a:gd name="T47" fmla="*/ 43 h 165"/>
                  <a:gd name="T48" fmla="*/ 21 w 166"/>
                  <a:gd name="T49" fmla="*/ 56 h 165"/>
                  <a:gd name="T50" fmla="*/ 8 w 166"/>
                  <a:gd name="T51" fmla="*/ 70 h 165"/>
                  <a:gd name="T52" fmla="*/ 0 w 166"/>
                  <a:gd name="T53" fmla="*/ 82 h 165"/>
                  <a:gd name="T54" fmla="*/ 8 w 166"/>
                  <a:gd name="T55" fmla="*/ 94 h 165"/>
                  <a:gd name="T56" fmla="*/ 21 w 166"/>
                  <a:gd name="T57" fmla="*/ 108 h 165"/>
                  <a:gd name="T58" fmla="*/ 23 w 166"/>
                  <a:gd name="T59" fmla="*/ 121 h 165"/>
                  <a:gd name="T60" fmla="*/ 18 w 166"/>
                  <a:gd name="T61" fmla="*/ 132 h 165"/>
                  <a:gd name="T62" fmla="*/ 32 w 166"/>
                  <a:gd name="T63" fmla="*/ 148 h 165"/>
                  <a:gd name="T64" fmla="*/ 51 w 166"/>
                  <a:gd name="T65" fmla="*/ 142 h 165"/>
                  <a:gd name="T66" fmla="*/ 63 w 166"/>
                  <a:gd name="T67" fmla="*/ 147 h 165"/>
                  <a:gd name="T68" fmla="*/ 72 w 166"/>
                  <a:gd name="T69" fmla="*/ 164 h 165"/>
                  <a:gd name="T70" fmla="*/ 58 w 166"/>
                  <a:gd name="T71" fmla="*/ 82 h 165"/>
                  <a:gd name="T72" fmla="*/ 63 w 166"/>
                  <a:gd name="T73" fmla="*/ 69 h 165"/>
                  <a:gd name="T74" fmla="*/ 73 w 166"/>
                  <a:gd name="T75" fmla="*/ 59 h 165"/>
                  <a:gd name="T76" fmla="*/ 83 w 166"/>
                  <a:gd name="T77" fmla="*/ 57 h 165"/>
                  <a:gd name="T78" fmla="*/ 97 w 166"/>
                  <a:gd name="T79" fmla="*/ 61 h 165"/>
                  <a:gd name="T80" fmla="*/ 105 w 166"/>
                  <a:gd name="T81" fmla="*/ 73 h 165"/>
                  <a:gd name="T82" fmla="*/ 107 w 166"/>
                  <a:gd name="T83" fmla="*/ 82 h 165"/>
                  <a:gd name="T84" fmla="*/ 103 w 166"/>
                  <a:gd name="T85" fmla="*/ 95 h 165"/>
                  <a:gd name="T86" fmla="*/ 93 w 166"/>
                  <a:gd name="T87" fmla="*/ 105 h 165"/>
                  <a:gd name="T88" fmla="*/ 83 w 166"/>
                  <a:gd name="T89" fmla="*/ 107 h 165"/>
                  <a:gd name="T90" fmla="*/ 69 w 166"/>
                  <a:gd name="T91" fmla="*/ 102 h 165"/>
                  <a:gd name="T92" fmla="*/ 60 w 166"/>
                  <a:gd name="T93" fmla="*/ 91 h 165"/>
                  <a:gd name="T94" fmla="*/ 58 w 166"/>
                  <a:gd name="T95" fmla="*/ 82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66" h="165">
                    <a:moveTo>
                      <a:pt x="72" y="164"/>
                    </a:moveTo>
                    <a:lnTo>
                      <a:pt x="72" y="164"/>
                    </a:lnTo>
                    <a:lnTo>
                      <a:pt x="83" y="165"/>
                    </a:lnTo>
                    <a:lnTo>
                      <a:pt x="93" y="164"/>
                    </a:lnTo>
                    <a:lnTo>
                      <a:pt x="93" y="164"/>
                    </a:lnTo>
                    <a:lnTo>
                      <a:pt x="95" y="158"/>
                    </a:lnTo>
                    <a:lnTo>
                      <a:pt x="98" y="152"/>
                    </a:lnTo>
                    <a:lnTo>
                      <a:pt x="102" y="147"/>
                    </a:lnTo>
                    <a:lnTo>
                      <a:pt x="108" y="144"/>
                    </a:lnTo>
                    <a:lnTo>
                      <a:pt x="108" y="144"/>
                    </a:lnTo>
                    <a:lnTo>
                      <a:pt x="115" y="142"/>
                    </a:lnTo>
                    <a:lnTo>
                      <a:pt x="122" y="142"/>
                    </a:lnTo>
                    <a:lnTo>
                      <a:pt x="128" y="144"/>
                    </a:lnTo>
                    <a:lnTo>
                      <a:pt x="133" y="148"/>
                    </a:lnTo>
                    <a:lnTo>
                      <a:pt x="133" y="148"/>
                    </a:lnTo>
                    <a:lnTo>
                      <a:pt x="141" y="141"/>
                    </a:lnTo>
                    <a:lnTo>
                      <a:pt x="148" y="132"/>
                    </a:lnTo>
                    <a:lnTo>
                      <a:pt x="148" y="132"/>
                    </a:lnTo>
                    <a:lnTo>
                      <a:pt x="144" y="127"/>
                    </a:lnTo>
                    <a:lnTo>
                      <a:pt x="143" y="121"/>
                    </a:lnTo>
                    <a:lnTo>
                      <a:pt x="142" y="114"/>
                    </a:lnTo>
                    <a:lnTo>
                      <a:pt x="144" y="108"/>
                    </a:lnTo>
                    <a:lnTo>
                      <a:pt x="144" y="108"/>
                    </a:lnTo>
                    <a:lnTo>
                      <a:pt x="147" y="101"/>
                    </a:lnTo>
                    <a:lnTo>
                      <a:pt x="153" y="97"/>
                    </a:lnTo>
                    <a:lnTo>
                      <a:pt x="159" y="94"/>
                    </a:lnTo>
                    <a:lnTo>
                      <a:pt x="165" y="92"/>
                    </a:lnTo>
                    <a:lnTo>
                      <a:pt x="165" y="92"/>
                    </a:lnTo>
                    <a:lnTo>
                      <a:pt x="166" y="82"/>
                    </a:lnTo>
                    <a:lnTo>
                      <a:pt x="165" y="72"/>
                    </a:lnTo>
                    <a:lnTo>
                      <a:pt x="165" y="72"/>
                    </a:lnTo>
                    <a:lnTo>
                      <a:pt x="159" y="70"/>
                    </a:lnTo>
                    <a:lnTo>
                      <a:pt x="153" y="67"/>
                    </a:lnTo>
                    <a:lnTo>
                      <a:pt x="147" y="62"/>
                    </a:lnTo>
                    <a:lnTo>
                      <a:pt x="144" y="56"/>
                    </a:lnTo>
                    <a:lnTo>
                      <a:pt x="144" y="56"/>
                    </a:lnTo>
                    <a:lnTo>
                      <a:pt x="142" y="50"/>
                    </a:lnTo>
                    <a:lnTo>
                      <a:pt x="143" y="43"/>
                    </a:lnTo>
                    <a:lnTo>
                      <a:pt x="144" y="37"/>
                    </a:lnTo>
                    <a:lnTo>
                      <a:pt x="148" y="32"/>
                    </a:lnTo>
                    <a:lnTo>
                      <a:pt x="148" y="32"/>
                    </a:lnTo>
                    <a:lnTo>
                      <a:pt x="141" y="23"/>
                    </a:lnTo>
                    <a:lnTo>
                      <a:pt x="133" y="16"/>
                    </a:lnTo>
                    <a:lnTo>
                      <a:pt x="133" y="16"/>
                    </a:lnTo>
                    <a:lnTo>
                      <a:pt x="128" y="20"/>
                    </a:lnTo>
                    <a:lnTo>
                      <a:pt x="122" y="22"/>
                    </a:lnTo>
                    <a:lnTo>
                      <a:pt x="115" y="22"/>
                    </a:lnTo>
                    <a:lnTo>
                      <a:pt x="108" y="20"/>
                    </a:lnTo>
                    <a:lnTo>
                      <a:pt x="108" y="20"/>
                    </a:lnTo>
                    <a:lnTo>
                      <a:pt x="102" y="17"/>
                    </a:lnTo>
                    <a:lnTo>
                      <a:pt x="98" y="12"/>
                    </a:lnTo>
                    <a:lnTo>
                      <a:pt x="95" y="6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83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1" y="6"/>
                    </a:lnTo>
                    <a:lnTo>
                      <a:pt x="68" y="12"/>
                    </a:lnTo>
                    <a:lnTo>
                      <a:pt x="63" y="17"/>
                    </a:lnTo>
                    <a:lnTo>
                      <a:pt x="57" y="20"/>
                    </a:lnTo>
                    <a:lnTo>
                      <a:pt x="57" y="20"/>
                    </a:lnTo>
                    <a:lnTo>
                      <a:pt x="51" y="22"/>
                    </a:lnTo>
                    <a:lnTo>
                      <a:pt x="44" y="22"/>
                    </a:lnTo>
                    <a:lnTo>
                      <a:pt x="37" y="20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24" y="23"/>
                    </a:lnTo>
                    <a:lnTo>
                      <a:pt x="18" y="32"/>
                    </a:lnTo>
                    <a:lnTo>
                      <a:pt x="18" y="32"/>
                    </a:lnTo>
                    <a:lnTo>
                      <a:pt x="21" y="37"/>
                    </a:lnTo>
                    <a:lnTo>
                      <a:pt x="23" y="43"/>
                    </a:lnTo>
                    <a:lnTo>
                      <a:pt x="23" y="50"/>
                    </a:lnTo>
                    <a:lnTo>
                      <a:pt x="21" y="56"/>
                    </a:lnTo>
                    <a:lnTo>
                      <a:pt x="21" y="56"/>
                    </a:lnTo>
                    <a:lnTo>
                      <a:pt x="18" y="62"/>
                    </a:lnTo>
                    <a:lnTo>
                      <a:pt x="13" y="67"/>
                    </a:lnTo>
                    <a:lnTo>
                      <a:pt x="8" y="70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82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8" y="94"/>
                    </a:lnTo>
                    <a:lnTo>
                      <a:pt x="13" y="97"/>
                    </a:lnTo>
                    <a:lnTo>
                      <a:pt x="18" y="101"/>
                    </a:lnTo>
                    <a:lnTo>
                      <a:pt x="21" y="108"/>
                    </a:lnTo>
                    <a:lnTo>
                      <a:pt x="21" y="108"/>
                    </a:lnTo>
                    <a:lnTo>
                      <a:pt x="23" y="114"/>
                    </a:lnTo>
                    <a:lnTo>
                      <a:pt x="23" y="121"/>
                    </a:lnTo>
                    <a:lnTo>
                      <a:pt x="21" y="127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24" y="141"/>
                    </a:lnTo>
                    <a:lnTo>
                      <a:pt x="32" y="148"/>
                    </a:lnTo>
                    <a:lnTo>
                      <a:pt x="32" y="148"/>
                    </a:lnTo>
                    <a:lnTo>
                      <a:pt x="37" y="144"/>
                    </a:lnTo>
                    <a:lnTo>
                      <a:pt x="44" y="142"/>
                    </a:lnTo>
                    <a:lnTo>
                      <a:pt x="51" y="142"/>
                    </a:lnTo>
                    <a:lnTo>
                      <a:pt x="57" y="144"/>
                    </a:lnTo>
                    <a:lnTo>
                      <a:pt x="57" y="144"/>
                    </a:lnTo>
                    <a:lnTo>
                      <a:pt x="63" y="147"/>
                    </a:lnTo>
                    <a:lnTo>
                      <a:pt x="68" y="152"/>
                    </a:lnTo>
                    <a:lnTo>
                      <a:pt x="71" y="158"/>
                    </a:lnTo>
                    <a:lnTo>
                      <a:pt x="72" y="164"/>
                    </a:lnTo>
                    <a:lnTo>
                      <a:pt x="72" y="164"/>
                    </a:lnTo>
                    <a:close/>
                    <a:moveTo>
                      <a:pt x="58" y="82"/>
                    </a:moveTo>
                    <a:lnTo>
                      <a:pt x="58" y="82"/>
                    </a:lnTo>
                    <a:lnTo>
                      <a:pt x="59" y="77"/>
                    </a:lnTo>
                    <a:lnTo>
                      <a:pt x="60" y="73"/>
                    </a:lnTo>
                    <a:lnTo>
                      <a:pt x="63" y="69"/>
                    </a:lnTo>
                    <a:lnTo>
                      <a:pt x="65" y="64"/>
                    </a:lnTo>
                    <a:lnTo>
                      <a:pt x="69" y="61"/>
                    </a:lnTo>
                    <a:lnTo>
                      <a:pt x="73" y="59"/>
                    </a:lnTo>
                    <a:lnTo>
                      <a:pt x="78" y="58"/>
                    </a:lnTo>
                    <a:lnTo>
                      <a:pt x="83" y="57"/>
                    </a:lnTo>
                    <a:lnTo>
                      <a:pt x="83" y="57"/>
                    </a:lnTo>
                    <a:lnTo>
                      <a:pt x="88" y="58"/>
                    </a:lnTo>
                    <a:lnTo>
                      <a:pt x="93" y="59"/>
                    </a:lnTo>
                    <a:lnTo>
                      <a:pt x="97" y="61"/>
                    </a:lnTo>
                    <a:lnTo>
                      <a:pt x="100" y="64"/>
                    </a:lnTo>
                    <a:lnTo>
                      <a:pt x="103" y="69"/>
                    </a:lnTo>
                    <a:lnTo>
                      <a:pt x="105" y="73"/>
                    </a:lnTo>
                    <a:lnTo>
                      <a:pt x="107" y="77"/>
                    </a:lnTo>
                    <a:lnTo>
                      <a:pt x="107" y="82"/>
                    </a:lnTo>
                    <a:lnTo>
                      <a:pt x="107" y="82"/>
                    </a:lnTo>
                    <a:lnTo>
                      <a:pt x="107" y="87"/>
                    </a:lnTo>
                    <a:lnTo>
                      <a:pt x="105" y="91"/>
                    </a:lnTo>
                    <a:lnTo>
                      <a:pt x="103" y="95"/>
                    </a:lnTo>
                    <a:lnTo>
                      <a:pt x="100" y="99"/>
                    </a:lnTo>
                    <a:lnTo>
                      <a:pt x="97" y="102"/>
                    </a:lnTo>
                    <a:lnTo>
                      <a:pt x="93" y="105"/>
                    </a:lnTo>
                    <a:lnTo>
                      <a:pt x="88" y="106"/>
                    </a:lnTo>
                    <a:lnTo>
                      <a:pt x="83" y="107"/>
                    </a:lnTo>
                    <a:lnTo>
                      <a:pt x="83" y="107"/>
                    </a:lnTo>
                    <a:lnTo>
                      <a:pt x="78" y="106"/>
                    </a:lnTo>
                    <a:lnTo>
                      <a:pt x="73" y="105"/>
                    </a:lnTo>
                    <a:lnTo>
                      <a:pt x="69" y="102"/>
                    </a:lnTo>
                    <a:lnTo>
                      <a:pt x="65" y="99"/>
                    </a:lnTo>
                    <a:lnTo>
                      <a:pt x="63" y="95"/>
                    </a:lnTo>
                    <a:lnTo>
                      <a:pt x="60" y="91"/>
                    </a:lnTo>
                    <a:lnTo>
                      <a:pt x="59" y="87"/>
                    </a:lnTo>
                    <a:lnTo>
                      <a:pt x="58" y="82"/>
                    </a:lnTo>
                    <a:lnTo>
                      <a:pt x="58" y="8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7" name="Freeform 183"/>
              <p:cNvSpPr>
                <a:spLocks/>
              </p:cNvSpPr>
              <p:nvPr/>
            </p:nvSpPr>
            <p:spPr bwMode="auto">
              <a:xfrm>
                <a:off x="898" y="1402"/>
                <a:ext cx="115" cy="138"/>
              </a:xfrm>
              <a:custGeom>
                <a:avLst/>
                <a:gdLst>
                  <a:gd name="T0" fmla="*/ 0 w 115"/>
                  <a:gd name="T1" fmla="*/ 132 h 138"/>
                  <a:gd name="T2" fmla="*/ 10 w 115"/>
                  <a:gd name="T3" fmla="*/ 136 h 138"/>
                  <a:gd name="T4" fmla="*/ 10 w 115"/>
                  <a:gd name="T5" fmla="*/ 136 h 138"/>
                  <a:gd name="T6" fmla="*/ 13 w 115"/>
                  <a:gd name="T7" fmla="*/ 131 h 138"/>
                  <a:gd name="T8" fmla="*/ 17 w 115"/>
                  <a:gd name="T9" fmla="*/ 128 h 138"/>
                  <a:gd name="T10" fmla="*/ 22 w 115"/>
                  <a:gd name="T11" fmla="*/ 124 h 138"/>
                  <a:gd name="T12" fmla="*/ 27 w 115"/>
                  <a:gd name="T13" fmla="*/ 123 h 138"/>
                  <a:gd name="T14" fmla="*/ 27 w 115"/>
                  <a:gd name="T15" fmla="*/ 123 h 138"/>
                  <a:gd name="T16" fmla="*/ 28 w 115"/>
                  <a:gd name="T17" fmla="*/ 123 h 138"/>
                  <a:gd name="T18" fmla="*/ 28 w 115"/>
                  <a:gd name="T19" fmla="*/ 123 h 138"/>
                  <a:gd name="T20" fmla="*/ 34 w 115"/>
                  <a:gd name="T21" fmla="*/ 124 h 138"/>
                  <a:gd name="T22" fmla="*/ 38 w 115"/>
                  <a:gd name="T23" fmla="*/ 127 h 138"/>
                  <a:gd name="T24" fmla="*/ 43 w 115"/>
                  <a:gd name="T25" fmla="*/ 130 h 138"/>
                  <a:gd name="T26" fmla="*/ 47 w 115"/>
                  <a:gd name="T27" fmla="*/ 134 h 138"/>
                  <a:gd name="T28" fmla="*/ 49 w 115"/>
                  <a:gd name="T29" fmla="*/ 138 h 138"/>
                  <a:gd name="T30" fmla="*/ 52 w 115"/>
                  <a:gd name="T31" fmla="*/ 137 h 138"/>
                  <a:gd name="T32" fmla="*/ 52 w 115"/>
                  <a:gd name="T33" fmla="*/ 137 h 138"/>
                  <a:gd name="T34" fmla="*/ 63 w 115"/>
                  <a:gd name="T35" fmla="*/ 132 h 138"/>
                  <a:gd name="T36" fmla="*/ 73 w 115"/>
                  <a:gd name="T37" fmla="*/ 127 h 138"/>
                  <a:gd name="T38" fmla="*/ 76 w 115"/>
                  <a:gd name="T39" fmla="*/ 124 h 138"/>
                  <a:gd name="T40" fmla="*/ 75 w 115"/>
                  <a:gd name="T41" fmla="*/ 120 h 138"/>
                  <a:gd name="T42" fmla="*/ 75 w 115"/>
                  <a:gd name="T43" fmla="*/ 120 h 138"/>
                  <a:gd name="T44" fmla="*/ 74 w 115"/>
                  <a:gd name="T45" fmla="*/ 117 h 138"/>
                  <a:gd name="T46" fmla="*/ 74 w 115"/>
                  <a:gd name="T47" fmla="*/ 113 h 138"/>
                  <a:gd name="T48" fmla="*/ 74 w 115"/>
                  <a:gd name="T49" fmla="*/ 113 h 138"/>
                  <a:gd name="T50" fmla="*/ 74 w 115"/>
                  <a:gd name="T51" fmla="*/ 110 h 138"/>
                  <a:gd name="T52" fmla="*/ 75 w 115"/>
                  <a:gd name="T53" fmla="*/ 106 h 138"/>
                  <a:gd name="T54" fmla="*/ 78 w 115"/>
                  <a:gd name="T55" fmla="*/ 103 h 138"/>
                  <a:gd name="T56" fmla="*/ 80 w 115"/>
                  <a:gd name="T57" fmla="*/ 100 h 138"/>
                  <a:gd name="T58" fmla="*/ 80 w 115"/>
                  <a:gd name="T59" fmla="*/ 100 h 138"/>
                  <a:gd name="T60" fmla="*/ 83 w 115"/>
                  <a:gd name="T61" fmla="*/ 97 h 138"/>
                  <a:gd name="T62" fmla="*/ 87 w 115"/>
                  <a:gd name="T63" fmla="*/ 95 h 138"/>
                  <a:gd name="T64" fmla="*/ 90 w 115"/>
                  <a:gd name="T65" fmla="*/ 94 h 138"/>
                  <a:gd name="T66" fmla="*/ 95 w 115"/>
                  <a:gd name="T67" fmla="*/ 93 h 138"/>
                  <a:gd name="T68" fmla="*/ 95 w 115"/>
                  <a:gd name="T69" fmla="*/ 93 h 138"/>
                  <a:gd name="T70" fmla="*/ 100 w 115"/>
                  <a:gd name="T71" fmla="*/ 94 h 138"/>
                  <a:gd name="T72" fmla="*/ 104 w 115"/>
                  <a:gd name="T73" fmla="*/ 95 h 138"/>
                  <a:gd name="T74" fmla="*/ 105 w 115"/>
                  <a:gd name="T75" fmla="*/ 91 h 138"/>
                  <a:gd name="T76" fmla="*/ 105 w 115"/>
                  <a:gd name="T77" fmla="*/ 91 h 138"/>
                  <a:gd name="T78" fmla="*/ 110 w 115"/>
                  <a:gd name="T79" fmla="*/ 80 h 138"/>
                  <a:gd name="T80" fmla="*/ 114 w 115"/>
                  <a:gd name="T81" fmla="*/ 69 h 138"/>
                  <a:gd name="T82" fmla="*/ 115 w 115"/>
                  <a:gd name="T83" fmla="*/ 65 h 138"/>
                  <a:gd name="T84" fmla="*/ 110 w 115"/>
                  <a:gd name="T85" fmla="*/ 64 h 138"/>
                  <a:gd name="T86" fmla="*/ 110 w 115"/>
                  <a:gd name="T87" fmla="*/ 64 h 138"/>
                  <a:gd name="T88" fmla="*/ 106 w 115"/>
                  <a:gd name="T89" fmla="*/ 61 h 138"/>
                  <a:gd name="T90" fmla="*/ 102 w 115"/>
                  <a:gd name="T91" fmla="*/ 57 h 138"/>
                  <a:gd name="T92" fmla="*/ 100 w 115"/>
                  <a:gd name="T93" fmla="*/ 51 h 138"/>
                  <a:gd name="T94" fmla="*/ 99 w 115"/>
                  <a:gd name="T95" fmla="*/ 45 h 138"/>
                  <a:gd name="T96" fmla="*/ 99 w 115"/>
                  <a:gd name="T97" fmla="*/ 45 h 138"/>
                  <a:gd name="T98" fmla="*/ 99 w 115"/>
                  <a:gd name="T99" fmla="*/ 44 h 138"/>
                  <a:gd name="T100" fmla="*/ 99 w 115"/>
                  <a:gd name="T101" fmla="*/ 44 h 138"/>
                  <a:gd name="T102" fmla="*/ 99 w 115"/>
                  <a:gd name="T103" fmla="*/ 39 h 138"/>
                  <a:gd name="T104" fmla="*/ 101 w 115"/>
                  <a:gd name="T105" fmla="*/ 34 h 138"/>
                  <a:gd name="T106" fmla="*/ 105 w 115"/>
                  <a:gd name="T107" fmla="*/ 30 h 138"/>
                  <a:gd name="T108" fmla="*/ 109 w 115"/>
                  <a:gd name="T109" fmla="*/ 27 h 138"/>
                  <a:gd name="T110" fmla="*/ 112 w 115"/>
                  <a:gd name="T111" fmla="*/ 25 h 138"/>
                  <a:gd name="T112" fmla="*/ 111 w 115"/>
                  <a:gd name="T113" fmla="*/ 21 h 138"/>
                  <a:gd name="T114" fmla="*/ 111 w 115"/>
                  <a:gd name="T115" fmla="*/ 21 h 138"/>
                  <a:gd name="T116" fmla="*/ 107 w 115"/>
                  <a:gd name="T117" fmla="*/ 10 h 138"/>
                  <a:gd name="T118" fmla="*/ 101 w 115"/>
                  <a:gd name="T11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5" h="138">
                    <a:moveTo>
                      <a:pt x="0" y="132"/>
                    </a:moveTo>
                    <a:lnTo>
                      <a:pt x="10" y="136"/>
                    </a:lnTo>
                    <a:lnTo>
                      <a:pt x="10" y="136"/>
                    </a:lnTo>
                    <a:lnTo>
                      <a:pt x="13" y="131"/>
                    </a:lnTo>
                    <a:lnTo>
                      <a:pt x="17" y="128"/>
                    </a:lnTo>
                    <a:lnTo>
                      <a:pt x="22" y="124"/>
                    </a:lnTo>
                    <a:lnTo>
                      <a:pt x="27" y="123"/>
                    </a:lnTo>
                    <a:lnTo>
                      <a:pt x="27" y="123"/>
                    </a:lnTo>
                    <a:lnTo>
                      <a:pt x="28" y="123"/>
                    </a:lnTo>
                    <a:lnTo>
                      <a:pt x="28" y="123"/>
                    </a:lnTo>
                    <a:lnTo>
                      <a:pt x="34" y="124"/>
                    </a:lnTo>
                    <a:lnTo>
                      <a:pt x="38" y="127"/>
                    </a:lnTo>
                    <a:lnTo>
                      <a:pt x="43" y="130"/>
                    </a:lnTo>
                    <a:lnTo>
                      <a:pt x="47" y="134"/>
                    </a:lnTo>
                    <a:lnTo>
                      <a:pt x="49" y="138"/>
                    </a:lnTo>
                    <a:lnTo>
                      <a:pt x="52" y="137"/>
                    </a:lnTo>
                    <a:lnTo>
                      <a:pt x="52" y="137"/>
                    </a:lnTo>
                    <a:lnTo>
                      <a:pt x="63" y="132"/>
                    </a:lnTo>
                    <a:lnTo>
                      <a:pt x="73" y="127"/>
                    </a:lnTo>
                    <a:lnTo>
                      <a:pt x="76" y="124"/>
                    </a:lnTo>
                    <a:lnTo>
                      <a:pt x="75" y="120"/>
                    </a:lnTo>
                    <a:lnTo>
                      <a:pt x="75" y="120"/>
                    </a:lnTo>
                    <a:lnTo>
                      <a:pt x="74" y="117"/>
                    </a:lnTo>
                    <a:lnTo>
                      <a:pt x="74" y="113"/>
                    </a:lnTo>
                    <a:lnTo>
                      <a:pt x="74" y="113"/>
                    </a:lnTo>
                    <a:lnTo>
                      <a:pt x="74" y="110"/>
                    </a:lnTo>
                    <a:lnTo>
                      <a:pt x="75" y="106"/>
                    </a:lnTo>
                    <a:lnTo>
                      <a:pt x="78" y="103"/>
                    </a:lnTo>
                    <a:lnTo>
                      <a:pt x="80" y="100"/>
                    </a:lnTo>
                    <a:lnTo>
                      <a:pt x="80" y="100"/>
                    </a:lnTo>
                    <a:lnTo>
                      <a:pt x="83" y="97"/>
                    </a:lnTo>
                    <a:lnTo>
                      <a:pt x="87" y="95"/>
                    </a:lnTo>
                    <a:lnTo>
                      <a:pt x="90" y="94"/>
                    </a:lnTo>
                    <a:lnTo>
                      <a:pt x="95" y="93"/>
                    </a:lnTo>
                    <a:lnTo>
                      <a:pt x="95" y="93"/>
                    </a:lnTo>
                    <a:lnTo>
                      <a:pt x="100" y="94"/>
                    </a:lnTo>
                    <a:lnTo>
                      <a:pt x="104" y="95"/>
                    </a:lnTo>
                    <a:lnTo>
                      <a:pt x="105" y="91"/>
                    </a:lnTo>
                    <a:lnTo>
                      <a:pt x="105" y="91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5" y="65"/>
                    </a:lnTo>
                    <a:lnTo>
                      <a:pt x="110" y="64"/>
                    </a:lnTo>
                    <a:lnTo>
                      <a:pt x="110" y="64"/>
                    </a:lnTo>
                    <a:lnTo>
                      <a:pt x="106" y="61"/>
                    </a:lnTo>
                    <a:lnTo>
                      <a:pt x="102" y="57"/>
                    </a:lnTo>
                    <a:lnTo>
                      <a:pt x="100" y="51"/>
                    </a:lnTo>
                    <a:lnTo>
                      <a:pt x="99" y="45"/>
                    </a:lnTo>
                    <a:lnTo>
                      <a:pt x="99" y="45"/>
                    </a:lnTo>
                    <a:lnTo>
                      <a:pt x="99" y="44"/>
                    </a:lnTo>
                    <a:lnTo>
                      <a:pt x="99" y="44"/>
                    </a:lnTo>
                    <a:lnTo>
                      <a:pt x="99" y="39"/>
                    </a:lnTo>
                    <a:lnTo>
                      <a:pt x="101" y="34"/>
                    </a:lnTo>
                    <a:lnTo>
                      <a:pt x="105" y="30"/>
                    </a:lnTo>
                    <a:lnTo>
                      <a:pt x="109" y="27"/>
                    </a:lnTo>
                    <a:lnTo>
                      <a:pt x="112" y="25"/>
                    </a:lnTo>
                    <a:lnTo>
                      <a:pt x="111" y="21"/>
                    </a:lnTo>
                    <a:lnTo>
                      <a:pt x="111" y="21"/>
                    </a:lnTo>
                    <a:lnTo>
                      <a:pt x="107" y="10"/>
                    </a:lnTo>
                    <a:lnTo>
                      <a:pt x="10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8" name="Line 184"/>
              <p:cNvSpPr>
                <a:spLocks noChangeShapeType="1"/>
              </p:cNvSpPr>
              <p:nvPr/>
            </p:nvSpPr>
            <p:spPr bwMode="auto">
              <a:xfrm>
                <a:off x="987" y="144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9" name="Freeform 185"/>
              <p:cNvSpPr>
                <a:spLocks/>
              </p:cNvSpPr>
              <p:nvPr/>
            </p:nvSpPr>
            <p:spPr bwMode="auto">
              <a:xfrm>
                <a:off x="888" y="1414"/>
                <a:ext cx="75" cy="75"/>
              </a:xfrm>
              <a:custGeom>
                <a:avLst/>
                <a:gdLst>
                  <a:gd name="T0" fmla="*/ 0 w 75"/>
                  <a:gd name="T1" fmla="*/ 36 h 75"/>
                  <a:gd name="T2" fmla="*/ 0 w 75"/>
                  <a:gd name="T3" fmla="*/ 36 h 75"/>
                  <a:gd name="T4" fmla="*/ 0 w 75"/>
                  <a:gd name="T5" fmla="*/ 38 h 75"/>
                  <a:gd name="T6" fmla="*/ 0 w 75"/>
                  <a:gd name="T7" fmla="*/ 38 h 75"/>
                  <a:gd name="T8" fmla="*/ 1 w 75"/>
                  <a:gd name="T9" fmla="*/ 46 h 75"/>
                  <a:gd name="T10" fmla="*/ 3 w 75"/>
                  <a:gd name="T11" fmla="*/ 53 h 75"/>
                  <a:gd name="T12" fmla="*/ 7 w 75"/>
                  <a:gd name="T13" fmla="*/ 59 h 75"/>
                  <a:gd name="T14" fmla="*/ 11 w 75"/>
                  <a:gd name="T15" fmla="*/ 64 h 75"/>
                  <a:gd name="T16" fmla="*/ 17 w 75"/>
                  <a:gd name="T17" fmla="*/ 69 h 75"/>
                  <a:gd name="T18" fmla="*/ 24 w 75"/>
                  <a:gd name="T19" fmla="*/ 72 h 75"/>
                  <a:gd name="T20" fmla="*/ 30 w 75"/>
                  <a:gd name="T21" fmla="*/ 74 h 75"/>
                  <a:gd name="T22" fmla="*/ 38 w 75"/>
                  <a:gd name="T23" fmla="*/ 75 h 75"/>
                  <a:gd name="T24" fmla="*/ 38 w 75"/>
                  <a:gd name="T25" fmla="*/ 75 h 75"/>
                  <a:gd name="T26" fmla="*/ 45 w 75"/>
                  <a:gd name="T27" fmla="*/ 74 h 75"/>
                  <a:gd name="T28" fmla="*/ 53 w 75"/>
                  <a:gd name="T29" fmla="*/ 72 h 75"/>
                  <a:gd name="T30" fmla="*/ 59 w 75"/>
                  <a:gd name="T31" fmla="*/ 69 h 75"/>
                  <a:gd name="T32" fmla="*/ 64 w 75"/>
                  <a:gd name="T33" fmla="*/ 64 h 75"/>
                  <a:gd name="T34" fmla="*/ 69 w 75"/>
                  <a:gd name="T35" fmla="*/ 59 h 75"/>
                  <a:gd name="T36" fmla="*/ 72 w 75"/>
                  <a:gd name="T37" fmla="*/ 53 h 75"/>
                  <a:gd name="T38" fmla="*/ 74 w 75"/>
                  <a:gd name="T39" fmla="*/ 46 h 75"/>
                  <a:gd name="T40" fmla="*/ 75 w 75"/>
                  <a:gd name="T41" fmla="*/ 38 h 75"/>
                  <a:gd name="T42" fmla="*/ 75 w 75"/>
                  <a:gd name="T43" fmla="*/ 38 h 75"/>
                  <a:gd name="T44" fmla="*/ 74 w 75"/>
                  <a:gd name="T45" fmla="*/ 30 h 75"/>
                  <a:gd name="T46" fmla="*/ 72 w 75"/>
                  <a:gd name="T47" fmla="*/ 24 h 75"/>
                  <a:gd name="T48" fmla="*/ 69 w 75"/>
                  <a:gd name="T49" fmla="*/ 18 h 75"/>
                  <a:gd name="T50" fmla="*/ 65 w 75"/>
                  <a:gd name="T51" fmla="*/ 12 h 75"/>
                  <a:gd name="T52" fmla="*/ 60 w 75"/>
                  <a:gd name="T53" fmla="*/ 8 h 75"/>
                  <a:gd name="T54" fmla="*/ 54 w 75"/>
                  <a:gd name="T55" fmla="*/ 3 h 75"/>
                  <a:gd name="T56" fmla="*/ 46 w 75"/>
                  <a:gd name="T57" fmla="*/ 1 h 75"/>
                  <a:gd name="T58" fmla="*/ 39 w 75"/>
                  <a:gd name="T59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75" h="75">
                    <a:moveTo>
                      <a:pt x="0" y="36"/>
                    </a:moveTo>
                    <a:lnTo>
                      <a:pt x="0" y="36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1" y="46"/>
                    </a:lnTo>
                    <a:lnTo>
                      <a:pt x="3" y="53"/>
                    </a:lnTo>
                    <a:lnTo>
                      <a:pt x="7" y="59"/>
                    </a:lnTo>
                    <a:lnTo>
                      <a:pt x="11" y="64"/>
                    </a:lnTo>
                    <a:lnTo>
                      <a:pt x="17" y="69"/>
                    </a:lnTo>
                    <a:lnTo>
                      <a:pt x="24" y="72"/>
                    </a:lnTo>
                    <a:lnTo>
                      <a:pt x="30" y="74"/>
                    </a:lnTo>
                    <a:lnTo>
                      <a:pt x="38" y="75"/>
                    </a:lnTo>
                    <a:lnTo>
                      <a:pt x="38" y="75"/>
                    </a:lnTo>
                    <a:lnTo>
                      <a:pt x="45" y="74"/>
                    </a:lnTo>
                    <a:lnTo>
                      <a:pt x="53" y="72"/>
                    </a:lnTo>
                    <a:lnTo>
                      <a:pt x="59" y="69"/>
                    </a:lnTo>
                    <a:lnTo>
                      <a:pt x="64" y="64"/>
                    </a:lnTo>
                    <a:lnTo>
                      <a:pt x="69" y="59"/>
                    </a:lnTo>
                    <a:lnTo>
                      <a:pt x="72" y="53"/>
                    </a:lnTo>
                    <a:lnTo>
                      <a:pt x="74" y="46"/>
                    </a:lnTo>
                    <a:lnTo>
                      <a:pt x="75" y="38"/>
                    </a:lnTo>
                    <a:lnTo>
                      <a:pt x="75" y="38"/>
                    </a:lnTo>
                    <a:lnTo>
                      <a:pt x="74" y="30"/>
                    </a:lnTo>
                    <a:lnTo>
                      <a:pt x="72" y="24"/>
                    </a:lnTo>
                    <a:lnTo>
                      <a:pt x="69" y="18"/>
                    </a:lnTo>
                    <a:lnTo>
                      <a:pt x="65" y="12"/>
                    </a:lnTo>
                    <a:lnTo>
                      <a:pt x="60" y="8"/>
                    </a:lnTo>
                    <a:lnTo>
                      <a:pt x="54" y="3"/>
                    </a:lnTo>
                    <a:lnTo>
                      <a:pt x="46" y="1"/>
                    </a:lnTo>
                    <a:lnTo>
                      <a:pt x="3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0" name="Line 186"/>
              <p:cNvSpPr>
                <a:spLocks noChangeShapeType="1"/>
              </p:cNvSpPr>
              <p:nvPr/>
            </p:nvSpPr>
            <p:spPr bwMode="auto">
              <a:xfrm>
                <a:off x="898" y="145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1" name="Freeform 187"/>
              <p:cNvSpPr>
                <a:spLocks noEditPoints="1"/>
              </p:cNvSpPr>
              <p:nvPr/>
            </p:nvSpPr>
            <p:spPr bwMode="auto">
              <a:xfrm>
                <a:off x="658" y="1356"/>
                <a:ext cx="222" cy="222"/>
              </a:xfrm>
              <a:custGeom>
                <a:avLst/>
                <a:gdLst>
                  <a:gd name="T0" fmla="*/ 217 w 222"/>
                  <a:gd name="T1" fmla="*/ 67 h 222"/>
                  <a:gd name="T2" fmla="*/ 201 w 222"/>
                  <a:gd name="T3" fmla="*/ 55 h 222"/>
                  <a:gd name="T4" fmla="*/ 184 w 222"/>
                  <a:gd name="T5" fmla="*/ 51 h 222"/>
                  <a:gd name="T6" fmla="*/ 176 w 222"/>
                  <a:gd name="T7" fmla="*/ 46 h 222"/>
                  <a:gd name="T8" fmla="*/ 168 w 222"/>
                  <a:gd name="T9" fmla="*/ 34 h 222"/>
                  <a:gd name="T10" fmla="*/ 167 w 222"/>
                  <a:gd name="T11" fmla="*/ 11 h 222"/>
                  <a:gd name="T12" fmla="*/ 141 w 222"/>
                  <a:gd name="T13" fmla="*/ 0 h 222"/>
                  <a:gd name="T14" fmla="*/ 128 w 222"/>
                  <a:gd name="T15" fmla="*/ 13 h 222"/>
                  <a:gd name="T16" fmla="*/ 116 w 222"/>
                  <a:gd name="T17" fmla="*/ 18 h 222"/>
                  <a:gd name="T18" fmla="*/ 106 w 222"/>
                  <a:gd name="T19" fmla="*/ 18 h 222"/>
                  <a:gd name="T20" fmla="*/ 92 w 222"/>
                  <a:gd name="T21" fmla="*/ 13 h 222"/>
                  <a:gd name="T22" fmla="*/ 81 w 222"/>
                  <a:gd name="T23" fmla="*/ 0 h 222"/>
                  <a:gd name="T24" fmla="*/ 53 w 222"/>
                  <a:gd name="T25" fmla="*/ 11 h 222"/>
                  <a:gd name="T26" fmla="*/ 53 w 222"/>
                  <a:gd name="T27" fmla="*/ 34 h 222"/>
                  <a:gd name="T28" fmla="*/ 45 w 222"/>
                  <a:gd name="T29" fmla="*/ 46 h 222"/>
                  <a:gd name="T30" fmla="*/ 38 w 222"/>
                  <a:gd name="T31" fmla="*/ 51 h 222"/>
                  <a:gd name="T32" fmla="*/ 20 w 222"/>
                  <a:gd name="T33" fmla="*/ 55 h 222"/>
                  <a:gd name="T34" fmla="*/ 5 w 222"/>
                  <a:gd name="T35" fmla="*/ 67 h 222"/>
                  <a:gd name="T36" fmla="*/ 4 w 222"/>
                  <a:gd name="T37" fmla="*/ 83 h 222"/>
                  <a:gd name="T38" fmla="*/ 15 w 222"/>
                  <a:gd name="T39" fmla="*/ 97 h 222"/>
                  <a:gd name="T40" fmla="*/ 18 w 222"/>
                  <a:gd name="T41" fmla="*/ 111 h 222"/>
                  <a:gd name="T42" fmla="*/ 17 w 222"/>
                  <a:gd name="T43" fmla="*/ 120 h 222"/>
                  <a:gd name="T44" fmla="*/ 7 w 222"/>
                  <a:gd name="T45" fmla="*/ 136 h 222"/>
                  <a:gd name="T46" fmla="*/ 0 w 222"/>
                  <a:gd name="T47" fmla="*/ 141 h 222"/>
                  <a:gd name="T48" fmla="*/ 11 w 222"/>
                  <a:gd name="T49" fmla="*/ 167 h 222"/>
                  <a:gd name="T50" fmla="*/ 34 w 222"/>
                  <a:gd name="T51" fmla="*/ 168 h 222"/>
                  <a:gd name="T52" fmla="*/ 45 w 222"/>
                  <a:gd name="T53" fmla="*/ 177 h 222"/>
                  <a:gd name="T54" fmla="*/ 51 w 222"/>
                  <a:gd name="T55" fmla="*/ 184 h 222"/>
                  <a:gd name="T56" fmla="*/ 55 w 222"/>
                  <a:gd name="T57" fmla="*/ 201 h 222"/>
                  <a:gd name="T58" fmla="*/ 67 w 222"/>
                  <a:gd name="T59" fmla="*/ 217 h 222"/>
                  <a:gd name="T60" fmla="*/ 83 w 222"/>
                  <a:gd name="T61" fmla="*/ 218 h 222"/>
                  <a:gd name="T62" fmla="*/ 96 w 222"/>
                  <a:gd name="T63" fmla="*/ 206 h 222"/>
                  <a:gd name="T64" fmla="*/ 111 w 222"/>
                  <a:gd name="T65" fmla="*/ 203 h 222"/>
                  <a:gd name="T66" fmla="*/ 120 w 222"/>
                  <a:gd name="T67" fmla="*/ 204 h 222"/>
                  <a:gd name="T68" fmla="*/ 135 w 222"/>
                  <a:gd name="T69" fmla="*/ 214 h 222"/>
                  <a:gd name="T70" fmla="*/ 155 w 222"/>
                  <a:gd name="T71" fmla="*/ 217 h 222"/>
                  <a:gd name="T72" fmla="*/ 166 w 222"/>
                  <a:gd name="T73" fmla="*/ 201 h 222"/>
                  <a:gd name="T74" fmla="*/ 170 w 222"/>
                  <a:gd name="T75" fmla="*/ 184 h 222"/>
                  <a:gd name="T76" fmla="*/ 176 w 222"/>
                  <a:gd name="T77" fmla="*/ 177 h 222"/>
                  <a:gd name="T78" fmla="*/ 188 w 222"/>
                  <a:gd name="T79" fmla="*/ 168 h 222"/>
                  <a:gd name="T80" fmla="*/ 211 w 222"/>
                  <a:gd name="T81" fmla="*/ 167 h 222"/>
                  <a:gd name="T82" fmla="*/ 222 w 222"/>
                  <a:gd name="T83" fmla="*/ 141 h 222"/>
                  <a:gd name="T84" fmla="*/ 209 w 222"/>
                  <a:gd name="T85" fmla="*/ 128 h 222"/>
                  <a:gd name="T86" fmla="*/ 203 w 222"/>
                  <a:gd name="T87" fmla="*/ 116 h 222"/>
                  <a:gd name="T88" fmla="*/ 203 w 222"/>
                  <a:gd name="T89" fmla="*/ 106 h 222"/>
                  <a:gd name="T90" fmla="*/ 209 w 222"/>
                  <a:gd name="T91" fmla="*/ 93 h 222"/>
                  <a:gd name="T92" fmla="*/ 222 w 222"/>
                  <a:gd name="T93" fmla="*/ 81 h 222"/>
                  <a:gd name="T94" fmla="*/ 104 w 222"/>
                  <a:gd name="T95" fmla="*/ 144 h 222"/>
                  <a:gd name="T96" fmla="*/ 87 w 222"/>
                  <a:gd name="T97" fmla="*/ 134 h 222"/>
                  <a:gd name="T98" fmla="*/ 78 w 222"/>
                  <a:gd name="T99" fmla="*/ 118 h 222"/>
                  <a:gd name="T100" fmla="*/ 78 w 222"/>
                  <a:gd name="T101" fmla="*/ 104 h 222"/>
                  <a:gd name="T102" fmla="*/ 87 w 222"/>
                  <a:gd name="T103" fmla="*/ 87 h 222"/>
                  <a:gd name="T104" fmla="*/ 104 w 222"/>
                  <a:gd name="T105" fmla="*/ 78 h 222"/>
                  <a:gd name="T106" fmla="*/ 117 w 222"/>
                  <a:gd name="T107" fmla="*/ 78 h 222"/>
                  <a:gd name="T108" fmla="*/ 134 w 222"/>
                  <a:gd name="T109" fmla="*/ 87 h 222"/>
                  <a:gd name="T110" fmla="*/ 144 w 222"/>
                  <a:gd name="T111" fmla="*/ 104 h 222"/>
                  <a:gd name="T112" fmla="*/ 144 w 222"/>
                  <a:gd name="T113" fmla="*/ 118 h 222"/>
                  <a:gd name="T114" fmla="*/ 134 w 222"/>
                  <a:gd name="T115" fmla="*/ 134 h 222"/>
                  <a:gd name="T116" fmla="*/ 117 w 222"/>
                  <a:gd name="T117" fmla="*/ 14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22" h="222">
                    <a:moveTo>
                      <a:pt x="222" y="81"/>
                    </a:moveTo>
                    <a:lnTo>
                      <a:pt x="222" y="81"/>
                    </a:lnTo>
                    <a:lnTo>
                      <a:pt x="217" y="67"/>
                    </a:lnTo>
                    <a:lnTo>
                      <a:pt x="211" y="54"/>
                    </a:lnTo>
                    <a:lnTo>
                      <a:pt x="211" y="54"/>
                    </a:lnTo>
                    <a:lnTo>
                      <a:pt x="201" y="55"/>
                    </a:lnTo>
                    <a:lnTo>
                      <a:pt x="192" y="54"/>
                    </a:lnTo>
                    <a:lnTo>
                      <a:pt x="188" y="53"/>
                    </a:lnTo>
                    <a:lnTo>
                      <a:pt x="184" y="51"/>
                    </a:lnTo>
                    <a:lnTo>
                      <a:pt x="180" y="49"/>
                    </a:lnTo>
                    <a:lnTo>
                      <a:pt x="176" y="46"/>
                    </a:lnTo>
                    <a:lnTo>
                      <a:pt x="176" y="46"/>
                    </a:lnTo>
                    <a:lnTo>
                      <a:pt x="173" y="42"/>
                    </a:lnTo>
                    <a:lnTo>
                      <a:pt x="170" y="38"/>
                    </a:lnTo>
                    <a:lnTo>
                      <a:pt x="168" y="34"/>
                    </a:lnTo>
                    <a:lnTo>
                      <a:pt x="167" y="30"/>
                    </a:lnTo>
                    <a:lnTo>
                      <a:pt x="166" y="20"/>
                    </a:lnTo>
                    <a:lnTo>
                      <a:pt x="167" y="11"/>
                    </a:lnTo>
                    <a:lnTo>
                      <a:pt x="167" y="11"/>
                    </a:lnTo>
                    <a:lnTo>
                      <a:pt x="155" y="5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5" y="8"/>
                    </a:lnTo>
                    <a:lnTo>
                      <a:pt x="128" y="13"/>
                    </a:lnTo>
                    <a:lnTo>
                      <a:pt x="124" y="15"/>
                    </a:lnTo>
                    <a:lnTo>
                      <a:pt x="120" y="17"/>
                    </a:lnTo>
                    <a:lnTo>
                      <a:pt x="116" y="18"/>
                    </a:lnTo>
                    <a:lnTo>
                      <a:pt x="111" y="18"/>
                    </a:lnTo>
                    <a:lnTo>
                      <a:pt x="111" y="18"/>
                    </a:lnTo>
                    <a:lnTo>
                      <a:pt x="106" y="18"/>
                    </a:lnTo>
                    <a:lnTo>
                      <a:pt x="102" y="17"/>
                    </a:lnTo>
                    <a:lnTo>
                      <a:pt x="96" y="15"/>
                    </a:lnTo>
                    <a:lnTo>
                      <a:pt x="92" y="13"/>
                    </a:lnTo>
                    <a:lnTo>
                      <a:pt x="86" y="8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67" y="5"/>
                    </a:lnTo>
                    <a:lnTo>
                      <a:pt x="53" y="11"/>
                    </a:lnTo>
                    <a:lnTo>
                      <a:pt x="53" y="11"/>
                    </a:lnTo>
                    <a:lnTo>
                      <a:pt x="55" y="20"/>
                    </a:lnTo>
                    <a:lnTo>
                      <a:pt x="54" y="30"/>
                    </a:lnTo>
                    <a:lnTo>
                      <a:pt x="53" y="34"/>
                    </a:lnTo>
                    <a:lnTo>
                      <a:pt x="51" y="38"/>
                    </a:lnTo>
                    <a:lnTo>
                      <a:pt x="48" y="42"/>
                    </a:lnTo>
                    <a:lnTo>
                      <a:pt x="45" y="46"/>
                    </a:lnTo>
                    <a:lnTo>
                      <a:pt x="45" y="46"/>
                    </a:lnTo>
                    <a:lnTo>
                      <a:pt x="42" y="49"/>
                    </a:lnTo>
                    <a:lnTo>
                      <a:pt x="38" y="51"/>
                    </a:lnTo>
                    <a:lnTo>
                      <a:pt x="34" y="53"/>
                    </a:lnTo>
                    <a:lnTo>
                      <a:pt x="30" y="54"/>
                    </a:lnTo>
                    <a:lnTo>
                      <a:pt x="20" y="55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5" y="67"/>
                    </a:lnTo>
                    <a:lnTo>
                      <a:pt x="0" y="81"/>
                    </a:lnTo>
                    <a:lnTo>
                      <a:pt x="0" y="81"/>
                    </a:lnTo>
                    <a:lnTo>
                      <a:pt x="4" y="83"/>
                    </a:lnTo>
                    <a:lnTo>
                      <a:pt x="7" y="86"/>
                    </a:lnTo>
                    <a:lnTo>
                      <a:pt x="13" y="93"/>
                    </a:lnTo>
                    <a:lnTo>
                      <a:pt x="15" y="97"/>
                    </a:lnTo>
                    <a:lnTo>
                      <a:pt x="17" y="102"/>
                    </a:lnTo>
                    <a:lnTo>
                      <a:pt x="18" y="106"/>
                    </a:lnTo>
                    <a:lnTo>
                      <a:pt x="18" y="111"/>
                    </a:lnTo>
                    <a:lnTo>
                      <a:pt x="18" y="111"/>
                    </a:lnTo>
                    <a:lnTo>
                      <a:pt x="18" y="116"/>
                    </a:lnTo>
                    <a:lnTo>
                      <a:pt x="17" y="120"/>
                    </a:lnTo>
                    <a:lnTo>
                      <a:pt x="15" y="124"/>
                    </a:lnTo>
                    <a:lnTo>
                      <a:pt x="13" y="128"/>
                    </a:lnTo>
                    <a:lnTo>
                      <a:pt x="7" y="136"/>
                    </a:lnTo>
                    <a:lnTo>
                      <a:pt x="4" y="139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5" y="155"/>
                    </a:lnTo>
                    <a:lnTo>
                      <a:pt x="11" y="167"/>
                    </a:lnTo>
                    <a:lnTo>
                      <a:pt x="11" y="167"/>
                    </a:lnTo>
                    <a:lnTo>
                      <a:pt x="20" y="166"/>
                    </a:lnTo>
                    <a:lnTo>
                      <a:pt x="30" y="167"/>
                    </a:lnTo>
                    <a:lnTo>
                      <a:pt x="34" y="168"/>
                    </a:lnTo>
                    <a:lnTo>
                      <a:pt x="38" y="170"/>
                    </a:lnTo>
                    <a:lnTo>
                      <a:pt x="42" y="173"/>
                    </a:lnTo>
                    <a:lnTo>
                      <a:pt x="45" y="177"/>
                    </a:lnTo>
                    <a:lnTo>
                      <a:pt x="45" y="177"/>
                    </a:lnTo>
                    <a:lnTo>
                      <a:pt x="48" y="180"/>
                    </a:lnTo>
                    <a:lnTo>
                      <a:pt x="51" y="184"/>
                    </a:lnTo>
                    <a:lnTo>
                      <a:pt x="53" y="188"/>
                    </a:lnTo>
                    <a:lnTo>
                      <a:pt x="54" y="192"/>
                    </a:lnTo>
                    <a:lnTo>
                      <a:pt x="55" y="201"/>
                    </a:lnTo>
                    <a:lnTo>
                      <a:pt x="53" y="211"/>
                    </a:lnTo>
                    <a:lnTo>
                      <a:pt x="53" y="211"/>
                    </a:lnTo>
                    <a:lnTo>
                      <a:pt x="67" y="217"/>
                    </a:lnTo>
                    <a:lnTo>
                      <a:pt x="81" y="222"/>
                    </a:lnTo>
                    <a:lnTo>
                      <a:pt x="81" y="222"/>
                    </a:lnTo>
                    <a:lnTo>
                      <a:pt x="83" y="218"/>
                    </a:lnTo>
                    <a:lnTo>
                      <a:pt x="86" y="214"/>
                    </a:lnTo>
                    <a:lnTo>
                      <a:pt x="92" y="209"/>
                    </a:lnTo>
                    <a:lnTo>
                      <a:pt x="96" y="206"/>
                    </a:lnTo>
                    <a:lnTo>
                      <a:pt x="102" y="204"/>
                    </a:lnTo>
                    <a:lnTo>
                      <a:pt x="106" y="203"/>
                    </a:lnTo>
                    <a:lnTo>
                      <a:pt x="111" y="203"/>
                    </a:lnTo>
                    <a:lnTo>
                      <a:pt x="111" y="203"/>
                    </a:lnTo>
                    <a:lnTo>
                      <a:pt x="116" y="203"/>
                    </a:lnTo>
                    <a:lnTo>
                      <a:pt x="120" y="204"/>
                    </a:lnTo>
                    <a:lnTo>
                      <a:pt x="124" y="206"/>
                    </a:lnTo>
                    <a:lnTo>
                      <a:pt x="128" y="209"/>
                    </a:lnTo>
                    <a:lnTo>
                      <a:pt x="135" y="214"/>
                    </a:lnTo>
                    <a:lnTo>
                      <a:pt x="141" y="222"/>
                    </a:lnTo>
                    <a:lnTo>
                      <a:pt x="141" y="222"/>
                    </a:lnTo>
                    <a:lnTo>
                      <a:pt x="155" y="217"/>
                    </a:lnTo>
                    <a:lnTo>
                      <a:pt x="167" y="211"/>
                    </a:lnTo>
                    <a:lnTo>
                      <a:pt x="167" y="211"/>
                    </a:lnTo>
                    <a:lnTo>
                      <a:pt x="166" y="201"/>
                    </a:lnTo>
                    <a:lnTo>
                      <a:pt x="167" y="192"/>
                    </a:lnTo>
                    <a:lnTo>
                      <a:pt x="168" y="188"/>
                    </a:lnTo>
                    <a:lnTo>
                      <a:pt x="170" y="184"/>
                    </a:lnTo>
                    <a:lnTo>
                      <a:pt x="173" y="180"/>
                    </a:lnTo>
                    <a:lnTo>
                      <a:pt x="176" y="177"/>
                    </a:lnTo>
                    <a:lnTo>
                      <a:pt x="176" y="177"/>
                    </a:lnTo>
                    <a:lnTo>
                      <a:pt x="180" y="173"/>
                    </a:lnTo>
                    <a:lnTo>
                      <a:pt x="184" y="170"/>
                    </a:lnTo>
                    <a:lnTo>
                      <a:pt x="188" y="168"/>
                    </a:lnTo>
                    <a:lnTo>
                      <a:pt x="192" y="167"/>
                    </a:lnTo>
                    <a:lnTo>
                      <a:pt x="201" y="166"/>
                    </a:lnTo>
                    <a:lnTo>
                      <a:pt x="211" y="167"/>
                    </a:lnTo>
                    <a:lnTo>
                      <a:pt x="211" y="167"/>
                    </a:lnTo>
                    <a:lnTo>
                      <a:pt x="217" y="155"/>
                    </a:lnTo>
                    <a:lnTo>
                      <a:pt x="222" y="141"/>
                    </a:lnTo>
                    <a:lnTo>
                      <a:pt x="222" y="141"/>
                    </a:lnTo>
                    <a:lnTo>
                      <a:pt x="214" y="136"/>
                    </a:lnTo>
                    <a:lnTo>
                      <a:pt x="209" y="128"/>
                    </a:lnTo>
                    <a:lnTo>
                      <a:pt x="206" y="124"/>
                    </a:lnTo>
                    <a:lnTo>
                      <a:pt x="204" y="120"/>
                    </a:lnTo>
                    <a:lnTo>
                      <a:pt x="203" y="116"/>
                    </a:lnTo>
                    <a:lnTo>
                      <a:pt x="203" y="111"/>
                    </a:lnTo>
                    <a:lnTo>
                      <a:pt x="203" y="111"/>
                    </a:lnTo>
                    <a:lnTo>
                      <a:pt x="203" y="106"/>
                    </a:lnTo>
                    <a:lnTo>
                      <a:pt x="204" y="102"/>
                    </a:lnTo>
                    <a:lnTo>
                      <a:pt x="206" y="97"/>
                    </a:lnTo>
                    <a:lnTo>
                      <a:pt x="209" y="93"/>
                    </a:lnTo>
                    <a:lnTo>
                      <a:pt x="214" y="86"/>
                    </a:lnTo>
                    <a:lnTo>
                      <a:pt x="222" y="81"/>
                    </a:lnTo>
                    <a:lnTo>
                      <a:pt x="222" y="81"/>
                    </a:lnTo>
                    <a:close/>
                    <a:moveTo>
                      <a:pt x="111" y="145"/>
                    </a:moveTo>
                    <a:lnTo>
                      <a:pt x="111" y="145"/>
                    </a:lnTo>
                    <a:lnTo>
                      <a:pt x="104" y="144"/>
                    </a:lnTo>
                    <a:lnTo>
                      <a:pt x="97" y="142"/>
                    </a:lnTo>
                    <a:lnTo>
                      <a:pt x="91" y="139"/>
                    </a:lnTo>
                    <a:lnTo>
                      <a:pt x="87" y="134"/>
                    </a:lnTo>
                    <a:lnTo>
                      <a:pt x="82" y="129"/>
                    </a:lnTo>
                    <a:lnTo>
                      <a:pt x="79" y="124"/>
                    </a:lnTo>
                    <a:lnTo>
                      <a:pt x="78" y="118"/>
                    </a:lnTo>
                    <a:lnTo>
                      <a:pt x="77" y="111"/>
                    </a:lnTo>
                    <a:lnTo>
                      <a:pt x="77" y="111"/>
                    </a:lnTo>
                    <a:lnTo>
                      <a:pt x="78" y="104"/>
                    </a:lnTo>
                    <a:lnTo>
                      <a:pt x="79" y="97"/>
                    </a:lnTo>
                    <a:lnTo>
                      <a:pt x="82" y="92"/>
                    </a:lnTo>
                    <a:lnTo>
                      <a:pt x="87" y="87"/>
                    </a:lnTo>
                    <a:lnTo>
                      <a:pt x="91" y="83"/>
                    </a:lnTo>
                    <a:lnTo>
                      <a:pt x="97" y="80"/>
                    </a:lnTo>
                    <a:lnTo>
                      <a:pt x="104" y="78"/>
                    </a:lnTo>
                    <a:lnTo>
                      <a:pt x="111" y="77"/>
                    </a:lnTo>
                    <a:lnTo>
                      <a:pt x="111" y="77"/>
                    </a:lnTo>
                    <a:lnTo>
                      <a:pt x="117" y="78"/>
                    </a:lnTo>
                    <a:lnTo>
                      <a:pt x="124" y="80"/>
                    </a:lnTo>
                    <a:lnTo>
                      <a:pt x="129" y="83"/>
                    </a:lnTo>
                    <a:lnTo>
                      <a:pt x="134" y="87"/>
                    </a:lnTo>
                    <a:lnTo>
                      <a:pt x="139" y="92"/>
                    </a:lnTo>
                    <a:lnTo>
                      <a:pt x="142" y="97"/>
                    </a:lnTo>
                    <a:lnTo>
                      <a:pt x="144" y="104"/>
                    </a:lnTo>
                    <a:lnTo>
                      <a:pt x="145" y="111"/>
                    </a:lnTo>
                    <a:lnTo>
                      <a:pt x="145" y="111"/>
                    </a:lnTo>
                    <a:lnTo>
                      <a:pt x="144" y="118"/>
                    </a:lnTo>
                    <a:lnTo>
                      <a:pt x="142" y="124"/>
                    </a:lnTo>
                    <a:lnTo>
                      <a:pt x="139" y="129"/>
                    </a:lnTo>
                    <a:lnTo>
                      <a:pt x="134" y="134"/>
                    </a:lnTo>
                    <a:lnTo>
                      <a:pt x="129" y="139"/>
                    </a:lnTo>
                    <a:lnTo>
                      <a:pt x="124" y="142"/>
                    </a:lnTo>
                    <a:lnTo>
                      <a:pt x="117" y="144"/>
                    </a:lnTo>
                    <a:lnTo>
                      <a:pt x="111" y="145"/>
                    </a:lnTo>
                    <a:lnTo>
                      <a:pt x="111" y="14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2" name="Freeform 188"/>
              <p:cNvSpPr>
                <a:spLocks noEditPoints="1"/>
              </p:cNvSpPr>
              <p:nvPr/>
            </p:nvSpPr>
            <p:spPr bwMode="auto">
              <a:xfrm>
                <a:off x="5072" y="2983"/>
                <a:ext cx="76" cy="76"/>
              </a:xfrm>
              <a:custGeom>
                <a:avLst/>
                <a:gdLst>
                  <a:gd name="T0" fmla="*/ 74 w 76"/>
                  <a:gd name="T1" fmla="*/ 22 h 76"/>
                  <a:gd name="T2" fmla="*/ 69 w 76"/>
                  <a:gd name="T3" fmla="*/ 18 h 76"/>
                  <a:gd name="T4" fmla="*/ 61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8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2 h 76"/>
                  <a:gd name="T28" fmla="*/ 3 w 76"/>
                  <a:gd name="T29" fmla="*/ 30 h 76"/>
                  <a:gd name="T30" fmla="*/ 6 w 76"/>
                  <a:gd name="T31" fmla="*/ 38 h 76"/>
                  <a:gd name="T32" fmla="*/ 5 w 76"/>
                  <a:gd name="T33" fmla="*/ 44 h 76"/>
                  <a:gd name="T34" fmla="*/ 0 w 76"/>
                  <a:gd name="T35" fmla="*/ 48 h 76"/>
                  <a:gd name="T36" fmla="*/ 4 w 76"/>
                  <a:gd name="T37" fmla="*/ 57 h 76"/>
                  <a:gd name="T38" fmla="*/ 13 w 76"/>
                  <a:gd name="T39" fmla="*/ 58 h 76"/>
                  <a:gd name="T40" fmla="*/ 17 w 76"/>
                  <a:gd name="T41" fmla="*/ 63 h 76"/>
                  <a:gd name="T42" fmla="*/ 18 w 76"/>
                  <a:gd name="T43" fmla="*/ 72 h 76"/>
                  <a:gd name="T44" fmla="*/ 28 w 76"/>
                  <a:gd name="T45" fmla="*/ 76 h 76"/>
                  <a:gd name="T46" fmla="*/ 32 w 76"/>
                  <a:gd name="T47" fmla="*/ 71 h 76"/>
                  <a:gd name="T48" fmla="*/ 38 w 76"/>
                  <a:gd name="T49" fmla="*/ 70 h 76"/>
                  <a:gd name="T50" fmla="*/ 46 w 76"/>
                  <a:gd name="T51" fmla="*/ 73 h 76"/>
                  <a:gd name="T52" fmla="*/ 53 w 76"/>
                  <a:gd name="T53" fmla="*/ 74 h 76"/>
                  <a:gd name="T54" fmla="*/ 56 w 76"/>
                  <a:gd name="T55" fmla="*/ 69 h 76"/>
                  <a:gd name="T56" fmla="*/ 61 w 76"/>
                  <a:gd name="T57" fmla="*/ 60 h 76"/>
                  <a:gd name="T58" fmla="*/ 66 w 76"/>
                  <a:gd name="T59" fmla="*/ 57 h 76"/>
                  <a:gd name="T60" fmla="*/ 72 w 76"/>
                  <a:gd name="T61" fmla="*/ 57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8 w 76"/>
                  <a:gd name="T73" fmla="*/ 42 h 76"/>
                  <a:gd name="T74" fmla="*/ 28 w 76"/>
                  <a:gd name="T75" fmla="*/ 33 h 76"/>
                  <a:gd name="T76" fmla="*/ 38 w 76"/>
                  <a:gd name="T77" fmla="*/ 27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2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6" y="18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3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3" y="2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3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30" y="3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9" y="7"/>
                    </a:lnTo>
                    <a:lnTo>
                      <a:pt x="18" y="10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2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3" y="30"/>
                    </a:lnTo>
                    <a:lnTo>
                      <a:pt x="5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5" y="44"/>
                    </a:lnTo>
                    <a:lnTo>
                      <a:pt x="3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3"/>
                    </a:lnTo>
                    <a:lnTo>
                      <a:pt x="4" y="57"/>
                    </a:lnTo>
                    <a:lnTo>
                      <a:pt x="4" y="57"/>
                    </a:lnTo>
                    <a:lnTo>
                      <a:pt x="7" y="56"/>
                    </a:lnTo>
                    <a:lnTo>
                      <a:pt x="10" y="57"/>
                    </a:lnTo>
                    <a:lnTo>
                      <a:pt x="13" y="58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9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3" y="74"/>
                    </a:lnTo>
                    <a:lnTo>
                      <a:pt x="28" y="76"/>
                    </a:lnTo>
                    <a:lnTo>
                      <a:pt x="28" y="76"/>
                    </a:lnTo>
                    <a:lnTo>
                      <a:pt x="30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70"/>
                    </a:lnTo>
                    <a:lnTo>
                      <a:pt x="38" y="70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3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9" y="63"/>
                    </a:lnTo>
                    <a:lnTo>
                      <a:pt x="61" y="60"/>
                    </a:lnTo>
                    <a:lnTo>
                      <a:pt x="61" y="60"/>
                    </a:lnTo>
                    <a:lnTo>
                      <a:pt x="63" y="58"/>
                    </a:lnTo>
                    <a:lnTo>
                      <a:pt x="66" y="57"/>
                    </a:lnTo>
                    <a:lnTo>
                      <a:pt x="69" y="56"/>
                    </a:lnTo>
                    <a:lnTo>
                      <a:pt x="72" y="57"/>
                    </a:lnTo>
                    <a:lnTo>
                      <a:pt x="72" y="57"/>
                    </a:lnTo>
                    <a:lnTo>
                      <a:pt x="74" y="53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30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4" y="48"/>
                    </a:lnTo>
                    <a:lnTo>
                      <a:pt x="30" y="46"/>
                    </a:lnTo>
                    <a:lnTo>
                      <a:pt x="28" y="42"/>
                    </a:lnTo>
                    <a:lnTo>
                      <a:pt x="27" y="38"/>
                    </a:lnTo>
                    <a:lnTo>
                      <a:pt x="27" y="38"/>
                    </a:lnTo>
                    <a:lnTo>
                      <a:pt x="28" y="33"/>
                    </a:lnTo>
                    <a:lnTo>
                      <a:pt x="30" y="30"/>
                    </a:lnTo>
                    <a:lnTo>
                      <a:pt x="34" y="27"/>
                    </a:lnTo>
                    <a:lnTo>
                      <a:pt x="38" y="27"/>
                    </a:lnTo>
                    <a:lnTo>
                      <a:pt x="38" y="27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3" name="Freeform 189"/>
              <p:cNvSpPr>
                <a:spLocks noEditPoints="1"/>
              </p:cNvSpPr>
              <p:nvPr/>
            </p:nvSpPr>
            <p:spPr bwMode="auto">
              <a:xfrm>
                <a:off x="5172" y="2844"/>
                <a:ext cx="76" cy="76"/>
              </a:xfrm>
              <a:custGeom>
                <a:avLst/>
                <a:gdLst>
                  <a:gd name="T0" fmla="*/ 74 w 76"/>
                  <a:gd name="T1" fmla="*/ 23 h 76"/>
                  <a:gd name="T2" fmla="*/ 69 w 76"/>
                  <a:gd name="T3" fmla="*/ 18 h 76"/>
                  <a:gd name="T4" fmla="*/ 60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7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3 h 76"/>
                  <a:gd name="T28" fmla="*/ 2 w 76"/>
                  <a:gd name="T29" fmla="*/ 29 h 76"/>
                  <a:gd name="T30" fmla="*/ 6 w 76"/>
                  <a:gd name="T31" fmla="*/ 38 h 76"/>
                  <a:gd name="T32" fmla="*/ 4 w 76"/>
                  <a:gd name="T33" fmla="*/ 44 h 76"/>
                  <a:gd name="T34" fmla="*/ 0 w 76"/>
                  <a:gd name="T35" fmla="*/ 48 h 76"/>
                  <a:gd name="T36" fmla="*/ 4 w 76"/>
                  <a:gd name="T37" fmla="*/ 58 h 76"/>
                  <a:gd name="T38" fmla="*/ 13 w 76"/>
                  <a:gd name="T39" fmla="*/ 59 h 76"/>
                  <a:gd name="T40" fmla="*/ 17 w 76"/>
                  <a:gd name="T41" fmla="*/ 63 h 76"/>
                  <a:gd name="T42" fmla="*/ 18 w 76"/>
                  <a:gd name="T43" fmla="*/ 72 h 76"/>
                  <a:gd name="T44" fmla="*/ 27 w 76"/>
                  <a:gd name="T45" fmla="*/ 76 h 76"/>
                  <a:gd name="T46" fmla="*/ 32 w 76"/>
                  <a:gd name="T47" fmla="*/ 71 h 76"/>
                  <a:gd name="T48" fmla="*/ 38 w 76"/>
                  <a:gd name="T49" fmla="*/ 69 h 76"/>
                  <a:gd name="T50" fmla="*/ 46 w 76"/>
                  <a:gd name="T51" fmla="*/ 73 h 76"/>
                  <a:gd name="T52" fmla="*/ 52 w 76"/>
                  <a:gd name="T53" fmla="*/ 74 h 76"/>
                  <a:gd name="T54" fmla="*/ 56 w 76"/>
                  <a:gd name="T55" fmla="*/ 69 h 76"/>
                  <a:gd name="T56" fmla="*/ 60 w 76"/>
                  <a:gd name="T57" fmla="*/ 60 h 76"/>
                  <a:gd name="T58" fmla="*/ 65 w 76"/>
                  <a:gd name="T59" fmla="*/ 57 h 76"/>
                  <a:gd name="T60" fmla="*/ 72 w 76"/>
                  <a:gd name="T61" fmla="*/ 58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6 w 76"/>
                  <a:gd name="T73" fmla="*/ 42 h 76"/>
                  <a:gd name="T74" fmla="*/ 26 w 76"/>
                  <a:gd name="T75" fmla="*/ 33 h 76"/>
                  <a:gd name="T76" fmla="*/ 38 w 76"/>
                  <a:gd name="T77" fmla="*/ 26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3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5" y="18"/>
                    </a:lnTo>
                    <a:lnTo>
                      <a:pt x="62" y="17"/>
                    </a:lnTo>
                    <a:lnTo>
                      <a:pt x="60" y="15"/>
                    </a:lnTo>
                    <a:lnTo>
                      <a:pt x="60" y="15"/>
                    </a:lnTo>
                    <a:lnTo>
                      <a:pt x="58" y="12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2" y="1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2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29" y="2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2" y="1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2" y="29"/>
                    </a:lnTo>
                    <a:lnTo>
                      <a:pt x="4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4" y="44"/>
                    </a:lnTo>
                    <a:lnTo>
                      <a:pt x="2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2"/>
                    </a:lnTo>
                    <a:lnTo>
                      <a:pt x="4" y="58"/>
                    </a:lnTo>
                    <a:lnTo>
                      <a:pt x="4" y="58"/>
                    </a:lnTo>
                    <a:lnTo>
                      <a:pt x="7" y="57"/>
                    </a:lnTo>
                    <a:lnTo>
                      <a:pt x="10" y="57"/>
                    </a:lnTo>
                    <a:lnTo>
                      <a:pt x="13" y="59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8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2" y="74"/>
                    </a:lnTo>
                    <a:lnTo>
                      <a:pt x="27" y="76"/>
                    </a:lnTo>
                    <a:lnTo>
                      <a:pt x="27" y="76"/>
                    </a:lnTo>
                    <a:lnTo>
                      <a:pt x="29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69"/>
                    </a:lnTo>
                    <a:lnTo>
                      <a:pt x="38" y="69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2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8" y="63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2" y="59"/>
                    </a:lnTo>
                    <a:lnTo>
                      <a:pt x="65" y="57"/>
                    </a:lnTo>
                    <a:lnTo>
                      <a:pt x="69" y="57"/>
                    </a:lnTo>
                    <a:lnTo>
                      <a:pt x="72" y="58"/>
                    </a:lnTo>
                    <a:lnTo>
                      <a:pt x="72" y="58"/>
                    </a:lnTo>
                    <a:lnTo>
                      <a:pt x="74" y="52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29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3" y="48"/>
                    </a:lnTo>
                    <a:lnTo>
                      <a:pt x="29" y="46"/>
                    </a:lnTo>
                    <a:lnTo>
                      <a:pt x="26" y="42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6" y="33"/>
                    </a:lnTo>
                    <a:lnTo>
                      <a:pt x="29" y="30"/>
                    </a:lnTo>
                    <a:lnTo>
                      <a:pt x="33" y="27"/>
                    </a:lnTo>
                    <a:lnTo>
                      <a:pt x="38" y="26"/>
                    </a:lnTo>
                    <a:lnTo>
                      <a:pt x="38" y="26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4" name="Freeform 190"/>
              <p:cNvSpPr>
                <a:spLocks/>
              </p:cNvSpPr>
              <p:nvPr/>
            </p:nvSpPr>
            <p:spPr bwMode="auto">
              <a:xfrm>
                <a:off x="477" y="44"/>
                <a:ext cx="111" cy="36"/>
              </a:xfrm>
              <a:custGeom>
                <a:avLst/>
                <a:gdLst>
                  <a:gd name="T0" fmla="*/ 111 w 111"/>
                  <a:gd name="T1" fmla="*/ 36 h 36"/>
                  <a:gd name="T2" fmla="*/ 109 w 111"/>
                  <a:gd name="T3" fmla="*/ 27 h 36"/>
                  <a:gd name="T4" fmla="*/ 109 w 111"/>
                  <a:gd name="T5" fmla="*/ 27 h 36"/>
                  <a:gd name="T6" fmla="*/ 106 w 111"/>
                  <a:gd name="T7" fmla="*/ 19 h 36"/>
                  <a:gd name="T8" fmla="*/ 104 w 111"/>
                  <a:gd name="T9" fmla="*/ 16 h 36"/>
                  <a:gd name="T10" fmla="*/ 102 w 111"/>
                  <a:gd name="T11" fmla="*/ 13 h 36"/>
                  <a:gd name="T12" fmla="*/ 102 w 111"/>
                  <a:gd name="T13" fmla="*/ 13 h 36"/>
                  <a:gd name="T14" fmla="*/ 101 w 111"/>
                  <a:gd name="T15" fmla="*/ 9 h 36"/>
                  <a:gd name="T16" fmla="*/ 97 w 111"/>
                  <a:gd name="T17" fmla="*/ 5 h 36"/>
                  <a:gd name="T18" fmla="*/ 93 w 111"/>
                  <a:gd name="T19" fmla="*/ 1 h 36"/>
                  <a:gd name="T20" fmla="*/ 88 w 111"/>
                  <a:gd name="T21" fmla="*/ 0 h 36"/>
                  <a:gd name="T22" fmla="*/ 23 w 111"/>
                  <a:gd name="T23" fmla="*/ 0 h 36"/>
                  <a:gd name="T24" fmla="*/ 23 w 111"/>
                  <a:gd name="T25" fmla="*/ 0 h 36"/>
                  <a:gd name="T26" fmla="*/ 18 w 111"/>
                  <a:gd name="T27" fmla="*/ 1 h 36"/>
                  <a:gd name="T28" fmla="*/ 14 w 111"/>
                  <a:gd name="T29" fmla="*/ 5 h 36"/>
                  <a:gd name="T30" fmla="*/ 11 w 111"/>
                  <a:gd name="T31" fmla="*/ 8 h 36"/>
                  <a:gd name="T32" fmla="*/ 10 w 111"/>
                  <a:gd name="T33" fmla="*/ 13 h 36"/>
                  <a:gd name="T34" fmla="*/ 10 w 111"/>
                  <a:gd name="T35" fmla="*/ 13 h 36"/>
                  <a:gd name="T36" fmla="*/ 8 w 111"/>
                  <a:gd name="T37" fmla="*/ 15 h 36"/>
                  <a:gd name="T38" fmla="*/ 5 w 111"/>
                  <a:gd name="T39" fmla="*/ 18 h 36"/>
                  <a:gd name="T40" fmla="*/ 4 w 111"/>
                  <a:gd name="T41" fmla="*/ 22 h 36"/>
                  <a:gd name="T42" fmla="*/ 3 w 111"/>
                  <a:gd name="T43" fmla="*/ 27 h 36"/>
                  <a:gd name="T44" fmla="*/ 0 w 111"/>
                  <a:gd name="T4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1" h="36">
                    <a:moveTo>
                      <a:pt x="111" y="36"/>
                    </a:moveTo>
                    <a:lnTo>
                      <a:pt x="109" y="27"/>
                    </a:lnTo>
                    <a:lnTo>
                      <a:pt x="109" y="27"/>
                    </a:lnTo>
                    <a:lnTo>
                      <a:pt x="106" y="19"/>
                    </a:lnTo>
                    <a:lnTo>
                      <a:pt x="104" y="16"/>
                    </a:lnTo>
                    <a:lnTo>
                      <a:pt x="102" y="13"/>
                    </a:lnTo>
                    <a:lnTo>
                      <a:pt x="102" y="13"/>
                    </a:lnTo>
                    <a:lnTo>
                      <a:pt x="101" y="9"/>
                    </a:lnTo>
                    <a:lnTo>
                      <a:pt x="97" y="5"/>
                    </a:lnTo>
                    <a:lnTo>
                      <a:pt x="93" y="1"/>
                    </a:lnTo>
                    <a:lnTo>
                      <a:pt x="88" y="0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1"/>
                    </a:lnTo>
                    <a:lnTo>
                      <a:pt x="14" y="5"/>
                    </a:lnTo>
                    <a:lnTo>
                      <a:pt x="11" y="8"/>
                    </a:lnTo>
                    <a:lnTo>
                      <a:pt x="10" y="13"/>
                    </a:lnTo>
                    <a:lnTo>
                      <a:pt x="10" y="13"/>
                    </a:lnTo>
                    <a:lnTo>
                      <a:pt x="8" y="15"/>
                    </a:lnTo>
                    <a:lnTo>
                      <a:pt x="5" y="18"/>
                    </a:lnTo>
                    <a:lnTo>
                      <a:pt x="4" y="22"/>
                    </a:lnTo>
                    <a:lnTo>
                      <a:pt x="3" y="27"/>
                    </a:lnTo>
                    <a:lnTo>
                      <a:pt x="0" y="3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5" name="Freeform 191"/>
              <p:cNvSpPr>
                <a:spLocks/>
              </p:cNvSpPr>
              <p:nvPr/>
            </p:nvSpPr>
            <p:spPr bwMode="auto">
              <a:xfrm>
                <a:off x="488" y="68"/>
                <a:ext cx="88" cy="12"/>
              </a:xfrm>
              <a:custGeom>
                <a:avLst/>
                <a:gdLst>
                  <a:gd name="T0" fmla="*/ 0 w 88"/>
                  <a:gd name="T1" fmla="*/ 12 h 12"/>
                  <a:gd name="T2" fmla="*/ 2 w 88"/>
                  <a:gd name="T3" fmla="*/ 6 h 12"/>
                  <a:gd name="T4" fmla="*/ 2 w 88"/>
                  <a:gd name="T5" fmla="*/ 6 h 12"/>
                  <a:gd name="T6" fmla="*/ 3 w 88"/>
                  <a:gd name="T7" fmla="*/ 2 h 12"/>
                  <a:gd name="T8" fmla="*/ 4 w 88"/>
                  <a:gd name="T9" fmla="*/ 0 h 12"/>
                  <a:gd name="T10" fmla="*/ 4 w 88"/>
                  <a:gd name="T11" fmla="*/ 0 h 12"/>
                  <a:gd name="T12" fmla="*/ 8 w 88"/>
                  <a:gd name="T13" fmla="*/ 2 h 12"/>
                  <a:gd name="T14" fmla="*/ 12 w 88"/>
                  <a:gd name="T15" fmla="*/ 3 h 12"/>
                  <a:gd name="T16" fmla="*/ 77 w 88"/>
                  <a:gd name="T17" fmla="*/ 3 h 12"/>
                  <a:gd name="T18" fmla="*/ 77 w 88"/>
                  <a:gd name="T19" fmla="*/ 3 h 12"/>
                  <a:gd name="T20" fmla="*/ 81 w 88"/>
                  <a:gd name="T21" fmla="*/ 2 h 12"/>
                  <a:gd name="T22" fmla="*/ 85 w 88"/>
                  <a:gd name="T23" fmla="*/ 0 h 12"/>
                  <a:gd name="T24" fmla="*/ 85 w 88"/>
                  <a:gd name="T25" fmla="*/ 0 h 12"/>
                  <a:gd name="T26" fmla="*/ 86 w 88"/>
                  <a:gd name="T27" fmla="*/ 6 h 12"/>
                  <a:gd name="T28" fmla="*/ 88 w 88"/>
                  <a:gd name="T2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8" h="12">
                    <a:moveTo>
                      <a:pt x="0" y="12"/>
                    </a:moveTo>
                    <a:lnTo>
                      <a:pt x="2" y="6"/>
                    </a:lnTo>
                    <a:lnTo>
                      <a:pt x="2" y="6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8" y="2"/>
                    </a:lnTo>
                    <a:lnTo>
                      <a:pt x="12" y="3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81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6" y="6"/>
                    </a:lnTo>
                    <a:lnTo>
                      <a:pt x="88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6" name="Freeform 192"/>
              <p:cNvSpPr>
                <a:spLocks/>
              </p:cNvSpPr>
              <p:nvPr/>
            </p:nvSpPr>
            <p:spPr bwMode="auto">
              <a:xfrm>
                <a:off x="392" y="88"/>
                <a:ext cx="281" cy="95"/>
              </a:xfrm>
              <a:custGeom>
                <a:avLst/>
                <a:gdLst>
                  <a:gd name="T0" fmla="*/ 262 w 281"/>
                  <a:gd name="T1" fmla="*/ 0 h 95"/>
                  <a:gd name="T2" fmla="*/ 19 w 281"/>
                  <a:gd name="T3" fmla="*/ 0 h 95"/>
                  <a:gd name="T4" fmla="*/ 19 w 281"/>
                  <a:gd name="T5" fmla="*/ 0 h 95"/>
                  <a:gd name="T6" fmla="*/ 16 w 281"/>
                  <a:gd name="T7" fmla="*/ 1 h 95"/>
                  <a:gd name="T8" fmla="*/ 12 w 281"/>
                  <a:gd name="T9" fmla="*/ 2 h 95"/>
                  <a:gd name="T10" fmla="*/ 9 w 281"/>
                  <a:gd name="T11" fmla="*/ 4 h 95"/>
                  <a:gd name="T12" fmla="*/ 6 w 281"/>
                  <a:gd name="T13" fmla="*/ 6 h 95"/>
                  <a:gd name="T14" fmla="*/ 3 w 281"/>
                  <a:gd name="T15" fmla="*/ 9 h 95"/>
                  <a:gd name="T16" fmla="*/ 1 w 281"/>
                  <a:gd name="T17" fmla="*/ 12 h 95"/>
                  <a:gd name="T18" fmla="*/ 0 w 281"/>
                  <a:gd name="T19" fmla="*/ 15 h 95"/>
                  <a:gd name="T20" fmla="*/ 0 w 281"/>
                  <a:gd name="T21" fmla="*/ 19 h 95"/>
                  <a:gd name="T22" fmla="*/ 0 w 281"/>
                  <a:gd name="T23" fmla="*/ 42 h 95"/>
                  <a:gd name="T24" fmla="*/ 0 w 281"/>
                  <a:gd name="T25" fmla="*/ 42 h 95"/>
                  <a:gd name="T26" fmla="*/ 0 w 281"/>
                  <a:gd name="T27" fmla="*/ 49 h 95"/>
                  <a:gd name="T28" fmla="*/ 1 w 281"/>
                  <a:gd name="T29" fmla="*/ 55 h 95"/>
                  <a:gd name="T30" fmla="*/ 1 w 281"/>
                  <a:gd name="T31" fmla="*/ 55 h 95"/>
                  <a:gd name="T32" fmla="*/ 2 w 281"/>
                  <a:gd name="T33" fmla="*/ 56 h 95"/>
                  <a:gd name="T34" fmla="*/ 2 w 281"/>
                  <a:gd name="T35" fmla="*/ 56 h 95"/>
                  <a:gd name="T36" fmla="*/ 5 w 281"/>
                  <a:gd name="T37" fmla="*/ 57 h 95"/>
                  <a:gd name="T38" fmla="*/ 9 w 281"/>
                  <a:gd name="T39" fmla="*/ 59 h 95"/>
                  <a:gd name="T40" fmla="*/ 20 w 281"/>
                  <a:gd name="T41" fmla="*/ 62 h 95"/>
                  <a:gd name="T42" fmla="*/ 124 w 281"/>
                  <a:gd name="T43" fmla="*/ 94 h 95"/>
                  <a:gd name="T44" fmla="*/ 124 w 281"/>
                  <a:gd name="T45" fmla="*/ 94 h 95"/>
                  <a:gd name="T46" fmla="*/ 127 w 281"/>
                  <a:gd name="T47" fmla="*/ 95 h 95"/>
                  <a:gd name="T48" fmla="*/ 127 w 281"/>
                  <a:gd name="T49" fmla="*/ 92 h 95"/>
                  <a:gd name="T50" fmla="*/ 127 w 281"/>
                  <a:gd name="T51" fmla="*/ 92 h 95"/>
                  <a:gd name="T52" fmla="*/ 128 w 281"/>
                  <a:gd name="T53" fmla="*/ 87 h 95"/>
                  <a:gd name="T54" fmla="*/ 131 w 281"/>
                  <a:gd name="T55" fmla="*/ 82 h 95"/>
                  <a:gd name="T56" fmla="*/ 135 w 281"/>
                  <a:gd name="T57" fmla="*/ 79 h 95"/>
                  <a:gd name="T58" fmla="*/ 140 w 281"/>
                  <a:gd name="T59" fmla="*/ 78 h 95"/>
                  <a:gd name="T60" fmla="*/ 140 w 281"/>
                  <a:gd name="T61" fmla="*/ 78 h 95"/>
                  <a:gd name="T62" fmla="*/ 146 w 281"/>
                  <a:gd name="T63" fmla="*/ 79 h 95"/>
                  <a:gd name="T64" fmla="*/ 151 w 281"/>
                  <a:gd name="T65" fmla="*/ 82 h 95"/>
                  <a:gd name="T66" fmla="*/ 154 w 281"/>
                  <a:gd name="T67" fmla="*/ 87 h 95"/>
                  <a:gd name="T68" fmla="*/ 155 w 281"/>
                  <a:gd name="T69" fmla="*/ 92 h 95"/>
                  <a:gd name="T70" fmla="*/ 155 w 281"/>
                  <a:gd name="T71" fmla="*/ 95 h 95"/>
                  <a:gd name="T72" fmla="*/ 155 w 281"/>
                  <a:gd name="T73" fmla="*/ 95 h 95"/>
                  <a:gd name="T74" fmla="*/ 158 w 281"/>
                  <a:gd name="T75" fmla="*/ 94 h 95"/>
                  <a:gd name="T76" fmla="*/ 262 w 281"/>
                  <a:gd name="T77" fmla="*/ 62 h 95"/>
                  <a:gd name="T78" fmla="*/ 262 w 281"/>
                  <a:gd name="T79" fmla="*/ 62 h 95"/>
                  <a:gd name="T80" fmla="*/ 273 w 281"/>
                  <a:gd name="T81" fmla="*/ 59 h 95"/>
                  <a:gd name="T82" fmla="*/ 276 w 281"/>
                  <a:gd name="T83" fmla="*/ 57 h 95"/>
                  <a:gd name="T84" fmla="*/ 279 w 281"/>
                  <a:gd name="T85" fmla="*/ 56 h 95"/>
                  <a:gd name="T86" fmla="*/ 279 w 281"/>
                  <a:gd name="T87" fmla="*/ 56 h 95"/>
                  <a:gd name="T88" fmla="*/ 280 w 281"/>
                  <a:gd name="T89" fmla="*/ 55 h 95"/>
                  <a:gd name="T90" fmla="*/ 280 w 281"/>
                  <a:gd name="T91" fmla="*/ 55 h 95"/>
                  <a:gd name="T92" fmla="*/ 281 w 281"/>
                  <a:gd name="T93" fmla="*/ 49 h 95"/>
                  <a:gd name="T94" fmla="*/ 281 w 281"/>
                  <a:gd name="T95" fmla="*/ 42 h 95"/>
                  <a:gd name="T96" fmla="*/ 281 w 281"/>
                  <a:gd name="T97" fmla="*/ 19 h 95"/>
                  <a:gd name="T98" fmla="*/ 281 w 281"/>
                  <a:gd name="T99" fmla="*/ 19 h 95"/>
                  <a:gd name="T100" fmla="*/ 281 w 281"/>
                  <a:gd name="T101" fmla="*/ 15 h 95"/>
                  <a:gd name="T102" fmla="*/ 280 w 281"/>
                  <a:gd name="T103" fmla="*/ 12 h 95"/>
                  <a:gd name="T104" fmla="*/ 278 w 281"/>
                  <a:gd name="T105" fmla="*/ 9 h 95"/>
                  <a:gd name="T106" fmla="*/ 276 w 281"/>
                  <a:gd name="T107" fmla="*/ 6 h 95"/>
                  <a:gd name="T108" fmla="*/ 273 w 281"/>
                  <a:gd name="T109" fmla="*/ 4 h 95"/>
                  <a:gd name="T110" fmla="*/ 270 w 281"/>
                  <a:gd name="T111" fmla="*/ 2 h 95"/>
                  <a:gd name="T112" fmla="*/ 266 w 281"/>
                  <a:gd name="T113" fmla="*/ 1 h 95"/>
                  <a:gd name="T114" fmla="*/ 262 w 281"/>
                  <a:gd name="T115" fmla="*/ 0 h 95"/>
                  <a:gd name="T116" fmla="*/ 262 w 281"/>
                  <a:gd name="T11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81" h="95">
                    <a:moveTo>
                      <a:pt x="262" y="0"/>
                    </a:moveTo>
                    <a:lnTo>
                      <a:pt x="19" y="0"/>
                    </a:lnTo>
                    <a:lnTo>
                      <a:pt x="19" y="0"/>
                    </a:lnTo>
                    <a:lnTo>
                      <a:pt x="16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9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2" y="56"/>
                    </a:lnTo>
                    <a:lnTo>
                      <a:pt x="2" y="56"/>
                    </a:lnTo>
                    <a:lnTo>
                      <a:pt x="5" y="57"/>
                    </a:lnTo>
                    <a:lnTo>
                      <a:pt x="9" y="59"/>
                    </a:lnTo>
                    <a:lnTo>
                      <a:pt x="20" y="62"/>
                    </a:lnTo>
                    <a:lnTo>
                      <a:pt x="124" y="94"/>
                    </a:lnTo>
                    <a:lnTo>
                      <a:pt x="124" y="94"/>
                    </a:lnTo>
                    <a:lnTo>
                      <a:pt x="127" y="95"/>
                    </a:lnTo>
                    <a:lnTo>
                      <a:pt x="127" y="92"/>
                    </a:lnTo>
                    <a:lnTo>
                      <a:pt x="127" y="92"/>
                    </a:lnTo>
                    <a:lnTo>
                      <a:pt x="128" y="87"/>
                    </a:lnTo>
                    <a:lnTo>
                      <a:pt x="131" y="82"/>
                    </a:lnTo>
                    <a:lnTo>
                      <a:pt x="135" y="79"/>
                    </a:lnTo>
                    <a:lnTo>
                      <a:pt x="140" y="78"/>
                    </a:lnTo>
                    <a:lnTo>
                      <a:pt x="140" y="78"/>
                    </a:lnTo>
                    <a:lnTo>
                      <a:pt x="146" y="79"/>
                    </a:lnTo>
                    <a:lnTo>
                      <a:pt x="151" y="82"/>
                    </a:lnTo>
                    <a:lnTo>
                      <a:pt x="154" y="87"/>
                    </a:lnTo>
                    <a:lnTo>
                      <a:pt x="155" y="92"/>
                    </a:lnTo>
                    <a:lnTo>
                      <a:pt x="155" y="95"/>
                    </a:lnTo>
                    <a:lnTo>
                      <a:pt x="155" y="95"/>
                    </a:lnTo>
                    <a:lnTo>
                      <a:pt x="158" y="94"/>
                    </a:lnTo>
                    <a:lnTo>
                      <a:pt x="262" y="62"/>
                    </a:lnTo>
                    <a:lnTo>
                      <a:pt x="262" y="62"/>
                    </a:lnTo>
                    <a:lnTo>
                      <a:pt x="273" y="59"/>
                    </a:lnTo>
                    <a:lnTo>
                      <a:pt x="276" y="57"/>
                    </a:lnTo>
                    <a:lnTo>
                      <a:pt x="279" y="56"/>
                    </a:lnTo>
                    <a:lnTo>
                      <a:pt x="279" y="56"/>
                    </a:lnTo>
                    <a:lnTo>
                      <a:pt x="280" y="55"/>
                    </a:lnTo>
                    <a:lnTo>
                      <a:pt x="280" y="55"/>
                    </a:lnTo>
                    <a:lnTo>
                      <a:pt x="281" y="49"/>
                    </a:lnTo>
                    <a:lnTo>
                      <a:pt x="281" y="42"/>
                    </a:lnTo>
                    <a:lnTo>
                      <a:pt x="281" y="19"/>
                    </a:lnTo>
                    <a:lnTo>
                      <a:pt x="281" y="19"/>
                    </a:lnTo>
                    <a:lnTo>
                      <a:pt x="281" y="15"/>
                    </a:lnTo>
                    <a:lnTo>
                      <a:pt x="280" y="12"/>
                    </a:lnTo>
                    <a:lnTo>
                      <a:pt x="278" y="9"/>
                    </a:lnTo>
                    <a:lnTo>
                      <a:pt x="276" y="6"/>
                    </a:lnTo>
                    <a:lnTo>
                      <a:pt x="273" y="4"/>
                    </a:lnTo>
                    <a:lnTo>
                      <a:pt x="270" y="2"/>
                    </a:lnTo>
                    <a:lnTo>
                      <a:pt x="266" y="1"/>
                    </a:lnTo>
                    <a:lnTo>
                      <a:pt x="262" y="0"/>
                    </a:lnTo>
                    <a:lnTo>
                      <a:pt x="262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7" name="Freeform 193"/>
              <p:cNvSpPr>
                <a:spLocks/>
              </p:cNvSpPr>
              <p:nvPr/>
            </p:nvSpPr>
            <p:spPr bwMode="auto">
              <a:xfrm>
                <a:off x="519" y="192"/>
                <a:ext cx="28" cy="20"/>
              </a:xfrm>
              <a:custGeom>
                <a:avLst/>
                <a:gdLst>
                  <a:gd name="T0" fmla="*/ 28 w 28"/>
                  <a:gd name="T1" fmla="*/ 0 h 20"/>
                  <a:gd name="T2" fmla="*/ 28 w 28"/>
                  <a:gd name="T3" fmla="*/ 7 h 20"/>
                  <a:gd name="T4" fmla="*/ 28 w 28"/>
                  <a:gd name="T5" fmla="*/ 7 h 20"/>
                  <a:gd name="T6" fmla="*/ 27 w 28"/>
                  <a:gd name="T7" fmla="*/ 12 h 20"/>
                  <a:gd name="T8" fmla="*/ 24 w 28"/>
                  <a:gd name="T9" fmla="*/ 16 h 20"/>
                  <a:gd name="T10" fmla="*/ 19 w 28"/>
                  <a:gd name="T11" fmla="*/ 19 h 20"/>
                  <a:gd name="T12" fmla="*/ 13 w 28"/>
                  <a:gd name="T13" fmla="*/ 20 h 20"/>
                  <a:gd name="T14" fmla="*/ 13 w 28"/>
                  <a:gd name="T15" fmla="*/ 20 h 20"/>
                  <a:gd name="T16" fmla="*/ 8 w 28"/>
                  <a:gd name="T17" fmla="*/ 19 h 20"/>
                  <a:gd name="T18" fmla="*/ 4 w 28"/>
                  <a:gd name="T19" fmla="*/ 16 h 20"/>
                  <a:gd name="T20" fmla="*/ 1 w 28"/>
                  <a:gd name="T21" fmla="*/ 12 h 20"/>
                  <a:gd name="T22" fmla="*/ 0 w 28"/>
                  <a:gd name="T23" fmla="*/ 7 h 20"/>
                  <a:gd name="T24" fmla="*/ 0 w 28"/>
                  <a:gd name="T2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20">
                    <a:moveTo>
                      <a:pt x="28" y="0"/>
                    </a:moveTo>
                    <a:lnTo>
                      <a:pt x="28" y="7"/>
                    </a:lnTo>
                    <a:lnTo>
                      <a:pt x="28" y="7"/>
                    </a:lnTo>
                    <a:lnTo>
                      <a:pt x="27" y="12"/>
                    </a:lnTo>
                    <a:lnTo>
                      <a:pt x="24" y="16"/>
                    </a:lnTo>
                    <a:lnTo>
                      <a:pt x="19" y="19"/>
                    </a:lnTo>
                    <a:lnTo>
                      <a:pt x="13" y="20"/>
                    </a:lnTo>
                    <a:lnTo>
                      <a:pt x="13" y="20"/>
                    </a:lnTo>
                    <a:lnTo>
                      <a:pt x="8" y="19"/>
                    </a:lnTo>
                    <a:lnTo>
                      <a:pt x="4" y="16"/>
                    </a:lnTo>
                    <a:lnTo>
                      <a:pt x="1" y="12"/>
                    </a:lnTo>
                    <a:lnTo>
                      <a:pt x="0" y="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8" name="Freeform 194"/>
              <p:cNvSpPr>
                <a:spLocks/>
              </p:cNvSpPr>
              <p:nvPr/>
            </p:nvSpPr>
            <p:spPr bwMode="auto">
              <a:xfrm>
                <a:off x="394" y="153"/>
                <a:ext cx="277" cy="138"/>
              </a:xfrm>
              <a:custGeom>
                <a:avLst/>
                <a:gdLst>
                  <a:gd name="T0" fmla="*/ 0 w 277"/>
                  <a:gd name="T1" fmla="*/ 0 h 138"/>
                  <a:gd name="T2" fmla="*/ 0 w 277"/>
                  <a:gd name="T3" fmla="*/ 119 h 138"/>
                  <a:gd name="T4" fmla="*/ 0 w 277"/>
                  <a:gd name="T5" fmla="*/ 119 h 138"/>
                  <a:gd name="T6" fmla="*/ 0 w 277"/>
                  <a:gd name="T7" fmla="*/ 123 h 138"/>
                  <a:gd name="T8" fmla="*/ 1 w 277"/>
                  <a:gd name="T9" fmla="*/ 126 h 138"/>
                  <a:gd name="T10" fmla="*/ 4 w 277"/>
                  <a:gd name="T11" fmla="*/ 129 h 138"/>
                  <a:gd name="T12" fmla="*/ 6 w 277"/>
                  <a:gd name="T13" fmla="*/ 132 h 138"/>
                  <a:gd name="T14" fmla="*/ 9 w 277"/>
                  <a:gd name="T15" fmla="*/ 134 h 138"/>
                  <a:gd name="T16" fmla="*/ 12 w 277"/>
                  <a:gd name="T17" fmla="*/ 136 h 138"/>
                  <a:gd name="T18" fmla="*/ 16 w 277"/>
                  <a:gd name="T19" fmla="*/ 137 h 138"/>
                  <a:gd name="T20" fmla="*/ 20 w 277"/>
                  <a:gd name="T21" fmla="*/ 138 h 138"/>
                  <a:gd name="T22" fmla="*/ 258 w 277"/>
                  <a:gd name="T23" fmla="*/ 138 h 138"/>
                  <a:gd name="T24" fmla="*/ 258 w 277"/>
                  <a:gd name="T25" fmla="*/ 138 h 138"/>
                  <a:gd name="T26" fmla="*/ 262 w 277"/>
                  <a:gd name="T27" fmla="*/ 137 h 138"/>
                  <a:gd name="T28" fmla="*/ 265 w 277"/>
                  <a:gd name="T29" fmla="*/ 136 h 138"/>
                  <a:gd name="T30" fmla="*/ 269 w 277"/>
                  <a:gd name="T31" fmla="*/ 134 h 138"/>
                  <a:gd name="T32" fmla="*/ 271 w 277"/>
                  <a:gd name="T33" fmla="*/ 132 h 138"/>
                  <a:gd name="T34" fmla="*/ 274 w 277"/>
                  <a:gd name="T35" fmla="*/ 129 h 138"/>
                  <a:gd name="T36" fmla="*/ 275 w 277"/>
                  <a:gd name="T37" fmla="*/ 126 h 138"/>
                  <a:gd name="T38" fmla="*/ 276 w 277"/>
                  <a:gd name="T39" fmla="*/ 123 h 138"/>
                  <a:gd name="T40" fmla="*/ 277 w 277"/>
                  <a:gd name="T41" fmla="*/ 119 h 138"/>
                  <a:gd name="T42" fmla="*/ 277 w 277"/>
                  <a:gd name="T4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77" h="138">
                    <a:moveTo>
                      <a:pt x="0" y="0"/>
                    </a:moveTo>
                    <a:lnTo>
                      <a:pt x="0" y="119"/>
                    </a:lnTo>
                    <a:lnTo>
                      <a:pt x="0" y="119"/>
                    </a:lnTo>
                    <a:lnTo>
                      <a:pt x="0" y="123"/>
                    </a:lnTo>
                    <a:lnTo>
                      <a:pt x="1" y="126"/>
                    </a:lnTo>
                    <a:lnTo>
                      <a:pt x="4" y="129"/>
                    </a:lnTo>
                    <a:lnTo>
                      <a:pt x="6" y="132"/>
                    </a:lnTo>
                    <a:lnTo>
                      <a:pt x="9" y="134"/>
                    </a:lnTo>
                    <a:lnTo>
                      <a:pt x="12" y="136"/>
                    </a:lnTo>
                    <a:lnTo>
                      <a:pt x="16" y="137"/>
                    </a:lnTo>
                    <a:lnTo>
                      <a:pt x="20" y="138"/>
                    </a:lnTo>
                    <a:lnTo>
                      <a:pt x="258" y="138"/>
                    </a:lnTo>
                    <a:lnTo>
                      <a:pt x="258" y="138"/>
                    </a:lnTo>
                    <a:lnTo>
                      <a:pt x="262" y="137"/>
                    </a:lnTo>
                    <a:lnTo>
                      <a:pt x="265" y="136"/>
                    </a:lnTo>
                    <a:lnTo>
                      <a:pt x="269" y="134"/>
                    </a:lnTo>
                    <a:lnTo>
                      <a:pt x="271" y="132"/>
                    </a:lnTo>
                    <a:lnTo>
                      <a:pt x="274" y="129"/>
                    </a:lnTo>
                    <a:lnTo>
                      <a:pt x="275" y="126"/>
                    </a:lnTo>
                    <a:lnTo>
                      <a:pt x="276" y="123"/>
                    </a:lnTo>
                    <a:lnTo>
                      <a:pt x="277" y="119"/>
                    </a:lnTo>
                    <a:lnTo>
                      <a:pt x="27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9" name="Freeform 195"/>
              <p:cNvSpPr>
                <a:spLocks/>
              </p:cNvSpPr>
              <p:nvPr/>
            </p:nvSpPr>
            <p:spPr bwMode="auto">
              <a:xfrm>
                <a:off x="191" y="799"/>
                <a:ext cx="89" cy="90"/>
              </a:xfrm>
              <a:custGeom>
                <a:avLst/>
                <a:gdLst>
                  <a:gd name="T0" fmla="*/ 89 w 89"/>
                  <a:gd name="T1" fmla="*/ 3 h 90"/>
                  <a:gd name="T2" fmla="*/ 89 w 89"/>
                  <a:gd name="T3" fmla="*/ 3 h 90"/>
                  <a:gd name="T4" fmla="*/ 84 w 89"/>
                  <a:gd name="T5" fmla="*/ 14 h 90"/>
                  <a:gd name="T6" fmla="*/ 79 w 89"/>
                  <a:gd name="T7" fmla="*/ 25 h 90"/>
                  <a:gd name="T8" fmla="*/ 76 w 89"/>
                  <a:gd name="T9" fmla="*/ 38 h 90"/>
                  <a:gd name="T10" fmla="*/ 75 w 89"/>
                  <a:gd name="T11" fmla="*/ 53 h 90"/>
                  <a:gd name="T12" fmla="*/ 75 w 89"/>
                  <a:gd name="T13" fmla="*/ 53 h 90"/>
                  <a:gd name="T14" fmla="*/ 76 w 89"/>
                  <a:gd name="T15" fmla="*/ 66 h 90"/>
                  <a:gd name="T16" fmla="*/ 77 w 89"/>
                  <a:gd name="T17" fmla="*/ 75 h 90"/>
                  <a:gd name="T18" fmla="*/ 77 w 89"/>
                  <a:gd name="T19" fmla="*/ 75 h 90"/>
                  <a:gd name="T20" fmla="*/ 77 w 89"/>
                  <a:gd name="T21" fmla="*/ 82 h 90"/>
                  <a:gd name="T22" fmla="*/ 74 w 89"/>
                  <a:gd name="T23" fmla="*/ 86 h 90"/>
                  <a:gd name="T24" fmla="*/ 70 w 89"/>
                  <a:gd name="T25" fmla="*/ 89 h 90"/>
                  <a:gd name="T26" fmla="*/ 65 w 89"/>
                  <a:gd name="T27" fmla="*/ 90 h 90"/>
                  <a:gd name="T28" fmla="*/ 26 w 89"/>
                  <a:gd name="T29" fmla="*/ 90 h 90"/>
                  <a:gd name="T30" fmla="*/ 26 w 89"/>
                  <a:gd name="T31" fmla="*/ 90 h 90"/>
                  <a:gd name="T32" fmla="*/ 20 w 89"/>
                  <a:gd name="T33" fmla="*/ 89 h 90"/>
                  <a:gd name="T34" fmla="*/ 16 w 89"/>
                  <a:gd name="T35" fmla="*/ 86 h 90"/>
                  <a:gd name="T36" fmla="*/ 14 w 89"/>
                  <a:gd name="T37" fmla="*/ 82 h 90"/>
                  <a:gd name="T38" fmla="*/ 14 w 89"/>
                  <a:gd name="T39" fmla="*/ 75 h 90"/>
                  <a:gd name="T40" fmla="*/ 14 w 89"/>
                  <a:gd name="T41" fmla="*/ 75 h 90"/>
                  <a:gd name="T42" fmla="*/ 16 w 89"/>
                  <a:gd name="T43" fmla="*/ 51 h 90"/>
                  <a:gd name="T44" fmla="*/ 16 w 89"/>
                  <a:gd name="T45" fmla="*/ 51 h 90"/>
                  <a:gd name="T46" fmla="*/ 5 w 89"/>
                  <a:gd name="T47" fmla="*/ 46 h 90"/>
                  <a:gd name="T48" fmla="*/ 0 w 89"/>
                  <a:gd name="T49" fmla="*/ 43 h 90"/>
                  <a:gd name="T50" fmla="*/ 0 w 89"/>
                  <a:gd name="T51" fmla="*/ 43 h 90"/>
                  <a:gd name="T52" fmla="*/ 6 w 89"/>
                  <a:gd name="T53" fmla="*/ 33 h 90"/>
                  <a:gd name="T54" fmla="*/ 12 w 89"/>
                  <a:gd name="T55" fmla="*/ 23 h 90"/>
                  <a:gd name="T56" fmla="*/ 17 w 89"/>
                  <a:gd name="T57" fmla="*/ 12 h 90"/>
                  <a:gd name="T58" fmla="*/ 20 w 89"/>
                  <a:gd name="T5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89" h="90">
                    <a:moveTo>
                      <a:pt x="89" y="3"/>
                    </a:moveTo>
                    <a:lnTo>
                      <a:pt x="89" y="3"/>
                    </a:lnTo>
                    <a:lnTo>
                      <a:pt x="84" y="14"/>
                    </a:lnTo>
                    <a:lnTo>
                      <a:pt x="79" y="25"/>
                    </a:lnTo>
                    <a:lnTo>
                      <a:pt x="76" y="38"/>
                    </a:lnTo>
                    <a:lnTo>
                      <a:pt x="75" y="53"/>
                    </a:lnTo>
                    <a:lnTo>
                      <a:pt x="75" y="53"/>
                    </a:lnTo>
                    <a:lnTo>
                      <a:pt x="76" y="66"/>
                    </a:lnTo>
                    <a:lnTo>
                      <a:pt x="77" y="75"/>
                    </a:lnTo>
                    <a:lnTo>
                      <a:pt x="77" y="75"/>
                    </a:lnTo>
                    <a:lnTo>
                      <a:pt x="77" y="82"/>
                    </a:lnTo>
                    <a:lnTo>
                      <a:pt x="74" y="86"/>
                    </a:lnTo>
                    <a:lnTo>
                      <a:pt x="70" y="89"/>
                    </a:lnTo>
                    <a:lnTo>
                      <a:pt x="65" y="90"/>
                    </a:lnTo>
                    <a:lnTo>
                      <a:pt x="26" y="90"/>
                    </a:lnTo>
                    <a:lnTo>
                      <a:pt x="26" y="90"/>
                    </a:lnTo>
                    <a:lnTo>
                      <a:pt x="20" y="89"/>
                    </a:lnTo>
                    <a:lnTo>
                      <a:pt x="16" y="86"/>
                    </a:lnTo>
                    <a:lnTo>
                      <a:pt x="14" y="82"/>
                    </a:lnTo>
                    <a:lnTo>
                      <a:pt x="14" y="75"/>
                    </a:lnTo>
                    <a:lnTo>
                      <a:pt x="14" y="75"/>
                    </a:lnTo>
                    <a:lnTo>
                      <a:pt x="16" y="51"/>
                    </a:lnTo>
                    <a:lnTo>
                      <a:pt x="16" y="51"/>
                    </a:lnTo>
                    <a:lnTo>
                      <a:pt x="5" y="46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6" y="33"/>
                    </a:lnTo>
                    <a:lnTo>
                      <a:pt x="12" y="23"/>
                    </a:lnTo>
                    <a:lnTo>
                      <a:pt x="17" y="12"/>
                    </a:lnTo>
                    <a:lnTo>
                      <a:pt x="2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0" name="Freeform 196"/>
              <p:cNvSpPr>
                <a:spLocks/>
              </p:cNvSpPr>
              <p:nvPr/>
            </p:nvSpPr>
            <p:spPr bwMode="auto">
              <a:xfrm>
                <a:off x="40" y="714"/>
                <a:ext cx="30" cy="56"/>
              </a:xfrm>
              <a:custGeom>
                <a:avLst/>
                <a:gdLst>
                  <a:gd name="T0" fmla="*/ 30 w 30"/>
                  <a:gd name="T1" fmla="*/ 56 h 56"/>
                  <a:gd name="T2" fmla="*/ 0 w 30"/>
                  <a:gd name="T3" fmla="*/ 49 h 56"/>
                  <a:gd name="T4" fmla="*/ 0 w 30"/>
                  <a:gd name="T5" fmla="*/ 7 h 56"/>
                  <a:gd name="T6" fmla="*/ 30 w 30"/>
                  <a:gd name="T7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6">
                    <a:moveTo>
                      <a:pt x="30" y="56"/>
                    </a:moveTo>
                    <a:lnTo>
                      <a:pt x="0" y="49"/>
                    </a:lnTo>
                    <a:lnTo>
                      <a:pt x="0" y="7"/>
                    </a:lnTo>
                    <a:lnTo>
                      <a:pt x="3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1" name="Freeform 197"/>
              <p:cNvSpPr>
                <a:spLocks/>
              </p:cNvSpPr>
              <p:nvPr/>
            </p:nvSpPr>
            <p:spPr bwMode="auto">
              <a:xfrm>
                <a:off x="117" y="692"/>
                <a:ext cx="217" cy="128"/>
              </a:xfrm>
              <a:custGeom>
                <a:avLst/>
                <a:gdLst>
                  <a:gd name="T0" fmla="*/ 112 w 217"/>
                  <a:gd name="T1" fmla="*/ 6 h 128"/>
                  <a:gd name="T2" fmla="*/ 112 w 217"/>
                  <a:gd name="T3" fmla="*/ 6 h 128"/>
                  <a:gd name="T4" fmla="*/ 112 w 217"/>
                  <a:gd name="T5" fmla="*/ 6 h 128"/>
                  <a:gd name="T6" fmla="*/ 112 w 217"/>
                  <a:gd name="T7" fmla="*/ 6 h 128"/>
                  <a:gd name="T8" fmla="*/ 115 w 217"/>
                  <a:gd name="T9" fmla="*/ 3 h 128"/>
                  <a:gd name="T10" fmla="*/ 118 w 217"/>
                  <a:gd name="T11" fmla="*/ 1 h 128"/>
                  <a:gd name="T12" fmla="*/ 121 w 217"/>
                  <a:gd name="T13" fmla="*/ 0 h 128"/>
                  <a:gd name="T14" fmla="*/ 125 w 217"/>
                  <a:gd name="T15" fmla="*/ 0 h 128"/>
                  <a:gd name="T16" fmla="*/ 186 w 217"/>
                  <a:gd name="T17" fmla="*/ 0 h 128"/>
                  <a:gd name="T18" fmla="*/ 186 w 217"/>
                  <a:gd name="T19" fmla="*/ 0 h 128"/>
                  <a:gd name="T20" fmla="*/ 190 w 217"/>
                  <a:gd name="T21" fmla="*/ 0 h 128"/>
                  <a:gd name="T22" fmla="*/ 194 w 217"/>
                  <a:gd name="T23" fmla="*/ 1 h 128"/>
                  <a:gd name="T24" fmla="*/ 197 w 217"/>
                  <a:gd name="T25" fmla="*/ 3 h 128"/>
                  <a:gd name="T26" fmla="*/ 200 w 217"/>
                  <a:gd name="T27" fmla="*/ 6 h 128"/>
                  <a:gd name="T28" fmla="*/ 203 w 217"/>
                  <a:gd name="T29" fmla="*/ 9 h 128"/>
                  <a:gd name="T30" fmla="*/ 205 w 217"/>
                  <a:gd name="T31" fmla="*/ 13 h 128"/>
                  <a:gd name="T32" fmla="*/ 206 w 217"/>
                  <a:gd name="T33" fmla="*/ 16 h 128"/>
                  <a:gd name="T34" fmla="*/ 206 w 217"/>
                  <a:gd name="T35" fmla="*/ 20 h 128"/>
                  <a:gd name="T36" fmla="*/ 206 w 217"/>
                  <a:gd name="T37" fmla="*/ 33 h 128"/>
                  <a:gd name="T38" fmla="*/ 206 w 217"/>
                  <a:gd name="T39" fmla="*/ 35 h 128"/>
                  <a:gd name="T40" fmla="*/ 206 w 217"/>
                  <a:gd name="T41" fmla="*/ 35 h 128"/>
                  <a:gd name="T42" fmla="*/ 211 w 217"/>
                  <a:gd name="T43" fmla="*/ 37 h 128"/>
                  <a:gd name="T44" fmla="*/ 214 w 217"/>
                  <a:gd name="T45" fmla="*/ 42 h 128"/>
                  <a:gd name="T46" fmla="*/ 216 w 217"/>
                  <a:gd name="T47" fmla="*/ 46 h 128"/>
                  <a:gd name="T48" fmla="*/ 217 w 217"/>
                  <a:gd name="T49" fmla="*/ 50 h 128"/>
                  <a:gd name="T50" fmla="*/ 217 w 217"/>
                  <a:gd name="T51" fmla="*/ 50 h 128"/>
                  <a:gd name="T52" fmla="*/ 216 w 217"/>
                  <a:gd name="T53" fmla="*/ 55 h 128"/>
                  <a:gd name="T54" fmla="*/ 214 w 217"/>
                  <a:gd name="T55" fmla="*/ 59 h 128"/>
                  <a:gd name="T56" fmla="*/ 211 w 217"/>
                  <a:gd name="T57" fmla="*/ 63 h 128"/>
                  <a:gd name="T58" fmla="*/ 206 w 217"/>
                  <a:gd name="T59" fmla="*/ 65 h 128"/>
                  <a:gd name="T60" fmla="*/ 206 w 217"/>
                  <a:gd name="T61" fmla="*/ 67 h 128"/>
                  <a:gd name="T62" fmla="*/ 206 w 217"/>
                  <a:gd name="T63" fmla="*/ 81 h 128"/>
                  <a:gd name="T64" fmla="*/ 206 w 217"/>
                  <a:gd name="T65" fmla="*/ 81 h 128"/>
                  <a:gd name="T66" fmla="*/ 206 w 217"/>
                  <a:gd name="T67" fmla="*/ 85 h 128"/>
                  <a:gd name="T68" fmla="*/ 205 w 217"/>
                  <a:gd name="T69" fmla="*/ 89 h 128"/>
                  <a:gd name="T70" fmla="*/ 203 w 217"/>
                  <a:gd name="T71" fmla="*/ 92 h 128"/>
                  <a:gd name="T72" fmla="*/ 200 w 217"/>
                  <a:gd name="T73" fmla="*/ 95 h 128"/>
                  <a:gd name="T74" fmla="*/ 197 w 217"/>
                  <a:gd name="T75" fmla="*/ 97 h 128"/>
                  <a:gd name="T76" fmla="*/ 194 w 217"/>
                  <a:gd name="T77" fmla="*/ 99 h 128"/>
                  <a:gd name="T78" fmla="*/ 190 w 217"/>
                  <a:gd name="T79" fmla="*/ 100 h 128"/>
                  <a:gd name="T80" fmla="*/ 186 w 217"/>
                  <a:gd name="T81" fmla="*/ 101 h 128"/>
                  <a:gd name="T82" fmla="*/ 125 w 217"/>
                  <a:gd name="T83" fmla="*/ 101 h 128"/>
                  <a:gd name="T84" fmla="*/ 125 w 217"/>
                  <a:gd name="T85" fmla="*/ 101 h 128"/>
                  <a:gd name="T86" fmla="*/ 121 w 217"/>
                  <a:gd name="T87" fmla="*/ 100 h 128"/>
                  <a:gd name="T88" fmla="*/ 118 w 217"/>
                  <a:gd name="T89" fmla="*/ 99 h 128"/>
                  <a:gd name="T90" fmla="*/ 115 w 217"/>
                  <a:gd name="T91" fmla="*/ 98 h 128"/>
                  <a:gd name="T92" fmla="*/ 112 w 217"/>
                  <a:gd name="T93" fmla="*/ 95 h 128"/>
                  <a:gd name="T94" fmla="*/ 112 w 217"/>
                  <a:gd name="T95" fmla="*/ 95 h 128"/>
                  <a:gd name="T96" fmla="*/ 83 w 217"/>
                  <a:gd name="T97" fmla="*/ 100 h 128"/>
                  <a:gd name="T98" fmla="*/ 68 w 217"/>
                  <a:gd name="T99" fmla="*/ 103 h 128"/>
                  <a:gd name="T100" fmla="*/ 53 w 217"/>
                  <a:gd name="T101" fmla="*/ 106 h 128"/>
                  <a:gd name="T102" fmla="*/ 40 w 217"/>
                  <a:gd name="T103" fmla="*/ 110 h 128"/>
                  <a:gd name="T104" fmla="*/ 25 w 217"/>
                  <a:gd name="T105" fmla="*/ 116 h 128"/>
                  <a:gd name="T106" fmla="*/ 13 w 217"/>
                  <a:gd name="T107" fmla="*/ 122 h 128"/>
                  <a:gd name="T108" fmla="*/ 0 w 217"/>
                  <a:gd name="T109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17" h="128">
                    <a:moveTo>
                      <a:pt x="112" y="6"/>
                    </a:moveTo>
                    <a:lnTo>
                      <a:pt x="112" y="6"/>
                    </a:lnTo>
                    <a:lnTo>
                      <a:pt x="112" y="6"/>
                    </a:lnTo>
                    <a:lnTo>
                      <a:pt x="112" y="6"/>
                    </a:lnTo>
                    <a:lnTo>
                      <a:pt x="115" y="3"/>
                    </a:lnTo>
                    <a:lnTo>
                      <a:pt x="118" y="1"/>
                    </a:lnTo>
                    <a:lnTo>
                      <a:pt x="121" y="0"/>
                    </a:lnTo>
                    <a:lnTo>
                      <a:pt x="125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90" y="0"/>
                    </a:lnTo>
                    <a:lnTo>
                      <a:pt x="194" y="1"/>
                    </a:lnTo>
                    <a:lnTo>
                      <a:pt x="197" y="3"/>
                    </a:lnTo>
                    <a:lnTo>
                      <a:pt x="200" y="6"/>
                    </a:lnTo>
                    <a:lnTo>
                      <a:pt x="203" y="9"/>
                    </a:lnTo>
                    <a:lnTo>
                      <a:pt x="205" y="13"/>
                    </a:lnTo>
                    <a:lnTo>
                      <a:pt x="206" y="16"/>
                    </a:lnTo>
                    <a:lnTo>
                      <a:pt x="206" y="20"/>
                    </a:lnTo>
                    <a:lnTo>
                      <a:pt x="206" y="33"/>
                    </a:lnTo>
                    <a:lnTo>
                      <a:pt x="206" y="35"/>
                    </a:lnTo>
                    <a:lnTo>
                      <a:pt x="206" y="35"/>
                    </a:lnTo>
                    <a:lnTo>
                      <a:pt x="211" y="37"/>
                    </a:lnTo>
                    <a:lnTo>
                      <a:pt x="214" y="42"/>
                    </a:lnTo>
                    <a:lnTo>
                      <a:pt x="216" y="46"/>
                    </a:lnTo>
                    <a:lnTo>
                      <a:pt x="217" y="50"/>
                    </a:lnTo>
                    <a:lnTo>
                      <a:pt x="217" y="50"/>
                    </a:lnTo>
                    <a:lnTo>
                      <a:pt x="216" y="55"/>
                    </a:lnTo>
                    <a:lnTo>
                      <a:pt x="214" y="59"/>
                    </a:lnTo>
                    <a:lnTo>
                      <a:pt x="211" y="63"/>
                    </a:lnTo>
                    <a:lnTo>
                      <a:pt x="206" y="65"/>
                    </a:lnTo>
                    <a:lnTo>
                      <a:pt x="206" y="67"/>
                    </a:lnTo>
                    <a:lnTo>
                      <a:pt x="206" y="81"/>
                    </a:lnTo>
                    <a:lnTo>
                      <a:pt x="206" y="81"/>
                    </a:lnTo>
                    <a:lnTo>
                      <a:pt x="206" y="85"/>
                    </a:lnTo>
                    <a:lnTo>
                      <a:pt x="205" y="89"/>
                    </a:lnTo>
                    <a:lnTo>
                      <a:pt x="203" y="92"/>
                    </a:lnTo>
                    <a:lnTo>
                      <a:pt x="200" y="95"/>
                    </a:lnTo>
                    <a:lnTo>
                      <a:pt x="197" y="97"/>
                    </a:lnTo>
                    <a:lnTo>
                      <a:pt x="194" y="99"/>
                    </a:lnTo>
                    <a:lnTo>
                      <a:pt x="190" y="100"/>
                    </a:lnTo>
                    <a:lnTo>
                      <a:pt x="186" y="101"/>
                    </a:lnTo>
                    <a:lnTo>
                      <a:pt x="125" y="101"/>
                    </a:lnTo>
                    <a:lnTo>
                      <a:pt x="125" y="101"/>
                    </a:lnTo>
                    <a:lnTo>
                      <a:pt x="121" y="100"/>
                    </a:lnTo>
                    <a:lnTo>
                      <a:pt x="118" y="99"/>
                    </a:lnTo>
                    <a:lnTo>
                      <a:pt x="115" y="98"/>
                    </a:lnTo>
                    <a:lnTo>
                      <a:pt x="112" y="95"/>
                    </a:lnTo>
                    <a:lnTo>
                      <a:pt x="112" y="95"/>
                    </a:lnTo>
                    <a:lnTo>
                      <a:pt x="83" y="100"/>
                    </a:lnTo>
                    <a:lnTo>
                      <a:pt x="68" y="103"/>
                    </a:lnTo>
                    <a:lnTo>
                      <a:pt x="53" y="106"/>
                    </a:lnTo>
                    <a:lnTo>
                      <a:pt x="40" y="110"/>
                    </a:lnTo>
                    <a:lnTo>
                      <a:pt x="25" y="116"/>
                    </a:lnTo>
                    <a:lnTo>
                      <a:pt x="13" y="122"/>
                    </a:lnTo>
                    <a:lnTo>
                      <a:pt x="0" y="1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2" name="Freeform 198"/>
              <p:cNvSpPr>
                <a:spLocks/>
              </p:cNvSpPr>
              <p:nvPr/>
            </p:nvSpPr>
            <p:spPr bwMode="auto">
              <a:xfrm>
                <a:off x="117" y="665"/>
                <a:ext cx="103" cy="57"/>
              </a:xfrm>
              <a:custGeom>
                <a:avLst/>
                <a:gdLst>
                  <a:gd name="T0" fmla="*/ 0 w 103"/>
                  <a:gd name="T1" fmla="*/ 0 h 57"/>
                  <a:gd name="T2" fmla="*/ 0 w 103"/>
                  <a:gd name="T3" fmla="*/ 0 h 57"/>
                  <a:gd name="T4" fmla="*/ 12 w 103"/>
                  <a:gd name="T5" fmla="*/ 6 h 57"/>
                  <a:gd name="T6" fmla="*/ 23 w 103"/>
                  <a:gd name="T7" fmla="*/ 11 h 57"/>
                  <a:gd name="T8" fmla="*/ 36 w 103"/>
                  <a:gd name="T9" fmla="*/ 16 h 57"/>
                  <a:gd name="T10" fmla="*/ 49 w 103"/>
                  <a:gd name="T11" fmla="*/ 20 h 57"/>
                  <a:gd name="T12" fmla="*/ 76 w 103"/>
                  <a:gd name="T13" fmla="*/ 26 h 57"/>
                  <a:gd name="T14" fmla="*/ 103 w 103"/>
                  <a:gd name="T15" fmla="*/ 32 h 57"/>
                  <a:gd name="T16" fmla="*/ 103 w 103"/>
                  <a:gd name="T17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57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23" y="11"/>
                    </a:lnTo>
                    <a:lnTo>
                      <a:pt x="36" y="16"/>
                    </a:lnTo>
                    <a:lnTo>
                      <a:pt x="49" y="20"/>
                    </a:lnTo>
                    <a:lnTo>
                      <a:pt x="76" y="26"/>
                    </a:lnTo>
                    <a:lnTo>
                      <a:pt x="103" y="32"/>
                    </a:lnTo>
                    <a:lnTo>
                      <a:pt x="103" y="5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3" name="Rectangle 199"/>
              <p:cNvSpPr>
                <a:spLocks noChangeArrowheads="1"/>
              </p:cNvSpPr>
              <p:nvPr/>
            </p:nvSpPr>
            <p:spPr bwMode="auto">
              <a:xfrm>
                <a:off x="78" y="646"/>
                <a:ext cx="32" cy="192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4" name="Freeform 200"/>
              <p:cNvSpPr>
                <a:spLocks/>
              </p:cNvSpPr>
              <p:nvPr/>
            </p:nvSpPr>
            <p:spPr bwMode="auto">
              <a:xfrm>
                <a:off x="4366" y="2469"/>
                <a:ext cx="82" cy="95"/>
              </a:xfrm>
              <a:custGeom>
                <a:avLst/>
                <a:gdLst>
                  <a:gd name="T0" fmla="*/ 0 w 82"/>
                  <a:gd name="T1" fmla="*/ 23 h 95"/>
                  <a:gd name="T2" fmla="*/ 0 w 82"/>
                  <a:gd name="T3" fmla="*/ 23 h 95"/>
                  <a:gd name="T4" fmla="*/ 24 w 82"/>
                  <a:gd name="T5" fmla="*/ 57 h 95"/>
                  <a:gd name="T6" fmla="*/ 34 w 82"/>
                  <a:gd name="T7" fmla="*/ 73 h 95"/>
                  <a:gd name="T8" fmla="*/ 45 w 82"/>
                  <a:gd name="T9" fmla="*/ 85 h 95"/>
                  <a:gd name="T10" fmla="*/ 45 w 82"/>
                  <a:gd name="T11" fmla="*/ 85 h 95"/>
                  <a:gd name="T12" fmla="*/ 49 w 82"/>
                  <a:gd name="T13" fmla="*/ 89 h 95"/>
                  <a:gd name="T14" fmla="*/ 53 w 82"/>
                  <a:gd name="T15" fmla="*/ 92 h 95"/>
                  <a:gd name="T16" fmla="*/ 57 w 82"/>
                  <a:gd name="T17" fmla="*/ 94 h 95"/>
                  <a:gd name="T18" fmla="*/ 61 w 82"/>
                  <a:gd name="T19" fmla="*/ 95 h 95"/>
                  <a:gd name="T20" fmla="*/ 65 w 82"/>
                  <a:gd name="T21" fmla="*/ 95 h 95"/>
                  <a:gd name="T22" fmla="*/ 69 w 82"/>
                  <a:gd name="T23" fmla="*/ 94 h 95"/>
                  <a:gd name="T24" fmla="*/ 72 w 82"/>
                  <a:gd name="T25" fmla="*/ 93 h 95"/>
                  <a:gd name="T26" fmla="*/ 75 w 82"/>
                  <a:gd name="T27" fmla="*/ 91 h 95"/>
                  <a:gd name="T28" fmla="*/ 75 w 82"/>
                  <a:gd name="T29" fmla="*/ 91 h 95"/>
                  <a:gd name="T30" fmla="*/ 77 w 82"/>
                  <a:gd name="T31" fmla="*/ 88 h 95"/>
                  <a:gd name="T32" fmla="*/ 80 w 82"/>
                  <a:gd name="T33" fmla="*/ 85 h 95"/>
                  <a:gd name="T34" fmla="*/ 82 w 82"/>
                  <a:gd name="T35" fmla="*/ 81 h 95"/>
                  <a:gd name="T36" fmla="*/ 82 w 82"/>
                  <a:gd name="T37" fmla="*/ 77 h 95"/>
                  <a:gd name="T38" fmla="*/ 82 w 82"/>
                  <a:gd name="T39" fmla="*/ 73 h 95"/>
                  <a:gd name="T40" fmla="*/ 81 w 82"/>
                  <a:gd name="T41" fmla="*/ 68 h 95"/>
                  <a:gd name="T42" fmla="*/ 79 w 82"/>
                  <a:gd name="T43" fmla="*/ 63 h 95"/>
                  <a:gd name="T44" fmla="*/ 75 w 82"/>
                  <a:gd name="T45" fmla="*/ 59 h 95"/>
                  <a:gd name="T46" fmla="*/ 75 w 82"/>
                  <a:gd name="T47" fmla="*/ 59 h 95"/>
                  <a:gd name="T48" fmla="*/ 63 w 82"/>
                  <a:gd name="T49" fmla="*/ 46 h 95"/>
                  <a:gd name="T50" fmla="*/ 50 w 82"/>
                  <a:gd name="T51" fmla="*/ 31 h 95"/>
                  <a:gd name="T52" fmla="*/ 17 w 82"/>
                  <a:gd name="T5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2" h="95">
                    <a:moveTo>
                      <a:pt x="0" y="23"/>
                    </a:moveTo>
                    <a:lnTo>
                      <a:pt x="0" y="23"/>
                    </a:lnTo>
                    <a:lnTo>
                      <a:pt x="24" y="57"/>
                    </a:lnTo>
                    <a:lnTo>
                      <a:pt x="34" y="73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9" y="89"/>
                    </a:lnTo>
                    <a:lnTo>
                      <a:pt x="53" y="92"/>
                    </a:lnTo>
                    <a:lnTo>
                      <a:pt x="57" y="94"/>
                    </a:lnTo>
                    <a:lnTo>
                      <a:pt x="61" y="95"/>
                    </a:lnTo>
                    <a:lnTo>
                      <a:pt x="65" y="95"/>
                    </a:lnTo>
                    <a:lnTo>
                      <a:pt x="69" y="94"/>
                    </a:lnTo>
                    <a:lnTo>
                      <a:pt x="72" y="93"/>
                    </a:lnTo>
                    <a:lnTo>
                      <a:pt x="75" y="91"/>
                    </a:lnTo>
                    <a:lnTo>
                      <a:pt x="75" y="91"/>
                    </a:lnTo>
                    <a:lnTo>
                      <a:pt x="77" y="88"/>
                    </a:lnTo>
                    <a:lnTo>
                      <a:pt x="80" y="85"/>
                    </a:lnTo>
                    <a:lnTo>
                      <a:pt x="82" y="81"/>
                    </a:lnTo>
                    <a:lnTo>
                      <a:pt x="82" y="77"/>
                    </a:lnTo>
                    <a:lnTo>
                      <a:pt x="82" y="73"/>
                    </a:lnTo>
                    <a:lnTo>
                      <a:pt x="81" y="68"/>
                    </a:lnTo>
                    <a:lnTo>
                      <a:pt x="79" y="63"/>
                    </a:lnTo>
                    <a:lnTo>
                      <a:pt x="75" y="59"/>
                    </a:lnTo>
                    <a:lnTo>
                      <a:pt x="75" y="59"/>
                    </a:lnTo>
                    <a:lnTo>
                      <a:pt x="63" y="46"/>
                    </a:lnTo>
                    <a:lnTo>
                      <a:pt x="50" y="31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5" name="Freeform 201"/>
              <p:cNvSpPr>
                <a:spLocks/>
              </p:cNvSpPr>
              <p:nvPr/>
            </p:nvSpPr>
            <p:spPr bwMode="auto">
              <a:xfrm>
                <a:off x="4245" y="2331"/>
                <a:ext cx="110" cy="124"/>
              </a:xfrm>
              <a:custGeom>
                <a:avLst/>
                <a:gdLst>
                  <a:gd name="T0" fmla="*/ 110 w 110"/>
                  <a:gd name="T1" fmla="*/ 110 h 124"/>
                  <a:gd name="T2" fmla="*/ 110 w 110"/>
                  <a:gd name="T3" fmla="*/ 110 h 124"/>
                  <a:gd name="T4" fmla="*/ 95 w 110"/>
                  <a:gd name="T5" fmla="*/ 95 h 124"/>
                  <a:gd name="T6" fmla="*/ 95 w 110"/>
                  <a:gd name="T7" fmla="*/ 95 h 124"/>
                  <a:gd name="T8" fmla="*/ 97 w 110"/>
                  <a:gd name="T9" fmla="*/ 86 h 124"/>
                  <a:gd name="T10" fmla="*/ 98 w 110"/>
                  <a:gd name="T11" fmla="*/ 79 h 124"/>
                  <a:gd name="T12" fmla="*/ 98 w 110"/>
                  <a:gd name="T13" fmla="*/ 71 h 124"/>
                  <a:gd name="T14" fmla="*/ 97 w 110"/>
                  <a:gd name="T15" fmla="*/ 64 h 124"/>
                  <a:gd name="T16" fmla="*/ 95 w 110"/>
                  <a:gd name="T17" fmla="*/ 56 h 124"/>
                  <a:gd name="T18" fmla="*/ 92 w 110"/>
                  <a:gd name="T19" fmla="*/ 49 h 124"/>
                  <a:gd name="T20" fmla="*/ 86 w 110"/>
                  <a:gd name="T21" fmla="*/ 41 h 124"/>
                  <a:gd name="T22" fmla="*/ 80 w 110"/>
                  <a:gd name="T23" fmla="*/ 33 h 124"/>
                  <a:gd name="T24" fmla="*/ 80 w 110"/>
                  <a:gd name="T25" fmla="*/ 33 h 124"/>
                  <a:gd name="T26" fmla="*/ 71 w 110"/>
                  <a:gd name="T27" fmla="*/ 23 h 124"/>
                  <a:gd name="T28" fmla="*/ 62 w 110"/>
                  <a:gd name="T29" fmla="*/ 15 h 124"/>
                  <a:gd name="T30" fmla="*/ 51 w 110"/>
                  <a:gd name="T31" fmla="*/ 8 h 124"/>
                  <a:gd name="T32" fmla="*/ 41 w 110"/>
                  <a:gd name="T33" fmla="*/ 3 h 124"/>
                  <a:gd name="T34" fmla="*/ 32 w 110"/>
                  <a:gd name="T35" fmla="*/ 0 h 124"/>
                  <a:gd name="T36" fmla="*/ 23 w 110"/>
                  <a:gd name="T37" fmla="*/ 0 h 124"/>
                  <a:gd name="T38" fmla="*/ 19 w 110"/>
                  <a:gd name="T39" fmla="*/ 0 h 124"/>
                  <a:gd name="T40" fmla="*/ 14 w 110"/>
                  <a:gd name="T41" fmla="*/ 1 h 124"/>
                  <a:gd name="T42" fmla="*/ 11 w 110"/>
                  <a:gd name="T43" fmla="*/ 2 h 124"/>
                  <a:gd name="T44" fmla="*/ 8 w 110"/>
                  <a:gd name="T45" fmla="*/ 4 h 124"/>
                  <a:gd name="T46" fmla="*/ 8 w 110"/>
                  <a:gd name="T47" fmla="*/ 4 h 124"/>
                  <a:gd name="T48" fmla="*/ 5 w 110"/>
                  <a:gd name="T49" fmla="*/ 7 h 124"/>
                  <a:gd name="T50" fmla="*/ 3 w 110"/>
                  <a:gd name="T51" fmla="*/ 10 h 124"/>
                  <a:gd name="T52" fmla="*/ 2 w 110"/>
                  <a:gd name="T53" fmla="*/ 14 h 124"/>
                  <a:gd name="T54" fmla="*/ 1 w 110"/>
                  <a:gd name="T55" fmla="*/ 17 h 124"/>
                  <a:gd name="T56" fmla="*/ 0 w 110"/>
                  <a:gd name="T57" fmla="*/ 26 h 124"/>
                  <a:gd name="T58" fmla="*/ 1 w 110"/>
                  <a:gd name="T59" fmla="*/ 37 h 124"/>
                  <a:gd name="T60" fmla="*/ 4 w 110"/>
                  <a:gd name="T61" fmla="*/ 47 h 124"/>
                  <a:gd name="T62" fmla="*/ 9 w 110"/>
                  <a:gd name="T63" fmla="*/ 58 h 124"/>
                  <a:gd name="T64" fmla="*/ 15 w 110"/>
                  <a:gd name="T65" fmla="*/ 70 h 124"/>
                  <a:gd name="T66" fmla="*/ 24 w 110"/>
                  <a:gd name="T67" fmla="*/ 80 h 124"/>
                  <a:gd name="T68" fmla="*/ 24 w 110"/>
                  <a:gd name="T69" fmla="*/ 80 h 124"/>
                  <a:gd name="T70" fmla="*/ 31 w 110"/>
                  <a:gd name="T71" fmla="*/ 88 h 124"/>
                  <a:gd name="T72" fmla="*/ 38 w 110"/>
                  <a:gd name="T73" fmla="*/ 94 h 124"/>
                  <a:gd name="T74" fmla="*/ 44 w 110"/>
                  <a:gd name="T75" fmla="*/ 98 h 124"/>
                  <a:gd name="T76" fmla="*/ 51 w 110"/>
                  <a:gd name="T77" fmla="*/ 102 h 124"/>
                  <a:gd name="T78" fmla="*/ 59 w 110"/>
                  <a:gd name="T79" fmla="*/ 104 h 124"/>
                  <a:gd name="T80" fmla="*/ 66 w 110"/>
                  <a:gd name="T81" fmla="*/ 105 h 124"/>
                  <a:gd name="T82" fmla="*/ 74 w 110"/>
                  <a:gd name="T83" fmla="*/ 106 h 124"/>
                  <a:gd name="T84" fmla="*/ 82 w 110"/>
                  <a:gd name="T85" fmla="*/ 106 h 124"/>
                  <a:gd name="T86" fmla="*/ 82 w 110"/>
                  <a:gd name="T87" fmla="*/ 106 h 124"/>
                  <a:gd name="T88" fmla="*/ 96 w 110"/>
                  <a:gd name="T89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0" h="124">
                    <a:moveTo>
                      <a:pt x="110" y="110"/>
                    </a:moveTo>
                    <a:lnTo>
                      <a:pt x="110" y="110"/>
                    </a:lnTo>
                    <a:lnTo>
                      <a:pt x="95" y="95"/>
                    </a:lnTo>
                    <a:lnTo>
                      <a:pt x="95" y="95"/>
                    </a:lnTo>
                    <a:lnTo>
                      <a:pt x="97" y="86"/>
                    </a:lnTo>
                    <a:lnTo>
                      <a:pt x="98" y="79"/>
                    </a:lnTo>
                    <a:lnTo>
                      <a:pt x="98" y="71"/>
                    </a:lnTo>
                    <a:lnTo>
                      <a:pt x="97" y="64"/>
                    </a:lnTo>
                    <a:lnTo>
                      <a:pt x="95" y="56"/>
                    </a:lnTo>
                    <a:lnTo>
                      <a:pt x="92" y="49"/>
                    </a:lnTo>
                    <a:lnTo>
                      <a:pt x="86" y="41"/>
                    </a:lnTo>
                    <a:lnTo>
                      <a:pt x="80" y="33"/>
                    </a:lnTo>
                    <a:lnTo>
                      <a:pt x="80" y="33"/>
                    </a:lnTo>
                    <a:lnTo>
                      <a:pt x="71" y="23"/>
                    </a:lnTo>
                    <a:lnTo>
                      <a:pt x="62" y="15"/>
                    </a:lnTo>
                    <a:lnTo>
                      <a:pt x="51" y="8"/>
                    </a:lnTo>
                    <a:lnTo>
                      <a:pt x="41" y="3"/>
                    </a:lnTo>
                    <a:lnTo>
                      <a:pt x="32" y="0"/>
                    </a:lnTo>
                    <a:lnTo>
                      <a:pt x="23" y="0"/>
                    </a:lnTo>
                    <a:lnTo>
                      <a:pt x="19" y="0"/>
                    </a:lnTo>
                    <a:lnTo>
                      <a:pt x="14" y="1"/>
                    </a:lnTo>
                    <a:lnTo>
                      <a:pt x="11" y="2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5" y="7"/>
                    </a:lnTo>
                    <a:lnTo>
                      <a:pt x="3" y="10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1" y="37"/>
                    </a:lnTo>
                    <a:lnTo>
                      <a:pt x="4" y="47"/>
                    </a:lnTo>
                    <a:lnTo>
                      <a:pt x="9" y="58"/>
                    </a:lnTo>
                    <a:lnTo>
                      <a:pt x="15" y="70"/>
                    </a:lnTo>
                    <a:lnTo>
                      <a:pt x="24" y="80"/>
                    </a:lnTo>
                    <a:lnTo>
                      <a:pt x="24" y="80"/>
                    </a:lnTo>
                    <a:lnTo>
                      <a:pt x="31" y="88"/>
                    </a:lnTo>
                    <a:lnTo>
                      <a:pt x="38" y="94"/>
                    </a:lnTo>
                    <a:lnTo>
                      <a:pt x="44" y="98"/>
                    </a:lnTo>
                    <a:lnTo>
                      <a:pt x="51" y="102"/>
                    </a:lnTo>
                    <a:lnTo>
                      <a:pt x="59" y="104"/>
                    </a:lnTo>
                    <a:lnTo>
                      <a:pt x="66" y="105"/>
                    </a:lnTo>
                    <a:lnTo>
                      <a:pt x="74" y="106"/>
                    </a:lnTo>
                    <a:lnTo>
                      <a:pt x="82" y="106"/>
                    </a:lnTo>
                    <a:lnTo>
                      <a:pt x="82" y="106"/>
                    </a:lnTo>
                    <a:lnTo>
                      <a:pt x="96" y="12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6" name="Freeform 202"/>
              <p:cNvSpPr>
                <a:spLocks/>
              </p:cNvSpPr>
              <p:nvPr/>
            </p:nvSpPr>
            <p:spPr bwMode="auto">
              <a:xfrm>
                <a:off x="4405" y="2335"/>
                <a:ext cx="57" cy="55"/>
              </a:xfrm>
              <a:custGeom>
                <a:avLst/>
                <a:gdLst>
                  <a:gd name="T0" fmla="*/ 57 w 57"/>
                  <a:gd name="T1" fmla="*/ 3 h 55"/>
                  <a:gd name="T2" fmla="*/ 57 w 57"/>
                  <a:gd name="T3" fmla="*/ 3 h 55"/>
                  <a:gd name="T4" fmla="*/ 57 w 57"/>
                  <a:gd name="T5" fmla="*/ 2 h 55"/>
                  <a:gd name="T6" fmla="*/ 56 w 57"/>
                  <a:gd name="T7" fmla="*/ 1 h 55"/>
                  <a:gd name="T8" fmla="*/ 56 w 57"/>
                  <a:gd name="T9" fmla="*/ 1 h 55"/>
                  <a:gd name="T10" fmla="*/ 55 w 57"/>
                  <a:gd name="T11" fmla="*/ 0 h 55"/>
                  <a:gd name="T12" fmla="*/ 54 w 57"/>
                  <a:gd name="T13" fmla="*/ 1 h 55"/>
                  <a:gd name="T14" fmla="*/ 5 w 57"/>
                  <a:gd name="T15" fmla="*/ 55 h 55"/>
                  <a:gd name="T16" fmla="*/ 5 w 57"/>
                  <a:gd name="T17" fmla="*/ 55 h 55"/>
                  <a:gd name="T18" fmla="*/ 2 w 57"/>
                  <a:gd name="T19" fmla="*/ 55 h 55"/>
                  <a:gd name="T20" fmla="*/ 1 w 57"/>
                  <a:gd name="T21" fmla="*/ 55 h 55"/>
                  <a:gd name="T22" fmla="*/ 1 w 57"/>
                  <a:gd name="T23" fmla="*/ 55 h 55"/>
                  <a:gd name="T24" fmla="*/ 0 w 57"/>
                  <a:gd name="T25" fmla="*/ 54 h 55"/>
                  <a:gd name="T26" fmla="*/ 0 w 57"/>
                  <a:gd name="T27" fmla="*/ 52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5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4" y="1"/>
                    </a:lnTo>
                    <a:lnTo>
                      <a:pt x="5" y="55"/>
                    </a:lnTo>
                    <a:lnTo>
                      <a:pt x="5" y="55"/>
                    </a:lnTo>
                    <a:lnTo>
                      <a:pt x="2" y="55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0" y="5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7" name="Freeform 203"/>
              <p:cNvSpPr>
                <a:spLocks/>
              </p:cNvSpPr>
              <p:nvPr/>
            </p:nvSpPr>
            <p:spPr bwMode="auto">
              <a:xfrm>
                <a:off x="4416" y="2344"/>
                <a:ext cx="56" cy="56"/>
              </a:xfrm>
              <a:custGeom>
                <a:avLst/>
                <a:gdLst>
                  <a:gd name="T0" fmla="*/ 56 w 56"/>
                  <a:gd name="T1" fmla="*/ 3 h 56"/>
                  <a:gd name="T2" fmla="*/ 56 w 56"/>
                  <a:gd name="T3" fmla="*/ 3 h 56"/>
                  <a:gd name="T4" fmla="*/ 56 w 56"/>
                  <a:gd name="T5" fmla="*/ 2 h 56"/>
                  <a:gd name="T6" fmla="*/ 55 w 56"/>
                  <a:gd name="T7" fmla="*/ 0 h 56"/>
                  <a:gd name="T8" fmla="*/ 55 w 56"/>
                  <a:gd name="T9" fmla="*/ 0 h 56"/>
                  <a:gd name="T10" fmla="*/ 54 w 56"/>
                  <a:gd name="T11" fmla="*/ 0 h 56"/>
                  <a:gd name="T12" fmla="*/ 53 w 56"/>
                  <a:gd name="T13" fmla="*/ 0 h 56"/>
                  <a:gd name="T14" fmla="*/ 4 w 56"/>
                  <a:gd name="T15" fmla="*/ 55 h 56"/>
                  <a:gd name="T16" fmla="*/ 4 w 56"/>
                  <a:gd name="T17" fmla="*/ 55 h 56"/>
                  <a:gd name="T18" fmla="*/ 2 w 56"/>
                  <a:gd name="T19" fmla="*/ 56 h 56"/>
                  <a:gd name="T20" fmla="*/ 1 w 56"/>
                  <a:gd name="T21" fmla="*/ 55 h 56"/>
                  <a:gd name="T22" fmla="*/ 1 w 56"/>
                  <a:gd name="T23" fmla="*/ 55 h 56"/>
                  <a:gd name="T24" fmla="*/ 0 w 56"/>
                  <a:gd name="T25" fmla="*/ 54 h 56"/>
                  <a:gd name="T26" fmla="*/ 1 w 56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" h="56">
                    <a:moveTo>
                      <a:pt x="56" y="3"/>
                    </a:moveTo>
                    <a:lnTo>
                      <a:pt x="56" y="3"/>
                    </a:lnTo>
                    <a:lnTo>
                      <a:pt x="56" y="2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4" y="0"/>
                    </a:lnTo>
                    <a:lnTo>
                      <a:pt x="53" y="0"/>
                    </a:lnTo>
                    <a:lnTo>
                      <a:pt x="4" y="55"/>
                    </a:lnTo>
                    <a:lnTo>
                      <a:pt x="4" y="55"/>
                    </a:lnTo>
                    <a:lnTo>
                      <a:pt x="2" y="56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1" y="5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8" name="Freeform 204"/>
              <p:cNvSpPr>
                <a:spLocks/>
              </p:cNvSpPr>
              <p:nvPr/>
            </p:nvSpPr>
            <p:spPr bwMode="auto">
              <a:xfrm>
                <a:off x="4426" y="2352"/>
                <a:ext cx="57" cy="56"/>
              </a:xfrm>
              <a:custGeom>
                <a:avLst/>
                <a:gdLst>
                  <a:gd name="T0" fmla="*/ 57 w 57"/>
                  <a:gd name="T1" fmla="*/ 3 h 56"/>
                  <a:gd name="T2" fmla="*/ 57 w 57"/>
                  <a:gd name="T3" fmla="*/ 3 h 56"/>
                  <a:gd name="T4" fmla="*/ 57 w 57"/>
                  <a:gd name="T5" fmla="*/ 2 h 56"/>
                  <a:gd name="T6" fmla="*/ 56 w 57"/>
                  <a:gd name="T7" fmla="*/ 1 h 56"/>
                  <a:gd name="T8" fmla="*/ 56 w 57"/>
                  <a:gd name="T9" fmla="*/ 1 h 56"/>
                  <a:gd name="T10" fmla="*/ 55 w 57"/>
                  <a:gd name="T11" fmla="*/ 0 h 56"/>
                  <a:gd name="T12" fmla="*/ 53 w 57"/>
                  <a:gd name="T13" fmla="*/ 1 h 56"/>
                  <a:gd name="T14" fmla="*/ 4 w 57"/>
                  <a:gd name="T15" fmla="*/ 56 h 56"/>
                  <a:gd name="T16" fmla="*/ 4 w 57"/>
                  <a:gd name="T17" fmla="*/ 56 h 56"/>
                  <a:gd name="T18" fmla="*/ 3 w 57"/>
                  <a:gd name="T19" fmla="*/ 56 h 56"/>
                  <a:gd name="T20" fmla="*/ 1 w 57"/>
                  <a:gd name="T21" fmla="*/ 56 h 56"/>
                  <a:gd name="T22" fmla="*/ 1 w 57"/>
                  <a:gd name="T23" fmla="*/ 56 h 56"/>
                  <a:gd name="T24" fmla="*/ 0 w 57"/>
                  <a:gd name="T25" fmla="*/ 55 h 56"/>
                  <a:gd name="T26" fmla="*/ 1 w 57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6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3" y="1"/>
                    </a:lnTo>
                    <a:lnTo>
                      <a:pt x="4" y="56"/>
                    </a:lnTo>
                    <a:lnTo>
                      <a:pt x="4" y="56"/>
                    </a:lnTo>
                    <a:lnTo>
                      <a:pt x="3" y="56"/>
                    </a:lnTo>
                    <a:lnTo>
                      <a:pt x="1" y="56"/>
                    </a:lnTo>
                    <a:lnTo>
                      <a:pt x="1" y="56"/>
                    </a:lnTo>
                    <a:lnTo>
                      <a:pt x="0" y="55"/>
                    </a:lnTo>
                    <a:lnTo>
                      <a:pt x="1" y="5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grpSp>
          <p:nvGrpSpPr>
            <p:cNvPr id="1129" name="Group 406"/>
            <p:cNvGrpSpPr>
              <a:grpSpLocks/>
            </p:cNvGrpSpPr>
            <p:nvPr/>
          </p:nvGrpSpPr>
          <p:grpSpPr bwMode="auto">
            <a:xfrm>
              <a:off x="30163" y="49213"/>
              <a:ext cx="8328025" cy="4886325"/>
              <a:chOff x="19" y="31"/>
              <a:chExt cx="5246" cy="3078"/>
            </a:xfrm>
          </p:grpSpPr>
          <p:sp>
            <p:nvSpPr>
              <p:cNvPr id="1229" name="Freeform 206"/>
              <p:cNvSpPr>
                <a:spLocks/>
              </p:cNvSpPr>
              <p:nvPr/>
            </p:nvSpPr>
            <p:spPr bwMode="auto">
              <a:xfrm>
                <a:off x="4272" y="2327"/>
                <a:ext cx="180" cy="239"/>
              </a:xfrm>
              <a:custGeom>
                <a:avLst/>
                <a:gdLst>
                  <a:gd name="T0" fmla="*/ 179 w 180"/>
                  <a:gd name="T1" fmla="*/ 3 h 239"/>
                  <a:gd name="T2" fmla="*/ 179 w 180"/>
                  <a:gd name="T3" fmla="*/ 3 h 239"/>
                  <a:gd name="T4" fmla="*/ 180 w 180"/>
                  <a:gd name="T5" fmla="*/ 1 h 239"/>
                  <a:gd name="T6" fmla="*/ 179 w 180"/>
                  <a:gd name="T7" fmla="*/ 0 h 239"/>
                  <a:gd name="T8" fmla="*/ 179 w 180"/>
                  <a:gd name="T9" fmla="*/ 0 h 239"/>
                  <a:gd name="T10" fmla="*/ 177 w 180"/>
                  <a:gd name="T11" fmla="*/ 0 h 239"/>
                  <a:gd name="T12" fmla="*/ 176 w 180"/>
                  <a:gd name="T13" fmla="*/ 0 h 239"/>
                  <a:gd name="T14" fmla="*/ 127 w 180"/>
                  <a:gd name="T15" fmla="*/ 47 h 239"/>
                  <a:gd name="T16" fmla="*/ 127 w 180"/>
                  <a:gd name="T17" fmla="*/ 47 h 239"/>
                  <a:gd name="T18" fmla="*/ 121 w 180"/>
                  <a:gd name="T19" fmla="*/ 54 h 239"/>
                  <a:gd name="T20" fmla="*/ 117 w 180"/>
                  <a:gd name="T21" fmla="*/ 61 h 239"/>
                  <a:gd name="T22" fmla="*/ 113 w 180"/>
                  <a:gd name="T23" fmla="*/ 68 h 239"/>
                  <a:gd name="T24" fmla="*/ 111 w 180"/>
                  <a:gd name="T25" fmla="*/ 75 h 239"/>
                  <a:gd name="T26" fmla="*/ 110 w 180"/>
                  <a:gd name="T27" fmla="*/ 81 h 239"/>
                  <a:gd name="T28" fmla="*/ 109 w 180"/>
                  <a:gd name="T29" fmla="*/ 87 h 239"/>
                  <a:gd name="T30" fmla="*/ 110 w 180"/>
                  <a:gd name="T31" fmla="*/ 99 h 239"/>
                  <a:gd name="T32" fmla="*/ 110 w 180"/>
                  <a:gd name="T33" fmla="*/ 99 h 239"/>
                  <a:gd name="T34" fmla="*/ 81 w 180"/>
                  <a:gd name="T35" fmla="*/ 128 h 239"/>
                  <a:gd name="T36" fmla="*/ 52 w 180"/>
                  <a:gd name="T37" fmla="*/ 156 h 239"/>
                  <a:gd name="T38" fmla="*/ 26 w 180"/>
                  <a:gd name="T39" fmla="*/ 182 h 239"/>
                  <a:gd name="T40" fmla="*/ 7 w 180"/>
                  <a:gd name="T41" fmla="*/ 203 h 239"/>
                  <a:gd name="T42" fmla="*/ 7 w 180"/>
                  <a:gd name="T43" fmla="*/ 203 h 239"/>
                  <a:gd name="T44" fmla="*/ 4 w 180"/>
                  <a:gd name="T45" fmla="*/ 208 h 239"/>
                  <a:gd name="T46" fmla="*/ 1 w 180"/>
                  <a:gd name="T47" fmla="*/ 213 h 239"/>
                  <a:gd name="T48" fmla="*/ 0 w 180"/>
                  <a:gd name="T49" fmla="*/ 218 h 239"/>
                  <a:gd name="T50" fmla="*/ 0 w 180"/>
                  <a:gd name="T51" fmla="*/ 222 h 239"/>
                  <a:gd name="T52" fmla="*/ 1 w 180"/>
                  <a:gd name="T53" fmla="*/ 226 h 239"/>
                  <a:gd name="T54" fmla="*/ 2 w 180"/>
                  <a:gd name="T55" fmla="*/ 229 h 239"/>
                  <a:gd name="T56" fmla="*/ 4 w 180"/>
                  <a:gd name="T57" fmla="*/ 232 h 239"/>
                  <a:gd name="T58" fmla="*/ 6 w 180"/>
                  <a:gd name="T59" fmla="*/ 235 h 239"/>
                  <a:gd name="T60" fmla="*/ 6 w 180"/>
                  <a:gd name="T61" fmla="*/ 235 h 239"/>
                  <a:gd name="T62" fmla="*/ 9 w 180"/>
                  <a:gd name="T63" fmla="*/ 237 h 239"/>
                  <a:gd name="T64" fmla="*/ 13 w 180"/>
                  <a:gd name="T65" fmla="*/ 238 h 239"/>
                  <a:gd name="T66" fmla="*/ 16 w 180"/>
                  <a:gd name="T67" fmla="*/ 239 h 239"/>
                  <a:gd name="T68" fmla="*/ 20 w 180"/>
                  <a:gd name="T69" fmla="*/ 239 h 239"/>
                  <a:gd name="T70" fmla="*/ 25 w 180"/>
                  <a:gd name="T71" fmla="*/ 238 h 239"/>
                  <a:gd name="T72" fmla="*/ 30 w 180"/>
                  <a:gd name="T73" fmla="*/ 236 h 239"/>
                  <a:gd name="T74" fmla="*/ 34 w 180"/>
                  <a:gd name="T75" fmla="*/ 233 h 239"/>
                  <a:gd name="T76" fmla="*/ 38 w 180"/>
                  <a:gd name="T77" fmla="*/ 229 h 239"/>
                  <a:gd name="T78" fmla="*/ 38 w 180"/>
                  <a:gd name="T79" fmla="*/ 229 h 239"/>
                  <a:gd name="T80" fmla="*/ 55 w 180"/>
                  <a:gd name="T81" fmla="*/ 206 h 239"/>
                  <a:gd name="T82" fmla="*/ 76 w 180"/>
                  <a:gd name="T83" fmla="*/ 177 h 239"/>
                  <a:gd name="T84" fmla="*/ 97 w 180"/>
                  <a:gd name="T85" fmla="*/ 145 h 239"/>
                  <a:gd name="T86" fmla="*/ 121 w 180"/>
                  <a:gd name="T87" fmla="*/ 112 h 239"/>
                  <a:gd name="T88" fmla="*/ 121 w 180"/>
                  <a:gd name="T89" fmla="*/ 112 h 239"/>
                  <a:gd name="T90" fmla="*/ 134 w 180"/>
                  <a:gd name="T91" fmla="*/ 110 h 239"/>
                  <a:gd name="T92" fmla="*/ 141 w 180"/>
                  <a:gd name="T93" fmla="*/ 109 h 239"/>
                  <a:gd name="T94" fmla="*/ 147 w 180"/>
                  <a:gd name="T95" fmla="*/ 107 h 239"/>
                  <a:gd name="T96" fmla="*/ 153 w 180"/>
                  <a:gd name="T97" fmla="*/ 102 h 239"/>
                  <a:gd name="T98" fmla="*/ 159 w 180"/>
                  <a:gd name="T99" fmla="*/ 98 h 239"/>
                  <a:gd name="T100" fmla="*/ 166 w 180"/>
                  <a:gd name="T101" fmla="*/ 92 h 239"/>
                  <a:gd name="T102" fmla="*/ 173 w 180"/>
                  <a:gd name="T103" fmla="*/ 85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0" h="239">
                    <a:moveTo>
                      <a:pt x="179" y="3"/>
                    </a:moveTo>
                    <a:lnTo>
                      <a:pt x="179" y="3"/>
                    </a:lnTo>
                    <a:lnTo>
                      <a:pt x="180" y="1"/>
                    </a:lnTo>
                    <a:lnTo>
                      <a:pt x="179" y="0"/>
                    </a:lnTo>
                    <a:lnTo>
                      <a:pt x="179" y="0"/>
                    </a:lnTo>
                    <a:lnTo>
                      <a:pt x="177" y="0"/>
                    </a:lnTo>
                    <a:lnTo>
                      <a:pt x="176" y="0"/>
                    </a:lnTo>
                    <a:lnTo>
                      <a:pt x="127" y="47"/>
                    </a:lnTo>
                    <a:lnTo>
                      <a:pt x="127" y="47"/>
                    </a:lnTo>
                    <a:lnTo>
                      <a:pt x="121" y="54"/>
                    </a:lnTo>
                    <a:lnTo>
                      <a:pt x="117" y="61"/>
                    </a:lnTo>
                    <a:lnTo>
                      <a:pt x="113" y="68"/>
                    </a:lnTo>
                    <a:lnTo>
                      <a:pt x="111" y="75"/>
                    </a:lnTo>
                    <a:lnTo>
                      <a:pt x="110" y="81"/>
                    </a:lnTo>
                    <a:lnTo>
                      <a:pt x="109" y="87"/>
                    </a:lnTo>
                    <a:lnTo>
                      <a:pt x="110" y="99"/>
                    </a:lnTo>
                    <a:lnTo>
                      <a:pt x="110" y="99"/>
                    </a:lnTo>
                    <a:lnTo>
                      <a:pt x="81" y="128"/>
                    </a:lnTo>
                    <a:lnTo>
                      <a:pt x="52" y="156"/>
                    </a:lnTo>
                    <a:lnTo>
                      <a:pt x="26" y="182"/>
                    </a:lnTo>
                    <a:lnTo>
                      <a:pt x="7" y="203"/>
                    </a:lnTo>
                    <a:lnTo>
                      <a:pt x="7" y="203"/>
                    </a:lnTo>
                    <a:lnTo>
                      <a:pt x="4" y="208"/>
                    </a:lnTo>
                    <a:lnTo>
                      <a:pt x="1" y="213"/>
                    </a:lnTo>
                    <a:lnTo>
                      <a:pt x="0" y="218"/>
                    </a:lnTo>
                    <a:lnTo>
                      <a:pt x="0" y="222"/>
                    </a:lnTo>
                    <a:lnTo>
                      <a:pt x="1" y="226"/>
                    </a:lnTo>
                    <a:lnTo>
                      <a:pt x="2" y="229"/>
                    </a:lnTo>
                    <a:lnTo>
                      <a:pt x="4" y="232"/>
                    </a:lnTo>
                    <a:lnTo>
                      <a:pt x="6" y="235"/>
                    </a:lnTo>
                    <a:lnTo>
                      <a:pt x="6" y="235"/>
                    </a:lnTo>
                    <a:lnTo>
                      <a:pt x="9" y="237"/>
                    </a:lnTo>
                    <a:lnTo>
                      <a:pt x="13" y="238"/>
                    </a:lnTo>
                    <a:lnTo>
                      <a:pt x="16" y="239"/>
                    </a:lnTo>
                    <a:lnTo>
                      <a:pt x="20" y="239"/>
                    </a:lnTo>
                    <a:lnTo>
                      <a:pt x="25" y="238"/>
                    </a:lnTo>
                    <a:lnTo>
                      <a:pt x="30" y="236"/>
                    </a:lnTo>
                    <a:lnTo>
                      <a:pt x="34" y="233"/>
                    </a:lnTo>
                    <a:lnTo>
                      <a:pt x="38" y="229"/>
                    </a:lnTo>
                    <a:lnTo>
                      <a:pt x="38" y="229"/>
                    </a:lnTo>
                    <a:lnTo>
                      <a:pt x="55" y="206"/>
                    </a:lnTo>
                    <a:lnTo>
                      <a:pt x="76" y="177"/>
                    </a:lnTo>
                    <a:lnTo>
                      <a:pt x="97" y="145"/>
                    </a:lnTo>
                    <a:lnTo>
                      <a:pt x="121" y="112"/>
                    </a:lnTo>
                    <a:lnTo>
                      <a:pt x="121" y="112"/>
                    </a:lnTo>
                    <a:lnTo>
                      <a:pt x="134" y="110"/>
                    </a:lnTo>
                    <a:lnTo>
                      <a:pt x="141" y="109"/>
                    </a:lnTo>
                    <a:lnTo>
                      <a:pt x="147" y="107"/>
                    </a:lnTo>
                    <a:lnTo>
                      <a:pt x="153" y="102"/>
                    </a:lnTo>
                    <a:lnTo>
                      <a:pt x="159" y="98"/>
                    </a:lnTo>
                    <a:lnTo>
                      <a:pt x="166" y="92"/>
                    </a:lnTo>
                    <a:lnTo>
                      <a:pt x="173" y="8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0" name="Freeform 207"/>
              <p:cNvSpPr>
                <a:spLocks/>
              </p:cNvSpPr>
              <p:nvPr/>
            </p:nvSpPr>
            <p:spPr bwMode="auto">
              <a:xfrm>
                <a:off x="714" y="1864"/>
                <a:ext cx="195" cy="173"/>
              </a:xfrm>
              <a:custGeom>
                <a:avLst/>
                <a:gdLst>
                  <a:gd name="T0" fmla="*/ 172 w 195"/>
                  <a:gd name="T1" fmla="*/ 21 h 173"/>
                  <a:gd name="T2" fmla="*/ 172 w 195"/>
                  <a:gd name="T3" fmla="*/ 0 h 173"/>
                  <a:gd name="T4" fmla="*/ 158 w 195"/>
                  <a:gd name="T5" fmla="*/ 10 h 173"/>
                  <a:gd name="T6" fmla="*/ 158 w 195"/>
                  <a:gd name="T7" fmla="*/ 10 h 173"/>
                  <a:gd name="T8" fmla="*/ 151 w 195"/>
                  <a:gd name="T9" fmla="*/ 12 h 173"/>
                  <a:gd name="T10" fmla="*/ 145 w 195"/>
                  <a:gd name="T11" fmla="*/ 14 h 173"/>
                  <a:gd name="T12" fmla="*/ 131 w 195"/>
                  <a:gd name="T13" fmla="*/ 16 h 173"/>
                  <a:gd name="T14" fmla="*/ 97 w 195"/>
                  <a:gd name="T15" fmla="*/ 17 h 173"/>
                  <a:gd name="T16" fmla="*/ 79 w 195"/>
                  <a:gd name="T17" fmla="*/ 19 h 173"/>
                  <a:gd name="T18" fmla="*/ 63 w 195"/>
                  <a:gd name="T19" fmla="*/ 22 h 173"/>
                  <a:gd name="T20" fmla="*/ 55 w 195"/>
                  <a:gd name="T21" fmla="*/ 25 h 173"/>
                  <a:gd name="T22" fmla="*/ 47 w 195"/>
                  <a:gd name="T23" fmla="*/ 27 h 173"/>
                  <a:gd name="T24" fmla="*/ 39 w 195"/>
                  <a:gd name="T25" fmla="*/ 31 h 173"/>
                  <a:gd name="T26" fmla="*/ 33 w 195"/>
                  <a:gd name="T27" fmla="*/ 35 h 173"/>
                  <a:gd name="T28" fmla="*/ 33 w 195"/>
                  <a:gd name="T29" fmla="*/ 35 h 173"/>
                  <a:gd name="T30" fmla="*/ 27 w 195"/>
                  <a:gd name="T31" fmla="*/ 39 h 173"/>
                  <a:gd name="T32" fmla="*/ 21 w 195"/>
                  <a:gd name="T33" fmla="*/ 44 h 173"/>
                  <a:gd name="T34" fmla="*/ 17 w 195"/>
                  <a:gd name="T35" fmla="*/ 50 h 173"/>
                  <a:gd name="T36" fmla="*/ 13 w 195"/>
                  <a:gd name="T37" fmla="*/ 56 h 173"/>
                  <a:gd name="T38" fmla="*/ 9 w 195"/>
                  <a:gd name="T39" fmla="*/ 63 h 173"/>
                  <a:gd name="T40" fmla="*/ 5 w 195"/>
                  <a:gd name="T41" fmla="*/ 70 h 173"/>
                  <a:gd name="T42" fmla="*/ 3 w 195"/>
                  <a:gd name="T43" fmla="*/ 76 h 173"/>
                  <a:gd name="T44" fmla="*/ 1 w 195"/>
                  <a:gd name="T45" fmla="*/ 83 h 173"/>
                  <a:gd name="T46" fmla="*/ 1 w 195"/>
                  <a:gd name="T47" fmla="*/ 90 h 173"/>
                  <a:gd name="T48" fmla="*/ 0 w 195"/>
                  <a:gd name="T49" fmla="*/ 98 h 173"/>
                  <a:gd name="T50" fmla="*/ 1 w 195"/>
                  <a:gd name="T51" fmla="*/ 105 h 173"/>
                  <a:gd name="T52" fmla="*/ 2 w 195"/>
                  <a:gd name="T53" fmla="*/ 112 h 173"/>
                  <a:gd name="T54" fmla="*/ 4 w 195"/>
                  <a:gd name="T55" fmla="*/ 119 h 173"/>
                  <a:gd name="T56" fmla="*/ 6 w 195"/>
                  <a:gd name="T57" fmla="*/ 126 h 173"/>
                  <a:gd name="T58" fmla="*/ 11 w 195"/>
                  <a:gd name="T59" fmla="*/ 134 h 173"/>
                  <a:gd name="T60" fmla="*/ 15 w 195"/>
                  <a:gd name="T61" fmla="*/ 140 h 173"/>
                  <a:gd name="T62" fmla="*/ 15 w 195"/>
                  <a:gd name="T63" fmla="*/ 140 h 173"/>
                  <a:gd name="T64" fmla="*/ 19 w 195"/>
                  <a:gd name="T65" fmla="*/ 146 h 173"/>
                  <a:gd name="T66" fmla="*/ 24 w 195"/>
                  <a:gd name="T67" fmla="*/ 152 h 173"/>
                  <a:gd name="T68" fmla="*/ 30 w 195"/>
                  <a:gd name="T69" fmla="*/ 156 h 173"/>
                  <a:gd name="T70" fmla="*/ 36 w 195"/>
                  <a:gd name="T71" fmla="*/ 160 h 173"/>
                  <a:gd name="T72" fmla="*/ 42 w 195"/>
                  <a:gd name="T73" fmla="*/ 164 h 173"/>
                  <a:gd name="T74" fmla="*/ 50 w 195"/>
                  <a:gd name="T75" fmla="*/ 167 h 173"/>
                  <a:gd name="T76" fmla="*/ 56 w 195"/>
                  <a:gd name="T77" fmla="*/ 170 h 173"/>
                  <a:gd name="T78" fmla="*/ 63 w 195"/>
                  <a:gd name="T79" fmla="*/ 172 h 173"/>
                  <a:gd name="T80" fmla="*/ 70 w 195"/>
                  <a:gd name="T81" fmla="*/ 172 h 173"/>
                  <a:gd name="T82" fmla="*/ 77 w 195"/>
                  <a:gd name="T83" fmla="*/ 173 h 173"/>
                  <a:gd name="T84" fmla="*/ 85 w 195"/>
                  <a:gd name="T85" fmla="*/ 172 h 173"/>
                  <a:gd name="T86" fmla="*/ 93 w 195"/>
                  <a:gd name="T87" fmla="*/ 171 h 173"/>
                  <a:gd name="T88" fmla="*/ 99 w 195"/>
                  <a:gd name="T89" fmla="*/ 168 h 173"/>
                  <a:gd name="T90" fmla="*/ 106 w 195"/>
                  <a:gd name="T91" fmla="*/ 166 h 173"/>
                  <a:gd name="T92" fmla="*/ 113 w 195"/>
                  <a:gd name="T93" fmla="*/ 162 h 173"/>
                  <a:gd name="T94" fmla="*/ 120 w 195"/>
                  <a:gd name="T95" fmla="*/ 158 h 173"/>
                  <a:gd name="T96" fmla="*/ 120 w 195"/>
                  <a:gd name="T97" fmla="*/ 158 h 173"/>
                  <a:gd name="T98" fmla="*/ 127 w 195"/>
                  <a:gd name="T99" fmla="*/ 153 h 173"/>
                  <a:gd name="T100" fmla="*/ 132 w 195"/>
                  <a:gd name="T101" fmla="*/ 148 h 173"/>
                  <a:gd name="T102" fmla="*/ 138 w 195"/>
                  <a:gd name="T103" fmla="*/ 141 h 173"/>
                  <a:gd name="T104" fmla="*/ 142 w 195"/>
                  <a:gd name="T105" fmla="*/ 134 h 173"/>
                  <a:gd name="T106" fmla="*/ 151 w 195"/>
                  <a:gd name="T107" fmla="*/ 118 h 173"/>
                  <a:gd name="T108" fmla="*/ 159 w 195"/>
                  <a:gd name="T109" fmla="*/ 102 h 173"/>
                  <a:gd name="T110" fmla="*/ 166 w 195"/>
                  <a:gd name="T111" fmla="*/ 85 h 173"/>
                  <a:gd name="T112" fmla="*/ 172 w 195"/>
                  <a:gd name="T113" fmla="*/ 70 h 173"/>
                  <a:gd name="T114" fmla="*/ 180 w 195"/>
                  <a:gd name="T115" fmla="*/ 56 h 173"/>
                  <a:gd name="T116" fmla="*/ 184 w 195"/>
                  <a:gd name="T117" fmla="*/ 51 h 173"/>
                  <a:gd name="T118" fmla="*/ 189 w 195"/>
                  <a:gd name="T119" fmla="*/ 47 h 173"/>
                  <a:gd name="T120" fmla="*/ 195 w 195"/>
                  <a:gd name="T121" fmla="*/ 21 h 173"/>
                  <a:gd name="T122" fmla="*/ 172 w 195"/>
                  <a:gd name="T123" fmla="*/ 21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5" h="173">
                    <a:moveTo>
                      <a:pt x="172" y="21"/>
                    </a:moveTo>
                    <a:lnTo>
                      <a:pt x="172" y="0"/>
                    </a:lnTo>
                    <a:lnTo>
                      <a:pt x="158" y="10"/>
                    </a:lnTo>
                    <a:lnTo>
                      <a:pt x="158" y="10"/>
                    </a:lnTo>
                    <a:lnTo>
                      <a:pt x="151" y="12"/>
                    </a:lnTo>
                    <a:lnTo>
                      <a:pt x="145" y="14"/>
                    </a:lnTo>
                    <a:lnTo>
                      <a:pt x="131" y="16"/>
                    </a:lnTo>
                    <a:lnTo>
                      <a:pt x="97" y="17"/>
                    </a:lnTo>
                    <a:lnTo>
                      <a:pt x="79" y="19"/>
                    </a:lnTo>
                    <a:lnTo>
                      <a:pt x="63" y="22"/>
                    </a:lnTo>
                    <a:lnTo>
                      <a:pt x="55" y="25"/>
                    </a:lnTo>
                    <a:lnTo>
                      <a:pt x="47" y="27"/>
                    </a:lnTo>
                    <a:lnTo>
                      <a:pt x="39" y="31"/>
                    </a:lnTo>
                    <a:lnTo>
                      <a:pt x="33" y="35"/>
                    </a:lnTo>
                    <a:lnTo>
                      <a:pt x="33" y="35"/>
                    </a:lnTo>
                    <a:lnTo>
                      <a:pt x="27" y="39"/>
                    </a:lnTo>
                    <a:lnTo>
                      <a:pt x="21" y="44"/>
                    </a:lnTo>
                    <a:lnTo>
                      <a:pt x="17" y="50"/>
                    </a:lnTo>
                    <a:lnTo>
                      <a:pt x="13" y="56"/>
                    </a:lnTo>
                    <a:lnTo>
                      <a:pt x="9" y="63"/>
                    </a:lnTo>
                    <a:lnTo>
                      <a:pt x="5" y="70"/>
                    </a:lnTo>
                    <a:lnTo>
                      <a:pt x="3" y="76"/>
                    </a:lnTo>
                    <a:lnTo>
                      <a:pt x="1" y="83"/>
                    </a:lnTo>
                    <a:lnTo>
                      <a:pt x="1" y="90"/>
                    </a:lnTo>
                    <a:lnTo>
                      <a:pt x="0" y="98"/>
                    </a:lnTo>
                    <a:lnTo>
                      <a:pt x="1" y="105"/>
                    </a:lnTo>
                    <a:lnTo>
                      <a:pt x="2" y="112"/>
                    </a:lnTo>
                    <a:lnTo>
                      <a:pt x="4" y="119"/>
                    </a:lnTo>
                    <a:lnTo>
                      <a:pt x="6" y="126"/>
                    </a:lnTo>
                    <a:lnTo>
                      <a:pt x="11" y="134"/>
                    </a:lnTo>
                    <a:lnTo>
                      <a:pt x="15" y="140"/>
                    </a:lnTo>
                    <a:lnTo>
                      <a:pt x="15" y="140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6"/>
                    </a:lnTo>
                    <a:lnTo>
                      <a:pt x="36" y="160"/>
                    </a:lnTo>
                    <a:lnTo>
                      <a:pt x="42" y="164"/>
                    </a:lnTo>
                    <a:lnTo>
                      <a:pt x="50" y="167"/>
                    </a:lnTo>
                    <a:lnTo>
                      <a:pt x="56" y="170"/>
                    </a:lnTo>
                    <a:lnTo>
                      <a:pt x="63" y="172"/>
                    </a:lnTo>
                    <a:lnTo>
                      <a:pt x="70" y="172"/>
                    </a:lnTo>
                    <a:lnTo>
                      <a:pt x="77" y="173"/>
                    </a:lnTo>
                    <a:lnTo>
                      <a:pt x="85" y="172"/>
                    </a:lnTo>
                    <a:lnTo>
                      <a:pt x="93" y="171"/>
                    </a:lnTo>
                    <a:lnTo>
                      <a:pt x="99" y="168"/>
                    </a:lnTo>
                    <a:lnTo>
                      <a:pt x="106" y="166"/>
                    </a:lnTo>
                    <a:lnTo>
                      <a:pt x="113" y="162"/>
                    </a:lnTo>
                    <a:lnTo>
                      <a:pt x="120" y="158"/>
                    </a:lnTo>
                    <a:lnTo>
                      <a:pt x="120" y="158"/>
                    </a:lnTo>
                    <a:lnTo>
                      <a:pt x="127" y="153"/>
                    </a:lnTo>
                    <a:lnTo>
                      <a:pt x="132" y="148"/>
                    </a:lnTo>
                    <a:lnTo>
                      <a:pt x="138" y="141"/>
                    </a:lnTo>
                    <a:lnTo>
                      <a:pt x="142" y="134"/>
                    </a:lnTo>
                    <a:lnTo>
                      <a:pt x="151" y="118"/>
                    </a:lnTo>
                    <a:lnTo>
                      <a:pt x="159" y="102"/>
                    </a:lnTo>
                    <a:lnTo>
                      <a:pt x="166" y="85"/>
                    </a:lnTo>
                    <a:lnTo>
                      <a:pt x="172" y="70"/>
                    </a:lnTo>
                    <a:lnTo>
                      <a:pt x="180" y="56"/>
                    </a:lnTo>
                    <a:lnTo>
                      <a:pt x="184" y="51"/>
                    </a:lnTo>
                    <a:lnTo>
                      <a:pt x="189" y="47"/>
                    </a:lnTo>
                    <a:lnTo>
                      <a:pt x="195" y="21"/>
                    </a:lnTo>
                    <a:lnTo>
                      <a:pt x="172" y="2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1" name="Freeform 208"/>
              <p:cNvSpPr>
                <a:spLocks/>
              </p:cNvSpPr>
              <p:nvPr/>
            </p:nvSpPr>
            <p:spPr bwMode="auto">
              <a:xfrm>
                <a:off x="739" y="1903"/>
                <a:ext cx="49" cy="33"/>
              </a:xfrm>
              <a:custGeom>
                <a:avLst/>
                <a:gdLst>
                  <a:gd name="T0" fmla="*/ 0 w 49"/>
                  <a:gd name="T1" fmla="*/ 33 h 33"/>
                  <a:gd name="T2" fmla="*/ 0 w 49"/>
                  <a:gd name="T3" fmla="*/ 33 h 33"/>
                  <a:gd name="T4" fmla="*/ 3 w 49"/>
                  <a:gd name="T5" fmla="*/ 27 h 33"/>
                  <a:gd name="T6" fmla="*/ 7 w 49"/>
                  <a:gd name="T7" fmla="*/ 20 h 33"/>
                  <a:gd name="T8" fmla="*/ 12 w 49"/>
                  <a:gd name="T9" fmla="*/ 15 h 33"/>
                  <a:gd name="T10" fmla="*/ 18 w 49"/>
                  <a:gd name="T11" fmla="*/ 11 h 33"/>
                  <a:gd name="T12" fmla="*/ 25 w 49"/>
                  <a:gd name="T13" fmla="*/ 7 h 33"/>
                  <a:gd name="T14" fmla="*/ 32 w 49"/>
                  <a:gd name="T15" fmla="*/ 4 h 33"/>
                  <a:gd name="T16" fmla="*/ 40 w 49"/>
                  <a:gd name="T17" fmla="*/ 1 h 33"/>
                  <a:gd name="T18" fmla="*/ 49 w 49"/>
                  <a:gd name="T1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33">
                    <a:moveTo>
                      <a:pt x="0" y="33"/>
                    </a:moveTo>
                    <a:lnTo>
                      <a:pt x="0" y="33"/>
                    </a:lnTo>
                    <a:lnTo>
                      <a:pt x="3" y="27"/>
                    </a:lnTo>
                    <a:lnTo>
                      <a:pt x="7" y="20"/>
                    </a:lnTo>
                    <a:lnTo>
                      <a:pt x="12" y="15"/>
                    </a:lnTo>
                    <a:lnTo>
                      <a:pt x="18" y="11"/>
                    </a:lnTo>
                    <a:lnTo>
                      <a:pt x="25" y="7"/>
                    </a:lnTo>
                    <a:lnTo>
                      <a:pt x="32" y="4"/>
                    </a:lnTo>
                    <a:lnTo>
                      <a:pt x="40" y="1"/>
                    </a:lnTo>
                    <a:lnTo>
                      <a:pt x="4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2" name="Line 209"/>
              <p:cNvSpPr>
                <a:spLocks noChangeShapeType="1"/>
              </p:cNvSpPr>
              <p:nvPr/>
            </p:nvSpPr>
            <p:spPr bwMode="auto">
              <a:xfrm>
                <a:off x="745" y="1939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3" name="Freeform 210"/>
              <p:cNvSpPr>
                <a:spLocks/>
              </p:cNvSpPr>
              <p:nvPr/>
            </p:nvSpPr>
            <p:spPr bwMode="auto">
              <a:xfrm>
                <a:off x="894" y="1817"/>
                <a:ext cx="88" cy="87"/>
              </a:xfrm>
              <a:custGeom>
                <a:avLst/>
                <a:gdLst>
                  <a:gd name="T0" fmla="*/ 19 w 88"/>
                  <a:gd name="T1" fmla="*/ 87 h 87"/>
                  <a:gd name="T2" fmla="*/ 42 w 88"/>
                  <a:gd name="T3" fmla="*/ 69 h 87"/>
                  <a:gd name="T4" fmla="*/ 42 w 88"/>
                  <a:gd name="T5" fmla="*/ 69 h 87"/>
                  <a:gd name="T6" fmla="*/ 42 w 88"/>
                  <a:gd name="T7" fmla="*/ 69 h 87"/>
                  <a:gd name="T8" fmla="*/ 42 w 88"/>
                  <a:gd name="T9" fmla="*/ 69 h 87"/>
                  <a:gd name="T10" fmla="*/ 47 w 88"/>
                  <a:gd name="T11" fmla="*/ 72 h 87"/>
                  <a:gd name="T12" fmla="*/ 51 w 88"/>
                  <a:gd name="T13" fmla="*/ 74 h 87"/>
                  <a:gd name="T14" fmla="*/ 55 w 88"/>
                  <a:gd name="T15" fmla="*/ 75 h 87"/>
                  <a:gd name="T16" fmla="*/ 59 w 88"/>
                  <a:gd name="T17" fmla="*/ 75 h 87"/>
                  <a:gd name="T18" fmla="*/ 59 w 88"/>
                  <a:gd name="T19" fmla="*/ 75 h 87"/>
                  <a:gd name="T20" fmla="*/ 64 w 88"/>
                  <a:gd name="T21" fmla="*/ 75 h 87"/>
                  <a:gd name="T22" fmla="*/ 68 w 88"/>
                  <a:gd name="T23" fmla="*/ 74 h 87"/>
                  <a:gd name="T24" fmla="*/ 72 w 88"/>
                  <a:gd name="T25" fmla="*/ 73 h 87"/>
                  <a:gd name="T26" fmla="*/ 75 w 88"/>
                  <a:gd name="T27" fmla="*/ 70 h 87"/>
                  <a:gd name="T28" fmla="*/ 75 w 88"/>
                  <a:gd name="T29" fmla="*/ 70 h 87"/>
                  <a:gd name="T30" fmla="*/ 79 w 88"/>
                  <a:gd name="T31" fmla="*/ 66 h 87"/>
                  <a:gd name="T32" fmla="*/ 84 w 88"/>
                  <a:gd name="T33" fmla="*/ 62 h 87"/>
                  <a:gd name="T34" fmla="*/ 86 w 88"/>
                  <a:gd name="T35" fmla="*/ 57 h 87"/>
                  <a:gd name="T36" fmla="*/ 88 w 88"/>
                  <a:gd name="T37" fmla="*/ 52 h 87"/>
                  <a:gd name="T38" fmla="*/ 88 w 88"/>
                  <a:gd name="T39" fmla="*/ 52 h 87"/>
                  <a:gd name="T40" fmla="*/ 88 w 88"/>
                  <a:gd name="T41" fmla="*/ 46 h 87"/>
                  <a:gd name="T42" fmla="*/ 87 w 88"/>
                  <a:gd name="T43" fmla="*/ 41 h 87"/>
                  <a:gd name="T44" fmla="*/ 86 w 88"/>
                  <a:gd name="T45" fmla="*/ 36 h 87"/>
                  <a:gd name="T46" fmla="*/ 83 w 88"/>
                  <a:gd name="T47" fmla="*/ 30 h 87"/>
                  <a:gd name="T48" fmla="*/ 83 w 88"/>
                  <a:gd name="T49" fmla="*/ 30 h 87"/>
                  <a:gd name="T50" fmla="*/ 78 w 88"/>
                  <a:gd name="T51" fmla="*/ 26 h 87"/>
                  <a:gd name="T52" fmla="*/ 74 w 88"/>
                  <a:gd name="T53" fmla="*/ 23 h 87"/>
                  <a:gd name="T54" fmla="*/ 69 w 88"/>
                  <a:gd name="T55" fmla="*/ 20 h 87"/>
                  <a:gd name="T56" fmla="*/ 64 w 88"/>
                  <a:gd name="T57" fmla="*/ 19 h 87"/>
                  <a:gd name="T58" fmla="*/ 64 w 88"/>
                  <a:gd name="T59" fmla="*/ 19 h 87"/>
                  <a:gd name="T60" fmla="*/ 62 w 88"/>
                  <a:gd name="T61" fmla="*/ 14 h 87"/>
                  <a:gd name="T62" fmla="*/ 60 w 88"/>
                  <a:gd name="T63" fmla="*/ 10 h 87"/>
                  <a:gd name="T64" fmla="*/ 60 w 88"/>
                  <a:gd name="T65" fmla="*/ 10 h 87"/>
                  <a:gd name="T66" fmla="*/ 56 w 88"/>
                  <a:gd name="T67" fmla="*/ 6 h 87"/>
                  <a:gd name="T68" fmla="*/ 51 w 88"/>
                  <a:gd name="T69" fmla="*/ 3 h 87"/>
                  <a:gd name="T70" fmla="*/ 46 w 88"/>
                  <a:gd name="T71" fmla="*/ 1 h 87"/>
                  <a:gd name="T72" fmla="*/ 39 w 88"/>
                  <a:gd name="T73" fmla="*/ 0 h 87"/>
                  <a:gd name="T74" fmla="*/ 39 w 88"/>
                  <a:gd name="T75" fmla="*/ 0 h 87"/>
                  <a:gd name="T76" fmla="*/ 32 w 88"/>
                  <a:gd name="T77" fmla="*/ 1 h 87"/>
                  <a:gd name="T78" fmla="*/ 25 w 88"/>
                  <a:gd name="T79" fmla="*/ 4 h 87"/>
                  <a:gd name="T80" fmla="*/ 25 w 88"/>
                  <a:gd name="T81" fmla="*/ 4 h 87"/>
                  <a:gd name="T82" fmla="*/ 20 w 88"/>
                  <a:gd name="T83" fmla="*/ 9 h 87"/>
                  <a:gd name="T84" fmla="*/ 16 w 88"/>
                  <a:gd name="T85" fmla="*/ 16 h 87"/>
                  <a:gd name="T86" fmla="*/ 15 w 88"/>
                  <a:gd name="T87" fmla="*/ 23 h 87"/>
                  <a:gd name="T88" fmla="*/ 16 w 88"/>
                  <a:gd name="T89" fmla="*/ 30 h 87"/>
                  <a:gd name="T90" fmla="*/ 0 w 88"/>
                  <a:gd name="T91" fmla="*/ 42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8" h="87">
                    <a:moveTo>
                      <a:pt x="19" y="87"/>
                    </a:move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7" y="72"/>
                    </a:lnTo>
                    <a:lnTo>
                      <a:pt x="51" y="74"/>
                    </a:lnTo>
                    <a:lnTo>
                      <a:pt x="55" y="75"/>
                    </a:lnTo>
                    <a:lnTo>
                      <a:pt x="59" y="75"/>
                    </a:lnTo>
                    <a:lnTo>
                      <a:pt x="59" y="75"/>
                    </a:lnTo>
                    <a:lnTo>
                      <a:pt x="64" y="75"/>
                    </a:lnTo>
                    <a:lnTo>
                      <a:pt x="68" y="74"/>
                    </a:lnTo>
                    <a:lnTo>
                      <a:pt x="72" y="73"/>
                    </a:lnTo>
                    <a:lnTo>
                      <a:pt x="75" y="70"/>
                    </a:lnTo>
                    <a:lnTo>
                      <a:pt x="75" y="70"/>
                    </a:lnTo>
                    <a:lnTo>
                      <a:pt x="79" y="66"/>
                    </a:lnTo>
                    <a:lnTo>
                      <a:pt x="84" y="62"/>
                    </a:lnTo>
                    <a:lnTo>
                      <a:pt x="86" y="57"/>
                    </a:lnTo>
                    <a:lnTo>
                      <a:pt x="88" y="52"/>
                    </a:lnTo>
                    <a:lnTo>
                      <a:pt x="88" y="52"/>
                    </a:lnTo>
                    <a:lnTo>
                      <a:pt x="88" y="46"/>
                    </a:lnTo>
                    <a:lnTo>
                      <a:pt x="87" y="41"/>
                    </a:lnTo>
                    <a:lnTo>
                      <a:pt x="86" y="36"/>
                    </a:lnTo>
                    <a:lnTo>
                      <a:pt x="83" y="30"/>
                    </a:lnTo>
                    <a:lnTo>
                      <a:pt x="83" y="30"/>
                    </a:lnTo>
                    <a:lnTo>
                      <a:pt x="78" y="26"/>
                    </a:lnTo>
                    <a:lnTo>
                      <a:pt x="74" y="23"/>
                    </a:lnTo>
                    <a:lnTo>
                      <a:pt x="69" y="20"/>
                    </a:lnTo>
                    <a:lnTo>
                      <a:pt x="64" y="19"/>
                    </a:lnTo>
                    <a:lnTo>
                      <a:pt x="64" y="19"/>
                    </a:lnTo>
                    <a:lnTo>
                      <a:pt x="62" y="14"/>
                    </a:lnTo>
                    <a:lnTo>
                      <a:pt x="60" y="10"/>
                    </a:lnTo>
                    <a:lnTo>
                      <a:pt x="60" y="10"/>
                    </a:lnTo>
                    <a:lnTo>
                      <a:pt x="56" y="6"/>
                    </a:lnTo>
                    <a:lnTo>
                      <a:pt x="51" y="3"/>
                    </a:lnTo>
                    <a:lnTo>
                      <a:pt x="46" y="1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6" y="16"/>
                    </a:lnTo>
                    <a:lnTo>
                      <a:pt x="15" y="23"/>
                    </a:lnTo>
                    <a:lnTo>
                      <a:pt x="16" y="30"/>
                    </a:lnTo>
                    <a:lnTo>
                      <a:pt x="0" y="4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4" name="Line 211"/>
              <p:cNvSpPr>
                <a:spLocks noChangeShapeType="1"/>
              </p:cNvSpPr>
              <p:nvPr/>
            </p:nvSpPr>
            <p:spPr bwMode="auto">
              <a:xfrm>
                <a:off x="919" y="1850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5" name="Freeform 212"/>
              <p:cNvSpPr>
                <a:spLocks/>
              </p:cNvSpPr>
              <p:nvPr/>
            </p:nvSpPr>
            <p:spPr bwMode="auto">
              <a:xfrm>
                <a:off x="3132" y="2464"/>
                <a:ext cx="295" cy="141"/>
              </a:xfrm>
              <a:custGeom>
                <a:avLst/>
                <a:gdLst>
                  <a:gd name="T0" fmla="*/ 229 w 295"/>
                  <a:gd name="T1" fmla="*/ 30 h 141"/>
                  <a:gd name="T2" fmla="*/ 238 w 295"/>
                  <a:gd name="T3" fmla="*/ 53 h 141"/>
                  <a:gd name="T4" fmla="*/ 240 w 295"/>
                  <a:gd name="T5" fmla="*/ 66 h 141"/>
                  <a:gd name="T6" fmla="*/ 236 w 295"/>
                  <a:gd name="T7" fmla="*/ 71 h 141"/>
                  <a:gd name="T8" fmla="*/ 232 w 295"/>
                  <a:gd name="T9" fmla="*/ 71 h 141"/>
                  <a:gd name="T10" fmla="*/ 229 w 295"/>
                  <a:gd name="T11" fmla="*/ 66 h 141"/>
                  <a:gd name="T12" fmla="*/ 226 w 295"/>
                  <a:gd name="T13" fmla="*/ 53 h 141"/>
                  <a:gd name="T14" fmla="*/ 218 w 295"/>
                  <a:gd name="T15" fmla="*/ 35 h 141"/>
                  <a:gd name="T16" fmla="*/ 204 w 295"/>
                  <a:gd name="T17" fmla="*/ 21 h 141"/>
                  <a:gd name="T18" fmla="*/ 204 w 295"/>
                  <a:gd name="T19" fmla="*/ 20 h 141"/>
                  <a:gd name="T20" fmla="*/ 183 w 295"/>
                  <a:gd name="T21" fmla="*/ 9 h 141"/>
                  <a:gd name="T22" fmla="*/ 160 w 295"/>
                  <a:gd name="T23" fmla="*/ 3 h 141"/>
                  <a:gd name="T24" fmla="*/ 141 w 295"/>
                  <a:gd name="T25" fmla="*/ 0 h 141"/>
                  <a:gd name="T26" fmla="*/ 115 w 295"/>
                  <a:gd name="T27" fmla="*/ 4 h 141"/>
                  <a:gd name="T28" fmla="*/ 117 w 295"/>
                  <a:gd name="T29" fmla="*/ 9 h 141"/>
                  <a:gd name="T30" fmla="*/ 144 w 295"/>
                  <a:gd name="T31" fmla="*/ 22 h 141"/>
                  <a:gd name="T32" fmla="*/ 154 w 295"/>
                  <a:gd name="T33" fmla="*/ 31 h 141"/>
                  <a:gd name="T34" fmla="*/ 167 w 295"/>
                  <a:gd name="T35" fmla="*/ 48 h 141"/>
                  <a:gd name="T36" fmla="*/ 172 w 295"/>
                  <a:gd name="T37" fmla="*/ 66 h 141"/>
                  <a:gd name="T38" fmla="*/ 171 w 295"/>
                  <a:gd name="T39" fmla="*/ 70 h 141"/>
                  <a:gd name="T40" fmla="*/ 167 w 295"/>
                  <a:gd name="T41" fmla="*/ 72 h 141"/>
                  <a:gd name="T42" fmla="*/ 165 w 295"/>
                  <a:gd name="T43" fmla="*/ 72 h 141"/>
                  <a:gd name="T44" fmla="*/ 161 w 295"/>
                  <a:gd name="T45" fmla="*/ 68 h 141"/>
                  <a:gd name="T46" fmla="*/ 159 w 295"/>
                  <a:gd name="T47" fmla="*/ 57 h 141"/>
                  <a:gd name="T48" fmla="*/ 138 w 295"/>
                  <a:gd name="T49" fmla="*/ 30 h 141"/>
                  <a:gd name="T50" fmla="*/ 114 w 295"/>
                  <a:gd name="T51" fmla="*/ 19 h 141"/>
                  <a:gd name="T52" fmla="*/ 87 w 295"/>
                  <a:gd name="T53" fmla="*/ 15 h 141"/>
                  <a:gd name="T54" fmla="*/ 81 w 295"/>
                  <a:gd name="T55" fmla="*/ 15 h 141"/>
                  <a:gd name="T56" fmla="*/ 65 w 295"/>
                  <a:gd name="T57" fmla="*/ 16 h 141"/>
                  <a:gd name="T58" fmla="*/ 42 w 295"/>
                  <a:gd name="T59" fmla="*/ 22 h 141"/>
                  <a:gd name="T60" fmla="*/ 24 w 295"/>
                  <a:gd name="T61" fmla="*/ 33 h 141"/>
                  <a:gd name="T62" fmla="*/ 10 w 295"/>
                  <a:gd name="T63" fmla="*/ 48 h 141"/>
                  <a:gd name="T64" fmla="*/ 2 w 295"/>
                  <a:gd name="T65" fmla="*/ 65 h 141"/>
                  <a:gd name="T66" fmla="*/ 0 w 295"/>
                  <a:gd name="T67" fmla="*/ 78 h 141"/>
                  <a:gd name="T68" fmla="*/ 4 w 295"/>
                  <a:gd name="T69" fmla="*/ 97 h 141"/>
                  <a:gd name="T70" fmla="*/ 14 w 295"/>
                  <a:gd name="T71" fmla="*/ 114 h 141"/>
                  <a:gd name="T72" fmla="*/ 30 w 295"/>
                  <a:gd name="T73" fmla="*/ 127 h 141"/>
                  <a:gd name="T74" fmla="*/ 50 w 295"/>
                  <a:gd name="T75" fmla="*/ 136 h 141"/>
                  <a:gd name="T76" fmla="*/ 73 w 295"/>
                  <a:gd name="T77" fmla="*/ 140 h 141"/>
                  <a:gd name="T78" fmla="*/ 225 w 295"/>
                  <a:gd name="T79" fmla="*/ 141 h 141"/>
                  <a:gd name="T80" fmla="*/ 240 w 295"/>
                  <a:gd name="T81" fmla="*/ 139 h 141"/>
                  <a:gd name="T82" fmla="*/ 266 w 295"/>
                  <a:gd name="T83" fmla="*/ 130 h 141"/>
                  <a:gd name="T84" fmla="*/ 290 w 295"/>
                  <a:gd name="T85" fmla="*/ 103 h 141"/>
                  <a:gd name="T86" fmla="*/ 295 w 295"/>
                  <a:gd name="T87" fmla="*/ 87 h 141"/>
                  <a:gd name="T88" fmla="*/ 295 w 295"/>
                  <a:gd name="T89" fmla="*/ 74 h 141"/>
                  <a:gd name="T90" fmla="*/ 289 w 295"/>
                  <a:gd name="T91" fmla="*/ 57 h 141"/>
                  <a:gd name="T92" fmla="*/ 274 w 295"/>
                  <a:gd name="T93" fmla="*/ 38 h 141"/>
                  <a:gd name="T94" fmla="*/ 236 w 295"/>
                  <a:gd name="T95" fmla="*/ 2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95" h="141">
                    <a:moveTo>
                      <a:pt x="220" y="20"/>
                    </a:moveTo>
                    <a:lnTo>
                      <a:pt x="220" y="20"/>
                    </a:lnTo>
                    <a:lnTo>
                      <a:pt x="229" y="30"/>
                    </a:lnTo>
                    <a:lnTo>
                      <a:pt x="235" y="41"/>
                    </a:lnTo>
                    <a:lnTo>
                      <a:pt x="237" y="47"/>
                    </a:lnTo>
                    <a:lnTo>
                      <a:pt x="238" y="53"/>
                    </a:lnTo>
                    <a:lnTo>
                      <a:pt x="239" y="59"/>
                    </a:lnTo>
                    <a:lnTo>
                      <a:pt x="240" y="66"/>
                    </a:lnTo>
                    <a:lnTo>
                      <a:pt x="240" y="66"/>
                    </a:lnTo>
                    <a:lnTo>
                      <a:pt x="239" y="68"/>
                    </a:lnTo>
                    <a:lnTo>
                      <a:pt x="238" y="70"/>
                    </a:lnTo>
                    <a:lnTo>
                      <a:pt x="236" y="71"/>
                    </a:lnTo>
                    <a:lnTo>
                      <a:pt x="234" y="71"/>
                    </a:lnTo>
                    <a:lnTo>
                      <a:pt x="234" y="71"/>
                    </a:lnTo>
                    <a:lnTo>
                      <a:pt x="232" y="71"/>
                    </a:lnTo>
                    <a:lnTo>
                      <a:pt x="231" y="70"/>
                    </a:lnTo>
                    <a:lnTo>
                      <a:pt x="229" y="68"/>
                    </a:lnTo>
                    <a:lnTo>
                      <a:pt x="229" y="66"/>
                    </a:lnTo>
                    <a:lnTo>
                      <a:pt x="229" y="66"/>
                    </a:lnTo>
                    <a:lnTo>
                      <a:pt x="227" y="59"/>
                    </a:lnTo>
                    <a:lnTo>
                      <a:pt x="226" y="53"/>
                    </a:lnTo>
                    <a:lnTo>
                      <a:pt x="224" y="47"/>
                    </a:lnTo>
                    <a:lnTo>
                      <a:pt x="222" y="42"/>
                    </a:lnTo>
                    <a:lnTo>
                      <a:pt x="218" y="35"/>
                    </a:lnTo>
                    <a:lnTo>
                      <a:pt x="214" y="30"/>
                    </a:lnTo>
                    <a:lnTo>
                      <a:pt x="210" y="25"/>
                    </a:lnTo>
                    <a:lnTo>
                      <a:pt x="204" y="21"/>
                    </a:lnTo>
                    <a:lnTo>
                      <a:pt x="204" y="21"/>
                    </a:lnTo>
                    <a:lnTo>
                      <a:pt x="204" y="20"/>
                    </a:lnTo>
                    <a:lnTo>
                      <a:pt x="204" y="20"/>
                    </a:lnTo>
                    <a:lnTo>
                      <a:pt x="198" y="16"/>
                    </a:lnTo>
                    <a:lnTo>
                      <a:pt x="190" y="12"/>
                    </a:lnTo>
                    <a:lnTo>
                      <a:pt x="183" y="9"/>
                    </a:lnTo>
                    <a:lnTo>
                      <a:pt x="176" y="6"/>
                    </a:lnTo>
                    <a:lnTo>
                      <a:pt x="168" y="4"/>
                    </a:lnTo>
                    <a:lnTo>
                      <a:pt x="160" y="3"/>
                    </a:lnTo>
                    <a:lnTo>
                      <a:pt x="150" y="1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3" y="1"/>
                    </a:lnTo>
                    <a:lnTo>
                      <a:pt x="124" y="3"/>
                    </a:lnTo>
                    <a:lnTo>
                      <a:pt x="115" y="4"/>
                    </a:lnTo>
                    <a:lnTo>
                      <a:pt x="107" y="6"/>
                    </a:lnTo>
                    <a:lnTo>
                      <a:pt x="107" y="6"/>
                    </a:lnTo>
                    <a:lnTo>
                      <a:pt x="117" y="9"/>
                    </a:lnTo>
                    <a:lnTo>
                      <a:pt x="127" y="12"/>
                    </a:lnTo>
                    <a:lnTo>
                      <a:pt x="136" y="17"/>
                    </a:lnTo>
                    <a:lnTo>
                      <a:pt x="144" y="22"/>
                    </a:lnTo>
                    <a:lnTo>
                      <a:pt x="144" y="22"/>
                    </a:lnTo>
                    <a:lnTo>
                      <a:pt x="149" y="26"/>
                    </a:lnTo>
                    <a:lnTo>
                      <a:pt x="154" y="31"/>
                    </a:lnTo>
                    <a:lnTo>
                      <a:pt x="160" y="36"/>
                    </a:lnTo>
                    <a:lnTo>
                      <a:pt x="164" y="42"/>
                    </a:lnTo>
                    <a:lnTo>
                      <a:pt x="167" y="48"/>
                    </a:lnTo>
                    <a:lnTo>
                      <a:pt x="169" y="54"/>
                    </a:lnTo>
                    <a:lnTo>
                      <a:pt x="171" y="60"/>
                    </a:lnTo>
                    <a:lnTo>
                      <a:pt x="172" y="66"/>
                    </a:lnTo>
                    <a:lnTo>
                      <a:pt x="172" y="66"/>
                    </a:lnTo>
                    <a:lnTo>
                      <a:pt x="172" y="69"/>
                    </a:lnTo>
                    <a:lnTo>
                      <a:pt x="171" y="70"/>
                    </a:lnTo>
                    <a:lnTo>
                      <a:pt x="170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5" y="72"/>
                    </a:lnTo>
                    <a:lnTo>
                      <a:pt x="163" y="71"/>
                    </a:lnTo>
                    <a:lnTo>
                      <a:pt x="162" y="70"/>
                    </a:lnTo>
                    <a:lnTo>
                      <a:pt x="161" y="68"/>
                    </a:lnTo>
                    <a:lnTo>
                      <a:pt x="161" y="68"/>
                    </a:lnTo>
                    <a:lnTo>
                      <a:pt x="161" y="62"/>
                    </a:lnTo>
                    <a:lnTo>
                      <a:pt x="159" y="57"/>
                    </a:lnTo>
                    <a:lnTo>
                      <a:pt x="153" y="48"/>
                    </a:lnTo>
                    <a:lnTo>
                      <a:pt x="147" y="38"/>
                    </a:lnTo>
                    <a:lnTo>
                      <a:pt x="138" y="30"/>
                    </a:lnTo>
                    <a:lnTo>
                      <a:pt x="138" y="30"/>
                    </a:lnTo>
                    <a:lnTo>
                      <a:pt x="127" y="24"/>
                    </a:lnTo>
                    <a:lnTo>
                      <a:pt x="114" y="19"/>
                    </a:lnTo>
                    <a:lnTo>
                      <a:pt x="101" y="16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1" y="15"/>
                    </a:lnTo>
                    <a:lnTo>
                      <a:pt x="81" y="15"/>
                    </a:lnTo>
                    <a:lnTo>
                      <a:pt x="73" y="15"/>
                    </a:lnTo>
                    <a:lnTo>
                      <a:pt x="65" y="16"/>
                    </a:lnTo>
                    <a:lnTo>
                      <a:pt x="57" y="18"/>
                    </a:lnTo>
                    <a:lnTo>
                      <a:pt x="50" y="20"/>
                    </a:lnTo>
                    <a:lnTo>
                      <a:pt x="42" y="22"/>
                    </a:lnTo>
                    <a:lnTo>
                      <a:pt x="36" y="26"/>
                    </a:lnTo>
                    <a:lnTo>
                      <a:pt x="30" y="29"/>
                    </a:lnTo>
                    <a:lnTo>
                      <a:pt x="24" y="33"/>
                    </a:lnTo>
                    <a:lnTo>
                      <a:pt x="19" y="37"/>
                    </a:lnTo>
                    <a:lnTo>
                      <a:pt x="14" y="43"/>
                    </a:lnTo>
                    <a:lnTo>
                      <a:pt x="10" y="48"/>
                    </a:lnTo>
                    <a:lnTo>
                      <a:pt x="6" y="54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7"/>
                    </a:lnTo>
                    <a:lnTo>
                      <a:pt x="6" y="102"/>
                    </a:lnTo>
                    <a:lnTo>
                      <a:pt x="10" y="108"/>
                    </a:lnTo>
                    <a:lnTo>
                      <a:pt x="14" y="114"/>
                    </a:lnTo>
                    <a:lnTo>
                      <a:pt x="19" y="118"/>
                    </a:lnTo>
                    <a:lnTo>
                      <a:pt x="24" y="123"/>
                    </a:lnTo>
                    <a:lnTo>
                      <a:pt x="30" y="127"/>
                    </a:lnTo>
                    <a:lnTo>
                      <a:pt x="36" y="130"/>
                    </a:lnTo>
                    <a:lnTo>
                      <a:pt x="42" y="133"/>
                    </a:lnTo>
                    <a:lnTo>
                      <a:pt x="50" y="136"/>
                    </a:lnTo>
                    <a:lnTo>
                      <a:pt x="57" y="138"/>
                    </a:lnTo>
                    <a:lnTo>
                      <a:pt x="65" y="140"/>
                    </a:lnTo>
                    <a:lnTo>
                      <a:pt x="73" y="140"/>
                    </a:lnTo>
                    <a:lnTo>
                      <a:pt x="81" y="141"/>
                    </a:lnTo>
                    <a:lnTo>
                      <a:pt x="81" y="141"/>
                    </a:lnTo>
                    <a:lnTo>
                      <a:pt x="225" y="141"/>
                    </a:lnTo>
                    <a:lnTo>
                      <a:pt x="225" y="141"/>
                    </a:lnTo>
                    <a:lnTo>
                      <a:pt x="234" y="140"/>
                    </a:lnTo>
                    <a:lnTo>
                      <a:pt x="240" y="139"/>
                    </a:lnTo>
                    <a:lnTo>
                      <a:pt x="247" y="138"/>
                    </a:lnTo>
                    <a:lnTo>
                      <a:pt x="253" y="136"/>
                    </a:lnTo>
                    <a:lnTo>
                      <a:pt x="266" y="130"/>
                    </a:lnTo>
                    <a:lnTo>
                      <a:pt x="276" y="123"/>
                    </a:lnTo>
                    <a:lnTo>
                      <a:pt x="284" y="114"/>
                    </a:lnTo>
                    <a:lnTo>
                      <a:pt x="290" y="103"/>
                    </a:lnTo>
                    <a:lnTo>
                      <a:pt x="292" y="98"/>
                    </a:lnTo>
                    <a:lnTo>
                      <a:pt x="294" y="92"/>
                    </a:lnTo>
                    <a:lnTo>
                      <a:pt x="295" y="87"/>
                    </a:lnTo>
                    <a:lnTo>
                      <a:pt x="295" y="81"/>
                    </a:lnTo>
                    <a:lnTo>
                      <a:pt x="295" y="81"/>
                    </a:lnTo>
                    <a:lnTo>
                      <a:pt x="295" y="74"/>
                    </a:lnTo>
                    <a:lnTo>
                      <a:pt x="293" y="68"/>
                    </a:lnTo>
                    <a:lnTo>
                      <a:pt x="292" y="63"/>
                    </a:lnTo>
                    <a:lnTo>
                      <a:pt x="289" y="57"/>
                    </a:lnTo>
                    <a:lnTo>
                      <a:pt x="286" y="52"/>
                    </a:lnTo>
                    <a:lnTo>
                      <a:pt x="282" y="47"/>
                    </a:lnTo>
                    <a:lnTo>
                      <a:pt x="274" y="38"/>
                    </a:lnTo>
                    <a:lnTo>
                      <a:pt x="262" y="31"/>
                    </a:lnTo>
                    <a:lnTo>
                      <a:pt x="249" y="25"/>
                    </a:lnTo>
                    <a:lnTo>
                      <a:pt x="236" y="21"/>
                    </a:lnTo>
                    <a:lnTo>
                      <a:pt x="220" y="20"/>
                    </a:lnTo>
                    <a:lnTo>
                      <a:pt x="220" y="2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6" name="Freeform 213"/>
              <p:cNvSpPr>
                <a:spLocks/>
              </p:cNvSpPr>
              <p:nvPr/>
            </p:nvSpPr>
            <p:spPr bwMode="auto">
              <a:xfrm>
                <a:off x="3261" y="2349"/>
                <a:ext cx="29" cy="99"/>
              </a:xfrm>
              <a:custGeom>
                <a:avLst/>
                <a:gdLst>
                  <a:gd name="T0" fmla="*/ 13 w 29"/>
                  <a:gd name="T1" fmla="*/ 99 h 99"/>
                  <a:gd name="T2" fmla="*/ 13 w 29"/>
                  <a:gd name="T3" fmla="*/ 99 h 99"/>
                  <a:gd name="T4" fmla="*/ 8 w 29"/>
                  <a:gd name="T5" fmla="*/ 94 h 99"/>
                  <a:gd name="T6" fmla="*/ 4 w 29"/>
                  <a:gd name="T7" fmla="*/ 89 h 99"/>
                  <a:gd name="T8" fmla="*/ 1 w 29"/>
                  <a:gd name="T9" fmla="*/ 83 h 99"/>
                  <a:gd name="T10" fmla="*/ 0 w 29"/>
                  <a:gd name="T11" fmla="*/ 75 h 99"/>
                  <a:gd name="T12" fmla="*/ 1 w 29"/>
                  <a:gd name="T13" fmla="*/ 68 h 99"/>
                  <a:gd name="T14" fmla="*/ 4 w 29"/>
                  <a:gd name="T15" fmla="*/ 61 h 99"/>
                  <a:gd name="T16" fmla="*/ 8 w 29"/>
                  <a:gd name="T17" fmla="*/ 54 h 99"/>
                  <a:gd name="T18" fmla="*/ 14 w 29"/>
                  <a:gd name="T19" fmla="*/ 46 h 99"/>
                  <a:gd name="T20" fmla="*/ 14 w 29"/>
                  <a:gd name="T21" fmla="*/ 46 h 99"/>
                  <a:gd name="T22" fmla="*/ 19 w 29"/>
                  <a:gd name="T23" fmla="*/ 38 h 99"/>
                  <a:gd name="T24" fmla="*/ 23 w 29"/>
                  <a:gd name="T25" fmla="*/ 31 h 99"/>
                  <a:gd name="T26" fmla="*/ 27 w 29"/>
                  <a:gd name="T27" fmla="*/ 25 h 99"/>
                  <a:gd name="T28" fmla="*/ 28 w 29"/>
                  <a:gd name="T29" fmla="*/ 20 h 99"/>
                  <a:gd name="T30" fmla="*/ 29 w 29"/>
                  <a:gd name="T31" fmla="*/ 15 h 99"/>
                  <a:gd name="T32" fmla="*/ 28 w 29"/>
                  <a:gd name="T33" fmla="*/ 10 h 99"/>
                  <a:gd name="T34" fmla="*/ 25 w 29"/>
                  <a:gd name="T3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99">
                    <a:moveTo>
                      <a:pt x="13" y="99"/>
                    </a:moveTo>
                    <a:lnTo>
                      <a:pt x="13" y="99"/>
                    </a:lnTo>
                    <a:lnTo>
                      <a:pt x="8" y="94"/>
                    </a:lnTo>
                    <a:lnTo>
                      <a:pt x="4" y="89"/>
                    </a:lnTo>
                    <a:lnTo>
                      <a:pt x="1" y="83"/>
                    </a:lnTo>
                    <a:lnTo>
                      <a:pt x="0" y="75"/>
                    </a:lnTo>
                    <a:lnTo>
                      <a:pt x="1" y="68"/>
                    </a:lnTo>
                    <a:lnTo>
                      <a:pt x="4" y="61"/>
                    </a:lnTo>
                    <a:lnTo>
                      <a:pt x="8" y="54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19" y="38"/>
                    </a:lnTo>
                    <a:lnTo>
                      <a:pt x="23" y="31"/>
                    </a:lnTo>
                    <a:lnTo>
                      <a:pt x="27" y="25"/>
                    </a:lnTo>
                    <a:lnTo>
                      <a:pt x="28" y="20"/>
                    </a:lnTo>
                    <a:lnTo>
                      <a:pt x="29" y="15"/>
                    </a:lnTo>
                    <a:lnTo>
                      <a:pt x="28" y="10"/>
                    </a:lnTo>
                    <a:lnTo>
                      <a:pt x="2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7" name="Freeform 214"/>
              <p:cNvSpPr>
                <a:spLocks/>
              </p:cNvSpPr>
              <p:nvPr/>
            </p:nvSpPr>
            <p:spPr bwMode="auto">
              <a:xfrm>
                <a:off x="3290" y="2364"/>
                <a:ext cx="25" cy="90"/>
              </a:xfrm>
              <a:custGeom>
                <a:avLst/>
                <a:gdLst>
                  <a:gd name="T0" fmla="*/ 12 w 25"/>
                  <a:gd name="T1" fmla="*/ 90 h 90"/>
                  <a:gd name="T2" fmla="*/ 12 w 25"/>
                  <a:gd name="T3" fmla="*/ 90 h 90"/>
                  <a:gd name="T4" fmla="*/ 7 w 25"/>
                  <a:gd name="T5" fmla="*/ 85 h 90"/>
                  <a:gd name="T6" fmla="*/ 3 w 25"/>
                  <a:gd name="T7" fmla="*/ 80 h 90"/>
                  <a:gd name="T8" fmla="*/ 1 w 25"/>
                  <a:gd name="T9" fmla="*/ 75 h 90"/>
                  <a:gd name="T10" fmla="*/ 0 w 25"/>
                  <a:gd name="T11" fmla="*/ 69 h 90"/>
                  <a:gd name="T12" fmla="*/ 1 w 25"/>
                  <a:gd name="T13" fmla="*/ 62 h 90"/>
                  <a:gd name="T14" fmla="*/ 3 w 25"/>
                  <a:gd name="T15" fmla="*/ 55 h 90"/>
                  <a:gd name="T16" fmla="*/ 7 w 25"/>
                  <a:gd name="T17" fmla="*/ 48 h 90"/>
                  <a:gd name="T18" fmla="*/ 13 w 25"/>
                  <a:gd name="T19" fmla="*/ 41 h 90"/>
                  <a:gd name="T20" fmla="*/ 13 w 25"/>
                  <a:gd name="T21" fmla="*/ 41 h 90"/>
                  <a:gd name="T22" fmla="*/ 18 w 25"/>
                  <a:gd name="T23" fmla="*/ 34 h 90"/>
                  <a:gd name="T24" fmla="*/ 21 w 25"/>
                  <a:gd name="T25" fmla="*/ 28 h 90"/>
                  <a:gd name="T26" fmla="*/ 24 w 25"/>
                  <a:gd name="T27" fmla="*/ 22 h 90"/>
                  <a:gd name="T28" fmla="*/ 25 w 25"/>
                  <a:gd name="T29" fmla="*/ 17 h 90"/>
                  <a:gd name="T30" fmla="*/ 25 w 25"/>
                  <a:gd name="T31" fmla="*/ 12 h 90"/>
                  <a:gd name="T32" fmla="*/ 25 w 25"/>
                  <a:gd name="T33" fmla="*/ 8 h 90"/>
                  <a:gd name="T34" fmla="*/ 23 w 25"/>
                  <a:gd name="T35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" h="90">
                    <a:moveTo>
                      <a:pt x="12" y="90"/>
                    </a:moveTo>
                    <a:lnTo>
                      <a:pt x="12" y="90"/>
                    </a:lnTo>
                    <a:lnTo>
                      <a:pt x="7" y="85"/>
                    </a:lnTo>
                    <a:lnTo>
                      <a:pt x="3" y="80"/>
                    </a:lnTo>
                    <a:lnTo>
                      <a:pt x="1" y="75"/>
                    </a:lnTo>
                    <a:lnTo>
                      <a:pt x="0" y="69"/>
                    </a:lnTo>
                    <a:lnTo>
                      <a:pt x="1" y="62"/>
                    </a:lnTo>
                    <a:lnTo>
                      <a:pt x="3" y="55"/>
                    </a:lnTo>
                    <a:lnTo>
                      <a:pt x="7" y="48"/>
                    </a:lnTo>
                    <a:lnTo>
                      <a:pt x="13" y="41"/>
                    </a:lnTo>
                    <a:lnTo>
                      <a:pt x="13" y="41"/>
                    </a:lnTo>
                    <a:lnTo>
                      <a:pt x="18" y="34"/>
                    </a:lnTo>
                    <a:lnTo>
                      <a:pt x="21" y="28"/>
                    </a:lnTo>
                    <a:lnTo>
                      <a:pt x="24" y="22"/>
                    </a:lnTo>
                    <a:lnTo>
                      <a:pt x="25" y="17"/>
                    </a:lnTo>
                    <a:lnTo>
                      <a:pt x="25" y="12"/>
                    </a:lnTo>
                    <a:lnTo>
                      <a:pt x="25" y="8"/>
                    </a:lnTo>
                    <a:lnTo>
                      <a:pt x="2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8" name="Freeform 215"/>
              <p:cNvSpPr>
                <a:spLocks noEditPoints="1"/>
              </p:cNvSpPr>
              <p:nvPr/>
            </p:nvSpPr>
            <p:spPr bwMode="auto">
              <a:xfrm>
                <a:off x="3776" y="1991"/>
                <a:ext cx="96" cy="99"/>
              </a:xfrm>
              <a:custGeom>
                <a:avLst/>
                <a:gdLst>
                  <a:gd name="T0" fmla="*/ 55 w 96"/>
                  <a:gd name="T1" fmla="*/ 14 h 99"/>
                  <a:gd name="T2" fmla="*/ 46 w 96"/>
                  <a:gd name="T3" fmla="*/ 16 h 99"/>
                  <a:gd name="T4" fmla="*/ 41 w 96"/>
                  <a:gd name="T5" fmla="*/ 9 h 99"/>
                  <a:gd name="T6" fmla="*/ 49 w 96"/>
                  <a:gd name="T7" fmla="*/ 0 h 99"/>
                  <a:gd name="T8" fmla="*/ 57 w 96"/>
                  <a:gd name="T9" fmla="*/ 5 h 99"/>
                  <a:gd name="T10" fmla="*/ 34 w 96"/>
                  <a:gd name="T11" fmla="*/ 11 h 99"/>
                  <a:gd name="T12" fmla="*/ 31 w 96"/>
                  <a:gd name="T13" fmla="*/ 21 h 99"/>
                  <a:gd name="T14" fmla="*/ 24 w 96"/>
                  <a:gd name="T15" fmla="*/ 20 h 99"/>
                  <a:gd name="T16" fmla="*/ 21 w 96"/>
                  <a:gd name="T17" fmla="*/ 13 h 99"/>
                  <a:gd name="T18" fmla="*/ 27 w 96"/>
                  <a:gd name="T19" fmla="*/ 8 h 99"/>
                  <a:gd name="T20" fmla="*/ 34 w 96"/>
                  <a:gd name="T21" fmla="*/ 11 h 99"/>
                  <a:gd name="T22" fmla="*/ 18 w 96"/>
                  <a:gd name="T23" fmla="*/ 28 h 99"/>
                  <a:gd name="T24" fmla="*/ 15 w 96"/>
                  <a:gd name="T25" fmla="*/ 35 h 99"/>
                  <a:gd name="T26" fmla="*/ 8 w 96"/>
                  <a:gd name="T27" fmla="*/ 35 h 99"/>
                  <a:gd name="T28" fmla="*/ 6 w 96"/>
                  <a:gd name="T29" fmla="*/ 27 h 99"/>
                  <a:gd name="T30" fmla="*/ 12 w 96"/>
                  <a:gd name="T31" fmla="*/ 24 h 99"/>
                  <a:gd name="T32" fmla="*/ 6 w 96"/>
                  <a:gd name="T33" fmla="*/ 46 h 99"/>
                  <a:gd name="T34" fmla="*/ 11 w 96"/>
                  <a:gd name="T35" fmla="*/ 52 h 99"/>
                  <a:gd name="T36" fmla="*/ 8 w 96"/>
                  <a:gd name="T37" fmla="*/ 57 h 99"/>
                  <a:gd name="T38" fmla="*/ 2 w 96"/>
                  <a:gd name="T39" fmla="*/ 56 h 99"/>
                  <a:gd name="T40" fmla="*/ 0 w 96"/>
                  <a:gd name="T41" fmla="*/ 50 h 99"/>
                  <a:gd name="T42" fmla="*/ 6 w 96"/>
                  <a:gd name="T43" fmla="*/ 46 h 99"/>
                  <a:gd name="T44" fmla="*/ 13 w 96"/>
                  <a:gd name="T45" fmla="*/ 68 h 99"/>
                  <a:gd name="T46" fmla="*/ 16 w 96"/>
                  <a:gd name="T47" fmla="*/ 73 h 99"/>
                  <a:gd name="T48" fmla="*/ 14 w 96"/>
                  <a:gd name="T49" fmla="*/ 79 h 99"/>
                  <a:gd name="T50" fmla="*/ 7 w 96"/>
                  <a:gd name="T51" fmla="*/ 76 h 99"/>
                  <a:gd name="T52" fmla="*/ 7 w 96"/>
                  <a:gd name="T53" fmla="*/ 70 h 99"/>
                  <a:gd name="T54" fmla="*/ 24 w 96"/>
                  <a:gd name="T55" fmla="*/ 87 h 99"/>
                  <a:gd name="T56" fmla="*/ 30 w 96"/>
                  <a:gd name="T57" fmla="*/ 86 h 99"/>
                  <a:gd name="T58" fmla="*/ 32 w 96"/>
                  <a:gd name="T59" fmla="*/ 90 h 99"/>
                  <a:gd name="T60" fmla="*/ 29 w 96"/>
                  <a:gd name="T61" fmla="*/ 94 h 99"/>
                  <a:gd name="T62" fmla="*/ 24 w 96"/>
                  <a:gd name="T63" fmla="*/ 92 h 99"/>
                  <a:gd name="T64" fmla="*/ 24 w 96"/>
                  <a:gd name="T65" fmla="*/ 87 h 99"/>
                  <a:gd name="T66" fmla="*/ 46 w 96"/>
                  <a:gd name="T67" fmla="*/ 92 h 99"/>
                  <a:gd name="T68" fmla="*/ 50 w 96"/>
                  <a:gd name="T69" fmla="*/ 91 h 99"/>
                  <a:gd name="T70" fmla="*/ 54 w 96"/>
                  <a:gd name="T71" fmla="*/ 95 h 99"/>
                  <a:gd name="T72" fmla="*/ 49 w 96"/>
                  <a:gd name="T73" fmla="*/ 99 h 99"/>
                  <a:gd name="T74" fmla="*/ 45 w 96"/>
                  <a:gd name="T75" fmla="*/ 97 h 99"/>
                  <a:gd name="T76" fmla="*/ 68 w 96"/>
                  <a:gd name="T77" fmla="*/ 91 h 99"/>
                  <a:gd name="T78" fmla="*/ 72 w 96"/>
                  <a:gd name="T79" fmla="*/ 86 h 99"/>
                  <a:gd name="T80" fmla="*/ 73 w 96"/>
                  <a:gd name="T81" fmla="*/ 93 h 99"/>
                  <a:gd name="T82" fmla="*/ 68 w 96"/>
                  <a:gd name="T83" fmla="*/ 91 h 99"/>
                  <a:gd name="T84" fmla="*/ 83 w 96"/>
                  <a:gd name="T85" fmla="*/ 71 h 99"/>
                  <a:gd name="T86" fmla="*/ 88 w 96"/>
                  <a:gd name="T87" fmla="*/ 70 h 99"/>
                  <a:gd name="T88" fmla="*/ 87 w 96"/>
                  <a:gd name="T89" fmla="*/ 76 h 99"/>
                  <a:gd name="T90" fmla="*/ 93 w 96"/>
                  <a:gd name="T91" fmla="*/ 55 h 99"/>
                  <a:gd name="T92" fmla="*/ 91 w 96"/>
                  <a:gd name="T93" fmla="*/ 50 h 99"/>
                  <a:gd name="T94" fmla="*/ 96 w 96"/>
                  <a:gd name="T95" fmla="*/ 52 h 99"/>
                  <a:gd name="T96" fmla="*/ 93 w 96"/>
                  <a:gd name="T97" fmla="*/ 55 h 99"/>
                  <a:gd name="T98" fmla="*/ 84 w 96"/>
                  <a:gd name="T99" fmla="*/ 31 h 99"/>
                  <a:gd name="T100" fmla="*/ 85 w 96"/>
                  <a:gd name="T101" fmla="*/ 28 h 99"/>
                  <a:gd name="T102" fmla="*/ 90 w 96"/>
                  <a:gd name="T103" fmla="*/ 31 h 99"/>
                  <a:gd name="T104" fmla="*/ 73 w 96"/>
                  <a:gd name="T105" fmla="*/ 16 h 99"/>
                  <a:gd name="T106" fmla="*/ 69 w 96"/>
                  <a:gd name="T107" fmla="*/ 15 h 99"/>
                  <a:gd name="T108" fmla="*/ 72 w 96"/>
                  <a:gd name="T109" fmla="*/ 13 h 99"/>
                  <a:gd name="T110" fmla="*/ 73 w 96"/>
                  <a:gd name="T111" fmla="*/ 1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6" h="99">
                    <a:moveTo>
                      <a:pt x="58" y="9"/>
                    </a:moveTo>
                    <a:lnTo>
                      <a:pt x="58" y="9"/>
                    </a:lnTo>
                    <a:lnTo>
                      <a:pt x="57" y="12"/>
                    </a:lnTo>
                    <a:lnTo>
                      <a:pt x="55" y="14"/>
                    </a:lnTo>
                    <a:lnTo>
                      <a:pt x="52" y="16"/>
                    </a:lnTo>
                    <a:lnTo>
                      <a:pt x="49" y="17"/>
                    </a:lnTo>
                    <a:lnTo>
                      <a:pt x="49" y="17"/>
                    </a:lnTo>
                    <a:lnTo>
                      <a:pt x="46" y="16"/>
                    </a:lnTo>
                    <a:lnTo>
                      <a:pt x="43" y="14"/>
                    </a:lnTo>
                    <a:lnTo>
                      <a:pt x="42" y="12"/>
                    </a:lnTo>
                    <a:lnTo>
                      <a:pt x="41" y="9"/>
                    </a:lnTo>
                    <a:lnTo>
                      <a:pt x="41" y="9"/>
                    </a:lnTo>
                    <a:lnTo>
                      <a:pt x="42" y="5"/>
                    </a:lnTo>
                    <a:lnTo>
                      <a:pt x="43" y="2"/>
                    </a:lnTo>
                    <a:lnTo>
                      <a:pt x="46" y="1"/>
                    </a:lnTo>
                    <a:lnTo>
                      <a:pt x="49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5" y="2"/>
                    </a:lnTo>
                    <a:lnTo>
                      <a:pt x="57" y="5"/>
                    </a:lnTo>
                    <a:lnTo>
                      <a:pt x="58" y="9"/>
                    </a:lnTo>
                    <a:lnTo>
                      <a:pt x="58" y="9"/>
                    </a:lnTo>
                    <a:close/>
                    <a:moveTo>
                      <a:pt x="34" y="11"/>
                    </a:moveTo>
                    <a:lnTo>
                      <a:pt x="34" y="11"/>
                    </a:lnTo>
                    <a:lnTo>
                      <a:pt x="35" y="14"/>
                    </a:lnTo>
                    <a:lnTo>
                      <a:pt x="34" y="16"/>
                    </a:lnTo>
                    <a:lnTo>
                      <a:pt x="33" y="19"/>
                    </a:lnTo>
                    <a:lnTo>
                      <a:pt x="31" y="21"/>
                    </a:lnTo>
                    <a:lnTo>
                      <a:pt x="31" y="21"/>
                    </a:lnTo>
                    <a:lnTo>
                      <a:pt x="29" y="22"/>
                    </a:lnTo>
                    <a:lnTo>
                      <a:pt x="26" y="21"/>
                    </a:lnTo>
                    <a:lnTo>
                      <a:pt x="24" y="20"/>
                    </a:lnTo>
                    <a:lnTo>
                      <a:pt x="22" y="18"/>
                    </a:lnTo>
                    <a:lnTo>
                      <a:pt x="22" y="18"/>
                    </a:lnTo>
                    <a:lnTo>
                      <a:pt x="21" y="15"/>
                    </a:lnTo>
                    <a:lnTo>
                      <a:pt x="21" y="13"/>
                    </a:lnTo>
                    <a:lnTo>
                      <a:pt x="22" y="10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7" y="8"/>
                    </a:lnTo>
                    <a:lnTo>
                      <a:pt x="30" y="8"/>
                    </a:lnTo>
                    <a:lnTo>
                      <a:pt x="32" y="9"/>
                    </a:lnTo>
                    <a:lnTo>
                      <a:pt x="34" y="11"/>
                    </a:lnTo>
                    <a:lnTo>
                      <a:pt x="34" y="11"/>
                    </a:lnTo>
                    <a:close/>
                    <a:moveTo>
                      <a:pt x="14" y="25"/>
                    </a:moveTo>
                    <a:lnTo>
                      <a:pt x="14" y="25"/>
                    </a:lnTo>
                    <a:lnTo>
                      <a:pt x="16" y="26"/>
                    </a:lnTo>
                    <a:lnTo>
                      <a:pt x="18" y="28"/>
                    </a:lnTo>
                    <a:lnTo>
                      <a:pt x="19" y="31"/>
                    </a:lnTo>
                    <a:lnTo>
                      <a:pt x="18" y="33"/>
                    </a:lnTo>
                    <a:lnTo>
                      <a:pt x="18" y="33"/>
                    </a:lnTo>
                    <a:lnTo>
                      <a:pt x="15" y="35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8" y="35"/>
                    </a:lnTo>
                    <a:lnTo>
                      <a:pt x="8" y="35"/>
                    </a:lnTo>
                    <a:lnTo>
                      <a:pt x="6" y="34"/>
                    </a:lnTo>
                    <a:lnTo>
                      <a:pt x="5" y="32"/>
                    </a:lnTo>
                    <a:lnTo>
                      <a:pt x="5" y="29"/>
                    </a:lnTo>
                    <a:lnTo>
                      <a:pt x="6" y="27"/>
                    </a:lnTo>
                    <a:lnTo>
                      <a:pt x="6" y="27"/>
                    </a:lnTo>
                    <a:lnTo>
                      <a:pt x="8" y="25"/>
                    </a:lnTo>
                    <a:lnTo>
                      <a:pt x="10" y="24"/>
                    </a:lnTo>
                    <a:lnTo>
                      <a:pt x="12" y="24"/>
                    </a:lnTo>
                    <a:lnTo>
                      <a:pt x="14" y="25"/>
                    </a:lnTo>
                    <a:lnTo>
                      <a:pt x="14" y="25"/>
                    </a:lnTo>
                    <a:close/>
                    <a:moveTo>
                      <a:pt x="6" y="46"/>
                    </a:moveTo>
                    <a:lnTo>
                      <a:pt x="6" y="46"/>
                    </a:lnTo>
                    <a:lnTo>
                      <a:pt x="8" y="47"/>
                    </a:lnTo>
                    <a:lnTo>
                      <a:pt x="10" y="48"/>
                    </a:lnTo>
                    <a:lnTo>
                      <a:pt x="11" y="50"/>
                    </a:lnTo>
                    <a:lnTo>
                      <a:pt x="11" y="52"/>
                    </a:lnTo>
                    <a:lnTo>
                      <a:pt x="11" y="52"/>
                    </a:lnTo>
                    <a:lnTo>
                      <a:pt x="11" y="54"/>
                    </a:lnTo>
                    <a:lnTo>
                      <a:pt x="10" y="56"/>
                    </a:lnTo>
                    <a:lnTo>
                      <a:pt x="8" y="57"/>
                    </a:lnTo>
                    <a:lnTo>
                      <a:pt x="6" y="58"/>
                    </a:lnTo>
                    <a:lnTo>
                      <a:pt x="6" y="58"/>
                    </a:lnTo>
                    <a:lnTo>
                      <a:pt x="3" y="57"/>
                    </a:lnTo>
                    <a:lnTo>
                      <a:pt x="2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2" y="48"/>
                    </a:lnTo>
                    <a:lnTo>
                      <a:pt x="3" y="47"/>
                    </a:lnTo>
                    <a:lnTo>
                      <a:pt x="6" y="46"/>
                    </a:lnTo>
                    <a:lnTo>
                      <a:pt x="6" y="46"/>
                    </a:lnTo>
                    <a:close/>
                    <a:moveTo>
                      <a:pt x="9" y="69"/>
                    </a:moveTo>
                    <a:lnTo>
                      <a:pt x="9" y="69"/>
                    </a:lnTo>
                    <a:lnTo>
                      <a:pt x="11" y="68"/>
                    </a:lnTo>
                    <a:lnTo>
                      <a:pt x="13" y="68"/>
                    </a:lnTo>
                    <a:lnTo>
                      <a:pt x="14" y="69"/>
                    </a:lnTo>
                    <a:lnTo>
                      <a:pt x="16" y="71"/>
                    </a:lnTo>
                    <a:lnTo>
                      <a:pt x="16" y="71"/>
                    </a:lnTo>
                    <a:lnTo>
                      <a:pt x="16" y="73"/>
                    </a:lnTo>
                    <a:lnTo>
                      <a:pt x="16" y="74"/>
                    </a:lnTo>
                    <a:lnTo>
                      <a:pt x="15" y="76"/>
                    </a:lnTo>
                    <a:lnTo>
                      <a:pt x="14" y="79"/>
                    </a:lnTo>
                    <a:lnTo>
                      <a:pt x="14" y="79"/>
                    </a:lnTo>
                    <a:lnTo>
                      <a:pt x="12" y="79"/>
                    </a:lnTo>
                    <a:lnTo>
                      <a:pt x="10" y="79"/>
                    </a:lnTo>
                    <a:lnTo>
                      <a:pt x="8" y="77"/>
                    </a:lnTo>
                    <a:lnTo>
                      <a:pt x="7" y="76"/>
                    </a:lnTo>
                    <a:lnTo>
                      <a:pt x="7" y="76"/>
                    </a:lnTo>
                    <a:lnTo>
                      <a:pt x="6" y="74"/>
                    </a:lnTo>
                    <a:lnTo>
                      <a:pt x="6" y="72"/>
                    </a:lnTo>
                    <a:lnTo>
                      <a:pt x="7" y="70"/>
                    </a:lnTo>
                    <a:lnTo>
                      <a:pt x="9" y="69"/>
                    </a:lnTo>
                    <a:lnTo>
                      <a:pt x="9" y="69"/>
                    </a:lnTo>
                    <a:close/>
                    <a:moveTo>
                      <a:pt x="24" y="87"/>
                    </a:moveTo>
                    <a:lnTo>
                      <a:pt x="24" y="87"/>
                    </a:lnTo>
                    <a:lnTo>
                      <a:pt x="25" y="86"/>
                    </a:lnTo>
                    <a:lnTo>
                      <a:pt x="27" y="85"/>
                    </a:lnTo>
                    <a:lnTo>
                      <a:pt x="28" y="85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1" y="87"/>
                    </a:lnTo>
                    <a:lnTo>
                      <a:pt x="32" y="88"/>
                    </a:lnTo>
                    <a:lnTo>
                      <a:pt x="32" y="90"/>
                    </a:lnTo>
                    <a:lnTo>
                      <a:pt x="32" y="92"/>
                    </a:lnTo>
                    <a:lnTo>
                      <a:pt x="32" y="92"/>
                    </a:lnTo>
                    <a:lnTo>
                      <a:pt x="30" y="93"/>
                    </a:lnTo>
                    <a:lnTo>
                      <a:pt x="29" y="94"/>
                    </a:lnTo>
                    <a:lnTo>
                      <a:pt x="27" y="94"/>
                    </a:lnTo>
                    <a:lnTo>
                      <a:pt x="25" y="94"/>
                    </a:lnTo>
                    <a:lnTo>
                      <a:pt x="25" y="94"/>
                    </a:lnTo>
                    <a:lnTo>
                      <a:pt x="24" y="92"/>
                    </a:lnTo>
                    <a:lnTo>
                      <a:pt x="23" y="91"/>
                    </a:lnTo>
                    <a:lnTo>
                      <a:pt x="23" y="89"/>
                    </a:lnTo>
                    <a:lnTo>
                      <a:pt x="24" y="87"/>
                    </a:lnTo>
                    <a:lnTo>
                      <a:pt x="24" y="87"/>
                    </a:lnTo>
                    <a:close/>
                    <a:moveTo>
                      <a:pt x="45" y="95"/>
                    </a:moveTo>
                    <a:lnTo>
                      <a:pt x="45" y="95"/>
                    </a:lnTo>
                    <a:lnTo>
                      <a:pt x="45" y="94"/>
                    </a:lnTo>
                    <a:lnTo>
                      <a:pt x="46" y="92"/>
                    </a:lnTo>
                    <a:lnTo>
                      <a:pt x="47" y="91"/>
                    </a:lnTo>
                    <a:lnTo>
                      <a:pt x="49" y="91"/>
                    </a:lnTo>
                    <a:lnTo>
                      <a:pt x="49" y="91"/>
                    </a:lnTo>
                    <a:lnTo>
                      <a:pt x="50" y="91"/>
                    </a:lnTo>
                    <a:lnTo>
                      <a:pt x="52" y="92"/>
                    </a:lnTo>
                    <a:lnTo>
                      <a:pt x="54" y="94"/>
                    </a:lnTo>
                    <a:lnTo>
                      <a:pt x="54" y="95"/>
                    </a:lnTo>
                    <a:lnTo>
                      <a:pt x="54" y="95"/>
                    </a:lnTo>
                    <a:lnTo>
                      <a:pt x="54" y="97"/>
                    </a:lnTo>
                    <a:lnTo>
                      <a:pt x="52" y="98"/>
                    </a:lnTo>
                    <a:lnTo>
                      <a:pt x="50" y="99"/>
                    </a:lnTo>
                    <a:lnTo>
                      <a:pt x="49" y="99"/>
                    </a:lnTo>
                    <a:lnTo>
                      <a:pt x="49" y="99"/>
                    </a:lnTo>
                    <a:lnTo>
                      <a:pt x="47" y="99"/>
                    </a:lnTo>
                    <a:lnTo>
                      <a:pt x="46" y="98"/>
                    </a:lnTo>
                    <a:lnTo>
                      <a:pt x="45" y="97"/>
                    </a:lnTo>
                    <a:lnTo>
                      <a:pt x="45" y="95"/>
                    </a:lnTo>
                    <a:lnTo>
                      <a:pt x="45" y="95"/>
                    </a:lnTo>
                    <a:close/>
                    <a:moveTo>
                      <a:pt x="68" y="91"/>
                    </a:moveTo>
                    <a:lnTo>
                      <a:pt x="68" y="91"/>
                    </a:lnTo>
                    <a:lnTo>
                      <a:pt x="67" y="89"/>
                    </a:lnTo>
                    <a:lnTo>
                      <a:pt x="69" y="86"/>
                    </a:lnTo>
                    <a:lnTo>
                      <a:pt x="69" y="86"/>
                    </a:lnTo>
                    <a:lnTo>
                      <a:pt x="72" y="86"/>
                    </a:lnTo>
                    <a:lnTo>
                      <a:pt x="74" y="88"/>
                    </a:lnTo>
                    <a:lnTo>
                      <a:pt x="74" y="88"/>
                    </a:lnTo>
                    <a:lnTo>
                      <a:pt x="74" y="91"/>
                    </a:lnTo>
                    <a:lnTo>
                      <a:pt x="73" y="93"/>
                    </a:lnTo>
                    <a:lnTo>
                      <a:pt x="73" y="93"/>
                    </a:lnTo>
                    <a:lnTo>
                      <a:pt x="70" y="93"/>
                    </a:lnTo>
                    <a:lnTo>
                      <a:pt x="68" y="91"/>
                    </a:lnTo>
                    <a:lnTo>
                      <a:pt x="68" y="91"/>
                    </a:lnTo>
                    <a:close/>
                    <a:moveTo>
                      <a:pt x="85" y="76"/>
                    </a:moveTo>
                    <a:lnTo>
                      <a:pt x="85" y="76"/>
                    </a:lnTo>
                    <a:lnTo>
                      <a:pt x="83" y="74"/>
                    </a:lnTo>
                    <a:lnTo>
                      <a:pt x="83" y="71"/>
                    </a:lnTo>
                    <a:lnTo>
                      <a:pt x="83" y="71"/>
                    </a:lnTo>
                    <a:lnTo>
                      <a:pt x="85" y="70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90" y="72"/>
                    </a:lnTo>
                    <a:lnTo>
                      <a:pt x="90" y="75"/>
                    </a:lnTo>
                    <a:lnTo>
                      <a:pt x="90" y="75"/>
                    </a:lnTo>
                    <a:lnTo>
                      <a:pt x="87" y="76"/>
                    </a:lnTo>
                    <a:lnTo>
                      <a:pt x="85" y="76"/>
                    </a:lnTo>
                    <a:lnTo>
                      <a:pt x="85" y="76"/>
                    </a:lnTo>
                    <a:close/>
                    <a:moveTo>
                      <a:pt x="93" y="55"/>
                    </a:moveTo>
                    <a:lnTo>
                      <a:pt x="93" y="55"/>
                    </a:lnTo>
                    <a:lnTo>
                      <a:pt x="91" y="54"/>
                    </a:lnTo>
                    <a:lnTo>
                      <a:pt x="90" y="52"/>
                    </a:lnTo>
                    <a:lnTo>
                      <a:pt x="90" y="52"/>
                    </a:lnTo>
                    <a:lnTo>
                      <a:pt x="91" y="50"/>
                    </a:lnTo>
                    <a:lnTo>
                      <a:pt x="93" y="49"/>
                    </a:lnTo>
                    <a:lnTo>
                      <a:pt x="93" y="49"/>
                    </a:lnTo>
                    <a:lnTo>
                      <a:pt x="95" y="50"/>
                    </a:lnTo>
                    <a:lnTo>
                      <a:pt x="96" y="52"/>
                    </a:lnTo>
                    <a:lnTo>
                      <a:pt x="96" y="52"/>
                    </a:lnTo>
                    <a:lnTo>
                      <a:pt x="95" y="54"/>
                    </a:lnTo>
                    <a:lnTo>
                      <a:pt x="93" y="55"/>
                    </a:lnTo>
                    <a:lnTo>
                      <a:pt x="93" y="55"/>
                    </a:lnTo>
                    <a:close/>
                    <a:moveTo>
                      <a:pt x="88" y="32"/>
                    </a:moveTo>
                    <a:lnTo>
                      <a:pt x="88" y="32"/>
                    </a:lnTo>
                    <a:lnTo>
                      <a:pt x="86" y="33"/>
                    </a:lnTo>
                    <a:lnTo>
                      <a:pt x="84" y="31"/>
                    </a:lnTo>
                    <a:lnTo>
                      <a:pt x="84" y="31"/>
                    </a:lnTo>
                    <a:lnTo>
                      <a:pt x="84" y="29"/>
                    </a:lnTo>
                    <a:lnTo>
                      <a:pt x="85" y="28"/>
                    </a:lnTo>
                    <a:lnTo>
                      <a:pt x="85" y="28"/>
                    </a:lnTo>
                    <a:lnTo>
                      <a:pt x="87" y="27"/>
                    </a:lnTo>
                    <a:lnTo>
                      <a:pt x="90" y="29"/>
                    </a:lnTo>
                    <a:lnTo>
                      <a:pt x="90" y="29"/>
                    </a:lnTo>
                    <a:lnTo>
                      <a:pt x="90" y="31"/>
                    </a:lnTo>
                    <a:lnTo>
                      <a:pt x="88" y="32"/>
                    </a:lnTo>
                    <a:lnTo>
                      <a:pt x="88" y="32"/>
                    </a:lnTo>
                    <a:close/>
                    <a:moveTo>
                      <a:pt x="73" y="16"/>
                    </a:moveTo>
                    <a:lnTo>
                      <a:pt x="73" y="16"/>
                    </a:lnTo>
                    <a:lnTo>
                      <a:pt x="71" y="17"/>
                    </a:lnTo>
                    <a:lnTo>
                      <a:pt x="70" y="17"/>
                    </a:lnTo>
                    <a:lnTo>
                      <a:pt x="70" y="17"/>
                    </a:lnTo>
                    <a:lnTo>
                      <a:pt x="69" y="15"/>
                    </a:lnTo>
                    <a:lnTo>
                      <a:pt x="69" y="13"/>
                    </a:lnTo>
                    <a:lnTo>
                      <a:pt x="69" y="13"/>
                    </a:lnTo>
                    <a:lnTo>
                      <a:pt x="70" y="12"/>
                    </a:lnTo>
                    <a:lnTo>
                      <a:pt x="72" y="13"/>
                    </a:lnTo>
                    <a:lnTo>
                      <a:pt x="72" y="13"/>
                    </a:lnTo>
                    <a:lnTo>
                      <a:pt x="73" y="14"/>
                    </a:lnTo>
                    <a:lnTo>
                      <a:pt x="73" y="16"/>
                    </a:lnTo>
                    <a:lnTo>
                      <a:pt x="73" y="1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9" name="Freeform 216"/>
              <p:cNvSpPr>
                <a:spLocks/>
              </p:cNvSpPr>
              <p:nvPr/>
            </p:nvSpPr>
            <p:spPr bwMode="auto">
              <a:xfrm>
                <a:off x="3720" y="2144"/>
                <a:ext cx="64" cy="47"/>
              </a:xfrm>
              <a:custGeom>
                <a:avLst/>
                <a:gdLst>
                  <a:gd name="T0" fmla="*/ 64 w 64"/>
                  <a:gd name="T1" fmla="*/ 0 h 47"/>
                  <a:gd name="T2" fmla="*/ 63 w 64"/>
                  <a:gd name="T3" fmla="*/ 20 h 47"/>
                  <a:gd name="T4" fmla="*/ 0 w 64"/>
                  <a:gd name="T5" fmla="*/ 34 h 47"/>
                  <a:gd name="T6" fmla="*/ 0 w 64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" h="47">
                    <a:moveTo>
                      <a:pt x="64" y="0"/>
                    </a:moveTo>
                    <a:lnTo>
                      <a:pt x="63" y="20"/>
                    </a:lnTo>
                    <a:lnTo>
                      <a:pt x="0" y="34"/>
                    </a:lnTo>
                    <a:lnTo>
                      <a:pt x="0" y="4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0" name="Freeform 217"/>
              <p:cNvSpPr>
                <a:spLocks/>
              </p:cNvSpPr>
              <p:nvPr/>
            </p:nvSpPr>
            <p:spPr bwMode="auto">
              <a:xfrm>
                <a:off x="3692" y="1957"/>
                <a:ext cx="264" cy="234"/>
              </a:xfrm>
              <a:custGeom>
                <a:avLst/>
                <a:gdLst>
                  <a:gd name="T0" fmla="*/ 235 w 264"/>
                  <a:gd name="T1" fmla="*/ 234 h 234"/>
                  <a:gd name="T2" fmla="*/ 235 w 264"/>
                  <a:gd name="T3" fmla="*/ 221 h 234"/>
                  <a:gd name="T4" fmla="*/ 172 w 264"/>
                  <a:gd name="T5" fmla="*/ 207 h 234"/>
                  <a:gd name="T6" fmla="*/ 170 w 264"/>
                  <a:gd name="T7" fmla="*/ 179 h 234"/>
                  <a:gd name="T8" fmla="*/ 245 w 264"/>
                  <a:gd name="T9" fmla="*/ 179 h 234"/>
                  <a:gd name="T10" fmla="*/ 245 w 264"/>
                  <a:gd name="T11" fmla="*/ 179 h 234"/>
                  <a:gd name="T12" fmla="*/ 249 w 264"/>
                  <a:gd name="T13" fmla="*/ 179 h 234"/>
                  <a:gd name="T14" fmla="*/ 253 w 264"/>
                  <a:gd name="T15" fmla="*/ 178 h 234"/>
                  <a:gd name="T16" fmla="*/ 256 w 264"/>
                  <a:gd name="T17" fmla="*/ 176 h 234"/>
                  <a:gd name="T18" fmla="*/ 259 w 264"/>
                  <a:gd name="T19" fmla="*/ 174 h 234"/>
                  <a:gd name="T20" fmla="*/ 261 w 264"/>
                  <a:gd name="T21" fmla="*/ 171 h 234"/>
                  <a:gd name="T22" fmla="*/ 262 w 264"/>
                  <a:gd name="T23" fmla="*/ 168 h 234"/>
                  <a:gd name="T24" fmla="*/ 264 w 264"/>
                  <a:gd name="T25" fmla="*/ 165 h 234"/>
                  <a:gd name="T26" fmla="*/ 264 w 264"/>
                  <a:gd name="T27" fmla="*/ 161 h 234"/>
                  <a:gd name="T28" fmla="*/ 264 w 264"/>
                  <a:gd name="T29" fmla="*/ 19 h 234"/>
                  <a:gd name="T30" fmla="*/ 264 w 264"/>
                  <a:gd name="T31" fmla="*/ 19 h 234"/>
                  <a:gd name="T32" fmla="*/ 264 w 264"/>
                  <a:gd name="T33" fmla="*/ 15 h 234"/>
                  <a:gd name="T34" fmla="*/ 262 w 264"/>
                  <a:gd name="T35" fmla="*/ 12 h 234"/>
                  <a:gd name="T36" fmla="*/ 261 w 264"/>
                  <a:gd name="T37" fmla="*/ 9 h 234"/>
                  <a:gd name="T38" fmla="*/ 259 w 264"/>
                  <a:gd name="T39" fmla="*/ 6 h 234"/>
                  <a:gd name="T40" fmla="*/ 256 w 264"/>
                  <a:gd name="T41" fmla="*/ 3 h 234"/>
                  <a:gd name="T42" fmla="*/ 253 w 264"/>
                  <a:gd name="T43" fmla="*/ 1 h 234"/>
                  <a:gd name="T44" fmla="*/ 249 w 264"/>
                  <a:gd name="T45" fmla="*/ 0 h 234"/>
                  <a:gd name="T46" fmla="*/ 245 w 264"/>
                  <a:gd name="T47" fmla="*/ 0 h 234"/>
                  <a:gd name="T48" fmla="*/ 18 w 264"/>
                  <a:gd name="T49" fmla="*/ 0 h 234"/>
                  <a:gd name="T50" fmla="*/ 18 w 264"/>
                  <a:gd name="T51" fmla="*/ 0 h 234"/>
                  <a:gd name="T52" fmla="*/ 14 w 264"/>
                  <a:gd name="T53" fmla="*/ 0 h 234"/>
                  <a:gd name="T54" fmla="*/ 11 w 264"/>
                  <a:gd name="T55" fmla="*/ 1 h 234"/>
                  <a:gd name="T56" fmla="*/ 8 w 264"/>
                  <a:gd name="T57" fmla="*/ 3 h 234"/>
                  <a:gd name="T58" fmla="*/ 5 w 264"/>
                  <a:gd name="T59" fmla="*/ 6 h 234"/>
                  <a:gd name="T60" fmla="*/ 3 w 264"/>
                  <a:gd name="T61" fmla="*/ 9 h 234"/>
                  <a:gd name="T62" fmla="*/ 1 w 264"/>
                  <a:gd name="T63" fmla="*/ 12 h 234"/>
                  <a:gd name="T64" fmla="*/ 0 w 264"/>
                  <a:gd name="T65" fmla="*/ 15 h 234"/>
                  <a:gd name="T66" fmla="*/ 0 w 264"/>
                  <a:gd name="T67" fmla="*/ 19 h 234"/>
                  <a:gd name="T68" fmla="*/ 0 w 264"/>
                  <a:gd name="T69" fmla="*/ 161 h 234"/>
                  <a:gd name="T70" fmla="*/ 0 w 264"/>
                  <a:gd name="T71" fmla="*/ 161 h 234"/>
                  <a:gd name="T72" fmla="*/ 0 w 264"/>
                  <a:gd name="T73" fmla="*/ 165 h 234"/>
                  <a:gd name="T74" fmla="*/ 1 w 264"/>
                  <a:gd name="T75" fmla="*/ 168 h 234"/>
                  <a:gd name="T76" fmla="*/ 3 w 264"/>
                  <a:gd name="T77" fmla="*/ 171 h 234"/>
                  <a:gd name="T78" fmla="*/ 5 w 264"/>
                  <a:gd name="T79" fmla="*/ 174 h 234"/>
                  <a:gd name="T80" fmla="*/ 8 w 264"/>
                  <a:gd name="T81" fmla="*/ 176 h 234"/>
                  <a:gd name="T82" fmla="*/ 11 w 264"/>
                  <a:gd name="T83" fmla="*/ 178 h 234"/>
                  <a:gd name="T84" fmla="*/ 14 w 264"/>
                  <a:gd name="T85" fmla="*/ 179 h 234"/>
                  <a:gd name="T86" fmla="*/ 18 w 264"/>
                  <a:gd name="T87" fmla="*/ 179 h 234"/>
                  <a:gd name="T88" fmla="*/ 111 w 264"/>
                  <a:gd name="T89" fmla="*/ 179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64" h="234">
                    <a:moveTo>
                      <a:pt x="235" y="234"/>
                    </a:moveTo>
                    <a:lnTo>
                      <a:pt x="235" y="221"/>
                    </a:lnTo>
                    <a:lnTo>
                      <a:pt x="172" y="207"/>
                    </a:lnTo>
                    <a:lnTo>
                      <a:pt x="170" y="179"/>
                    </a:lnTo>
                    <a:lnTo>
                      <a:pt x="245" y="179"/>
                    </a:lnTo>
                    <a:lnTo>
                      <a:pt x="245" y="179"/>
                    </a:lnTo>
                    <a:lnTo>
                      <a:pt x="249" y="179"/>
                    </a:lnTo>
                    <a:lnTo>
                      <a:pt x="253" y="178"/>
                    </a:lnTo>
                    <a:lnTo>
                      <a:pt x="256" y="176"/>
                    </a:lnTo>
                    <a:lnTo>
                      <a:pt x="259" y="174"/>
                    </a:lnTo>
                    <a:lnTo>
                      <a:pt x="261" y="171"/>
                    </a:lnTo>
                    <a:lnTo>
                      <a:pt x="262" y="168"/>
                    </a:lnTo>
                    <a:lnTo>
                      <a:pt x="264" y="165"/>
                    </a:lnTo>
                    <a:lnTo>
                      <a:pt x="264" y="161"/>
                    </a:lnTo>
                    <a:lnTo>
                      <a:pt x="264" y="19"/>
                    </a:lnTo>
                    <a:lnTo>
                      <a:pt x="264" y="19"/>
                    </a:lnTo>
                    <a:lnTo>
                      <a:pt x="264" y="15"/>
                    </a:lnTo>
                    <a:lnTo>
                      <a:pt x="262" y="12"/>
                    </a:lnTo>
                    <a:lnTo>
                      <a:pt x="261" y="9"/>
                    </a:lnTo>
                    <a:lnTo>
                      <a:pt x="259" y="6"/>
                    </a:lnTo>
                    <a:lnTo>
                      <a:pt x="256" y="3"/>
                    </a:lnTo>
                    <a:lnTo>
                      <a:pt x="253" y="1"/>
                    </a:lnTo>
                    <a:lnTo>
                      <a:pt x="249" y="0"/>
                    </a:lnTo>
                    <a:lnTo>
                      <a:pt x="245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3"/>
                    </a:lnTo>
                    <a:lnTo>
                      <a:pt x="5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161"/>
                    </a:lnTo>
                    <a:lnTo>
                      <a:pt x="0" y="161"/>
                    </a:lnTo>
                    <a:lnTo>
                      <a:pt x="0" y="165"/>
                    </a:lnTo>
                    <a:lnTo>
                      <a:pt x="1" y="168"/>
                    </a:lnTo>
                    <a:lnTo>
                      <a:pt x="3" y="171"/>
                    </a:lnTo>
                    <a:lnTo>
                      <a:pt x="5" y="174"/>
                    </a:lnTo>
                    <a:lnTo>
                      <a:pt x="8" y="176"/>
                    </a:lnTo>
                    <a:lnTo>
                      <a:pt x="11" y="178"/>
                    </a:lnTo>
                    <a:lnTo>
                      <a:pt x="14" y="179"/>
                    </a:lnTo>
                    <a:lnTo>
                      <a:pt x="18" y="179"/>
                    </a:lnTo>
                    <a:lnTo>
                      <a:pt x="111" y="17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1" name="Freeform 218"/>
              <p:cNvSpPr>
                <a:spLocks/>
              </p:cNvSpPr>
              <p:nvPr/>
            </p:nvSpPr>
            <p:spPr bwMode="auto">
              <a:xfrm>
                <a:off x="3706" y="1972"/>
                <a:ext cx="236" cy="140"/>
              </a:xfrm>
              <a:custGeom>
                <a:avLst/>
                <a:gdLst>
                  <a:gd name="T0" fmla="*/ 236 w 236"/>
                  <a:gd name="T1" fmla="*/ 140 h 140"/>
                  <a:gd name="T2" fmla="*/ 0 w 236"/>
                  <a:gd name="T3" fmla="*/ 140 h 140"/>
                  <a:gd name="T4" fmla="*/ 0 w 236"/>
                  <a:gd name="T5" fmla="*/ 4 h 140"/>
                  <a:gd name="T6" fmla="*/ 0 w 236"/>
                  <a:gd name="T7" fmla="*/ 4 h 140"/>
                  <a:gd name="T8" fmla="*/ 0 w 236"/>
                  <a:gd name="T9" fmla="*/ 2 h 140"/>
                  <a:gd name="T10" fmla="*/ 1 w 236"/>
                  <a:gd name="T11" fmla="*/ 1 h 140"/>
                  <a:gd name="T12" fmla="*/ 3 w 236"/>
                  <a:gd name="T13" fmla="*/ 0 h 140"/>
                  <a:gd name="T14" fmla="*/ 4 w 236"/>
                  <a:gd name="T15" fmla="*/ 0 h 140"/>
                  <a:gd name="T16" fmla="*/ 231 w 236"/>
                  <a:gd name="T17" fmla="*/ 0 h 140"/>
                  <a:gd name="T18" fmla="*/ 231 w 236"/>
                  <a:gd name="T19" fmla="*/ 0 h 140"/>
                  <a:gd name="T20" fmla="*/ 233 w 236"/>
                  <a:gd name="T21" fmla="*/ 0 h 140"/>
                  <a:gd name="T22" fmla="*/ 235 w 236"/>
                  <a:gd name="T23" fmla="*/ 1 h 140"/>
                  <a:gd name="T24" fmla="*/ 236 w 236"/>
                  <a:gd name="T25" fmla="*/ 2 h 140"/>
                  <a:gd name="T26" fmla="*/ 236 w 236"/>
                  <a:gd name="T27" fmla="*/ 4 h 140"/>
                  <a:gd name="T28" fmla="*/ 236 w 236"/>
                  <a:gd name="T29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6" h="140">
                    <a:moveTo>
                      <a:pt x="236" y="140"/>
                    </a:moveTo>
                    <a:lnTo>
                      <a:pt x="0" y="14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231" y="0"/>
                    </a:lnTo>
                    <a:lnTo>
                      <a:pt x="231" y="0"/>
                    </a:lnTo>
                    <a:lnTo>
                      <a:pt x="233" y="0"/>
                    </a:lnTo>
                    <a:lnTo>
                      <a:pt x="235" y="1"/>
                    </a:lnTo>
                    <a:lnTo>
                      <a:pt x="236" y="2"/>
                    </a:lnTo>
                    <a:lnTo>
                      <a:pt x="236" y="4"/>
                    </a:lnTo>
                    <a:lnTo>
                      <a:pt x="236" y="14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2" name="Freeform 219"/>
              <p:cNvSpPr>
                <a:spLocks/>
              </p:cNvSpPr>
              <p:nvPr/>
            </p:nvSpPr>
            <p:spPr bwMode="auto">
              <a:xfrm>
                <a:off x="3002" y="1329"/>
                <a:ext cx="376" cy="304"/>
              </a:xfrm>
              <a:custGeom>
                <a:avLst/>
                <a:gdLst>
                  <a:gd name="T0" fmla="*/ 376 w 376"/>
                  <a:gd name="T1" fmla="*/ 128 h 304"/>
                  <a:gd name="T2" fmla="*/ 372 w 376"/>
                  <a:gd name="T3" fmla="*/ 154 h 304"/>
                  <a:gd name="T4" fmla="*/ 362 w 376"/>
                  <a:gd name="T5" fmla="*/ 178 h 304"/>
                  <a:gd name="T6" fmla="*/ 344 w 376"/>
                  <a:gd name="T7" fmla="*/ 200 h 304"/>
                  <a:gd name="T8" fmla="*/ 322 w 376"/>
                  <a:gd name="T9" fmla="*/ 219 h 304"/>
                  <a:gd name="T10" fmla="*/ 293 w 376"/>
                  <a:gd name="T11" fmla="*/ 235 h 304"/>
                  <a:gd name="T12" fmla="*/ 261 w 376"/>
                  <a:gd name="T13" fmla="*/ 246 h 304"/>
                  <a:gd name="T14" fmla="*/ 226 w 376"/>
                  <a:gd name="T15" fmla="*/ 254 h 304"/>
                  <a:gd name="T16" fmla="*/ 188 w 376"/>
                  <a:gd name="T17" fmla="*/ 256 h 304"/>
                  <a:gd name="T18" fmla="*/ 167 w 376"/>
                  <a:gd name="T19" fmla="*/ 255 h 304"/>
                  <a:gd name="T20" fmla="*/ 64 w 376"/>
                  <a:gd name="T21" fmla="*/ 304 h 304"/>
                  <a:gd name="T22" fmla="*/ 86 w 376"/>
                  <a:gd name="T23" fmla="*/ 236 h 304"/>
                  <a:gd name="T24" fmla="*/ 50 w 376"/>
                  <a:gd name="T25" fmla="*/ 216 h 304"/>
                  <a:gd name="T26" fmla="*/ 29 w 376"/>
                  <a:gd name="T27" fmla="*/ 196 h 304"/>
                  <a:gd name="T28" fmla="*/ 18 w 376"/>
                  <a:gd name="T29" fmla="*/ 183 h 304"/>
                  <a:gd name="T30" fmla="*/ 9 w 376"/>
                  <a:gd name="T31" fmla="*/ 169 h 304"/>
                  <a:gd name="T32" fmla="*/ 3 w 376"/>
                  <a:gd name="T33" fmla="*/ 152 h 304"/>
                  <a:gd name="T34" fmla="*/ 0 w 376"/>
                  <a:gd name="T35" fmla="*/ 137 h 304"/>
                  <a:gd name="T36" fmla="*/ 0 w 376"/>
                  <a:gd name="T37" fmla="*/ 128 h 304"/>
                  <a:gd name="T38" fmla="*/ 4 w 376"/>
                  <a:gd name="T39" fmla="*/ 102 h 304"/>
                  <a:gd name="T40" fmla="*/ 14 w 376"/>
                  <a:gd name="T41" fmla="*/ 78 h 304"/>
                  <a:gd name="T42" fmla="*/ 31 w 376"/>
                  <a:gd name="T43" fmla="*/ 57 h 304"/>
                  <a:gd name="T44" fmla="*/ 55 w 376"/>
                  <a:gd name="T45" fmla="*/ 37 h 304"/>
                  <a:gd name="T46" fmla="*/ 83 w 376"/>
                  <a:gd name="T47" fmla="*/ 22 h 304"/>
                  <a:gd name="T48" fmla="*/ 115 w 376"/>
                  <a:gd name="T49" fmla="*/ 9 h 304"/>
                  <a:gd name="T50" fmla="*/ 150 w 376"/>
                  <a:gd name="T51" fmla="*/ 2 h 304"/>
                  <a:gd name="T52" fmla="*/ 188 w 376"/>
                  <a:gd name="T53" fmla="*/ 0 h 304"/>
                  <a:gd name="T54" fmla="*/ 207 w 376"/>
                  <a:gd name="T55" fmla="*/ 0 h 304"/>
                  <a:gd name="T56" fmla="*/ 244 w 376"/>
                  <a:gd name="T57" fmla="*/ 5 h 304"/>
                  <a:gd name="T58" fmla="*/ 277 w 376"/>
                  <a:gd name="T59" fmla="*/ 15 h 304"/>
                  <a:gd name="T60" fmla="*/ 308 w 376"/>
                  <a:gd name="T61" fmla="*/ 29 h 304"/>
                  <a:gd name="T62" fmla="*/ 333 w 376"/>
                  <a:gd name="T63" fmla="*/ 46 h 304"/>
                  <a:gd name="T64" fmla="*/ 353 w 376"/>
                  <a:gd name="T65" fmla="*/ 67 h 304"/>
                  <a:gd name="T66" fmla="*/ 368 w 376"/>
                  <a:gd name="T67" fmla="*/ 89 h 304"/>
                  <a:gd name="T68" fmla="*/ 375 w 376"/>
                  <a:gd name="T69" fmla="*/ 115 h 304"/>
                  <a:gd name="T70" fmla="*/ 376 w 376"/>
                  <a:gd name="T71" fmla="*/ 128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76" h="304">
                    <a:moveTo>
                      <a:pt x="376" y="128"/>
                    </a:moveTo>
                    <a:lnTo>
                      <a:pt x="376" y="128"/>
                    </a:lnTo>
                    <a:lnTo>
                      <a:pt x="375" y="141"/>
                    </a:lnTo>
                    <a:lnTo>
                      <a:pt x="372" y="154"/>
                    </a:lnTo>
                    <a:lnTo>
                      <a:pt x="368" y="166"/>
                    </a:lnTo>
                    <a:lnTo>
                      <a:pt x="362" y="178"/>
                    </a:lnTo>
                    <a:lnTo>
                      <a:pt x="353" y="189"/>
                    </a:lnTo>
                    <a:lnTo>
                      <a:pt x="344" y="200"/>
                    </a:lnTo>
                    <a:lnTo>
                      <a:pt x="333" y="210"/>
                    </a:lnTo>
                    <a:lnTo>
                      <a:pt x="322" y="219"/>
                    </a:lnTo>
                    <a:lnTo>
                      <a:pt x="308" y="227"/>
                    </a:lnTo>
                    <a:lnTo>
                      <a:pt x="293" y="235"/>
                    </a:lnTo>
                    <a:lnTo>
                      <a:pt x="277" y="241"/>
                    </a:lnTo>
                    <a:lnTo>
                      <a:pt x="261" y="246"/>
                    </a:lnTo>
                    <a:lnTo>
                      <a:pt x="244" y="250"/>
                    </a:lnTo>
                    <a:lnTo>
                      <a:pt x="226" y="254"/>
                    </a:lnTo>
                    <a:lnTo>
                      <a:pt x="207" y="255"/>
                    </a:lnTo>
                    <a:lnTo>
                      <a:pt x="188" y="256"/>
                    </a:lnTo>
                    <a:lnTo>
                      <a:pt x="188" y="256"/>
                    </a:lnTo>
                    <a:lnTo>
                      <a:pt x="167" y="255"/>
                    </a:lnTo>
                    <a:lnTo>
                      <a:pt x="149" y="253"/>
                    </a:lnTo>
                    <a:lnTo>
                      <a:pt x="64" y="304"/>
                    </a:lnTo>
                    <a:lnTo>
                      <a:pt x="86" y="236"/>
                    </a:lnTo>
                    <a:lnTo>
                      <a:pt x="86" y="236"/>
                    </a:lnTo>
                    <a:lnTo>
                      <a:pt x="67" y="226"/>
                    </a:lnTo>
                    <a:lnTo>
                      <a:pt x="50" y="216"/>
                    </a:lnTo>
                    <a:lnTo>
                      <a:pt x="36" y="204"/>
                    </a:lnTo>
                    <a:lnTo>
                      <a:pt x="29" y="196"/>
                    </a:lnTo>
                    <a:lnTo>
                      <a:pt x="23" y="190"/>
                    </a:lnTo>
                    <a:lnTo>
                      <a:pt x="18" y="183"/>
                    </a:lnTo>
                    <a:lnTo>
                      <a:pt x="13" y="176"/>
                    </a:lnTo>
                    <a:lnTo>
                      <a:pt x="9" y="169"/>
                    </a:lnTo>
                    <a:lnTo>
                      <a:pt x="6" y="160"/>
                    </a:lnTo>
                    <a:lnTo>
                      <a:pt x="3" y="152"/>
                    </a:lnTo>
                    <a:lnTo>
                      <a:pt x="1" y="145"/>
                    </a:lnTo>
                    <a:lnTo>
                      <a:pt x="0" y="137"/>
                    </a:lnTo>
                    <a:lnTo>
                      <a:pt x="0" y="128"/>
                    </a:lnTo>
                    <a:lnTo>
                      <a:pt x="0" y="128"/>
                    </a:lnTo>
                    <a:lnTo>
                      <a:pt x="1" y="115"/>
                    </a:lnTo>
                    <a:lnTo>
                      <a:pt x="4" y="102"/>
                    </a:lnTo>
                    <a:lnTo>
                      <a:pt x="8" y="89"/>
                    </a:lnTo>
                    <a:lnTo>
                      <a:pt x="14" y="78"/>
                    </a:lnTo>
                    <a:lnTo>
                      <a:pt x="22" y="67"/>
                    </a:lnTo>
                    <a:lnTo>
                      <a:pt x="31" y="57"/>
                    </a:lnTo>
                    <a:lnTo>
                      <a:pt x="43" y="46"/>
                    </a:lnTo>
                    <a:lnTo>
                      <a:pt x="55" y="37"/>
                    </a:lnTo>
                    <a:lnTo>
                      <a:pt x="69" y="29"/>
                    </a:lnTo>
                    <a:lnTo>
                      <a:pt x="83" y="22"/>
                    </a:lnTo>
                    <a:lnTo>
                      <a:pt x="98" y="15"/>
                    </a:lnTo>
                    <a:lnTo>
                      <a:pt x="115" y="9"/>
                    </a:lnTo>
                    <a:lnTo>
                      <a:pt x="132" y="5"/>
                    </a:lnTo>
                    <a:lnTo>
                      <a:pt x="150" y="2"/>
                    </a:lnTo>
                    <a:lnTo>
                      <a:pt x="168" y="0"/>
                    </a:lnTo>
                    <a:lnTo>
                      <a:pt x="188" y="0"/>
                    </a:lnTo>
                    <a:lnTo>
                      <a:pt x="188" y="0"/>
                    </a:lnTo>
                    <a:lnTo>
                      <a:pt x="207" y="0"/>
                    </a:lnTo>
                    <a:lnTo>
                      <a:pt x="226" y="2"/>
                    </a:lnTo>
                    <a:lnTo>
                      <a:pt x="244" y="5"/>
                    </a:lnTo>
                    <a:lnTo>
                      <a:pt x="261" y="9"/>
                    </a:lnTo>
                    <a:lnTo>
                      <a:pt x="277" y="15"/>
                    </a:lnTo>
                    <a:lnTo>
                      <a:pt x="293" y="22"/>
                    </a:lnTo>
                    <a:lnTo>
                      <a:pt x="308" y="29"/>
                    </a:lnTo>
                    <a:lnTo>
                      <a:pt x="322" y="37"/>
                    </a:lnTo>
                    <a:lnTo>
                      <a:pt x="333" y="46"/>
                    </a:lnTo>
                    <a:lnTo>
                      <a:pt x="344" y="57"/>
                    </a:lnTo>
                    <a:lnTo>
                      <a:pt x="353" y="67"/>
                    </a:lnTo>
                    <a:lnTo>
                      <a:pt x="362" y="78"/>
                    </a:lnTo>
                    <a:lnTo>
                      <a:pt x="368" y="89"/>
                    </a:lnTo>
                    <a:lnTo>
                      <a:pt x="372" y="102"/>
                    </a:lnTo>
                    <a:lnTo>
                      <a:pt x="375" y="115"/>
                    </a:lnTo>
                    <a:lnTo>
                      <a:pt x="376" y="128"/>
                    </a:lnTo>
                    <a:lnTo>
                      <a:pt x="376" y="1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3" name="Freeform 220"/>
              <p:cNvSpPr>
                <a:spLocks/>
              </p:cNvSpPr>
              <p:nvPr/>
            </p:nvSpPr>
            <p:spPr bwMode="auto">
              <a:xfrm>
                <a:off x="3146" y="1364"/>
                <a:ext cx="88" cy="87"/>
              </a:xfrm>
              <a:custGeom>
                <a:avLst/>
                <a:gdLst>
                  <a:gd name="T0" fmla="*/ 44 w 88"/>
                  <a:gd name="T1" fmla="*/ 0 h 87"/>
                  <a:gd name="T2" fmla="*/ 44 w 88"/>
                  <a:gd name="T3" fmla="*/ 0 h 87"/>
                  <a:gd name="T4" fmla="*/ 35 w 88"/>
                  <a:gd name="T5" fmla="*/ 1 h 87"/>
                  <a:gd name="T6" fmla="*/ 26 w 88"/>
                  <a:gd name="T7" fmla="*/ 3 h 87"/>
                  <a:gd name="T8" fmla="*/ 19 w 88"/>
                  <a:gd name="T9" fmla="*/ 7 h 87"/>
                  <a:gd name="T10" fmla="*/ 13 w 88"/>
                  <a:gd name="T11" fmla="*/ 12 h 87"/>
                  <a:gd name="T12" fmla="*/ 8 w 88"/>
                  <a:gd name="T13" fmla="*/ 20 h 87"/>
                  <a:gd name="T14" fmla="*/ 4 w 88"/>
                  <a:gd name="T15" fmla="*/ 27 h 87"/>
                  <a:gd name="T16" fmla="*/ 1 w 88"/>
                  <a:gd name="T17" fmla="*/ 35 h 87"/>
                  <a:gd name="T18" fmla="*/ 0 w 88"/>
                  <a:gd name="T19" fmla="*/ 44 h 87"/>
                  <a:gd name="T20" fmla="*/ 0 w 88"/>
                  <a:gd name="T21" fmla="*/ 44 h 87"/>
                  <a:gd name="T22" fmla="*/ 1 w 88"/>
                  <a:gd name="T23" fmla="*/ 52 h 87"/>
                  <a:gd name="T24" fmla="*/ 4 w 88"/>
                  <a:gd name="T25" fmla="*/ 61 h 87"/>
                  <a:gd name="T26" fmla="*/ 8 w 88"/>
                  <a:gd name="T27" fmla="*/ 68 h 87"/>
                  <a:gd name="T28" fmla="*/ 13 w 88"/>
                  <a:gd name="T29" fmla="*/ 75 h 87"/>
                  <a:gd name="T30" fmla="*/ 19 w 88"/>
                  <a:gd name="T31" fmla="*/ 80 h 87"/>
                  <a:gd name="T32" fmla="*/ 26 w 88"/>
                  <a:gd name="T33" fmla="*/ 84 h 87"/>
                  <a:gd name="T34" fmla="*/ 35 w 88"/>
                  <a:gd name="T35" fmla="*/ 86 h 87"/>
                  <a:gd name="T36" fmla="*/ 44 w 88"/>
                  <a:gd name="T37" fmla="*/ 87 h 87"/>
                  <a:gd name="T38" fmla="*/ 44 w 88"/>
                  <a:gd name="T39" fmla="*/ 87 h 87"/>
                  <a:gd name="T40" fmla="*/ 53 w 88"/>
                  <a:gd name="T41" fmla="*/ 86 h 87"/>
                  <a:gd name="T42" fmla="*/ 61 w 88"/>
                  <a:gd name="T43" fmla="*/ 84 h 87"/>
                  <a:gd name="T44" fmla="*/ 68 w 88"/>
                  <a:gd name="T45" fmla="*/ 80 h 87"/>
                  <a:gd name="T46" fmla="*/ 75 w 88"/>
                  <a:gd name="T47" fmla="*/ 75 h 87"/>
                  <a:gd name="T48" fmla="*/ 80 w 88"/>
                  <a:gd name="T49" fmla="*/ 68 h 87"/>
                  <a:gd name="T50" fmla="*/ 84 w 88"/>
                  <a:gd name="T51" fmla="*/ 61 h 87"/>
                  <a:gd name="T52" fmla="*/ 87 w 88"/>
                  <a:gd name="T53" fmla="*/ 52 h 87"/>
                  <a:gd name="T54" fmla="*/ 88 w 88"/>
                  <a:gd name="T55" fmla="*/ 44 h 87"/>
                  <a:gd name="T56" fmla="*/ 88 w 88"/>
                  <a:gd name="T57" fmla="*/ 44 h 87"/>
                  <a:gd name="T58" fmla="*/ 87 w 88"/>
                  <a:gd name="T59" fmla="*/ 35 h 87"/>
                  <a:gd name="T60" fmla="*/ 84 w 88"/>
                  <a:gd name="T61" fmla="*/ 27 h 87"/>
                  <a:gd name="T62" fmla="*/ 80 w 88"/>
                  <a:gd name="T63" fmla="*/ 20 h 87"/>
                  <a:gd name="T64" fmla="*/ 75 w 88"/>
                  <a:gd name="T65" fmla="*/ 12 h 87"/>
                  <a:gd name="T66" fmla="*/ 68 w 88"/>
                  <a:gd name="T67" fmla="*/ 7 h 87"/>
                  <a:gd name="T68" fmla="*/ 61 w 88"/>
                  <a:gd name="T69" fmla="*/ 3 h 87"/>
                  <a:gd name="T70" fmla="*/ 53 w 88"/>
                  <a:gd name="T71" fmla="*/ 1 h 87"/>
                  <a:gd name="T72" fmla="*/ 44 w 88"/>
                  <a:gd name="T73" fmla="*/ 0 h 87"/>
                  <a:gd name="T74" fmla="*/ 44 w 88"/>
                  <a:gd name="T75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8" h="87">
                    <a:moveTo>
                      <a:pt x="44" y="0"/>
                    </a:moveTo>
                    <a:lnTo>
                      <a:pt x="44" y="0"/>
                    </a:lnTo>
                    <a:lnTo>
                      <a:pt x="35" y="1"/>
                    </a:lnTo>
                    <a:lnTo>
                      <a:pt x="26" y="3"/>
                    </a:lnTo>
                    <a:lnTo>
                      <a:pt x="19" y="7"/>
                    </a:lnTo>
                    <a:lnTo>
                      <a:pt x="13" y="12"/>
                    </a:lnTo>
                    <a:lnTo>
                      <a:pt x="8" y="20"/>
                    </a:lnTo>
                    <a:lnTo>
                      <a:pt x="4" y="27"/>
                    </a:lnTo>
                    <a:lnTo>
                      <a:pt x="1" y="35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1" y="52"/>
                    </a:lnTo>
                    <a:lnTo>
                      <a:pt x="4" y="61"/>
                    </a:lnTo>
                    <a:lnTo>
                      <a:pt x="8" y="68"/>
                    </a:lnTo>
                    <a:lnTo>
                      <a:pt x="13" y="75"/>
                    </a:lnTo>
                    <a:lnTo>
                      <a:pt x="19" y="80"/>
                    </a:lnTo>
                    <a:lnTo>
                      <a:pt x="26" y="84"/>
                    </a:lnTo>
                    <a:lnTo>
                      <a:pt x="35" y="86"/>
                    </a:lnTo>
                    <a:lnTo>
                      <a:pt x="44" y="87"/>
                    </a:lnTo>
                    <a:lnTo>
                      <a:pt x="44" y="87"/>
                    </a:lnTo>
                    <a:lnTo>
                      <a:pt x="53" y="86"/>
                    </a:lnTo>
                    <a:lnTo>
                      <a:pt x="61" y="84"/>
                    </a:lnTo>
                    <a:lnTo>
                      <a:pt x="68" y="80"/>
                    </a:lnTo>
                    <a:lnTo>
                      <a:pt x="75" y="75"/>
                    </a:lnTo>
                    <a:lnTo>
                      <a:pt x="80" y="68"/>
                    </a:lnTo>
                    <a:lnTo>
                      <a:pt x="84" y="61"/>
                    </a:lnTo>
                    <a:lnTo>
                      <a:pt x="87" y="52"/>
                    </a:lnTo>
                    <a:lnTo>
                      <a:pt x="88" y="44"/>
                    </a:lnTo>
                    <a:lnTo>
                      <a:pt x="88" y="44"/>
                    </a:lnTo>
                    <a:lnTo>
                      <a:pt x="87" y="35"/>
                    </a:lnTo>
                    <a:lnTo>
                      <a:pt x="84" y="27"/>
                    </a:lnTo>
                    <a:lnTo>
                      <a:pt x="80" y="20"/>
                    </a:lnTo>
                    <a:lnTo>
                      <a:pt x="75" y="12"/>
                    </a:lnTo>
                    <a:lnTo>
                      <a:pt x="68" y="7"/>
                    </a:lnTo>
                    <a:lnTo>
                      <a:pt x="61" y="3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4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4" name="Freeform 221"/>
              <p:cNvSpPr>
                <a:spLocks/>
              </p:cNvSpPr>
              <p:nvPr/>
            </p:nvSpPr>
            <p:spPr bwMode="auto">
              <a:xfrm>
                <a:off x="3114" y="1468"/>
                <a:ext cx="153" cy="50"/>
              </a:xfrm>
              <a:custGeom>
                <a:avLst/>
                <a:gdLst>
                  <a:gd name="T0" fmla="*/ 153 w 153"/>
                  <a:gd name="T1" fmla="*/ 50 h 50"/>
                  <a:gd name="T2" fmla="*/ 153 w 153"/>
                  <a:gd name="T3" fmla="*/ 28 h 50"/>
                  <a:gd name="T4" fmla="*/ 153 w 153"/>
                  <a:gd name="T5" fmla="*/ 28 h 50"/>
                  <a:gd name="T6" fmla="*/ 152 w 153"/>
                  <a:gd name="T7" fmla="*/ 22 h 50"/>
                  <a:gd name="T8" fmla="*/ 150 w 153"/>
                  <a:gd name="T9" fmla="*/ 17 h 50"/>
                  <a:gd name="T10" fmla="*/ 147 w 153"/>
                  <a:gd name="T11" fmla="*/ 12 h 50"/>
                  <a:gd name="T12" fmla="*/ 143 w 153"/>
                  <a:gd name="T13" fmla="*/ 8 h 50"/>
                  <a:gd name="T14" fmla="*/ 138 w 153"/>
                  <a:gd name="T15" fmla="*/ 4 h 50"/>
                  <a:gd name="T16" fmla="*/ 131 w 153"/>
                  <a:gd name="T17" fmla="*/ 2 h 50"/>
                  <a:gd name="T18" fmla="*/ 125 w 153"/>
                  <a:gd name="T19" fmla="*/ 0 h 50"/>
                  <a:gd name="T20" fmla="*/ 119 w 153"/>
                  <a:gd name="T21" fmla="*/ 0 h 50"/>
                  <a:gd name="T22" fmla="*/ 33 w 153"/>
                  <a:gd name="T23" fmla="*/ 0 h 50"/>
                  <a:gd name="T24" fmla="*/ 33 w 153"/>
                  <a:gd name="T25" fmla="*/ 0 h 50"/>
                  <a:gd name="T26" fmla="*/ 26 w 153"/>
                  <a:gd name="T27" fmla="*/ 0 h 50"/>
                  <a:gd name="T28" fmla="*/ 20 w 153"/>
                  <a:gd name="T29" fmla="*/ 2 h 50"/>
                  <a:gd name="T30" fmla="*/ 14 w 153"/>
                  <a:gd name="T31" fmla="*/ 4 h 50"/>
                  <a:gd name="T32" fmla="*/ 9 w 153"/>
                  <a:gd name="T33" fmla="*/ 8 h 50"/>
                  <a:gd name="T34" fmla="*/ 5 w 153"/>
                  <a:gd name="T35" fmla="*/ 12 h 50"/>
                  <a:gd name="T36" fmla="*/ 2 w 153"/>
                  <a:gd name="T37" fmla="*/ 17 h 50"/>
                  <a:gd name="T38" fmla="*/ 0 w 153"/>
                  <a:gd name="T39" fmla="*/ 22 h 50"/>
                  <a:gd name="T40" fmla="*/ 0 w 153"/>
                  <a:gd name="T41" fmla="*/ 28 h 50"/>
                  <a:gd name="T42" fmla="*/ 0 w 153"/>
                  <a:gd name="T43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3" h="50">
                    <a:moveTo>
                      <a:pt x="153" y="50"/>
                    </a:moveTo>
                    <a:lnTo>
                      <a:pt x="153" y="28"/>
                    </a:lnTo>
                    <a:lnTo>
                      <a:pt x="153" y="28"/>
                    </a:lnTo>
                    <a:lnTo>
                      <a:pt x="152" y="22"/>
                    </a:lnTo>
                    <a:lnTo>
                      <a:pt x="150" y="17"/>
                    </a:lnTo>
                    <a:lnTo>
                      <a:pt x="147" y="12"/>
                    </a:lnTo>
                    <a:lnTo>
                      <a:pt x="143" y="8"/>
                    </a:lnTo>
                    <a:lnTo>
                      <a:pt x="138" y="4"/>
                    </a:lnTo>
                    <a:lnTo>
                      <a:pt x="131" y="2"/>
                    </a:lnTo>
                    <a:lnTo>
                      <a:pt x="125" y="0"/>
                    </a:lnTo>
                    <a:lnTo>
                      <a:pt x="119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4" y="4"/>
                    </a:lnTo>
                    <a:lnTo>
                      <a:pt x="9" y="8"/>
                    </a:lnTo>
                    <a:lnTo>
                      <a:pt x="5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5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5" name="Freeform 222"/>
              <p:cNvSpPr>
                <a:spLocks/>
              </p:cNvSpPr>
              <p:nvPr/>
            </p:nvSpPr>
            <p:spPr bwMode="auto">
              <a:xfrm>
                <a:off x="2360" y="2246"/>
                <a:ext cx="217" cy="302"/>
              </a:xfrm>
              <a:custGeom>
                <a:avLst/>
                <a:gdLst>
                  <a:gd name="T0" fmla="*/ 34 w 217"/>
                  <a:gd name="T1" fmla="*/ 196 h 302"/>
                  <a:gd name="T2" fmla="*/ 64 w 217"/>
                  <a:gd name="T3" fmla="*/ 238 h 302"/>
                  <a:gd name="T4" fmla="*/ 98 w 217"/>
                  <a:gd name="T5" fmla="*/ 270 h 302"/>
                  <a:gd name="T6" fmla="*/ 124 w 217"/>
                  <a:gd name="T7" fmla="*/ 287 h 302"/>
                  <a:gd name="T8" fmla="*/ 142 w 217"/>
                  <a:gd name="T9" fmla="*/ 296 h 302"/>
                  <a:gd name="T10" fmla="*/ 159 w 217"/>
                  <a:gd name="T11" fmla="*/ 301 h 302"/>
                  <a:gd name="T12" fmla="*/ 169 w 217"/>
                  <a:gd name="T13" fmla="*/ 302 h 302"/>
                  <a:gd name="T14" fmla="*/ 190 w 217"/>
                  <a:gd name="T15" fmla="*/ 295 h 302"/>
                  <a:gd name="T16" fmla="*/ 207 w 217"/>
                  <a:gd name="T17" fmla="*/ 284 h 302"/>
                  <a:gd name="T18" fmla="*/ 217 w 217"/>
                  <a:gd name="T19" fmla="*/ 250 h 302"/>
                  <a:gd name="T20" fmla="*/ 217 w 217"/>
                  <a:gd name="T21" fmla="*/ 248 h 302"/>
                  <a:gd name="T22" fmla="*/ 215 w 217"/>
                  <a:gd name="T23" fmla="*/ 246 h 302"/>
                  <a:gd name="T24" fmla="*/ 164 w 217"/>
                  <a:gd name="T25" fmla="*/ 212 h 302"/>
                  <a:gd name="T26" fmla="*/ 159 w 217"/>
                  <a:gd name="T27" fmla="*/ 209 h 302"/>
                  <a:gd name="T28" fmla="*/ 153 w 217"/>
                  <a:gd name="T29" fmla="*/ 211 h 302"/>
                  <a:gd name="T30" fmla="*/ 127 w 217"/>
                  <a:gd name="T31" fmla="*/ 227 h 302"/>
                  <a:gd name="T32" fmla="*/ 123 w 217"/>
                  <a:gd name="T33" fmla="*/ 228 h 302"/>
                  <a:gd name="T34" fmla="*/ 120 w 217"/>
                  <a:gd name="T35" fmla="*/ 227 h 302"/>
                  <a:gd name="T36" fmla="*/ 108 w 217"/>
                  <a:gd name="T37" fmla="*/ 215 h 302"/>
                  <a:gd name="T38" fmla="*/ 84 w 217"/>
                  <a:gd name="T39" fmla="*/ 189 h 302"/>
                  <a:gd name="T40" fmla="*/ 74 w 217"/>
                  <a:gd name="T41" fmla="*/ 173 h 302"/>
                  <a:gd name="T42" fmla="*/ 58 w 217"/>
                  <a:gd name="T43" fmla="*/ 139 h 302"/>
                  <a:gd name="T44" fmla="*/ 51 w 217"/>
                  <a:gd name="T45" fmla="*/ 106 h 302"/>
                  <a:gd name="T46" fmla="*/ 51 w 217"/>
                  <a:gd name="T47" fmla="*/ 104 h 302"/>
                  <a:gd name="T48" fmla="*/ 54 w 217"/>
                  <a:gd name="T49" fmla="*/ 100 h 302"/>
                  <a:gd name="T50" fmla="*/ 81 w 217"/>
                  <a:gd name="T51" fmla="*/ 85 h 302"/>
                  <a:gd name="T52" fmla="*/ 83 w 217"/>
                  <a:gd name="T53" fmla="*/ 83 h 302"/>
                  <a:gd name="T54" fmla="*/ 85 w 217"/>
                  <a:gd name="T55" fmla="*/ 79 h 302"/>
                  <a:gd name="T56" fmla="*/ 85 w 217"/>
                  <a:gd name="T57" fmla="*/ 74 h 302"/>
                  <a:gd name="T58" fmla="*/ 81 w 217"/>
                  <a:gd name="T59" fmla="*/ 14 h 302"/>
                  <a:gd name="T60" fmla="*/ 78 w 217"/>
                  <a:gd name="T61" fmla="*/ 11 h 302"/>
                  <a:gd name="T62" fmla="*/ 51 w 217"/>
                  <a:gd name="T63" fmla="*/ 0 h 302"/>
                  <a:gd name="T64" fmla="*/ 38 w 217"/>
                  <a:gd name="T65" fmla="*/ 6 h 302"/>
                  <a:gd name="T66" fmla="*/ 17 w 217"/>
                  <a:gd name="T67" fmla="*/ 20 h 302"/>
                  <a:gd name="T68" fmla="*/ 10 w 217"/>
                  <a:gd name="T69" fmla="*/ 27 h 302"/>
                  <a:gd name="T70" fmla="*/ 4 w 217"/>
                  <a:gd name="T71" fmla="*/ 44 h 302"/>
                  <a:gd name="T72" fmla="*/ 1 w 217"/>
                  <a:gd name="T73" fmla="*/ 62 h 302"/>
                  <a:gd name="T74" fmla="*/ 0 w 217"/>
                  <a:gd name="T75" fmla="*/ 83 h 302"/>
                  <a:gd name="T76" fmla="*/ 6 w 217"/>
                  <a:gd name="T77" fmla="*/ 127 h 302"/>
                  <a:gd name="T78" fmla="*/ 22 w 217"/>
                  <a:gd name="T79" fmla="*/ 173 h 302"/>
                  <a:gd name="T80" fmla="*/ 34 w 217"/>
                  <a:gd name="T81" fmla="*/ 196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17" h="302">
                    <a:moveTo>
                      <a:pt x="34" y="196"/>
                    </a:moveTo>
                    <a:lnTo>
                      <a:pt x="34" y="196"/>
                    </a:lnTo>
                    <a:lnTo>
                      <a:pt x="48" y="218"/>
                    </a:lnTo>
                    <a:lnTo>
                      <a:pt x="64" y="238"/>
                    </a:lnTo>
                    <a:lnTo>
                      <a:pt x="80" y="255"/>
                    </a:lnTo>
                    <a:lnTo>
                      <a:pt x="98" y="270"/>
                    </a:lnTo>
                    <a:lnTo>
                      <a:pt x="115" y="282"/>
                    </a:lnTo>
                    <a:lnTo>
                      <a:pt x="124" y="287"/>
                    </a:lnTo>
                    <a:lnTo>
                      <a:pt x="133" y="291"/>
                    </a:lnTo>
                    <a:lnTo>
                      <a:pt x="142" y="296"/>
                    </a:lnTo>
                    <a:lnTo>
                      <a:pt x="151" y="299"/>
                    </a:lnTo>
                    <a:lnTo>
                      <a:pt x="159" y="301"/>
                    </a:lnTo>
                    <a:lnTo>
                      <a:pt x="169" y="302"/>
                    </a:lnTo>
                    <a:lnTo>
                      <a:pt x="169" y="302"/>
                    </a:lnTo>
                    <a:lnTo>
                      <a:pt x="179" y="299"/>
                    </a:lnTo>
                    <a:lnTo>
                      <a:pt x="190" y="295"/>
                    </a:lnTo>
                    <a:lnTo>
                      <a:pt x="201" y="288"/>
                    </a:lnTo>
                    <a:lnTo>
                      <a:pt x="207" y="284"/>
                    </a:lnTo>
                    <a:lnTo>
                      <a:pt x="212" y="279"/>
                    </a:lnTo>
                    <a:lnTo>
                      <a:pt x="217" y="250"/>
                    </a:lnTo>
                    <a:lnTo>
                      <a:pt x="217" y="250"/>
                    </a:lnTo>
                    <a:lnTo>
                      <a:pt x="217" y="248"/>
                    </a:lnTo>
                    <a:lnTo>
                      <a:pt x="215" y="246"/>
                    </a:lnTo>
                    <a:lnTo>
                      <a:pt x="215" y="246"/>
                    </a:lnTo>
                    <a:lnTo>
                      <a:pt x="164" y="212"/>
                    </a:lnTo>
                    <a:lnTo>
                      <a:pt x="164" y="212"/>
                    </a:lnTo>
                    <a:lnTo>
                      <a:pt x="161" y="210"/>
                    </a:lnTo>
                    <a:lnTo>
                      <a:pt x="159" y="209"/>
                    </a:lnTo>
                    <a:lnTo>
                      <a:pt x="157" y="209"/>
                    </a:lnTo>
                    <a:lnTo>
                      <a:pt x="153" y="211"/>
                    </a:lnTo>
                    <a:lnTo>
                      <a:pt x="153" y="211"/>
                    </a:lnTo>
                    <a:lnTo>
                      <a:pt x="127" y="227"/>
                    </a:lnTo>
                    <a:lnTo>
                      <a:pt x="127" y="227"/>
                    </a:lnTo>
                    <a:lnTo>
                      <a:pt x="123" y="228"/>
                    </a:lnTo>
                    <a:lnTo>
                      <a:pt x="122" y="227"/>
                    </a:lnTo>
                    <a:lnTo>
                      <a:pt x="120" y="227"/>
                    </a:lnTo>
                    <a:lnTo>
                      <a:pt x="120" y="227"/>
                    </a:lnTo>
                    <a:lnTo>
                      <a:pt x="108" y="215"/>
                    </a:lnTo>
                    <a:lnTo>
                      <a:pt x="95" y="203"/>
                    </a:lnTo>
                    <a:lnTo>
                      <a:pt x="84" y="189"/>
                    </a:lnTo>
                    <a:lnTo>
                      <a:pt x="74" y="173"/>
                    </a:lnTo>
                    <a:lnTo>
                      <a:pt x="74" y="173"/>
                    </a:lnTo>
                    <a:lnTo>
                      <a:pt x="66" y="156"/>
                    </a:lnTo>
                    <a:lnTo>
                      <a:pt x="58" y="139"/>
                    </a:lnTo>
                    <a:lnTo>
                      <a:pt x="54" y="122"/>
                    </a:lnTo>
                    <a:lnTo>
                      <a:pt x="51" y="106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3"/>
                    </a:lnTo>
                    <a:lnTo>
                      <a:pt x="54" y="100"/>
                    </a:lnTo>
                    <a:lnTo>
                      <a:pt x="54" y="100"/>
                    </a:lnTo>
                    <a:lnTo>
                      <a:pt x="81" y="85"/>
                    </a:lnTo>
                    <a:lnTo>
                      <a:pt x="81" y="85"/>
                    </a:lnTo>
                    <a:lnTo>
                      <a:pt x="83" y="83"/>
                    </a:lnTo>
                    <a:lnTo>
                      <a:pt x="85" y="81"/>
                    </a:lnTo>
                    <a:lnTo>
                      <a:pt x="85" y="79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1" y="14"/>
                    </a:lnTo>
                    <a:lnTo>
                      <a:pt x="81" y="14"/>
                    </a:lnTo>
                    <a:lnTo>
                      <a:pt x="80" y="12"/>
                    </a:lnTo>
                    <a:lnTo>
                      <a:pt x="78" y="1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44" y="2"/>
                    </a:lnTo>
                    <a:lnTo>
                      <a:pt x="38" y="6"/>
                    </a:lnTo>
                    <a:lnTo>
                      <a:pt x="28" y="12"/>
                    </a:lnTo>
                    <a:lnTo>
                      <a:pt x="17" y="20"/>
                    </a:lnTo>
                    <a:lnTo>
                      <a:pt x="10" y="27"/>
                    </a:lnTo>
                    <a:lnTo>
                      <a:pt x="10" y="27"/>
                    </a:lnTo>
                    <a:lnTo>
                      <a:pt x="7" y="35"/>
                    </a:lnTo>
                    <a:lnTo>
                      <a:pt x="4" y="44"/>
                    </a:lnTo>
                    <a:lnTo>
                      <a:pt x="2" y="53"/>
                    </a:lnTo>
                    <a:lnTo>
                      <a:pt x="1" y="62"/>
                    </a:lnTo>
                    <a:lnTo>
                      <a:pt x="0" y="72"/>
                    </a:lnTo>
                    <a:lnTo>
                      <a:pt x="0" y="83"/>
                    </a:lnTo>
                    <a:lnTo>
                      <a:pt x="2" y="104"/>
                    </a:lnTo>
                    <a:lnTo>
                      <a:pt x="6" y="127"/>
                    </a:lnTo>
                    <a:lnTo>
                      <a:pt x="12" y="150"/>
                    </a:lnTo>
                    <a:lnTo>
                      <a:pt x="22" y="173"/>
                    </a:lnTo>
                    <a:lnTo>
                      <a:pt x="34" y="196"/>
                    </a:lnTo>
                    <a:lnTo>
                      <a:pt x="34" y="19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6" name="Freeform 223"/>
              <p:cNvSpPr>
                <a:spLocks/>
              </p:cNvSpPr>
              <p:nvPr/>
            </p:nvSpPr>
            <p:spPr bwMode="auto">
              <a:xfrm>
                <a:off x="2472" y="2317"/>
                <a:ext cx="121" cy="96"/>
              </a:xfrm>
              <a:custGeom>
                <a:avLst/>
                <a:gdLst>
                  <a:gd name="T0" fmla="*/ 36 w 121"/>
                  <a:gd name="T1" fmla="*/ 0 h 96"/>
                  <a:gd name="T2" fmla="*/ 36 w 121"/>
                  <a:gd name="T3" fmla="*/ 0 h 96"/>
                  <a:gd name="T4" fmla="*/ 31 w 121"/>
                  <a:gd name="T5" fmla="*/ 1 h 96"/>
                  <a:gd name="T6" fmla="*/ 27 w 121"/>
                  <a:gd name="T7" fmla="*/ 2 h 96"/>
                  <a:gd name="T8" fmla="*/ 24 w 121"/>
                  <a:gd name="T9" fmla="*/ 3 h 96"/>
                  <a:gd name="T10" fmla="*/ 23 w 121"/>
                  <a:gd name="T11" fmla="*/ 6 h 96"/>
                  <a:gd name="T12" fmla="*/ 23 w 121"/>
                  <a:gd name="T13" fmla="*/ 9 h 96"/>
                  <a:gd name="T14" fmla="*/ 24 w 121"/>
                  <a:gd name="T15" fmla="*/ 12 h 96"/>
                  <a:gd name="T16" fmla="*/ 26 w 121"/>
                  <a:gd name="T17" fmla="*/ 15 h 96"/>
                  <a:gd name="T18" fmla="*/ 30 w 121"/>
                  <a:gd name="T19" fmla="*/ 19 h 96"/>
                  <a:gd name="T20" fmla="*/ 39 w 121"/>
                  <a:gd name="T21" fmla="*/ 27 h 96"/>
                  <a:gd name="T22" fmla="*/ 39 w 121"/>
                  <a:gd name="T23" fmla="*/ 27 h 96"/>
                  <a:gd name="T24" fmla="*/ 46 w 121"/>
                  <a:gd name="T25" fmla="*/ 32 h 96"/>
                  <a:gd name="T26" fmla="*/ 0 w 121"/>
                  <a:gd name="T27" fmla="*/ 66 h 96"/>
                  <a:gd name="T28" fmla="*/ 22 w 121"/>
                  <a:gd name="T29" fmla="*/ 96 h 96"/>
                  <a:gd name="T30" fmla="*/ 68 w 121"/>
                  <a:gd name="T31" fmla="*/ 63 h 96"/>
                  <a:gd name="T32" fmla="*/ 68 w 121"/>
                  <a:gd name="T33" fmla="*/ 63 h 96"/>
                  <a:gd name="T34" fmla="*/ 71 w 121"/>
                  <a:gd name="T35" fmla="*/ 70 h 96"/>
                  <a:gd name="T36" fmla="*/ 76 w 121"/>
                  <a:gd name="T37" fmla="*/ 83 h 96"/>
                  <a:gd name="T38" fmla="*/ 76 w 121"/>
                  <a:gd name="T39" fmla="*/ 83 h 96"/>
                  <a:gd name="T40" fmla="*/ 78 w 121"/>
                  <a:gd name="T41" fmla="*/ 87 h 96"/>
                  <a:gd name="T42" fmla="*/ 81 w 121"/>
                  <a:gd name="T43" fmla="*/ 91 h 96"/>
                  <a:gd name="T44" fmla="*/ 83 w 121"/>
                  <a:gd name="T45" fmla="*/ 93 h 96"/>
                  <a:gd name="T46" fmla="*/ 86 w 121"/>
                  <a:gd name="T47" fmla="*/ 93 h 96"/>
                  <a:gd name="T48" fmla="*/ 88 w 121"/>
                  <a:gd name="T49" fmla="*/ 92 h 96"/>
                  <a:gd name="T50" fmla="*/ 90 w 121"/>
                  <a:gd name="T51" fmla="*/ 90 h 96"/>
                  <a:gd name="T52" fmla="*/ 94 w 121"/>
                  <a:gd name="T53" fmla="*/ 87 h 96"/>
                  <a:gd name="T54" fmla="*/ 95 w 121"/>
                  <a:gd name="T55" fmla="*/ 82 h 96"/>
                  <a:gd name="T56" fmla="*/ 121 w 121"/>
                  <a:gd name="T57" fmla="*/ 0 h 96"/>
                  <a:gd name="T58" fmla="*/ 36 w 121"/>
                  <a:gd name="T59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1" h="96">
                    <a:moveTo>
                      <a:pt x="36" y="0"/>
                    </a:moveTo>
                    <a:lnTo>
                      <a:pt x="36" y="0"/>
                    </a:lnTo>
                    <a:lnTo>
                      <a:pt x="31" y="1"/>
                    </a:lnTo>
                    <a:lnTo>
                      <a:pt x="27" y="2"/>
                    </a:lnTo>
                    <a:lnTo>
                      <a:pt x="24" y="3"/>
                    </a:lnTo>
                    <a:lnTo>
                      <a:pt x="23" y="6"/>
                    </a:lnTo>
                    <a:lnTo>
                      <a:pt x="23" y="9"/>
                    </a:lnTo>
                    <a:lnTo>
                      <a:pt x="24" y="12"/>
                    </a:lnTo>
                    <a:lnTo>
                      <a:pt x="26" y="15"/>
                    </a:lnTo>
                    <a:lnTo>
                      <a:pt x="30" y="19"/>
                    </a:lnTo>
                    <a:lnTo>
                      <a:pt x="39" y="27"/>
                    </a:lnTo>
                    <a:lnTo>
                      <a:pt x="39" y="27"/>
                    </a:lnTo>
                    <a:lnTo>
                      <a:pt x="46" y="32"/>
                    </a:lnTo>
                    <a:lnTo>
                      <a:pt x="0" y="66"/>
                    </a:lnTo>
                    <a:lnTo>
                      <a:pt x="22" y="96"/>
                    </a:lnTo>
                    <a:lnTo>
                      <a:pt x="68" y="63"/>
                    </a:lnTo>
                    <a:lnTo>
                      <a:pt x="68" y="63"/>
                    </a:lnTo>
                    <a:lnTo>
                      <a:pt x="71" y="70"/>
                    </a:lnTo>
                    <a:lnTo>
                      <a:pt x="76" y="83"/>
                    </a:lnTo>
                    <a:lnTo>
                      <a:pt x="76" y="83"/>
                    </a:lnTo>
                    <a:lnTo>
                      <a:pt x="78" y="87"/>
                    </a:lnTo>
                    <a:lnTo>
                      <a:pt x="81" y="91"/>
                    </a:lnTo>
                    <a:lnTo>
                      <a:pt x="83" y="93"/>
                    </a:lnTo>
                    <a:lnTo>
                      <a:pt x="86" y="93"/>
                    </a:lnTo>
                    <a:lnTo>
                      <a:pt x="88" y="92"/>
                    </a:lnTo>
                    <a:lnTo>
                      <a:pt x="90" y="90"/>
                    </a:lnTo>
                    <a:lnTo>
                      <a:pt x="94" y="87"/>
                    </a:lnTo>
                    <a:lnTo>
                      <a:pt x="95" y="82"/>
                    </a:lnTo>
                    <a:lnTo>
                      <a:pt x="121" y="0"/>
                    </a:lnTo>
                    <a:lnTo>
                      <a:pt x="36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7" name="Freeform 224"/>
              <p:cNvSpPr>
                <a:spLocks/>
              </p:cNvSpPr>
              <p:nvPr/>
            </p:nvSpPr>
            <p:spPr bwMode="auto">
              <a:xfrm>
                <a:off x="2596" y="1144"/>
                <a:ext cx="101" cy="140"/>
              </a:xfrm>
              <a:custGeom>
                <a:avLst/>
                <a:gdLst>
                  <a:gd name="T0" fmla="*/ 6 w 101"/>
                  <a:gd name="T1" fmla="*/ 13 h 140"/>
                  <a:gd name="T2" fmla="*/ 14 w 101"/>
                  <a:gd name="T3" fmla="*/ 6 h 140"/>
                  <a:gd name="T4" fmla="*/ 24 w 101"/>
                  <a:gd name="T5" fmla="*/ 0 h 140"/>
                  <a:gd name="T6" fmla="*/ 37 w 101"/>
                  <a:gd name="T7" fmla="*/ 5 h 140"/>
                  <a:gd name="T8" fmla="*/ 38 w 101"/>
                  <a:gd name="T9" fmla="*/ 7 h 140"/>
                  <a:gd name="T10" fmla="*/ 40 w 101"/>
                  <a:gd name="T11" fmla="*/ 35 h 140"/>
                  <a:gd name="T12" fmla="*/ 40 w 101"/>
                  <a:gd name="T13" fmla="*/ 38 h 140"/>
                  <a:gd name="T14" fmla="*/ 38 w 101"/>
                  <a:gd name="T15" fmla="*/ 40 h 140"/>
                  <a:gd name="T16" fmla="*/ 26 w 101"/>
                  <a:gd name="T17" fmla="*/ 46 h 140"/>
                  <a:gd name="T18" fmla="*/ 24 w 101"/>
                  <a:gd name="T19" fmla="*/ 49 h 140"/>
                  <a:gd name="T20" fmla="*/ 26 w 101"/>
                  <a:gd name="T21" fmla="*/ 56 h 140"/>
                  <a:gd name="T22" fmla="*/ 31 w 101"/>
                  <a:gd name="T23" fmla="*/ 72 h 140"/>
                  <a:gd name="T24" fmla="*/ 35 w 101"/>
                  <a:gd name="T25" fmla="*/ 80 h 140"/>
                  <a:gd name="T26" fmla="*/ 46 w 101"/>
                  <a:gd name="T27" fmla="*/ 95 h 140"/>
                  <a:gd name="T28" fmla="*/ 57 w 101"/>
                  <a:gd name="T29" fmla="*/ 105 h 140"/>
                  <a:gd name="T30" fmla="*/ 58 w 101"/>
                  <a:gd name="T31" fmla="*/ 106 h 140"/>
                  <a:gd name="T32" fmla="*/ 60 w 101"/>
                  <a:gd name="T33" fmla="*/ 105 h 140"/>
                  <a:gd name="T34" fmla="*/ 72 w 101"/>
                  <a:gd name="T35" fmla="*/ 98 h 140"/>
                  <a:gd name="T36" fmla="*/ 78 w 101"/>
                  <a:gd name="T37" fmla="*/ 99 h 140"/>
                  <a:gd name="T38" fmla="*/ 100 w 101"/>
                  <a:gd name="T39" fmla="*/ 114 h 140"/>
                  <a:gd name="T40" fmla="*/ 101 w 101"/>
                  <a:gd name="T41" fmla="*/ 115 h 140"/>
                  <a:gd name="T42" fmla="*/ 99 w 101"/>
                  <a:gd name="T43" fmla="*/ 129 h 140"/>
                  <a:gd name="T44" fmla="*/ 94 w 101"/>
                  <a:gd name="T45" fmla="*/ 134 h 140"/>
                  <a:gd name="T46" fmla="*/ 84 w 101"/>
                  <a:gd name="T47" fmla="*/ 139 h 140"/>
                  <a:gd name="T48" fmla="*/ 79 w 101"/>
                  <a:gd name="T49" fmla="*/ 140 h 140"/>
                  <a:gd name="T50" fmla="*/ 62 w 101"/>
                  <a:gd name="T51" fmla="*/ 135 h 140"/>
                  <a:gd name="T52" fmla="*/ 46 w 101"/>
                  <a:gd name="T53" fmla="*/ 125 h 140"/>
                  <a:gd name="T54" fmla="*/ 30 w 101"/>
                  <a:gd name="T55" fmla="*/ 110 h 140"/>
                  <a:gd name="T56" fmla="*/ 17 w 101"/>
                  <a:gd name="T57" fmla="*/ 90 h 140"/>
                  <a:gd name="T58" fmla="*/ 11 w 101"/>
                  <a:gd name="T59" fmla="*/ 80 h 140"/>
                  <a:gd name="T60" fmla="*/ 3 w 101"/>
                  <a:gd name="T61" fmla="*/ 59 h 140"/>
                  <a:gd name="T62" fmla="*/ 0 w 101"/>
                  <a:gd name="T63" fmla="*/ 38 h 140"/>
                  <a:gd name="T64" fmla="*/ 2 w 101"/>
                  <a:gd name="T65" fmla="*/ 20 h 140"/>
                  <a:gd name="T66" fmla="*/ 6 w 101"/>
                  <a:gd name="T67" fmla="*/ 13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01" h="140">
                    <a:moveTo>
                      <a:pt x="6" y="13"/>
                    </a:moveTo>
                    <a:lnTo>
                      <a:pt x="6" y="13"/>
                    </a:lnTo>
                    <a:lnTo>
                      <a:pt x="9" y="9"/>
                    </a:lnTo>
                    <a:lnTo>
                      <a:pt x="14" y="6"/>
                    </a:lnTo>
                    <a:lnTo>
                      <a:pt x="19" y="3"/>
                    </a:lnTo>
                    <a:lnTo>
                      <a:pt x="24" y="0"/>
                    </a:lnTo>
                    <a:lnTo>
                      <a:pt x="37" y="5"/>
                    </a:lnTo>
                    <a:lnTo>
                      <a:pt x="37" y="5"/>
                    </a:lnTo>
                    <a:lnTo>
                      <a:pt x="38" y="6"/>
                    </a:lnTo>
                    <a:lnTo>
                      <a:pt x="38" y="7"/>
                    </a:lnTo>
                    <a:lnTo>
                      <a:pt x="38" y="7"/>
                    </a:lnTo>
                    <a:lnTo>
                      <a:pt x="40" y="35"/>
                    </a:lnTo>
                    <a:lnTo>
                      <a:pt x="40" y="35"/>
                    </a:lnTo>
                    <a:lnTo>
                      <a:pt x="40" y="38"/>
                    </a:lnTo>
                    <a:lnTo>
                      <a:pt x="38" y="40"/>
                    </a:lnTo>
                    <a:lnTo>
                      <a:pt x="38" y="40"/>
                    </a:lnTo>
                    <a:lnTo>
                      <a:pt x="26" y="46"/>
                    </a:lnTo>
                    <a:lnTo>
                      <a:pt x="26" y="46"/>
                    </a:lnTo>
                    <a:lnTo>
                      <a:pt x="25" y="4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6" y="56"/>
                    </a:lnTo>
                    <a:lnTo>
                      <a:pt x="28" y="65"/>
                    </a:lnTo>
                    <a:lnTo>
                      <a:pt x="31" y="72"/>
                    </a:lnTo>
                    <a:lnTo>
                      <a:pt x="35" y="80"/>
                    </a:lnTo>
                    <a:lnTo>
                      <a:pt x="35" y="80"/>
                    </a:lnTo>
                    <a:lnTo>
                      <a:pt x="39" y="87"/>
                    </a:lnTo>
                    <a:lnTo>
                      <a:pt x="46" y="95"/>
                    </a:lnTo>
                    <a:lnTo>
                      <a:pt x="51" y="100"/>
                    </a:lnTo>
                    <a:lnTo>
                      <a:pt x="57" y="105"/>
                    </a:lnTo>
                    <a:lnTo>
                      <a:pt x="57" y="105"/>
                    </a:lnTo>
                    <a:lnTo>
                      <a:pt x="58" y="106"/>
                    </a:lnTo>
                    <a:lnTo>
                      <a:pt x="60" y="105"/>
                    </a:lnTo>
                    <a:lnTo>
                      <a:pt x="60" y="105"/>
                    </a:lnTo>
                    <a:lnTo>
                      <a:pt x="72" y="98"/>
                    </a:lnTo>
                    <a:lnTo>
                      <a:pt x="72" y="98"/>
                    </a:lnTo>
                    <a:lnTo>
                      <a:pt x="74" y="97"/>
                    </a:lnTo>
                    <a:lnTo>
                      <a:pt x="78" y="99"/>
                    </a:lnTo>
                    <a:lnTo>
                      <a:pt x="78" y="99"/>
                    </a:lnTo>
                    <a:lnTo>
                      <a:pt x="100" y="114"/>
                    </a:lnTo>
                    <a:lnTo>
                      <a:pt x="100" y="114"/>
                    </a:lnTo>
                    <a:lnTo>
                      <a:pt x="101" y="115"/>
                    </a:lnTo>
                    <a:lnTo>
                      <a:pt x="101" y="116"/>
                    </a:lnTo>
                    <a:lnTo>
                      <a:pt x="99" y="129"/>
                    </a:lnTo>
                    <a:lnTo>
                      <a:pt x="99" y="129"/>
                    </a:lnTo>
                    <a:lnTo>
                      <a:pt x="94" y="134"/>
                    </a:lnTo>
                    <a:lnTo>
                      <a:pt x="89" y="137"/>
                    </a:lnTo>
                    <a:lnTo>
                      <a:pt x="84" y="139"/>
                    </a:lnTo>
                    <a:lnTo>
                      <a:pt x="79" y="140"/>
                    </a:lnTo>
                    <a:lnTo>
                      <a:pt x="79" y="140"/>
                    </a:lnTo>
                    <a:lnTo>
                      <a:pt x="70" y="138"/>
                    </a:lnTo>
                    <a:lnTo>
                      <a:pt x="62" y="135"/>
                    </a:lnTo>
                    <a:lnTo>
                      <a:pt x="54" y="131"/>
                    </a:lnTo>
                    <a:lnTo>
                      <a:pt x="46" y="125"/>
                    </a:lnTo>
                    <a:lnTo>
                      <a:pt x="37" y="118"/>
                    </a:lnTo>
                    <a:lnTo>
                      <a:pt x="30" y="110"/>
                    </a:lnTo>
                    <a:lnTo>
                      <a:pt x="23" y="101"/>
                    </a:lnTo>
                    <a:lnTo>
                      <a:pt x="17" y="90"/>
                    </a:lnTo>
                    <a:lnTo>
                      <a:pt x="17" y="90"/>
                    </a:lnTo>
                    <a:lnTo>
                      <a:pt x="11" y="80"/>
                    </a:lnTo>
                    <a:lnTo>
                      <a:pt x="7" y="70"/>
                    </a:lnTo>
                    <a:lnTo>
                      <a:pt x="3" y="59"/>
                    </a:lnTo>
                    <a:lnTo>
                      <a:pt x="1" y="48"/>
                    </a:lnTo>
                    <a:lnTo>
                      <a:pt x="0" y="38"/>
                    </a:lnTo>
                    <a:lnTo>
                      <a:pt x="1" y="29"/>
                    </a:lnTo>
                    <a:lnTo>
                      <a:pt x="2" y="20"/>
                    </a:lnTo>
                    <a:lnTo>
                      <a:pt x="6" y="13"/>
                    </a:lnTo>
                    <a:lnTo>
                      <a:pt x="6" y="1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8" name="Freeform 225"/>
              <p:cNvSpPr>
                <a:spLocks noEditPoints="1"/>
              </p:cNvSpPr>
              <p:nvPr/>
            </p:nvSpPr>
            <p:spPr bwMode="auto">
              <a:xfrm>
                <a:off x="2654" y="1008"/>
                <a:ext cx="274" cy="221"/>
              </a:xfrm>
              <a:custGeom>
                <a:avLst/>
                <a:gdLst>
                  <a:gd name="T0" fmla="*/ 137 w 274"/>
                  <a:gd name="T1" fmla="*/ 0 h 221"/>
                  <a:gd name="T2" fmla="*/ 109 w 274"/>
                  <a:gd name="T3" fmla="*/ 2 h 221"/>
                  <a:gd name="T4" fmla="*/ 83 w 274"/>
                  <a:gd name="T5" fmla="*/ 7 h 221"/>
                  <a:gd name="T6" fmla="*/ 60 w 274"/>
                  <a:gd name="T7" fmla="*/ 16 h 221"/>
                  <a:gd name="T8" fmla="*/ 40 w 274"/>
                  <a:gd name="T9" fmla="*/ 27 h 221"/>
                  <a:gd name="T10" fmla="*/ 23 w 274"/>
                  <a:gd name="T11" fmla="*/ 41 h 221"/>
                  <a:gd name="T12" fmla="*/ 10 w 274"/>
                  <a:gd name="T13" fmla="*/ 57 h 221"/>
                  <a:gd name="T14" fmla="*/ 2 w 274"/>
                  <a:gd name="T15" fmla="*/ 74 h 221"/>
                  <a:gd name="T16" fmla="*/ 0 w 274"/>
                  <a:gd name="T17" fmla="*/ 93 h 221"/>
                  <a:gd name="T18" fmla="*/ 1 w 274"/>
                  <a:gd name="T19" fmla="*/ 105 h 221"/>
                  <a:gd name="T20" fmla="*/ 9 w 274"/>
                  <a:gd name="T21" fmla="*/ 128 h 221"/>
                  <a:gd name="T22" fmla="*/ 26 w 274"/>
                  <a:gd name="T23" fmla="*/ 148 h 221"/>
                  <a:gd name="T24" fmla="*/ 48 w 274"/>
                  <a:gd name="T25" fmla="*/ 165 h 221"/>
                  <a:gd name="T26" fmla="*/ 46 w 274"/>
                  <a:gd name="T27" fmla="*/ 221 h 221"/>
                  <a:gd name="T28" fmla="*/ 108 w 274"/>
                  <a:gd name="T29" fmla="*/ 184 h 221"/>
                  <a:gd name="T30" fmla="*/ 137 w 274"/>
                  <a:gd name="T31" fmla="*/ 186 h 221"/>
                  <a:gd name="T32" fmla="*/ 150 w 274"/>
                  <a:gd name="T33" fmla="*/ 186 h 221"/>
                  <a:gd name="T34" fmla="*/ 177 w 274"/>
                  <a:gd name="T35" fmla="*/ 182 h 221"/>
                  <a:gd name="T36" fmla="*/ 202 w 274"/>
                  <a:gd name="T37" fmla="*/ 175 h 221"/>
                  <a:gd name="T38" fmla="*/ 223 w 274"/>
                  <a:gd name="T39" fmla="*/ 165 h 221"/>
                  <a:gd name="T40" fmla="*/ 242 w 274"/>
                  <a:gd name="T41" fmla="*/ 152 h 221"/>
                  <a:gd name="T42" fmla="*/ 257 w 274"/>
                  <a:gd name="T43" fmla="*/ 138 h 221"/>
                  <a:gd name="T44" fmla="*/ 267 w 274"/>
                  <a:gd name="T45" fmla="*/ 120 h 221"/>
                  <a:gd name="T46" fmla="*/ 273 w 274"/>
                  <a:gd name="T47" fmla="*/ 103 h 221"/>
                  <a:gd name="T48" fmla="*/ 274 w 274"/>
                  <a:gd name="T49" fmla="*/ 93 h 221"/>
                  <a:gd name="T50" fmla="*/ 270 w 274"/>
                  <a:gd name="T51" fmla="*/ 74 h 221"/>
                  <a:gd name="T52" fmla="*/ 262 w 274"/>
                  <a:gd name="T53" fmla="*/ 57 h 221"/>
                  <a:gd name="T54" fmla="*/ 250 w 274"/>
                  <a:gd name="T55" fmla="*/ 41 h 221"/>
                  <a:gd name="T56" fmla="*/ 233 w 274"/>
                  <a:gd name="T57" fmla="*/ 27 h 221"/>
                  <a:gd name="T58" fmla="*/ 213 w 274"/>
                  <a:gd name="T59" fmla="*/ 16 h 221"/>
                  <a:gd name="T60" fmla="*/ 189 w 274"/>
                  <a:gd name="T61" fmla="*/ 7 h 221"/>
                  <a:gd name="T62" fmla="*/ 163 w 274"/>
                  <a:gd name="T63" fmla="*/ 2 h 221"/>
                  <a:gd name="T64" fmla="*/ 137 w 274"/>
                  <a:gd name="T65" fmla="*/ 0 h 221"/>
                  <a:gd name="T66" fmla="*/ 62 w 274"/>
                  <a:gd name="T67" fmla="*/ 79 h 221"/>
                  <a:gd name="T68" fmla="*/ 60 w 274"/>
                  <a:gd name="T69" fmla="*/ 78 h 221"/>
                  <a:gd name="T70" fmla="*/ 56 w 274"/>
                  <a:gd name="T71" fmla="*/ 74 h 221"/>
                  <a:gd name="T72" fmla="*/ 54 w 274"/>
                  <a:gd name="T73" fmla="*/ 71 h 221"/>
                  <a:gd name="T74" fmla="*/ 56 w 274"/>
                  <a:gd name="T75" fmla="*/ 69 h 221"/>
                  <a:gd name="T76" fmla="*/ 60 w 274"/>
                  <a:gd name="T77" fmla="*/ 65 h 221"/>
                  <a:gd name="T78" fmla="*/ 62 w 274"/>
                  <a:gd name="T79" fmla="*/ 64 h 221"/>
                  <a:gd name="T80" fmla="*/ 210 w 274"/>
                  <a:gd name="T81" fmla="*/ 64 h 221"/>
                  <a:gd name="T82" fmla="*/ 215 w 274"/>
                  <a:gd name="T83" fmla="*/ 66 h 221"/>
                  <a:gd name="T84" fmla="*/ 217 w 274"/>
                  <a:gd name="T85" fmla="*/ 71 h 221"/>
                  <a:gd name="T86" fmla="*/ 217 w 274"/>
                  <a:gd name="T87" fmla="*/ 71 h 221"/>
                  <a:gd name="T88" fmla="*/ 215 w 274"/>
                  <a:gd name="T89" fmla="*/ 76 h 221"/>
                  <a:gd name="T90" fmla="*/ 210 w 274"/>
                  <a:gd name="T91" fmla="*/ 79 h 221"/>
                  <a:gd name="T92" fmla="*/ 62 w 274"/>
                  <a:gd name="T93" fmla="*/ 79 h 221"/>
                  <a:gd name="T94" fmla="*/ 62 w 274"/>
                  <a:gd name="T95" fmla="*/ 124 h 221"/>
                  <a:gd name="T96" fmla="*/ 60 w 274"/>
                  <a:gd name="T97" fmla="*/ 124 h 221"/>
                  <a:gd name="T98" fmla="*/ 56 w 274"/>
                  <a:gd name="T99" fmla="*/ 119 h 221"/>
                  <a:gd name="T100" fmla="*/ 54 w 274"/>
                  <a:gd name="T101" fmla="*/ 116 h 221"/>
                  <a:gd name="T102" fmla="*/ 56 w 274"/>
                  <a:gd name="T103" fmla="*/ 113 h 221"/>
                  <a:gd name="T104" fmla="*/ 60 w 274"/>
                  <a:gd name="T105" fmla="*/ 110 h 221"/>
                  <a:gd name="T106" fmla="*/ 62 w 274"/>
                  <a:gd name="T107" fmla="*/ 109 h 221"/>
                  <a:gd name="T108" fmla="*/ 155 w 274"/>
                  <a:gd name="T109" fmla="*/ 109 h 221"/>
                  <a:gd name="T110" fmla="*/ 160 w 274"/>
                  <a:gd name="T111" fmla="*/ 111 h 221"/>
                  <a:gd name="T112" fmla="*/ 162 w 274"/>
                  <a:gd name="T113" fmla="*/ 116 h 221"/>
                  <a:gd name="T114" fmla="*/ 162 w 274"/>
                  <a:gd name="T115" fmla="*/ 116 h 221"/>
                  <a:gd name="T116" fmla="*/ 160 w 274"/>
                  <a:gd name="T117" fmla="*/ 121 h 221"/>
                  <a:gd name="T118" fmla="*/ 155 w 274"/>
                  <a:gd name="T119" fmla="*/ 124 h 221"/>
                  <a:gd name="T120" fmla="*/ 62 w 274"/>
                  <a:gd name="T121" fmla="*/ 124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74" h="221">
                    <a:moveTo>
                      <a:pt x="137" y="0"/>
                    </a:moveTo>
                    <a:lnTo>
                      <a:pt x="137" y="0"/>
                    </a:lnTo>
                    <a:lnTo>
                      <a:pt x="122" y="0"/>
                    </a:lnTo>
                    <a:lnTo>
                      <a:pt x="109" y="2"/>
                    </a:lnTo>
                    <a:lnTo>
                      <a:pt x="96" y="4"/>
                    </a:lnTo>
                    <a:lnTo>
                      <a:pt x="83" y="7"/>
                    </a:lnTo>
                    <a:lnTo>
                      <a:pt x="71" y="11"/>
                    </a:lnTo>
                    <a:lnTo>
                      <a:pt x="60" y="16"/>
                    </a:lnTo>
                    <a:lnTo>
                      <a:pt x="49" y="21"/>
                    </a:lnTo>
                    <a:lnTo>
                      <a:pt x="40" y="27"/>
                    </a:lnTo>
                    <a:lnTo>
                      <a:pt x="31" y="34"/>
                    </a:lnTo>
                    <a:lnTo>
                      <a:pt x="23" y="41"/>
                    </a:lnTo>
                    <a:lnTo>
                      <a:pt x="16" y="48"/>
                    </a:lnTo>
                    <a:lnTo>
                      <a:pt x="10" y="57"/>
                    </a:lnTo>
                    <a:lnTo>
                      <a:pt x="5" y="65"/>
                    </a:lnTo>
                    <a:lnTo>
                      <a:pt x="2" y="74"/>
                    </a:lnTo>
                    <a:lnTo>
                      <a:pt x="0" y="8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1" y="105"/>
                    </a:lnTo>
                    <a:lnTo>
                      <a:pt x="4" y="117"/>
                    </a:lnTo>
                    <a:lnTo>
                      <a:pt x="9" y="128"/>
                    </a:lnTo>
                    <a:lnTo>
                      <a:pt x="16" y="138"/>
                    </a:lnTo>
                    <a:lnTo>
                      <a:pt x="26" y="148"/>
                    </a:lnTo>
                    <a:lnTo>
                      <a:pt x="36" y="156"/>
                    </a:lnTo>
                    <a:lnTo>
                      <a:pt x="48" y="165"/>
                    </a:lnTo>
                    <a:lnTo>
                      <a:pt x="62" y="172"/>
                    </a:lnTo>
                    <a:lnTo>
                      <a:pt x="46" y="221"/>
                    </a:lnTo>
                    <a:lnTo>
                      <a:pt x="108" y="184"/>
                    </a:lnTo>
                    <a:lnTo>
                      <a:pt x="108" y="184"/>
                    </a:lnTo>
                    <a:lnTo>
                      <a:pt x="121" y="186"/>
                    </a:lnTo>
                    <a:lnTo>
                      <a:pt x="137" y="186"/>
                    </a:lnTo>
                    <a:lnTo>
                      <a:pt x="137" y="186"/>
                    </a:lnTo>
                    <a:lnTo>
                      <a:pt x="150" y="186"/>
                    </a:lnTo>
                    <a:lnTo>
                      <a:pt x="163" y="184"/>
                    </a:lnTo>
                    <a:lnTo>
                      <a:pt x="177" y="182"/>
                    </a:lnTo>
                    <a:lnTo>
                      <a:pt x="189" y="179"/>
                    </a:lnTo>
                    <a:lnTo>
                      <a:pt x="202" y="175"/>
                    </a:lnTo>
                    <a:lnTo>
                      <a:pt x="213" y="171"/>
                    </a:lnTo>
                    <a:lnTo>
                      <a:pt x="223" y="165"/>
                    </a:lnTo>
                    <a:lnTo>
                      <a:pt x="233" y="160"/>
                    </a:lnTo>
                    <a:lnTo>
                      <a:pt x="242" y="152"/>
                    </a:lnTo>
                    <a:lnTo>
                      <a:pt x="250" y="145"/>
                    </a:lnTo>
                    <a:lnTo>
                      <a:pt x="257" y="138"/>
                    </a:lnTo>
                    <a:lnTo>
                      <a:pt x="262" y="130"/>
                    </a:lnTo>
                    <a:lnTo>
                      <a:pt x="267" y="120"/>
                    </a:lnTo>
                    <a:lnTo>
                      <a:pt x="270" y="112"/>
                    </a:lnTo>
                    <a:lnTo>
                      <a:pt x="273" y="103"/>
                    </a:lnTo>
                    <a:lnTo>
                      <a:pt x="274" y="93"/>
                    </a:lnTo>
                    <a:lnTo>
                      <a:pt x="274" y="93"/>
                    </a:lnTo>
                    <a:lnTo>
                      <a:pt x="273" y="83"/>
                    </a:lnTo>
                    <a:lnTo>
                      <a:pt x="270" y="74"/>
                    </a:lnTo>
                    <a:lnTo>
                      <a:pt x="267" y="65"/>
                    </a:lnTo>
                    <a:lnTo>
                      <a:pt x="262" y="57"/>
                    </a:lnTo>
                    <a:lnTo>
                      <a:pt x="257" y="48"/>
                    </a:lnTo>
                    <a:lnTo>
                      <a:pt x="250" y="41"/>
                    </a:lnTo>
                    <a:lnTo>
                      <a:pt x="242" y="34"/>
                    </a:lnTo>
                    <a:lnTo>
                      <a:pt x="233" y="27"/>
                    </a:lnTo>
                    <a:lnTo>
                      <a:pt x="223" y="21"/>
                    </a:lnTo>
                    <a:lnTo>
                      <a:pt x="213" y="16"/>
                    </a:lnTo>
                    <a:lnTo>
                      <a:pt x="202" y="11"/>
                    </a:lnTo>
                    <a:lnTo>
                      <a:pt x="189" y="7"/>
                    </a:lnTo>
                    <a:lnTo>
                      <a:pt x="177" y="4"/>
                    </a:lnTo>
                    <a:lnTo>
                      <a:pt x="163" y="2"/>
                    </a:lnTo>
                    <a:lnTo>
                      <a:pt x="150" y="0"/>
                    </a:lnTo>
                    <a:lnTo>
                      <a:pt x="137" y="0"/>
                    </a:lnTo>
                    <a:lnTo>
                      <a:pt x="137" y="0"/>
                    </a:lnTo>
                    <a:close/>
                    <a:moveTo>
                      <a:pt x="62" y="79"/>
                    </a:moveTo>
                    <a:lnTo>
                      <a:pt x="62" y="79"/>
                    </a:lnTo>
                    <a:lnTo>
                      <a:pt x="60" y="78"/>
                    </a:lnTo>
                    <a:lnTo>
                      <a:pt x="57" y="76"/>
                    </a:lnTo>
                    <a:lnTo>
                      <a:pt x="56" y="74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60" y="65"/>
                    </a:lnTo>
                    <a:lnTo>
                      <a:pt x="62" y="64"/>
                    </a:lnTo>
                    <a:lnTo>
                      <a:pt x="62" y="64"/>
                    </a:lnTo>
                    <a:lnTo>
                      <a:pt x="210" y="64"/>
                    </a:lnTo>
                    <a:lnTo>
                      <a:pt x="210" y="64"/>
                    </a:lnTo>
                    <a:lnTo>
                      <a:pt x="213" y="65"/>
                    </a:lnTo>
                    <a:lnTo>
                      <a:pt x="215" y="66"/>
                    </a:lnTo>
                    <a:lnTo>
                      <a:pt x="217" y="69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4"/>
                    </a:lnTo>
                    <a:lnTo>
                      <a:pt x="215" y="76"/>
                    </a:lnTo>
                    <a:lnTo>
                      <a:pt x="213" y="78"/>
                    </a:lnTo>
                    <a:lnTo>
                      <a:pt x="210" y="79"/>
                    </a:lnTo>
                    <a:lnTo>
                      <a:pt x="210" y="79"/>
                    </a:lnTo>
                    <a:lnTo>
                      <a:pt x="62" y="79"/>
                    </a:lnTo>
                    <a:lnTo>
                      <a:pt x="62" y="79"/>
                    </a:lnTo>
                    <a:close/>
                    <a:moveTo>
                      <a:pt x="62" y="124"/>
                    </a:moveTo>
                    <a:lnTo>
                      <a:pt x="62" y="124"/>
                    </a:lnTo>
                    <a:lnTo>
                      <a:pt x="60" y="124"/>
                    </a:lnTo>
                    <a:lnTo>
                      <a:pt x="57" y="121"/>
                    </a:lnTo>
                    <a:lnTo>
                      <a:pt x="56" y="119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6" y="113"/>
                    </a:lnTo>
                    <a:lnTo>
                      <a:pt x="57" y="111"/>
                    </a:lnTo>
                    <a:lnTo>
                      <a:pt x="60" y="110"/>
                    </a:lnTo>
                    <a:lnTo>
                      <a:pt x="62" y="109"/>
                    </a:lnTo>
                    <a:lnTo>
                      <a:pt x="62" y="109"/>
                    </a:lnTo>
                    <a:lnTo>
                      <a:pt x="155" y="109"/>
                    </a:lnTo>
                    <a:lnTo>
                      <a:pt x="155" y="109"/>
                    </a:lnTo>
                    <a:lnTo>
                      <a:pt x="158" y="110"/>
                    </a:lnTo>
                    <a:lnTo>
                      <a:pt x="160" y="111"/>
                    </a:lnTo>
                    <a:lnTo>
                      <a:pt x="161" y="113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1" y="119"/>
                    </a:lnTo>
                    <a:lnTo>
                      <a:pt x="160" y="121"/>
                    </a:lnTo>
                    <a:lnTo>
                      <a:pt x="158" y="124"/>
                    </a:lnTo>
                    <a:lnTo>
                      <a:pt x="155" y="124"/>
                    </a:lnTo>
                    <a:lnTo>
                      <a:pt x="155" y="124"/>
                    </a:lnTo>
                    <a:lnTo>
                      <a:pt x="62" y="124"/>
                    </a:lnTo>
                    <a:lnTo>
                      <a:pt x="62" y="1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9" name="Freeform 226"/>
              <p:cNvSpPr>
                <a:spLocks/>
              </p:cNvSpPr>
              <p:nvPr/>
            </p:nvSpPr>
            <p:spPr bwMode="auto">
              <a:xfrm>
                <a:off x="409" y="1591"/>
                <a:ext cx="233" cy="212"/>
              </a:xfrm>
              <a:custGeom>
                <a:avLst/>
                <a:gdLst>
                  <a:gd name="T0" fmla="*/ 131 w 233"/>
                  <a:gd name="T1" fmla="*/ 158 h 212"/>
                  <a:gd name="T2" fmla="*/ 110 w 233"/>
                  <a:gd name="T3" fmla="*/ 158 h 212"/>
                  <a:gd name="T4" fmla="*/ 47 w 233"/>
                  <a:gd name="T5" fmla="*/ 212 h 212"/>
                  <a:gd name="T6" fmla="*/ 53 w 233"/>
                  <a:gd name="T7" fmla="*/ 158 h 212"/>
                  <a:gd name="T8" fmla="*/ 40 w 233"/>
                  <a:gd name="T9" fmla="*/ 158 h 212"/>
                  <a:gd name="T10" fmla="*/ 40 w 233"/>
                  <a:gd name="T11" fmla="*/ 158 h 212"/>
                  <a:gd name="T12" fmla="*/ 32 w 233"/>
                  <a:gd name="T13" fmla="*/ 158 h 212"/>
                  <a:gd name="T14" fmla="*/ 25 w 233"/>
                  <a:gd name="T15" fmla="*/ 155 h 212"/>
                  <a:gd name="T16" fmla="*/ 17 w 233"/>
                  <a:gd name="T17" fmla="*/ 151 h 212"/>
                  <a:gd name="T18" fmla="*/ 12 w 233"/>
                  <a:gd name="T19" fmla="*/ 146 h 212"/>
                  <a:gd name="T20" fmla="*/ 7 w 233"/>
                  <a:gd name="T21" fmla="*/ 140 h 212"/>
                  <a:gd name="T22" fmla="*/ 3 w 233"/>
                  <a:gd name="T23" fmla="*/ 133 h 212"/>
                  <a:gd name="T24" fmla="*/ 1 w 233"/>
                  <a:gd name="T25" fmla="*/ 126 h 212"/>
                  <a:gd name="T26" fmla="*/ 0 w 233"/>
                  <a:gd name="T27" fmla="*/ 118 h 212"/>
                  <a:gd name="T28" fmla="*/ 0 w 233"/>
                  <a:gd name="T29" fmla="*/ 41 h 212"/>
                  <a:gd name="T30" fmla="*/ 0 w 233"/>
                  <a:gd name="T31" fmla="*/ 41 h 212"/>
                  <a:gd name="T32" fmla="*/ 1 w 233"/>
                  <a:gd name="T33" fmla="*/ 33 h 212"/>
                  <a:gd name="T34" fmla="*/ 3 w 233"/>
                  <a:gd name="T35" fmla="*/ 25 h 212"/>
                  <a:gd name="T36" fmla="*/ 7 w 233"/>
                  <a:gd name="T37" fmla="*/ 19 h 212"/>
                  <a:gd name="T38" fmla="*/ 12 w 233"/>
                  <a:gd name="T39" fmla="*/ 13 h 212"/>
                  <a:gd name="T40" fmla="*/ 17 w 233"/>
                  <a:gd name="T41" fmla="*/ 7 h 212"/>
                  <a:gd name="T42" fmla="*/ 25 w 233"/>
                  <a:gd name="T43" fmla="*/ 3 h 212"/>
                  <a:gd name="T44" fmla="*/ 32 w 233"/>
                  <a:gd name="T45" fmla="*/ 1 h 212"/>
                  <a:gd name="T46" fmla="*/ 40 w 233"/>
                  <a:gd name="T47" fmla="*/ 0 h 212"/>
                  <a:gd name="T48" fmla="*/ 192 w 233"/>
                  <a:gd name="T49" fmla="*/ 0 h 212"/>
                  <a:gd name="T50" fmla="*/ 192 w 233"/>
                  <a:gd name="T51" fmla="*/ 0 h 212"/>
                  <a:gd name="T52" fmla="*/ 200 w 233"/>
                  <a:gd name="T53" fmla="*/ 1 h 212"/>
                  <a:gd name="T54" fmla="*/ 209 w 233"/>
                  <a:gd name="T55" fmla="*/ 3 h 212"/>
                  <a:gd name="T56" fmla="*/ 215 w 233"/>
                  <a:gd name="T57" fmla="*/ 7 h 212"/>
                  <a:gd name="T58" fmla="*/ 221 w 233"/>
                  <a:gd name="T59" fmla="*/ 13 h 212"/>
                  <a:gd name="T60" fmla="*/ 226 w 233"/>
                  <a:gd name="T61" fmla="*/ 19 h 212"/>
                  <a:gd name="T62" fmla="*/ 230 w 233"/>
                  <a:gd name="T63" fmla="*/ 25 h 212"/>
                  <a:gd name="T64" fmla="*/ 232 w 233"/>
                  <a:gd name="T65" fmla="*/ 33 h 212"/>
                  <a:gd name="T66" fmla="*/ 233 w 233"/>
                  <a:gd name="T67" fmla="*/ 41 h 212"/>
                  <a:gd name="T68" fmla="*/ 233 w 233"/>
                  <a:gd name="T69" fmla="*/ 83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3" h="212">
                    <a:moveTo>
                      <a:pt x="131" y="158"/>
                    </a:moveTo>
                    <a:lnTo>
                      <a:pt x="110" y="158"/>
                    </a:lnTo>
                    <a:lnTo>
                      <a:pt x="47" y="212"/>
                    </a:lnTo>
                    <a:lnTo>
                      <a:pt x="53" y="158"/>
                    </a:lnTo>
                    <a:lnTo>
                      <a:pt x="40" y="158"/>
                    </a:lnTo>
                    <a:lnTo>
                      <a:pt x="40" y="158"/>
                    </a:lnTo>
                    <a:lnTo>
                      <a:pt x="32" y="158"/>
                    </a:lnTo>
                    <a:lnTo>
                      <a:pt x="25" y="155"/>
                    </a:lnTo>
                    <a:lnTo>
                      <a:pt x="17" y="151"/>
                    </a:lnTo>
                    <a:lnTo>
                      <a:pt x="12" y="146"/>
                    </a:lnTo>
                    <a:lnTo>
                      <a:pt x="7" y="140"/>
                    </a:lnTo>
                    <a:lnTo>
                      <a:pt x="3" y="133"/>
                    </a:lnTo>
                    <a:lnTo>
                      <a:pt x="1" y="126"/>
                    </a:lnTo>
                    <a:lnTo>
                      <a:pt x="0" y="118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33"/>
                    </a:lnTo>
                    <a:lnTo>
                      <a:pt x="3" y="25"/>
                    </a:lnTo>
                    <a:lnTo>
                      <a:pt x="7" y="19"/>
                    </a:lnTo>
                    <a:lnTo>
                      <a:pt x="12" y="13"/>
                    </a:lnTo>
                    <a:lnTo>
                      <a:pt x="17" y="7"/>
                    </a:lnTo>
                    <a:lnTo>
                      <a:pt x="25" y="3"/>
                    </a:lnTo>
                    <a:lnTo>
                      <a:pt x="32" y="1"/>
                    </a:lnTo>
                    <a:lnTo>
                      <a:pt x="40" y="0"/>
                    </a:lnTo>
                    <a:lnTo>
                      <a:pt x="192" y="0"/>
                    </a:lnTo>
                    <a:lnTo>
                      <a:pt x="192" y="0"/>
                    </a:lnTo>
                    <a:lnTo>
                      <a:pt x="200" y="1"/>
                    </a:lnTo>
                    <a:lnTo>
                      <a:pt x="209" y="3"/>
                    </a:lnTo>
                    <a:lnTo>
                      <a:pt x="215" y="7"/>
                    </a:lnTo>
                    <a:lnTo>
                      <a:pt x="221" y="13"/>
                    </a:lnTo>
                    <a:lnTo>
                      <a:pt x="226" y="19"/>
                    </a:lnTo>
                    <a:lnTo>
                      <a:pt x="230" y="25"/>
                    </a:lnTo>
                    <a:lnTo>
                      <a:pt x="232" y="33"/>
                    </a:lnTo>
                    <a:lnTo>
                      <a:pt x="233" y="41"/>
                    </a:lnTo>
                    <a:lnTo>
                      <a:pt x="233" y="8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0" name="Line 227"/>
              <p:cNvSpPr>
                <a:spLocks noChangeShapeType="1"/>
              </p:cNvSpPr>
              <p:nvPr/>
            </p:nvSpPr>
            <p:spPr bwMode="auto">
              <a:xfrm flipH="1">
                <a:off x="460" y="1634"/>
                <a:ext cx="131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1" name="Line 228"/>
              <p:cNvSpPr>
                <a:spLocks noChangeShapeType="1"/>
              </p:cNvSpPr>
              <p:nvPr/>
            </p:nvSpPr>
            <p:spPr bwMode="auto">
              <a:xfrm flipH="1">
                <a:off x="460" y="1679"/>
                <a:ext cx="62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2" name="Freeform 229"/>
              <p:cNvSpPr>
                <a:spLocks/>
              </p:cNvSpPr>
              <p:nvPr/>
            </p:nvSpPr>
            <p:spPr bwMode="auto">
              <a:xfrm>
                <a:off x="552" y="1685"/>
                <a:ext cx="200" cy="181"/>
              </a:xfrm>
              <a:custGeom>
                <a:avLst/>
                <a:gdLst>
                  <a:gd name="T0" fmla="*/ 35 w 200"/>
                  <a:gd name="T1" fmla="*/ 0 h 181"/>
                  <a:gd name="T2" fmla="*/ 165 w 200"/>
                  <a:gd name="T3" fmla="*/ 0 h 181"/>
                  <a:gd name="T4" fmla="*/ 165 w 200"/>
                  <a:gd name="T5" fmla="*/ 0 h 181"/>
                  <a:gd name="T6" fmla="*/ 173 w 200"/>
                  <a:gd name="T7" fmla="*/ 1 h 181"/>
                  <a:gd name="T8" fmla="*/ 179 w 200"/>
                  <a:gd name="T9" fmla="*/ 3 h 181"/>
                  <a:gd name="T10" fmla="*/ 185 w 200"/>
                  <a:gd name="T11" fmla="*/ 6 h 181"/>
                  <a:gd name="T12" fmla="*/ 190 w 200"/>
                  <a:gd name="T13" fmla="*/ 10 h 181"/>
                  <a:gd name="T14" fmla="*/ 194 w 200"/>
                  <a:gd name="T15" fmla="*/ 15 h 181"/>
                  <a:gd name="T16" fmla="*/ 197 w 200"/>
                  <a:gd name="T17" fmla="*/ 21 h 181"/>
                  <a:gd name="T18" fmla="*/ 199 w 200"/>
                  <a:gd name="T19" fmla="*/ 29 h 181"/>
                  <a:gd name="T20" fmla="*/ 200 w 200"/>
                  <a:gd name="T21" fmla="*/ 35 h 181"/>
                  <a:gd name="T22" fmla="*/ 200 w 200"/>
                  <a:gd name="T23" fmla="*/ 101 h 181"/>
                  <a:gd name="T24" fmla="*/ 200 w 200"/>
                  <a:gd name="T25" fmla="*/ 101 h 181"/>
                  <a:gd name="T26" fmla="*/ 199 w 200"/>
                  <a:gd name="T27" fmla="*/ 108 h 181"/>
                  <a:gd name="T28" fmla="*/ 197 w 200"/>
                  <a:gd name="T29" fmla="*/ 114 h 181"/>
                  <a:gd name="T30" fmla="*/ 194 w 200"/>
                  <a:gd name="T31" fmla="*/ 120 h 181"/>
                  <a:gd name="T32" fmla="*/ 190 w 200"/>
                  <a:gd name="T33" fmla="*/ 125 h 181"/>
                  <a:gd name="T34" fmla="*/ 185 w 200"/>
                  <a:gd name="T35" fmla="*/ 129 h 181"/>
                  <a:gd name="T36" fmla="*/ 179 w 200"/>
                  <a:gd name="T37" fmla="*/ 133 h 181"/>
                  <a:gd name="T38" fmla="*/ 173 w 200"/>
                  <a:gd name="T39" fmla="*/ 135 h 181"/>
                  <a:gd name="T40" fmla="*/ 165 w 200"/>
                  <a:gd name="T41" fmla="*/ 136 h 181"/>
                  <a:gd name="T42" fmla="*/ 146 w 200"/>
                  <a:gd name="T43" fmla="*/ 136 h 181"/>
                  <a:gd name="T44" fmla="*/ 151 w 200"/>
                  <a:gd name="T45" fmla="*/ 181 h 181"/>
                  <a:gd name="T46" fmla="*/ 98 w 200"/>
                  <a:gd name="T47" fmla="*/ 136 h 181"/>
                  <a:gd name="T48" fmla="*/ 35 w 200"/>
                  <a:gd name="T49" fmla="*/ 136 h 181"/>
                  <a:gd name="T50" fmla="*/ 35 w 200"/>
                  <a:gd name="T51" fmla="*/ 136 h 181"/>
                  <a:gd name="T52" fmla="*/ 28 w 200"/>
                  <a:gd name="T53" fmla="*/ 135 h 181"/>
                  <a:gd name="T54" fmla="*/ 21 w 200"/>
                  <a:gd name="T55" fmla="*/ 133 h 181"/>
                  <a:gd name="T56" fmla="*/ 15 w 200"/>
                  <a:gd name="T57" fmla="*/ 129 h 181"/>
                  <a:gd name="T58" fmla="*/ 10 w 200"/>
                  <a:gd name="T59" fmla="*/ 125 h 181"/>
                  <a:gd name="T60" fmla="*/ 6 w 200"/>
                  <a:gd name="T61" fmla="*/ 120 h 181"/>
                  <a:gd name="T62" fmla="*/ 3 w 200"/>
                  <a:gd name="T63" fmla="*/ 114 h 181"/>
                  <a:gd name="T64" fmla="*/ 1 w 200"/>
                  <a:gd name="T65" fmla="*/ 108 h 181"/>
                  <a:gd name="T66" fmla="*/ 0 w 200"/>
                  <a:gd name="T67" fmla="*/ 101 h 181"/>
                  <a:gd name="T68" fmla="*/ 0 w 200"/>
                  <a:gd name="T69" fmla="*/ 35 h 181"/>
                  <a:gd name="T70" fmla="*/ 0 w 200"/>
                  <a:gd name="T71" fmla="*/ 35 h 181"/>
                  <a:gd name="T72" fmla="*/ 1 w 200"/>
                  <a:gd name="T73" fmla="*/ 29 h 181"/>
                  <a:gd name="T74" fmla="*/ 3 w 200"/>
                  <a:gd name="T75" fmla="*/ 21 h 181"/>
                  <a:gd name="T76" fmla="*/ 6 w 200"/>
                  <a:gd name="T77" fmla="*/ 15 h 181"/>
                  <a:gd name="T78" fmla="*/ 10 w 200"/>
                  <a:gd name="T79" fmla="*/ 10 h 181"/>
                  <a:gd name="T80" fmla="*/ 15 w 200"/>
                  <a:gd name="T81" fmla="*/ 6 h 181"/>
                  <a:gd name="T82" fmla="*/ 21 w 200"/>
                  <a:gd name="T83" fmla="*/ 3 h 181"/>
                  <a:gd name="T84" fmla="*/ 28 w 200"/>
                  <a:gd name="T85" fmla="*/ 1 h 181"/>
                  <a:gd name="T86" fmla="*/ 35 w 200"/>
                  <a:gd name="T87" fmla="*/ 0 h 181"/>
                  <a:gd name="T88" fmla="*/ 35 w 200"/>
                  <a:gd name="T89" fmla="*/ 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00" h="181">
                    <a:moveTo>
                      <a:pt x="35" y="0"/>
                    </a:moveTo>
                    <a:lnTo>
                      <a:pt x="165" y="0"/>
                    </a:lnTo>
                    <a:lnTo>
                      <a:pt x="165" y="0"/>
                    </a:lnTo>
                    <a:lnTo>
                      <a:pt x="173" y="1"/>
                    </a:lnTo>
                    <a:lnTo>
                      <a:pt x="179" y="3"/>
                    </a:lnTo>
                    <a:lnTo>
                      <a:pt x="185" y="6"/>
                    </a:lnTo>
                    <a:lnTo>
                      <a:pt x="190" y="10"/>
                    </a:lnTo>
                    <a:lnTo>
                      <a:pt x="194" y="15"/>
                    </a:lnTo>
                    <a:lnTo>
                      <a:pt x="197" y="21"/>
                    </a:lnTo>
                    <a:lnTo>
                      <a:pt x="199" y="29"/>
                    </a:lnTo>
                    <a:lnTo>
                      <a:pt x="200" y="35"/>
                    </a:lnTo>
                    <a:lnTo>
                      <a:pt x="200" y="101"/>
                    </a:lnTo>
                    <a:lnTo>
                      <a:pt x="200" y="101"/>
                    </a:lnTo>
                    <a:lnTo>
                      <a:pt x="199" y="108"/>
                    </a:lnTo>
                    <a:lnTo>
                      <a:pt x="197" y="114"/>
                    </a:lnTo>
                    <a:lnTo>
                      <a:pt x="194" y="120"/>
                    </a:lnTo>
                    <a:lnTo>
                      <a:pt x="190" y="125"/>
                    </a:lnTo>
                    <a:lnTo>
                      <a:pt x="185" y="129"/>
                    </a:lnTo>
                    <a:lnTo>
                      <a:pt x="179" y="133"/>
                    </a:lnTo>
                    <a:lnTo>
                      <a:pt x="173" y="135"/>
                    </a:lnTo>
                    <a:lnTo>
                      <a:pt x="165" y="136"/>
                    </a:lnTo>
                    <a:lnTo>
                      <a:pt x="146" y="136"/>
                    </a:lnTo>
                    <a:lnTo>
                      <a:pt x="151" y="181"/>
                    </a:lnTo>
                    <a:lnTo>
                      <a:pt x="98" y="136"/>
                    </a:lnTo>
                    <a:lnTo>
                      <a:pt x="35" y="136"/>
                    </a:lnTo>
                    <a:lnTo>
                      <a:pt x="35" y="136"/>
                    </a:lnTo>
                    <a:lnTo>
                      <a:pt x="28" y="135"/>
                    </a:lnTo>
                    <a:lnTo>
                      <a:pt x="21" y="133"/>
                    </a:lnTo>
                    <a:lnTo>
                      <a:pt x="15" y="129"/>
                    </a:lnTo>
                    <a:lnTo>
                      <a:pt x="10" y="125"/>
                    </a:lnTo>
                    <a:lnTo>
                      <a:pt x="6" y="120"/>
                    </a:lnTo>
                    <a:lnTo>
                      <a:pt x="3" y="114"/>
                    </a:lnTo>
                    <a:lnTo>
                      <a:pt x="1" y="108"/>
                    </a:lnTo>
                    <a:lnTo>
                      <a:pt x="0" y="101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9"/>
                    </a:lnTo>
                    <a:lnTo>
                      <a:pt x="3" y="21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1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3" name="Line 230"/>
              <p:cNvSpPr>
                <a:spLocks noChangeShapeType="1"/>
              </p:cNvSpPr>
              <p:nvPr/>
            </p:nvSpPr>
            <p:spPr bwMode="auto">
              <a:xfrm flipH="1">
                <a:off x="587" y="1727"/>
                <a:ext cx="13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4" name="Line 231"/>
              <p:cNvSpPr>
                <a:spLocks noChangeShapeType="1"/>
              </p:cNvSpPr>
              <p:nvPr/>
            </p:nvSpPr>
            <p:spPr bwMode="auto">
              <a:xfrm flipH="1">
                <a:off x="587" y="1766"/>
                <a:ext cx="69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5" name="Freeform 232"/>
              <p:cNvSpPr>
                <a:spLocks/>
              </p:cNvSpPr>
              <p:nvPr/>
            </p:nvSpPr>
            <p:spPr bwMode="auto">
              <a:xfrm>
                <a:off x="5173" y="3053"/>
                <a:ext cx="89" cy="56"/>
              </a:xfrm>
              <a:custGeom>
                <a:avLst/>
                <a:gdLst>
                  <a:gd name="T0" fmla="*/ 0 w 89"/>
                  <a:gd name="T1" fmla="*/ 0 h 56"/>
                  <a:gd name="T2" fmla="*/ 1 w 89"/>
                  <a:gd name="T3" fmla="*/ 26 h 56"/>
                  <a:gd name="T4" fmla="*/ 1 w 89"/>
                  <a:gd name="T5" fmla="*/ 26 h 56"/>
                  <a:gd name="T6" fmla="*/ 2 w 89"/>
                  <a:gd name="T7" fmla="*/ 33 h 56"/>
                  <a:gd name="T8" fmla="*/ 4 w 89"/>
                  <a:gd name="T9" fmla="*/ 39 h 56"/>
                  <a:gd name="T10" fmla="*/ 7 w 89"/>
                  <a:gd name="T11" fmla="*/ 44 h 56"/>
                  <a:gd name="T12" fmla="*/ 11 w 89"/>
                  <a:gd name="T13" fmla="*/ 48 h 56"/>
                  <a:gd name="T14" fmla="*/ 15 w 89"/>
                  <a:gd name="T15" fmla="*/ 51 h 56"/>
                  <a:gd name="T16" fmla="*/ 20 w 89"/>
                  <a:gd name="T17" fmla="*/ 54 h 56"/>
                  <a:gd name="T18" fmla="*/ 26 w 89"/>
                  <a:gd name="T19" fmla="*/ 56 h 56"/>
                  <a:gd name="T20" fmla="*/ 32 w 89"/>
                  <a:gd name="T21" fmla="*/ 56 h 56"/>
                  <a:gd name="T22" fmla="*/ 56 w 89"/>
                  <a:gd name="T23" fmla="*/ 56 h 56"/>
                  <a:gd name="T24" fmla="*/ 56 w 89"/>
                  <a:gd name="T25" fmla="*/ 56 h 56"/>
                  <a:gd name="T26" fmla="*/ 62 w 89"/>
                  <a:gd name="T27" fmla="*/ 56 h 56"/>
                  <a:gd name="T28" fmla="*/ 68 w 89"/>
                  <a:gd name="T29" fmla="*/ 54 h 56"/>
                  <a:gd name="T30" fmla="*/ 73 w 89"/>
                  <a:gd name="T31" fmla="*/ 51 h 56"/>
                  <a:gd name="T32" fmla="*/ 78 w 89"/>
                  <a:gd name="T33" fmla="*/ 48 h 56"/>
                  <a:gd name="T34" fmla="*/ 82 w 89"/>
                  <a:gd name="T35" fmla="*/ 44 h 56"/>
                  <a:gd name="T36" fmla="*/ 85 w 89"/>
                  <a:gd name="T37" fmla="*/ 39 h 56"/>
                  <a:gd name="T38" fmla="*/ 86 w 89"/>
                  <a:gd name="T39" fmla="*/ 33 h 56"/>
                  <a:gd name="T40" fmla="*/ 87 w 89"/>
                  <a:gd name="T41" fmla="*/ 26 h 56"/>
                  <a:gd name="T42" fmla="*/ 89 w 89"/>
                  <a:gd name="T4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9" h="56">
                    <a:moveTo>
                      <a:pt x="0" y="0"/>
                    </a:moveTo>
                    <a:lnTo>
                      <a:pt x="1" y="26"/>
                    </a:lnTo>
                    <a:lnTo>
                      <a:pt x="1" y="26"/>
                    </a:lnTo>
                    <a:lnTo>
                      <a:pt x="2" y="33"/>
                    </a:lnTo>
                    <a:lnTo>
                      <a:pt x="4" y="39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1"/>
                    </a:lnTo>
                    <a:lnTo>
                      <a:pt x="20" y="54"/>
                    </a:lnTo>
                    <a:lnTo>
                      <a:pt x="26" y="56"/>
                    </a:lnTo>
                    <a:lnTo>
                      <a:pt x="32" y="56"/>
                    </a:lnTo>
                    <a:lnTo>
                      <a:pt x="56" y="56"/>
                    </a:lnTo>
                    <a:lnTo>
                      <a:pt x="56" y="56"/>
                    </a:lnTo>
                    <a:lnTo>
                      <a:pt x="62" y="56"/>
                    </a:lnTo>
                    <a:lnTo>
                      <a:pt x="68" y="54"/>
                    </a:lnTo>
                    <a:lnTo>
                      <a:pt x="73" y="51"/>
                    </a:lnTo>
                    <a:lnTo>
                      <a:pt x="78" y="48"/>
                    </a:lnTo>
                    <a:lnTo>
                      <a:pt x="82" y="44"/>
                    </a:lnTo>
                    <a:lnTo>
                      <a:pt x="85" y="39"/>
                    </a:lnTo>
                    <a:lnTo>
                      <a:pt x="86" y="33"/>
                    </a:lnTo>
                    <a:lnTo>
                      <a:pt x="87" y="26"/>
                    </a:lnTo>
                    <a:lnTo>
                      <a:pt x="8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6" name="Line 233"/>
              <p:cNvSpPr>
                <a:spLocks noChangeShapeType="1"/>
              </p:cNvSpPr>
              <p:nvPr/>
            </p:nvSpPr>
            <p:spPr bwMode="auto">
              <a:xfrm>
                <a:off x="5206" y="3089"/>
                <a:ext cx="22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7" name="Freeform 234"/>
              <p:cNvSpPr>
                <a:spLocks noEditPoints="1"/>
              </p:cNvSpPr>
              <p:nvPr/>
            </p:nvSpPr>
            <p:spPr bwMode="auto">
              <a:xfrm>
                <a:off x="5170" y="2940"/>
                <a:ext cx="95" cy="125"/>
              </a:xfrm>
              <a:custGeom>
                <a:avLst/>
                <a:gdLst>
                  <a:gd name="T0" fmla="*/ 92 w 95"/>
                  <a:gd name="T1" fmla="*/ 102 h 125"/>
                  <a:gd name="T2" fmla="*/ 92 w 95"/>
                  <a:gd name="T3" fmla="*/ 102 h 125"/>
                  <a:gd name="T4" fmla="*/ 83 w 95"/>
                  <a:gd name="T5" fmla="*/ 112 h 125"/>
                  <a:gd name="T6" fmla="*/ 73 w 95"/>
                  <a:gd name="T7" fmla="*/ 119 h 125"/>
                  <a:gd name="T8" fmla="*/ 60 w 95"/>
                  <a:gd name="T9" fmla="*/ 123 h 125"/>
                  <a:gd name="T10" fmla="*/ 47 w 95"/>
                  <a:gd name="T11" fmla="*/ 125 h 125"/>
                  <a:gd name="T12" fmla="*/ 41 w 95"/>
                  <a:gd name="T13" fmla="*/ 124 h 125"/>
                  <a:gd name="T14" fmla="*/ 27 w 95"/>
                  <a:gd name="T15" fmla="*/ 121 h 125"/>
                  <a:gd name="T16" fmla="*/ 16 w 95"/>
                  <a:gd name="T17" fmla="*/ 116 h 125"/>
                  <a:gd name="T18" fmla="*/ 7 w 95"/>
                  <a:gd name="T19" fmla="*/ 108 h 125"/>
                  <a:gd name="T20" fmla="*/ 3 w 95"/>
                  <a:gd name="T21" fmla="*/ 102 h 125"/>
                  <a:gd name="T22" fmla="*/ 0 w 95"/>
                  <a:gd name="T23" fmla="*/ 39 h 125"/>
                  <a:gd name="T24" fmla="*/ 2 w 95"/>
                  <a:gd name="T25" fmla="*/ 27 h 125"/>
                  <a:gd name="T26" fmla="*/ 7 w 95"/>
                  <a:gd name="T27" fmla="*/ 18 h 125"/>
                  <a:gd name="T28" fmla="*/ 16 w 95"/>
                  <a:gd name="T29" fmla="*/ 12 h 125"/>
                  <a:gd name="T30" fmla="*/ 28 w 95"/>
                  <a:gd name="T31" fmla="*/ 9 h 125"/>
                  <a:gd name="T32" fmla="*/ 62 w 95"/>
                  <a:gd name="T33" fmla="*/ 6 h 125"/>
                  <a:gd name="T34" fmla="*/ 62 w 95"/>
                  <a:gd name="T35" fmla="*/ 4 h 125"/>
                  <a:gd name="T36" fmla="*/ 66 w 95"/>
                  <a:gd name="T37" fmla="*/ 1 h 125"/>
                  <a:gd name="T38" fmla="*/ 68 w 95"/>
                  <a:gd name="T39" fmla="*/ 0 h 125"/>
                  <a:gd name="T40" fmla="*/ 73 w 95"/>
                  <a:gd name="T41" fmla="*/ 2 h 125"/>
                  <a:gd name="T42" fmla="*/ 75 w 95"/>
                  <a:gd name="T43" fmla="*/ 6 h 125"/>
                  <a:gd name="T44" fmla="*/ 75 w 95"/>
                  <a:gd name="T45" fmla="*/ 10 h 125"/>
                  <a:gd name="T46" fmla="*/ 83 w 95"/>
                  <a:gd name="T47" fmla="*/ 14 h 125"/>
                  <a:gd name="T48" fmla="*/ 90 w 95"/>
                  <a:gd name="T49" fmla="*/ 21 h 125"/>
                  <a:gd name="T50" fmla="*/ 94 w 95"/>
                  <a:gd name="T51" fmla="*/ 29 h 125"/>
                  <a:gd name="T52" fmla="*/ 95 w 95"/>
                  <a:gd name="T53" fmla="*/ 39 h 125"/>
                  <a:gd name="T54" fmla="*/ 66 w 95"/>
                  <a:gd name="T55" fmla="*/ 99 h 125"/>
                  <a:gd name="T56" fmla="*/ 71 w 95"/>
                  <a:gd name="T57" fmla="*/ 99 h 125"/>
                  <a:gd name="T58" fmla="*/ 76 w 95"/>
                  <a:gd name="T59" fmla="*/ 94 h 125"/>
                  <a:gd name="T60" fmla="*/ 77 w 95"/>
                  <a:gd name="T61" fmla="*/ 89 h 125"/>
                  <a:gd name="T62" fmla="*/ 79 w 95"/>
                  <a:gd name="T63" fmla="*/ 44 h 125"/>
                  <a:gd name="T64" fmla="*/ 76 w 95"/>
                  <a:gd name="T65" fmla="*/ 35 h 125"/>
                  <a:gd name="T66" fmla="*/ 72 w 95"/>
                  <a:gd name="T67" fmla="*/ 31 h 125"/>
                  <a:gd name="T68" fmla="*/ 28 w 95"/>
                  <a:gd name="T69" fmla="*/ 30 h 125"/>
                  <a:gd name="T70" fmla="*/ 23 w 95"/>
                  <a:gd name="T71" fmla="*/ 31 h 125"/>
                  <a:gd name="T72" fmla="*/ 19 w 95"/>
                  <a:gd name="T73" fmla="*/ 35 h 125"/>
                  <a:gd name="T74" fmla="*/ 15 w 95"/>
                  <a:gd name="T75" fmla="*/ 44 h 125"/>
                  <a:gd name="T76" fmla="*/ 17 w 95"/>
                  <a:gd name="T77" fmla="*/ 89 h 125"/>
                  <a:gd name="T78" fmla="*/ 18 w 95"/>
                  <a:gd name="T79" fmla="*/ 94 h 125"/>
                  <a:gd name="T80" fmla="*/ 23 w 95"/>
                  <a:gd name="T81" fmla="*/ 99 h 125"/>
                  <a:gd name="T82" fmla="*/ 66 w 95"/>
                  <a:gd name="T83" fmla="*/ 9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5" h="125">
                    <a:moveTo>
                      <a:pt x="95" y="39"/>
                    </a:move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88" y="108"/>
                    </a:lnTo>
                    <a:lnTo>
                      <a:pt x="83" y="112"/>
                    </a:lnTo>
                    <a:lnTo>
                      <a:pt x="78" y="116"/>
                    </a:lnTo>
                    <a:lnTo>
                      <a:pt x="73" y="119"/>
                    </a:lnTo>
                    <a:lnTo>
                      <a:pt x="66" y="121"/>
                    </a:lnTo>
                    <a:lnTo>
                      <a:pt x="60" y="123"/>
                    </a:lnTo>
                    <a:lnTo>
                      <a:pt x="54" y="124"/>
                    </a:lnTo>
                    <a:lnTo>
                      <a:pt x="47" y="125"/>
                    </a:lnTo>
                    <a:lnTo>
                      <a:pt x="47" y="125"/>
                    </a:lnTo>
                    <a:lnTo>
                      <a:pt x="41" y="124"/>
                    </a:lnTo>
                    <a:lnTo>
                      <a:pt x="34" y="123"/>
                    </a:lnTo>
                    <a:lnTo>
                      <a:pt x="27" y="121"/>
                    </a:lnTo>
                    <a:lnTo>
                      <a:pt x="22" y="119"/>
                    </a:lnTo>
                    <a:lnTo>
                      <a:pt x="16" y="116"/>
                    </a:lnTo>
                    <a:lnTo>
                      <a:pt x="11" y="112"/>
                    </a:lnTo>
                    <a:lnTo>
                      <a:pt x="7" y="108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0" y="34"/>
                    </a:lnTo>
                    <a:lnTo>
                      <a:pt x="2" y="27"/>
                    </a:lnTo>
                    <a:lnTo>
                      <a:pt x="4" y="22"/>
                    </a:lnTo>
                    <a:lnTo>
                      <a:pt x="7" y="18"/>
                    </a:lnTo>
                    <a:lnTo>
                      <a:pt x="12" y="14"/>
                    </a:lnTo>
                    <a:lnTo>
                      <a:pt x="16" y="12"/>
                    </a:lnTo>
                    <a:lnTo>
                      <a:pt x="22" y="10"/>
                    </a:lnTo>
                    <a:lnTo>
                      <a:pt x="28" y="9"/>
                    </a:lnTo>
                    <a:lnTo>
                      <a:pt x="62" y="9"/>
                    </a:lnTo>
                    <a:lnTo>
                      <a:pt x="62" y="6"/>
                    </a:lnTo>
                    <a:lnTo>
                      <a:pt x="62" y="6"/>
                    </a:lnTo>
                    <a:lnTo>
                      <a:pt x="62" y="4"/>
                    </a:lnTo>
                    <a:lnTo>
                      <a:pt x="64" y="2"/>
                    </a:lnTo>
                    <a:lnTo>
                      <a:pt x="66" y="1"/>
                    </a:lnTo>
                    <a:lnTo>
                      <a:pt x="68" y="0"/>
                    </a:lnTo>
                    <a:lnTo>
                      <a:pt x="68" y="0"/>
                    </a:lnTo>
                    <a:lnTo>
                      <a:pt x="71" y="1"/>
                    </a:lnTo>
                    <a:lnTo>
                      <a:pt x="73" y="2"/>
                    </a:lnTo>
                    <a:lnTo>
                      <a:pt x="74" y="4"/>
                    </a:lnTo>
                    <a:lnTo>
                      <a:pt x="75" y="6"/>
                    </a:lnTo>
                    <a:lnTo>
                      <a:pt x="75" y="10"/>
                    </a:lnTo>
                    <a:lnTo>
                      <a:pt x="75" y="10"/>
                    </a:lnTo>
                    <a:lnTo>
                      <a:pt x="79" y="12"/>
                    </a:lnTo>
                    <a:lnTo>
                      <a:pt x="83" y="14"/>
                    </a:lnTo>
                    <a:lnTo>
                      <a:pt x="87" y="17"/>
                    </a:lnTo>
                    <a:lnTo>
                      <a:pt x="90" y="21"/>
                    </a:lnTo>
                    <a:lnTo>
                      <a:pt x="92" y="25"/>
                    </a:lnTo>
                    <a:lnTo>
                      <a:pt x="94" y="29"/>
                    </a:lnTo>
                    <a:lnTo>
                      <a:pt x="95" y="35"/>
                    </a:lnTo>
                    <a:lnTo>
                      <a:pt x="95" y="39"/>
                    </a:lnTo>
                    <a:lnTo>
                      <a:pt x="95" y="39"/>
                    </a:lnTo>
                    <a:close/>
                    <a:moveTo>
                      <a:pt x="66" y="99"/>
                    </a:moveTo>
                    <a:lnTo>
                      <a:pt x="66" y="99"/>
                    </a:lnTo>
                    <a:lnTo>
                      <a:pt x="71" y="99"/>
                    </a:lnTo>
                    <a:lnTo>
                      <a:pt x="74" y="97"/>
                    </a:lnTo>
                    <a:lnTo>
                      <a:pt x="76" y="94"/>
                    </a:lnTo>
                    <a:lnTo>
                      <a:pt x="77" y="89"/>
                    </a:lnTo>
                    <a:lnTo>
                      <a:pt x="77" y="89"/>
                    </a:lnTo>
                    <a:lnTo>
                      <a:pt x="79" y="44"/>
                    </a:lnTo>
                    <a:lnTo>
                      <a:pt x="79" y="44"/>
                    </a:lnTo>
                    <a:lnTo>
                      <a:pt x="78" y="39"/>
                    </a:lnTo>
                    <a:lnTo>
                      <a:pt x="76" y="35"/>
                    </a:lnTo>
                    <a:lnTo>
                      <a:pt x="76" y="35"/>
                    </a:lnTo>
                    <a:lnTo>
                      <a:pt x="72" y="31"/>
                    </a:lnTo>
                    <a:lnTo>
                      <a:pt x="66" y="30"/>
                    </a:lnTo>
                    <a:lnTo>
                      <a:pt x="28" y="30"/>
                    </a:lnTo>
                    <a:lnTo>
                      <a:pt x="28" y="30"/>
                    </a:lnTo>
                    <a:lnTo>
                      <a:pt x="23" y="31"/>
                    </a:lnTo>
                    <a:lnTo>
                      <a:pt x="19" y="35"/>
                    </a:lnTo>
                    <a:lnTo>
                      <a:pt x="19" y="35"/>
                    </a:lnTo>
                    <a:lnTo>
                      <a:pt x="16" y="39"/>
                    </a:lnTo>
                    <a:lnTo>
                      <a:pt x="15" y="44"/>
                    </a:lnTo>
                    <a:lnTo>
                      <a:pt x="15" y="44"/>
                    </a:lnTo>
                    <a:lnTo>
                      <a:pt x="17" y="89"/>
                    </a:lnTo>
                    <a:lnTo>
                      <a:pt x="17" y="89"/>
                    </a:lnTo>
                    <a:lnTo>
                      <a:pt x="18" y="94"/>
                    </a:lnTo>
                    <a:lnTo>
                      <a:pt x="20" y="97"/>
                    </a:lnTo>
                    <a:lnTo>
                      <a:pt x="23" y="99"/>
                    </a:lnTo>
                    <a:lnTo>
                      <a:pt x="28" y="99"/>
                    </a:lnTo>
                    <a:lnTo>
                      <a:pt x="66" y="9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8" name="Freeform 235"/>
              <p:cNvSpPr>
                <a:spLocks/>
              </p:cNvSpPr>
              <p:nvPr/>
            </p:nvSpPr>
            <p:spPr bwMode="auto">
              <a:xfrm>
                <a:off x="2027" y="57"/>
                <a:ext cx="79" cy="80"/>
              </a:xfrm>
              <a:custGeom>
                <a:avLst/>
                <a:gdLst>
                  <a:gd name="T0" fmla="*/ 0 w 79"/>
                  <a:gd name="T1" fmla="*/ 40 h 80"/>
                  <a:gd name="T2" fmla="*/ 0 w 79"/>
                  <a:gd name="T3" fmla="*/ 40 h 80"/>
                  <a:gd name="T4" fmla="*/ 0 w 79"/>
                  <a:gd name="T5" fmla="*/ 32 h 80"/>
                  <a:gd name="T6" fmla="*/ 3 w 79"/>
                  <a:gd name="T7" fmla="*/ 24 h 80"/>
                  <a:gd name="T8" fmla="*/ 6 w 79"/>
                  <a:gd name="T9" fmla="*/ 17 h 80"/>
                  <a:gd name="T10" fmla="*/ 11 w 79"/>
                  <a:gd name="T11" fmla="*/ 11 h 80"/>
                  <a:gd name="T12" fmla="*/ 17 w 79"/>
                  <a:gd name="T13" fmla="*/ 6 h 80"/>
                  <a:gd name="T14" fmla="*/ 23 w 79"/>
                  <a:gd name="T15" fmla="*/ 3 h 80"/>
                  <a:gd name="T16" fmla="*/ 31 w 79"/>
                  <a:gd name="T17" fmla="*/ 1 h 80"/>
                  <a:gd name="T18" fmla="*/ 40 w 79"/>
                  <a:gd name="T19" fmla="*/ 0 h 80"/>
                  <a:gd name="T20" fmla="*/ 40 w 79"/>
                  <a:gd name="T21" fmla="*/ 0 h 80"/>
                  <a:gd name="T22" fmla="*/ 47 w 79"/>
                  <a:gd name="T23" fmla="*/ 1 h 80"/>
                  <a:gd name="T24" fmla="*/ 55 w 79"/>
                  <a:gd name="T25" fmla="*/ 3 h 80"/>
                  <a:gd name="T26" fmla="*/ 61 w 79"/>
                  <a:gd name="T27" fmla="*/ 6 h 80"/>
                  <a:gd name="T28" fmla="*/ 67 w 79"/>
                  <a:gd name="T29" fmla="*/ 11 h 80"/>
                  <a:gd name="T30" fmla="*/ 73 w 79"/>
                  <a:gd name="T31" fmla="*/ 17 h 80"/>
                  <a:gd name="T32" fmla="*/ 76 w 79"/>
                  <a:gd name="T33" fmla="*/ 24 h 80"/>
                  <a:gd name="T34" fmla="*/ 79 w 79"/>
                  <a:gd name="T35" fmla="*/ 32 h 80"/>
                  <a:gd name="T36" fmla="*/ 79 w 79"/>
                  <a:gd name="T37" fmla="*/ 40 h 80"/>
                  <a:gd name="T38" fmla="*/ 79 w 79"/>
                  <a:gd name="T39" fmla="*/ 40 h 80"/>
                  <a:gd name="T40" fmla="*/ 79 w 79"/>
                  <a:gd name="T41" fmla="*/ 48 h 80"/>
                  <a:gd name="T42" fmla="*/ 76 w 79"/>
                  <a:gd name="T43" fmla="*/ 55 h 80"/>
                  <a:gd name="T44" fmla="*/ 73 w 79"/>
                  <a:gd name="T45" fmla="*/ 63 h 80"/>
                  <a:gd name="T46" fmla="*/ 67 w 79"/>
                  <a:gd name="T47" fmla="*/ 68 h 80"/>
                  <a:gd name="T48" fmla="*/ 61 w 79"/>
                  <a:gd name="T49" fmla="*/ 73 h 80"/>
                  <a:gd name="T50" fmla="*/ 55 w 79"/>
                  <a:gd name="T51" fmla="*/ 77 h 80"/>
                  <a:gd name="T52" fmla="*/ 47 w 79"/>
                  <a:gd name="T53" fmla="*/ 79 h 80"/>
                  <a:gd name="T54" fmla="*/ 40 w 79"/>
                  <a:gd name="T55" fmla="*/ 80 h 80"/>
                  <a:gd name="T56" fmla="*/ 40 w 79"/>
                  <a:gd name="T57" fmla="*/ 80 h 80"/>
                  <a:gd name="T58" fmla="*/ 31 w 79"/>
                  <a:gd name="T59" fmla="*/ 79 h 80"/>
                  <a:gd name="T60" fmla="*/ 23 w 79"/>
                  <a:gd name="T61" fmla="*/ 77 h 80"/>
                  <a:gd name="T62" fmla="*/ 17 w 79"/>
                  <a:gd name="T63" fmla="*/ 73 h 80"/>
                  <a:gd name="T64" fmla="*/ 11 w 79"/>
                  <a:gd name="T65" fmla="*/ 68 h 80"/>
                  <a:gd name="T66" fmla="*/ 6 w 79"/>
                  <a:gd name="T67" fmla="*/ 63 h 80"/>
                  <a:gd name="T68" fmla="*/ 3 w 79"/>
                  <a:gd name="T69" fmla="*/ 55 h 80"/>
                  <a:gd name="T70" fmla="*/ 0 w 79"/>
                  <a:gd name="T71" fmla="*/ 48 h 80"/>
                  <a:gd name="T72" fmla="*/ 0 w 79"/>
                  <a:gd name="T73" fmla="*/ 40 h 80"/>
                  <a:gd name="T74" fmla="*/ 0 w 79"/>
                  <a:gd name="T75" fmla="*/ 4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9" h="80">
                    <a:moveTo>
                      <a:pt x="0" y="40"/>
                    </a:moveTo>
                    <a:lnTo>
                      <a:pt x="0" y="40"/>
                    </a:lnTo>
                    <a:lnTo>
                      <a:pt x="0" y="32"/>
                    </a:lnTo>
                    <a:lnTo>
                      <a:pt x="3" y="24"/>
                    </a:lnTo>
                    <a:lnTo>
                      <a:pt x="6" y="17"/>
                    </a:lnTo>
                    <a:lnTo>
                      <a:pt x="11" y="11"/>
                    </a:lnTo>
                    <a:lnTo>
                      <a:pt x="17" y="6"/>
                    </a:lnTo>
                    <a:lnTo>
                      <a:pt x="23" y="3"/>
                    </a:lnTo>
                    <a:lnTo>
                      <a:pt x="31" y="1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7" y="1"/>
                    </a:lnTo>
                    <a:lnTo>
                      <a:pt x="55" y="3"/>
                    </a:lnTo>
                    <a:lnTo>
                      <a:pt x="61" y="6"/>
                    </a:lnTo>
                    <a:lnTo>
                      <a:pt x="67" y="11"/>
                    </a:lnTo>
                    <a:lnTo>
                      <a:pt x="73" y="17"/>
                    </a:lnTo>
                    <a:lnTo>
                      <a:pt x="76" y="24"/>
                    </a:lnTo>
                    <a:lnTo>
                      <a:pt x="79" y="32"/>
                    </a:lnTo>
                    <a:lnTo>
                      <a:pt x="79" y="40"/>
                    </a:lnTo>
                    <a:lnTo>
                      <a:pt x="79" y="40"/>
                    </a:lnTo>
                    <a:lnTo>
                      <a:pt x="79" y="48"/>
                    </a:lnTo>
                    <a:lnTo>
                      <a:pt x="76" y="55"/>
                    </a:lnTo>
                    <a:lnTo>
                      <a:pt x="73" y="63"/>
                    </a:lnTo>
                    <a:lnTo>
                      <a:pt x="67" y="68"/>
                    </a:lnTo>
                    <a:lnTo>
                      <a:pt x="61" y="73"/>
                    </a:lnTo>
                    <a:lnTo>
                      <a:pt x="55" y="77"/>
                    </a:lnTo>
                    <a:lnTo>
                      <a:pt x="47" y="79"/>
                    </a:lnTo>
                    <a:lnTo>
                      <a:pt x="40" y="80"/>
                    </a:lnTo>
                    <a:lnTo>
                      <a:pt x="40" y="80"/>
                    </a:lnTo>
                    <a:lnTo>
                      <a:pt x="31" y="79"/>
                    </a:lnTo>
                    <a:lnTo>
                      <a:pt x="23" y="77"/>
                    </a:lnTo>
                    <a:lnTo>
                      <a:pt x="17" y="73"/>
                    </a:lnTo>
                    <a:lnTo>
                      <a:pt x="11" y="68"/>
                    </a:lnTo>
                    <a:lnTo>
                      <a:pt x="6" y="63"/>
                    </a:lnTo>
                    <a:lnTo>
                      <a:pt x="3" y="55"/>
                    </a:lnTo>
                    <a:lnTo>
                      <a:pt x="0" y="48"/>
                    </a:lnTo>
                    <a:lnTo>
                      <a:pt x="0" y="40"/>
                    </a:lnTo>
                    <a:lnTo>
                      <a:pt x="0" y="4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9" name="Freeform 236"/>
              <p:cNvSpPr>
                <a:spLocks/>
              </p:cNvSpPr>
              <p:nvPr/>
            </p:nvSpPr>
            <p:spPr bwMode="auto">
              <a:xfrm>
                <a:off x="1991" y="148"/>
                <a:ext cx="161" cy="54"/>
              </a:xfrm>
              <a:custGeom>
                <a:avLst/>
                <a:gdLst>
                  <a:gd name="T0" fmla="*/ 161 w 161"/>
                  <a:gd name="T1" fmla="*/ 54 h 54"/>
                  <a:gd name="T2" fmla="*/ 126 w 161"/>
                  <a:gd name="T3" fmla="*/ 54 h 54"/>
                  <a:gd name="T4" fmla="*/ 126 w 161"/>
                  <a:gd name="T5" fmla="*/ 54 h 54"/>
                  <a:gd name="T6" fmla="*/ 126 w 161"/>
                  <a:gd name="T7" fmla="*/ 30 h 54"/>
                  <a:gd name="T8" fmla="*/ 126 w 161"/>
                  <a:gd name="T9" fmla="*/ 21 h 54"/>
                  <a:gd name="T10" fmla="*/ 126 w 161"/>
                  <a:gd name="T11" fmla="*/ 21 h 54"/>
                  <a:gd name="T12" fmla="*/ 125 w 161"/>
                  <a:gd name="T13" fmla="*/ 17 h 54"/>
                  <a:gd name="T14" fmla="*/ 122 w 161"/>
                  <a:gd name="T15" fmla="*/ 13 h 54"/>
                  <a:gd name="T16" fmla="*/ 117 w 161"/>
                  <a:gd name="T17" fmla="*/ 10 h 54"/>
                  <a:gd name="T18" fmla="*/ 111 w 161"/>
                  <a:gd name="T19" fmla="*/ 7 h 54"/>
                  <a:gd name="T20" fmla="*/ 102 w 161"/>
                  <a:gd name="T21" fmla="*/ 4 h 54"/>
                  <a:gd name="T22" fmla="*/ 94 w 161"/>
                  <a:gd name="T23" fmla="*/ 2 h 54"/>
                  <a:gd name="T24" fmla="*/ 85 w 161"/>
                  <a:gd name="T25" fmla="*/ 1 h 54"/>
                  <a:gd name="T26" fmla="*/ 76 w 161"/>
                  <a:gd name="T27" fmla="*/ 0 h 54"/>
                  <a:gd name="T28" fmla="*/ 76 w 161"/>
                  <a:gd name="T29" fmla="*/ 0 h 54"/>
                  <a:gd name="T30" fmla="*/ 65 w 161"/>
                  <a:gd name="T31" fmla="*/ 1 h 54"/>
                  <a:gd name="T32" fmla="*/ 56 w 161"/>
                  <a:gd name="T33" fmla="*/ 2 h 54"/>
                  <a:gd name="T34" fmla="*/ 48 w 161"/>
                  <a:gd name="T35" fmla="*/ 4 h 54"/>
                  <a:gd name="T36" fmla="*/ 40 w 161"/>
                  <a:gd name="T37" fmla="*/ 7 h 54"/>
                  <a:gd name="T38" fmla="*/ 34 w 161"/>
                  <a:gd name="T39" fmla="*/ 10 h 54"/>
                  <a:gd name="T40" fmla="*/ 28 w 161"/>
                  <a:gd name="T41" fmla="*/ 13 h 54"/>
                  <a:gd name="T42" fmla="*/ 25 w 161"/>
                  <a:gd name="T43" fmla="*/ 17 h 54"/>
                  <a:gd name="T44" fmla="*/ 24 w 161"/>
                  <a:gd name="T45" fmla="*/ 21 h 54"/>
                  <a:gd name="T46" fmla="*/ 24 w 161"/>
                  <a:gd name="T47" fmla="*/ 21 h 54"/>
                  <a:gd name="T48" fmla="*/ 24 w 161"/>
                  <a:gd name="T49" fmla="*/ 30 h 54"/>
                  <a:gd name="T50" fmla="*/ 24 w 161"/>
                  <a:gd name="T51" fmla="*/ 54 h 54"/>
                  <a:gd name="T52" fmla="*/ 0 w 161"/>
                  <a:gd name="T53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1" h="54">
                    <a:moveTo>
                      <a:pt x="161" y="54"/>
                    </a:moveTo>
                    <a:lnTo>
                      <a:pt x="126" y="54"/>
                    </a:lnTo>
                    <a:lnTo>
                      <a:pt x="126" y="54"/>
                    </a:lnTo>
                    <a:lnTo>
                      <a:pt x="126" y="30"/>
                    </a:lnTo>
                    <a:lnTo>
                      <a:pt x="126" y="21"/>
                    </a:lnTo>
                    <a:lnTo>
                      <a:pt x="126" y="21"/>
                    </a:lnTo>
                    <a:lnTo>
                      <a:pt x="125" y="17"/>
                    </a:lnTo>
                    <a:lnTo>
                      <a:pt x="122" y="13"/>
                    </a:lnTo>
                    <a:lnTo>
                      <a:pt x="117" y="10"/>
                    </a:lnTo>
                    <a:lnTo>
                      <a:pt x="111" y="7"/>
                    </a:lnTo>
                    <a:lnTo>
                      <a:pt x="102" y="4"/>
                    </a:lnTo>
                    <a:lnTo>
                      <a:pt x="94" y="2"/>
                    </a:lnTo>
                    <a:lnTo>
                      <a:pt x="85" y="1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65" y="1"/>
                    </a:lnTo>
                    <a:lnTo>
                      <a:pt x="56" y="2"/>
                    </a:lnTo>
                    <a:lnTo>
                      <a:pt x="48" y="4"/>
                    </a:lnTo>
                    <a:lnTo>
                      <a:pt x="40" y="7"/>
                    </a:lnTo>
                    <a:lnTo>
                      <a:pt x="34" y="10"/>
                    </a:lnTo>
                    <a:lnTo>
                      <a:pt x="28" y="13"/>
                    </a:lnTo>
                    <a:lnTo>
                      <a:pt x="25" y="17"/>
                    </a:lnTo>
                    <a:lnTo>
                      <a:pt x="24" y="21"/>
                    </a:lnTo>
                    <a:lnTo>
                      <a:pt x="24" y="21"/>
                    </a:lnTo>
                    <a:lnTo>
                      <a:pt x="24" y="30"/>
                    </a:lnTo>
                    <a:lnTo>
                      <a:pt x="24" y="54"/>
                    </a:lnTo>
                    <a:lnTo>
                      <a:pt x="0" y="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0" name="Line 237"/>
              <p:cNvSpPr>
                <a:spLocks noChangeShapeType="1"/>
              </p:cNvSpPr>
              <p:nvPr/>
            </p:nvSpPr>
            <p:spPr bwMode="auto">
              <a:xfrm flipH="1">
                <a:off x="1821" y="202"/>
                <a:ext cx="27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1" name="Freeform 238"/>
              <p:cNvSpPr>
                <a:spLocks/>
              </p:cNvSpPr>
              <p:nvPr/>
            </p:nvSpPr>
            <p:spPr bwMode="auto">
              <a:xfrm>
                <a:off x="1873" y="31"/>
                <a:ext cx="92" cy="92"/>
              </a:xfrm>
              <a:custGeom>
                <a:avLst/>
                <a:gdLst>
                  <a:gd name="T0" fmla="*/ 0 w 92"/>
                  <a:gd name="T1" fmla="*/ 46 h 92"/>
                  <a:gd name="T2" fmla="*/ 0 w 92"/>
                  <a:gd name="T3" fmla="*/ 46 h 92"/>
                  <a:gd name="T4" fmla="*/ 1 w 92"/>
                  <a:gd name="T5" fmla="*/ 36 h 92"/>
                  <a:gd name="T6" fmla="*/ 3 w 92"/>
                  <a:gd name="T7" fmla="*/ 28 h 92"/>
                  <a:gd name="T8" fmla="*/ 9 w 92"/>
                  <a:gd name="T9" fmla="*/ 20 h 92"/>
                  <a:gd name="T10" fmla="*/ 14 w 92"/>
                  <a:gd name="T11" fmla="*/ 13 h 92"/>
                  <a:gd name="T12" fmla="*/ 21 w 92"/>
                  <a:gd name="T13" fmla="*/ 7 h 92"/>
                  <a:gd name="T14" fmla="*/ 28 w 92"/>
                  <a:gd name="T15" fmla="*/ 3 h 92"/>
                  <a:gd name="T16" fmla="*/ 37 w 92"/>
                  <a:gd name="T17" fmla="*/ 1 h 92"/>
                  <a:gd name="T18" fmla="*/ 47 w 92"/>
                  <a:gd name="T19" fmla="*/ 0 h 92"/>
                  <a:gd name="T20" fmla="*/ 47 w 92"/>
                  <a:gd name="T21" fmla="*/ 0 h 92"/>
                  <a:gd name="T22" fmla="*/ 56 w 92"/>
                  <a:gd name="T23" fmla="*/ 1 h 92"/>
                  <a:gd name="T24" fmla="*/ 64 w 92"/>
                  <a:gd name="T25" fmla="*/ 3 h 92"/>
                  <a:gd name="T26" fmla="*/ 72 w 92"/>
                  <a:gd name="T27" fmla="*/ 7 h 92"/>
                  <a:gd name="T28" fmla="*/ 79 w 92"/>
                  <a:gd name="T29" fmla="*/ 13 h 92"/>
                  <a:gd name="T30" fmla="*/ 85 w 92"/>
                  <a:gd name="T31" fmla="*/ 20 h 92"/>
                  <a:gd name="T32" fmla="*/ 89 w 92"/>
                  <a:gd name="T33" fmla="*/ 28 h 92"/>
                  <a:gd name="T34" fmla="*/ 92 w 92"/>
                  <a:gd name="T35" fmla="*/ 36 h 92"/>
                  <a:gd name="T36" fmla="*/ 92 w 92"/>
                  <a:gd name="T37" fmla="*/ 46 h 92"/>
                  <a:gd name="T38" fmla="*/ 92 w 92"/>
                  <a:gd name="T39" fmla="*/ 46 h 92"/>
                  <a:gd name="T40" fmla="*/ 92 w 92"/>
                  <a:gd name="T41" fmla="*/ 56 h 92"/>
                  <a:gd name="T42" fmla="*/ 89 w 92"/>
                  <a:gd name="T43" fmla="*/ 64 h 92"/>
                  <a:gd name="T44" fmla="*/ 85 w 92"/>
                  <a:gd name="T45" fmla="*/ 72 h 92"/>
                  <a:gd name="T46" fmla="*/ 79 w 92"/>
                  <a:gd name="T47" fmla="*/ 78 h 92"/>
                  <a:gd name="T48" fmla="*/ 72 w 92"/>
                  <a:gd name="T49" fmla="*/ 84 h 92"/>
                  <a:gd name="T50" fmla="*/ 64 w 92"/>
                  <a:gd name="T51" fmla="*/ 89 h 92"/>
                  <a:gd name="T52" fmla="*/ 56 w 92"/>
                  <a:gd name="T53" fmla="*/ 91 h 92"/>
                  <a:gd name="T54" fmla="*/ 47 w 92"/>
                  <a:gd name="T55" fmla="*/ 92 h 92"/>
                  <a:gd name="T56" fmla="*/ 47 w 92"/>
                  <a:gd name="T57" fmla="*/ 92 h 92"/>
                  <a:gd name="T58" fmla="*/ 37 w 92"/>
                  <a:gd name="T59" fmla="*/ 91 h 92"/>
                  <a:gd name="T60" fmla="*/ 28 w 92"/>
                  <a:gd name="T61" fmla="*/ 89 h 92"/>
                  <a:gd name="T62" fmla="*/ 21 w 92"/>
                  <a:gd name="T63" fmla="*/ 84 h 92"/>
                  <a:gd name="T64" fmla="*/ 14 w 92"/>
                  <a:gd name="T65" fmla="*/ 78 h 92"/>
                  <a:gd name="T66" fmla="*/ 9 w 92"/>
                  <a:gd name="T67" fmla="*/ 72 h 92"/>
                  <a:gd name="T68" fmla="*/ 3 w 92"/>
                  <a:gd name="T69" fmla="*/ 64 h 92"/>
                  <a:gd name="T70" fmla="*/ 1 w 92"/>
                  <a:gd name="T71" fmla="*/ 56 h 92"/>
                  <a:gd name="T72" fmla="*/ 0 w 92"/>
                  <a:gd name="T73" fmla="*/ 46 h 92"/>
                  <a:gd name="T74" fmla="*/ 0 w 92"/>
                  <a:gd name="T75" fmla="*/ 46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2">
                    <a:moveTo>
                      <a:pt x="0" y="46"/>
                    </a:moveTo>
                    <a:lnTo>
                      <a:pt x="0" y="46"/>
                    </a:lnTo>
                    <a:lnTo>
                      <a:pt x="1" y="36"/>
                    </a:lnTo>
                    <a:lnTo>
                      <a:pt x="3" y="28"/>
                    </a:lnTo>
                    <a:lnTo>
                      <a:pt x="9" y="20"/>
                    </a:lnTo>
                    <a:lnTo>
                      <a:pt x="14" y="13"/>
                    </a:lnTo>
                    <a:lnTo>
                      <a:pt x="21" y="7"/>
                    </a:lnTo>
                    <a:lnTo>
                      <a:pt x="28" y="3"/>
                    </a:lnTo>
                    <a:lnTo>
                      <a:pt x="37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56" y="1"/>
                    </a:lnTo>
                    <a:lnTo>
                      <a:pt x="64" y="3"/>
                    </a:lnTo>
                    <a:lnTo>
                      <a:pt x="72" y="7"/>
                    </a:lnTo>
                    <a:lnTo>
                      <a:pt x="79" y="13"/>
                    </a:lnTo>
                    <a:lnTo>
                      <a:pt x="85" y="20"/>
                    </a:lnTo>
                    <a:lnTo>
                      <a:pt x="89" y="28"/>
                    </a:lnTo>
                    <a:lnTo>
                      <a:pt x="92" y="36"/>
                    </a:lnTo>
                    <a:lnTo>
                      <a:pt x="92" y="46"/>
                    </a:lnTo>
                    <a:lnTo>
                      <a:pt x="92" y="46"/>
                    </a:lnTo>
                    <a:lnTo>
                      <a:pt x="92" y="56"/>
                    </a:lnTo>
                    <a:lnTo>
                      <a:pt x="89" y="64"/>
                    </a:lnTo>
                    <a:lnTo>
                      <a:pt x="85" y="72"/>
                    </a:lnTo>
                    <a:lnTo>
                      <a:pt x="79" y="78"/>
                    </a:lnTo>
                    <a:lnTo>
                      <a:pt x="72" y="84"/>
                    </a:lnTo>
                    <a:lnTo>
                      <a:pt x="64" y="89"/>
                    </a:lnTo>
                    <a:lnTo>
                      <a:pt x="56" y="91"/>
                    </a:lnTo>
                    <a:lnTo>
                      <a:pt x="47" y="92"/>
                    </a:lnTo>
                    <a:lnTo>
                      <a:pt x="47" y="92"/>
                    </a:lnTo>
                    <a:lnTo>
                      <a:pt x="37" y="91"/>
                    </a:lnTo>
                    <a:lnTo>
                      <a:pt x="28" y="89"/>
                    </a:lnTo>
                    <a:lnTo>
                      <a:pt x="21" y="84"/>
                    </a:lnTo>
                    <a:lnTo>
                      <a:pt x="14" y="78"/>
                    </a:lnTo>
                    <a:lnTo>
                      <a:pt x="9" y="72"/>
                    </a:lnTo>
                    <a:lnTo>
                      <a:pt x="3" y="64"/>
                    </a:lnTo>
                    <a:lnTo>
                      <a:pt x="1" y="56"/>
                    </a:lnTo>
                    <a:lnTo>
                      <a:pt x="0" y="46"/>
                    </a:lnTo>
                    <a:lnTo>
                      <a:pt x="0" y="4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2" name="Freeform 239"/>
              <p:cNvSpPr>
                <a:spLocks/>
              </p:cNvSpPr>
              <p:nvPr/>
            </p:nvSpPr>
            <p:spPr bwMode="auto">
              <a:xfrm>
                <a:off x="1860" y="137"/>
                <a:ext cx="118" cy="228"/>
              </a:xfrm>
              <a:custGeom>
                <a:avLst/>
                <a:gdLst>
                  <a:gd name="T0" fmla="*/ 39 w 118"/>
                  <a:gd name="T1" fmla="*/ 228 h 228"/>
                  <a:gd name="T2" fmla="*/ 34 w 118"/>
                  <a:gd name="T3" fmla="*/ 226 h 228"/>
                  <a:gd name="T4" fmla="*/ 30 w 118"/>
                  <a:gd name="T5" fmla="*/ 217 h 228"/>
                  <a:gd name="T6" fmla="*/ 26 w 118"/>
                  <a:gd name="T7" fmla="*/ 201 h 228"/>
                  <a:gd name="T8" fmla="*/ 16 w 118"/>
                  <a:gd name="T9" fmla="*/ 141 h 228"/>
                  <a:gd name="T10" fmla="*/ 15 w 118"/>
                  <a:gd name="T11" fmla="*/ 137 h 228"/>
                  <a:gd name="T12" fmla="*/ 10 w 118"/>
                  <a:gd name="T13" fmla="*/ 130 h 228"/>
                  <a:gd name="T14" fmla="*/ 6 w 118"/>
                  <a:gd name="T15" fmla="*/ 122 h 228"/>
                  <a:gd name="T16" fmla="*/ 6 w 118"/>
                  <a:gd name="T17" fmla="*/ 118 h 228"/>
                  <a:gd name="T18" fmla="*/ 1 w 118"/>
                  <a:gd name="T19" fmla="*/ 80 h 228"/>
                  <a:gd name="T20" fmla="*/ 0 w 118"/>
                  <a:gd name="T21" fmla="*/ 30 h 228"/>
                  <a:gd name="T22" fmla="*/ 1 w 118"/>
                  <a:gd name="T23" fmla="*/ 23 h 228"/>
                  <a:gd name="T24" fmla="*/ 2 w 118"/>
                  <a:gd name="T25" fmla="*/ 19 h 228"/>
                  <a:gd name="T26" fmla="*/ 11 w 118"/>
                  <a:gd name="T27" fmla="*/ 10 h 228"/>
                  <a:gd name="T28" fmla="*/ 28 w 118"/>
                  <a:gd name="T29" fmla="*/ 4 h 228"/>
                  <a:gd name="T30" fmla="*/ 48 w 118"/>
                  <a:gd name="T31" fmla="*/ 0 h 228"/>
                  <a:gd name="T32" fmla="*/ 60 w 118"/>
                  <a:gd name="T33" fmla="*/ 0 h 228"/>
                  <a:gd name="T34" fmla="*/ 81 w 118"/>
                  <a:gd name="T35" fmla="*/ 1 h 228"/>
                  <a:gd name="T36" fmla="*/ 100 w 118"/>
                  <a:gd name="T37" fmla="*/ 6 h 228"/>
                  <a:gd name="T38" fmla="*/ 113 w 118"/>
                  <a:gd name="T39" fmla="*/ 13 h 228"/>
                  <a:gd name="T40" fmla="*/ 117 w 118"/>
                  <a:gd name="T41" fmla="*/ 21 h 228"/>
                  <a:gd name="T42" fmla="*/ 118 w 118"/>
                  <a:gd name="T43" fmla="*/ 23 h 228"/>
                  <a:gd name="T44" fmla="*/ 118 w 118"/>
                  <a:gd name="T45" fmla="*/ 50 h 228"/>
                  <a:gd name="T46" fmla="*/ 115 w 118"/>
                  <a:gd name="T47" fmla="*/ 99 h 228"/>
                  <a:gd name="T48" fmla="*/ 113 w 118"/>
                  <a:gd name="T49" fmla="*/ 118 h 228"/>
                  <a:gd name="T50" fmla="*/ 111 w 118"/>
                  <a:gd name="T51" fmla="*/ 125 h 228"/>
                  <a:gd name="T52" fmla="*/ 105 w 118"/>
                  <a:gd name="T53" fmla="*/ 134 h 228"/>
                  <a:gd name="T54" fmla="*/ 103 w 118"/>
                  <a:gd name="T55" fmla="*/ 141 h 228"/>
                  <a:gd name="T56" fmla="*/ 97 w 118"/>
                  <a:gd name="T57" fmla="*/ 179 h 228"/>
                  <a:gd name="T58" fmla="*/ 88 w 118"/>
                  <a:gd name="T59" fmla="*/ 217 h 228"/>
                  <a:gd name="T60" fmla="*/ 86 w 118"/>
                  <a:gd name="T61" fmla="*/ 223 h 228"/>
                  <a:gd name="T62" fmla="*/ 82 w 118"/>
                  <a:gd name="T63" fmla="*/ 228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8" h="228">
                    <a:moveTo>
                      <a:pt x="39" y="228"/>
                    </a:moveTo>
                    <a:lnTo>
                      <a:pt x="39" y="228"/>
                    </a:lnTo>
                    <a:lnTo>
                      <a:pt x="36" y="228"/>
                    </a:lnTo>
                    <a:lnTo>
                      <a:pt x="34" y="226"/>
                    </a:lnTo>
                    <a:lnTo>
                      <a:pt x="32" y="223"/>
                    </a:lnTo>
                    <a:lnTo>
                      <a:pt x="30" y="217"/>
                    </a:lnTo>
                    <a:lnTo>
                      <a:pt x="30" y="217"/>
                    </a:lnTo>
                    <a:lnTo>
                      <a:pt x="26" y="201"/>
                    </a:lnTo>
                    <a:lnTo>
                      <a:pt x="23" y="179"/>
                    </a:lnTo>
                    <a:lnTo>
                      <a:pt x="16" y="141"/>
                    </a:lnTo>
                    <a:lnTo>
                      <a:pt x="16" y="141"/>
                    </a:lnTo>
                    <a:lnTo>
                      <a:pt x="15" y="137"/>
                    </a:lnTo>
                    <a:lnTo>
                      <a:pt x="13" y="134"/>
                    </a:lnTo>
                    <a:lnTo>
                      <a:pt x="10" y="130"/>
                    </a:lnTo>
                    <a:lnTo>
                      <a:pt x="8" y="125"/>
                    </a:lnTo>
                    <a:lnTo>
                      <a:pt x="6" y="122"/>
                    </a:lnTo>
                    <a:lnTo>
                      <a:pt x="6" y="118"/>
                    </a:lnTo>
                    <a:lnTo>
                      <a:pt x="6" y="118"/>
                    </a:lnTo>
                    <a:lnTo>
                      <a:pt x="3" y="99"/>
                    </a:lnTo>
                    <a:lnTo>
                      <a:pt x="1" y="80"/>
                    </a:lnTo>
                    <a:lnTo>
                      <a:pt x="0" y="50"/>
                    </a:lnTo>
                    <a:lnTo>
                      <a:pt x="0" y="30"/>
                    </a:lnTo>
                    <a:lnTo>
                      <a:pt x="1" y="23"/>
                    </a:lnTo>
                    <a:lnTo>
                      <a:pt x="1" y="23"/>
                    </a:lnTo>
                    <a:lnTo>
                      <a:pt x="1" y="21"/>
                    </a:lnTo>
                    <a:lnTo>
                      <a:pt x="2" y="19"/>
                    </a:lnTo>
                    <a:lnTo>
                      <a:pt x="6" y="13"/>
                    </a:lnTo>
                    <a:lnTo>
                      <a:pt x="11" y="10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1"/>
                    </a:lnTo>
                    <a:lnTo>
                      <a:pt x="48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70" y="0"/>
                    </a:lnTo>
                    <a:lnTo>
                      <a:pt x="81" y="1"/>
                    </a:lnTo>
                    <a:lnTo>
                      <a:pt x="91" y="4"/>
                    </a:lnTo>
                    <a:lnTo>
                      <a:pt x="100" y="6"/>
                    </a:lnTo>
                    <a:lnTo>
                      <a:pt x="107" y="10"/>
                    </a:lnTo>
                    <a:lnTo>
                      <a:pt x="113" y="13"/>
                    </a:lnTo>
                    <a:lnTo>
                      <a:pt x="116" y="19"/>
                    </a:lnTo>
                    <a:lnTo>
                      <a:pt x="117" y="21"/>
                    </a:lnTo>
                    <a:lnTo>
                      <a:pt x="118" y="23"/>
                    </a:lnTo>
                    <a:lnTo>
                      <a:pt x="118" y="23"/>
                    </a:lnTo>
                    <a:lnTo>
                      <a:pt x="118" y="30"/>
                    </a:lnTo>
                    <a:lnTo>
                      <a:pt x="118" y="50"/>
                    </a:lnTo>
                    <a:lnTo>
                      <a:pt x="117" y="80"/>
                    </a:lnTo>
                    <a:lnTo>
                      <a:pt x="115" y="99"/>
                    </a:lnTo>
                    <a:lnTo>
                      <a:pt x="113" y="118"/>
                    </a:lnTo>
                    <a:lnTo>
                      <a:pt x="113" y="118"/>
                    </a:lnTo>
                    <a:lnTo>
                      <a:pt x="112" y="122"/>
                    </a:lnTo>
                    <a:lnTo>
                      <a:pt x="111" y="125"/>
                    </a:lnTo>
                    <a:lnTo>
                      <a:pt x="108" y="130"/>
                    </a:lnTo>
                    <a:lnTo>
                      <a:pt x="105" y="134"/>
                    </a:lnTo>
                    <a:lnTo>
                      <a:pt x="104" y="137"/>
                    </a:lnTo>
                    <a:lnTo>
                      <a:pt x="103" y="141"/>
                    </a:lnTo>
                    <a:lnTo>
                      <a:pt x="103" y="141"/>
                    </a:lnTo>
                    <a:lnTo>
                      <a:pt x="97" y="179"/>
                    </a:lnTo>
                    <a:lnTo>
                      <a:pt x="93" y="201"/>
                    </a:lnTo>
                    <a:lnTo>
                      <a:pt x="88" y="217"/>
                    </a:lnTo>
                    <a:lnTo>
                      <a:pt x="88" y="217"/>
                    </a:lnTo>
                    <a:lnTo>
                      <a:pt x="86" y="223"/>
                    </a:lnTo>
                    <a:lnTo>
                      <a:pt x="85" y="226"/>
                    </a:lnTo>
                    <a:lnTo>
                      <a:pt x="82" y="228"/>
                    </a:lnTo>
                    <a:lnTo>
                      <a:pt x="79" y="2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3" name="Freeform 240"/>
              <p:cNvSpPr>
                <a:spLocks noEditPoints="1"/>
              </p:cNvSpPr>
              <p:nvPr/>
            </p:nvSpPr>
            <p:spPr bwMode="auto">
              <a:xfrm>
                <a:off x="151" y="1193"/>
                <a:ext cx="143" cy="129"/>
              </a:xfrm>
              <a:custGeom>
                <a:avLst/>
                <a:gdLst>
                  <a:gd name="T0" fmla="*/ 143 w 143"/>
                  <a:gd name="T1" fmla="*/ 33 h 129"/>
                  <a:gd name="T2" fmla="*/ 143 w 143"/>
                  <a:gd name="T3" fmla="*/ 121 h 129"/>
                  <a:gd name="T4" fmla="*/ 143 w 143"/>
                  <a:gd name="T5" fmla="*/ 121 h 129"/>
                  <a:gd name="T6" fmla="*/ 142 w 143"/>
                  <a:gd name="T7" fmla="*/ 124 h 129"/>
                  <a:gd name="T8" fmla="*/ 141 w 143"/>
                  <a:gd name="T9" fmla="*/ 127 h 129"/>
                  <a:gd name="T10" fmla="*/ 138 w 143"/>
                  <a:gd name="T11" fmla="*/ 129 h 129"/>
                  <a:gd name="T12" fmla="*/ 134 w 143"/>
                  <a:gd name="T13" fmla="*/ 129 h 129"/>
                  <a:gd name="T14" fmla="*/ 8 w 143"/>
                  <a:gd name="T15" fmla="*/ 129 h 129"/>
                  <a:gd name="T16" fmla="*/ 8 w 143"/>
                  <a:gd name="T17" fmla="*/ 129 h 129"/>
                  <a:gd name="T18" fmla="*/ 5 w 143"/>
                  <a:gd name="T19" fmla="*/ 129 h 129"/>
                  <a:gd name="T20" fmla="*/ 3 w 143"/>
                  <a:gd name="T21" fmla="*/ 127 h 129"/>
                  <a:gd name="T22" fmla="*/ 1 w 143"/>
                  <a:gd name="T23" fmla="*/ 124 h 129"/>
                  <a:gd name="T24" fmla="*/ 0 w 143"/>
                  <a:gd name="T25" fmla="*/ 121 h 129"/>
                  <a:gd name="T26" fmla="*/ 0 w 143"/>
                  <a:gd name="T27" fmla="*/ 33 h 129"/>
                  <a:gd name="T28" fmla="*/ 0 w 143"/>
                  <a:gd name="T29" fmla="*/ 33 h 129"/>
                  <a:gd name="T30" fmla="*/ 1 w 143"/>
                  <a:gd name="T31" fmla="*/ 29 h 129"/>
                  <a:gd name="T32" fmla="*/ 3 w 143"/>
                  <a:gd name="T33" fmla="*/ 27 h 129"/>
                  <a:gd name="T34" fmla="*/ 5 w 143"/>
                  <a:gd name="T35" fmla="*/ 25 h 129"/>
                  <a:gd name="T36" fmla="*/ 8 w 143"/>
                  <a:gd name="T37" fmla="*/ 25 h 129"/>
                  <a:gd name="T38" fmla="*/ 41 w 143"/>
                  <a:gd name="T39" fmla="*/ 25 h 129"/>
                  <a:gd name="T40" fmla="*/ 41 w 143"/>
                  <a:gd name="T41" fmla="*/ 21 h 129"/>
                  <a:gd name="T42" fmla="*/ 41 w 143"/>
                  <a:gd name="T43" fmla="*/ 21 h 129"/>
                  <a:gd name="T44" fmla="*/ 42 w 143"/>
                  <a:gd name="T45" fmla="*/ 17 h 129"/>
                  <a:gd name="T46" fmla="*/ 43 w 143"/>
                  <a:gd name="T47" fmla="*/ 13 h 129"/>
                  <a:gd name="T48" fmla="*/ 45 w 143"/>
                  <a:gd name="T49" fmla="*/ 10 h 129"/>
                  <a:gd name="T50" fmla="*/ 47 w 143"/>
                  <a:gd name="T51" fmla="*/ 6 h 129"/>
                  <a:gd name="T52" fmla="*/ 50 w 143"/>
                  <a:gd name="T53" fmla="*/ 3 h 129"/>
                  <a:gd name="T54" fmla="*/ 54 w 143"/>
                  <a:gd name="T55" fmla="*/ 1 h 129"/>
                  <a:gd name="T56" fmla="*/ 58 w 143"/>
                  <a:gd name="T57" fmla="*/ 0 h 129"/>
                  <a:gd name="T58" fmla="*/ 62 w 143"/>
                  <a:gd name="T59" fmla="*/ 0 h 129"/>
                  <a:gd name="T60" fmla="*/ 81 w 143"/>
                  <a:gd name="T61" fmla="*/ 0 h 129"/>
                  <a:gd name="T62" fmla="*/ 81 w 143"/>
                  <a:gd name="T63" fmla="*/ 0 h 129"/>
                  <a:gd name="T64" fmla="*/ 85 w 143"/>
                  <a:gd name="T65" fmla="*/ 0 h 129"/>
                  <a:gd name="T66" fmla="*/ 88 w 143"/>
                  <a:gd name="T67" fmla="*/ 1 h 129"/>
                  <a:gd name="T68" fmla="*/ 92 w 143"/>
                  <a:gd name="T69" fmla="*/ 3 h 129"/>
                  <a:gd name="T70" fmla="*/ 95 w 143"/>
                  <a:gd name="T71" fmla="*/ 6 h 129"/>
                  <a:gd name="T72" fmla="*/ 97 w 143"/>
                  <a:gd name="T73" fmla="*/ 10 h 129"/>
                  <a:gd name="T74" fmla="*/ 99 w 143"/>
                  <a:gd name="T75" fmla="*/ 13 h 129"/>
                  <a:gd name="T76" fmla="*/ 100 w 143"/>
                  <a:gd name="T77" fmla="*/ 17 h 129"/>
                  <a:gd name="T78" fmla="*/ 102 w 143"/>
                  <a:gd name="T79" fmla="*/ 21 h 129"/>
                  <a:gd name="T80" fmla="*/ 102 w 143"/>
                  <a:gd name="T81" fmla="*/ 25 h 129"/>
                  <a:gd name="T82" fmla="*/ 134 w 143"/>
                  <a:gd name="T83" fmla="*/ 25 h 129"/>
                  <a:gd name="T84" fmla="*/ 134 w 143"/>
                  <a:gd name="T85" fmla="*/ 25 h 129"/>
                  <a:gd name="T86" fmla="*/ 138 w 143"/>
                  <a:gd name="T87" fmla="*/ 25 h 129"/>
                  <a:gd name="T88" fmla="*/ 141 w 143"/>
                  <a:gd name="T89" fmla="*/ 27 h 129"/>
                  <a:gd name="T90" fmla="*/ 142 w 143"/>
                  <a:gd name="T91" fmla="*/ 29 h 129"/>
                  <a:gd name="T92" fmla="*/ 143 w 143"/>
                  <a:gd name="T93" fmla="*/ 33 h 129"/>
                  <a:gd name="T94" fmla="*/ 143 w 143"/>
                  <a:gd name="T95" fmla="*/ 33 h 129"/>
                  <a:gd name="T96" fmla="*/ 54 w 143"/>
                  <a:gd name="T97" fmla="*/ 25 h 129"/>
                  <a:gd name="T98" fmla="*/ 88 w 143"/>
                  <a:gd name="T99" fmla="*/ 25 h 129"/>
                  <a:gd name="T100" fmla="*/ 88 w 143"/>
                  <a:gd name="T101" fmla="*/ 21 h 129"/>
                  <a:gd name="T102" fmla="*/ 88 w 143"/>
                  <a:gd name="T103" fmla="*/ 21 h 129"/>
                  <a:gd name="T104" fmla="*/ 88 w 143"/>
                  <a:gd name="T105" fmla="*/ 18 h 129"/>
                  <a:gd name="T106" fmla="*/ 86 w 143"/>
                  <a:gd name="T107" fmla="*/ 15 h 129"/>
                  <a:gd name="T108" fmla="*/ 84 w 143"/>
                  <a:gd name="T109" fmla="*/ 14 h 129"/>
                  <a:gd name="T110" fmla="*/ 81 w 143"/>
                  <a:gd name="T111" fmla="*/ 13 h 129"/>
                  <a:gd name="T112" fmla="*/ 62 w 143"/>
                  <a:gd name="T113" fmla="*/ 13 h 129"/>
                  <a:gd name="T114" fmla="*/ 62 w 143"/>
                  <a:gd name="T115" fmla="*/ 13 h 129"/>
                  <a:gd name="T116" fmla="*/ 59 w 143"/>
                  <a:gd name="T117" fmla="*/ 14 h 129"/>
                  <a:gd name="T118" fmla="*/ 56 w 143"/>
                  <a:gd name="T119" fmla="*/ 15 h 129"/>
                  <a:gd name="T120" fmla="*/ 55 w 143"/>
                  <a:gd name="T121" fmla="*/ 18 h 129"/>
                  <a:gd name="T122" fmla="*/ 54 w 143"/>
                  <a:gd name="T123" fmla="*/ 21 h 129"/>
                  <a:gd name="T124" fmla="*/ 54 w 143"/>
                  <a:gd name="T125" fmla="*/ 2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3" h="129">
                    <a:moveTo>
                      <a:pt x="143" y="33"/>
                    </a:moveTo>
                    <a:lnTo>
                      <a:pt x="143" y="121"/>
                    </a:lnTo>
                    <a:lnTo>
                      <a:pt x="143" y="121"/>
                    </a:lnTo>
                    <a:lnTo>
                      <a:pt x="142" y="124"/>
                    </a:lnTo>
                    <a:lnTo>
                      <a:pt x="141" y="127"/>
                    </a:lnTo>
                    <a:lnTo>
                      <a:pt x="138" y="129"/>
                    </a:lnTo>
                    <a:lnTo>
                      <a:pt x="134" y="129"/>
                    </a:lnTo>
                    <a:lnTo>
                      <a:pt x="8" y="129"/>
                    </a:lnTo>
                    <a:lnTo>
                      <a:pt x="8" y="129"/>
                    </a:lnTo>
                    <a:lnTo>
                      <a:pt x="5" y="129"/>
                    </a:lnTo>
                    <a:lnTo>
                      <a:pt x="3" y="127"/>
                    </a:lnTo>
                    <a:lnTo>
                      <a:pt x="1" y="124"/>
                    </a:lnTo>
                    <a:lnTo>
                      <a:pt x="0" y="121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9"/>
                    </a:lnTo>
                    <a:lnTo>
                      <a:pt x="3" y="27"/>
                    </a:lnTo>
                    <a:lnTo>
                      <a:pt x="5" y="25"/>
                    </a:lnTo>
                    <a:lnTo>
                      <a:pt x="8" y="25"/>
                    </a:lnTo>
                    <a:lnTo>
                      <a:pt x="41" y="25"/>
                    </a:lnTo>
                    <a:lnTo>
                      <a:pt x="41" y="21"/>
                    </a:lnTo>
                    <a:lnTo>
                      <a:pt x="41" y="21"/>
                    </a:lnTo>
                    <a:lnTo>
                      <a:pt x="42" y="17"/>
                    </a:lnTo>
                    <a:lnTo>
                      <a:pt x="43" y="13"/>
                    </a:lnTo>
                    <a:lnTo>
                      <a:pt x="45" y="10"/>
                    </a:lnTo>
                    <a:lnTo>
                      <a:pt x="47" y="6"/>
                    </a:lnTo>
                    <a:lnTo>
                      <a:pt x="50" y="3"/>
                    </a:lnTo>
                    <a:lnTo>
                      <a:pt x="54" y="1"/>
                    </a:lnTo>
                    <a:lnTo>
                      <a:pt x="58" y="0"/>
                    </a:lnTo>
                    <a:lnTo>
                      <a:pt x="62" y="0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85" y="0"/>
                    </a:lnTo>
                    <a:lnTo>
                      <a:pt x="88" y="1"/>
                    </a:lnTo>
                    <a:lnTo>
                      <a:pt x="92" y="3"/>
                    </a:lnTo>
                    <a:lnTo>
                      <a:pt x="95" y="6"/>
                    </a:lnTo>
                    <a:lnTo>
                      <a:pt x="97" y="10"/>
                    </a:lnTo>
                    <a:lnTo>
                      <a:pt x="99" y="13"/>
                    </a:lnTo>
                    <a:lnTo>
                      <a:pt x="100" y="17"/>
                    </a:lnTo>
                    <a:lnTo>
                      <a:pt x="102" y="21"/>
                    </a:lnTo>
                    <a:lnTo>
                      <a:pt x="102" y="25"/>
                    </a:lnTo>
                    <a:lnTo>
                      <a:pt x="134" y="25"/>
                    </a:lnTo>
                    <a:lnTo>
                      <a:pt x="134" y="25"/>
                    </a:lnTo>
                    <a:lnTo>
                      <a:pt x="138" y="25"/>
                    </a:lnTo>
                    <a:lnTo>
                      <a:pt x="141" y="27"/>
                    </a:lnTo>
                    <a:lnTo>
                      <a:pt x="142" y="29"/>
                    </a:lnTo>
                    <a:lnTo>
                      <a:pt x="143" y="33"/>
                    </a:lnTo>
                    <a:lnTo>
                      <a:pt x="143" y="33"/>
                    </a:lnTo>
                    <a:close/>
                    <a:moveTo>
                      <a:pt x="54" y="25"/>
                    </a:moveTo>
                    <a:lnTo>
                      <a:pt x="88" y="25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8" y="18"/>
                    </a:lnTo>
                    <a:lnTo>
                      <a:pt x="86" y="15"/>
                    </a:lnTo>
                    <a:lnTo>
                      <a:pt x="84" y="14"/>
                    </a:lnTo>
                    <a:lnTo>
                      <a:pt x="81" y="13"/>
                    </a:lnTo>
                    <a:lnTo>
                      <a:pt x="62" y="13"/>
                    </a:lnTo>
                    <a:lnTo>
                      <a:pt x="62" y="13"/>
                    </a:lnTo>
                    <a:lnTo>
                      <a:pt x="59" y="14"/>
                    </a:lnTo>
                    <a:lnTo>
                      <a:pt x="56" y="15"/>
                    </a:lnTo>
                    <a:lnTo>
                      <a:pt x="55" y="18"/>
                    </a:lnTo>
                    <a:lnTo>
                      <a:pt x="54" y="21"/>
                    </a:lnTo>
                    <a:lnTo>
                      <a:pt x="54" y="2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4" name="Freeform 241"/>
              <p:cNvSpPr>
                <a:spLocks/>
              </p:cNvSpPr>
              <p:nvPr/>
            </p:nvSpPr>
            <p:spPr bwMode="auto">
              <a:xfrm>
                <a:off x="19" y="986"/>
                <a:ext cx="168" cy="336"/>
              </a:xfrm>
              <a:custGeom>
                <a:avLst/>
                <a:gdLst>
                  <a:gd name="T0" fmla="*/ 121 w 168"/>
                  <a:gd name="T1" fmla="*/ 336 h 336"/>
                  <a:gd name="T2" fmla="*/ 87 w 168"/>
                  <a:gd name="T3" fmla="*/ 336 h 336"/>
                  <a:gd name="T4" fmla="*/ 87 w 168"/>
                  <a:gd name="T5" fmla="*/ 336 h 336"/>
                  <a:gd name="T6" fmla="*/ 84 w 168"/>
                  <a:gd name="T7" fmla="*/ 336 h 336"/>
                  <a:gd name="T8" fmla="*/ 82 w 168"/>
                  <a:gd name="T9" fmla="*/ 334 h 336"/>
                  <a:gd name="T10" fmla="*/ 80 w 168"/>
                  <a:gd name="T11" fmla="*/ 331 h 336"/>
                  <a:gd name="T12" fmla="*/ 78 w 168"/>
                  <a:gd name="T13" fmla="*/ 325 h 336"/>
                  <a:gd name="T14" fmla="*/ 78 w 168"/>
                  <a:gd name="T15" fmla="*/ 325 h 336"/>
                  <a:gd name="T16" fmla="*/ 75 w 168"/>
                  <a:gd name="T17" fmla="*/ 308 h 336"/>
                  <a:gd name="T18" fmla="*/ 71 w 168"/>
                  <a:gd name="T19" fmla="*/ 286 h 336"/>
                  <a:gd name="T20" fmla="*/ 65 w 168"/>
                  <a:gd name="T21" fmla="*/ 248 h 336"/>
                  <a:gd name="T22" fmla="*/ 65 w 168"/>
                  <a:gd name="T23" fmla="*/ 248 h 336"/>
                  <a:gd name="T24" fmla="*/ 59 w 168"/>
                  <a:gd name="T25" fmla="*/ 209 h 336"/>
                  <a:gd name="T26" fmla="*/ 53 w 168"/>
                  <a:gd name="T27" fmla="*/ 153 h 336"/>
                  <a:gd name="T28" fmla="*/ 53 w 168"/>
                  <a:gd name="T29" fmla="*/ 153 h 336"/>
                  <a:gd name="T30" fmla="*/ 20 w 168"/>
                  <a:gd name="T31" fmla="*/ 66 h 336"/>
                  <a:gd name="T32" fmla="*/ 1 w 168"/>
                  <a:gd name="T33" fmla="*/ 17 h 336"/>
                  <a:gd name="T34" fmla="*/ 1 w 168"/>
                  <a:gd name="T35" fmla="*/ 17 h 336"/>
                  <a:gd name="T36" fmla="*/ 0 w 168"/>
                  <a:gd name="T37" fmla="*/ 12 h 336"/>
                  <a:gd name="T38" fmla="*/ 1 w 168"/>
                  <a:gd name="T39" fmla="*/ 7 h 336"/>
                  <a:gd name="T40" fmla="*/ 4 w 168"/>
                  <a:gd name="T41" fmla="*/ 3 h 336"/>
                  <a:gd name="T42" fmla="*/ 9 w 168"/>
                  <a:gd name="T43" fmla="*/ 1 h 336"/>
                  <a:gd name="T44" fmla="*/ 9 w 168"/>
                  <a:gd name="T45" fmla="*/ 1 h 336"/>
                  <a:gd name="T46" fmla="*/ 13 w 168"/>
                  <a:gd name="T47" fmla="*/ 0 h 336"/>
                  <a:gd name="T48" fmla="*/ 19 w 168"/>
                  <a:gd name="T49" fmla="*/ 1 h 336"/>
                  <a:gd name="T50" fmla="*/ 23 w 168"/>
                  <a:gd name="T51" fmla="*/ 4 h 336"/>
                  <a:gd name="T52" fmla="*/ 25 w 168"/>
                  <a:gd name="T53" fmla="*/ 9 h 336"/>
                  <a:gd name="T54" fmla="*/ 74 w 168"/>
                  <a:gd name="T55" fmla="*/ 112 h 336"/>
                  <a:gd name="T56" fmla="*/ 74 w 168"/>
                  <a:gd name="T57" fmla="*/ 112 h 336"/>
                  <a:gd name="T58" fmla="*/ 91 w 168"/>
                  <a:gd name="T59" fmla="*/ 109 h 336"/>
                  <a:gd name="T60" fmla="*/ 108 w 168"/>
                  <a:gd name="T61" fmla="*/ 107 h 336"/>
                  <a:gd name="T62" fmla="*/ 108 w 168"/>
                  <a:gd name="T63" fmla="*/ 107 h 336"/>
                  <a:gd name="T64" fmla="*/ 119 w 168"/>
                  <a:gd name="T65" fmla="*/ 107 h 336"/>
                  <a:gd name="T66" fmla="*/ 130 w 168"/>
                  <a:gd name="T67" fmla="*/ 110 h 336"/>
                  <a:gd name="T68" fmla="*/ 140 w 168"/>
                  <a:gd name="T69" fmla="*/ 112 h 336"/>
                  <a:gd name="T70" fmla="*/ 148 w 168"/>
                  <a:gd name="T71" fmla="*/ 114 h 336"/>
                  <a:gd name="T72" fmla="*/ 155 w 168"/>
                  <a:gd name="T73" fmla="*/ 118 h 336"/>
                  <a:gd name="T74" fmla="*/ 162 w 168"/>
                  <a:gd name="T75" fmla="*/ 121 h 336"/>
                  <a:gd name="T76" fmla="*/ 166 w 168"/>
                  <a:gd name="T77" fmla="*/ 126 h 336"/>
                  <a:gd name="T78" fmla="*/ 166 w 168"/>
                  <a:gd name="T79" fmla="*/ 128 h 336"/>
                  <a:gd name="T80" fmla="*/ 167 w 168"/>
                  <a:gd name="T81" fmla="*/ 130 h 336"/>
                  <a:gd name="T82" fmla="*/ 167 w 168"/>
                  <a:gd name="T83" fmla="*/ 130 h 336"/>
                  <a:gd name="T84" fmla="*/ 167 w 168"/>
                  <a:gd name="T85" fmla="*/ 137 h 336"/>
                  <a:gd name="T86" fmla="*/ 168 w 168"/>
                  <a:gd name="T87" fmla="*/ 156 h 336"/>
                  <a:gd name="T88" fmla="*/ 167 w 168"/>
                  <a:gd name="T89" fmla="*/ 184 h 336"/>
                  <a:gd name="T90" fmla="*/ 165 w 168"/>
                  <a:gd name="T91" fmla="*/ 200 h 336"/>
                  <a:gd name="T92" fmla="*/ 163 w 168"/>
                  <a:gd name="T93" fmla="*/ 219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68" h="336">
                    <a:moveTo>
                      <a:pt x="121" y="336"/>
                    </a:moveTo>
                    <a:lnTo>
                      <a:pt x="87" y="336"/>
                    </a:lnTo>
                    <a:lnTo>
                      <a:pt x="87" y="336"/>
                    </a:lnTo>
                    <a:lnTo>
                      <a:pt x="84" y="336"/>
                    </a:lnTo>
                    <a:lnTo>
                      <a:pt x="82" y="334"/>
                    </a:lnTo>
                    <a:lnTo>
                      <a:pt x="80" y="331"/>
                    </a:lnTo>
                    <a:lnTo>
                      <a:pt x="78" y="325"/>
                    </a:lnTo>
                    <a:lnTo>
                      <a:pt x="78" y="325"/>
                    </a:lnTo>
                    <a:lnTo>
                      <a:pt x="75" y="308"/>
                    </a:lnTo>
                    <a:lnTo>
                      <a:pt x="71" y="286"/>
                    </a:lnTo>
                    <a:lnTo>
                      <a:pt x="65" y="248"/>
                    </a:lnTo>
                    <a:lnTo>
                      <a:pt x="65" y="248"/>
                    </a:lnTo>
                    <a:lnTo>
                      <a:pt x="59" y="209"/>
                    </a:lnTo>
                    <a:lnTo>
                      <a:pt x="53" y="153"/>
                    </a:lnTo>
                    <a:lnTo>
                      <a:pt x="53" y="153"/>
                    </a:lnTo>
                    <a:lnTo>
                      <a:pt x="20" y="66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0" y="12"/>
                    </a:lnTo>
                    <a:lnTo>
                      <a:pt x="1" y="7"/>
                    </a:lnTo>
                    <a:lnTo>
                      <a:pt x="4" y="3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13" y="0"/>
                    </a:lnTo>
                    <a:lnTo>
                      <a:pt x="19" y="1"/>
                    </a:lnTo>
                    <a:lnTo>
                      <a:pt x="23" y="4"/>
                    </a:lnTo>
                    <a:lnTo>
                      <a:pt x="25" y="9"/>
                    </a:lnTo>
                    <a:lnTo>
                      <a:pt x="74" y="112"/>
                    </a:lnTo>
                    <a:lnTo>
                      <a:pt x="74" y="112"/>
                    </a:lnTo>
                    <a:lnTo>
                      <a:pt x="91" y="109"/>
                    </a:lnTo>
                    <a:lnTo>
                      <a:pt x="108" y="107"/>
                    </a:lnTo>
                    <a:lnTo>
                      <a:pt x="108" y="107"/>
                    </a:lnTo>
                    <a:lnTo>
                      <a:pt x="119" y="107"/>
                    </a:lnTo>
                    <a:lnTo>
                      <a:pt x="130" y="110"/>
                    </a:lnTo>
                    <a:lnTo>
                      <a:pt x="140" y="112"/>
                    </a:lnTo>
                    <a:lnTo>
                      <a:pt x="148" y="114"/>
                    </a:lnTo>
                    <a:lnTo>
                      <a:pt x="155" y="118"/>
                    </a:lnTo>
                    <a:lnTo>
                      <a:pt x="162" y="121"/>
                    </a:lnTo>
                    <a:lnTo>
                      <a:pt x="166" y="126"/>
                    </a:lnTo>
                    <a:lnTo>
                      <a:pt x="166" y="128"/>
                    </a:lnTo>
                    <a:lnTo>
                      <a:pt x="167" y="130"/>
                    </a:lnTo>
                    <a:lnTo>
                      <a:pt x="167" y="130"/>
                    </a:lnTo>
                    <a:lnTo>
                      <a:pt x="167" y="137"/>
                    </a:lnTo>
                    <a:lnTo>
                      <a:pt x="168" y="156"/>
                    </a:lnTo>
                    <a:lnTo>
                      <a:pt x="167" y="184"/>
                    </a:lnTo>
                    <a:lnTo>
                      <a:pt x="165" y="200"/>
                    </a:lnTo>
                    <a:lnTo>
                      <a:pt x="163" y="21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5" name="Freeform 242"/>
              <p:cNvSpPr>
                <a:spLocks/>
              </p:cNvSpPr>
              <p:nvPr/>
            </p:nvSpPr>
            <p:spPr bwMode="auto">
              <a:xfrm>
                <a:off x="86" y="988"/>
                <a:ext cx="92" cy="91"/>
              </a:xfrm>
              <a:custGeom>
                <a:avLst/>
                <a:gdLst>
                  <a:gd name="T0" fmla="*/ 92 w 92"/>
                  <a:gd name="T1" fmla="*/ 46 h 91"/>
                  <a:gd name="T2" fmla="*/ 92 w 92"/>
                  <a:gd name="T3" fmla="*/ 46 h 91"/>
                  <a:gd name="T4" fmla="*/ 91 w 92"/>
                  <a:gd name="T5" fmla="*/ 37 h 91"/>
                  <a:gd name="T6" fmla="*/ 88 w 92"/>
                  <a:gd name="T7" fmla="*/ 27 h 91"/>
                  <a:gd name="T8" fmla="*/ 84 w 92"/>
                  <a:gd name="T9" fmla="*/ 19 h 91"/>
                  <a:gd name="T10" fmla="*/ 78 w 92"/>
                  <a:gd name="T11" fmla="*/ 13 h 91"/>
                  <a:gd name="T12" fmla="*/ 72 w 92"/>
                  <a:gd name="T13" fmla="*/ 7 h 91"/>
                  <a:gd name="T14" fmla="*/ 64 w 92"/>
                  <a:gd name="T15" fmla="*/ 3 h 91"/>
                  <a:gd name="T16" fmla="*/ 55 w 92"/>
                  <a:gd name="T17" fmla="*/ 1 h 91"/>
                  <a:gd name="T18" fmla="*/ 46 w 92"/>
                  <a:gd name="T19" fmla="*/ 0 h 91"/>
                  <a:gd name="T20" fmla="*/ 46 w 92"/>
                  <a:gd name="T21" fmla="*/ 0 h 91"/>
                  <a:gd name="T22" fmla="*/ 37 w 92"/>
                  <a:gd name="T23" fmla="*/ 1 h 91"/>
                  <a:gd name="T24" fmla="*/ 28 w 92"/>
                  <a:gd name="T25" fmla="*/ 3 h 91"/>
                  <a:gd name="T26" fmla="*/ 20 w 92"/>
                  <a:gd name="T27" fmla="*/ 7 h 91"/>
                  <a:gd name="T28" fmla="*/ 13 w 92"/>
                  <a:gd name="T29" fmla="*/ 13 h 91"/>
                  <a:gd name="T30" fmla="*/ 8 w 92"/>
                  <a:gd name="T31" fmla="*/ 19 h 91"/>
                  <a:gd name="T32" fmla="*/ 4 w 92"/>
                  <a:gd name="T33" fmla="*/ 27 h 91"/>
                  <a:gd name="T34" fmla="*/ 1 w 92"/>
                  <a:gd name="T35" fmla="*/ 37 h 91"/>
                  <a:gd name="T36" fmla="*/ 0 w 92"/>
                  <a:gd name="T37" fmla="*/ 46 h 91"/>
                  <a:gd name="T38" fmla="*/ 0 w 92"/>
                  <a:gd name="T39" fmla="*/ 46 h 91"/>
                  <a:gd name="T40" fmla="*/ 1 w 92"/>
                  <a:gd name="T41" fmla="*/ 55 h 91"/>
                  <a:gd name="T42" fmla="*/ 4 w 92"/>
                  <a:gd name="T43" fmla="*/ 63 h 91"/>
                  <a:gd name="T44" fmla="*/ 8 w 92"/>
                  <a:gd name="T45" fmla="*/ 72 h 91"/>
                  <a:gd name="T46" fmla="*/ 13 w 92"/>
                  <a:gd name="T47" fmla="*/ 78 h 91"/>
                  <a:gd name="T48" fmla="*/ 20 w 92"/>
                  <a:gd name="T49" fmla="*/ 84 h 91"/>
                  <a:gd name="T50" fmla="*/ 28 w 92"/>
                  <a:gd name="T51" fmla="*/ 88 h 91"/>
                  <a:gd name="T52" fmla="*/ 37 w 92"/>
                  <a:gd name="T53" fmla="*/ 90 h 91"/>
                  <a:gd name="T54" fmla="*/ 46 w 92"/>
                  <a:gd name="T55" fmla="*/ 91 h 91"/>
                  <a:gd name="T56" fmla="*/ 46 w 92"/>
                  <a:gd name="T57" fmla="*/ 91 h 91"/>
                  <a:gd name="T58" fmla="*/ 55 w 92"/>
                  <a:gd name="T59" fmla="*/ 90 h 91"/>
                  <a:gd name="T60" fmla="*/ 64 w 92"/>
                  <a:gd name="T61" fmla="*/ 88 h 91"/>
                  <a:gd name="T62" fmla="*/ 72 w 92"/>
                  <a:gd name="T63" fmla="*/ 84 h 91"/>
                  <a:gd name="T64" fmla="*/ 78 w 92"/>
                  <a:gd name="T65" fmla="*/ 78 h 91"/>
                  <a:gd name="T66" fmla="*/ 84 w 92"/>
                  <a:gd name="T67" fmla="*/ 72 h 91"/>
                  <a:gd name="T68" fmla="*/ 88 w 92"/>
                  <a:gd name="T69" fmla="*/ 63 h 91"/>
                  <a:gd name="T70" fmla="*/ 91 w 92"/>
                  <a:gd name="T71" fmla="*/ 55 h 91"/>
                  <a:gd name="T72" fmla="*/ 92 w 92"/>
                  <a:gd name="T73" fmla="*/ 46 h 91"/>
                  <a:gd name="T74" fmla="*/ 92 w 92"/>
                  <a:gd name="T75" fmla="*/ 46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1">
                    <a:moveTo>
                      <a:pt x="92" y="46"/>
                    </a:moveTo>
                    <a:lnTo>
                      <a:pt x="92" y="46"/>
                    </a:lnTo>
                    <a:lnTo>
                      <a:pt x="91" y="37"/>
                    </a:lnTo>
                    <a:lnTo>
                      <a:pt x="88" y="27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0" y="7"/>
                    </a:lnTo>
                    <a:lnTo>
                      <a:pt x="13" y="13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1" y="37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8" y="72"/>
                    </a:lnTo>
                    <a:lnTo>
                      <a:pt x="13" y="78"/>
                    </a:lnTo>
                    <a:lnTo>
                      <a:pt x="20" y="84"/>
                    </a:lnTo>
                    <a:lnTo>
                      <a:pt x="28" y="88"/>
                    </a:lnTo>
                    <a:lnTo>
                      <a:pt x="37" y="90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55" y="90"/>
                    </a:lnTo>
                    <a:lnTo>
                      <a:pt x="64" y="88"/>
                    </a:lnTo>
                    <a:lnTo>
                      <a:pt x="72" y="84"/>
                    </a:lnTo>
                    <a:lnTo>
                      <a:pt x="78" y="78"/>
                    </a:lnTo>
                    <a:lnTo>
                      <a:pt x="84" y="72"/>
                    </a:lnTo>
                    <a:lnTo>
                      <a:pt x="88" y="63"/>
                    </a:lnTo>
                    <a:lnTo>
                      <a:pt x="91" y="55"/>
                    </a:lnTo>
                    <a:lnTo>
                      <a:pt x="92" y="46"/>
                    </a:lnTo>
                    <a:lnTo>
                      <a:pt x="92" y="4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6" name="Freeform 243"/>
              <p:cNvSpPr>
                <a:spLocks/>
              </p:cNvSpPr>
              <p:nvPr/>
            </p:nvSpPr>
            <p:spPr bwMode="auto">
              <a:xfrm>
                <a:off x="1461" y="1628"/>
                <a:ext cx="173" cy="24"/>
              </a:xfrm>
              <a:custGeom>
                <a:avLst/>
                <a:gdLst>
                  <a:gd name="T0" fmla="*/ 161 w 173"/>
                  <a:gd name="T1" fmla="*/ 0 h 24"/>
                  <a:gd name="T2" fmla="*/ 11 w 173"/>
                  <a:gd name="T3" fmla="*/ 0 h 24"/>
                  <a:gd name="T4" fmla="*/ 11 w 173"/>
                  <a:gd name="T5" fmla="*/ 0 h 24"/>
                  <a:gd name="T6" fmla="*/ 7 w 173"/>
                  <a:gd name="T7" fmla="*/ 1 h 24"/>
                  <a:gd name="T8" fmla="*/ 3 w 173"/>
                  <a:gd name="T9" fmla="*/ 3 h 24"/>
                  <a:gd name="T10" fmla="*/ 0 w 173"/>
                  <a:gd name="T11" fmla="*/ 7 h 24"/>
                  <a:gd name="T12" fmla="*/ 0 w 173"/>
                  <a:gd name="T13" fmla="*/ 12 h 24"/>
                  <a:gd name="T14" fmla="*/ 0 w 173"/>
                  <a:gd name="T15" fmla="*/ 12 h 24"/>
                  <a:gd name="T16" fmla="*/ 0 w 173"/>
                  <a:gd name="T17" fmla="*/ 17 h 24"/>
                  <a:gd name="T18" fmla="*/ 3 w 173"/>
                  <a:gd name="T19" fmla="*/ 21 h 24"/>
                  <a:gd name="T20" fmla="*/ 7 w 173"/>
                  <a:gd name="T21" fmla="*/ 23 h 24"/>
                  <a:gd name="T22" fmla="*/ 11 w 173"/>
                  <a:gd name="T23" fmla="*/ 24 h 24"/>
                  <a:gd name="T24" fmla="*/ 161 w 173"/>
                  <a:gd name="T25" fmla="*/ 24 h 24"/>
                  <a:gd name="T26" fmla="*/ 161 w 173"/>
                  <a:gd name="T27" fmla="*/ 24 h 24"/>
                  <a:gd name="T28" fmla="*/ 166 w 173"/>
                  <a:gd name="T29" fmla="*/ 23 h 24"/>
                  <a:gd name="T30" fmla="*/ 170 w 173"/>
                  <a:gd name="T31" fmla="*/ 21 h 24"/>
                  <a:gd name="T32" fmla="*/ 172 w 173"/>
                  <a:gd name="T33" fmla="*/ 17 h 24"/>
                  <a:gd name="T34" fmla="*/ 173 w 173"/>
                  <a:gd name="T35" fmla="*/ 12 h 24"/>
                  <a:gd name="T36" fmla="*/ 173 w 173"/>
                  <a:gd name="T37" fmla="*/ 12 h 24"/>
                  <a:gd name="T38" fmla="*/ 172 w 173"/>
                  <a:gd name="T39" fmla="*/ 7 h 24"/>
                  <a:gd name="T40" fmla="*/ 170 w 173"/>
                  <a:gd name="T41" fmla="*/ 3 h 24"/>
                  <a:gd name="T42" fmla="*/ 166 w 173"/>
                  <a:gd name="T43" fmla="*/ 1 h 24"/>
                  <a:gd name="T44" fmla="*/ 161 w 173"/>
                  <a:gd name="T45" fmla="*/ 0 h 24"/>
                  <a:gd name="T46" fmla="*/ 161 w 173"/>
                  <a:gd name="T4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3" h="24">
                    <a:moveTo>
                      <a:pt x="161" y="0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7"/>
                    </a:lnTo>
                    <a:lnTo>
                      <a:pt x="3" y="21"/>
                    </a:lnTo>
                    <a:lnTo>
                      <a:pt x="7" y="23"/>
                    </a:lnTo>
                    <a:lnTo>
                      <a:pt x="11" y="24"/>
                    </a:lnTo>
                    <a:lnTo>
                      <a:pt x="161" y="24"/>
                    </a:lnTo>
                    <a:lnTo>
                      <a:pt x="161" y="24"/>
                    </a:lnTo>
                    <a:lnTo>
                      <a:pt x="166" y="23"/>
                    </a:lnTo>
                    <a:lnTo>
                      <a:pt x="170" y="21"/>
                    </a:lnTo>
                    <a:lnTo>
                      <a:pt x="172" y="17"/>
                    </a:lnTo>
                    <a:lnTo>
                      <a:pt x="173" y="12"/>
                    </a:lnTo>
                    <a:lnTo>
                      <a:pt x="173" y="12"/>
                    </a:lnTo>
                    <a:lnTo>
                      <a:pt x="172" y="7"/>
                    </a:lnTo>
                    <a:lnTo>
                      <a:pt x="170" y="3"/>
                    </a:lnTo>
                    <a:lnTo>
                      <a:pt x="166" y="1"/>
                    </a:lnTo>
                    <a:lnTo>
                      <a:pt x="161" y="0"/>
                    </a:lnTo>
                    <a:lnTo>
                      <a:pt x="161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7" name="Freeform 244"/>
              <p:cNvSpPr>
                <a:spLocks noEditPoints="1"/>
              </p:cNvSpPr>
              <p:nvPr/>
            </p:nvSpPr>
            <p:spPr bwMode="auto">
              <a:xfrm>
                <a:off x="1332" y="1456"/>
                <a:ext cx="307" cy="156"/>
              </a:xfrm>
              <a:custGeom>
                <a:avLst/>
                <a:gdLst>
                  <a:gd name="T0" fmla="*/ 206 w 307"/>
                  <a:gd name="T1" fmla="*/ 7 h 156"/>
                  <a:gd name="T2" fmla="*/ 204 w 307"/>
                  <a:gd name="T3" fmla="*/ 2 h 156"/>
                  <a:gd name="T4" fmla="*/ 199 w 307"/>
                  <a:gd name="T5" fmla="*/ 0 h 156"/>
                  <a:gd name="T6" fmla="*/ 193 w 307"/>
                  <a:gd name="T7" fmla="*/ 5 h 156"/>
                  <a:gd name="T8" fmla="*/ 192 w 307"/>
                  <a:gd name="T9" fmla="*/ 47 h 156"/>
                  <a:gd name="T10" fmla="*/ 57 w 307"/>
                  <a:gd name="T11" fmla="*/ 43 h 156"/>
                  <a:gd name="T12" fmla="*/ 48 w 307"/>
                  <a:gd name="T13" fmla="*/ 32 h 156"/>
                  <a:gd name="T14" fmla="*/ 35 w 307"/>
                  <a:gd name="T15" fmla="*/ 27 h 156"/>
                  <a:gd name="T16" fmla="*/ 24 w 307"/>
                  <a:gd name="T17" fmla="*/ 27 h 156"/>
                  <a:gd name="T18" fmla="*/ 10 w 307"/>
                  <a:gd name="T19" fmla="*/ 36 h 156"/>
                  <a:gd name="T20" fmla="*/ 1 w 307"/>
                  <a:gd name="T21" fmla="*/ 50 h 156"/>
                  <a:gd name="T22" fmla="*/ 1 w 307"/>
                  <a:gd name="T23" fmla="*/ 62 h 156"/>
                  <a:gd name="T24" fmla="*/ 10 w 307"/>
                  <a:gd name="T25" fmla="*/ 78 h 156"/>
                  <a:gd name="T26" fmla="*/ 24 w 307"/>
                  <a:gd name="T27" fmla="*/ 86 h 156"/>
                  <a:gd name="T28" fmla="*/ 38 w 307"/>
                  <a:gd name="T29" fmla="*/ 85 h 156"/>
                  <a:gd name="T30" fmla="*/ 56 w 307"/>
                  <a:gd name="T31" fmla="*/ 73 h 156"/>
                  <a:gd name="T32" fmla="*/ 90 w 307"/>
                  <a:gd name="T33" fmla="*/ 85 h 156"/>
                  <a:gd name="T34" fmla="*/ 127 w 307"/>
                  <a:gd name="T35" fmla="*/ 110 h 156"/>
                  <a:gd name="T36" fmla="*/ 140 w 307"/>
                  <a:gd name="T37" fmla="*/ 137 h 156"/>
                  <a:gd name="T38" fmla="*/ 163 w 307"/>
                  <a:gd name="T39" fmla="*/ 155 h 156"/>
                  <a:gd name="T40" fmla="*/ 172 w 307"/>
                  <a:gd name="T41" fmla="*/ 156 h 156"/>
                  <a:gd name="T42" fmla="*/ 253 w 307"/>
                  <a:gd name="T43" fmla="*/ 155 h 156"/>
                  <a:gd name="T44" fmla="*/ 288 w 307"/>
                  <a:gd name="T45" fmla="*/ 144 h 156"/>
                  <a:gd name="T46" fmla="*/ 306 w 307"/>
                  <a:gd name="T47" fmla="*/ 122 h 156"/>
                  <a:gd name="T48" fmla="*/ 307 w 307"/>
                  <a:gd name="T49" fmla="*/ 114 h 156"/>
                  <a:gd name="T50" fmla="*/ 302 w 307"/>
                  <a:gd name="T51" fmla="*/ 99 h 156"/>
                  <a:gd name="T52" fmla="*/ 278 w 307"/>
                  <a:gd name="T53" fmla="*/ 72 h 156"/>
                  <a:gd name="T54" fmla="*/ 242 w 307"/>
                  <a:gd name="T55" fmla="*/ 51 h 156"/>
                  <a:gd name="T56" fmla="*/ 219 w 307"/>
                  <a:gd name="T57" fmla="*/ 47 h 156"/>
                  <a:gd name="T58" fmla="*/ 30 w 307"/>
                  <a:gd name="T59" fmla="*/ 78 h 156"/>
                  <a:gd name="T60" fmla="*/ 19 w 307"/>
                  <a:gd name="T61" fmla="*/ 74 h 156"/>
                  <a:gd name="T62" fmla="*/ 11 w 307"/>
                  <a:gd name="T63" fmla="*/ 64 h 156"/>
                  <a:gd name="T64" fmla="*/ 10 w 307"/>
                  <a:gd name="T65" fmla="*/ 56 h 156"/>
                  <a:gd name="T66" fmla="*/ 13 w 307"/>
                  <a:gd name="T67" fmla="*/ 45 h 156"/>
                  <a:gd name="T68" fmla="*/ 22 w 307"/>
                  <a:gd name="T69" fmla="*/ 37 h 156"/>
                  <a:gd name="T70" fmla="*/ 30 w 307"/>
                  <a:gd name="T71" fmla="*/ 36 h 156"/>
                  <a:gd name="T72" fmla="*/ 46 w 307"/>
                  <a:gd name="T73" fmla="*/ 43 h 156"/>
                  <a:gd name="T74" fmla="*/ 30 w 307"/>
                  <a:gd name="T75" fmla="*/ 47 h 156"/>
                  <a:gd name="T76" fmla="*/ 30 w 307"/>
                  <a:gd name="T77" fmla="*/ 47 h 156"/>
                  <a:gd name="T78" fmla="*/ 23 w 307"/>
                  <a:gd name="T79" fmla="*/ 53 h 156"/>
                  <a:gd name="T80" fmla="*/ 23 w 307"/>
                  <a:gd name="T81" fmla="*/ 58 h 156"/>
                  <a:gd name="T82" fmla="*/ 28 w 307"/>
                  <a:gd name="T83" fmla="*/ 63 h 156"/>
                  <a:gd name="T84" fmla="*/ 47 w 307"/>
                  <a:gd name="T85" fmla="*/ 69 h 156"/>
                  <a:gd name="T86" fmla="*/ 35 w 307"/>
                  <a:gd name="T87" fmla="*/ 77 h 156"/>
                  <a:gd name="T88" fmla="*/ 215 w 307"/>
                  <a:gd name="T89" fmla="*/ 99 h 156"/>
                  <a:gd name="T90" fmla="*/ 219 w 307"/>
                  <a:gd name="T91" fmla="*/ 60 h 156"/>
                  <a:gd name="T92" fmla="*/ 238 w 307"/>
                  <a:gd name="T93" fmla="*/ 64 h 156"/>
                  <a:gd name="T94" fmla="*/ 266 w 307"/>
                  <a:gd name="T95" fmla="*/ 80 h 156"/>
                  <a:gd name="T96" fmla="*/ 285 w 307"/>
                  <a:gd name="T97" fmla="*/ 99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07" h="156">
                    <a:moveTo>
                      <a:pt x="219" y="47"/>
                    </a:moveTo>
                    <a:lnTo>
                      <a:pt x="206" y="47"/>
                    </a:lnTo>
                    <a:lnTo>
                      <a:pt x="206" y="7"/>
                    </a:lnTo>
                    <a:lnTo>
                      <a:pt x="206" y="7"/>
                    </a:lnTo>
                    <a:lnTo>
                      <a:pt x="206" y="5"/>
                    </a:lnTo>
                    <a:lnTo>
                      <a:pt x="204" y="2"/>
                    </a:lnTo>
                    <a:lnTo>
                      <a:pt x="202" y="1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6" y="1"/>
                    </a:lnTo>
                    <a:lnTo>
                      <a:pt x="194" y="2"/>
                    </a:lnTo>
                    <a:lnTo>
                      <a:pt x="193" y="5"/>
                    </a:lnTo>
                    <a:lnTo>
                      <a:pt x="192" y="7"/>
                    </a:lnTo>
                    <a:lnTo>
                      <a:pt x="192" y="47"/>
                    </a:lnTo>
                    <a:lnTo>
                      <a:pt x="192" y="47"/>
                    </a:lnTo>
                    <a:lnTo>
                      <a:pt x="59" y="47"/>
                    </a:lnTo>
                    <a:lnTo>
                      <a:pt x="59" y="47"/>
                    </a:lnTo>
                    <a:lnTo>
                      <a:pt x="57" y="43"/>
                    </a:lnTo>
                    <a:lnTo>
                      <a:pt x="55" y="39"/>
                    </a:lnTo>
                    <a:lnTo>
                      <a:pt x="52" y="36"/>
                    </a:lnTo>
                    <a:lnTo>
                      <a:pt x="48" y="32"/>
                    </a:lnTo>
                    <a:lnTo>
                      <a:pt x="45" y="30"/>
                    </a:lnTo>
                    <a:lnTo>
                      <a:pt x="39" y="28"/>
                    </a:lnTo>
                    <a:lnTo>
                      <a:pt x="35" y="27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24" y="27"/>
                    </a:lnTo>
                    <a:lnTo>
                      <a:pt x="19" y="29"/>
                    </a:lnTo>
                    <a:lnTo>
                      <a:pt x="14" y="31"/>
                    </a:lnTo>
                    <a:lnTo>
                      <a:pt x="10" y="36"/>
                    </a:lnTo>
                    <a:lnTo>
                      <a:pt x="6" y="40"/>
                    </a:lnTo>
                    <a:lnTo>
                      <a:pt x="3" y="45"/>
                    </a:lnTo>
                    <a:lnTo>
                      <a:pt x="1" y="50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1" y="62"/>
                    </a:lnTo>
                    <a:lnTo>
                      <a:pt x="3" y="68"/>
                    </a:lnTo>
                    <a:lnTo>
                      <a:pt x="6" y="73"/>
                    </a:lnTo>
                    <a:lnTo>
                      <a:pt x="10" y="78"/>
                    </a:lnTo>
                    <a:lnTo>
                      <a:pt x="14" y="81"/>
                    </a:lnTo>
                    <a:lnTo>
                      <a:pt x="19" y="84"/>
                    </a:lnTo>
                    <a:lnTo>
                      <a:pt x="24" y="86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8" y="85"/>
                    </a:lnTo>
                    <a:lnTo>
                      <a:pt x="45" y="82"/>
                    </a:lnTo>
                    <a:lnTo>
                      <a:pt x="51" y="78"/>
                    </a:lnTo>
                    <a:lnTo>
                      <a:pt x="56" y="73"/>
                    </a:lnTo>
                    <a:lnTo>
                      <a:pt x="56" y="73"/>
                    </a:lnTo>
                    <a:lnTo>
                      <a:pt x="72" y="78"/>
                    </a:lnTo>
                    <a:lnTo>
                      <a:pt x="90" y="85"/>
                    </a:lnTo>
                    <a:lnTo>
                      <a:pt x="126" y="99"/>
                    </a:lnTo>
                    <a:lnTo>
                      <a:pt x="126" y="99"/>
                    </a:lnTo>
                    <a:lnTo>
                      <a:pt x="127" y="110"/>
                    </a:lnTo>
                    <a:lnTo>
                      <a:pt x="129" y="119"/>
                    </a:lnTo>
                    <a:lnTo>
                      <a:pt x="134" y="129"/>
                    </a:lnTo>
                    <a:lnTo>
                      <a:pt x="140" y="137"/>
                    </a:lnTo>
                    <a:lnTo>
                      <a:pt x="146" y="146"/>
                    </a:lnTo>
                    <a:lnTo>
                      <a:pt x="155" y="151"/>
                    </a:lnTo>
                    <a:lnTo>
                      <a:pt x="163" y="155"/>
                    </a:lnTo>
                    <a:lnTo>
                      <a:pt x="167" y="156"/>
                    </a:lnTo>
                    <a:lnTo>
                      <a:pt x="172" y="156"/>
                    </a:lnTo>
                    <a:lnTo>
                      <a:pt x="172" y="156"/>
                    </a:lnTo>
                    <a:lnTo>
                      <a:pt x="238" y="156"/>
                    </a:lnTo>
                    <a:lnTo>
                      <a:pt x="238" y="156"/>
                    </a:lnTo>
                    <a:lnTo>
                      <a:pt x="253" y="155"/>
                    </a:lnTo>
                    <a:lnTo>
                      <a:pt x="267" y="153"/>
                    </a:lnTo>
                    <a:lnTo>
                      <a:pt x="278" y="149"/>
                    </a:lnTo>
                    <a:lnTo>
                      <a:pt x="288" y="144"/>
                    </a:lnTo>
                    <a:lnTo>
                      <a:pt x="297" y="137"/>
                    </a:lnTo>
                    <a:lnTo>
                      <a:pt x="302" y="130"/>
                    </a:lnTo>
                    <a:lnTo>
                      <a:pt x="306" y="122"/>
                    </a:lnTo>
                    <a:lnTo>
                      <a:pt x="307" y="118"/>
                    </a:lnTo>
                    <a:lnTo>
                      <a:pt x="307" y="114"/>
                    </a:lnTo>
                    <a:lnTo>
                      <a:pt x="307" y="114"/>
                    </a:lnTo>
                    <a:lnTo>
                      <a:pt x="306" y="110"/>
                    </a:lnTo>
                    <a:lnTo>
                      <a:pt x="305" y="104"/>
                    </a:lnTo>
                    <a:lnTo>
                      <a:pt x="302" y="99"/>
                    </a:lnTo>
                    <a:lnTo>
                      <a:pt x="299" y="93"/>
                    </a:lnTo>
                    <a:lnTo>
                      <a:pt x="289" y="83"/>
                    </a:lnTo>
                    <a:lnTo>
                      <a:pt x="278" y="72"/>
                    </a:lnTo>
                    <a:lnTo>
                      <a:pt x="265" y="62"/>
                    </a:lnTo>
                    <a:lnTo>
                      <a:pt x="249" y="54"/>
                    </a:lnTo>
                    <a:lnTo>
                      <a:pt x="242" y="51"/>
                    </a:lnTo>
                    <a:lnTo>
                      <a:pt x="234" y="49"/>
                    </a:lnTo>
                    <a:lnTo>
                      <a:pt x="227" y="48"/>
                    </a:lnTo>
                    <a:lnTo>
                      <a:pt x="219" y="47"/>
                    </a:lnTo>
                    <a:lnTo>
                      <a:pt x="219" y="47"/>
                    </a:lnTo>
                    <a:close/>
                    <a:moveTo>
                      <a:pt x="30" y="78"/>
                    </a:moveTo>
                    <a:lnTo>
                      <a:pt x="30" y="78"/>
                    </a:lnTo>
                    <a:lnTo>
                      <a:pt x="26" y="77"/>
                    </a:lnTo>
                    <a:lnTo>
                      <a:pt x="22" y="76"/>
                    </a:lnTo>
                    <a:lnTo>
                      <a:pt x="19" y="74"/>
                    </a:lnTo>
                    <a:lnTo>
                      <a:pt x="16" y="72"/>
                    </a:lnTo>
                    <a:lnTo>
                      <a:pt x="13" y="68"/>
                    </a:lnTo>
                    <a:lnTo>
                      <a:pt x="11" y="64"/>
                    </a:lnTo>
                    <a:lnTo>
                      <a:pt x="10" y="60"/>
                    </a:lnTo>
                    <a:lnTo>
                      <a:pt x="10" y="56"/>
                    </a:lnTo>
                    <a:lnTo>
                      <a:pt x="10" y="56"/>
                    </a:lnTo>
                    <a:lnTo>
                      <a:pt x="10" y="52"/>
                    </a:lnTo>
                    <a:lnTo>
                      <a:pt x="11" y="48"/>
                    </a:lnTo>
                    <a:lnTo>
                      <a:pt x="13" y="45"/>
                    </a:lnTo>
                    <a:lnTo>
                      <a:pt x="16" y="42"/>
                    </a:lnTo>
                    <a:lnTo>
                      <a:pt x="19" y="39"/>
                    </a:lnTo>
                    <a:lnTo>
                      <a:pt x="22" y="37"/>
                    </a:lnTo>
                    <a:lnTo>
                      <a:pt x="26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6" y="37"/>
                    </a:lnTo>
                    <a:lnTo>
                      <a:pt x="42" y="39"/>
                    </a:lnTo>
                    <a:lnTo>
                      <a:pt x="46" y="43"/>
                    </a:lnTo>
                    <a:lnTo>
                      <a:pt x="50" y="47"/>
                    </a:lnTo>
                    <a:lnTo>
                      <a:pt x="5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27" y="48"/>
                    </a:lnTo>
                    <a:lnTo>
                      <a:pt x="24" y="50"/>
                    </a:lnTo>
                    <a:lnTo>
                      <a:pt x="23" y="53"/>
                    </a:lnTo>
                    <a:lnTo>
                      <a:pt x="22" y="56"/>
                    </a:lnTo>
                    <a:lnTo>
                      <a:pt x="22" y="56"/>
                    </a:lnTo>
                    <a:lnTo>
                      <a:pt x="23" y="58"/>
                    </a:lnTo>
                    <a:lnTo>
                      <a:pt x="24" y="60"/>
                    </a:lnTo>
                    <a:lnTo>
                      <a:pt x="25" y="62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47" y="69"/>
                    </a:lnTo>
                    <a:lnTo>
                      <a:pt x="47" y="69"/>
                    </a:lnTo>
                    <a:lnTo>
                      <a:pt x="44" y="73"/>
                    </a:lnTo>
                    <a:lnTo>
                      <a:pt x="39" y="76"/>
                    </a:lnTo>
                    <a:lnTo>
                      <a:pt x="35" y="77"/>
                    </a:lnTo>
                    <a:lnTo>
                      <a:pt x="30" y="78"/>
                    </a:lnTo>
                    <a:lnTo>
                      <a:pt x="30" y="78"/>
                    </a:lnTo>
                    <a:close/>
                    <a:moveTo>
                      <a:pt x="215" y="99"/>
                    </a:moveTo>
                    <a:lnTo>
                      <a:pt x="201" y="60"/>
                    </a:lnTo>
                    <a:lnTo>
                      <a:pt x="201" y="60"/>
                    </a:lnTo>
                    <a:lnTo>
                      <a:pt x="219" y="60"/>
                    </a:lnTo>
                    <a:lnTo>
                      <a:pt x="219" y="60"/>
                    </a:lnTo>
                    <a:lnTo>
                      <a:pt x="229" y="61"/>
                    </a:lnTo>
                    <a:lnTo>
                      <a:pt x="238" y="64"/>
                    </a:lnTo>
                    <a:lnTo>
                      <a:pt x="248" y="68"/>
                    </a:lnTo>
                    <a:lnTo>
                      <a:pt x="256" y="74"/>
                    </a:lnTo>
                    <a:lnTo>
                      <a:pt x="266" y="80"/>
                    </a:lnTo>
                    <a:lnTo>
                      <a:pt x="273" y="86"/>
                    </a:lnTo>
                    <a:lnTo>
                      <a:pt x="280" y="93"/>
                    </a:lnTo>
                    <a:lnTo>
                      <a:pt x="285" y="99"/>
                    </a:lnTo>
                    <a:lnTo>
                      <a:pt x="215" y="9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8" name="Freeform 245"/>
              <p:cNvSpPr>
                <a:spLocks/>
              </p:cNvSpPr>
              <p:nvPr/>
            </p:nvSpPr>
            <p:spPr bwMode="auto">
              <a:xfrm>
                <a:off x="1401" y="1469"/>
                <a:ext cx="111" cy="12"/>
              </a:xfrm>
              <a:custGeom>
                <a:avLst/>
                <a:gdLst>
                  <a:gd name="T0" fmla="*/ 111 w 111"/>
                  <a:gd name="T1" fmla="*/ 12 h 12"/>
                  <a:gd name="T2" fmla="*/ 111 w 111"/>
                  <a:gd name="T3" fmla="*/ 12 h 12"/>
                  <a:gd name="T4" fmla="*/ 5 w 111"/>
                  <a:gd name="T5" fmla="*/ 12 h 12"/>
                  <a:gd name="T6" fmla="*/ 5 w 111"/>
                  <a:gd name="T7" fmla="*/ 12 h 12"/>
                  <a:gd name="T8" fmla="*/ 5 w 111"/>
                  <a:gd name="T9" fmla="*/ 12 h 12"/>
                  <a:gd name="T10" fmla="*/ 3 w 111"/>
                  <a:gd name="T11" fmla="*/ 11 h 12"/>
                  <a:gd name="T12" fmla="*/ 1 w 111"/>
                  <a:gd name="T13" fmla="*/ 10 h 12"/>
                  <a:gd name="T14" fmla="*/ 0 w 111"/>
                  <a:gd name="T15" fmla="*/ 8 h 12"/>
                  <a:gd name="T16" fmla="*/ 0 w 111"/>
                  <a:gd name="T17" fmla="*/ 6 h 12"/>
                  <a:gd name="T18" fmla="*/ 0 w 111"/>
                  <a:gd name="T19" fmla="*/ 6 h 12"/>
                  <a:gd name="T20" fmla="*/ 0 w 111"/>
                  <a:gd name="T21" fmla="*/ 6 h 12"/>
                  <a:gd name="T22" fmla="*/ 0 w 111"/>
                  <a:gd name="T23" fmla="*/ 4 h 12"/>
                  <a:gd name="T24" fmla="*/ 1 w 111"/>
                  <a:gd name="T25" fmla="*/ 2 h 12"/>
                  <a:gd name="T26" fmla="*/ 3 w 111"/>
                  <a:gd name="T27" fmla="*/ 1 h 12"/>
                  <a:gd name="T28" fmla="*/ 5 w 111"/>
                  <a:gd name="T29" fmla="*/ 0 h 12"/>
                  <a:gd name="T30" fmla="*/ 5 w 111"/>
                  <a:gd name="T31" fmla="*/ 0 h 12"/>
                  <a:gd name="T32" fmla="*/ 111 w 111"/>
                  <a:gd name="T3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1" h="12">
                    <a:moveTo>
                      <a:pt x="111" y="12"/>
                    </a:moveTo>
                    <a:lnTo>
                      <a:pt x="111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3" y="11"/>
                    </a:lnTo>
                    <a:lnTo>
                      <a:pt x="1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11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9" name="Freeform 246"/>
              <p:cNvSpPr>
                <a:spLocks/>
              </p:cNvSpPr>
              <p:nvPr/>
            </p:nvSpPr>
            <p:spPr bwMode="auto">
              <a:xfrm>
                <a:off x="1549" y="1469"/>
                <a:ext cx="113" cy="12"/>
              </a:xfrm>
              <a:custGeom>
                <a:avLst/>
                <a:gdLst>
                  <a:gd name="T0" fmla="*/ 0 w 113"/>
                  <a:gd name="T1" fmla="*/ 0 h 12"/>
                  <a:gd name="T2" fmla="*/ 0 w 113"/>
                  <a:gd name="T3" fmla="*/ 0 h 12"/>
                  <a:gd name="T4" fmla="*/ 106 w 113"/>
                  <a:gd name="T5" fmla="*/ 0 h 12"/>
                  <a:gd name="T6" fmla="*/ 106 w 113"/>
                  <a:gd name="T7" fmla="*/ 0 h 12"/>
                  <a:gd name="T8" fmla="*/ 108 w 113"/>
                  <a:gd name="T9" fmla="*/ 1 h 12"/>
                  <a:gd name="T10" fmla="*/ 110 w 113"/>
                  <a:gd name="T11" fmla="*/ 2 h 12"/>
                  <a:gd name="T12" fmla="*/ 113 w 113"/>
                  <a:gd name="T13" fmla="*/ 4 h 12"/>
                  <a:gd name="T14" fmla="*/ 113 w 113"/>
                  <a:gd name="T15" fmla="*/ 6 h 12"/>
                  <a:gd name="T16" fmla="*/ 113 w 113"/>
                  <a:gd name="T17" fmla="*/ 6 h 12"/>
                  <a:gd name="T18" fmla="*/ 113 w 113"/>
                  <a:gd name="T19" fmla="*/ 6 h 12"/>
                  <a:gd name="T20" fmla="*/ 113 w 113"/>
                  <a:gd name="T21" fmla="*/ 8 h 12"/>
                  <a:gd name="T22" fmla="*/ 110 w 113"/>
                  <a:gd name="T23" fmla="*/ 10 h 12"/>
                  <a:gd name="T24" fmla="*/ 108 w 113"/>
                  <a:gd name="T25" fmla="*/ 11 h 12"/>
                  <a:gd name="T26" fmla="*/ 106 w 113"/>
                  <a:gd name="T27" fmla="*/ 12 h 12"/>
                  <a:gd name="T28" fmla="*/ 106 w 113"/>
                  <a:gd name="T29" fmla="*/ 12 h 12"/>
                  <a:gd name="T30" fmla="*/ 0 w 113"/>
                  <a:gd name="T31" fmla="*/ 12 h 12"/>
                  <a:gd name="T32" fmla="*/ 0 w 113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3" h="12">
                    <a:moveTo>
                      <a:pt x="0" y="0"/>
                    </a:moveTo>
                    <a:lnTo>
                      <a:pt x="0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8" y="1"/>
                    </a:lnTo>
                    <a:lnTo>
                      <a:pt x="110" y="2"/>
                    </a:lnTo>
                    <a:lnTo>
                      <a:pt x="113" y="4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8"/>
                    </a:lnTo>
                    <a:lnTo>
                      <a:pt x="110" y="10"/>
                    </a:lnTo>
                    <a:lnTo>
                      <a:pt x="108" y="11"/>
                    </a:lnTo>
                    <a:lnTo>
                      <a:pt x="106" y="12"/>
                    </a:lnTo>
                    <a:lnTo>
                      <a:pt x="106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0" name="Freeform 247"/>
              <p:cNvSpPr>
                <a:spLocks noEditPoints="1"/>
              </p:cNvSpPr>
              <p:nvPr/>
            </p:nvSpPr>
            <p:spPr bwMode="auto">
              <a:xfrm>
                <a:off x="1081" y="760"/>
                <a:ext cx="229" cy="224"/>
              </a:xfrm>
              <a:custGeom>
                <a:avLst/>
                <a:gdLst>
                  <a:gd name="T0" fmla="*/ 10 w 229"/>
                  <a:gd name="T1" fmla="*/ 223 h 224"/>
                  <a:gd name="T2" fmla="*/ 1 w 229"/>
                  <a:gd name="T3" fmla="*/ 209 h 224"/>
                  <a:gd name="T4" fmla="*/ 0 w 229"/>
                  <a:gd name="T5" fmla="*/ 42 h 224"/>
                  <a:gd name="T6" fmla="*/ 3 w 229"/>
                  <a:gd name="T7" fmla="*/ 33 h 224"/>
                  <a:gd name="T8" fmla="*/ 13 w 229"/>
                  <a:gd name="T9" fmla="*/ 22 h 224"/>
                  <a:gd name="T10" fmla="*/ 34 w 229"/>
                  <a:gd name="T11" fmla="*/ 10 h 224"/>
                  <a:gd name="T12" fmla="*/ 76 w 229"/>
                  <a:gd name="T13" fmla="*/ 2 h 224"/>
                  <a:gd name="T14" fmla="*/ 115 w 229"/>
                  <a:gd name="T15" fmla="*/ 0 h 224"/>
                  <a:gd name="T16" fmla="*/ 170 w 229"/>
                  <a:gd name="T17" fmla="*/ 4 h 224"/>
                  <a:gd name="T18" fmla="*/ 204 w 229"/>
                  <a:gd name="T19" fmla="*/ 14 h 224"/>
                  <a:gd name="T20" fmla="*/ 222 w 229"/>
                  <a:gd name="T21" fmla="*/ 25 h 224"/>
                  <a:gd name="T22" fmla="*/ 228 w 229"/>
                  <a:gd name="T23" fmla="*/ 36 h 224"/>
                  <a:gd name="T24" fmla="*/ 229 w 229"/>
                  <a:gd name="T25" fmla="*/ 200 h 224"/>
                  <a:gd name="T26" fmla="*/ 226 w 229"/>
                  <a:gd name="T27" fmla="*/ 216 h 224"/>
                  <a:gd name="T28" fmla="*/ 217 w 229"/>
                  <a:gd name="T29" fmla="*/ 224 h 224"/>
                  <a:gd name="T30" fmla="*/ 12 w 229"/>
                  <a:gd name="T31" fmla="*/ 224 h 224"/>
                  <a:gd name="T32" fmla="*/ 211 w 229"/>
                  <a:gd name="T33" fmla="*/ 42 h 224"/>
                  <a:gd name="T34" fmla="*/ 204 w 229"/>
                  <a:gd name="T35" fmla="*/ 38 h 224"/>
                  <a:gd name="T36" fmla="*/ 23 w 229"/>
                  <a:gd name="T37" fmla="*/ 38 h 224"/>
                  <a:gd name="T38" fmla="*/ 18 w 229"/>
                  <a:gd name="T39" fmla="*/ 46 h 224"/>
                  <a:gd name="T40" fmla="*/ 19 w 229"/>
                  <a:gd name="T41" fmla="*/ 133 h 224"/>
                  <a:gd name="T42" fmla="*/ 26 w 229"/>
                  <a:gd name="T43" fmla="*/ 138 h 224"/>
                  <a:gd name="T44" fmla="*/ 207 w 229"/>
                  <a:gd name="T45" fmla="*/ 137 h 224"/>
                  <a:gd name="T46" fmla="*/ 211 w 229"/>
                  <a:gd name="T47" fmla="*/ 130 h 224"/>
                  <a:gd name="T48" fmla="*/ 33 w 229"/>
                  <a:gd name="T49" fmla="*/ 174 h 224"/>
                  <a:gd name="T50" fmla="*/ 24 w 229"/>
                  <a:gd name="T51" fmla="*/ 180 h 224"/>
                  <a:gd name="T52" fmla="*/ 24 w 229"/>
                  <a:gd name="T53" fmla="*/ 188 h 224"/>
                  <a:gd name="T54" fmla="*/ 33 w 229"/>
                  <a:gd name="T55" fmla="*/ 195 h 224"/>
                  <a:gd name="T56" fmla="*/ 41 w 229"/>
                  <a:gd name="T57" fmla="*/ 192 h 224"/>
                  <a:gd name="T58" fmla="*/ 44 w 229"/>
                  <a:gd name="T59" fmla="*/ 184 h 224"/>
                  <a:gd name="T60" fmla="*/ 37 w 229"/>
                  <a:gd name="T61" fmla="*/ 175 h 224"/>
                  <a:gd name="T62" fmla="*/ 196 w 229"/>
                  <a:gd name="T63" fmla="*/ 174 h 224"/>
                  <a:gd name="T64" fmla="*/ 189 w 229"/>
                  <a:gd name="T65" fmla="*/ 177 h 224"/>
                  <a:gd name="T66" fmla="*/ 186 w 229"/>
                  <a:gd name="T67" fmla="*/ 184 h 224"/>
                  <a:gd name="T68" fmla="*/ 192 w 229"/>
                  <a:gd name="T69" fmla="*/ 195 h 224"/>
                  <a:gd name="T70" fmla="*/ 200 w 229"/>
                  <a:gd name="T71" fmla="*/ 195 h 224"/>
                  <a:gd name="T72" fmla="*/ 206 w 229"/>
                  <a:gd name="T73" fmla="*/ 184 h 224"/>
                  <a:gd name="T74" fmla="*/ 203 w 229"/>
                  <a:gd name="T75" fmla="*/ 177 h 224"/>
                  <a:gd name="T76" fmla="*/ 196 w 229"/>
                  <a:gd name="T77" fmla="*/ 174 h 224"/>
                  <a:gd name="T78" fmla="*/ 149 w 229"/>
                  <a:gd name="T79" fmla="*/ 26 h 224"/>
                  <a:gd name="T80" fmla="*/ 152 w 229"/>
                  <a:gd name="T81" fmla="*/ 25 h 224"/>
                  <a:gd name="T82" fmla="*/ 154 w 229"/>
                  <a:gd name="T83" fmla="*/ 21 h 224"/>
                  <a:gd name="T84" fmla="*/ 152 w 229"/>
                  <a:gd name="T85" fmla="*/ 18 h 224"/>
                  <a:gd name="T86" fmla="*/ 86 w 229"/>
                  <a:gd name="T87" fmla="*/ 16 h 224"/>
                  <a:gd name="T88" fmla="*/ 84 w 229"/>
                  <a:gd name="T89" fmla="*/ 17 h 224"/>
                  <a:gd name="T90" fmla="*/ 81 w 229"/>
                  <a:gd name="T91" fmla="*/ 21 h 224"/>
                  <a:gd name="T92" fmla="*/ 81 w 229"/>
                  <a:gd name="T93" fmla="*/ 23 h 224"/>
                  <a:gd name="T94" fmla="*/ 86 w 229"/>
                  <a:gd name="T95" fmla="*/ 26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9" h="224">
                    <a:moveTo>
                      <a:pt x="12" y="224"/>
                    </a:moveTo>
                    <a:lnTo>
                      <a:pt x="12" y="224"/>
                    </a:lnTo>
                    <a:lnTo>
                      <a:pt x="10" y="223"/>
                    </a:lnTo>
                    <a:lnTo>
                      <a:pt x="8" y="222"/>
                    </a:lnTo>
                    <a:lnTo>
                      <a:pt x="4" y="216"/>
                    </a:lnTo>
                    <a:lnTo>
                      <a:pt x="1" y="209"/>
                    </a:lnTo>
                    <a:lnTo>
                      <a:pt x="0" y="200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1"/>
                    </a:lnTo>
                    <a:lnTo>
                      <a:pt x="1" y="36"/>
                    </a:lnTo>
                    <a:lnTo>
                      <a:pt x="3" y="33"/>
                    </a:lnTo>
                    <a:lnTo>
                      <a:pt x="5" y="29"/>
                    </a:lnTo>
                    <a:lnTo>
                      <a:pt x="8" y="25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34" y="10"/>
                    </a:lnTo>
                    <a:lnTo>
                      <a:pt x="46" y="6"/>
                    </a:lnTo>
                    <a:lnTo>
                      <a:pt x="59" y="4"/>
                    </a:lnTo>
                    <a:lnTo>
                      <a:pt x="76" y="2"/>
                    </a:lnTo>
                    <a:lnTo>
                      <a:pt x="93" y="0"/>
                    </a:lnTo>
                    <a:lnTo>
                      <a:pt x="115" y="0"/>
                    </a:lnTo>
                    <a:lnTo>
                      <a:pt x="115" y="0"/>
                    </a:lnTo>
                    <a:lnTo>
                      <a:pt x="136" y="0"/>
                    </a:lnTo>
                    <a:lnTo>
                      <a:pt x="155" y="2"/>
                    </a:lnTo>
                    <a:lnTo>
                      <a:pt x="170" y="4"/>
                    </a:lnTo>
                    <a:lnTo>
                      <a:pt x="184" y="6"/>
                    </a:lnTo>
                    <a:lnTo>
                      <a:pt x="195" y="10"/>
                    </a:lnTo>
                    <a:lnTo>
                      <a:pt x="204" y="14"/>
                    </a:lnTo>
                    <a:lnTo>
                      <a:pt x="211" y="18"/>
                    </a:lnTo>
                    <a:lnTo>
                      <a:pt x="217" y="22"/>
                    </a:lnTo>
                    <a:lnTo>
                      <a:pt x="222" y="25"/>
                    </a:lnTo>
                    <a:lnTo>
                      <a:pt x="225" y="29"/>
                    </a:lnTo>
                    <a:lnTo>
                      <a:pt x="227" y="33"/>
                    </a:lnTo>
                    <a:lnTo>
                      <a:pt x="228" y="36"/>
                    </a:lnTo>
                    <a:lnTo>
                      <a:pt x="229" y="41"/>
                    </a:lnTo>
                    <a:lnTo>
                      <a:pt x="229" y="42"/>
                    </a:lnTo>
                    <a:lnTo>
                      <a:pt x="229" y="200"/>
                    </a:lnTo>
                    <a:lnTo>
                      <a:pt x="229" y="200"/>
                    </a:lnTo>
                    <a:lnTo>
                      <a:pt x="228" y="209"/>
                    </a:lnTo>
                    <a:lnTo>
                      <a:pt x="226" y="216"/>
                    </a:lnTo>
                    <a:lnTo>
                      <a:pt x="223" y="222"/>
                    </a:lnTo>
                    <a:lnTo>
                      <a:pt x="221" y="223"/>
                    </a:lnTo>
                    <a:lnTo>
                      <a:pt x="217" y="224"/>
                    </a:lnTo>
                    <a:lnTo>
                      <a:pt x="217" y="224"/>
                    </a:lnTo>
                    <a:lnTo>
                      <a:pt x="12" y="224"/>
                    </a:lnTo>
                    <a:lnTo>
                      <a:pt x="12" y="224"/>
                    </a:lnTo>
                    <a:close/>
                    <a:moveTo>
                      <a:pt x="211" y="46"/>
                    </a:moveTo>
                    <a:lnTo>
                      <a:pt x="211" y="46"/>
                    </a:lnTo>
                    <a:lnTo>
                      <a:pt x="211" y="42"/>
                    </a:lnTo>
                    <a:lnTo>
                      <a:pt x="209" y="40"/>
                    </a:lnTo>
                    <a:lnTo>
                      <a:pt x="207" y="38"/>
                    </a:lnTo>
                    <a:lnTo>
                      <a:pt x="204" y="38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3" y="38"/>
                    </a:lnTo>
                    <a:lnTo>
                      <a:pt x="20" y="40"/>
                    </a:lnTo>
                    <a:lnTo>
                      <a:pt x="19" y="42"/>
                    </a:lnTo>
                    <a:lnTo>
                      <a:pt x="18" y="46"/>
                    </a:lnTo>
                    <a:lnTo>
                      <a:pt x="18" y="130"/>
                    </a:lnTo>
                    <a:lnTo>
                      <a:pt x="18" y="130"/>
                    </a:lnTo>
                    <a:lnTo>
                      <a:pt x="19" y="133"/>
                    </a:lnTo>
                    <a:lnTo>
                      <a:pt x="20" y="135"/>
                    </a:lnTo>
                    <a:lnTo>
                      <a:pt x="23" y="137"/>
                    </a:lnTo>
                    <a:lnTo>
                      <a:pt x="26" y="138"/>
                    </a:lnTo>
                    <a:lnTo>
                      <a:pt x="204" y="138"/>
                    </a:lnTo>
                    <a:lnTo>
                      <a:pt x="204" y="138"/>
                    </a:lnTo>
                    <a:lnTo>
                      <a:pt x="207" y="137"/>
                    </a:lnTo>
                    <a:lnTo>
                      <a:pt x="209" y="135"/>
                    </a:lnTo>
                    <a:lnTo>
                      <a:pt x="211" y="133"/>
                    </a:lnTo>
                    <a:lnTo>
                      <a:pt x="211" y="130"/>
                    </a:lnTo>
                    <a:lnTo>
                      <a:pt x="211" y="46"/>
                    </a:lnTo>
                    <a:close/>
                    <a:moveTo>
                      <a:pt x="33" y="174"/>
                    </a:moveTo>
                    <a:lnTo>
                      <a:pt x="33" y="174"/>
                    </a:lnTo>
                    <a:lnTo>
                      <a:pt x="29" y="175"/>
                    </a:lnTo>
                    <a:lnTo>
                      <a:pt x="26" y="177"/>
                    </a:lnTo>
                    <a:lnTo>
                      <a:pt x="24" y="180"/>
                    </a:lnTo>
                    <a:lnTo>
                      <a:pt x="23" y="184"/>
                    </a:lnTo>
                    <a:lnTo>
                      <a:pt x="23" y="184"/>
                    </a:lnTo>
                    <a:lnTo>
                      <a:pt x="24" y="188"/>
                    </a:lnTo>
                    <a:lnTo>
                      <a:pt x="26" y="192"/>
                    </a:lnTo>
                    <a:lnTo>
                      <a:pt x="29" y="195"/>
                    </a:lnTo>
                    <a:lnTo>
                      <a:pt x="33" y="195"/>
                    </a:lnTo>
                    <a:lnTo>
                      <a:pt x="33" y="195"/>
                    </a:lnTo>
                    <a:lnTo>
                      <a:pt x="37" y="195"/>
                    </a:lnTo>
                    <a:lnTo>
                      <a:pt x="41" y="192"/>
                    </a:lnTo>
                    <a:lnTo>
                      <a:pt x="43" y="188"/>
                    </a:lnTo>
                    <a:lnTo>
                      <a:pt x="44" y="184"/>
                    </a:lnTo>
                    <a:lnTo>
                      <a:pt x="44" y="184"/>
                    </a:lnTo>
                    <a:lnTo>
                      <a:pt x="43" y="180"/>
                    </a:lnTo>
                    <a:lnTo>
                      <a:pt x="41" y="177"/>
                    </a:lnTo>
                    <a:lnTo>
                      <a:pt x="37" y="175"/>
                    </a:lnTo>
                    <a:lnTo>
                      <a:pt x="33" y="174"/>
                    </a:lnTo>
                    <a:lnTo>
                      <a:pt x="33" y="174"/>
                    </a:lnTo>
                    <a:close/>
                    <a:moveTo>
                      <a:pt x="196" y="174"/>
                    </a:moveTo>
                    <a:lnTo>
                      <a:pt x="196" y="174"/>
                    </a:lnTo>
                    <a:lnTo>
                      <a:pt x="192" y="175"/>
                    </a:lnTo>
                    <a:lnTo>
                      <a:pt x="189" y="177"/>
                    </a:lnTo>
                    <a:lnTo>
                      <a:pt x="187" y="180"/>
                    </a:lnTo>
                    <a:lnTo>
                      <a:pt x="186" y="184"/>
                    </a:lnTo>
                    <a:lnTo>
                      <a:pt x="186" y="184"/>
                    </a:lnTo>
                    <a:lnTo>
                      <a:pt x="187" y="188"/>
                    </a:lnTo>
                    <a:lnTo>
                      <a:pt x="189" y="192"/>
                    </a:lnTo>
                    <a:lnTo>
                      <a:pt x="192" y="195"/>
                    </a:lnTo>
                    <a:lnTo>
                      <a:pt x="196" y="195"/>
                    </a:lnTo>
                    <a:lnTo>
                      <a:pt x="196" y="195"/>
                    </a:lnTo>
                    <a:lnTo>
                      <a:pt x="200" y="195"/>
                    </a:lnTo>
                    <a:lnTo>
                      <a:pt x="203" y="192"/>
                    </a:lnTo>
                    <a:lnTo>
                      <a:pt x="205" y="188"/>
                    </a:lnTo>
                    <a:lnTo>
                      <a:pt x="206" y="184"/>
                    </a:lnTo>
                    <a:lnTo>
                      <a:pt x="206" y="184"/>
                    </a:lnTo>
                    <a:lnTo>
                      <a:pt x="205" y="180"/>
                    </a:lnTo>
                    <a:lnTo>
                      <a:pt x="203" y="177"/>
                    </a:lnTo>
                    <a:lnTo>
                      <a:pt x="200" y="175"/>
                    </a:lnTo>
                    <a:lnTo>
                      <a:pt x="196" y="174"/>
                    </a:lnTo>
                    <a:lnTo>
                      <a:pt x="196" y="174"/>
                    </a:lnTo>
                    <a:close/>
                    <a:moveTo>
                      <a:pt x="86" y="26"/>
                    </a:moveTo>
                    <a:lnTo>
                      <a:pt x="149" y="26"/>
                    </a:lnTo>
                    <a:lnTo>
                      <a:pt x="149" y="26"/>
                    </a:lnTo>
                    <a:lnTo>
                      <a:pt x="149" y="26"/>
                    </a:lnTo>
                    <a:lnTo>
                      <a:pt x="151" y="26"/>
                    </a:lnTo>
                    <a:lnTo>
                      <a:pt x="152" y="25"/>
                    </a:lnTo>
                    <a:lnTo>
                      <a:pt x="153" y="23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3" y="19"/>
                    </a:lnTo>
                    <a:lnTo>
                      <a:pt x="152" y="18"/>
                    </a:lnTo>
                    <a:lnTo>
                      <a:pt x="151" y="17"/>
                    </a:lnTo>
                    <a:lnTo>
                      <a:pt x="149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4" y="17"/>
                    </a:lnTo>
                    <a:lnTo>
                      <a:pt x="82" y="18"/>
                    </a:lnTo>
                    <a:lnTo>
                      <a:pt x="81" y="19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3"/>
                    </a:lnTo>
                    <a:lnTo>
                      <a:pt x="82" y="25"/>
                    </a:lnTo>
                    <a:lnTo>
                      <a:pt x="84" y="26"/>
                    </a:lnTo>
                    <a:lnTo>
                      <a:pt x="86" y="26"/>
                    </a:lnTo>
                    <a:lnTo>
                      <a:pt x="86" y="2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1" name="Freeform 248"/>
              <p:cNvSpPr>
                <a:spLocks/>
              </p:cNvSpPr>
              <p:nvPr/>
            </p:nvSpPr>
            <p:spPr bwMode="auto">
              <a:xfrm>
                <a:off x="1091" y="995"/>
                <a:ext cx="38" cy="32"/>
              </a:xfrm>
              <a:custGeom>
                <a:avLst/>
                <a:gdLst>
                  <a:gd name="T0" fmla="*/ 38 w 38"/>
                  <a:gd name="T1" fmla="*/ 0 h 32"/>
                  <a:gd name="T2" fmla="*/ 38 w 38"/>
                  <a:gd name="T3" fmla="*/ 27 h 32"/>
                  <a:gd name="T4" fmla="*/ 38 w 38"/>
                  <a:gd name="T5" fmla="*/ 27 h 32"/>
                  <a:gd name="T6" fmla="*/ 37 w 38"/>
                  <a:gd name="T7" fmla="*/ 29 h 32"/>
                  <a:gd name="T8" fmla="*/ 36 w 38"/>
                  <a:gd name="T9" fmla="*/ 31 h 32"/>
                  <a:gd name="T10" fmla="*/ 34 w 38"/>
                  <a:gd name="T11" fmla="*/ 32 h 32"/>
                  <a:gd name="T12" fmla="*/ 32 w 38"/>
                  <a:gd name="T13" fmla="*/ 32 h 32"/>
                  <a:gd name="T14" fmla="*/ 5 w 38"/>
                  <a:gd name="T15" fmla="*/ 32 h 32"/>
                  <a:gd name="T16" fmla="*/ 5 w 38"/>
                  <a:gd name="T17" fmla="*/ 32 h 32"/>
                  <a:gd name="T18" fmla="*/ 3 w 38"/>
                  <a:gd name="T19" fmla="*/ 32 h 32"/>
                  <a:gd name="T20" fmla="*/ 1 w 38"/>
                  <a:gd name="T21" fmla="*/ 31 h 32"/>
                  <a:gd name="T22" fmla="*/ 0 w 38"/>
                  <a:gd name="T23" fmla="*/ 29 h 32"/>
                  <a:gd name="T24" fmla="*/ 0 w 38"/>
                  <a:gd name="T25" fmla="*/ 27 h 32"/>
                  <a:gd name="T26" fmla="*/ 0 w 38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" h="32">
                    <a:moveTo>
                      <a:pt x="38" y="0"/>
                    </a:moveTo>
                    <a:lnTo>
                      <a:pt x="38" y="27"/>
                    </a:lnTo>
                    <a:lnTo>
                      <a:pt x="38" y="27"/>
                    </a:lnTo>
                    <a:lnTo>
                      <a:pt x="37" y="29"/>
                    </a:lnTo>
                    <a:lnTo>
                      <a:pt x="36" y="31"/>
                    </a:lnTo>
                    <a:lnTo>
                      <a:pt x="34" y="32"/>
                    </a:lnTo>
                    <a:lnTo>
                      <a:pt x="32" y="32"/>
                    </a:lnTo>
                    <a:lnTo>
                      <a:pt x="5" y="32"/>
                    </a:lnTo>
                    <a:lnTo>
                      <a:pt x="5" y="32"/>
                    </a:lnTo>
                    <a:lnTo>
                      <a:pt x="3" y="32"/>
                    </a:lnTo>
                    <a:lnTo>
                      <a:pt x="1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2" name="Freeform 249"/>
              <p:cNvSpPr>
                <a:spLocks/>
              </p:cNvSpPr>
              <p:nvPr/>
            </p:nvSpPr>
            <p:spPr bwMode="auto">
              <a:xfrm>
                <a:off x="1263" y="995"/>
                <a:ext cx="39" cy="32"/>
              </a:xfrm>
              <a:custGeom>
                <a:avLst/>
                <a:gdLst>
                  <a:gd name="T0" fmla="*/ 39 w 39"/>
                  <a:gd name="T1" fmla="*/ 0 h 32"/>
                  <a:gd name="T2" fmla="*/ 39 w 39"/>
                  <a:gd name="T3" fmla="*/ 27 h 32"/>
                  <a:gd name="T4" fmla="*/ 39 w 39"/>
                  <a:gd name="T5" fmla="*/ 27 h 32"/>
                  <a:gd name="T6" fmla="*/ 38 w 39"/>
                  <a:gd name="T7" fmla="*/ 29 h 32"/>
                  <a:gd name="T8" fmla="*/ 36 w 39"/>
                  <a:gd name="T9" fmla="*/ 31 h 32"/>
                  <a:gd name="T10" fmla="*/ 35 w 39"/>
                  <a:gd name="T11" fmla="*/ 32 h 32"/>
                  <a:gd name="T12" fmla="*/ 33 w 39"/>
                  <a:gd name="T13" fmla="*/ 32 h 32"/>
                  <a:gd name="T14" fmla="*/ 6 w 39"/>
                  <a:gd name="T15" fmla="*/ 32 h 32"/>
                  <a:gd name="T16" fmla="*/ 6 w 39"/>
                  <a:gd name="T17" fmla="*/ 32 h 32"/>
                  <a:gd name="T18" fmla="*/ 4 w 39"/>
                  <a:gd name="T19" fmla="*/ 32 h 32"/>
                  <a:gd name="T20" fmla="*/ 2 w 39"/>
                  <a:gd name="T21" fmla="*/ 31 h 32"/>
                  <a:gd name="T22" fmla="*/ 0 w 39"/>
                  <a:gd name="T23" fmla="*/ 29 h 32"/>
                  <a:gd name="T24" fmla="*/ 0 w 39"/>
                  <a:gd name="T25" fmla="*/ 27 h 32"/>
                  <a:gd name="T26" fmla="*/ 0 w 39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32">
                    <a:moveTo>
                      <a:pt x="39" y="0"/>
                    </a:moveTo>
                    <a:lnTo>
                      <a:pt x="39" y="27"/>
                    </a:lnTo>
                    <a:lnTo>
                      <a:pt x="39" y="27"/>
                    </a:lnTo>
                    <a:lnTo>
                      <a:pt x="38" y="29"/>
                    </a:lnTo>
                    <a:lnTo>
                      <a:pt x="36" y="31"/>
                    </a:lnTo>
                    <a:lnTo>
                      <a:pt x="35" y="32"/>
                    </a:lnTo>
                    <a:lnTo>
                      <a:pt x="33" y="32"/>
                    </a:lnTo>
                    <a:lnTo>
                      <a:pt x="6" y="32"/>
                    </a:lnTo>
                    <a:lnTo>
                      <a:pt x="6" y="32"/>
                    </a:lnTo>
                    <a:lnTo>
                      <a:pt x="4" y="32"/>
                    </a:lnTo>
                    <a:lnTo>
                      <a:pt x="2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3" name="Freeform 250"/>
              <p:cNvSpPr>
                <a:spLocks/>
              </p:cNvSpPr>
              <p:nvPr/>
            </p:nvSpPr>
            <p:spPr bwMode="auto">
              <a:xfrm>
                <a:off x="1272" y="1092"/>
                <a:ext cx="148" cy="129"/>
              </a:xfrm>
              <a:custGeom>
                <a:avLst/>
                <a:gdLst>
                  <a:gd name="T0" fmla="*/ 148 w 148"/>
                  <a:gd name="T1" fmla="*/ 0 h 129"/>
                  <a:gd name="T2" fmla="*/ 0 w 148"/>
                  <a:gd name="T3" fmla="*/ 107 h 129"/>
                  <a:gd name="T4" fmla="*/ 0 w 148"/>
                  <a:gd name="T5" fmla="*/ 129 h 129"/>
                  <a:gd name="T6" fmla="*/ 148 w 148"/>
                  <a:gd name="T7" fmla="*/ 7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8" h="129">
                    <a:moveTo>
                      <a:pt x="148" y="0"/>
                    </a:moveTo>
                    <a:lnTo>
                      <a:pt x="0" y="107"/>
                    </a:lnTo>
                    <a:lnTo>
                      <a:pt x="0" y="129"/>
                    </a:lnTo>
                    <a:lnTo>
                      <a:pt x="148" y="7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4" name="Freeform 251"/>
              <p:cNvSpPr>
                <a:spLocks/>
              </p:cNvSpPr>
              <p:nvPr/>
            </p:nvSpPr>
            <p:spPr bwMode="auto">
              <a:xfrm>
                <a:off x="1497" y="1095"/>
                <a:ext cx="146" cy="126"/>
              </a:xfrm>
              <a:custGeom>
                <a:avLst/>
                <a:gdLst>
                  <a:gd name="T0" fmla="*/ 0 w 146"/>
                  <a:gd name="T1" fmla="*/ 73 h 126"/>
                  <a:gd name="T2" fmla="*/ 146 w 146"/>
                  <a:gd name="T3" fmla="*/ 126 h 126"/>
                  <a:gd name="T4" fmla="*/ 146 w 146"/>
                  <a:gd name="T5" fmla="*/ 104 h 126"/>
                  <a:gd name="T6" fmla="*/ 0 w 146"/>
                  <a:gd name="T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6" h="126">
                    <a:moveTo>
                      <a:pt x="0" y="73"/>
                    </a:moveTo>
                    <a:lnTo>
                      <a:pt x="146" y="126"/>
                    </a:lnTo>
                    <a:lnTo>
                      <a:pt x="146" y="104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5" name="Freeform 252"/>
              <p:cNvSpPr>
                <a:spLocks/>
              </p:cNvSpPr>
              <p:nvPr/>
            </p:nvSpPr>
            <p:spPr bwMode="auto">
              <a:xfrm>
                <a:off x="1361" y="944"/>
                <a:ext cx="193" cy="390"/>
              </a:xfrm>
              <a:custGeom>
                <a:avLst/>
                <a:gdLst>
                  <a:gd name="T0" fmla="*/ 126 w 193"/>
                  <a:gd name="T1" fmla="*/ 39 h 390"/>
                  <a:gd name="T2" fmla="*/ 126 w 193"/>
                  <a:gd name="T3" fmla="*/ 39 h 390"/>
                  <a:gd name="T4" fmla="*/ 125 w 193"/>
                  <a:gd name="T5" fmla="*/ 34 h 390"/>
                  <a:gd name="T6" fmla="*/ 124 w 193"/>
                  <a:gd name="T7" fmla="*/ 28 h 390"/>
                  <a:gd name="T8" fmla="*/ 121 w 193"/>
                  <a:gd name="T9" fmla="*/ 22 h 390"/>
                  <a:gd name="T10" fmla="*/ 117 w 193"/>
                  <a:gd name="T11" fmla="*/ 16 h 390"/>
                  <a:gd name="T12" fmla="*/ 113 w 193"/>
                  <a:gd name="T13" fmla="*/ 10 h 390"/>
                  <a:gd name="T14" fmla="*/ 108 w 193"/>
                  <a:gd name="T15" fmla="*/ 6 h 390"/>
                  <a:gd name="T16" fmla="*/ 103 w 193"/>
                  <a:gd name="T17" fmla="*/ 2 h 390"/>
                  <a:gd name="T18" fmla="*/ 98 w 193"/>
                  <a:gd name="T19" fmla="*/ 0 h 390"/>
                  <a:gd name="T20" fmla="*/ 98 w 193"/>
                  <a:gd name="T21" fmla="*/ 0 h 390"/>
                  <a:gd name="T22" fmla="*/ 92 w 193"/>
                  <a:gd name="T23" fmla="*/ 2 h 390"/>
                  <a:gd name="T24" fmla="*/ 87 w 193"/>
                  <a:gd name="T25" fmla="*/ 6 h 390"/>
                  <a:gd name="T26" fmla="*/ 81 w 193"/>
                  <a:gd name="T27" fmla="*/ 10 h 390"/>
                  <a:gd name="T28" fmla="*/ 77 w 193"/>
                  <a:gd name="T29" fmla="*/ 16 h 390"/>
                  <a:gd name="T30" fmla="*/ 74 w 193"/>
                  <a:gd name="T31" fmla="*/ 22 h 390"/>
                  <a:gd name="T32" fmla="*/ 71 w 193"/>
                  <a:gd name="T33" fmla="*/ 28 h 390"/>
                  <a:gd name="T34" fmla="*/ 70 w 193"/>
                  <a:gd name="T35" fmla="*/ 34 h 390"/>
                  <a:gd name="T36" fmla="*/ 69 w 193"/>
                  <a:gd name="T37" fmla="*/ 39 h 390"/>
                  <a:gd name="T38" fmla="*/ 69 w 193"/>
                  <a:gd name="T39" fmla="*/ 282 h 390"/>
                  <a:gd name="T40" fmla="*/ 69 w 193"/>
                  <a:gd name="T41" fmla="*/ 282 h 390"/>
                  <a:gd name="T42" fmla="*/ 70 w 193"/>
                  <a:gd name="T43" fmla="*/ 304 h 390"/>
                  <a:gd name="T44" fmla="*/ 71 w 193"/>
                  <a:gd name="T45" fmla="*/ 323 h 390"/>
                  <a:gd name="T46" fmla="*/ 0 w 193"/>
                  <a:gd name="T47" fmla="*/ 371 h 390"/>
                  <a:gd name="T48" fmla="*/ 0 w 193"/>
                  <a:gd name="T49" fmla="*/ 390 h 390"/>
                  <a:gd name="T50" fmla="*/ 97 w 193"/>
                  <a:gd name="T51" fmla="*/ 357 h 390"/>
                  <a:gd name="T52" fmla="*/ 193 w 193"/>
                  <a:gd name="T53" fmla="*/ 390 h 390"/>
                  <a:gd name="T54" fmla="*/ 193 w 193"/>
                  <a:gd name="T55" fmla="*/ 371 h 390"/>
                  <a:gd name="T56" fmla="*/ 124 w 193"/>
                  <a:gd name="T57" fmla="*/ 324 h 390"/>
                  <a:gd name="T58" fmla="*/ 124 w 193"/>
                  <a:gd name="T59" fmla="*/ 324 h 390"/>
                  <a:gd name="T60" fmla="*/ 126 w 193"/>
                  <a:gd name="T61" fmla="*/ 305 h 390"/>
                  <a:gd name="T62" fmla="*/ 126 w 193"/>
                  <a:gd name="T63" fmla="*/ 282 h 390"/>
                  <a:gd name="T64" fmla="*/ 126 w 193"/>
                  <a:gd name="T65" fmla="*/ 3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93" h="390">
                    <a:moveTo>
                      <a:pt x="126" y="39"/>
                    </a:moveTo>
                    <a:lnTo>
                      <a:pt x="126" y="39"/>
                    </a:lnTo>
                    <a:lnTo>
                      <a:pt x="125" y="34"/>
                    </a:lnTo>
                    <a:lnTo>
                      <a:pt x="124" y="28"/>
                    </a:lnTo>
                    <a:lnTo>
                      <a:pt x="121" y="22"/>
                    </a:lnTo>
                    <a:lnTo>
                      <a:pt x="117" y="16"/>
                    </a:lnTo>
                    <a:lnTo>
                      <a:pt x="113" y="10"/>
                    </a:lnTo>
                    <a:lnTo>
                      <a:pt x="108" y="6"/>
                    </a:lnTo>
                    <a:lnTo>
                      <a:pt x="103" y="2"/>
                    </a:lnTo>
                    <a:lnTo>
                      <a:pt x="98" y="0"/>
                    </a:lnTo>
                    <a:lnTo>
                      <a:pt x="98" y="0"/>
                    </a:lnTo>
                    <a:lnTo>
                      <a:pt x="92" y="2"/>
                    </a:lnTo>
                    <a:lnTo>
                      <a:pt x="87" y="6"/>
                    </a:lnTo>
                    <a:lnTo>
                      <a:pt x="81" y="10"/>
                    </a:lnTo>
                    <a:lnTo>
                      <a:pt x="77" y="16"/>
                    </a:lnTo>
                    <a:lnTo>
                      <a:pt x="74" y="22"/>
                    </a:lnTo>
                    <a:lnTo>
                      <a:pt x="71" y="28"/>
                    </a:lnTo>
                    <a:lnTo>
                      <a:pt x="70" y="34"/>
                    </a:lnTo>
                    <a:lnTo>
                      <a:pt x="69" y="39"/>
                    </a:lnTo>
                    <a:lnTo>
                      <a:pt x="69" y="282"/>
                    </a:lnTo>
                    <a:lnTo>
                      <a:pt x="69" y="282"/>
                    </a:lnTo>
                    <a:lnTo>
                      <a:pt x="70" y="304"/>
                    </a:lnTo>
                    <a:lnTo>
                      <a:pt x="71" y="323"/>
                    </a:lnTo>
                    <a:lnTo>
                      <a:pt x="0" y="371"/>
                    </a:lnTo>
                    <a:lnTo>
                      <a:pt x="0" y="390"/>
                    </a:lnTo>
                    <a:lnTo>
                      <a:pt x="97" y="357"/>
                    </a:lnTo>
                    <a:lnTo>
                      <a:pt x="193" y="390"/>
                    </a:lnTo>
                    <a:lnTo>
                      <a:pt x="193" y="371"/>
                    </a:lnTo>
                    <a:lnTo>
                      <a:pt x="124" y="324"/>
                    </a:lnTo>
                    <a:lnTo>
                      <a:pt x="124" y="324"/>
                    </a:lnTo>
                    <a:lnTo>
                      <a:pt x="126" y="305"/>
                    </a:lnTo>
                    <a:lnTo>
                      <a:pt x="126" y="282"/>
                    </a:lnTo>
                    <a:lnTo>
                      <a:pt x="126" y="3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6" name="Freeform 253"/>
              <p:cNvSpPr>
                <a:spLocks/>
              </p:cNvSpPr>
              <p:nvPr/>
            </p:nvSpPr>
            <p:spPr bwMode="auto">
              <a:xfrm>
                <a:off x="1462" y="632"/>
                <a:ext cx="113" cy="47"/>
              </a:xfrm>
              <a:custGeom>
                <a:avLst/>
                <a:gdLst>
                  <a:gd name="T0" fmla="*/ 113 w 113"/>
                  <a:gd name="T1" fmla="*/ 47 h 47"/>
                  <a:gd name="T2" fmla="*/ 113 w 113"/>
                  <a:gd name="T3" fmla="*/ 39 h 47"/>
                  <a:gd name="T4" fmla="*/ 113 w 113"/>
                  <a:gd name="T5" fmla="*/ 39 h 47"/>
                  <a:gd name="T6" fmla="*/ 113 w 113"/>
                  <a:gd name="T7" fmla="*/ 32 h 47"/>
                  <a:gd name="T8" fmla="*/ 110 w 113"/>
                  <a:gd name="T9" fmla="*/ 23 h 47"/>
                  <a:gd name="T10" fmla="*/ 107 w 113"/>
                  <a:gd name="T11" fmla="*/ 17 h 47"/>
                  <a:gd name="T12" fmla="*/ 102 w 113"/>
                  <a:gd name="T13" fmla="*/ 11 h 47"/>
                  <a:gd name="T14" fmla="*/ 97 w 113"/>
                  <a:gd name="T15" fmla="*/ 7 h 47"/>
                  <a:gd name="T16" fmla="*/ 89 w 113"/>
                  <a:gd name="T17" fmla="*/ 3 h 47"/>
                  <a:gd name="T18" fmla="*/ 82 w 113"/>
                  <a:gd name="T19" fmla="*/ 1 h 47"/>
                  <a:gd name="T20" fmla="*/ 74 w 113"/>
                  <a:gd name="T21" fmla="*/ 0 h 47"/>
                  <a:gd name="T22" fmla="*/ 39 w 113"/>
                  <a:gd name="T23" fmla="*/ 0 h 47"/>
                  <a:gd name="T24" fmla="*/ 39 w 113"/>
                  <a:gd name="T25" fmla="*/ 0 h 47"/>
                  <a:gd name="T26" fmla="*/ 32 w 113"/>
                  <a:gd name="T27" fmla="*/ 1 h 47"/>
                  <a:gd name="T28" fmla="*/ 24 w 113"/>
                  <a:gd name="T29" fmla="*/ 3 h 47"/>
                  <a:gd name="T30" fmla="*/ 17 w 113"/>
                  <a:gd name="T31" fmla="*/ 7 h 47"/>
                  <a:gd name="T32" fmla="*/ 11 w 113"/>
                  <a:gd name="T33" fmla="*/ 11 h 47"/>
                  <a:gd name="T34" fmla="*/ 7 w 113"/>
                  <a:gd name="T35" fmla="*/ 17 h 47"/>
                  <a:gd name="T36" fmla="*/ 3 w 113"/>
                  <a:gd name="T37" fmla="*/ 23 h 47"/>
                  <a:gd name="T38" fmla="*/ 1 w 113"/>
                  <a:gd name="T39" fmla="*/ 32 h 47"/>
                  <a:gd name="T40" fmla="*/ 0 w 113"/>
                  <a:gd name="T41" fmla="*/ 39 h 47"/>
                  <a:gd name="T42" fmla="*/ 0 w 113"/>
                  <a:gd name="T43" fmla="*/ 47 h 47"/>
                  <a:gd name="T44" fmla="*/ 25 w 113"/>
                  <a:gd name="T45" fmla="*/ 47 h 47"/>
                  <a:gd name="T46" fmla="*/ 25 w 113"/>
                  <a:gd name="T47" fmla="*/ 39 h 47"/>
                  <a:gd name="T48" fmla="*/ 25 w 113"/>
                  <a:gd name="T49" fmla="*/ 39 h 47"/>
                  <a:gd name="T50" fmla="*/ 26 w 113"/>
                  <a:gd name="T51" fmla="*/ 34 h 47"/>
                  <a:gd name="T52" fmla="*/ 29 w 113"/>
                  <a:gd name="T53" fmla="*/ 29 h 47"/>
                  <a:gd name="T54" fmla="*/ 34 w 113"/>
                  <a:gd name="T55" fmla="*/ 25 h 47"/>
                  <a:gd name="T56" fmla="*/ 39 w 113"/>
                  <a:gd name="T57" fmla="*/ 24 h 47"/>
                  <a:gd name="T58" fmla="*/ 74 w 113"/>
                  <a:gd name="T59" fmla="*/ 24 h 47"/>
                  <a:gd name="T60" fmla="*/ 74 w 113"/>
                  <a:gd name="T61" fmla="*/ 24 h 47"/>
                  <a:gd name="T62" fmla="*/ 80 w 113"/>
                  <a:gd name="T63" fmla="*/ 25 h 47"/>
                  <a:gd name="T64" fmla="*/ 84 w 113"/>
                  <a:gd name="T65" fmla="*/ 29 h 47"/>
                  <a:gd name="T66" fmla="*/ 88 w 113"/>
                  <a:gd name="T67" fmla="*/ 34 h 47"/>
                  <a:gd name="T68" fmla="*/ 89 w 113"/>
                  <a:gd name="T69" fmla="*/ 39 h 47"/>
                  <a:gd name="T70" fmla="*/ 89 w 113"/>
                  <a:gd name="T71" fmla="*/ 47 h 47"/>
                  <a:gd name="T72" fmla="*/ 113 w 113"/>
                  <a:gd name="T7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3" h="47">
                    <a:moveTo>
                      <a:pt x="113" y="47"/>
                    </a:moveTo>
                    <a:lnTo>
                      <a:pt x="113" y="39"/>
                    </a:lnTo>
                    <a:lnTo>
                      <a:pt x="113" y="39"/>
                    </a:lnTo>
                    <a:lnTo>
                      <a:pt x="113" y="32"/>
                    </a:lnTo>
                    <a:lnTo>
                      <a:pt x="110" y="23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97" y="7"/>
                    </a:lnTo>
                    <a:lnTo>
                      <a:pt x="89" y="3"/>
                    </a:lnTo>
                    <a:lnTo>
                      <a:pt x="82" y="1"/>
                    </a:lnTo>
                    <a:lnTo>
                      <a:pt x="74" y="0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5" y="47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26" y="34"/>
                    </a:lnTo>
                    <a:lnTo>
                      <a:pt x="29" y="29"/>
                    </a:lnTo>
                    <a:lnTo>
                      <a:pt x="34" y="25"/>
                    </a:lnTo>
                    <a:lnTo>
                      <a:pt x="39" y="24"/>
                    </a:lnTo>
                    <a:lnTo>
                      <a:pt x="74" y="24"/>
                    </a:lnTo>
                    <a:lnTo>
                      <a:pt x="74" y="24"/>
                    </a:lnTo>
                    <a:lnTo>
                      <a:pt x="80" y="25"/>
                    </a:lnTo>
                    <a:lnTo>
                      <a:pt x="84" y="29"/>
                    </a:lnTo>
                    <a:lnTo>
                      <a:pt x="88" y="34"/>
                    </a:lnTo>
                    <a:lnTo>
                      <a:pt x="89" y="39"/>
                    </a:lnTo>
                    <a:lnTo>
                      <a:pt x="89" y="47"/>
                    </a:lnTo>
                    <a:lnTo>
                      <a:pt x="113" y="47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7" name="Freeform 254"/>
              <p:cNvSpPr>
                <a:spLocks/>
              </p:cNvSpPr>
              <p:nvPr/>
            </p:nvSpPr>
            <p:spPr bwMode="auto">
              <a:xfrm>
                <a:off x="1384" y="688"/>
                <a:ext cx="36" cy="197"/>
              </a:xfrm>
              <a:custGeom>
                <a:avLst/>
                <a:gdLst>
                  <a:gd name="T0" fmla="*/ 36 w 36"/>
                  <a:gd name="T1" fmla="*/ 0 h 197"/>
                  <a:gd name="T2" fmla="*/ 15 w 36"/>
                  <a:gd name="T3" fmla="*/ 0 h 197"/>
                  <a:gd name="T4" fmla="*/ 15 w 36"/>
                  <a:gd name="T5" fmla="*/ 0 h 197"/>
                  <a:gd name="T6" fmla="*/ 12 w 36"/>
                  <a:gd name="T7" fmla="*/ 0 h 197"/>
                  <a:gd name="T8" fmla="*/ 9 w 36"/>
                  <a:gd name="T9" fmla="*/ 1 h 197"/>
                  <a:gd name="T10" fmla="*/ 5 w 36"/>
                  <a:gd name="T11" fmla="*/ 4 h 197"/>
                  <a:gd name="T12" fmla="*/ 2 w 36"/>
                  <a:gd name="T13" fmla="*/ 10 h 197"/>
                  <a:gd name="T14" fmla="*/ 1 w 36"/>
                  <a:gd name="T15" fmla="*/ 13 h 197"/>
                  <a:gd name="T16" fmla="*/ 0 w 36"/>
                  <a:gd name="T17" fmla="*/ 16 h 197"/>
                  <a:gd name="T18" fmla="*/ 0 w 36"/>
                  <a:gd name="T19" fmla="*/ 182 h 197"/>
                  <a:gd name="T20" fmla="*/ 0 w 36"/>
                  <a:gd name="T21" fmla="*/ 182 h 197"/>
                  <a:gd name="T22" fmla="*/ 1 w 36"/>
                  <a:gd name="T23" fmla="*/ 184 h 197"/>
                  <a:gd name="T24" fmla="*/ 2 w 36"/>
                  <a:gd name="T25" fmla="*/ 187 h 197"/>
                  <a:gd name="T26" fmla="*/ 5 w 36"/>
                  <a:gd name="T27" fmla="*/ 193 h 197"/>
                  <a:gd name="T28" fmla="*/ 9 w 36"/>
                  <a:gd name="T29" fmla="*/ 196 h 197"/>
                  <a:gd name="T30" fmla="*/ 12 w 36"/>
                  <a:gd name="T31" fmla="*/ 197 h 197"/>
                  <a:gd name="T32" fmla="*/ 15 w 36"/>
                  <a:gd name="T33" fmla="*/ 197 h 197"/>
                  <a:gd name="T34" fmla="*/ 36 w 36"/>
                  <a:gd name="T35" fmla="*/ 19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197">
                    <a:moveTo>
                      <a:pt x="36" y="0"/>
                    </a:moveTo>
                    <a:lnTo>
                      <a:pt x="15" y="0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182"/>
                    </a:lnTo>
                    <a:lnTo>
                      <a:pt x="0" y="182"/>
                    </a:lnTo>
                    <a:lnTo>
                      <a:pt x="1" y="184"/>
                    </a:lnTo>
                    <a:lnTo>
                      <a:pt x="2" y="187"/>
                    </a:lnTo>
                    <a:lnTo>
                      <a:pt x="5" y="193"/>
                    </a:lnTo>
                    <a:lnTo>
                      <a:pt x="9" y="196"/>
                    </a:lnTo>
                    <a:lnTo>
                      <a:pt x="12" y="197"/>
                    </a:lnTo>
                    <a:lnTo>
                      <a:pt x="15" y="197"/>
                    </a:lnTo>
                    <a:lnTo>
                      <a:pt x="36" y="19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8" name="Rectangle 255"/>
              <p:cNvSpPr>
                <a:spLocks noChangeArrowheads="1"/>
              </p:cNvSpPr>
              <p:nvPr/>
            </p:nvSpPr>
            <p:spPr bwMode="auto">
              <a:xfrm>
                <a:off x="1440" y="688"/>
                <a:ext cx="157" cy="197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9" name="Freeform 256"/>
              <p:cNvSpPr>
                <a:spLocks/>
              </p:cNvSpPr>
              <p:nvPr/>
            </p:nvSpPr>
            <p:spPr bwMode="auto">
              <a:xfrm>
                <a:off x="1618" y="688"/>
                <a:ext cx="35" cy="197"/>
              </a:xfrm>
              <a:custGeom>
                <a:avLst/>
                <a:gdLst>
                  <a:gd name="T0" fmla="*/ 0 w 35"/>
                  <a:gd name="T1" fmla="*/ 197 h 197"/>
                  <a:gd name="T2" fmla="*/ 20 w 35"/>
                  <a:gd name="T3" fmla="*/ 197 h 197"/>
                  <a:gd name="T4" fmla="*/ 20 w 35"/>
                  <a:gd name="T5" fmla="*/ 197 h 197"/>
                  <a:gd name="T6" fmla="*/ 23 w 35"/>
                  <a:gd name="T7" fmla="*/ 197 h 197"/>
                  <a:gd name="T8" fmla="*/ 26 w 35"/>
                  <a:gd name="T9" fmla="*/ 196 h 197"/>
                  <a:gd name="T10" fmla="*/ 31 w 35"/>
                  <a:gd name="T11" fmla="*/ 193 h 197"/>
                  <a:gd name="T12" fmla="*/ 34 w 35"/>
                  <a:gd name="T13" fmla="*/ 187 h 197"/>
                  <a:gd name="T14" fmla="*/ 35 w 35"/>
                  <a:gd name="T15" fmla="*/ 184 h 197"/>
                  <a:gd name="T16" fmla="*/ 35 w 35"/>
                  <a:gd name="T17" fmla="*/ 182 h 197"/>
                  <a:gd name="T18" fmla="*/ 35 w 35"/>
                  <a:gd name="T19" fmla="*/ 16 h 197"/>
                  <a:gd name="T20" fmla="*/ 35 w 35"/>
                  <a:gd name="T21" fmla="*/ 16 h 197"/>
                  <a:gd name="T22" fmla="*/ 35 w 35"/>
                  <a:gd name="T23" fmla="*/ 13 h 197"/>
                  <a:gd name="T24" fmla="*/ 34 w 35"/>
                  <a:gd name="T25" fmla="*/ 10 h 197"/>
                  <a:gd name="T26" fmla="*/ 31 w 35"/>
                  <a:gd name="T27" fmla="*/ 4 h 197"/>
                  <a:gd name="T28" fmla="*/ 26 w 35"/>
                  <a:gd name="T29" fmla="*/ 1 h 197"/>
                  <a:gd name="T30" fmla="*/ 23 w 35"/>
                  <a:gd name="T31" fmla="*/ 0 h 197"/>
                  <a:gd name="T32" fmla="*/ 20 w 35"/>
                  <a:gd name="T33" fmla="*/ 0 h 197"/>
                  <a:gd name="T34" fmla="*/ 0 w 35"/>
                  <a:gd name="T35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5" h="197">
                    <a:moveTo>
                      <a:pt x="0" y="197"/>
                    </a:moveTo>
                    <a:lnTo>
                      <a:pt x="20" y="197"/>
                    </a:lnTo>
                    <a:lnTo>
                      <a:pt x="20" y="197"/>
                    </a:lnTo>
                    <a:lnTo>
                      <a:pt x="23" y="197"/>
                    </a:lnTo>
                    <a:lnTo>
                      <a:pt x="26" y="196"/>
                    </a:lnTo>
                    <a:lnTo>
                      <a:pt x="31" y="193"/>
                    </a:lnTo>
                    <a:lnTo>
                      <a:pt x="34" y="187"/>
                    </a:lnTo>
                    <a:lnTo>
                      <a:pt x="35" y="184"/>
                    </a:lnTo>
                    <a:lnTo>
                      <a:pt x="35" y="182"/>
                    </a:lnTo>
                    <a:lnTo>
                      <a:pt x="35" y="16"/>
                    </a:lnTo>
                    <a:lnTo>
                      <a:pt x="35" y="16"/>
                    </a:lnTo>
                    <a:lnTo>
                      <a:pt x="35" y="13"/>
                    </a:lnTo>
                    <a:lnTo>
                      <a:pt x="34" y="10"/>
                    </a:lnTo>
                    <a:lnTo>
                      <a:pt x="31" y="4"/>
                    </a:lnTo>
                    <a:lnTo>
                      <a:pt x="26" y="1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0" name="Freeform 257"/>
              <p:cNvSpPr>
                <a:spLocks/>
              </p:cNvSpPr>
              <p:nvPr/>
            </p:nvSpPr>
            <p:spPr bwMode="auto">
              <a:xfrm>
                <a:off x="267" y="969"/>
                <a:ext cx="294" cy="267"/>
              </a:xfrm>
              <a:custGeom>
                <a:avLst/>
                <a:gdLst>
                  <a:gd name="T0" fmla="*/ 205 w 294"/>
                  <a:gd name="T1" fmla="*/ 115 h 267"/>
                  <a:gd name="T2" fmla="*/ 210 w 294"/>
                  <a:gd name="T3" fmla="*/ 109 h 267"/>
                  <a:gd name="T4" fmla="*/ 218 w 294"/>
                  <a:gd name="T5" fmla="*/ 106 h 267"/>
                  <a:gd name="T6" fmla="*/ 223 w 294"/>
                  <a:gd name="T7" fmla="*/ 107 h 267"/>
                  <a:gd name="T8" fmla="*/ 231 w 294"/>
                  <a:gd name="T9" fmla="*/ 115 h 267"/>
                  <a:gd name="T10" fmla="*/ 232 w 294"/>
                  <a:gd name="T11" fmla="*/ 120 h 267"/>
                  <a:gd name="T12" fmla="*/ 228 w 294"/>
                  <a:gd name="T13" fmla="*/ 131 h 267"/>
                  <a:gd name="T14" fmla="*/ 218 w 294"/>
                  <a:gd name="T15" fmla="*/ 135 h 267"/>
                  <a:gd name="T16" fmla="*/ 214 w 294"/>
                  <a:gd name="T17" fmla="*/ 135 h 267"/>
                  <a:gd name="T18" fmla="*/ 207 w 294"/>
                  <a:gd name="T19" fmla="*/ 131 h 267"/>
                  <a:gd name="T20" fmla="*/ 185 w 294"/>
                  <a:gd name="T21" fmla="*/ 127 h 267"/>
                  <a:gd name="T22" fmla="*/ 154 w 294"/>
                  <a:gd name="T23" fmla="*/ 116 h 267"/>
                  <a:gd name="T24" fmla="*/ 101 w 294"/>
                  <a:gd name="T25" fmla="*/ 78 h 267"/>
                  <a:gd name="T26" fmla="*/ 63 w 294"/>
                  <a:gd name="T27" fmla="*/ 123 h 267"/>
                  <a:gd name="T28" fmla="*/ 13 w 294"/>
                  <a:gd name="T29" fmla="*/ 137 h 267"/>
                  <a:gd name="T30" fmla="*/ 17 w 294"/>
                  <a:gd name="T31" fmla="*/ 145 h 267"/>
                  <a:gd name="T32" fmla="*/ 29 w 294"/>
                  <a:gd name="T33" fmla="*/ 159 h 267"/>
                  <a:gd name="T34" fmla="*/ 36 w 294"/>
                  <a:gd name="T35" fmla="*/ 167 h 267"/>
                  <a:gd name="T36" fmla="*/ 105 w 294"/>
                  <a:gd name="T37" fmla="*/ 230 h 267"/>
                  <a:gd name="T38" fmla="*/ 147 w 294"/>
                  <a:gd name="T39" fmla="*/ 267 h 267"/>
                  <a:gd name="T40" fmla="*/ 226 w 294"/>
                  <a:gd name="T41" fmla="*/ 198 h 267"/>
                  <a:gd name="T42" fmla="*/ 258 w 294"/>
                  <a:gd name="T43" fmla="*/ 167 h 267"/>
                  <a:gd name="T44" fmla="*/ 273 w 294"/>
                  <a:gd name="T45" fmla="*/ 149 h 267"/>
                  <a:gd name="T46" fmla="*/ 285 w 294"/>
                  <a:gd name="T47" fmla="*/ 131 h 267"/>
                  <a:gd name="T48" fmla="*/ 291 w 294"/>
                  <a:gd name="T49" fmla="*/ 112 h 267"/>
                  <a:gd name="T50" fmla="*/ 294 w 294"/>
                  <a:gd name="T51" fmla="*/ 94 h 267"/>
                  <a:gd name="T52" fmla="*/ 294 w 294"/>
                  <a:gd name="T53" fmla="*/ 76 h 267"/>
                  <a:gd name="T54" fmla="*/ 290 w 294"/>
                  <a:gd name="T55" fmla="*/ 60 h 267"/>
                  <a:gd name="T56" fmla="*/ 284 w 294"/>
                  <a:gd name="T57" fmla="*/ 44 h 267"/>
                  <a:gd name="T58" fmla="*/ 275 w 294"/>
                  <a:gd name="T59" fmla="*/ 31 h 267"/>
                  <a:gd name="T60" fmla="*/ 263 w 294"/>
                  <a:gd name="T61" fmla="*/ 19 h 267"/>
                  <a:gd name="T62" fmla="*/ 251 w 294"/>
                  <a:gd name="T63" fmla="*/ 10 h 267"/>
                  <a:gd name="T64" fmla="*/ 235 w 294"/>
                  <a:gd name="T65" fmla="*/ 3 h 267"/>
                  <a:gd name="T66" fmla="*/ 220 w 294"/>
                  <a:gd name="T67" fmla="*/ 0 h 267"/>
                  <a:gd name="T68" fmla="*/ 203 w 294"/>
                  <a:gd name="T69" fmla="*/ 1 h 267"/>
                  <a:gd name="T70" fmla="*/ 184 w 294"/>
                  <a:gd name="T71" fmla="*/ 5 h 267"/>
                  <a:gd name="T72" fmla="*/ 165 w 294"/>
                  <a:gd name="T73" fmla="*/ 14 h 267"/>
                  <a:gd name="T74" fmla="*/ 147 w 294"/>
                  <a:gd name="T75" fmla="*/ 28 h 267"/>
                  <a:gd name="T76" fmla="*/ 139 w 294"/>
                  <a:gd name="T77" fmla="*/ 21 h 267"/>
                  <a:gd name="T78" fmla="*/ 123 w 294"/>
                  <a:gd name="T79" fmla="*/ 11 h 267"/>
                  <a:gd name="T80" fmla="*/ 108 w 294"/>
                  <a:gd name="T81" fmla="*/ 4 h 267"/>
                  <a:gd name="T82" fmla="*/ 92 w 294"/>
                  <a:gd name="T83" fmla="*/ 1 h 267"/>
                  <a:gd name="T84" fmla="*/ 77 w 294"/>
                  <a:gd name="T85" fmla="*/ 0 h 267"/>
                  <a:gd name="T86" fmla="*/ 64 w 294"/>
                  <a:gd name="T87" fmla="*/ 2 h 267"/>
                  <a:gd name="T88" fmla="*/ 50 w 294"/>
                  <a:gd name="T89" fmla="*/ 7 h 267"/>
                  <a:gd name="T90" fmla="*/ 33 w 294"/>
                  <a:gd name="T91" fmla="*/ 18 h 267"/>
                  <a:gd name="T92" fmla="*/ 14 w 294"/>
                  <a:gd name="T93" fmla="*/ 38 h 267"/>
                  <a:gd name="T94" fmla="*/ 3 w 294"/>
                  <a:gd name="T95" fmla="*/ 64 h 267"/>
                  <a:gd name="T96" fmla="*/ 0 w 294"/>
                  <a:gd name="T97" fmla="*/ 94 h 267"/>
                  <a:gd name="T98" fmla="*/ 3 w 294"/>
                  <a:gd name="T99" fmla="*/ 109 h 267"/>
                  <a:gd name="T100" fmla="*/ 7 w 294"/>
                  <a:gd name="T101" fmla="*/ 126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94" h="267">
                    <a:moveTo>
                      <a:pt x="205" y="115"/>
                    </a:moveTo>
                    <a:lnTo>
                      <a:pt x="205" y="115"/>
                    </a:lnTo>
                    <a:lnTo>
                      <a:pt x="207" y="111"/>
                    </a:lnTo>
                    <a:lnTo>
                      <a:pt x="210" y="109"/>
                    </a:lnTo>
                    <a:lnTo>
                      <a:pt x="214" y="107"/>
                    </a:lnTo>
                    <a:lnTo>
                      <a:pt x="218" y="106"/>
                    </a:lnTo>
                    <a:lnTo>
                      <a:pt x="218" y="106"/>
                    </a:lnTo>
                    <a:lnTo>
                      <a:pt x="223" y="107"/>
                    </a:lnTo>
                    <a:lnTo>
                      <a:pt x="228" y="110"/>
                    </a:lnTo>
                    <a:lnTo>
                      <a:pt x="231" y="115"/>
                    </a:lnTo>
                    <a:lnTo>
                      <a:pt x="232" y="120"/>
                    </a:lnTo>
                    <a:lnTo>
                      <a:pt x="232" y="120"/>
                    </a:lnTo>
                    <a:lnTo>
                      <a:pt x="231" y="127"/>
                    </a:lnTo>
                    <a:lnTo>
                      <a:pt x="228" y="131"/>
                    </a:lnTo>
                    <a:lnTo>
                      <a:pt x="223" y="134"/>
                    </a:lnTo>
                    <a:lnTo>
                      <a:pt x="218" y="135"/>
                    </a:lnTo>
                    <a:lnTo>
                      <a:pt x="218" y="135"/>
                    </a:lnTo>
                    <a:lnTo>
                      <a:pt x="214" y="135"/>
                    </a:lnTo>
                    <a:lnTo>
                      <a:pt x="210" y="133"/>
                    </a:lnTo>
                    <a:lnTo>
                      <a:pt x="207" y="131"/>
                    </a:lnTo>
                    <a:lnTo>
                      <a:pt x="205" y="127"/>
                    </a:lnTo>
                    <a:lnTo>
                      <a:pt x="185" y="127"/>
                    </a:lnTo>
                    <a:lnTo>
                      <a:pt x="163" y="163"/>
                    </a:lnTo>
                    <a:lnTo>
                      <a:pt x="154" y="116"/>
                    </a:lnTo>
                    <a:lnTo>
                      <a:pt x="127" y="211"/>
                    </a:lnTo>
                    <a:lnTo>
                      <a:pt x="101" y="78"/>
                    </a:lnTo>
                    <a:lnTo>
                      <a:pt x="84" y="155"/>
                    </a:lnTo>
                    <a:lnTo>
                      <a:pt x="63" y="123"/>
                    </a:lnTo>
                    <a:lnTo>
                      <a:pt x="53" y="137"/>
                    </a:lnTo>
                    <a:lnTo>
                      <a:pt x="13" y="137"/>
                    </a:lnTo>
                    <a:lnTo>
                      <a:pt x="13" y="137"/>
                    </a:lnTo>
                    <a:lnTo>
                      <a:pt x="17" y="145"/>
                    </a:lnTo>
                    <a:lnTo>
                      <a:pt x="24" y="152"/>
                    </a:lnTo>
                    <a:lnTo>
                      <a:pt x="29" y="159"/>
                    </a:lnTo>
                    <a:lnTo>
                      <a:pt x="36" y="167"/>
                    </a:lnTo>
                    <a:lnTo>
                      <a:pt x="36" y="167"/>
                    </a:lnTo>
                    <a:lnTo>
                      <a:pt x="68" y="198"/>
                    </a:lnTo>
                    <a:lnTo>
                      <a:pt x="105" y="230"/>
                    </a:lnTo>
                    <a:lnTo>
                      <a:pt x="147" y="267"/>
                    </a:lnTo>
                    <a:lnTo>
                      <a:pt x="147" y="267"/>
                    </a:lnTo>
                    <a:lnTo>
                      <a:pt x="190" y="230"/>
                    </a:lnTo>
                    <a:lnTo>
                      <a:pt x="226" y="198"/>
                    </a:lnTo>
                    <a:lnTo>
                      <a:pt x="258" y="167"/>
                    </a:lnTo>
                    <a:lnTo>
                      <a:pt x="258" y="167"/>
                    </a:lnTo>
                    <a:lnTo>
                      <a:pt x="266" y="158"/>
                    </a:lnTo>
                    <a:lnTo>
                      <a:pt x="273" y="149"/>
                    </a:lnTo>
                    <a:lnTo>
                      <a:pt x="280" y="140"/>
                    </a:lnTo>
                    <a:lnTo>
                      <a:pt x="285" y="131"/>
                    </a:lnTo>
                    <a:lnTo>
                      <a:pt x="288" y="121"/>
                    </a:lnTo>
                    <a:lnTo>
                      <a:pt x="291" y="112"/>
                    </a:lnTo>
                    <a:lnTo>
                      <a:pt x="293" y="103"/>
                    </a:lnTo>
                    <a:lnTo>
                      <a:pt x="294" y="94"/>
                    </a:lnTo>
                    <a:lnTo>
                      <a:pt x="294" y="85"/>
                    </a:lnTo>
                    <a:lnTo>
                      <a:pt x="294" y="76"/>
                    </a:lnTo>
                    <a:lnTo>
                      <a:pt x="292" y="68"/>
                    </a:lnTo>
                    <a:lnTo>
                      <a:pt x="290" y="60"/>
                    </a:lnTo>
                    <a:lnTo>
                      <a:pt x="288" y="51"/>
                    </a:lnTo>
                    <a:lnTo>
                      <a:pt x="284" y="44"/>
                    </a:lnTo>
                    <a:lnTo>
                      <a:pt x="280" y="37"/>
                    </a:lnTo>
                    <a:lnTo>
                      <a:pt x="275" y="31"/>
                    </a:lnTo>
                    <a:lnTo>
                      <a:pt x="269" y="25"/>
                    </a:lnTo>
                    <a:lnTo>
                      <a:pt x="263" y="19"/>
                    </a:lnTo>
                    <a:lnTo>
                      <a:pt x="257" y="14"/>
                    </a:lnTo>
                    <a:lnTo>
                      <a:pt x="251" y="10"/>
                    </a:lnTo>
                    <a:lnTo>
                      <a:pt x="244" y="6"/>
                    </a:lnTo>
                    <a:lnTo>
                      <a:pt x="235" y="3"/>
                    </a:lnTo>
                    <a:lnTo>
                      <a:pt x="228" y="2"/>
                    </a:lnTo>
                    <a:lnTo>
                      <a:pt x="220" y="0"/>
                    </a:lnTo>
                    <a:lnTo>
                      <a:pt x="211" y="0"/>
                    </a:lnTo>
                    <a:lnTo>
                      <a:pt x="203" y="1"/>
                    </a:lnTo>
                    <a:lnTo>
                      <a:pt x="193" y="2"/>
                    </a:lnTo>
                    <a:lnTo>
                      <a:pt x="184" y="5"/>
                    </a:lnTo>
                    <a:lnTo>
                      <a:pt x="175" y="9"/>
                    </a:lnTo>
                    <a:lnTo>
                      <a:pt x="165" y="14"/>
                    </a:lnTo>
                    <a:lnTo>
                      <a:pt x="156" y="20"/>
                    </a:lnTo>
                    <a:lnTo>
                      <a:pt x="147" y="28"/>
                    </a:lnTo>
                    <a:lnTo>
                      <a:pt x="147" y="28"/>
                    </a:lnTo>
                    <a:lnTo>
                      <a:pt x="139" y="21"/>
                    </a:lnTo>
                    <a:lnTo>
                      <a:pt x="132" y="15"/>
                    </a:lnTo>
                    <a:lnTo>
                      <a:pt x="123" y="11"/>
                    </a:lnTo>
                    <a:lnTo>
                      <a:pt x="115" y="7"/>
                    </a:lnTo>
                    <a:lnTo>
                      <a:pt x="108" y="4"/>
                    </a:lnTo>
                    <a:lnTo>
                      <a:pt x="100" y="2"/>
                    </a:lnTo>
                    <a:lnTo>
                      <a:pt x="92" y="1"/>
                    </a:lnTo>
                    <a:lnTo>
                      <a:pt x="84" y="0"/>
                    </a:lnTo>
                    <a:lnTo>
                      <a:pt x="77" y="0"/>
                    </a:lnTo>
                    <a:lnTo>
                      <a:pt x="70" y="1"/>
                    </a:lnTo>
                    <a:lnTo>
                      <a:pt x="64" y="2"/>
                    </a:lnTo>
                    <a:lnTo>
                      <a:pt x="56" y="4"/>
                    </a:lnTo>
                    <a:lnTo>
                      <a:pt x="50" y="7"/>
                    </a:lnTo>
                    <a:lnTo>
                      <a:pt x="44" y="9"/>
                    </a:lnTo>
                    <a:lnTo>
                      <a:pt x="33" y="18"/>
                    </a:lnTo>
                    <a:lnTo>
                      <a:pt x="23" y="27"/>
                    </a:lnTo>
                    <a:lnTo>
                      <a:pt x="14" y="38"/>
                    </a:lnTo>
                    <a:lnTo>
                      <a:pt x="7" y="50"/>
                    </a:lnTo>
                    <a:lnTo>
                      <a:pt x="3" y="64"/>
                    </a:lnTo>
                    <a:lnTo>
                      <a:pt x="0" y="78"/>
                    </a:lnTo>
                    <a:lnTo>
                      <a:pt x="0" y="94"/>
                    </a:lnTo>
                    <a:lnTo>
                      <a:pt x="1" y="102"/>
                    </a:lnTo>
                    <a:lnTo>
                      <a:pt x="3" y="109"/>
                    </a:lnTo>
                    <a:lnTo>
                      <a:pt x="5" y="117"/>
                    </a:lnTo>
                    <a:lnTo>
                      <a:pt x="7" y="1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1" name="Freeform 258"/>
              <p:cNvSpPr>
                <a:spLocks/>
              </p:cNvSpPr>
              <p:nvPr/>
            </p:nvSpPr>
            <p:spPr bwMode="auto">
              <a:xfrm>
                <a:off x="1173" y="1701"/>
                <a:ext cx="291" cy="267"/>
              </a:xfrm>
              <a:custGeom>
                <a:avLst/>
                <a:gdLst>
                  <a:gd name="T0" fmla="*/ 141 w 291"/>
                  <a:gd name="T1" fmla="*/ 32 h 267"/>
                  <a:gd name="T2" fmla="*/ 141 w 291"/>
                  <a:gd name="T3" fmla="*/ 32 h 267"/>
                  <a:gd name="T4" fmla="*/ 140 w 291"/>
                  <a:gd name="T5" fmla="*/ 32 h 267"/>
                  <a:gd name="T6" fmla="*/ 140 w 291"/>
                  <a:gd name="T7" fmla="*/ 32 h 267"/>
                  <a:gd name="T8" fmla="*/ 13 w 291"/>
                  <a:gd name="T9" fmla="*/ 160 h 267"/>
                  <a:gd name="T10" fmla="*/ 13 w 291"/>
                  <a:gd name="T11" fmla="*/ 160 h 267"/>
                  <a:gd name="T12" fmla="*/ 7 w 291"/>
                  <a:gd name="T13" fmla="*/ 167 h 267"/>
                  <a:gd name="T14" fmla="*/ 3 w 291"/>
                  <a:gd name="T15" fmla="*/ 175 h 267"/>
                  <a:gd name="T16" fmla="*/ 1 w 291"/>
                  <a:gd name="T17" fmla="*/ 183 h 267"/>
                  <a:gd name="T18" fmla="*/ 0 w 291"/>
                  <a:gd name="T19" fmla="*/ 192 h 267"/>
                  <a:gd name="T20" fmla="*/ 1 w 291"/>
                  <a:gd name="T21" fmla="*/ 201 h 267"/>
                  <a:gd name="T22" fmla="*/ 3 w 291"/>
                  <a:gd name="T23" fmla="*/ 209 h 267"/>
                  <a:gd name="T24" fmla="*/ 7 w 291"/>
                  <a:gd name="T25" fmla="*/ 217 h 267"/>
                  <a:gd name="T26" fmla="*/ 13 w 291"/>
                  <a:gd name="T27" fmla="*/ 225 h 267"/>
                  <a:gd name="T28" fmla="*/ 42 w 291"/>
                  <a:gd name="T29" fmla="*/ 253 h 267"/>
                  <a:gd name="T30" fmla="*/ 42 w 291"/>
                  <a:gd name="T31" fmla="*/ 253 h 267"/>
                  <a:gd name="T32" fmla="*/ 49 w 291"/>
                  <a:gd name="T33" fmla="*/ 259 h 267"/>
                  <a:gd name="T34" fmla="*/ 58 w 291"/>
                  <a:gd name="T35" fmla="*/ 264 h 267"/>
                  <a:gd name="T36" fmla="*/ 66 w 291"/>
                  <a:gd name="T37" fmla="*/ 266 h 267"/>
                  <a:gd name="T38" fmla="*/ 74 w 291"/>
                  <a:gd name="T39" fmla="*/ 267 h 267"/>
                  <a:gd name="T40" fmla="*/ 83 w 291"/>
                  <a:gd name="T41" fmla="*/ 266 h 267"/>
                  <a:gd name="T42" fmla="*/ 92 w 291"/>
                  <a:gd name="T43" fmla="*/ 264 h 267"/>
                  <a:gd name="T44" fmla="*/ 100 w 291"/>
                  <a:gd name="T45" fmla="*/ 259 h 267"/>
                  <a:gd name="T46" fmla="*/ 107 w 291"/>
                  <a:gd name="T47" fmla="*/ 253 h 267"/>
                  <a:gd name="T48" fmla="*/ 278 w 291"/>
                  <a:gd name="T49" fmla="*/ 83 h 267"/>
                  <a:gd name="T50" fmla="*/ 278 w 291"/>
                  <a:gd name="T51" fmla="*/ 83 h 267"/>
                  <a:gd name="T52" fmla="*/ 284 w 291"/>
                  <a:gd name="T53" fmla="*/ 75 h 267"/>
                  <a:gd name="T54" fmla="*/ 288 w 291"/>
                  <a:gd name="T55" fmla="*/ 67 h 267"/>
                  <a:gd name="T56" fmla="*/ 290 w 291"/>
                  <a:gd name="T57" fmla="*/ 59 h 267"/>
                  <a:gd name="T58" fmla="*/ 291 w 291"/>
                  <a:gd name="T59" fmla="*/ 50 h 267"/>
                  <a:gd name="T60" fmla="*/ 290 w 291"/>
                  <a:gd name="T61" fmla="*/ 41 h 267"/>
                  <a:gd name="T62" fmla="*/ 288 w 291"/>
                  <a:gd name="T63" fmla="*/ 33 h 267"/>
                  <a:gd name="T64" fmla="*/ 284 w 291"/>
                  <a:gd name="T65" fmla="*/ 25 h 267"/>
                  <a:gd name="T66" fmla="*/ 278 w 291"/>
                  <a:gd name="T67" fmla="*/ 18 h 267"/>
                  <a:gd name="T68" fmla="*/ 278 w 291"/>
                  <a:gd name="T69" fmla="*/ 18 h 267"/>
                  <a:gd name="T70" fmla="*/ 262 w 291"/>
                  <a:gd name="T71" fmla="*/ 2 h 267"/>
                  <a:gd name="T72" fmla="*/ 262 w 291"/>
                  <a:gd name="T73" fmla="*/ 2 h 267"/>
                  <a:gd name="T74" fmla="*/ 260 w 291"/>
                  <a:gd name="T75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1" h="267">
                    <a:moveTo>
                      <a:pt x="141" y="32"/>
                    </a:moveTo>
                    <a:lnTo>
                      <a:pt x="141" y="32"/>
                    </a:lnTo>
                    <a:lnTo>
                      <a:pt x="140" y="32"/>
                    </a:lnTo>
                    <a:lnTo>
                      <a:pt x="140" y="32"/>
                    </a:lnTo>
                    <a:lnTo>
                      <a:pt x="13" y="160"/>
                    </a:lnTo>
                    <a:lnTo>
                      <a:pt x="13" y="160"/>
                    </a:lnTo>
                    <a:lnTo>
                      <a:pt x="7" y="167"/>
                    </a:lnTo>
                    <a:lnTo>
                      <a:pt x="3" y="175"/>
                    </a:lnTo>
                    <a:lnTo>
                      <a:pt x="1" y="183"/>
                    </a:lnTo>
                    <a:lnTo>
                      <a:pt x="0" y="192"/>
                    </a:lnTo>
                    <a:lnTo>
                      <a:pt x="1" y="201"/>
                    </a:lnTo>
                    <a:lnTo>
                      <a:pt x="3" y="209"/>
                    </a:lnTo>
                    <a:lnTo>
                      <a:pt x="7" y="217"/>
                    </a:lnTo>
                    <a:lnTo>
                      <a:pt x="13" y="225"/>
                    </a:lnTo>
                    <a:lnTo>
                      <a:pt x="42" y="253"/>
                    </a:lnTo>
                    <a:lnTo>
                      <a:pt x="42" y="253"/>
                    </a:lnTo>
                    <a:lnTo>
                      <a:pt x="49" y="259"/>
                    </a:lnTo>
                    <a:lnTo>
                      <a:pt x="58" y="264"/>
                    </a:lnTo>
                    <a:lnTo>
                      <a:pt x="66" y="266"/>
                    </a:lnTo>
                    <a:lnTo>
                      <a:pt x="74" y="267"/>
                    </a:lnTo>
                    <a:lnTo>
                      <a:pt x="83" y="266"/>
                    </a:lnTo>
                    <a:lnTo>
                      <a:pt x="92" y="264"/>
                    </a:lnTo>
                    <a:lnTo>
                      <a:pt x="100" y="259"/>
                    </a:lnTo>
                    <a:lnTo>
                      <a:pt x="107" y="253"/>
                    </a:lnTo>
                    <a:lnTo>
                      <a:pt x="278" y="83"/>
                    </a:lnTo>
                    <a:lnTo>
                      <a:pt x="278" y="83"/>
                    </a:lnTo>
                    <a:lnTo>
                      <a:pt x="284" y="75"/>
                    </a:lnTo>
                    <a:lnTo>
                      <a:pt x="288" y="67"/>
                    </a:lnTo>
                    <a:lnTo>
                      <a:pt x="290" y="59"/>
                    </a:lnTo>
                    <a:lnTo>
                      <a:pt x="291" y="50"/>
                    </a:lnTo>
                    <a:lnTo>
                      <a:pt x="290" y="41"/>
                    </a:lnTo>
                    <a:lnTo>
                      <a:pt x="288" y="33"/>
                    </a:lnTo>
                    <a:lnTo>
                      <a:pt x="284" y="25"/>
                    </a:lnTo>
                    <a:lnTo>
                      <a:pt x="278" y="18"/>
                    </a:lnTo>
                    <a:lnTo>
                      <a:pt x="278" y="18"/>
                    </a:lnTo>
                    <a:lnTo>
                      <a:pt x="262" y="2"/>
                    </a:lnTo>
                    <a:lnTo>
                      <a:pt x="262" y="2"/>
                    </a:lnTo>
                    <a:lnTo>
                      <a:pt x="26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2" name="Freeform 259"/>
              <p:cNvSpPr>
                <a:spLocks/>
              </p:cNvSpPr>
              <p:nvPr/>
            </p:nvSpPr>
            <p:spPr bwMode="auto">
              <a:xfrm>
                <a:off x="1259" y="1812"/>
                <a:ext cx="19" cy="20"/>
              </a:xfrm>
              <a:custGeom>
                <a:avLst/>
                <a:gdLst>
                  <a:gd name="T0" fmla="*/ 17 w 19"/>
                  <a:gd name="T1" fmla="*/ 17 h 20"/>
                  <a:gd name="T2" fmla="*/ 17 w 19"/>
                  <a:gd name="T3" fmla="*/ 17 h 20"/>
                  <a:gd name="T4" fmla="*/ 14 w 19"/>
                  <a:gd name="T5" fmla="*/ 19 h 20"/>
                  <a:gd name="T6" fmla="*/ 10 w 19"/>
                  <a:gd name="T7" fmla="*/ 20 h 20"/>
                  <a:gd name="T8" fmla="*/ 7 w 19"/>
                  <a:gd name="T9" fmla="*/ 19 h 20"/>
                  <a:gd name="T10" fmla="*/ 3 w 19"/>
                  <a:gd name="T11" fmla="*/ 17 h 20"/>
                  <a:gd name="T12" fmla="*/ 3 w 19"/>
                  <a:gd name="T13" fmla="*/ 17 h 20"/>
                  <a:gd name="T14" fmla="*/ 1 w 19"/>
                  <a:gd name="T15" fmla="*/ 14 h 20"/>
                  <a:gd name="T16" fmla="*/ 0 w 19"/>
                  <a:gd name="T17" fmla="*/ 10 h 20"/>
                  <a:gd name="T18" fmla="*/ 1 w 19"/>
                  <a:gd name="T19" fmla="*/ 7 h 20"/>
                  <a:gd name="T20" fmla="*/ 3 w 19"/>
                  <a:gd name="T21" fmla="*/ 3 h 20"/>
                  <a:gd name="T22" fmla="*/ 3 w 19"/>
                  <a:gd name="T23" fmla="*/ 3 h 20"/>
                  <a:gd name="T24" fmla="*/ 7 w 19"/>
                  <a:gd name="T25" fmla="*/ 1 h 20"/>
                  <a:gd name="T26" fmla="*/ 10 w 19"/>
                  <a:gd name="T27" fmla="*/ 0 h 20"/>
                  <a:gd name="T28" fmla="*/ 14 w 19"/>
                  <a:gd name="T29" fmla="*/ 1 h 20"/>
                  <a:gd name="T30" fmla="*/ 17 w 19"/>
                  <a:gd name="T31" fmla="*/ 3 h 20"/>
                  <a:gd name="T32" fmla="*/ 17 w 19"/>
                  <a:gd name="T33" fmla="*/ 3 h 20"/>
                  <a:gd name="T34" fmla="*/ 19 w 19"/>
                  <a:gd name="T35" fmla="*/ 7 h 20"/>
                  <a:gd name="T36" fmla="*/ 19 w 19"/>
                  <a:gd name="T37" fmla="*/ 10 h 20"/>
                  <a:gd name="T38" fmla="*/ 19 w 19"/>
                  <a:gd name="T39" fmla="*/ 14 h 20"/>
                  <a:gd name="T40" fmla="*/ 17 w 19"/>
                  <a:gd name="T41" fmla="*/ 17 h 20"/>
                  <a:gd name="T42" fmla="*/ 17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0" y="20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0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7"/>
                    </a:lnTo>
                    <a:lnTo>
                      <a:pt x="19" y="10"/>
                    </a:lnTo>
                    <a:lnTo>
                      <a:pt x="19" y="14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3" name="Freeform 260"/>
              <p:cNvSpPr>
                <a:spLocks/>
              </p:cNvSpPr>
              <p:nvPr/>
            </p:nvSpPr>
            <p:spPr bwMode="auto">
              <a:xfrm>
                <a:off x="1309" y="1763"/>
                <a:ext cx="19" cy="19"/>
              </a:xfrm>
              <a:custGeom>
                <a:avLst/>
                <a:gdLst>
                  <a:gd name="T0" fmla="*/ 3 w 19"/>
                  <a:gd name="T1" fmla="*/ 3 h 19"/>
                  <a:gd name="T2" fmla="*/ 3 w 19"/>
                  <a:gd name="T3" fmla="*/ 3 h 19"/>
                  <a:gd name="T4" fmla="*/ 6 w 19"/>
                  <a:gd name="T5" fmla="*/ 1 h 19"/>
                  <a:gd name="T6" fmla="*/ 9 w 19"/>
                  <a:gd name="T7" fmla="*/ 0 h 19"/>
                  <a:gd name="T8" fmla="*/ 13 w 19"/>
                  <a:gd name="T9" fmla="*/ 1 h 19"/>
                  <a:gd name="T10" fmla="*/ 16 w 19"/>
                  <a:gd name="T11" fmla="*/ 3 h 19"/>
                  <a:gd name="T12" fmla="*/ 16 w 19"/>
                  <a:gd name="T13" fmla="*/ 3 h 19"/>
                  <a:gd name="T14" fmla="*/ 18 w 19"/>
                  <a:gd name="T15" fmla="*/ 6 h 19"/>
                  <a:gd name="T16" fmla="*/ 19 w 19"/>
                  <a:gd name="T17" fmla="*/ 9 h 19"/>
                  <a:gd name="T18" fmla="*/ 18 w 19"/>
                  <a:gd name="T19" fmla="*/ 13 h 19"/>
                  <a:gd name="T20" fmla="*/ 16 w 19"/>
                  <a:gd name="T21" fmla="*/ 16 h 19"/>
                  <a:gd name="T22" fmla="*/ 16 w 19"/>
                  <a:gd name="T23" fmla="*/ 16 h 19"/>
                  <a:gd name="T24" fmla="*/ 13 w 19"/>
                  <a:gd name="T25" fmla="*/ 19 h 19"/>
                  <a:gd name="T26" fmla="*/ 9 w 19"/>
                  <a:gd name="T27" fmla="*/ 19 h 19"/>
                  <a:gd name="T28" fmla="*/ 6 w 19"/>
                  <a:gd name="T29" fmla="*/ 19 h 19"/>
                  <a:gd name="T30" fmla="*/ 3 w 19"/>
                  <a:gd name="T31" fmla="*/ 16 h 19"/>
                  <a:gd name="T32" fmla="*/ 3 w 19"/>
                  <a:gd name="T33" fmla="*/ 16 h 19"/>
                  <a:gd name="T34" fmla="*/ 1 w 19"/>
                  <a:gd name="T35" fmla="*/ 13 h 19"/>
                  <a:gd name="T36" fmla="*/ 0 w 19"/>
                  <a:gd name="T37" fmla="*/ 9 h 19"/>
                  <a:gd name="T38" fmla="*/ 1 w 19"/>
                  <a:gd name="T39" fmla="*/ 6 h 19"/>
                  <a:gd name="T40" fmla="*/ 3 w 19"/>
                  <a:gd name="T41" fmla="*/ 3 h 19"/>
                  <a:gd name="T42" fmla="*/ 3 w 19"/>
                  <a:gd name="T43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9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6"/>
                    </a:lnTo>
                    <a:lnTo>
                      <a:pt x="19" y="9"/>
                    </a:lnTo>
                    <a:lnTo>
                      <a:pt x="18" y="13"/>
                    </a:lnTo>
                    <a:lnTo>
                      <a:pt x="16" y="16"/>
                    </a:lnTo>
                    <a:lnTo>
                      <a:pt x="16" y="16"/>
                    </a:lnTo>
                    <a:lnTo>
                      <a:pt x="13" y="19"/>
                    </a:lnTo>
                    <a:lnTo>
                      <a:pt x="9" y="19"/>
                    </a:lnTo>
                    <a:lnTo>
                      <a:pt x="6" y="19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4" name="Freeform 261"/>
              <p:cNvSpPr>
                <a:spLocks/>
              </p:cNvSpPr>
              <p:nvPr/>
            </p:nvSpPr>
            <p:spPr bwMode="auto">
              <a:xfrm>
                <a:off x="1284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3 w 20"/>
                  <a:gd name="T5" fmla="*/ 19 h 20"/>
                  <a:gd name="T6" fmla="*/ 9 w 20"/>
                  <a:gd name="T7" fmla="*/ 20 h 20"/>
                  <a:gd name="T8" fmla="*/ 6 w 20"/>
                  <a:gd name="T9" fmla="*/ 19 h 20"/>
                  <a:gd name="T10" fmla="*/ 3 w 20"/>
                  <a:gd name="T11" fmla="*/ 17 h 20"/>
                  <a:gd name="T12" fmla="*/ 3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3 w 20"/>
                  <a:gd name="T21" fmla="*/ 3 h 20"/>
                  <a:gd name="T22" fmla="*/ 3 w 20"/>
                  <a:gd name="T23" fmla="*/ 3 h 20"/>
                  <a:gd name="T24" fmla="*/ 6 w 20"/>
                  <a:gd name="T25" fmla="*/ 1 h 20"/>
                  <a:gd name="T26" fmla="*/ 9 w 20"/>
                  <a:gd name="T27" fmla="*/ 0 h 20"/>
                  <a:gd name="T28" fmla="*/ 13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5" name="Freeform 262"/>
              <p:cNvSpPr>
                <a:spLocks/>
              </p:cNvSpPr>
              <p:nvPr/>
            </p:nvSpPr>
            <p:spPr bwMode="auto">
              <a:xfrm>
                <a:off x="1284" y="1788"/>
                <a:ext cx="20" cy="18"/>
              </a:xfrm>
              <a:custGeom>
                <a:avLst/>
                <a:gdLst>
                  <a:gd name="T0" fmla="*/ 17 w 20"/>
                  <a:gd name="T1" fmla="*/ 16 h 18"/>
                  <a:gd name="T2" fmla="*/ 17 w 20"/>
                  <a:gd name="T3" fmla="*/ 16 h 18"/>
                  <a:gd name="T4" fmla="*/ 13 w 20"/>
                  <a:gd name="T5" fmla="*/ 18 h 18"/>
                  <a:gd name="T6" fmla="*/ 9 w 20"/>
                  <a:gd name="T7" fmla="*/ 18 h 18"/>
                  <a:gd name="T8" fmla="*/ 6 w 20"/>
                  <a:gd name="T9" fmla="*/ 18 h 18"/>
                  <a:gd name="T10" fmla="*/ 3 w 20"/>
                  <a:gd name="T11" fmla="*/ 16 h 18"/>
                  <a:gd name="T12" fmla="*/ 3 w 20"/>
                  <a:gd name="T13" fmla="*/ 16 h 18"/>
                  <a:gd name="T14" fmla="*/ 1 w 20"/>
                  <a:gd name="T15" fmla="*/ 13 h 18"/>
                  <a:gd name="T16" fmla="*/ 0 w 20"/>
                  <a:gd name="T17" fmla="*/ 9 h 18"/>
                  <a:gd name="T18" fmla="*/ 1 w 20"/>
                  <a:gd name="T19" fmla="*/ 6 h 18"/>
                  <a:gd name="T20" fmla="*/ 3 w 20"/>
                  <a:gd name="T21" fmla="*/ 3 h 18"/>
                  <a:gd name="T22" fmla="*/ 3 w 20"/>
                  <a:gd name="T23" fmla="*/ 3 h 18"/>
                  <a:gd name="T24" fmla="*/ 6 w 20"/>
                  <a:gd name="T25" fmla="*/ 1 h 18"/>
                  <a:gd name="T26" fmla="*/ 9 w 20"/>
                  <a:gd name="T27" fmla="*/ 0 h 18"/>
                  <a:gd name="T28" fmla="*/ 13 w 20"/>
                  <a:gd name="T29" fmla="*/ 1 h 18"/>
                  <a:gd name="T30" fmla="*/ 17 w 20"/>
                  <a:gd name="T31" fmla="*/ 3 h 18"/>
                  <a:gd name="T32" fmla="*/ 17 w 20"/>
                  <a:gd name="T33" fmla="*/ 3 h 18"/>
                  <a:gd name="T34" fmla="*/ 19 w 20"/>
                  <a:gd name="T35" fmla="*/ 6 h 18"/>
                  <a:gd name="T36" fmla="*/ 20 w 20"/>
                  <a:gd name="T37" fmla="*/ 9 h 18"/>
                  <a:gd name="T38" fmla="*/ 19 w 20"/>
                  <a:gd name="T39" fmla="*/ 13 h 18"/>
                  <a:gd name="T40" fmla="*/ 17 w 20"/>
                  <a:gd name="T41" fmla="*/ 16 h 18"/>
                  <a:gd name="T42" fmla="*/ 17 w 20"/>
                  <a:gd name="T43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8">
                    <a:moveTo>
                      <a:pt x="17" y="16"/>
                    </a:moveTo>
                    <a:lnTo>
                      <a:pt x="17" y="16"/>
                    </a:lnTo>
                    <a:lnTo>
                      <a:pt x="13" y="18"/>
                    </a:lnTo>
                    <a:lnTo>
                      <a:pt x="9" y="18"/>
                    </a:lnTo>
                    <a:lnTo>
                      <a:pt x="6" y="18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6" name="Freeform 263"/>
              <p:cNvSpPr>
                <a:spLocks/>
              </p:cNvSpPr>
              <p:nvPr/>
            </p:nvSpPr>
            <p:spPr bwMode="auto">
              <a:xfrm>
                <a:off x="1309" y="1812"/>
                <a:ext cx="19" cy="20"/>
              </a:xfrm>
              <a:custGeom>
                <a:avLst/>
                <a:gdLst>
                  <a:gd name="T0" fmla="*/ 3 w 19"/>
                  <a:gd name="T1" fmla="*/ 3 h 20"/>
                  <a:gd name="T2" fmla="*/ 3 w 19"/>
                  <a:gd name="T3" fmla="*/ 3 h 20"/>
                  <a:gd name="T4" fmla="*/ 6 w 19"/>
                  <a:gd name="T5" fmla="*/ 1 h 20"/>
                  <a:gd name="T6" fmla="*/ 9 w 19"/>
                  <a:gd name="T7" fmla="*/ 0 h 20"/>
                  <a:gd name="T8" fmla="*/ 13 w 19"/>
                  <a:gd name="T9" fmla="*/ 1 h 20"/>
                  <a:gd name="T10" fmla="*/ 16 w 19"/>
                  <a:gd name="T11" fmla="*/ 3 h 20"/>
                  <a:gd name="T12" fmla="*/ 16 w 19"/>
                  <a:gd name="T13" fmla="*/ 3 h 20"/>
                  <a:gd name="T14" fmla="*/ 18 w 19"/>
                  <a:gd name="T15" fmla="*/ 7 h 20"/>
                  <a:gd name="T16" fmla="*/ 19 w 19"/>
                  <a:gd name="T17" fmla="*/ 10 h 20"/>
                  <a:gd name="T18" fmla="*/ 18 w 19"/>
                  <a:gd name="T19" fmla="*/ 14 h 20"/>
                  <a:gd name="T20" fmla="*/ 16 w 19"/>
                  <a:gd name="T21" fmla="*/ 17 h 20"/>
                  <a:gd name="T22" fmla="*/ 16 w 19"/>
                  <a:gd name="T23" fmla="*/ 17 h 20"/>
                  <a:gd name="T24" fmla="*/ 13 w 19"/>
                  <a:gd name="T25" fmla="*/ 19 h 20"/>
                  <a:gd name="T26" fmla="*/ 9 w 19"/>
                  <a:gd name="T27" fmla="*/ 20 h 20"/>
                  <a:gd name="T28" fmla="*/ 6 w 19"/>
                  <a:gd name="T29" fmla="*/ 19 h 20"/>
                  <a:gd name="T30" fmla="*/ 3 w 19"/>
                  <a:gd name="T31" fmla="*/ 17 h 20"/>
                  <a:gd name="T32" fmla="*/ 3 w 19"/>
                  <a:gd name="T33" fmla="*/ 17 h 20"/>
                  <a:gd name="T34" fmla="*/ 1 w 19"/>
                  <a:gd name="T35" fmla="*/ 14 h 20"/>
                  <a:gd name="T36" fmla="*/ 0 w 19"/>
                  <a:gd name="T37" fmla="*/ 10 h 20"/>
                  <a:gd name="T38" fmla="*/ 1 w 19"/>
                  <a:gd name="T39" fmla="*/ 7 h 20"/>
                  <a:gd name="T40" fmla="*/ 3 w 19"/>
                  <a:gd name="T41" fmla="*/ 3 h 20"/>
                  <a:gd name="T42" fmla="*/ 3 w 19"/>
                  <a:gd name="T43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7" name="Freeform 264"/>
              <p:cNvSpPr>
                <a:spLocks/>
              </p:cNvSpPr>
              <p:nvPr/>
            </p:nvSpPr>
            <p:spPr bwMode="auto">
              <a:xfrm>
                <a:off x="1309" y="1863"/>
                <a:ext cx="19" cy="18"/>
              </a:xfrm>
              <a:custGeom>
                <a:avLst/>
                <a:gdLst>
                  <a:gd name="T0" fmla="*/ 16 w 19"/>
                  <a:gd name="T1" fmla="*/ 15 h 18"/>
                  <a:gd name="T2" fmla="*/ 16 w 19"/>
                  <a:gd name="T3" fmla="*/ 15 h 18"/>
                  <a:gd name="T4" fmla="*/ 13 w 19"/>
                  <a:gd name="T5" fmla="*/ 17 h 18"/>
                  <a:gd name="T6" fmla="*/ 9 w 19"/>
                  <a:gd name="T7" fmla="*/ 18 h 18"/>
                  <a:gd name="T8" fmla="*/ 6 w 19"/>
                  <a:gd name="T9" fmla="*/ 17 h 18"/>
                  <a:gd name="T10" fmla="*/ 3 w 19"/>
                  <a:gd name="T11" fmla="*/ 15 h 18"/>
                  <a:gd name="T12" fmla="*/ 3 w 19"/>
                  <a:gd name="T13" fmla="*/ 15 h 18"/>
                  <a:gd name="T14" fmla="*/ 1 w 19"/>
                  <a:gd name="T15" fmla="*/ 12 h 18"/>
                  <a:gd name="T16" fmla="*/ 0 w 19"/>
                  <a:gd name="T17" fmla="*/ 9 h 18"/>
                  <a:gd name="T18" fmla="*/ 1 w 19"/>
                  <a:gd name="T19" fmla="*/ 5 h 18"/>
                  <a:gd name="T20" fmla="*/ 3 w 19"/>
                  <a:gd name="T21" fmla="*/ 2 h 18"/>
                  <a:gd name="T22" fmla="*/ 3 w 19"/>
                  <a:gd name="T23" fmla="*/ 2 h 18"/>
                  <a:gd name="T24" fmla="*/ 6 w 19"/>
                  <a:gd name="T25" fmla="*/ 0 h 18"/>
                  <a:gd name="T26" fmla="*/ 9 w 19"/>
                  <a:gd name="T27" fmla="*/ 0 h 18"/>
                  <a:gd name="T28" fmla="*/ 13 w 19"/>
                  <a:gd name="T29" fmla="*/ 0 h 18"/>
                  <a:gd name="T30" fmla="*/ 16 w 19"/>
                  <a:gd name="T31" fmla="*/ 2 h 18"/>
                  <a:gd name="T32" fmla="*/ 16 w 19"/>
                  <a:gd name="T33" fmla="*/ 2 h 18"/>
                  <a:gd name="T34" fmla="*/ 18 w 19"/>
                  <a:gd name="T35" fmla="*/ 5 h 18"/>
                  <a:gd name="T36" fmla="*/ 19 w 19"/>
                  <a:gd name="T37" fmla="*/ 9 h 18"/>
                  <a:gd name="T38" fmla="*/ 18 w 19"/>
                  <a:gd name="T39" fmla="*/ 12 h 18"/>
                  <a:gd name="T40" fmla="*/ 16 w 19"/>
                  <a:gd name="T41" fmla="*/ 15 h 18"/>
                  <a:gd name="T42" fmla="*/ 16 w 19"/>
                  <a:gd name="T43" fmla="*/ 15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8">
                    <a:moveTo>
                      <a:pt x="16" y="15"/>
                    </a:moveTo>
                    <a:lnTo>
                      <a:pt x="16" y="15"/>
                    </a:lnTo>
                    <a:lnTo>
                      <a:pt x="13" y="17"/>
                    </a:lnTo>
                    <a:lnTo>
                      <a:pt x="9" y="18"/>
                    </a:lnTo>
                    <a:lnTo>
                      <a:pt x="6" y="17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1" y="5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3" y="0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9" y="9"/>
                    </a:lnTo>
                    <a:lnTo>
                      <a:pt x="18" y="12"/>
                    </a:lnTo>
                    <a:lnTo>
                      <a:pt x="16" y="15"/>
                    </a:lnTo>
                    <a:lnTo>
                      <a:pt x="16" y="1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8" name="Freeform 265"/>
              <p:cNvSpPr>
                <a:spLocks/>
              </p:cNvSpPr>
              <p:nvPr/>
            </p:nvSpPr>
            <p:spPr bwMode="auto">
              <a:xfrm>
                <a:off x="1333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4 w 20"/>
                  <a:gd name="T5" fmla="*/ 19 h 20"/>
                  <a:gd name="T6" fmla="*/ 11 w 20"/>
                  <a:gd name="T7" fmla="*/ 20 h 20"/>
                  <a:gd name="T8" fmla="*/ 7 w 20"/>
                  <a:gd name="T9" fmla="*/ 19 h 20"/>
                  <a:gd name="T10" fmla="*/ 4 w 20"/>
                  <a:gd name="T11" fmla="*/ 17 h 20"/>
                  <a:gd name="T12" fmla="*/ 4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4 w 20"/>
                  <a:gd name="T21" fmla="*/ 3 h 20"/>
                  <a:gd name="T22" fmla="*/ 4 w 20"/>
                  <a:gd name="T23" fmla="*/ 3 h 20"/>
                  <a:gd name="T24" fmla="*/ 7 w 20"/>
                  <a:gd name="T25" fmla="*/ 1 h 20"/>
                  <a:gd name="T26" fmla="*/ 11 w 20"/>
                  <a:gd name="T27" fmla="*/ 0 h 20"/>
                  <a:gd name="T28" fmla="*/ 14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1" y="20"/>
                    </a:lnTo>
                    <a:lnTo>
                      <a:pt x="7" y="19"/>
                    </a:lnTo>
                    <a:lnTo>
                      <a:pt x="4" y="17"/>
                    </a:lnTo>
                    <a:lnTo>
                      <a:pt x="4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9" name="Freeform 266"/>
              <p:cNvSpPr>
                <a:spLocks/>
              </p:cNvSpPr>
              <p:nvPr/>
            </p:nvSpPr>
            <p:spPr bwMode="auto">
              <a:xfrm>
                <a:off x="1333" y="1788"/>
                <a:ext cx="20" cy="19"/>
              </a:xfrm>
              <a:custGeom>
                <a:avLst/>
                <a:gdLst>
                  <a:gd name="T0" fmla="*/ 17 w 20"/>
                  <a:gd name="T1" fmla="*/ 16 h 19"/>
                  <a:gd name="T2" fmla="*/ 17 w 20"/>
                  <a:gd name="T3" fmla="*/ 16 h 19"/>
                  <a:gd name="T4" fmla="*/ 14 w 20"/>
                  <a:gd name="T5" fmla="*/ 18 h 19"/>
                  <a:gd name="T6" fmla="*/ 11 w 20"/>
                  <a:gd name="T7" fmla="*/ 19 h 19"/>
                  <a:gd name="T8" fmla="*/ 7 w 20"/>
                  <a:gd name="T9" fmla="*/ 18 h 19"/>
                  <a:gd name="T10" fmla="*/ 4 w 20"/>
                  <a:gd name="T11" fmla="*/ 16 h 19"/>
                  <a:gd name="T12" fmla="*/ 4 w 20"/>
                  <a:gd name="T13" fmla="*/ 16 h 19"/>
                  <a:gd name="T14" fmla="*/ 1 w 20"/>
                  <a:gd name="T15" fmla="*/ 13 h 19"/>
                  <a:gd name="T16" fmla="*/ 0 w 20"/>
                  <a:gd name="T17" fmla="*/ 9 h 19"/>
                  <a:gd name="T18" fmla="*/ 1 w 20"/>
                  <a:gd name="T19" fmla="*/ 6 h 19"/>
                  <a:gd name="T20" fmla="*/ 4 w 20"/>
                  <a:gd name="T21" fmla="*/ 3 h 19"/>
                  <a:gd name="T22" fmla="*/ 4 w 20"/>
                  <a:gd name="T23" fmla="*/ 3 h 19"/>
                  <a:gd name="T24" fmla="*/ 7 w 20"/>
                  <a:gd name="T25" fmla="*/ 1 h 19"/>
                  <a:gd name="T26" fmla="*/ 11 w 20"/>
                  <a:gd name="T27" fmla="*/ 0 h 19"/>
                  <a:gd name="T28" fmla="*/ 14 w 20"/>
                  <a:gd name="T29" fmla="*/ 1 h 19"/>
                  <a:gd name="T30" fmla="*/ 17 w 20"/>
                  <a:gd name="T31" fmla="*/ 3 h 19"/>
                  <a:gd name="T32" fmla="*/ 17 w 20"/>
                  <a:gd name="T33" fmla="*/ 3 h 19"/>
                  <a:gd name="T34" fmla="*/ 19 w 20"/>
                  <a:gd name="T35" fmla="*/ 6 h 19"/>
                  <a:gd name="T36" fmla="*/ 20 w 20"/>
                  <a:gd name="T37" fmla="*/ 9 h 19"/>
                  <a:gd name="T38" fmla="*/ 19 w 20"/>
                  <a:gd name="T39" fmla="*/ 13 h 19"/>
                  <a:gd name="T40" fmla="*/ 17 w 20"/>
                  <a:gd name="T41" fmla="*/ 16 h 19"/>
                  <a:gd name="T42" fmla="*/ 17 w 20"/>
                  <a:gd name="T43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9">
                    <a:moveTo>
                      <a:pt x="17" y="16"/>
                    </a:moveTo>
                    <a:lnTo>
                      <a:pt x="17" y="16"/>
                    </a:lnTo>
                    <a:lnTo>
                      <a:pt x="14" y="18"/>
                    </a:lnTo>
                    <a:lnTo>
                      <a:pt x="11" y="19"/>
                    </a:lnTo>
                    <a:lnTo>
                      <a:pt x="7" y="18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0" name="Freeform 267"/>
              <p:cNvSpPr>
                <a:spLocks/>
              </p:cNvSpPr>
              <p:nvPr/>
            </p:nvSpPr>
            <p:spPr bwMode="auto">
              <a:xfrm>
                <a:off x="1359" y="1812"/>
                <a:ext cx="19" cy="20"/>
              </a:xfrm>
              <a:custGeom>
                <a:avLst/>
                <a:gdLst>
                  <a:gd name="T0" fmla="*/ 16 w 19"/>
                  <a:gd name="T1" fmla="*/ 17 h 20"/>
                  <a:gd name="T2" fmla="*/ 16 w 19"/>
                  <a:gd name="T3" fmla="*/ 17 h 20"/>
                  <a:gd name="T4" fmla="*/ 12 w 19"/>
                  <a:gd name="T5" fmla="*/ 19 h 20"/>
                  <a:gd name="T6" fmla="*/ 9 w 19"/>
                  <a:gd name="T7" fmla="*/ 20 h 20"/>
                  <a:gd name="T8" fmla="*/ 5 w 19"/>
                  <a:gd name="T9" fmla="*/ 19 h 20"/>
                  <a:gd name="T10" fmla="*/ 2 w 19"/>
                  <a:gd name="T11" fmla="*/ 17 h 20"/>
                  <a:gd name="T12" fmla="*/ 2 w 19"/>
                  <a:gd name="T13" fmla="*/ 17 h 20"/>
                  <a:gd name="T14" fmla="*/ 0 w 19"/>
                  <a:gd name="T15" fmla="*/ 14 h 20"/>
                  <a:gd name="T16" fmla="*/ 0 w 19"/>
                  <a:gd name="T17" fmla="*/ 10 h 20"/>
                  <a:gd name="T18" fmla="*/ 0 w 19"/>
                  <a:gd name="T19" fmla="*/ 7 h 20"/>
                  <a:gd name="T20" fmla="*/ 2 w 19"/>
                  <a:gd name="T21" fmla="*/ 3 h 20"/>
                  <a:gd name="T22" fmla="*/ 2 w 19"/>
                  <a:gd name="T23" fmla="*/ 3 h 20"/>
                  <a:gd name="T24" fmla="*/ 5 w 19"/>
                  <a:gd name="T25" fmla="*/ 1 h 20"/>
                  <a:gd name="T26" fmla="*/ 9 w 19"/>
                  <a:gd name="T27" fmla="*/ 0 h 20"/>
                  <a:gd name="T28" fmla="*/ 12 w 19"/>
                  <a:gd name="T29" fmla="*/ 1 h 20"/>
                  <a:gd name="T30" fmla="*/ 16 w 19"/>
                  <a:gd name="T31" fmla="*/ 3 h 20"/>
                  <a:gd name="T32" fmla="*/ 16 w 19"/>
                  <a:gd name="T33" fmla="*/ 3 h 20"/>
                  <a:gd name="T34" fmla="*/ 18 w 19"/>
                  <a:gd name="T35" fmla="*/ 7 h 20"/>
                  <a:gd name="T36" fmla="*/ 19 w 19"/>
                  <a:gd name="T37" fmla="*/ 10 h 20"/>
                  <a:gd name="T38" fmla="*/ 18 w 19"/>
                  <a:gd name="T39" fmla="*/ 14 h 20"/>
                  <a:gd name="T40" fmla="*/ 16 w 19"/>
                  <a:gd name="T41" fmla="*/ 17 h 20"/>
                  <a:gd name="T42" fmla="*/ 16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6" y="17"/>
                    </a:moveTo>
                    <a:lnTo>
                      <a:pt x="16" y="17"/>
                    </a:lnTo>
                    <a:lnTo>
                      <a:pt x="12" y="19"/>
                    </a:lnTo>
                    <a:lnTo>
                      <a:pt x="9" y="20"/>
                    </a:lnTo>
                    <a:lnTo>
                      <a:pt x="5" y="19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2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1" name="Freeform 268"/>
              <p:cNvSpPr>
                <a:spLocks/>
              </p:cNvSpPr>
              <p:nvPr/>
            </p:nvSpPr>
            <p:spPr bwMode="auto">
              <a:xfrm>
                <a:off x="1327" y="1701"/>
                <a:ext cx="97" cy="37"/>
              </a:xfrm>
              <a:custGeom>
                <a:avLst/>
                <a:gdLst>
                  <a:gd name="T0" fmla="*/ 95 w 97"/>
                  <a:gd name="T1" fmla="*/ 5 h 37"/>
                  <a:gd name="T2" fmla="*/ 95 w 97"/>
                  <a:gd name="T3" fmla="*/ 5 h 37"/>
                  <a:gd name="T4" fmla="*/ 97 w 97"/>
                  <a:gd name="T5" fmla="*/ 0 h 37"/>
                  <a:gd name="T6" fmla="*/ 0 w 97"/>
                  <a:gd name="T7" fmla="*/ 26 h 37"/>
                  <a:gd name="T8" fmla="*/ 46 w 97"/>
                  <a:gd name="T9" fmla="*/ 36 h 37"/>
                  <a:gd name="T10" fmla="*/ 46 w 97"/>
                  <a:gd name="T11" fmla="*/ 36 h 37"/>
                  <a:gd name="T12" fmla="*/ 54 w 97"/>
                  <a:gd name="T13" fmla="*/ 37 h 37"/>
                  <a:gd name="T14" fmla="*/ 62 w 97"/>
                  <a:gd name="T15" fmla="*/ 37 h 37"/>
                  <a:gd name="T16" fmla="*/ 70 w 97"/>
                  <a:gd name="T17" fmla="*/ 35 h 37"/>
                  <a:gd name="T18" fmla="*/ 76 w 97"/>
                  <a:gd name="T19" fmla="*/ 31 h 37"/>
                  <a:gd name="T20" fmla="*/ 84 w 97"/>
                  <a:gd name="T21" fmla="*/ 26 h 37"/>
                  <a:gd name="T22" fmla="*/ 89 w 97"/>
                  <a:gd name="T23" fmla="*/ 21 h 37"/>
                  <a:gd name="T24" fmla="*/ 93 w 97"/>
                  <a:gd name="T25" fmla="*/ 14 h 37"/>
                  <a:gd name="T26" fmla="*/ 95 w 97"/>
                  <a:gd name="T27" fmla="*/ 5 h 37"/>
                  <a:gd name="T28" fmla="*/ 95 w 97"/>
                  <a:gd name="T29" fmla="*/ 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7" h="37">
                    <a:moveTo>
                      <a:pt x="95" y="5"/>
                    </a:moveTo>
                    <a:lnTo>
                      <a:pt x="95" y="5"/>
                    </a:lnTo>
                    <a:lnTo>
                      <a:pt x="97" y="0"/>
                    </a:lnTo>
                    <a:lnTo>
                      <a:pt x="0" y="26"/>
                    </a:lnTo>
                    <a:lnTo>
                      <a:pt x="46" y="36"/>
                    </a:lnTo>
                    <a:lnTo>
                      <a:pt x="46" y="36"/>
                    </a:lnTo>
                    <a:lnTo>
                      <a:pt x="54" y="37"/>
                    </a:lnTo>
                    <a:lnTo>
                      <a:pt x="62" y="37"/>
                    </a:lnTo>
                    <a:lnTo>
                      <a:pt x="70" y="35"/>
                    </a:lnTo>
                    <a:lnTo>
                      <a:pt x="76" y="31"/>
                    </a:lnTo>
                    <a:lnTo>
                      <a:pt x="84" y="26"/>
                    </a:lnTo>
                    <a:lnTo>
                      <a:pt x="89" y="21"/>
                    </a:lnTo>
                    <a:lnTo>
                      <a:pt x="93" y="14"/>
                    </a:lnTo>
                    <a:lnTo>
                      <a:pt x="95" y="5"/>
                    </a:lnTo>
                    <a:lnTo>
                      <a:pt x="95" y="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2" name="Freeform 269"/>
              <p:cNvSpPr>
                <a:spLocks/>
              </p:cNvSpPr>
              <p:nvPr/>
            </p:nvSpPr>
            <p:spPr bwMode="auto">
              <a:xfrm>
                <a:off x="2558" y="964"/>
                <a:ext cx="38" cy="22"/>
              </a:xfrm>
              <a:custGeom>
                <a:avLst/>
                <a:gdLst>
                  <a:gd name="T0" fmla="*/ 0 w 38"/>
                  <a:gd name="T1" fmla="*/ 3 h 22"/>
                  <a:gd name="T2" fmla="*/ 22 w 38"/>
                  <a:gd name="T3" fmla="*/ 12 h 22"/>
                  <a:gd name="T4" fmla="*/ 22 w 38"/>
                  <a:gd name="T5" fmla="*/ 12 h 22"/>
                  <a:gd name="T6" fmla="*/ 21 w 38"/>
                  <a:gd name="T7" fmla="*/ 14 h 22"/>
                  <a:gd name="T8" fmla="*/ 21 w 38"/>
                  <a:gd name="T9" fmla="*/ 17 h 22"/>
                  <a:gd name="T10" fmla="*/ 23 w 38"/>
                  <a:gd name="T11" fmla="*/ 19 h 22"/>
                  <a:gd name="T12" fmla="*/ 24 w 38"/>
                  <a:gd name="T13" fmla="*/ 20 h 22"/>
                  <a:gd name="T14" fmla="*/ 24 w 38"/>
                  <a:gd name="T15" fmla="*/ 20 h 22"/>
                  <a:gd name="T16" fmla="*/ 27 w 38"/>
                  <a:gd name="T17" fmla="*/ 22 h 22"/>
                  <a:gd name="T18" fmla="*/ 30 w 38"/>
                  <a:gd name="T19" fmla="*/ 22 h 22"/>
                  <a:gd name="T20" fmla="*/ 32 w 38"/>
                  <a:gd name="T21" fmla="*/ 20 h 22"/>
                  <a:gd name="T22" fmla="*/ 34 w 38"/>
                  <a:gd name="T23" fmla="*/ 18 h 22"/>
                  <a:gd name="T24" fmla="*/ 34 w 38"/>
                  <a:gd name="T25" fmla="*/ 18 h 22"/>
                  <a:gd name="T26" fmla="*/ 35 w 38"/>
                  <a:gd name="T27" fmla="*/ 15 h 22"/>
                  <a:gd name="T28" fmla="*/ 34 w 38"/>
                  <a:gd name="T29" fmla="*/ 13 h 22"/>
                  <a:gd name="T30" fmla="*/ 34 w 38"/>
                  <a:gd name="T31" fmla="*/ 13 h 22"/>
                  <a:gd name="T32" fmla="*/ 36 w 38"/>
                  <a:gd name="T33" fmla="*/ 11 h 22"/>
                  <a:gd name="T34" fmla="*/ 37 w 38"/>
                  <a:gd name="T35" fmla="*/ 10 h 22"/>
                  <a:gd name="T36" fmla="*/ 37 w 38"/>
                  <a:gd name="T37" fmla="*/ 10 h 22"/>
                  <a:gd name="T38" fmla="*/ 38 w 38"/>
                  <a:gd name="T39" fmla="*/ 7 h 22"/>
                  <a:gd name="T40" fmla="*/ 38 w 38"/>
                  <a:gd name="T41" fmla="*/ 5 h 22"/>
                  <a:gd name="T42" fmla="*/ 37 w 38"/>
                  <a:gd name="T43" fmla="*/ 2 h 22"/>
                  <a:gd name="T44" fmla="*/ 35 w 38"/>
                  <a:gd name="T4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8" h="22">
                    <a:moveTo>
                      <a:pt x="0" y="3"/>
                    </a:moveTo>
                    <a:lnTo>
                      <a:pt x="22" y="12"/>
                    </a:lnTo>
                    <a:lnTo>
                      <a:pt x="22" y="12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3" y="19"/>
                    </a:lnTo>
                    <a:lnTo>
                      <a:pt x="24" y="20"/>
                    </a:lnTo>
                    <a:lnTo>
                      <a:pt x="24" y="20"/>
                    </a:lnTo>
                    <a:lnTo>
                      <a:pt x="27" y="22"/>
                    </a:lnTo>
                    <a:lnTo>
                      <a:pt x="30" y="22"/>
                    </a:lnTo>
                    <a:lnTo>
                      <a:pt x="32" y="20"/>
                    </a:lnTo>
                    <a:lnTo>
                      <a:pt x="34" y="18"/>
                    </a:lnTo>
                    <a:lnTo>
                      <a:pt x="34" y="18"/>
                    </a:lnTo>
                    <a:lnTo>
                      <a:pt x="35" y="15"/>
                    </a:lnTo>
                    <a:lnTo>
                      <a:pt x="34" y="13"/>
                    </a:lnTo>
                    <a:lnTo>
                      <a:pt x="34" y="13"/>
                    </a:lnTo>
                    <a:lnTo>
                      <a:pt x="36" y="11"/>
                    </a:lnTo>
                    <a:lnTo>
                      <a:pt x="37" y="10"/>
                    </a:lnTo>
                    <a:lnTo>
                      <a:pt x="37" y="10"/>
                    </a:lnTo>
                    <a:lnTo>
                      <a:pt x="38" y="7"/>
                    </a:lnTo>
                    <a:lnTo>
                      <a:pt x="38" y="5"/>
                    </a:lnTo>
                    <a:lnTo>
                      <a:pt x="37" y="2"/>
                    </a:lnTo>
                    <a:lnTo>
                      <a:pt x="3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3" name="Freeform 270"/>
              <p:cNvSpPr>
                <a:spLocks/>
              </p:cNvSpPr>
              <p:nvPr/>
            </p:nvSpPr>
            <p:spPr bwMode="auto">
              <a:xfrm>
                <a:off x="2513" y="936"/>
                <a:ext cx="83" cy="48"/>
              </a:xfrm>
              <a:custGeom>
                <a:avLst/>
                <a:gdLst>
                  <a:gd name="T0" fmla="*/ 13 w 83"/>
                  <a:gd name="T1" fmla="*/ 31 h 48"/>
                  <a:gd name="T2" fmla="*/ 13 w 83"/>
                  <a:gd name="T3" fmla="*/ 30 h 48"/>
                  <a:gd name="T4" fmla="*/ 11 w 83"/>
                  <a:gd name="T5" fmla="*/ 28 h 48"/>
                  <a:gd name="T6" fmla="*/ 6 w 83"/>
                  <a:gd name="T7" fmla="*/ 27 h 48"/>
                  <a:gd name="T8" fmla="*/ 3 w 83"/>
                  <a:gd name="T9" fmla="*/ 28 h 48"/>
                  <a:gd name="T10" fmla="*/ 0 w 83"/>
                  <a:gd name="T11" fmla="*/ 32 h 48"/>
                  <a:gd name="T12" fmla="*/ 1 w 83"/>
                  <a:gd name="T13" fmla="*/ 37 h 48"/>
                  <a:gd name="T14" fmla="*/ 2 w 83"/>
                  <a:gd name="T15" fmla="*/ 39 h 48"/>
                  <a:gd name="T16" fmla="*/ 4 w 83"/>
                  <a:gd name="T17" fmla="*/ 40 h 48"/>
                  <a:gd name="T18" fmla="*/ 5 w 83"/>
                  <a:gd name="T19" fmla="*/ 45 h 48"/>
                  <a:gd name="T20" fmla="*/ 7 w 83"/>
                  <a:gd name="T21" fmla="*/ 47 h 48"/>
                  <a:gd name="T22" fmla="*/ 11 w 83"/>
                  <a:gd name="T23" fmla="*/ 48 h 48"/>
                  <a:gd name="T24" fmla="*/ 14 w 83"/>
                  <a:gd name="T25" fmla="*/ 47 h 48"/>
                  <a:gd name="T26" fmla="*/ 18 w 83"/>
                  <a:gd name="T27" fmla="*/ 44 h 48"/>
                  <a:gd name="T28" fmla="*/ 18 w 83"/>
                  <a:gd name="T29" fmla="*/ 39 h 48"/>
                  <a:gd name="T30" fmla="*/ 70 w 83"/>
                  <a:gd name="T31" fmla="*/ 18 h 48"/>
                  <a:gd name="T32" fmla="*/ 71 w 83"/>
                  <a:gd name="T33" fmla="*/ 19 h 48"/>
                  <a:gd name="T34" fmla="*/ 75 w 83"/>
                  <a:gd name="T35" fmla="*/ 22 h 48"/>
                  <a:gd name="T36" fmla="*/ 80 w 83"/>
                  <a:gd name="T37" fmla="*/ 21 h 48"/>
                  <a:gd name="T38" fmla="*/ 82 w 83"/>
                  <a:gd name="T39" fmla="*/ 19 h 48"/>
                  <a:gd name="T40" fmla="*/ 83 w 83"/>
                  <a:gd name="T41" fmla="*/ 14 h 48"/>
                  <a:gd name="T42" fmla="*/ 82 w 83"/>
                  <a:gd name="T43" fmla="*/ 11 h 48"/>
                  <a:gd name="T44" fmla="*/ 79 w 83"/>
                  <a:gd name="T45" fmla="*/ 8 h 48"/>
                  <a:gd name="T46" fmla="*/ 80 w 83"/>
                  <a:gd name="T47" fmla="*/ 6 h 48"/>
                  <a:gd name="T48" fmla="*/ 79 w 83"/>
                  <a:gd name="T49" fmla="*/ 3 h 48"/>
                  <a:gd name="T50" fmla="*/ 75 w 83"/>
                  <a:gd name="T51" fmla="*/ 0 h 48"/>
                  <a:gd name="T52" fmla="*/ 69 w 83"/>
                  <a:gd name="T53" fmla="*/ 0 h 48"/>
                  <a:gd name="T54" fmla="*/ 68 w 83"/>
                  <a:gd name="T55" fmla="*/ 2 h 48"/>
                  <a:gd name="T56" fmla="*/ 66 w 83"/>
                  <a:gd name="T57" fmla="*/ 6 h 48"/>
                  <a:gd name="T58" fmla="*/ 41 w 83"/>
                  <a:gd name="T59" fmla="*/ 20 h 48"/>
                  <a:gd name="T60" fmla="*/ 18 w 83"/>
                  <a:gd name="T61" fmla="*/ 10 h 48"/>
                  <a:gd name="T62" fmla="*/ 18 w 83"/>
                  <a:gd name="T63" fmla="*/ 5 h 48"/>
                  <a:gd name="T64" fmla="*/ 14 w 83"/>
                  <a:gd name="T65" fmla="*/ 1 h 48"/>
                  <a:gd name="T66" fmla="*/ 11 w 83"/>
                  <a:gd name="T67" fmla="*/ 0 h 48"/>
                  <a:gd name="T68" fmla="*/ 7 w 83"/>
                  <a:gd name="T69" fmla="*/ 2 h 48"/>
                  <a:gd name="T70" fmla="*/ 5 w 83"/>
                  <a:gd name="T71" fmla="*/ 4 h 48"/>
                  <a:gd name="T72" fmla="*/ 4 w 83"/>
                  <a:gd name="T73" fmla="*/ 9 h 48"/>
                  <a:gd name="T74" fmla="*/ 2 w 83"/>
                  <a:gd name="T75" fmla="*/ 10 h 48"/>
                  <a:gd name="T76" fmla="*/ 1 w 83"/>
                  <a:gd name="T77" fmla="*/ 12 h 48"/>
                  <a:gd name="T78" fmla="*/ 0 w 83"/>
                  <a:gd name="T79" fmla="*/ 18 h 48"/>
                  <a:gd name="T80" fmla="*/ 3 w 83"/>
                  <a:gd name="T81" fmla="*/ 2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3" h="48">
                    <a:moveTo>
                      <a:pt x="28" y="25"/>
                    </a:moveTo>
                    <a:lnTo>
                      <a:pt x="13" y="31"/>
                    </a:lnTo>
                    <a:lnTo>
                      <a:pt x="13" y="31"/>
                    </a:lnTo>
                    <a:lnTo>
                      <a:pt x="13" y="30"/>
                    </a:lnTo>
                    <a:lnTo>
                      <a:pt x="13" y="30"/>
                    </a:lnTo>
                    <a:lnTo>
                      <a:pt x="11" y="28"/>
                    </a:lnTo>
                    <a:lnTo>
                      <a:pt x="9" y="27"/>
                    </a:lnTo>
                    <a:lnTo>
                      <a:pt x="6" y="27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1" y="29"/>
                    </a:lnTo>
                    <a:lnTo>
                      <a:pt x="0" y="32"/>
                    </a:lnTo>
                    <a:lnTo>
                      <a:pt x="0" y="34"/>
                    </a:lnTo>
                    <a:lnTo>
                      <a:pt x="1" y="37"/>
                    </a:lnTo>
                    <a:lnTo>
                      <a:pt x="1" y="37"/>
                    </a:lnTo>
                    <a:lnTo>
                      <a:pt x="2" y="39"/>
                    </a:lnTo>
                    <a:lnTo>
                      <a:pt x="4" y="40"/>
                    </a:lnTo>
                    <a:lnTo>
                      <a:pt x="4" y="40"/>
                    </a:lnTo>
                    <a:lnTo>
                      <a:pt x="4" y="42"/>
                    </a:lnTo>
                    <a:lnTo>
                      <a:pt x="5" y="45"/>
                    </a:lnTo>
                    <a:lnTo>
                      <a:pt x="5" y="45"/>
                    </a:lnTo>
                    <a:lnTo>
                      <a:pt x="7" y="47"/>
                    </a:lnTo>
                    <a:lnTo>
                      <a:pt x="9" y="48"/>
                    </a:lnTo>
                    <a:lnTo>
                      <a:pt x="11" y="48"/>
                    </a:lnTo>
                    <a:lnTo>
                      <a:pt x="14" y="47"/>
                    </a:lnTo>
                    <a:lnTo>
                      <a:pt x="14" y="47"/>
                    </a:lnTo>
                    <a:lnTo>
                      <a:pt x="17" y="46"/>
                    </a:lnTo>
                    <a:lnTo>
                      <a:pt x="18" y="44"/>
                    </a:lnTo>
                    <a:lnTo>
                      <a:pt x="18" y="41"/>
                    </a:lnTo>
                    <a:lnTo>
                      <a:pt x="18" y="39"/>
                    </a:lnTo>
                    <a:lnTo>
                      <a:pt x="70" y="18"/>
                    </a:lnTo>
                    <a:lnTo>
                      <a:pt x="70" y="18"/>
                    </a:lnTo>
                    <a:lnTo>
                      <a:pt x="71" y="19"/>
                    </a:lnTo>
                    <a:lnTo>
                      <a:pt x="71" y="19"/>
                    </a:lnTo>
                    <a:lnTo>
                      <a:pt x="72" y="21"/>
                    </a:lnTo>
                    <a:lnTo>
                      <a:pt x="75" y="22"/>
                    </a:lnTo>
                    <a:lnTo>
                      <a:pt x="77" y="22"/>
                    </a:lnTo>
                    <a:lnTo>
                      <a:pt x="80" y="21"/>
                    </a:lnTo>
                    <a:lnTo>
                      <a:pt x="80" y="21"/>
                    </a:lnTo>
                    <a:lnTo>
                      <a:pt x="82" y="19"/>
                    </a:lnTo>
                    <a:lnTo>
                      <a:pt x="83" y="17"/>
                    </a:lnTo>
                    <a:lnTo>
                      <a:pt x="83" y="14"/>
                    </a:lnTo>
                    <a:lnTo>
                      <a:pt x="82" y="11"/>
                    </a:lnTo>
                    <a:lnTo>
                      <a:pt x="82" y="11"/>
                    </a:lnTo>
                    <a:lnTo>
                      <a:pt x="81" y="9"/>
                    </a:lnTo>
                    <a:lnTo>
                      <a:pt x="79" y="8"/>
                    </a:lnTo>
                    <a:lnTo>
                      <a:pt x="79" y="8"/>
                    </a:lnTo>
                    <a:lnTo>
                      <a:pt x="80" y="6"/>
                    </a:lnTo>
                    <a:lnTo>
                      <a:pt x="79" y="3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8" y="2"/>
                    </a:lnTo>
                    <a:lnTo>
                      <a:pt x="66" y="4"/>
                    </a:lnTo>
                    <a:lnTo>
                      <a:pt x="66" y="6"/>
                    </a:lnTo>
                    <a:lnTo>
                      <a:pt x="67" y="9"/>
                    </a:lnTo>
                    <a:lnTo>
                      <a:pt x="41" y="20"/>
                    </a:lnTo>
                    <a:lnTo>
                      <a:pt x="18" y="10"/>
                    </a:lnTo>
                    <a:lnTo>
                      <a:pt x="18" y="10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17" y="3"/>
                    </a:lnTo>
                    <a:lnTo>
                      <a:pt x="14" y="1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2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0"/>
                    </a:lnTo>
                    <a:lnTo>
                      <a:pt x="3" y="2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4" name="Freeform 271"/>
              <p:cNvSpPr>
                <a:spLocks/>
              </p:cNvSpPr>
              <p:nvPr/>
            </p:nvSpPr>
            <p:spPr bwMode="auto">
              <a:xfrm>
                <a:off x="2477" y="748"/>
                <a:ext cx="156" cy="291"/>
              </a:xfrm>
              <a:custGeom>
                <a:avLst/>
                <a:gdLst>
                  <a:gd name="T0" fmla="*/ 46 w 156"/>
                  <a:gd name="T1" fmla="*/ 49 h 291"/>
                  <a:gd name="T2" fmla="*/ 43 w 156"/>
                  <a:gd name="T3" fmla="*/ 59 h 291"/>
                  <a:gd name="T4" fmla="*/ 31 w 156"/>
                  <a:gd name="T5" fmla="*/ 73 h 291"/>
                  <a:gd name="T6" fmla="*/ 26 w 156"/>
                  <a:gd name="T7" fmla="*/ 77 h 291"/>
                  <a:gd name="T8" fmla="*/ 16 w 156"/>
                  <a:gd name="T9" fmla="*/ 86 h 291"/>
                  <a:gd name="T10" fmla="*/ 7 w 156"/>
                  <a:gd name="T11" fmla="*/ 98 h 291"/>
                  <a:gd name="T12" fmla="*/ 1 w 156"/>
                  <a:gd name="T13" fmla="*/ 111 h 291"/>
                  <a:gd name="T14" fmla="*/ 0 w 156"/>
                  <a:gd name="T15" fmla="*/ 126 h 291"/>
                  <a:gd name="T16" fmla="*/ 0 w 156"/>
                  <a:gd name="T17" fmla="*/ 233 h 291"/>
                  <a:gd name="T18" fmla="*/ 1 w 156"/>
                  <a:gd name="T19" fmla="*/ 267 h 291"/>
                  <a:gd name="T20" fmla="*/ 4 w 156"/>
                  <a:gd name="T21" fmla="*/ 280 h 291"/>
                  <a:gd name="T22" fmla="*/ 10 w 156"/>
                  <a:gd name="T23" fmla="*/ 285 h 291"/>
                  <a:gd name="T24" fmla="*/ 18 w 156"/>
                  <a:gd name="T25" fmla="*/ 289 h 291"/>
                  <a:gd name="T26" fmla="*/ 36 w 156"/>
                  <a:gd name="T27" fmla="*/ 291 h 291"/>
                  <a:gd name="T28" fmla="*/ 119 w 156"/>
                  <a:gd name="T29" fmla="*/ 291 h 291"/>
                  <a:gd name="T30" fmla="*/ 138 w 156"/>
                  <a:gd name="T31" fmla="*/ 289 h 291"/>
                  <a:gd name="T32" fmla="*/ 146 w 156"/>
                  <a:gd name="T33" fmla="*/ 285 h 291"/>
                  <a:gd name="T34" fmla="*/ 151 w 156"/>
                  <a:gd name="T35" fmla="*/ 280 h 291"/>
                  <a:gd name="T36" fmla="*/ 155 w 156"/>
                  <a:gd name="T37" fmla="*/ 267 h 291"/>
                  <a:gd name="T38" fmla="*/ 156 w 156"/>
                  <a:gd name="T39" fmla="*/ 233 h 291"/>
                  <a:gd name="T40" fmla="*/ 156 w 156"/>
                  <a:gd name="T41" fmla="*/ 126 h 291"/>
                  <a:gd name="T42" fmla="*/ 154 w 156"/>
                  <a:gd name="T43" fmla="*/ 111 h 291"/>
                  <a:gd name="T44" fmla="*/ 149 w 156"/>
                  <a:gd name="T45" fmla="*/ 98 h 291"/>
                  <a:gd name="T46" fmla="*/ 141 w 156"/>
                  <a:gd name="T47" fmla="*/ 86 h 291"/>
                  <a:gd name="T48" fmla="*/ 130 w 156"/>
                  <a:gd name="T49" fmla="*/ 77 h 291"/>
                  <a:gd name="T50" fmla="*/ 125 w 156"/>
                  <a:gd name="T51" fmla="*/ 73 h 291"/>
                  <a:gd name="T52" fmla="*/ 114 w 156"/>
                  <a:gd name="T53" fmla="*/ 62 h 291"/>
                  <a:gd name="T54" fmla="*/ 110 w 156"/>
                  <a:gd name="T55" fmla="*/ 52 h 291"/>
                  <a:gd name="T56" fmla="*/ 109 w 156"/>
                  <a:gd name="T57" fmla="*/ 41 h 291"/>
                  <a:gd name="T58" fmla="*/ 114 w 156"/>
                  <a:gd name="T59" fmla="*/ 41 h 291"/>
                  <a:gd name="T60" fmla="*/ 117 w 156"/>
                  <a:gd name="T61" fmla="*/ 39 h 291"/>
                  <a:gd name="T62" fmla="*/ 118 w 156"/>
                  <a:gd name="T63" fmla="*/ 36 h 291"/>
                  <a:gd name="T64" fmla="*/ 118 w 156"/>
                  <a:gd name="T65" fmla="*/ 4 h 291"/>
                  <a:gd name="T66" fmla="*/ 117 w 156"/>
                  <a:gd name="T67" fmla="*/ 1 h 291"/>
                  <a:gd name="T68" fmla="*/ 114 w 156"/>
                  <a:gd name="T69" fmla="*/ 0 h 291"/>
                  <a:gd name="T70" fmla="*/ 42 w 156"/>
                  <a:gd name="T71" fmla="*/ 0 h 291"/>
                  <a:gd name="T72" fmla="*/ 39 w 156"/>
                  <a:gd name="T73" fmla="*/ 1 h 291"/>
                  <a:gd name="T74" fmla="*/ 38 w 156"/>
                  <a:gd name="T75" fmla="*/ 4 h 291"/>
                  <a:gd name="T76" fmla="*/ 38 w 156"/>
                  <a:gd name="T77" fmla="*/ 36 h 291"/>
                  <a:gd name="T78" fmla="*/ 39 w 156"/>
                  <a:gd name="T79" fmla="*/ 39 h 291"/>
                  <a:gd name="T80" fmla="*/ 42 w 156"/>
                  <a:gd name="T81" fmla="*/ 4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56" h="291">
                    <a:moveTo>
                      <a:pt x="46" y="49"/>
                    </a:moveTo>
                    <a:lnTo>
                      <a:pt x="46" y="49"/>
                    </a:lnTo>
                    <a:lnTo>
                      <a:pt x="45" y="53"/>
                    </a:lnTo>
                    <a:lnTo>
                      <a:pt x="43" y="59"/>
                    </a:lnTo>
                    <a:lnTo>
                      <a:pt x="38" y="67"/>
                    </a:lnTo>
                    <a:lnTo>
                      <a:pt x="31" y="73"/>
                    </a:lnTo>
                    <a:lnTo>
                      <a:pt x="26" y="77"/>
                    </a:lnTo>
                    <a:lnTo>
                      <a:pt x="26" y="77"/>
                    </a:lnTo>
                    <a:lnTo>
                      <a:pt x="21" y="82"/>
                    </a:lnTo>
                    <a:lnTo>
                      <a:pt x="16" y="86"/>
                    </a:lnTo>
                    <a:lnTo>
                      <a:pt x="10" y="92"/>
                    </a:lnTo>
                    <a:lnTo>
                      <a:pt x="7" y="98"/>
                    </a:lnTo>
                    <a:lnTo>
                      <a:pt x="4" y="105"/>
                    </a:lnTo>
                    <a:lnTo>
                      <a:pt x="1" y="111"/>
                    </a:lnTo>
                    <a:lnTo>
                      <a:pt x="0" y="118"/>
                    </a:lnTo>
                    <a:lnTo>
                      <a:pt x="0" y="126"/>
                    </a:lnTo>
                    <a:lnTo>
                      <a:pt x="0" y="233"/>
                    </a:lnTo>
                    <a:lnTo>
                      <a:pt x="0" y="233"/>
                    </a:lnTo>
                    <a:lnTo>
                      <a:pt x="0" y="258"/>
                    </a:lnTo>
                    <a:lnTo>
                      <a:pt x="1" y="267"/>
                    </a:lnTo>
                    <a:lnTo>
                      <a:pt x="3" y="276"/>
                    </a:lnTo>
                    <a:lnTo>
                      <a:pt x="4" y="280"/>
                    </a:lnTo>
                    <a:lnTo>
                      <a:pt x="7" y="283"/>
                    </a:lnTo>
                    <a:lnTo>
                      <a:pt x="10" y="285"/>
                    </a:lnTo>
                    <a:lnTo>
                      <a:pt x="13" y="287"/>
                    </a:lnTo>
                    <a:lnTo>
                      <a:pt x="18" y="289"/>
                    </a:lnTo>
                    <a:lnTo>
                      <a:pt x="23" y="290"/>
                    </a:lnTo>
                    <a:lnTo>
                      <a:pt x="36" y="291"/>
                    </a:lnTo>
                    <a:lnTo>
                      <a:pt x="119" y="291"/>
                    </a:lnTo>
                    <a:lnTo>
                      <a:pt x="119" y="291"/>
                    </a:lnTo>
                    <a:lnTo>
                      <a:pt x="133" y="290"/>
                    </a:lnTo>
                    <a:lnTo>
                      <a:pt x="138" y="289"/>
                    </a:lnTo>
                    <a:lnTo>
                      <a:pt x="142" y="287"/>
                    </a:lnTo>
                    <a:lnTo>
                      <a:pt x="146" y="285"/>
                    </a:lnTo>
                    <a:lnTo>
                      <a:pt x="149" y="283"/>
                    </a:lnTo>
                    <a:lnTo>
                      <a:pt x="151" y="280"/>
                    </a:lnTo>
                    <a:lnTo>
                      <a:pt x="153" y="276"/>
                    </a:lnTo>
                    <a:lnTo>
                      <a:pt x="155" y="267"/>
                    </a:lnTo>
                    <a:lnTo>
                      <a:pt x="156" y="258"/>
                    </a:lnTo>
                    <a:lnTo>
                      <a:pt x="156" y="233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5" y="118"/>
                    </a:lnTo>
                    <a:lnTo>
                      <a:pt x="154" y="111"/>
                    </a:lnTo>
                    <a:lnTo>
                      <a:pt x="152" y="105"/>
                    </a:lnTo>
                    <a:lnTo>
                      <a:pt x="149" y="98"/>
                    </a:lnTo>
                    <a:lnTo>
                      <a:pt x="145" y="92"/>
                    </a:lnTo>
                    <a:lnTo>
                      <a:pt x="141" y="86"/>
                    </a:lnTo>
                    <a:lnTo>
                      <a:pt x="136" y="82"/>
                    </a:lnTo>
                    <a:lnTo>
                      <a:pt x="130" y="77"/>
                    </a:lnTo>
                    <a:lnTo>
                      <a:pt x="130" y="77"/>
                    </a:lnTo>
                    <a:lnTo>
                      <a:pt x="125" y="73"/>
                    </a:lnTo>
                    <a:lnTo>
                      <a:pt x="117" y="66"/>
                    </a:lnTo>
                    <a:lnTo>
                      <a:pt x="114" y="62"/>
                    </a:lnTo>
                    <a:lnTo>
                      <a:pt x="111" y="58"/>
                    </a:lnTo>
                    <a:lnTo>
                      <a:pt x="110" y="52"/>
                    </a:lnTo>
                    <a:lnTo>
                      <a:pt x="109" y="47"/>
                    </a:lnTo>
                    <a:lnTo>
                      <a:pt x="109" y="41"/>
                    </a:lnTo>
                    <a:lnTo>
                      <a:pt x="114" y="41"/>
                    </a:lnTo>
                    <a:lnTo>
                      <a:pt x="114" y="41"/>
                    </a:lnTo>
                    <a:lnTo>
                      <a:pt x="115" y="40"/>
                    </a:lnTo>
                    <a:lnTo>
                      <a:pt x="117" y="39"/>
                    </a:lnTo>
                    <a:lnTo>
                      <a:pt x="117" y="38"/>
                    </a:lnTo>
                    <a:lnTo>
                      <a:pt x="118" y="36"/>
                    </a:lnTo>
                    <a:lnTo>
                      <a:pt x="118" y="4"/>
                    </a:lnTo>
                    <a:lnTo>
                      <a:pt x="118" y="4"/>
                    </a:lnTo>
                    <a:lnTo>
                      <a:pt x="117" y="3"/>
                    </a:lnTo>
                    <a:lnTo>
                      <a:pt x="117" y="1"/>
                    </a:lnTo>
                    <a:lnTo>
                      <a:pt x="115" y="0"/>
                    </a:lnTo>
                    <a:lnTo>
                      <a:pt x="114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9" y="1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8" y="36"/>
                    </a:lnTo>
                    <a:lnTo>
                      <a:pt x="38" y="36"/>
                    </a:lnTo>
                    <a:lnTo>
                      <a:pt x="38" y="38"/>
                    </a:lnTo>
                    <a:lnTo>
                      <a:pt x="39" y="39"/>
                    </a:lnTo>
                    <a:lnTo>
                      <a:pt x="40" y="40"/>
                    </a:lnTo>
                    <a:lnTo>
                      <a:pt x="42" y="41"/>
                    </a:lnTo>
                    <a:lnTo>
                      <a:pt x="77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5" name="Freeform 272"/>
              <p:cNvSpPr>
                <a:spLocks/>
              </p:cNvSpPr>
              <p:nvPr/>
            </p:nvSpPr>
            <p:spPr bwMode="auto">
              <a:xfrm>
                <a:off x="2500" y="857"/>
                <a:ext cx="111" cy="151"/>
              </a:xfrm>
              <a:custGeom>
                <a:avLst/>
                <a:gdLst>
                  <a:gd name="T0" fmla="*/ 111 w 111"/>
                  <a:gd name="T1" fmla="*/ 129 h 151"/>
                  <a:gd name="T2" fmla="*/ 111 w 111"/>
                  <a:gd name="T3" fmla="*/ 129 h 151"/>
                  <a:gd name="T4" fmla="*/ 110 w 111"/>
                  <a:gd name="T5" fmla="*/ 135 h 151"/>
                  <a:gd name="T6" fmla="*/ 110 w 111"/>
                  <a:gd name="T7" fmla="*/ 139 h 151"/>
                  <a:gd name="T8" fmla="*/ 108 w 111"/>
                  <a:gd name="T9" fmla="*/ 143 h 151"/>
                  <a:gd name="T10" fmla="*/ 106 w 111"/>
                  <a:gd name="T11" fmla="*/ 146 h 151"/>
                  <a:gd name="T12" fmla="*/ 103 w 111"/>
                  <a:gd name="T13" fmla="*/ 148 h 151"/>
                  <a:gd name="T14" fmla="*/ 98 w 111"/>
                  <a:gd name="T15" fmla="*/ 150 h 151"/>
                  <a:gd name="T16" fmla="*/ 93 w 111"/>
                  <a:gd name="T17" fmla="*/ 151 h 151"/>
                  <a:gd name="T18" fmla="*/ 88 w 111"/>
                  <a:gd name="T19" fmla="*/ 151 h 151"/>
                  <a:gd name="T20" fmla="*/ 22 w 111"/>
                  <a:gd name="T21" fmla="*/ 151 h 151"/>
                  <a:gd name="T22" fmla="*/ 22 w 111"/>
                  <a:gd name="T23" fmla="*/ 151 h 151"/>
                  <a:gd name="T24" fmla="*/ 16 w 111"/>
                  <a:gd name="T25" fmla="*/ 151 h 151"/>
                  <a:gd name="T26" fmla="*/ 12 w 111"/>
                  <a:gd name="T27" fmla="*/ 150 h 151"/>
                  <a:gd name="T28" fmla="*/ 8 w 111"/>
                  <a:gd name="T29" fmla="*/ 148 h 151"/>
                  <a:gd name="T30" fmla="*/ 5 w 111"/>
                  <a:gd name="T31" fmla="*/ 146 h 151"/>
                  <a:gd name="T32" fmla="*/ 2 w 111"/>
                  <a:gd name="T33" fmla="*/ 143 h 151"/>
                  <a:gd name="T34" fmla="*/ 1 w 111"/>
                  <a:gd name="T35" fmla="*/ 139 h 151"/>
                  <a:gd name="T36" fmla="*/ 0 w 111"/>
                  <a:gd name="T37" fmla="*/ 135 h 151"/>
                  <a:gd name="T38" fmla="*/ 0 w 111"/>
                  <a:gd name="T39" fmla="*/ 129 h 151"/>
                  <a:gd name="T40" fmla="*/ 0 w 111"/>
                  <a:gd name="T41" fmla="*/ 23 h 151"/>
                  <a:gd name="T42" fmla="*/ 0 w 111"/>
                  <a:gd name="T43" fmla="*/ 23 h 151"/>
                  <a:gd name="T44" fmla="*/ 0 w 111"/>
                  <a:gd name="T45" fmla="*/ 16 h 151"/>
                  <a:gd name="T46" fmla="*/ 1 w 111"/>
                  <a:gd name="T47" fmla="*/ 12 h 151"/>
                  <a:gd name="T48" fmla="*/ 2 w 111"/>
                  <a:gd name="T49" fmla="*/ 8 h 151"/>
                  <a:gd name="T50" fmla="*/ 5 w 111"/>
                  <a:gd name="T51" fmla="*/ 5 h 151"/>
                  <a:gd name="T52" fmla="*/ 8 w 111"/>
                  <a:gd name="T53" fmla="*/ 2 h 151"/>
                  <a:gd name="T54" fmla="*/ 12 w 111"/>
                  <a:gd name="T55" fmla="*/ 1 h 151"/>
                  <a:gd name="T56" fmla="*/ 16 w 111"/>
                  <a:gd name="T57" fmla="*/ 0 h 151"/>
                  <a:gd name="T58" fmla="*/ 22 w 111"/>
                  <a:gd name="T59" fmla="*/ 0 h 151"/>
                  <a:gd name="T60" fmla="*/ 88 w 111"/>
                  <a:gd name="T61" fmla="*/ 0 h 151"/>
                  <a:gd name="T62" fmla="*/ 88 w 111"/>
                  <a:gd name="T63" fmla="*/ 0 h 151"/>
                  <a:gd name="T64" fmla="*/ 93 w 111"/>
                  <a:gd name="T65" fmla="*/ 0 h 151"/>
                  <a:gd name="T66" fmla="*/ 98 w 111"/>
                  <a:gd name="T67" fmla="*/ 1 h 151"/>
                  <a:gd name="T68" fmla="*/ 103 w 111"/>
                  <a:gd name="T69" fmla="*/ 2 h 151"/>
                  <a:gd name="T70" fmla="*/ 106 w 111"/>
                  <a:gd name="T71" fmla="*/ 5 h 151"/>
                  <a:gd name="T72" fmla="*/ 108 w 111"/>
                  <a:gd name="T73" fmla="*/ 8 h 151"/>
                  <a:gd name="T74" fmla="*/ 110 w 111"/>
                  <a:gd name="T75" fmla="*/ 12 h 151"/>
                  <a:gd name="T76" fmla="*/ 110 w 111"/>
                  <a:gd name="T77" fmla="*/ 16 h 151"/>
                  <a:gd name="T78" fmla="*/ 111 w 111"/>
                  <a:gd name="T79" fmla="*/ 23 h 151"/>
                  <a:gd name="T80" fmla="*/ 111 w 111"/>
                  <a:gd name="T81" fmla="*/ 129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1" h="151">
                    <a:moveTo>
                      <a:pt x="111" y="129"/>
                    </a:moveTo>
                    <a:lnTo>
                      <a:pt x="111" y="129"/>
                    </a:lnTo>
                    <a:lnTo>
                      <a:pt x="110" y="135"/>
                    </a:lnTo>
                    <a:lnTo>
                      <a:pt x="110" y="139"/>
                    </a:lnTo>
                    <a:lnTo>
                      <a:pt x="108" y="143"/>
                    </a:lnTo>
                    <a:lnTo>
                      <a:pt x="106" y="146"/>
                    </a:lnTo>
                    <a:lnTo>
                      <a:pt x="103" y="148"/>
                    </a:lnTo>
                    <a:lnTo>
                      <a:pt x="98" y="150"/>
                    </a:lnTo>
                    <a:lnTo>
                      <a:pt x="93" y="151"/>
                    </a:lnTo>
                    <a:lnTo>
                      <a:pt x="88" y="151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16" y="151"/>
                    </a:lnTo>
                    <a:lnTo>
                      <a:pt x="12" y="150"/>
                    </a:lnTo>
                    <a:lnTo>
                      <a:pt x="8" y="148"/>
                    </a:lnTo>
                    <a:lnTo>
                      <a:pt x="5" y="146"/>
                    </a:lnTo>
                    <a:lnTo>
                      <a:pt x="2" y="143"/>
                    </a:lnTo>
                    <a:lnTo>
                      <a:pt x="1" y="139"/>
                    </a:lnTo>
                    <a:lnTo>
                      <a:pt x="0" y="135"/>
                    </a:lnTo>
                    <a:lnTo>
                      <a:pt x="0" y="129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16"/>
                    </a:lnTo>
                    <a:lnTo>
                      <a:pt x="1" y="12"/>
                    </a:lnTo>
                    <a:lnTo>
                      <a:pt x="2" y="8"/>
                    </a:lnTo>
                    <a:lnTo>
                      <a:pt x="5" y="5"/>
                    </a:lnTo>
                    <a:lnTo>
                      <a:pt x="8" y="2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2" y="0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93" y="0"/>
                    </a:lnTo>
                    <a:lnTo>
                      <a:pt x="98" y="1"/>
                    </a:lnTo>
                    <a:lnTo>
                      <a:pt x="103" y="2"/>
                    </a:lnTo>
                    <a:lnTo>
                      <a:pt x="106" y="5"/>
                    </a:lnTo>
                    <a:lnTo>
                      <a:pt x="108" y="8"/>
                    </a:lnTo>
                    <a:lnTo>
                      <a:pt x="110" y="12"/>
                    </a:lnTo>
                    <a:lnTo>
                      <a:pt x="110" y="16"/>
                    </a:lnTo>
                    <a:lnTo>
                      <a:pt x="111" y="23"/>
                    </a:lnTo>
                    <a:lnTo>
                      <a:pt x="111" y="1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6" name="Freeform 273"/>
              <p:cNvSpPr>
                <a:spLocks/>
              </p:cNvSpPr>
              <p:nvPr/>
            </p:nvSpPr>
            <p:spPr bwMode="auto">
              <a:xfrm>
                <a:off x="2523" y="874"/>
                <a:ext cx="64" cy="62"/>
              </a:xfrm>
              <a:custGeom>
                <a:avLst/>
                <a:gdLst>
                  <a:gd name="T0" fmla="*/ 50 w 64"/>
                  <a:gd name="T1" fmla="*/ 62 h 62"/>
                  <a:gd name="T2" fmla="*/ 50 w 64"/>
                  <a:gd name="T3" fmla="*/ 62 h 62"/>
                  <a:gd name="T4" fmla="*/ 51 w 64"/>
                  <a:gd name="T5" fmla="*/ 55 h 62"/>
                  <a:gd name="T6" fmla="*/ 51 w 64"/>
                  <a:gd name="T7" fmla="*/ 55 h 62"/>
                  <a:gd name="T8" fmla="*/ 52 w 64"/>
                  <a:gd name="T9" fmla="*/ 53 h 62"/>
                  <a:gd name="T10" fmla="*/ 54 w 64"/>
                  <a:gd name="T11" fmla="*/ 51 h 62"/>
                  <a:gd name="T12" fmla="*/ 54 w 64"/>
                  <a:gd name="T13" fmla="*/ 51 h 62"/>
                  <a:gd name="T14" fmla="*/ 63 w 64"/>
                  <a:gd name="T15" fmla="*/ 45 h 62"/>
                  <a:gd name="T16" fmla="*/ 63 w 64"/>
                  <a:gd name="T17" fmla="*/ 45 h 62"/>
                  <a:gd name="T18" fmla="*/ 64 w 64"/>
                  <a:gd name="T19" fmla="*/ 27 h 62"/>
                  <a:gd name="T20" fmla="*/ 64 w 64"/>
                  <a:gd name="T21" fmla="*/ 27 h 62"/>
                  <a:gd name="T22" fmla="*/ 63 w 64"/>
                  <a:gd name="T23" fmla="*/ 22 h 62"/>
                  <a:gd name="T24" fmla="*/ 61 w 64"/>
                  <a:gd name="T25" fmla="*/ 17 h 62"/>
                  <a:gd name="T26" fmla="*/ 58 w 64"/>
                  <a:gd name="T27" fmla="*/ 12 h 62"/>
                  <a:gd name="T28" fmla="*/ 54 w 64"/>
                  <a:gd name="T29" fmla="*/ 8 h 62"/>
                  <a:gd name="T30" fmla="*/ 50 w 64"/>
                  <a:gd name="T31" fmla="*/ 5 h 62"/>
                  <a:gd name="T32" fmla="*/ 45 w 64"/>
                  <a:gd name="T33" fmla="*/ 2 h 62"/>
                  <a:gd name="T34" fmla="*/ 38 w 64"/>
                  <a:gd name="T35" fmla="*/ 0 h 62"/>
                  <a:gd name="T36" fmla="*/ 32 w 64"/>
                  <a:gd name="T37" fmla="*/ 0 h 62"/>
                  <a:gd name="T38" fmla="*/ 32 w 64"/>
                  <a:gd name="T39" fmla="*/ 0 h 62"/>
                  <a:gd name="T40" fmla="*/ 26 w 64"/>
                  <a:gd name="T41" fmla="*/ 0 h 62"/>
                  <a:gd name="T42" fmla="*/ 20 w 64"/>
                  <a:gd name="T43" fmla="*/ 2 h 62"/>
                  <a:gd name="T44" fmla="*/ 15 w 64"/>
                  <a:gd name="T45" fmla="*/ 5 h 62"/>
                  <a:gd name="T46" fmla="*/ 10 w 64"/>
                  <a:gd name="T47" fmla="*/ 8 h 62"/>
                  <a:gd name="T48" fmla="*/ 6 w 64"/>
                  <a:gd name="T49" fmla="*/ 12 h 62"/>
                  <a:gd name="T50" fmla="*/ 2 w 64"/>
                  <a:gd name="T51" fmla="*/ 17 h 62"/>
                  <a:gd name="T52" fmla="*/ 0 w 64"/>
                  <a:gd name="T53" fmla="*/ 22 h 62"/>
                  <a:gd name="T54" fmla="*/ 0 w 64"/>
                  <a:gd name="T55" fmla="*/ 27 h 62"/>
                  <a:gd name="T56" fmla="*/ 0 w 64"/>
                  <a:gd name="T57" fmla="*/ 27 h 62"/>
                  <a:gd name="T58" fmla="*/ 1 w 64"/>
                  <a:gd name="T59" fmla="*/ 45 h 62"/>
                  <a:gd name="T60" fmla="*/ 1 w 64"/>
                  <a:gd name="T61" fmla="*/ 45 h 62"/>
                  <a:gd name="T62" fmla="*/ 10 w 64"/>
                  <a:gd name="T63" fmla="*/ 51 h 62"/>
                  <a:gd name="T64" fmla="*/ 10 w 64"/>
                  <a:gd name="T65" fmla="*/ 51 h 62"/>
                  <a:gd name="T66" fmla="*/ 12 w 64"/>
                  <a:gd name="T67" fmla="*/ 53 h 62"/>
                  <a:gd name="T68" fmla="*/ 13 w 64"/>
                  <a:gd name="T69" fmla="*/ 55 h 62"/>
                  <a:gd name="T70" fmla="*/ 13 w 64"/>
                  <a:gd name="T71" fmla="*/ 55 h 62"/>
                  <a:gd name="T72" fmla="*/ 14 w 64"/>
                  <a:gd name="T7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4" h="62">
                    <a:moveTo>
                      <a:pt x="50" y="62"/>
                    </a:moveTo>
                    <a:lnTo>
                      <a:pt x="50" y="62"/>
                    </a:lnTo>
                    <a:lnTo>
                      <a:pt x="51" y="55"/>
                    </a:lnTo>
                    <a:lnTo>
                      <a:pt x="51" y="55"/>
                    </a:lnTo>
                    <a:lnTo>
                      <a:pt x="52" y="53"/>
                    </a:lnTo>
                    <a:lnTo>
                      <a:pt x="54" y="51"/>
                    </a:lnTo>
                    <a:lnTo>
                      <a:pt x="54" y="51"/>
                    </a:lnTo>
                    <a:lnTo>
                      <a:pt x="63" y="45"/>
                    </a:lnTo>
                    <a:lnTo>
                      <a:pt x="63" y="45"/>
                    </a:lnTo>
                    <a:lnTo>
                      <a:pt x="64" y="27"/>
                    </a:lnTo>
                    <a:lnTo>
                      <a:pt x="64" y="27"/>
                    </a:lnTo>
                    <a:lnTo>
                      <a:pt x="63" y="22"/>
                    </a:lnTo>
                    <a:lnTo>
                      <a:pt x="61" y="17"/>
                    </a:lnTo>
                    <a:lnTo>
                      <a:pt x="58" y="12"/>
                    </a:lnTo>
                    <a:lnTo>
                      <a:pt x="54" y="8"/>
                    </a:lnTo>
                    <a:lnTo>
                      <a:pt x="50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8"/>
                    </a:lnTo>
                    <a:lnTo>
                      <a:pt x="6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1" y="45"/>
                    </a:lnTo>
                    <a:lnTo>
                      <a:pt x="1" y="45"/>
                    </a:lnTo>
                    <a:lnTo>
                      <a:pt x="10" y="51"/>
                    </a:lnTo>
                    <a:lnTo>
                      <a:pt x="10" y="51"/>
                    </a:lnTo>
                    <a:lnTo>
                      <a:pt x="12" y="53"/>
                    </a:lnTo>
                    <a:lnTo>
                      <a:pt x="13" y="55"/>
                    </a:lnTo>
                    <a:lnTo>
                      <a:pt x="13" y="55"/>
                    </a:lnTo>
                    <a:lnTo>
                      <a:pt x="14" y="6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7" name="Freeform 274"/>
              <p:cNvSpPr>
                <a:spLocks/>
              </p:cNvSpPr>
              <p:nvPr/>
            </p:nvSpPr>
            <p:spPr bwMode="auto">
              <a:xfrm>
                <a:off x="2535" y="901"/>
                <a:ext cx="13" cy="14"/>
              </a:xfrm>
              <a:custGeom>
                <a:avLst/>
                <a:gdLst>
                  <a:gd name="T0" fmla="*/ 6 w 13"/>
                  <a:gd name="T1" fmla="*/ 14 h 14"/>
                  <a:gd name="T2" fmla="*/ 6 w 13"/>
                  <a:gd name="T3" fmla="*/ 14 h 14"/>
                  <a:gd name="T4" fmla="*/ 4 w 13"/>
                  <a:gd name="T5" fmla="*/ 13 h 14"/>
                  <a:gd name="T6" fmla="*/ 1 w 13"/>
                  <a:gd name="T7" fmla="*/ 11 h 14"/>
                  <a:gd name="T8" fmla="*/ 0 w 13"/>
                  <a:gd name="T9" fmla="*/ 9 h 14"/>
                  <a:gd name="T10" fmla="*/ 0 w 13"/>
                  <a:gd name="T11" fmla="*/ 6 h 14"/>
                  <a:gd name="T12" fmla="*/ 0 w 13"/>
                  <a:gd name="T13" fmla="*/ 6 h 14"/>
                  <a:gd name="T14" fmla="*/ 0 w 13"/>
                  <a:gd name="T15" fmla="*/ 4 h 14"/>
                  <a:gd name="T16" fmla="*/ 1 w 13"/>
                  <a:gd name="T17" fmla="*/ 2 h 14"/>
                  <a:gd name="T18" fmla="*/ 4 w 13"/>
                  <a:gd name="T19" fmla="*/ 0 h 14"/>
                  <a:gd name="T20" fmla="*/ 6 w 13"/>
                  <a:gd name="T21" fmla="*/ 0 h 14"/>
                  <a:gd name="T22" fmla="*/ 6 w 13"/>
                  <a:gd name="T23" fmla="*/ 0 h 14"/>
                  <a:gd name="T24" fmla="*/ 9 w 13"/>
                  <a:gd name="T25" fmla="*/ 0 h 14"/>
                  <a:gd name="T26" fmla="*/ 11 w 13"/>
                  <a:gd name="T27" fmla="*/ 2 h 14"/>
                  <a:gd name="T28" fmla="*/ 12 w 13"/>
                  <a:gd name="T29" fmla="*/ 4 h 14"/>
                  <a:gd name="T30" fmla="*/ 13 w 13"/>
                  <a:gd name="T31" fmla="*/ 6 h 14"/>
                  <a:gd name="T32" fmla="*/ 13 w 13"/>
                  <a:gd name="T33" fmla="*/ 6 h 14"/>
                  <a:gd name="T34" fmla="*/ 12 w 13"/>
                  <a:gd name="T35" fmla="*/ 9 h 14"/>
                  <a:gd name="T36" fmla="*/ 11 w 13"/>
                  <a:gd name="T37" fmla="*/ 11 h 14"/>
                  <a:gd name="T38" fmla="*/ 9 w 13"/>
                  <a:gd name="T39" fmla="*/ 13 h 14"/>
                  <a:gd name="T40" fmla="*/ 6 w 13"/>
                  <a:gd name="T41" fmla="*/ 14 h 14"/>
                  <a:gd name="T42" fmla="*/ 6 w 13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14"/>
                    </a:moveTo>
                    <a:lnTo>
                      <a:pt x="6" y="14"/>
                    </a:lnTo>
                    <a:lnTo>
                      <a:pt x="4" y="13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1" y="2"/>
                    </a:lnTo>
                    <a:lnTo>
                      <a:pt x="12" y="4"/>
                    </a:lnTo>
                    <a:lnTo>
                      <a:pt x="13" y="6"/>
                    </a:lnTo>
                    <a:lnTo>
                      <a:pt x="13" y="6"/>
                    </a:lnTo>
                    <a:lnTo>
                      <a:pt x="12" y="9"/>
                    </a:lnTo>
                    <a:lnTo>
                      <a:pt x="11" y="11"/>
                    </a:lnTo>
                    <a:lnTo>
                      <a:pt x="9" y="13"/>
                    </a:lnTo>
                    <a:lnTo>
                      <a:pt x="6" y="14"/>
                    </a:lnTo>
                    <a:lnTo>
                      <a:pt x="6" y="1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8" name="Freeform 275"/>
              <p:cNvSpPr>
                <a:spLocks/>
              </p:cNvSpPr>
              <p:nvPr/>
            </p:nvSpPr>
            <p:spPr bwMode="auto">
              <a:xfrm>
                <a:off x="2562" y="901"/>
                <a:ext cx="14" cy="14"/>
              </a:xfrm>
              <a:custGeom>
                <a:avLst/>
                <a:gdLst>
                  <a:gd name="T0" fmla="*/ 7 w 14"/>
                  <a:gd name="T1" fmla="*/ 14 h 14"/>
                  <a:gd name="T2" fmla="*/ 7 w 14"/>
                  <a:gd name="T3" fmla="*/ 14 h 14"/>
                  <a:gd name="T4" fmla="*/ 5 w 14"/>
                  <a:gd name="T5" fmla="*/ 13 h 14"/>
                  <a:gd name="T6" fmla="*/ 2 w 14"/>
                  <a:gd name="T7" fmla="*/ 11 h 14"/>
                  <a:gd name="T8" fmla="*/ 0 w 14"/>
                  <a:gd name="T9" fmla="*/ 9 h 14"/>
                  <a:gd name="T10" fmla="*/ 0 w 14"/>
                  <a:gd name="T11" fmla="*/ 6 h 14"/>
                  <a:gd name="T12" fmla="*/ 0 w 14"/>
                  <a:gd name="T13" fmla="*/ 6 h 14"/>
                  <a:gd name="T14" fmla="*/ 0 w 14"/>
                  <a:gd name="T15" fmla="*/ 4 h 14"/>
                  <a:gd name="T16" fmla="*/ 2 w 14"/>
                  <a:gd name="T17" fmla="*/ 2 h 14"/>
                  <a:gd name="T18" fmla="*/ 5 w 14"/>
                  <a:gd name="T19" fmla="*/ 0 h 14"/>
                  <a:gd name="T20" fmla="*/ 7 w 14"/>
                  <a:gd name="T21" fmla="*/ 0 h 14"/>
                  <a:gd name="T22" fmla="*/ 7 w 14"/>
                  <a:gd name="T23" fmla="*/ 0 h 14"/>
                  <a:gd name="T24" fmla="*/ 10 w 14"/>
                  <a:gd name="T25" fmla="*/ 0 h 14"/>
                  <a:gd name="T26" fmla="*/ 12 w 14"/>
                  <a:gd name="T27" fmla="*/ 2 h 14"/>
                  <a:gd name="T28" fmla="*/ 13 w 14"/>
                  <a:gd name="T29" fmla="*/ 4 h 14"/>
                  <a:gd name="T30" fmla="*/ 14 w 14"/>
                  <a:gd name="T31" fmla="*/ 6 h 14"/>
                  <a:gd name="T32" fmla="*/ 14 w 14"/>
                  <a:gd name="T33" fmla="*/ 6 h 14"/>
                  <a:gd name="T34" fmla="*/ 13 w 14"/>
                  <a:gd name="T35" fmla="*/ 9 h 14"/>
                  <a:gd name="T36" fmla="*/ 12 w 14"/>
                  <a:gd name="T37" fmla="*/ 11 h 14"/>
                  <a:gd name="T38" fmla="*/ 10 w 14"/>
                  <a:gd name="T39" fmla="*/ 13 h 14"/>
                  <a:gd name="T40" fmla="*/ 7 w 14"/>
                  <a:gd name="T41" fmla="*/ 14 h 14"/>
                  <a:gd name="T42" fmla="*/ 7 w 14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7" y="14"/>
                    </a:moveTo>
                    <a:lnTo>
                      <a:pt x="7" y="14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3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3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7" y="14"/>
                    </a:lnTo>
                    <a:lnTo>
                      <a:pt x="7" y="1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9" name="Freeform 276"/>
              <p:cNvSpPr>
                <a:spLocks/>
              </p:cNvSpPr>
              <p:nvPr/>
            </p:nvSpPr>
            <p:spPr bwMode="auto">
              <a:xfrm>
                <a:off x="2337" y="510"/>
                <a:ext cx="70" cy="70"/>
              </a:xfrm>
              <a:custGeom>
                <a:avLst/>
                <a:gdLst>
                  <a:gd name="T0" fmla="*/ 35 w 70"/>
                  <a:gd name="T1" fmla="*/ 70 h 70"/>
                  <a:gd name="T2" fmla="*/ 35 w 70"/>
                  <a:gd name="T3" fmla="*/ 70 h 70"/>
                  <a:gd name="T4" fmla="*/ 28 w 70"/>
                  <a:gd name="T5" fmla="*/ 70 h 70"/>
                  <a:gd name="T6" fmla="*/ 22 w 70"/>
                  <a:gd name="T7" fmla="*/ 68 h 70"/>
                  <a:gd name="T8" fmla="*/ 16 w 70"/>
                  <a:gd name="T9" fmla="*/ 64 h 70"/>
                  <a:gd name="T10" fmla="*/ 10 w 70"/>
                  <a:gd name="T11" fmla="*/ 60 h 70"/>
                  <a:gd name="T12" fmla="*/ 6 w 70"/>
                  <a:gd name="T13" fmla="*/ 55 h 70"/>
                  <a:gd name="T14" fmla="*/ 3 w 70"/>
                  <a:gd name="T15" fmla="*/ 50 h 70"/>
                  <a:gd name="T16" fmla="*/ 1 w 70"/>
                  <a:gd name="T17" fmla="*/ 43 h 70"/>
                  <a:gd name="T18" fmla="*/ 0 w 70"/>
                  <a:gd name="T19" fmla="*/ 35 h 70"/>
                  <a:gd name="T20" fmla="*/ 0 w 70"/>
                  <a:gd name="T21" fmla="*/ 35 h 70"/>
                  <a:gd name="T22" fmla="*/ 1 w 70"/>
                  <a:gd name="T23" fmla="*/ 28 h 70"/>
                  <a:gd name="T24" fmla="*/ 3 w 70"/>
                  <a:gd name="T25" fmla="*/ 22 h 70"/>
                  <a:gd name="T26" fmla="*/ 6 w 70"/>
                  <a:gd name="T27" fmla="*/ 16 h 70"/>
                  <a:gd name="T28" fmla="*/ 10 w 70"/>
                  <a:gd name="T29" fmla="*/ 11 h 70"/>
                  <a:gd name="T30" fmla="*/ 16 w 70"/>
                  <a:gd name="T31" fmla="*/ 7 h 70"/>
                  <a:gd name="T32" fmla="*/ 22 w 70"/>
                  <a:gd name="T33" fmla="*/ 3 h 70"/>
                  <a:gd name="T34" fmla="*/ 28 w 70"/>
                  <a:gd name="T35" fmla="*/ 1 h 70"/>
                  <a:gd name="T36" fmla="*/ 35 w 70"/>
                  <a:gd name="T37" fmla="*/ 0 h 70"/>
                  <a:gd name="T38" fmla="*/ 35 w 70"/>
                  <a:gd name="T39" fmla="*/ 0 h 70"/>
                  <a:gd name="T40" fmla="*/ 42 w 70"/>
                  <a:gd name="T41" fmla="*/ 1 h 70"/>
                  <a:gd name="T42" fmla="*/ 49 w 70"/>
                  <a:gd name="T43" fmla="*/ 3 h 70"/>
                  <a:gd name="T44" fmla="*/ 55 w 70"/>
                  <a:gd name="T45" fmla="*/ 7 h 70"/>
                  <a:gd name="T46" fmla="*/ 60 w 70"/>
                  <a:gd name="T47" fmla="*/ 11 h 70"/>
                  <a:gd name="T48" fmla="*/ 64 w 70"/>
                  <a:gd name="T49" fmla="*/ 16 h 70"/>
                  <a:gd name="T50" fmla="*/ 67 w 70"/>
                  <a:gd name="T51" fmla="*/ 22 h 70"/>
                  <a:gd name="T52" fmla="*/ 69 w 70"/>
                  <a:gd name="T53" fmla="*/ 28 h 70"/>
                  <a:gd name="T54" fmla="*/ 70 w 70"/>
                  <a:gd name="T55" fmla="*/ 35 h 70"/>
                  <a:gd name="T56" fmla="*/ 70 w 70"/>
                  <a:gd name="T57" fmla="*/ 35 h 70"/>
                  <a:gd name="T58" fmla="*/ 69 w 70"/>
                  <a:gd name="T59" fmla="*/ 43 h 70"/>
                  <a:gd name="T60" fmla="*/ 67 w 70"/>
                  <a:gd name="T61" fmla="*/ 50 h 70"/>
                  <a:gd name="T62" fmla="*/ 64 w 70"/>
                  <a:gd name="T63" fmla="*/ 55 h 70"/>
                  <a:gd name="T64" fmla="*/ 60 w 70"/>
                  <a:gd name="T65" fmla="*/ 60 h 70"/>
                  <a:gd name="T66" fmla="*/ 55 w 70"/>
                  <a:gd name="T67" fmla="*/ 64 h 70"/>
                  <a:gd name="T68" fmla="*/ 49 w 70"/>
                  <a:gd name="T69" fmla="*/ 68 h 70"/>
                  <a:gd name="T70" fmla="*/ 42 w 70"/>
                  <a:gd name="T71" fmla="*/ 70 h 70"/>
                  <a:gd name="T72" fmla="*/ 35 w 70"/>
                  <a:gd name="T73" fmla="*/ 70 h 70"/>
                  <a:gd name="T74" fmla="*/ 35 w 70"/>
                  <a:gd name="T75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0" h="70">
                    <a:moveTo>
                      <a:pt x="35" y="70"/>
                    </a:moveTo>
                    <a:lnTo>
                      <a:pt x="35" y="70"/>
                    </a:lnTo>
                    <a:lnTo>
                      <a:pt x="28" y="70"/>
                    </a:lnTo>
                    <a:lnTo>
                      <a:pt x="22" y="68"/>
                    </a:lnTo>
                    <a:lnTo>
                      <a:pt x="16" y="64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1"/>
                    </a:lnTo>
                    <a:lnTo>
                      <a:pt x="16" y="7"/>
                    </a:lnTo>
                    <a:lnTo>
                      <a:pt x="22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42" y="1"/>
                    </a:lnTo>
                    <a:lnTo>
                      <a:pt x="49" y="3"/>
                    </a:lnTo>
                    <a:lnTo>
                      <a:pt x="55" y="7"/>
                    </a:lnTo>
                    <a:lnTo>
                      <a:pt x="60" y="11"/>
                    </a:lnTo>
                    <a:lnTo>
                      <a:pt x="64" y="16"/>
                    </a:lnTo>
                    <a:lnTo>
                      <a:pt x="67" y="22"/>
                    </a:lnTo>
                    <a:lnTo>
                      <a:pt x="69" y="28"/>
                    </a:lnTo>
                    <a:lnTo>
                      <a:pt x="70" y="35"/>
                    </a:lnTo>
                    <a:lnTo>
                      <a:pt x="70" y="35"/>
                    </a:lnTo>
                    <a:lnTo>
                      <a:pt x="69" y="43"/>
                    </a:lnTo>
                    <a:lnTo>
                      <a:pt x="67" y="50"/>
                    </a:lnTo>
                    <a:lnTo>
                      <a:pt x="64" y="55"/>
                    </a:lnTo>
                    <a:lnTo>
                      <a:pt x="60" y="60"/>
                    </a:lnTo>
                    <a:lnTo>
                      <a:pt x="55" y="64"/>
                    </a:lnTo>
                    <a:lnTo>
                      <a:pt x="49" y="68"/>
                    </a:lnTo>
                    <a:lnTo>
                      <a:pt x="42" y="70"/>
                    </a:lnTo>
                    <a:lnTo>
                      <a:pt x="35" y="70"/>
                    </a:lnTo>
                    <a:lnTo>
                      <a:pt x="35" y="7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0" name="Freeform 277"/>
              <p:cNvSpPr>
                <a:spLocks/>
              </p:cNvSpPr>
              <p:nvPr/>
            </p:nvSpPr>
            <p:spPr bwMode="auto">
              <a:xfrm>
                <a:off x="2327" y="591"/>
                <a:ext cx="90" cy="165"/>
              </a:xfrm>
              <a:custGeom>
                <a:avLst/>
                <a:gdLst>
                  <a:gd name="T0" fmla="*/ 68 w 90"/>
                  <a:gd name="T1" fmla="*/ 165 h 165"/>
                  <a:gd name="T2" fmla="*/ 68 w 90"/>
                  <a:gd name="T3" fmla="*/ 165 h 165"/>
                  <a:gd name="T4" fmla="*/ 71 w 90"/>
                  <a:gd name="T5" fmla="*/ 152 h 165"/>
                  <a:gd name="T6" fmla="*/ 73 w 90"/>
                  <a:gd name="T7" fmla="*/ 136 h 165"/>
                  <a:gd name="T8" fmla="*/ 78 w 90"/>
                  <a:gd name="T9" fmla="*/ 108 h 165"/>
                  <a:gd name="T10" fmla="*/ 78 w 90"/>
                  <a:gd name="T11" fmla="*/ 108 h 165"/>
                  <a:gd name="T12" fmla="*/ 80 w 90"/>
                  <a:gd name="T13" fmla="*/ 101 h 165"/>
                  <a:gd name="T14" fmla="*/ 82 w 90"/>
                  <a:gd name="T15" fmla="*/ 98 h 165"/>
                  <a:gd name="T16" fmla="*/ 84 w 90"/>
                  <a:gd name="T17" fmla="*/ 95 h 165"/>
                  <a:gd name="T18" fmla="*/ 86 w 90"/>
                  <a:gd name="T19" fmla="*/ 90 h 165"/>
                  <a:gd name="T20" fmla="*/ 86 w 90"/>
                  <a:gd name="T21" fmla="*/ 90 h 165"/>
                  <a:gd name="T22" fmla="*/ 88 w 90"/>
                  <a:gd name="T23" fmla="*/ 76 h 165"/>
                  <a:gd name="T24" fmla="*/ 89 w 90"/>
                  <a:gd name="T25" fmla="*/ 61 h 165"/>
                  <a:gd name="T26" fmla="*/ 90 w 90"/>
                  <a:gd name="T27" fmla="*/ 39 h 165"/>
                  <a:gd name="T28" fmla="*/ 90 w 90"/>
                  <a:gd name="T29" fmla="*/ 23 h 165"/>
                  <a:gd name="T30" fmla="*/ 89 w 90"/>
                  <a:gd name="T31" fmla="*/ 17 h 165"/>
                  <a:gd name="T32" fmla="*/ 89 w 90"/>
                  <a:gd name="T33" fmla="*/ 17 h 165"/>
                  <a:gd name="T34" fmla="*/ 88 w 90"/>
                  <a:gd name="T35" fmla="*/ 14 h 165"/>
                  <a:gd name="T36" fmla="*/ 86 w 90"/>
                  <a:gd name="T37" fmla="*/ 11 h 165"/>
                  <a:gd name="T38" fmla="*/ 81 w 90"/>
                  <a:gd name="T39" fmla="*/ 8 h 165"/>
                  <a:gd name="T40" fmla="*/ 76 w 90"/>
                  <a:gd name="T41" fmla="*/ 5 h 165"/>
                  <a:gd name="T42" fmla="*/ 69 w 90"/>
                  <a:gd name="T43" fmla="*/ 3 h 165"/>
                  <a:gd name="T44" fmla="*/ 62 w 90"/>
                  <a:gd name="T45" fmla="*/ 2 h 165"/>
                  <a:gd name="T46" fmla="*/ 53 w 90"/>
                  <a:gd name="T47" fmla="*/ 1 h 165"/>
                  <a:gd name="T48" fmla="*/ 45 w 90"/>
                  <a:gd name="T49" fmla="*/ 0 h 165"/>
                  <a:gd name="T50" fmla="*/ 45 w 90"/>
                  <a:gd name="T51" fmla="*/ 0 h 165"/>
                  <a:gd name="T52" fmla="*/ 37 w 90"/>
                  <a:gd name="T53" fmla="*/ 1 h 165"/>
                  <a:gd name="T54" fmla="*/ 29 w 90"/>
                  <a:gd name="T55" fmla="*/ 2 h 165"/>
                  <a:gd name="T56" fmla="*/ 22 w 90"/>
                  <a:gd name="T57" fmla="*/ 3 h 165"/>
                  <a:gd name="T58" fmla="*/ 14 w 90"/>
                  <a:gd name="T59" fmla="*/ 5 h 165"/>
                  <a:gd name="T60" fmla="*/ 9 w 90"/>
                  <a:gd name="T61" fmla="*/ 8 h 165"/>
                  <a:gd name="T62" fmla="*/ 5 w 90"/>
                  <a:gd name="T63" fmla="*/ 11 h 165"/>
                  <a:gd name="T64" fmla="*/ 2 w 90"/>
                  <a:gd name="T65" fmla="*/ 14 h 165"/>
                  <a:gd name="T66" fmla="*/ 1 w 90"/>
                  <a:gd name="T67" fmla="*/ 17 h 165"/>
                  <a:gd name="T68" fmla="*/ 1 w 90"/>
                  <a:gd name="T69" fmla="*/ 17 h 165"/>
                  <a:gd name="T70" fmla="*/ 1 w 90"/>
                  <a:gd name="T71" fmla="*/ 23 h 165"/>
                  <a:gd name="T72" fmla="*/ 0 w 90"/>
                  <a:gd name="T73" fmla="*/ 39 h 165"/>
                  <a:gd name="T74" fmla="*/ 1 w 90"/>
                  <a:gd name="T75" fmla="*/ 61 h 165"/>
                  <a:gd name="T76" fmla="*/ 3 w 90"/>
                  <a:gd name="T77" fmla="*/ 76 h 165"/>
                  <a:gd name="T78" fmla="*/ 5 w 90"/>
                  <a:gd name="T79" fmla="*/ 90 h 165"/>
                  <a:gd name="T80" fmla="*/ 5 w 90"/>
                  <a:gd name="T81" fmla="*/ 90 h 165"/>
                  <a:gd name="T82" fmla="*/ 6 w 90"/>
                  <a:gd name="T83" fmla="*/ 95 h 165"/>
                  <a:gd name="T84" fmla="*/ 8 w 90"/>
                  <a:gd name="T85" fmla="*/ 98 h 165"/>
                  <a:gd name="T86" fmla="*/ 10 w 90"/>
                  <a:gd name="T87" fmla="*/ 101 h 165"/>
                  <a:gd name="T88" fmla="*/ 12 w 90"/>
                  <a:gd name="T89" fmla="*/ 108 h 165"/>
                  <a:gd name="T90" fmla="*/ 12 w 90"/>
                  <a:gd name="T91" fmla="*/ 108 h 165"/>
                  <a:gd name="T92" fmla="*/ 17 w 90"/>
                  <a:gd name="T93" fmla="*/ 136 h 165"/>
                  <a:gd name="T94" fmla="*/ 20 w 90"/>
                  <a:gd name="T95" fmla="*/ 152 h 165"/>
                  <a:gd name="T96" fmla="*/ 24 w 90"/>
                  <a:gd name="T97" fmla="*/ 16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0" h="165">
                    <a:moveTo>
                      <a:pt x="68" y="165"/>
                    </a:moveTo>
                    <a:lnTo>
                      <a:pt x="68" y="165"/>
                    </a:lnTo>
                    <a:lnTo>
                      <a:pt x="71" y="152"/>
                    </a:lnTo>
                    <a:lnTo>
                      <a:pt x="73" y="136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80" y="101"/>
                    </a:lnTo>
                    <a:lnTo>
                      <a:pt x="82" y="98"/>
                    </a:lnTo>
                    <a:lnTo>
                      <a:pt x="84" y="95"/>
                    </a:lnTo>
                    <a:lnTo>
                      <a:pt x="86" y="90"/>
                    </a:lnTo>
                    <a:lnTo>
                      <a:pt x="86" y="90"/>
                    </a:lnTo>
                    <a:lnTo>
                      <a:pt x="88" y="76"/>
                    </a:lnTo>
                    <a:lnTo>
                      <a:pt x="89" y="61"/>
                    </a:lnTo>
                    <a:lnTo>
                      <a:pt x="90" y="39"/>
                    </a:lnTo>
                    <a:lnTo>
                      <a:pt x="90" y="23"/>
                    </a:lnTo>
                    <a:lnTo>
                      <a:pt x="89" y="17"/>
                    </a:lnTo>
                    <a:lnTo>
                      <a:pt x="89" y="17"/>
                    </a:lnTo>
                    <a:lnTo>
                      <a:pt x="88" y="14"/>
                    </a:lnTo>
                    <a:lnTo>
                      <a:pt x="86" y="11"/>
                    </a:lnTo>
                    <a:lnTo>
                      <a:pt x="81" y="8"/>
                    </a:lnTo>
                    <a:lnTo>
                      <a:pt x="76" y="5"/>
                    </a:lnTo>
                    <a:lnTo>
                      <a:pt x="69" y="3"/>
                    </a:lnTo>
                    <a:lnTo>
                      <a:pt x="62" y="2"/>
                    </a:lnTo>
                    <a:lnTo>
                      <a:pt x="53" y="1"/>
                    </a:lnTo>
                    <a:lnTo>
                      <a:pt x="45" y="0"/>
                    </a:lnTo>
                    <a:lnTo>
                      <a:pt x="45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2" y="3"/>
                    </a:lnTo>
                    <a:lnTo>
                      <a:pt x="14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1"/>
                    </a:lnTo>
                    <a:lnTo>
                      <a:pt x="3" y="76"/>
                    </a:lnTo>
                    <a:lnTo>
                      <a:pt x="5" y="90"/>
                    </a:lnTo>
                    <a:lnTo>
                      <a:pt x="5" y="90"/>
                    </a:lnTo>
                    <a:lnTo>
                      <a:pt x="6" y="95"/>
                    </a:lnTo>
                    <a:lnTo>
                      <a:pt x="8" y="98"/>
                    </a:lnTo>
                    <a:lnTo>
                      <a:pt x="10" y="101"/>
                    </a:lnTo>
                    <a:lnTo>
                      <a:pt x="12" y="108"/>
                    </a:lnTo>
                    <a:lnTo>
                      <a:pt x="12" y="108"/>
                    </a:lnTo>
                    <a:lnTo>
                      <a:pt x="17" y="136"/>
                    </a:lnTo>
                    <a:lnTo>
                      <a:pt x="20" y="152"/>
                    </a:lnTo>
                    <a:lnTo>
                      <a:pt x="24" y="16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1" name="Freeform 278"/>
              <p:cNvSpPr>
                <a:spLocks/>
              </p:cNvSpPr>
              <p:nvPr/>
            </p:nvSpPr>
            <p:spPr bwMode="auto">
              <a:xfrm>
                <a:off x="2221" y="514"/>
                <a:ext cx="67" cy="66"/>
              </a:xfrm>
              <a:custGeom>
                <a:avLst/>
                <a:gdLst>
                  <a:gd name="T0" fmla="*/ 33 w 67"/>
                  <a:gd name="T1" fmla="*/ 66 h 66"/>
                  <a:gd name="T2" fmla="*/ 33 w 67"/>
                  <a:gd name="T3" fmla="*/ 66 h 66"/>
                  <a:gd name="T4" fmla="*/ 40 w 67"/>
                  <a:gd name="T5" fmla="*/ 66 h 66"/>
                  <a:gd name="T6" fmla="*/ 46 w 67"/>
                  <a:gd name="T7" fmla="*/ 64 h 66"/>
                  <a:gd name="T8" fmla="*/ 51 w 67"/>
                  <a:gd name="T9" fmla="*/ 61 h 66"/>
                  <a:gd name="T10" fmla="*/ 57 w 67"/>
                  <a:gd name="T11" fmla="*/ 57 h 66"/>
                  <a:gd name="T12" fmla="*/ 61 w 67"/>
                  <a:gd name="T13" fmla="*/ 52 h 66"/>
                  <a:gd name="T14" fmla="*/ 64 w 67"/>
                  <a:gd name="T15" fmla="*/ 47 h 66"/>
                  <a:gd name="T16" fmla="*/ 66 w 67"/>
                  <a:gd name="T17" fmla="*/ 41 h 66"/>
                  <a:gd name="T18" fmla="*/ 67 w 67"/>
                  <a:gd name="T19" fmla="*/ 33 h 66"/>
                  <a:gd name="T20" fmla="*/ 67 w 67"/>
                  <a:gd name="T21" fmla="*/ 33 h 66"/>
                  <a:gd name="T22" fmla="*/ 66 w 67"/>
                  <a:gd name="T23" fmla="*/ 26 h 66"/>
                  <a:gd name="T24" fmla="*/ 64 w 67"/>
                  <a:gd name="T25" fmla="*/ 20 h 66"/>
                  <a:gd name="T26" fmla="*/ 61 w 67"/>
                  <a:gd name="T27" fmla="*/ 15 h 66"/>
                  <a:gd name="T28" fmla="*/ 57 w 67"/>
                  <a:gd name="T29" fmla="*/ 10 h 66"/>
                  <a:gd name="T30" fmla="*/ 51 w 67"/>
                  <a:gd name="T31" fmla="*/ 6 h 66"/>
                  <a:gd name="T32" fmla="*/ 46 w 67"/>
                  <a:gd name="T33" fmla="*/ 3 h 66"/>
                  <a:gd name="T34" fmla="*/ 40 w 67"/>
                  <a:gd name="T35" fmla="*/ 0 h 66"/>
                  <a:gd name="T36" fmla="*/ 33 w 67"/>
                  <a:gd name="T37" fmla="*/ 0 h 66"/>
                  <a:gd name="T38" fmla="*/ 33 w 67"/>
                  <a:gd name="T39" fmla="*/ 0 h 66"/>
                  <a:gd name="T40" fmla="*/ 27 w 67"/>
                  <a:gd name="T41" fmla="*/ 0 h 66"/>
                  <a:gd name="T42" fmla="*/ 21 w 67"/>
                  <a:gd name="T43" fmla="*/ 3 h 66"/>
                  <a:gd name="T44" fmla="*/ 14 w 67"/>
                  <a:gd name="T45" fmla="*/ 6 h 66"/>
                  <a:gd name="T46" fmla="*/ 10 w 67"/>
                  <a:gd name="T47" fmla="*/ 10 h 66"/>
                  <a:gd name="T48" fmla="*/ 6 w 67"/>
                  <a:gd name="T49" fmla="*/ 15 h 66"/>
                  <a:gd name="T50" fmla="*/ 3 w 67"/>
                  <a:gd name="T51" fmla="*/ 20 h 66"/>
                  <a:gd name="T52" fmla="*/ 1 w 67"/>
                  <a:gd name="T53" fmla="*/ 26 h 66"/>
                  <a:gd name="T54" fmla="*/ 0 w 67"/>
                  <a:gd name="T55" fmla="*/ 33 h 66"/>
                  <a:gd name="T56" fmla="*/ 0 w 67"/>
                  <a:gd name="T57" fmla="*/ 33 h 66"/>
                  <a:gd name="T58" fmla="*/ 1 w 67"/>
                  <a:gd name="T59" fmla="*/ 41 h 66"/>
                  <a:gd name="T60" fmla="*/ 3 w 67"/>
                  <a:gd name="T61" fmla="*/ 47 h 66"/>
                  <a:gd name="T62" fmla="*/ 6 w 67"/>
                  <a:gd name="T63" fmla="*/ 52 h 66"/>
                  <a:gd name="T64" fmla="*/ 10 w 67"/>
                  <a:gd name="T65" fmla="*/ 57 h 66"/>
                  <a:gd name="T66" fmla="*/ 14 w 67"/>
                  <a:gd name="T67" fmla="*/ 61 h 66"/>
                  <a:gd name="T68" fmla="*/ 21 w 67"/>
                  <a:gd name="T69" fmla="*/ 64 h 66"/>
                  <a:gd name="T70" fmla="*/ 27 w 67"/>
                  <a:gd name="T71" fmla="*/ 66 h 66"/>
                  <a:gd name="T72" fmla="*/ 33 w 67"/>
                  <a:gd name="T73" fmla="*/ 66 h 66"/>
                  <a:gd name="T74" fmla="*/ 33 w 67"/>
                  <a:gd name="T7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7" h="66">
                    <a:moveTo>
                      <a:pt x="33" y="66"/>
                    </a:moveTo>
                    <a:lnTo>
                      <a:pt x="33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1"/>
                    </a:lnTo>
                    <a:lnTo>
                      <a:pt x="57" y="57"/>
                    </a:lnTo>
                    <a:lnTo>
                      <a:pt x="61" y="52"/>
                    </a:lnTo>
                    <a:lnTo>
                      <a:pt x="64" y="47"/>
                    </a:lnTo>
                    <a:lnTo>
                      <a:pt x="66" y="41"/>
                    </a:lnTo>
                    <a:lnTo>
                      <a:pt x="67" y="33"/>
                    </a:lnTo>
                    <a:lnTo>
                      <a:pt x="67" y="33"/>
                    </a:lnTo>
                    <a:lnTo>
                      <a:pt x="66" y="26"/>
                    </a:lnTo>
                    <a:lnTo>
                      <a:pt x="64" y="20"/>
                    </a:lnTo>
                    <a:lnTo>
                      <a:pt x="61" y="15"/>
                    </a:lnTo>
                    <a:lnTo>
                      <a:pt x="57" y="10"/>
                    </a:lnTo>
                    <a:lnTo>
                      <a:pt x="51" y="6"/>
                    </a:lnTo>
                    <a:lnTo>
                      <a:pt x="46" y="3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7" y="0"/>
                    </a:lnTo>
                    <a:lnTo>
                      <a:pt x="21" y="3"/>
                    </a:lnTo>
                    <a:lnTo>
                      <a:pt x="14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3" y="20"/>
                    </a:lnTo>
                    <a:lnTo>
                      <a:pt x="1" y="26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41"/>
                    </a:lnTo>
                    <a:lnTo>
                      <a:pt x="3" y="47"/>
                    </a:lnTo>
                    <a:lnTo>
                      <a:pt x="6" y="52"/>
                    </a:lnTo>
                    <a:lnTo>
                      <a:pt x="10" y="57"/>
                    </a:lnTo>
                    <a:lnTo>
                      <a:pt x="14" y="61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3" y="66"/>
                    </a:lnTo>
                    <a:lnTo>
                      <a:pt x="33" y="6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2" name="Freeform 279"/>
              <p:cNvSpPr>
                <a:spLocks/>
              </p:cNvSpPr>
              <p:nvPr/>
            </p:nvSpPr>
            <p:spPr bwMode="auto">
              <a:xfrm>
                <a:off x="2196" y="591"/>
                <a:ext cx="107" cy="164"/>
              </a:xfrm>
              <a:custGeom>
                <a:avLst/>
                <a:gdLst>
                  <a:gd name="T0" fmla="*/ 72 w 107"/>
                  <a:gd name="T1" fmla="*/ 164 h 164"/>
                  <a:gd name="T2" fmla="*/ 77 w 107"/>
                  <a:gd name="T3" fmla="*/ 138 h 164"/>
                  <a:gd name="T4" fmla="*/ 107 w 107"/>
                  <a:gd name="T5" fmla="*/ 138 h 164"/>
                  <a:gd name="T6" fmla="*/ 88 w 107"/>
                  <a:gd name="T7" fmla="*/ 77 h 164"/>
                  <a:gd name="T8" fmla="*/ 88 w 107"/>
                  <a:gd name="T9" fmla="*/ 77 h 164"/>
                  <a:gd name="T10" fmla="*/ 96 w 107"/>
                  <a:gd name="T11" fmla="*/ 71 h 164"/>
                  <a:gd name="T12" fmla="*/ 102 w 107"/>
                  <a:gd name="T13" fmla="*/ 66 h 164"/>
                  <a:gd name="T14" fmla="*/ 106 w 107"/>
                  <a:gd name="T15" fmla="*/ 62 h 164"/>
                  <a:gd name="T16" fmla="*/ 96 w 107"/>
                  <a:gd name="T17" fmla="*/ 14 h 164"/>
                  <a:gd name="T18" fmla="*/ 96 w 107"/>
                  <a:gd name="T19" fmla="*/ 14 h 164"/>
                  <a:gd name="T20" fmla="*/ 94 w 107"/>
                  <a:gd name="T21" fmla="*/ 12 h 164"/>
                  <a:gd name="T22" fmla="*/ 91 w 107"/>
                  <a:gd name="T23" fmla="*/ 9 h 164"/>
                  <a:gd name="T24" fmla="*/ 87 w 107"/>
                  <a:gd name="T25" fmla="*/ 7 h 164"/>
                  <a:gd name="T26" fmla="*/ 83 w 107"/>
                  <a:gd name="T27" fmla="*/ 5 h 164"/>
                  <a:gd name="T28" fmla="*/ 71 w 107"/>
                  <a:gd name="T29" fmla="*/ 2 h 164"/>
                  <a:gd name="T30" fmla="*/ 65 w 107"/>
                  <a:gd name="T31" fmla="*/ 1 h 164"/>
                  <a:gd name="T32" fmla="*/ 58 w 107"/>
                  <a:gd name="T33" fmla="*/ 0 h 164"/>
                  <a:gd name="T34" fmla="*/ 58 w 107"/>
                  <a:gd name="T35" fmla="*/ 0 h 164"/>
                  <a:gd name="T36" fmla="*/ 48 w 107"/>
                  <a:gd name="T37" fmla="*/ 1 h 164"/>
                  <a:gd name="T38" fmla="*/ 37 w 107"/>
                  <a:gd name="T39" fmla="*/ 4 h 164"/>
                  <a:gd name="T40" fmla="*/ 29 w 107"/>
                  <a:gd name="T41" fmla="*/ 7 h 164"/>
                  <a:gd name="T42" fmla="*/ 24 w 107"/>
                  <a:gd name="T43" fmla="*/ 11 h 164"/>
                  <a:gd name="T44" fmla="*/ 24 w 107"/>
                  <a:gd name="T45" fmla="*/ 11 h 164"/>
                  <a:gd name="T46" fmla="*/ 21 w 107"/>
                  <a:gd name="T47" fmla="*/ 14 h 164"/>
                  <a:gd name="T48" fmla="*/ 21 w 107"/>
                  <a:gd name="T49" fmla="*/ 14 h 164"/>
                  <a:gd name="T50" fmla="*/ 0 w 107"/>
                  <a:gd name="T51" fmla="*/ 63 h 164"/>
                  <a:gd name="T52" fmla="*/ 0 w 107"/>
                  <a:gd name="T53" fmla="*/ 63 h 164"/>
                  <a:gd name="T54" fmla="*/ 9 w 107"/>
                  <a:gd name="T55" fmla="*/ 68 h 164"/>
                  <a:gd name="T56" fmla="*/ 18 w 107"/>
                  <a:gd name="T57" fmla="*/ 73 h 164"/>
                  <a:gd name="T58" fmla="*/ 28 w 107"/>
                  <a:gd name="T59" fmla="*/ 77 h 164"/>
                  <a:gd name="T60" fmla="*/ 9 w 107"/>
                  <a:gd name="T61" fmla="*/ 138 h 164"/>
                  <a:gd name="T62" fmla="*/ 39 w 107"/>
                  <a:gd name="T63" fmla="*/ 138 h 164"/>
                  <a:gd name="T64" fmla="*/ 45 w 107"/>
                  <a:gd name="T65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7" h="164">
                    <a:moveTo>
                      <a:pt x="72" y="164"/>
                    </a:moveTo>
                    <a:lnTo>
                      <a:pt x="77" y="138"/>
                    </a:lnTo>
                    <a:lnTo>
                      <a:pt x="107" y="138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6" y="71"/>
                    </a:lnTo>
                    <a:lnTo>
                      <a:pt x="102" y="66"/>
                    </a:lnTo>
                    <a:lnTo>
                      <a:pt x="106" y="62"/>
                    </a:lnTo>
                    <a:lnTo>
                      <a:pt x="96" y="14"/>
                    </a:lnTo>
                    <a:lnTo>
                      <a:pt x="96" y="14"/>
                    </a:lnTo>
                    <a:lnTo>
                      <a:pt x="94" y="12"/>
                    </a:lnTo>
                    <a:lnTo>
                      <a:pt x="91" y="9"/>
                    </a:lnTo>
                    <a:lnTo>
                      <a:pt x="87" y="7"/>
                    </a:lnTo>
                    <a:lnTo>
                      <a:pt x="83" y="5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48" y="1"/>
                    </a:lnTo>
                    <a:lnTo>
                      <a:pt x="37" y="4"/>
                    </a:lnTo>
                    <a:lnTo>
                      <a:pt x="29" y="7"/>
                    </a:lnTo>
                    <a:lnTo>
                      <a:pt x="24" y="11"/>
                    </a:lnTo>
                    <a:lnTo>
                      <a:pt x="24" y="11"/>
                    </a:lnTo>
                    <a:lnTo>
                      <a:pt x="21" y="14"/>
                    </a:lnTo>
                    <a:lnTo>
                      <a:pt x="21" y="14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9" y="68"/>
                    </a:lnTo>
                    <a:lnTo>
                      <a:pt x="18" y="73"/>
                    </a:lnTo>
                    <a:lnTo>
                      <a:pt x="28" y="77"/>
                    </a:lnTo>
                    <a:lnTo>
                      <a:pt x="9" y="138"/>
                    </a:lnTo>
                    <a:lnTo>
                      <a:pt x="39" y="138"/>
                    </a:lnTo>
                    <a:lnTo>
                      <a:pt x="45" y="16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3" name="Freeform 280"/>
              <p:cNvSpPr>
                <a:spLocks/>
              </p:cNvSpPr>
              <p:nvPr/>
            </p:nvSpPr>
            <p:spPr bwMode="auto">
              <a:xfrm>
                <a:off x="2219" y="625"/>
                <a:ext cx="24" cy="22"/>
              </a:xfrm>
              <a:custGeom>
                <a:avLst/>
                <a:gdLst>
                  <a:gd name="T0" fmla="*/ 23 w 24"/>
                  <a:gd name="T1" fmla="*/ 16 h 22"/>
                  <a:gd name="T2" fmla="*/ 23 w 24"/>
                  <a:gd name="T3" fmla="*/ 16 h 22"/>
                  <a:gd name="T4" fmla="*/ 19 w 24"/>
                  <a:gd name="T5" fmla="*/ 19 h 22"/>
                  <a:gd name="T6" fmla="*/ 15 w 24"/>
                  <a:gd name="T7" fmla="*/ 21 h 22"/>
                  <a:gd name="T8" fmla="*/ 11 w 24"/>
                  <a:gd name="T9" fmla="*/ 22 h 22"/>
                  <a:gd name="T10" fmla="*/ 7 w 24"/>
                  <a:gd name="T11" fmla="*/ 21 h 22"/>
                  <a:gd name="T12" fmla="*/ 7 w 24"/>
                  <a:gd name="T13" fmla="*/ 21 h 22"/>
                  <a:gd name="T14" fmla="*/ 3 w 24"/>
                  <a:gd name="T15" fmla="*/ 18 h 22"/>
                  <a:gd name="T16" fmla="*/ 1 w 24"/>
                  <a:gd name="T17" fmla="*/ 14 h 22"/>
                  <a:gd name="T18" fmla="*/ 0 w 24"/>
                  <a:gd name="T19" fmla="*/ 10 h 22"/>
                  <a:gd name="T20" fmla="*/ 2 w 24"/>
                  <a:gd name="T21" fmla="*/ 6 h 22"/>
                  <a:gd name="T22" fmla="*/ 2 w 24"/>
                  <a:gd name="T23" fmla="*/ 6 h 22"/>
                  <a:gd name="T24" fmla="*/ 4 w 24"/>
                  <a:gd name="T25" fmla="*/ 2 h 22"/>
                  <a:gd name="T26" fmla="*/ 8 w 24"/>
                  <a:gd name="T27" fmla="*/ 0 h 22"/>
                  <a:gd name="T28" fmla="*/ 12 w 24"/>
                  <a:gd name="T29" fmla="*/ 0 h 22"/>
                  <a:gd name="T30" fmla="*/ 17 w 24"/>
                  <a:gd name="T31" fmla="*/ 1 h 22"/>
                  <a:gd name="T32" fmla="*/ 17 w 24"/>
                  <a:gd name="T33" fmla="*/ 1 h 22"/>
                  <a:gd name="T34" fmla="*/ 21 w 24"/>
                  <a:gd name="T35" fmla="*/ 3 h 22"/>
                  <a:gd name="T36" fmla="*/ 23 w 24"/>
                  <a:gd name="T37" fmla="*/ 7 h 22"/>
                  <a:gd name="T38" fmla="*/ 24 w 24"/>
                  <a:gd name="T39" fmla="*/ 11 h 22"/>
                  <a:gd name="T40" fmla="*/ 23 w 24"/>
                  <a:gd name="T41" fmla="*/ 16 h 22"/>
                  <a:gd name="T42" fmla="*/ 23 w 24"/>
                  <a:gd name="T43" fmla="*/ 16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4" h="22">
                    <a:moveTo>
                      <a:pt x="23" y="16"/>
                    </a:moveTo>
                    <a:lnTo>
                      <a:pt x="23" y="16"/>
                    </a:lnTo>
                    <a:lnTo>
                      <a:pt x="19" y="19"/>
                    </a:lnTo>
                    <a:lnTo>
                      <a:pt x="15" y="21"/>
                    </a:lnTo>
                    <a:lnTo>
                      <a:pt x="11" y="22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21" y="3"/>
                    </a:lnTo>
                    <a:lnTo>
                      <a:pt x="23" y="7"/>
                    </a:lnTo>
                    <a:lnTo>
                      <a:pt x="24" y="11"/>
                    </a:lnTo>
                    <a:lnTo>
                      <a:pt x="23" y="16"/>
                    </a:lnTo>
                    <a:lnTo>
                      <a:pt x="23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4" name="Freeform 281"/>
              <p:cNvSpPr>
                <a:spLocks/>
              </p:cNvSpPr>
              <p:nvPr/>
            </p:nvSpPr>
            <p:spPr bwMode="auto">
              <a:xfrm>
                <a:off x="2245" y="637"/>
                <a:ext cx="35" cy="24"/>
              </a:xfrm>
              <a:custGeom>
                <a:avLst/>
                <a:gdLst>
                  <a:gd name="T0" fmla="*/ 32 w 35"/>
                  <a:gd name="T1" fmla="*/ 14 h 24"/>
                  <a:gd name="T2" fmla="*/ 32 w 35"/>
                  <a:gd name="T3" fmla="*/ 14 h 24"/>
                  <a:gd name="T4" fmla="*/ 30 w 35"/>
                  <a:gd name="T5" fmla="*/ 14 h 24"/>
                  <a:gd name="T6" fmla="*/ 30 w 35"/>
                  <a:gd name="T7" fmla="*/ 14 h 24"/>
                  <a:gd name="T8" fmla="*/ 24 w 35"/>
                  <a:gd name="T9" fmla="*/ 18 h 24"/>
                  <a:gd name="T10" fmla="*/ 19 w 35"/>
                  <a:gd name="T11" fmla="*/ 21 h 24"/>
                  <a:gd name="T12" fmla="*/ 12 w 35"/>
                  <a:gd name="T13" fmla="*/ 24 h 24"/>
                  <a:gd name="T14" fmla="*/ 7 w 35"/>
                  <a:gd name="T15" fmla="*/ 21 h 24"/>
                  <a:gd name="T16" fmla="*/ 7 w 35"/>
                  <a:gd name="T17" fmla="*/ 21 h 24"/>
                  <a:gd name="T18" fmla="*/ 3 w 35"/>
                  <a:gd name="T19" fmla="*/ 18 h 24"/>
                  <a:gd name="T20" fmla="*/ 1 w 35"/>
                  <a:gd name="T21" fmla="*/ 15 h 24"/>
                  <a:gd name="T22" fmla="*/ 0 w 35"/>
                  <a:gd name="T23" fmla="*/ 10 h 24"/>
                  <a:gd name="T24" fmla="*/ 2 w 35"/>
                  <a:gd name="T25" fmla="*/ 6 h 24"/>
                  <a:gd name="T26" fmla="*/ 2 w 35"/>
                  <a:gd name="T27" fmla="*/ 6 h 24"/>
                  <a:gd name="T28" fmla="*/ 4 w 35"/>
                  <a:gd name="T29" fmla="*/ 2 h 24"/>
                  <a:gd name="T30" fmla="*/ 8 w 35"/>
                  <a:gd name="T31" fmla="*/ 0 h 24"/>
                  <a:gd name="T32" fmla="*/ 12 w 35"/>
                  <a:gd name="T33" fmla="*/ 0 h 24"/>
                  <a:gd name="T34" fmla="*/ 17 w 35"/>
                  <a:gd name="T35" fmla="*/ 1 h 24"/>
                  <a:gd name="T36" fmla="*/ 30 w 35"/>
                  <a:gd name="T37" fmla="*/ 7 h 24"/>
                  <a:gd name="T38" fmla="*/ 30 w 35"/>
                  <a:gd name="T39" fmla="*/ 7 h 24"/>
                  <a:gd name="T40" fmla="*/ 33 w 35"/>
                  <a:gd name="T41" fmla="*/ 9 h 24"/>
                  <a:gd name="T42" fmla="*/ 35 w 35"/>
                  <a:gd name="T43" fmla="*/ 12 h 24"/>
                  <a:gd name="T44" fmla="*/ 35 w 35"/>
                  <a:gd name="T45" fmla="*/ 12 h 24"/>
                  <a:gd name="T46" fmla="*/ 32 w 35"/>
                  <a:gd name="T47" fmla="*/ 14 h 24"/>
                  <a:gd name="T48" fmla="*/ 32 w 35"/>
                  <a:gd name="T49" fmla="*/ 1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5" h="24">
                    <a:moveTo>
                      <a:pt x="32" y="14"/>
                    </a:moveTo>
                    <a:lnTo>
                      <a:pt x="32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24" y="18"/>
                    </a:lnTo>
                    <a:lnTo>
                      <a:pt x="19" y="21"/>
                    </a:lnTo>
                    <a:lnTo>
                      <a:pt x="12" y="24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5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30" y="7"/>
                    </a:lnTo>
                    <a:lnTo>
                      <a:pt x="30" y="7"/>
                    </a:lnTo>
                    <a:lnTo>
                      <a:pt x="33" y="9"/>
                    </a:lnTo>
                    <a:lnTo>
                      <a:pt x="35" y="12"/>
                    </a:lnTo>
                    <a:lnTo>
                      <a:pt x="35" y="12"/>
                    </a:lnTo>
                    <a:lnTo>
                      <a:pt x="32" y="14"/>
                    </a:lnTo>
                    <a:lnTo>
                      <a:pt x="32" y="1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5" name="Freeform 282"/>
              <p:cNvSpPr>
                <a:spLocks noEditPoints="1"/>
              </p:cNvSpPr>
              <p:nvPr/>
            </p:nvSpPr>
            <p:spPr bwMode="auto">
              <a:xfrm>
                <a:off x="1979" y="2281"/>
                <a:ext cx="314" cy="206"/>
              </a:xfrm>
              <a:custGeom>
                <a:avLst/>
                <a:gdLst>
                  <a:gd name="T0" fmla="*/ 272 w 314"/>
                  <a:gd name="T1" fmla="*/ 156 h 206"/>
                  <a:gd name="T2" fmla="*/ 279 w 314"/>
                  <a:gd name="T3" fmla="*/ 159 h 206"/>
                  <a:gd name="T4" fmla="*/ 287 w 314"/>
                  <a:gd name="T5" fmla="*/ 168 h 206"/>
                  <a:gd name="T6" fmla="*/ 290 w 314"/>
                  <a:gd name="T7" fmla="*/ 180 h 206"/>
                  <a:gd name="T8" fmla="*/ 288 w 314"/>
                  <a:gd name="T9" fmla="*/ 191 h 206"/>
                  <a:gd name="T10" fmla="*/ 279 w 314"/>
                  <a:gd name="T11" fmla="*/ 202 h 206"/>
                  <a:gd name="T12" fmla="*/ 264 w 314"/>
                  <a:gd name="T13" fmla="*/ 206 h 206"/>
                  <a:gd name="T14" fmla="*/ 254 w 314"/>
                  <a:gd name="T15" fmla="*/ 204 h 206"/>
                  <a:gd name="T16" fmla="*/ 242 w 314"/>
                  <a:gd name="T17" fmla="*/ 195 h 206"/>
                  <a:gd name="T18" fmla="*/ 238 w 314"/>
                  <a:gd name="T19" fmla="*/ 180 h 206"/>
                  <a:gd name="T20" fmla="*/ 239 w 314"/>
                  <a:gd name="T21" fmla="*/ 172 h 206"/>
                  <a:gd name="T22" fmla="*/ 246 w 314"/>
                  <a:gd name="T23" fmla="*/ 162 h 206"/>
                  <a:gd name="T24" fmla="*/ 256 w 314"/>
                  <a:gd name="T25" fmla="*/ 156 h 206"/>
                  <a:gd name="T26" fmla="*/ 55 w 314"/>
                  <a:gd name="T27" fmla="*/ 156 h 206"/>
                  <a:gd name="T28" fmla="*/ 62 w 314"/>
                  <a:gd name="T29" fmla="*/ 159 h 206"/>
                  <a:gd name="T30" fmla="*/ 70 w 314"/>
                  <a:gd name="T31" fmla="*/ 168 h 206"/>
                  <a:gd name="T32" fmla="*/ 73 w 314"/>
                  <a:gd name="T33" fmla="*/ 180 h 206"/>
                  <a:gd name="T34" fmla="*/ 71 w 314"/>
                  <a:gd name="T35" fmla="*/ 191 h 206"/>
                  <a:gd name="T36" fmla="*/ 62 w 314"/>
                  <a:gd name="T37" fmla="*/ 202 h 206"/>
                  <a:gd name="T38" fmla="*/ 48 w 314"/>
                  <a:gd name="T39" fmla="*/ 206 h 206"/>
                  <a:gd name="T40" fmla="*/ 37 w 314"/>
                  <a:gd name="T41" fmla="*/ 204 h 206"/>
                  <a:gd name="T42" fmla="*/ 26 w 314"/>
                  <a:gd name="T43" fmla="*/ 195 h 206"/>
                  <a:gd name="T44" fmla="*/ 21 w 314"/>
                  <a:gd name="T45" fmla="*/ 180 h 206"/>
                  <a:gd name="T46" fmla="*/ 23 w 314"/>
                  <a:gd name="T47" fmla="*/ 172 h 206"/>
                  <a:gd name="T48" fmla="*/ 29 w 314"/>
                  <a:gd name="T49" fmla="*/ 162 h 206"/>
                  <a:gd name="T50" fmla="*/ 39 w 314"/>
                  <a:gd name="T51" fmla="*/ 156 h 206"/>
                  <a:gd name="T52" fmla="*/ 4 w 314"/>
                  <a:gd name="T53" fmla="*/ 21 h 206"/>
                  <a:gd name="T54" fmla="*/ 0 w 314"/>
                  <a:gd name="T55" fmla="*/ 13 h 206"/>
                  <a:gd name="T56" fmla="*/ 2 w 314"/>
                  <a:gd name="T57" fmla="*/ 4 h 206"/>
                  <a:gd name="T58" fmla="*/ 15 w 314"/>
                  <a:gd name="T59" fmla="*/ 0 h 206"/>
                  <a:gd name="T60" fmla="*/ 299 w 314"/>
                  <a:gd name="T61" fmla="*/ 49 h 206"/>
                  <a:gd name="T62" fmla="*/ 307 w 314"/>
                  <a:gd name="T63" fmla="*/ 49 h 206"/>
                  <a:gd name="T64" fmla="*/ 314 w 314"/>
                  <a:gd name="T65" fmla="*/ 54 h 206"/>
                  <a:gd name="T66" fmla="*/ 311 w 314"/>
                  <a:gd name="T67" fmla="*/ 66 h 206"/>
                  <a:gd name="T68" fmla="*/ 48 w 314"/>
                  <a:gd name="T69" fmla="*/ 169 h 206"/>
                  <a:gd name="T70" fmla="*/ 39 w 314"/>
                  <a:gd name="T71" fmla="*/ 172 h 206"/>
                  <a:gd name="T72" fmla="*/ 36 w 314"/>
                  <a:gd name="T73" fmla="*/ 180 h 206"/>
                  <a:gd name="T74" fmla="*/ 43 w 314"/>
                  <a:gd name="T75" fmla="*/ 191 h 206"/>
                  <a:gd name="T76" fmla="*/ 52 w 314"/>
                  <a:gd name="T77" fmla="*/ 191 h 206"/>
                  <a:gd name="T78" fmla="*/ 58 w 314"/>
                  <a:gd name="T79" fmla="*/ 180 h 206"/>
                  <a:gd name="T80" fmla="*/ 55 w 314"/>
                  <a:gd name="T81" fmla="*/ 172 h 206"/>
                  <a:gd name="T82" fmla="*/ 48 w 314"/>
                  <a:gd name="T83" fmla="*/ 169 h 206"/>
                  <a:gd name="T84" fmla="*/ 259 w 314"/>
                  <a:gd name="T85" fmla="*/ 170 h 206"/>
                  <a:gd name="T86" fmla="*/ 253 w 314"/>
                  <a:gd name="T87" fmla="*/ 180 h 206"/>
                  <a:gd name="T88" fmla="*/ 256 w 314"/>
                  <a:gd name="T89" fmla="*/ 189 h 206"/>
                  <a:gd name="T90" fmla="*/ 264 w 314"/>
                  <a:gd name="T91" fmla="*/ 192 h 206"/>
                  <a:gd name="T92" fmla="*/ 274 w 314"/>
                  <a:gd name="T93" fmla="*/ 184 h 206"/>
                  <a:gd name="T94" fmla="*/ 274 w 314"/>
                  <a:gd name="T95" fmla="*/ 176 h 206"/>
                  <a:gd name="T96" fmla="*/ 264 w 314"/>
                  <a:gd name="T97" fmla="*/ 169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14" h="206">
                    <a:moveTo>
                      <a:pt x="308" y="69"/>
                    </a:moveTo>
                    <a:lnTo>
                      <a:pt x="272" y="85"/>
                    </a:lnTo>
                    <a:lnTo>
                      <a:pt x="272" y="156"/>
                    </a:lnTo>
                    <a:lnTo>
                      <a:pt x="272" y="156"/>
                    </a:lnTo>
                    <a:lnTo>
                      <a:pt x="276" y="157"/>
                    </a:lnTo>
                    <a:lnTo>
                      <a:pt x="279" y="159"/>
                    </a:lnTo>
                    <a:lnTo>
                      <a:pt x="282" y="162"/>
                    </a:lnTo>
                    <a:lnTo>
                      <a:pt x="285" y="165"/>
                    </a:lnTo>
                    <a:lnTo>
                      <a:pt x="287" y="168"/>
                    </a:lnTo>
                    <a:lnTo>
                      <a:pt x="289" y="172"/>
                    </a:lnTo>
                    <a:lnTo>
                      <a:pt x="290" y="176"/>
                    </a:lnTo>
                    <a:lnTo>
                      <a:pt x="290" y="180"/>
                    </a:lnTo>
                    <a:lnTo>
                      <a:pt x="290" y="180"/>
                    </a:lnTo>
                    <a:lnTo>
                      <a:pt x="289" y="186"/>
                    </a:lnTo>
                    <a:lnTo>
                      <a:pt x="288" y="191"/>
                    </a:lnTo>
                    <a:lnTo>
                      <a:pt x="286" y="195"/>
                    </a:lnTo>
                    <a:lnTo>
                      <a:pt x="282" y="199"/>
                    </a:lnTo>
                    <a:lnTo>
                      <a:pt x="279" y="202"/>
                    </a:lnTo>
                    <a:lnTo>
                      <a:pt x="274" y="204"/>
                    </a:lnTo>
                    <a:lnTo>
                      <a:pt x="270" y="206"/>
                    </a:lnTo>
                    <a:lnTo>
                      <a:pt x="264" y="206"/>
                    </a:lnTo>
                    <a:lnTo>
                      <a:pt x="264" y="206"/>
                    </a:lnTo>
                    <a:lnTo>
                      <a:pt x="258" y="206"/>
                    </a:lnTo>
                    <a:lnTo>
                      <a:pt x="254" y="204"/>
                    </a:lnTo>
                    <a:lnTo>
                      <a:pt x="249" y="202"/>
                    </a:lnTo>
                    <a:lnTo>
                      <a:pt x="245" y="199"/>
                    </a:lnTo>
                    <a:lnTo>
                      <a:pt x="242" y="195"/>
                    </a:lnTo>
                    <a:lnTo>
                      <a:pt x="240" y="191"/>
                    </a:lnTo>
                    <a:lnTo>
                      <a:pt x="238" y="186"/>
                    </a:lnTo>
                    <a:lnTo>
                      <a:pt x="238" y="180"/>
                    </a:lnTo>
                    <a:lnTo>
                      <a:pt x="238" y="180"/>
                    </a:lnTo>
                    <a:lnTo>
                      <a:pt x="238" y="176"/>
                    </a:lnTo>
                    <a:lnTo>
                      <a:pt x="239" y="172"/>
                    </a:lnTo>
                    <a:lnTo>
                      <a:pt x="241" y="168"/>
                    </a:lnTo>
                    <a:lnTo>
                      <a:pt x="243" y="165"/>
                    </a:lnTo>
                    <a:lnTo>
                      <a:pt x="246" y="162"/>
                    </a:lnTo>
                    <a:lnTo>
                      <a:pt x="249" y="159"/>
                    </a:lnTo>
                    <a:lnTo>
                      <a:pt x="252" y="157"/>
                    </a:lnTo>
                    <a:lnTo>
                      <a:pt x="256" y="156"/>
                    </a:lnTo>
                    <a:lnTo>
                      <a:pt x="256" y="147"/>
                    </a:lnTo>
                    <a:lnTo>
                      <a:pt x="55" y="147"/>
                    </a:lnTo>
                    <a:lnTo>
                      <a:pt x="55" y="156"/>
                    </a:lnTo>
                    <a:lnTo>
                      <a:pt x="55" y="156"/>
                    </a:lnTo>
                    <a:lnTo>
                      <a:pt x="59" y="157"/>
                    </a:lnTo>
                    <a:lnTo>
                      <a:pt x="62" y="159"/>
                    </a:lnTo>
                    <a:lnTo>
                      <a:pt x="65" y="162"/>
                    </a:lnTo>
                    <a:lnTo>
                      <a:pt x="68" y="165"/>
                    </a:lnTo>
                    <a:lnTo>
                      <a:pt x="70" y="168"/>
                    </a:lnTo>
                    <a:lnTo>
                      <a:pt x="72" y="172"/>
                    </a:lnTo>
                    <a:lnTo>
                      <a:pt x="73" y="176"/>
                    </a:lnTo>
                    <a:lnTo>
                      <a:pt x="73" y="180"/>
                    </a:lnTo>
                    <a:lnTo>
                      <a:pt x="73" y="180"/>
                    </a:lnTo>
                    <a:lnTo>
                      <a:pt x="73" y="186"/>
                    </a:lnTo>
                    <a:lnTo>
                      <a:pt x="71" y="191"/>
                    </a:lnTo>
                    <a:lnTo>
                      <a:pt x="69" y="195"/>
                    </a:lnTo>
                    <a:lnTo>
                      <a:pt x="66" y="199"/>
                    </a:lnTo>
                    <a:lnTo>
                      <a:pt x="62" y="202"/>
                    </a:lnTo>
                    <a:lnTo>
                      <a:pt x="58" y="204"/>
                    </a:lnTo>
                    <a:lnTo>
                      <a:pt x="53" y="206"/>
                    </a:lnTo>
                    <a:lnTo>
                      <a:pt x="48" y="206"/>
                    </a:lnTo>
                    <a:lnTo>
                      <a:pt x="48" y="206"/>
                    </a:lnTo>
                    <a:lnTo>
                      <a:pt x="42" y="206"/>
                    </a:lnTo>
                    <a:lnTo>
                      <a:pt x="37" y="204"/>
                    </a:lnTo>
                    <a:lnTo>
                      <a:pt x="32" y="202"/>
                    </a:lnTo>
                    <a:lnTo>
                      <a:pt x="29" y="199"/>
                    </a:lnTo>
                    <a:lnTo>
                      <a:pt x="26" y="195"/>
                    </a:lnTo>
                    <a:lnTo>
                      <a:pt x="23" y="191"/>
                    </a:lnTo>
                    <a:lnTo>
                      <a:pt x="22" y="186"/>
                    </a:lnTo>
                    <a:lnTo>
                      <a:pt x="21" y="180"/>
                    </a:lnTo>
                    <a:lnTo>
                      <a:pt x="21" y="180"/>
                    </a:lnTo>
                    <a:lnTo>
                      <a:pt x="22" y="176"/>
                    </a:lnTo>
                    <a:lnTo>
                      <a:pt x="23" y="172"/>
                    </a:lnTo>
                    <a:lnTo>
                      <a:pt x="24" y="168"/>
                    </a:lnTo>
                    <a:lnTo>
                      <a:pt x="26" y="165"/>
                    </a:lnTo>
                    <a:lnTo>
                      <a:pt x="29" y="162"/>
                    </a:lnTo>
                    <a:lnTo>
                      <a:pt x="32" y="159"/>
                    </a:lnTo>
                    <a:lnTo>
                      <a:pt x="36" y="157"/>
                    </a:lnTo>
                    <a:lnTo>
                      <a:pt x="39" y="156"/>
                    </a:lnTo>
                    <a:lnTo>
                      <a:pt x="39" y="48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1" y="17"/>
                    </a:lnTo>
                    <a:lnTo>
                      <a:pt x="0" y="13"/>
                    </a:lnTo>
                    <a:lnTo>
                      <a:pt x="0" y="9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5" y="1"/>
                    </a:lnTo>
                    <a:lnTo>
                      <a:pt x="10" y="0"/>
                    </a:lnTo>
                    <a:lnTo>
                      <a:pt x="15" y="0"/>
                    </a:lnTo>
                    <a:lnTo>
                      <a:pt x="19" y="2"/>
                    </a:lnTo>
                    <a:lnTo>
                      <a:pt x="158" y="109"/>
                    </a:lnTo>
                    <a:lnTo>
                      <a:pt x="299" y="49"/>
                    </a:lnTo>
                    <a:lnTo>
                      <a:pt x="299" y="49"/>
                    </a:lnTo>
                    <a:lnTo>
                      <a:pt x="303" y="48"/>
                    </a:lnTo>
                    <a:lnTo>
                      <a:pt x="307" y="49"/>
                    </a:lnTo>
                    <a:lnTo>
                      <a:pt x="311" y="51"/>
                    </a:lnTo>
                    <a:lnTo>
                      <a:pt x="314" y="54"/>
                    </a:lnTo>
                    <a:lnTo>
                      <a:pt x="314" y="54"/>
                    </a:lnTo>
                    <a:lnTo>
                      <a:pt x="314" y="59"/>
                    </a:lnTo>
                    <a:lnTo>
                      <a:pt x="314" y="63"/>
                    </a:lnTo>
                    <a:lnTo>
                      <a:pt x="311" y="66"/>
                    </a:lnTo>
                    <a:lnTo>
                      <a:pt x="308" y="69"/>
                    </a:lnTo>
                    <a:lnTo>
                      <a:pt x="308" y="69"/>
                    </a:lnTo>
                    <a:close/>
                    <a:moveTo>
                      <a:pt x="48" y="169"/>
                    </a:moveTo>
                    <a:lnTo>
                      <a:pt x="48" y="169"/>
                    </a:lnTo>
                    <a:lnTo>
                      <a:pt x="43" y="170"/>
                    </a:lnTo>
                    <a:lnTo>
                      <a:pt x="39" y="172"/>
                    </a:lnTo>
                    <a:lnTo>
                      <a:pt x="37" y="176"/>
                    </a:lnTo>
                    <a:lnTo>
                      <a:pt x="36" y="180"/>
                    </a:lnTo>
                    <a:lnTo>
                      <a:pt x="36" y="180"/>
                    </a:lnTo>
                    <a:lnTo>
                      <a:pt x="37" y="184"/>
                    </a:lnTo>
                    <a:lnTo>
                      <a:pt x="39" y="189"/>
                    </a:lnTo>
                    <a:lnTo>
                      <a:pt x="43" y="191"/>
                    </a:lnTo>
                    <a:lnTo>
                      <a:pt x="48" y="192"/>
                    </a:lnTo>
                    <a:lnTo>
                      <a:pt x="48" y="192"/>
                    </a:lnTo>
                    <a:lnTo>
                      <a:pt x="52" y="191"/>
                    </a:lnTo>
                    <a:lnTo>
                      <a:pt x="55" y="189"/>
                    </a:lnTo>
                    <a:lnTo>
                      <a:pt x="58" y="184"/>
                    </a:lnTo>
                    <a:lnTo>
                      <a:pt x="58" y="180"/>
                    </a:lnTo>
                    <a:lnTo>
                      <a:pt x="58" y="180"/>
                    </a:lnTo>
                    <a:lnTo>
                      <a:pt x="58" y="176"/>
                    </a:lnTo>
                    <a:lnTo>
                      <a:pt x="55" y="172"/>
                    </a:lnTo>
                    <a:lnTo>
                      <a:pt x="52" y="170"/>
                    </a:lnTo>
                    <a:lnTo>
                      <a:pt x="48" y="169"/>
                    </a:lnTo>
                    <a:lnTo>
                      <a:pt x="48" y="169"/>
                    </a:lnTo>
                    <a:close/>
                    <a:moveTo>
                      <a:pt x="264" y="169"/>
                    </a:moveTo>
                    <a:lnTo>
                      <a:pt x="264" y="169"/>
                    </a:lnTo>
                    <a:lnTo>
                      <a:pt x="259" y="170"/>
                    </a:lnTo>
                    <a:lnTo>
                      <a:pt x="256" y="172"/>
                    </a:lnTo>
                    <a:lnTo>
                      <a:pt x="253" y="176"/>
                    </a:lnTo>
                    <a:lnTo>
                      <a:pt x="253" y="180"/>
                    </a:lnTo>
                    <a:lnTo>
                      <a:pt x="253" y="180"/>
                    </a:lnTo>
                    <a:lnTo>
                      <a:pt x="253" y="184"/>
                    </a:lnTo>
                    <a:lnTo>
                      <a:pt x="256" y="189"/>
                    </a:lnTo>
                    <a:lnTo>
                      <a:pt x="259" y="191"/>
                    </a:lnTo>
                    <a:lnTo>
                      <a:pt x="264" y="192"/>
                    </a:lnTo>
                    <a:lnTo>
                      <a:pt x="264" y="192"/>
                    </a:lnTo>
                    <a:lnTo>
                      <a:pt x="269" y="191"/>
                    </a:lnTo>
                    <a:lnTo>
                      <a:pt x="272" y="189"/>
                    </a:lnTo>
                    <a:lnTo>
                      <a:pt x="274" y="184"/>
                    </a:lnTo>
                    <a:lnTo>
                      <a:pt x="275" y="180"/>
                    </a:lnTo>
                    <a:lnTo>
                      <a:pt x="275" y="180"/>
                    </a:lnTo>
                    <a:lnTo>
                      <a:pt x="274" y="176"/>
                    </a:lnTo>
                    <a:lnTo>
                      <a:pt x="272" y="172"/>
                    </a:lnTo>
                    <a:lnTo>
                      <a:pt x="269" y="170"/>
                    </a:lnTo>
                    <a:lnTo>
                      <a:pt x="264" y="169"/>
                    </a:lnTo>
                    <a:lnTo>
                      <a:pt x="264" y="16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6" name="Freeform 283"/>
              <p:cNvSpPr>
                <a:spLocks/>
              </p:cNvSpPr>
              <p:nvPr/>
            </p:nvSpPr>
            <p:spPr bwMode="auto">
              <a:xfrm>
                <a:off x="2009" y="2237"/>
                <a:ext cx="49" cy="50"/>
              </a:xfrm>
              <a:custGeom>
                <a:avLst/>
                <a:gdLst>
                  <a:gd name="T0" fmla="*/ 49 w 49"/>
                  <a:gd name="T1" fmla="*/ 25 h 50"/>
                  <a:gd name="T2" fmla="*/ 49 w 49"/>
                  <a:gd name="T3" fmla="*/ 25 h 50"/>
                  <a:gd name="T4" fmla="*/ 49 w 49"/>
                  <a:gd name="T5" fmla="*/ 30 h 50"/>
                  <a:gd name="T6" fmla="*/ 48 w 49"/>
                  <a:gd name="T7" fmla="*/ 34 h 50"/>
                  <a:gd name="T8" fmla="*/ 45 w 49"/>
                  <a:gd name="T9" fmla="*/ 39 h 50"/>
                  <a:gd name="T10" fmla="*/ 42 w 49"/>
                  <a:gd name="T11" fmla="*/ 42 h 50"/>
                  <a:gd name="T12" fmla="*/ 39 w 49"/>
                  <a:gd name="T13" fmla="*/ 45 h 50"/>
                  <a:gd name="T14" fmla="*/ 35 w 49"/>
                  <a:gd name="T15" fmla="*/ 47 h 50"/>
                  <a:gd name="T16" fmla="*/ 30 w 49"/>
                  <a:gd name="T17" fmla="*/ 50 h 50"/>
                  <a:gd name="T18" fmla="*/ 25 w 49"/>
                  <a:gd name="T19" fmla="*/ 50 h 50"/>
                  <a:gd name="T20" fmla="*/ 25 w 49"/>
                  <a:gd name="T21" fmla="*/ 50 h 50"/>
                  <a:gd name="T22" fmla="*/ 20 w 49"/>
                  <a:gd name="T23" fmla="*/ 50 h 50"/>
                  <a:gd name="T24" fmla="*/ 15 w 49"/>
                  <a:gd name="T25" fmla="*/ 47 h 50"/>
                  <a:gd name="T26" fmla="*/ 10 w 49"/>
                  <a:gd name="T27" fmla="*/ 45 h 50"/>
                  <a:gd name="T28" fmla="*/ 7 w 49"/>
                  <a:gd name="T29" fmla="*/ 42 h 50"/>
                  <a:gd name="T30" fmla="*/ 4 w 49"/>
                  <a:gd name="T31" fmla="*/ 39 h 50"/>
                  <a:gd name="T32" fmla="*/ 1 w 49"/>
                  <a:gd name="T33" fmla="*/ 34 h 50"/>
                  <a:gd name="T34" fmla="*/ 0 w 49"/>
                  <a:gd name="T35" fmla="*/ 30 h 50"/>
                  <a:gd name="T36" fmla="*/ 0 w 49"/>
                  <a:gd name="T37" fmla="*/ 25 h 50"/>
                  <a:gd name="T38" fmla="*/ 0 w 49"/>
                  <a:gd name="T39" fmla="*/ 25 h 50"/>
                  <a:gd name="T40" fmla="*/ 0 w 49"/>
                  <a:gd name="T41" fmla="*/ 20 h 50"/>
                  <a:gd name="T42" fmla="*/ 1 w 49"/>
                  <a:gd name="T43" fmla="*/ 15 h 50"/>
                  <a:gd name="T44" fmla="*/ 4 w 49"/>
                  <a:gd name="T45" fmla="*/ 10 h 50"/>
                  <a:gd name="T46" fmla="*/ 7 w 49"/>
                  <a:gd name="T47" fmla="*/ 7 h 50"/>
                  <a:gd name="T48" fmla="*/ 10 w 49"/>
                  <a:gd name="T49" fmla="*/ 4 h 50"/>
                  <a:gd name="T50" fmla="*/ 15 w 49"/>
                  <a:gd name="T51" fmla="*/ 1 h 50"/>
                  <a:gd name="T52" fmla="*/ 20 w 49"/>
                  <a:gd name="T53" fmla="*/ 0 h 50"/>
                  <a:gd name="T54" fmla="*/ 25 w 49"/>
                  <a:gd name="T55" fmla="*/ 0 h 50"/>
                  <a:gd name="T56" fmla="*/ 25 w 49"/>
                  <a:gd name="T57" fmla="*/ 0 h 50"/>
                  <a:gd name="T58" fmla="*/ 30 w 49"/>
                  <a:gd name="T59" fmla="*/ 0 h 50"/>
                  <a:gd name="T60" fmla="*/ 35 w 49"/>
                  <a:gd name="T61" fmla="*/ 1 h 50"/>
                  <a:gd name="T62" fmla="*/ 39 w 49"/>
                  <a:gd name="T63" fmla="*/ 4 h 50"/>
                  <a:gd name="T64" fmla="*/ 42 w 49"/>
                  <a:gd name="T65" fmla="*/ 7 h 50"/>
                  <a:gd name="T66" fmla="*/ 45 w 49"/>
                  <a:gd name="T67" fmla="*/ 10 h 50"/>
                  <a:gd name="T68" fmla="*/ 48 w 49"/>
                  <a:gd name="T69" fmla="*/ 15 h 50"/>
                  <a:gd name="T70" fmla="*/ 49 w 49"/>
                  <a:gd name="T71" fmla="*/ 20 h 50"/>
                  <a:gd name="T72" fmla="*/ 49 w 49"/>
                  <a:gd name="T73" fmla="*/ 25 h 50"/>
                  <a:gd name="T74" fmla="*/ 49 w 49"/>
                  <a:gd name="T75" fmla="*/ 25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50">
                    <a:moveTo>
                      <a:pt x="49" y="25"/>
                    </a:moveTo>
                    <a:lnTo>
                      <a:pt x="49" y="25"/>
                    </a:lnTo>
                    <a:lnTo>
                      <a:pt x="49" y="30"/>
                    </a:lnTo>
                    <a:lnTo>
                      <a:pt x="48" y="34"/>
                    </a:lnTo>
                    <a:lnTo>
                      <a:pt x="45" y="39"/>
                    </a:lnTo>
                    <a:lnTo>
                      <a:pt x="42" y="42"/>
                    </a:lnTo>
                    <a:lnTo>
                      <a:pt x="39" y="45"/>
                    </a:lnTo>
                    <a:lnTo>
                      <a:pt x="35" y="47"/>
                    </a:lnTo>
                    <a:lnTo>
                      <a:pt x="30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0" y="50"/>
                    </a:lnTo>
                    <a:lnTo>
                      <a:pt x="15" y="47"/>
                    </a:lnTo>
                    <a:lnTo>
                      <a:pt x="10" y="45"/>
                    </a:lnTo>
                    <a:lnTo>
                      <a:pt x="7" y="42"/>
                    </a:lnTo>
                    <a:lnTo>
                      <a:pt x="4" y="39"/>
                    </a:lnTo>
                    <a:lnTo>
                      <a:pt x="1" y="34"/>
                    </a:lnTo>
                    <a:lnTo>
                      <a:pt x="0" y="30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0"/>
                    </a:lnTo>
                    <a:lnTo>
                      <a:pt x="1" y="15"/>
                    </a:lnTo>
                    <a:lnTo>
                      <a:pt x="4" y="10"/>
                    </a:lnTo>
                    <a:lnTo>
                      <a:pt x="7" y="7"/>
                    </a:lnTo>
                    <a:lnTo>
                      <a:pt x="10" y="4"/>
                    </a:lnTo>
                    <a:lnTo>
                      <a:pt x="15" y="1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0" y="0"/>
                    </a:lnTo>
                    <a:lnTo>
                      <a:pt x="35" y="1"/>
                    </a:lnTo>
                    <a:lnTo>
                      <a:pt x="39" y="4"/>
                    </a:lnTo>
                    <a:lnTo>
                      <a:pt x="42" y="7"/>
                    </a:lnTo>
                    <a:lnTo>
                      <a:pt x="45" y="10"/>
                    </a:lnTo>
                    <a:lnTo>
                      <a:pt x="48" y="15"/>
                    </a:lnTo>
                    <a:lnTo>
                      <a:pt x="49" y="20"/>
                    </a:lnTo>
                    <a:lnTo>
                      <a:pt x="49" y="25"/>
                    </a:lnTo>
                    <a:lnTo>
                      <a:pt x="49" y="2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7" name="Freeform 284"/>
              <p:cNvSpPr>
                <a:spLocks/>
              </p:cNvSpPr>
              <p:nvPr/>
            </p:nvSpPr>
            <p:spPr bwMode="auto">
              <a:xfrm>
                <a:off x="2054" y="2278"/>
                <a:ext cx="204" cy="57"/>
              </a:xfrm>
              <a:custGeom>
                <a:avLst/>
                <a:gdLst>
                  <a:gd name="T0" fmla="*/ 196 w 204"/>
                  <a:gd name="T1" fmla="*/ 48 h 57"/>
                  <a:gd name="T2" fmla="*/ 196 w 204"/>
                  <a:gd name="T3" fmla="*/ 48 h 57"/>
                  <a:gd name="T4" fmla="*/ 198 w 204"/>
                  <a:gd name="T5" fmla="*/ 47 h 57"/>
                  <a:gd name="T6" fmla="*/ 200 w 204"/>
                  <a:gd name="T7" fmla="*/ 45 h 57"/>
                  <a:gd name="T8" fmla="*/ 203 w 204"/>
                  <a:gd name="T9" fmla="*/ 39 h 57"/>
                  <a:gd name="T10" fmla="*/ 204 w 204"/>
                  <a:gd name="T11" fmla="*/ 34 h 57"/>
                  <a:gd name="T12" fmla="*/ 204 w 204"/>
                  <a:gd name="T13" fmla="*/ 31 h 57"/>
                  <a:gd name="T14" fmla="*/ 203 w 204"/>
                  <a:gd name="T15" fmla="*/ 28 h 57"/>
                  <a:gd name="T16" fmla="*/ 203 w 204"/>
                  <a:gd name="T17" fmla="*/ 28 h 57"/>
                  <a:gd name="T18" fmla="*/ 202 w 204"/>
                  <a:gd name="T19" fmla="*/ 25 h 57"/>
                  <a:gd name="T20" fmla="*/ 200 w 204"/>
                  <a:gd name="T21" fmla="*/ 23 h 57"/>
                  <a:gd name="T22" fmla="*/ 195 w 204"/>
                  <a:gd name="T23" fmla="*/ 20 h 57"/>
                  <a:gd name="T24" fmla="*/ 189 w 204"/>
                  <a:gd name="T25" fmla="*/ 19 h 57"/>
                  <a:gd name="T26" fmla="*/ 186 w 204"/>
                  <a:gd name="T27" fmla="*/ 20 h 57"/>
                  <a:gd name="T28" fmla="*/ 183 w 204"/>
                  <a:gd name="T29" fmla="*/ 20 h 57"/>
                  <a:gd name="T30" fmla="*/ 101 w 204"/>
                  <a:gd name="T31" fmla="*/ 57 h 57"/>
                  <a:gd name="T32" fmla="*/ 101 w 204"/>
                  <a:gd name="T33" fmla="*/ 57 h 57"/>
                  <a:gd name="T34" fmla="*/ 31 w 204"/>
                  <a:gd name="T35" fmla="*/ 4 h 57"/>
                  <a:gd name="T36" fmla="*/ 31 w 204"/>
                  <a:gd name="T37" fmla="*/ 4 h 57"/>
                  <a:gd name="T38" fmla="*/ 28 w 204"/>
                  <a:gd name="T39" fmla="*/ 2 h 57"/>
                  <a:gd name="T40" fmla="*/ 24 w 204"/>
                  <a:gd name="T41" fmla="*/ 0 h 57"/>
                  <a:gd name="T42" fmla="*/ 21 w 204"/>
                  <a:gd name="T43" fmla="*/ 0 h 57"/>
                  <a:gd name="T44" fmla="*/ 17 w 204"/>
                  <a:gd name="T45" fmla="*/ 0 h 57"/>
                  <a:gd name="T46" fmla="*/ 14 w 204"/>
                  <a:gd name="T47" fmla="*/ 1 h 57"/>
                  <a:gd name="T48" fmla="*/ 10 w 204"/>
                  <a:gd name="T49" fmla="*/ 2 h 57"/>
                  <a:gd name="T50" fmla="*/ 8 w 204"/>
                  <a:gd name="T51" fmla="*/ 4 h 57"/>
                  <a:gd name="T52" fmla="*/ 4 w 204"/>
                  <a:gd name="T53" fmla="*/ 7 h 57"/>
                  <a:gd name="T54" fmla="*/ 4 w 204"/>
                  <a:gd name="T55" fmla="*/ 7 h 57"/>
                  <a:gd name="T56" fmla="*/ 2 w 204"/>
                  <a:gd name="T57" fmla="*/ 11 h 57"/>
                  <a:gd name="T58" fmla="*/ 1 w 204"/>
                  <a:gd name="T59" fmla="*/ 15 h 57"/>
                  <a:gd name="T60" fmla="*/ 0 w 204"/>
                  <a:gd name="T61" fmla="*/ 18 h 57"/>
                  <a:gd name="T62" fmla="*/ 0 w 204"/>
                  <a:gd name="T63" fmla="*/ 22 h 57"/>
                  <a:gd name="T64" fmla="*/ 1 w 204"/>
                  <a:gd name="T65" fmla="*/ 25 h 57"/>
                  <a:gd name="T66" fmla="*/ 3 w 204"/>
                  <a:gd name="T67" fmla="*/ 28 h 57"/>
                  <a:gd name="T68" fmla="*/ 6 w 204"/>
                  <a:gd name="T69" fmla="*/ 31 h 57"/>
                  <a:gd name="T70" fmla="*/ 9 w 204"/>
                  <a:gd name="T71" fmla="*/ 3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4" h="57">
                    <a:moveTo>
                      <a:pt x="196" y="48"/>
                    </a:moveTo>
                    <a:lnTo>
                      <a:pt x="196" y="48"/>
                    </a:lnTo>
                    <a:lnTo>
                      <a:pt x="198" y="47"/>
                    </a:lnTo>
                    <a:lnTo>
                      <a:pt x="200" y="45"/>
                    </a:lnTo>
                    <a:lnTo>
                      <a:pt x="203" y="39"/>
                    </a:lnTo>
                    <a:lnTo>
                      <a:pt x="204" y="34"/>
                    </a:lnTo>
                    <a:lnTo>
                      <a:pt x="204" y="31"/>
                    </a:lnTo>
                    <a:lnTo>
                      <a:pt x="203" y="28"/>
                    </a:lnTo>
                    <a:lnTo>
                      <a:pt x="203" y="28"/>
                    </a:lnTo>
                    <a:lnTo>
                      <a:pt x="202" y="25"/>
                    </a:lnTo>
                    <a:lnTo>
                      <a:pt x="200" y="23"/>
                    </a:lnTo>
                    <a:lnTo>
                      <a:pt x="195" y="20"/>
                    </a:lnTo>
                    <a:lnTo>
                      <a:pt x="189" y="19"/>
                    </a:lnTo>
                    <a:lnTo>
                      <a:pt x="186" y="20"/>
                    </a:lnTo>
                    <a:lnTo>
                      <a:pt x="183" y="20"/>
                    </a:lnTo>
                    <a:lnTo>
                      <a:pt x="101" y="57"/>
                    </a:lnTo>
                    <a:lnTo>
                      <a:pt x="101" y="57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28" y="2"/>
                    </a:lnTo>
                    <a:lnTo>
                      <a:pt x="24" y="0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0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1" y="25"/>
                    </a:lnTo>
                    <a:lnTo>
                      <a:pt x="3" y="28"/>
                    </a:lnTo>
                    <a:lnTo>
                      <a:pt x="6" y="31"/>
                    </a:lnTo>
                    <a:lnTo>
                      <a:pt x="9" y="3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8" name="Freeform 285"/>
              <p:cNvSpPr>
                <a:spLocks noEditPoints="1"/>
              </p:cNvSpPr>
              <p:nvPr/>
            </p:nvSpPr>
            <p:spPr bwMode="auto">
              <a:xfrm>
                <a:off x="96" y="250"/>
                <a:ext cx="187" cy="261"/>
              </a:xfrm>
              <a:custGeom>
                <a:avLst/>
                <a:gdLst>
                  <a:gd name="T0" fmla="*/ 124 w 187"/>
                  <a:gd name="T1" fmla="*/ 27 h 261"/>
                  <a:gd name="T2" fmla="*/ 122 w 187"/>
                  <a:gd name="T3" fmla="*/ 37 h 261"/>
                  <a:gd name="T4" fmla="*/ 115 w 187"/>
                  <a:gd name="T5" fmla="*/ 45 h 261"/>
                  <a:gd name="T6" fmla="*/ 107 w 187"/>
                  <a:gd name="T7" fmla="*/ 52 h 261"/>
                  <a:gd name="T8" fmla="*/ 97 w 187"/>
                  <a:gd name="T9" fmla="*/ 54 h 261"/>
                  <a:gd name="T10" fmla="*/ 92 w 187"/>
                  <a:gd name="T11" fmla="*/ 53 h 261"/>
                  <a:gd name="T12" fmla="*/ 82 w 187"/>
                  <a:gd name="T13" fmla="*/ 48 h 261"/>
                  <a:gd name="T14" fmla="*/ 75 w 187"/>
                  <a:gd name="T15" fmla="*/ 41 h 261"/>
                  <a:gd name="T16" fmla="*/ 71 w 187"/>
                  <a:gd name="T17" fmla="*/ 32 h 261"/>
                  <a:gd name="T18" fmla="*/ 70 w 187"/>
                  <a:gd name="T19" fmla="*/ 27 h 261"/>
                  <a:gd name="T20" fmla="*/ 72 w 187"/>
                  <a:gd name="T21" fmla="*/ 17 h 261"/>
                  <a:gd name="T22" fmla="*/ 78 w 187"/>
                  <a:gd name="T23" fmla="*/ 8 h 261"/>
                  <a:gd name="T24" fmla="*/ 87 w 187"/>
                  <a:gd name="T25" fmla="*/ 2 h 261"/>
                  <a:gd name="T26" fmla="*/ 97 w 187"/>
                  <a:gd name="T27" fmla="*/ 0 h 261"/>
                  <a:gd name="T28" fmla="*/ 102 w 187"/>
                  <a:gd name="T29" fmla="*/ 1 h 261"/>
                  <a:gd name="T30" fmla="*/ 112 w 187"/>
                  <a:gd name="T31" fmla="*/ 4 h 261"/>
                  <a:gd name="T32" fmla="*/ 119 w 187"/>
                  <a:gd name="T33" fmla="*/ 11 h 261"/>
                  <a:gd name="T34" fmla="*/ 123 w 187"/>
                  <a:gd name="T35" fmla="*/ 22 h 261"/>
                  <a:gd name="T36" fmla="*/ 124 w 187"/>
                  <a:gd name="T37" fmla="*/ 27 h 261"/>
                  <a:gd name="T38" fmla="*/ 187 w 187"/>
                  <a:gd name="T39" fmla="*/ 243 h 261"/>
                  <a:gd name="T40" fmla="*/ 146 w 187"/>
                  <a:gd name="T41" fmla="*/ 152 h 261"/>
                  <a:gd name="T42" fmla="*/ 97 w 187"/>
                  <a:gd name="T43" fmla="*/ 88 h 261"/>
                  <a:gd name="T44" fmla="*/ 97 w 187"/>
                  <a:gd name="T45" fmla="*/ 79 h 261"/>
                  <a:gd name="T46" fmla="*/ 92 w 187"/>
                  <a:gd name="T47" fmla="*/ 69 h 261"/>
                  <a:gd name="T48" fmla="*/ 81 w 187"/>
                  <a:gd name="T49" fmla="*/ 63 h 261"/>
                  <a:gd name="T50" fmla="*/ 68 w 187"/>
                  <a:gd name="T51" fmla="*/ 63 h 261"/>
                  <a:gd name="T52" fmla="*/ 62 w 187"/>
                  <a:gd name="T53" fmla="*/ 65 h 261"/>
                  <a:gd name="T54" fmla="*/ 2 w 187"/>
                  <a:gd name="T55" fmla="*/ 162 h 261"/>
                  <a:gd name="T56" fmla="*/ 3 w 187"/>
                  <a:gd name="T57" fmla="*/ 166 h 261"/>
                  <a:gd name="T58" fmla="*/ 9 w 187"/>
                  <a:gd name="T59" fmla="*/ 172 h 261"/>
                  <a:gd name="T60" fmla="*/ 15 w 187"/>
                  <a:gd name="T61" fmla="*/ 173 h 261"/>
                  <a:gd name="T62" fmla="*/ 15 w 187"/>
                  <a:gd name="T63" fmla="*/ 173 h 261"/>
                  <a:gd name="T64" fmla="*/ 23 w 187"/>
                  <a:gd name="T65" fmla="*/ 170 h 261"/>
                  <a:gd name="T66" fmla="*/ 27 w 187"/>
                  <a:gd name="T67" fmla="*/ 161 h 261"/>
                  <a:gd name="T68" fmla="*/ 25 w 187"/>
                  <a:gd name="T69" fmla="*/ 107 h 261"/>
                  <a:gd name="T70" fmla="*/ 37 w 187"/>
                  <a:gd name="T71" fmla="*/ 159 h 261"/>
                  <a:gd name="T72" fmla="*/ 37 w 187"/>
                  <a:gd name="T73" fmla="*/ 164 h 261"/>
                  <a:gd name="T74" fmla="*/ 39 w 187"/>
                  <a:gd name="T75" fmla="*/ 174 h 261"/>
                  <a:gd name="T76" fmla="*/ 45 w 187"/>
                  <a:gd name="T77" fmla="*/ 181 h 261"/>
                  <a:gd name="T78" fmla="*/ 54 w 187"/>
                  <a:gd name="T79" fmla="*/ 185 h 261"/>
                  <a:gd name="T80" fmla="*/ 125 w 187"/>
                  <a:gd name="T81" fmla="*/ 185 h 261"/>
                  <a:gd name="T82" fmla="*/ 155 w 187"/>
                  <a:gd name="T83" fmla="*/ 252 h 261"/>
                  <a:gd name="T84" fmla="*/ 158 w 187"/>
                  <a:gd name="T85" fmla="*/ 255 h 261"/>
                  <a:gd name="T86" fmla="*/ 162 w 187"/>
                  <a:gd name="T87" fmla="*/ 259 h 261"/>
                  <a:gd name="T88" fmla="*/ 168 w 187"/>
                  <a:gd name="T89" fmla="*/ 261 h 261"/>
                  <a:gd name="T90" fmla="*/ 175 w 187"/>
                  <a:gd name="T91" fmla="*/ 261 h 261"/>
                  <a:gd name="T92" fmla="*/ 178 w 187"/>
                  <a:gd name="T93" fmla="*/ 260 h 261"/>
                  <a:gd name="T94" fmla="*/ 185 w 187"/>
                  <a:gd name="T95" fmla="*/ 253 h 261"/>
                  <a:gd name="T96" fmla="*/ 187 w 187"/>
                  <a:gd name="T97" fmla="*/ 243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7" h="261">
                    <a:moveTo>
                      <a:pt x="124" y="27"/>
                    </a:moveTo>
                    <a:lnTo>
                      <a:pt x="124" y="27"/>
                    </a:lnTo>
                    <a:lnTo>
                      <a:pt x="123" y="32"/>
                    </a:lnTo>
                    <a:lnTo>
                      <a:pt x="122" y="37"/>
                    </a:lnTo>
                    <a:lnTo>
                      <a:pt x="119" y="41"/>
                    </a:lnTo>
                    <a:lnTo>
                      <a:pt x="115" y="45"/>
                    </a:lnTo>
                    <a:lnTo>
                      <a:pt x="112" y="48"/>
                    </a:lnTo>
                    <a:lnTo>
                      <a:pt x="107" y="52"/>
                    </a:lnTo>
                    <a:lnTo>
                      <a:pt x="102" y="53"/>
                    </a:lnTo>
                    <a:lnTo>
                      <a:pt x="97" y="54"/>
                    </a:lnTo>
                    <a:lnTo>
                      <a:pt x="97" y="54"/>
                    </a:lnTo>
                    <a:lnTo>
                      <a:pt x="92" y="53"/>
                    </a:lnTo>
                    <a:lnTo>
                      <a:pt x="87" y="52"/>
                    </a:lnTo>
                    <a:lnTo>
                      <a:pt x="82" y="48"/>
                    </a:lnTo>
                    <a:lnTo>
                      <a:pt x="78" y="45"/>
                    </a:lnTo>
                    <a:lnTo>
                      <a:pt x="75" y="41"/>
                    </a:lnTo>
                    <a:lnTo>
                      <a:pt x="72" y="37"/>
                    </a:lnTo>
                    <a:lnTo>
                      <a:pt x="71" y="32"/>
                    </a:lnTo>
                    <a:lnTo>
                      <a:pt x="70" y="27"/>
                    </a:lnTo>
                    <a:lnTo>
                      <a:pt x="70" y="27"/>
                    </a:lnTo>
                    <a:lnTo>
                      <a:pt x="71" y="22"/>
                    </a:lnTo>
                    <a:lnTo>
                      <a:pt x="72" y="17"/>
                    </a:lnTo>
                    <a:lnTo>
                      <a:pt x="75" y="11"/>
                    </a:lnTo>
                    <a:lnTo>
                      <a:pt x="78" y="8"/>
                    </a:lnTo>
                    <a:lnTo>
                      <a:pt x="82" y="4"/>
                    </a:lnTo>
                    <a:lnTo>
                      <a:pt x="87" y="2"/>
                    </a:lnTo>
                    <a:lnTo>
                      <a:pt x="92" y="1"/>
                    </a:lnTo>
                    <a:lnTo>
                      <a:pt x="97" y="0"/>
                    </a:lnTo>
                    <a:lnTo>
                      <a:pt x="97" y="0"/>
                    </a:lnTo>
                    <a:lnTo>
                      <a:pt x="102" y="1"/>
                    </a:lnTo>
                    <a:lnTo>
                      <a:pt x="107" y="2"/>
                    </a:lnTo>
                    <a:lnTo>
                      <a:pt x="112" y="4"/>
                    </a:lnTo>
                    <a:lnTo>
                      <a:pt x="115" y="8"/>
                    </a:lnTo>
                    <a:lnTo>
                      <a:pt x="119" y="11"/>
                    </a:lnTo>
                    <a:lnTo>
                      <a:pt x="122" y="17"/>
                    </a:lnTo>
                    <a:lnTo>
                      <a:pt x="123" y="22"/>
                    </a:lnTo>
                    <a:lnTo>
                      <a:pt x="124" y="27"/>
                    </a:lnTo>
                    <a:lnTo>
                      <a:pt x="124" y="27"/>
                    </a:lnTo>
                    <a:close/>
                    <a:moveTo>
                      <a:pt x="187" y="243"/>
                    </a:moveTo>
                    <a:lnTo>
                      <a:pt x="187" y="243"/>
                    </a:lnTo>
                    <a:lnTo>
                      <a:pt x="186" y="238"/>
                    </a:lnTo>
                    <a:lnTo>
                      <a:pt x="146" y="152"/>
                    </a:lnTo>
                    <a:lnTo>
                      <a:pt x="85" y="152"/>
                    </a:lnTo>
                    <a:lnTo>
                      <a:pt x="97" y="88"/>
                    </a:lnTo>
                    <a:lnTo>
                      <a:pt x="97" y="88"/>
                    </a:lnTo>
                    <a:lnTo>
                      <a:pt x="97" y="79"/>
                    </a:lnTo>
                    <a:lnTo>
                      <a:pt x="96" y="73"/>
                    </a:lnTo>
                    <a:lnTo>
                      <a:pt x="92" y="69"/>
                    </a:lnTo>
                    <a:lnTo>
                      <a:pt x="88" y="65"/>
                    </a:lnTo>
                    <a:lnTo>
                      <a:pt x="81" y="63"/>
                    </a:lnTo>
                    <a:lnTo>
                      <a:pt x="75" y="63"/>
                    </a:lnTo>
                    <a:lnTo>
                      <a:pt x="68" y="63"/>
                    </a:lnTo>
                    <a:lnTo>
                      <a:pt x="62" y="65"/>
                    </a:lnTo>
                    <a:lnTo>
                      <a:pt x="62" y="65"/>
                    </a:lnTo>
                    <a:lnTo>
                      <a:pt x="0" y="91"/>
                    </a:lnTo>
                    <a:lnTo>
                      <a:pt x="2" y="162"/>
                    </a:lnTo>
                    <a:lnTo>
                      <a:pt x="2" y="162"/>
                    </a:lnTo>
                    <a:lnTo>
                      <a:pt x="3" y="166"/>
                    </a:lnTo>
                    <a:lnTo>
                      <a:pt x="6" y="170"/>
                    </a:lnTo>
                    <a:lnTo>
                      <a:pt x="9" y="172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20" y="172"/>
                    </a:lnTo>
                    <a:lnTo>
                      <a:pt x="23" y="170"/>
                    </a:lnTo>
                    <a:lnTo>
                      <a:pt x="26" y="166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5" y="107"/>
                    </a:lnTo>
                    <a:lnTo>
                      <a:pt x="50" y="97"/>
                    </a:lnTo>
                    <a:lnTo>
                      <a:pt x="37" y="159"/>
                    </a:lnTo>
                    <a:lnTo>
                      <a:pt x="37" y="159"/>
                    </a:lnTo>
                    <a:lnTo>
                      <a:pt x="37" y="164"/>
                    </a:lnTo>
                    <a:lnTo>
                      <a:pt x="38" y="169"/>
                    </a:lnTo>
                    <a:lnTo>
                      <a:pt x="39" y="174"/>
                    </a:lnTo>
                    <a:lnTo>
                      <a:pt x="42" y="178"/>
                    </a:lnTo>
                    <a:lnTo>
                      <a:pt x="45" y="181"/>
                    </a:lnTo>
                    <a:lnTo>
                      <a:pt x="50" y="183"/>
                    </a:lnTo>
                    <a:lnTo>
                      <a:pt x="54" y="185"/>
                    </a:lnTo>
                    <a:lnTo>
                      <a:pt x="60" y="185"/>
                    </a:lnTo>
                    <a:lnTo>
                      <a:pt x="125" y="185"/>
                    </a:lnTo>
                    <a:lnTo>
                      <a:pt x="125" y="185"/>
                    </a:lnTo>
                    <a:lnTo>
                      <a:pt x="155" y="252"/>
                    </a:lnTo>
                    <a:lnTo>
                      <a:pt x="155" y="252"/>
                    </a:lnTo>
                    <a:lnTo>
                      <a:pt x="158" y="255"/>
                    </a:lnTo>
                    <a:lnTo>
                      <a:pt x="160" y="257"/>
                    </a:lnTo>
                    <a:lnTo>
                      <a:pt x="162" y="259"/>
                    </a:lnTo>
                    <a:lnTo>
                      <a:pt x="165" y="260"/>
                    </a:lnTo>
                    <a:lnTo>
                      <a:pt x="168" y="261"/>
                    </a:lnTo>
                    <a:lnTo>
                      <a:pt x="171" y="261"/>
                    </a:lnTo>
                    <a:lnTo>
                      <a:pt x="175" y="261"/>
                    </a:lnTo>
                    <a:lnTo>
                      <a:pt x="178" y="260"/>
                    </a:lnTo>
                    <a:lnTo>
                      <a:pt x="178" y="260"/>
                    </a:lnTo>
                    <a:lnTo>
                      <a:pt x="182" y="257"/>
                    </a:lnTo>
                    <a:lnTo>
                      <a:pt x="185" y="253"/>
                    </a:lnTo>
                    <a:lnTo>
                      <a:pt x="187" y="248"/>
                    </a:lnTo>
                    <a:lnTo>
                      <a:pt x="187" y="243"/>
                    </a:lnTo>
                    <a:lnTo>
                      <a:pt x="187" y="24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9" name="Freeform 286"/>
              <p:cNvSpPr>
                <a:spLocks/>
              </p:cNvSpPr>
              <p:nvPr/>
            </p:nvSpPr>
            <p:spPr bwMode="auto">
              <a:xfrm>
                <a:off x="92" y="432"/>
                <a:ext cx="138" cy="103"/>
              </a:xfrm>
              <a:custGeom>
                <a:avLst/>
                <a:gdLst>
                  <a:gd name="T0" fmla="*/ 138 w 138"/>
                  <a:gd name="T1" fmla="*/ 50 h 103"/>
                  <a:gd name="T2" fmla="*/ 138 w 138"/>
                  <a:gd name="T3" fmla="*/ 50 h 103"/>
                  <a:gd name="T4" fmla="*/ 135 w 138"/>
                  <a:gd name="T5" fmla="*/ 59 h 103"/>
                  <a:gd name="T6" fmla="*/ 131 w 138"/>
                  <a:gd name="T7" fmla="*/ 68 h 103"/>
                  <a:gd name="T8" fmla="*/ 126 w 138"/>
                  <a:gd name="T9" fmla="*/ 75 h 103"/>
                  <a:gd name="T10" fmla="*/ 119 w 138"/>
                  <a:gd name="T11" fmla="*/ 82 h 103"/>
                  <a:gd name="T12" fmla="*/ 119 w 138"/>
                  <a:gd name="T13" fmla="*/ 82 h 103"/>
                  <a:gd name="T14" fmla="*/ 114 w 138"/>
                  <a:gd name="T15" fmla="*/ 88 h 103"/>
                  <a:gd name="T16" fmla="*/ 109 w 138"/>
                  <a:gd name="T17" fmla="*/ 92 h 103"/>
                  <a:gd name="T18" fmla="*/ 104 w 138"/>
                  <a:gd name="T19" fmla="*/ 95 h 103"/>
                  <a:gd name="T20" fmla="*/ 98 w 138"/>
                  <a:gd name="T21" fmla="*/ 98 h 103"/>
                  <a:gd name="T22" fmla="*/ 91 w 138"/>
                  <a:gd name="T23" fmla="*/ 100 h 103"/>
                  <a:gd name="T24" fmla="*/ 84 w 138"/>
                  <a:gd name="T25" fmla="*/ 102 h 103"/>
                  <a:gd name="T26" fmla="*/ 77 w 138"/>
                  <a:gd name="T27" fmla="*/ 103 h 103"/>
                  <a:gd name="T28" fmla="*/ 70 w 138"/>
                  <a:gd name="T29" fmla="*/ 103 h 103"/>
                  <a:gd name="T30" fmla="*/ 70 w 138"/>
                  <a:gd name="T31" fmla="*/ 103 h 103"/>
                  <a:gd name="T32" fmla="*/ 63 w 138"/>
                  <a:gd name="T33" fmla="*/ 103 h 103"/>
                  <a:gd name="T34" fmla="*/ 56 w 138"/>
                  <a:gd name="T35" fmla="*/ 102 h 103"/>
                  <a:gd name="T36" fmla="*/ 49 w 138"/>
                  <a:gd name="T37" fmla="*/ 100 h 103"/>
                  <a:gd name="T38" fmla="*/ 43 w 138"/>
                  <a:gd name="T39" fmla="*/ 98 h 103"/>
                  <a:gd name="T40" fmla="*/ 37 w 138"/>
                  <a:gd name="T41" fmla="*/ 95 h 103"/>
                  <a:gd name="T42" fmla="*/ 31 w 138"/>
                  <a:gd name="T43" fmla="*/ 92 h 103"/>
                  <a:gd name="T44" fmla="*/ 26 w 138"/>
                  <a:gd name="T45" fmla="*/ 88 h 103"/>
                  <a:gd name="T46" fmla="*/ 21 w 138"/>
                  <a:gd name="T47" fmla="*/ 82 h 103"/>
                  <a:gd name="T48" fmla="*/ 21 w 138"/>
                  <a:gd name="T49" fmla="*/ 82 h 103"/>
                  <a:gd name="T50" fmla="*/ 17 w 138"/>
                  <a:gd name="T51" fmla="*/ 77 h 103"/>
                  <a:gd name="T52" fmla="*/ 12 w 138"/>
                  <a:gd name="T53" fmla="*/ 72 h 103"/>
                  <a:gd name="T54" fmla="*/ 8 w 138"/>
                  <a:gd name="T55" fmla="*/ 67 h 103"/>
                  <a:gd name="T56" fmla="*/ 6 w 138"/>
                  <a:gd name="T57" fmla="*/ 61 h 103"/>
                  <a:gd name="T58" fmla="*/ 3 w 138"/>
                  <a:gd name="T59" fmla="*/ 54 h 103"/>
                  <a:gd name="T60" fmla="*/ 2 w 138"/>
                  <a:gd name="T61" fmla="*/ 47 h 103"/>
                  <a:gd name="T62" fmla="*/ 1 w 138"/>
                  <a:gd name="T63" fmla="*/ 40 h 103"/>
                  <a:gd name="T64" fmla="*/ 0 w 138"/>
                  <a:gd name="T65" fmla="*/ 33 h 103"/>
                  <a:gd name="T66" fmla="*/ 0 w 138"/>
                  <a:gd name="T67" fmla="*/ 33 h 103"/>
                  <a:gd name="T68" fmla="*/ 1 w 138"/>
                  <a:gd name="T69" fmla="*/ 25 h 103"/>
                  <a:gd name="T70" fmla="*/ 2 w 138"/>
                  <a:gd name="T71" fmla="*/ 16 h 103"/>
                  <a:gd name="T72" fmla="*/ 5 w 138"/>
                  <a:gd name="T73" fmla="*/ 8 h 103"/>
                  <a:gd name="T74" fmla="*/ 8 w 138"/>
                  <a:gd name="T75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8" h="103">
                    <a:moveTo>
                      <a:pt x="138" y="50"/>
                    </a:moveTo>
                    <a:lnTo>
                      <a:pt x="138" y="50"/>
                    </a:lnTo>
                    <a:lnTo>
                      <a:pt x="135" y="59"/>
                    </a:lnTo>
                    <a:lnTo>
                      <a:pt x="131" y="68"/>
                    </a:lnTo>
                    <a:lnTo>
                      <a:pt x="126" y="75"/>
                    </a:lnTo>
                    <a:lnTo>
                      <a:pt x="119" y="82"/>
                    </a:lnTo>
                    <a:lnTo>
                      <a:pt x="119" y="82"/>
                    </a:lnTo>
                    <a:lnTo>
                      <a:pt x="114" y="88"/>
                    </a:lnTo>
                    <a:lnTo>
                      <a:pt x="109" y="92"/>
                    </a:lnTo>
                    <a:lnTo>
                      <a:pt x="104" y="95"/>
                    </a:lnTo>
                    <a:lnTo>
                      <a:pt x="98" y="98"/>
                    </a:lnTo>
                    <a:lnTo>
                      <a:pt x="91" y="100"/>
                    </a:lnTo>
                    <a:lnTo>
                      <a:pt x="84" y="102"/>
                    </a:lnTo>
                    <a:lnTo>
                      <a:pt x="77" y="103"/>
                    </a:lnTo>
                    <a:lnTo>
                      <a:pt x="70" y="103"/>
                    </a:lnTo>
                    <a:lnTo>
                      <a:pt x="70" y="103"/>
                    </a:lnTo>
                    <a:lnTo>
                      <a:pt x="63" y="103"/>
                    </a:lnTo>
                    <a:lnTo>
                      <a:pt x="56" y="102"/>
                    </a:lnTo>
                    <a:lnTo>
                      <a:pt x="49" y="100"/>
                    </a:lnTo>
                    <a:lnTo>
                      <a:pt x="43" y="98"/>
                    </a:lnTo>
                    <a:lnTo>
                      <a:pt x="37" y="95"/>
                    </a:lnTo>
                    <a:lnTo>
                      <a:pt x="31" y="92"/>
                    </a:lnTo>
                    <a:lnTo>
                      <a:pt x="26" y="88"/>
                    </a:lnTo>
                    <a:lnTo>
                      <a:pt x="21" y="82"/>
                    </a:lnTo>
                    <a:lnTo>
                      <a:pt x="21" y="82"/>
                    </a:lnTo>
                    <a:lnTo>
                      <a:pt x="17" y="77"/>
                    </a:lnTo>
                    <a:lnTo>
                      <a:pt x="12" y="72"/>
                    </a:lnTo>
                    <a:lnTo>
                      <a:pt x="8" y="67"/>
                    </a:lnTo>
                    <a:lnTo>
                      <a:pt x="6" y="61"/>
                    </a:lnTo>
                    <a:lnTo>
                      <a:pt x="3" y="54"/>
                    </a:lnTo>
                    <a:lnTo>
                      <a:pt x="2" y="47"/>
                    </a:lnTo>
                    <a:lnTo>
                      <a:pt x="1" y="40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5" y="8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0" name="Freeform 287"/>
              <p:cNvSpPr>
                <a:spLocks/>
              </p:cNvSpPr>
              <p:nvPr/>
            </p:nvSpPr>
            <p:spPr bwMode="auto">
              <a:xfrm>
                <a:off x="69" y="412"/>
                <a:ext cx="174" cy="146"/>
              </a:xfrm>
              <a:custGeom>
                <a:avLst/>
                <a:gdLst>
                  <a:gd name="T0" fmla="*/ 18 w 174"/>
                  <a:gd name="T1" fmla="*/ 0 h 146"/>
                  <a:gd name="T2" fmla="*/ 18 w 174"/>
                  <a:gd name="T3" fmla="*/ 0 h 146"/>
                  <a:gd name="T4" fmla="*/ 18 w 174"/>
                  <a:gd name="T5" fmla="*/ 0 h 146"/>
                  <a:gd name="T6" fmla="*/ 18 w 174"/>
                  <a:gd name="T7" fmla="*/ 0 h 146"/>
                  <a:gd name="T8" fmla="*/ 11 w 174"/>
                  <a:gd name="T9" fmla="*/ 11 h 146"/>
                  <a:gd name="T10" fmla="*/ 6 w 174"/>
                  <a:gd name="T11" fmla="*/ 24 h 146"/>
                  <a:gd name="T12" fmla="*/ 1 w 174"/>
                  <a:gd name="T13" fmla="*/ 39 h 146"/>
                  <a:gd name="T14" fmla="*/ 0 w 174"/>
                  <a:gd name="T15" fmla="*/ 53 h 146"/>
                  <a:gd name="T16" fmla="*/ 0 w 174"/>
                  <a:gd name="T17" fmla="*/ 53 h 146"/>
                  <a:gd name="T18" fmla="*/ 1 w 174"/>
                  <a:gd name="T19" fmla="*/ 62 h 146"/>
                  <a:gd name="T20" fmla="*/ 3 w 174"/>
                  <a:gd name="T21" fmla="*/ 72 h 146"/>
                  <a:gd name="T22" fmla="*/ 5 w 174"/>
                  <a:gd name="T23" fmla="*/ 81 h 146"/>
                  <a:gd name="T24" fmla="*/ 8 w 174"/>
                  <a:gd name="T25" fmla="*/ 89 h 146"/>
                  <a:gd name="T26" fmla="*/ 12 w 174"/>
                  <a:gd name="T27" fmla="*/ 97 h 146"/>
                  <a:gd name="T28" fmla="*/ 17 w 174"/>
                  <a:gd name="T29" fmla="*/ 106 h 146"/>
                  <a:gd name="T30" fmla="*/ 22 w 174"/>
                  <a:gd name="T31" fmla="*/ 112 h 146"/>
                  <a:gd name="T32" fmla="*/ 28 w 174"/>
                  <a:gd name="T33" fmla="*/ 119 h 146"/>
                  <a:gd name="T34" fmla="*/ 34 w 174"/>
                  <a:gd name="T35" fmla="*/ 125 h 146"/>
                  <a:gd name="T36" fmla="*/ 42 w 174"/>
                  <a:gd name="T37" fmla="*/ 130 h 146"/>
                  <a:gd name="T38" fmla="*/ 49 w 174"/>
                  <a:gd name="T39" fmla="*/ 134 h 146"/>
                  <a:gd name="T40" fmla="*/ 57 w 174"/>
                  <a:gd name="T41" fmla="*/ 138 h 146"/>
                  <a:gd name="T42" fmla="*/ 65 w 174"/>
                  <a:gd name="T43" fmla="*/ 142 h 146"/>
                  <a:gd name="T44" fmla="*/ 75 w 174"/>
                  <a:gd name="T45" fmla="*/ 144 h 146"/>
                  <a:gd name="T46" fmla="*/ 84 w 174"/>
                  <a:gd name="T47" fmla="*/ 146 h 146"/>
                  <a:gd name="T48" fmla="*/ 93 w 174"/>
                  <a:gd name="T49" fmla="*/ 146 h 146"/>
                  <a:gd name="T50" fmla="*/ 93 w 174"/>
                  <a:gd name="T51" fmla="*/ 146 h 146"/>
                  <a:gd name="T52" fmla="*/ 106 w 174"/>
                  <a:gd name="T53" fmla="*/ 145 h 146"/>
                  <a:gd name="T54" fmla="*/ 119 w 174"/>
                  <a:gd name="T55" fmla="*/ 143 h 146"/>
                  <a:gd name="T56" fmla="*/ 130 w 174"/>
                  <a:gd name="T57" fmla="*/ 138 h 146"/>
                  <a:gd name="T58" fmla="*/ 140 w 174"/>
                  <a:gd name="T59" fmla="*/ 132 h 146"/>
                  <a:gd name="T60" fmla="*/ 151 w 174"/>
                  <a:gd name="T61" fmla="*/ 126 h 146"/>
                  <a:gd name="T62" fmla="*/ 160 w 174"/>
                  <a:gd name="T63" fmla="*/ 118 h 146"/>
                  <a:gd name="T64" fmla="*/ 167 w 174"/>
                  <a:gd name="T65" fmla="*/ 109 h 146"/>
                  <a:gd name="T66" fmla="*/ 174 w 174"/>
                  <a:gd name="T67" fmla="*/ 98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4" h="146">
                    <a:moveTo>
                      <a:pt x="18" y="0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1" y="11"/>
                    </a:lnTo>
                    <a:lnTo>
                      <a:pt x="6" y="24"/>
                    </a:lnTo>
                    <a:lnTo>
                      <a:pt x="1" y="39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1" y="62"/>
                    </a:lnTo>
                    <a:lnTo>
                      <a:pt x="3" y="72"/>
                    </a:lnTo>
                    <a:lnTo>
                      <a:pt x="5" y="81"/>
                    </a:lnTo>
                    <a:lnTo>
                      <a:pt x="8" y="89"/>
                    </a:lnTo>
                    <a:lnTo>
                      <a:pt x="12" y="97"/>
                    </a:lnTo>
                    <a:lnTo>
                      <a:pt x="17" y="106"/>
                    </a:lnTo>
                    <a:lnTo>
                      <a:pt x="22" y="112"/>
                    </a:lnTo>
                    <a:lnTo>
                      <a:pt x="28" y="119"/>
                    </a:lnTo>
                    <a:lnTo>
                      <a:pt x="34" y="125"/>
                    </a:lnTo>
                    <a:lnTo>
                      <a:pt x="42" y="130"/>
                    </a:lnTo>
                    <a:lnTo>
                      <a:pt x="49" y="134"/>
                    </a:lnTo>
                    <a:lnTo>
                      <a:pt x="57" y="138"/>
                    </a:lnTo>
                    <a:lnTo>
                      <a:pt x="65" y="142"/>
                    </a:lnTo>
                    <a:lnTo>
                      <a:pt x="75" y="144"/>
                    </a:lnTo>
                    <a:lnTo>
                      <a:pt x="84" y="146"/>
                    </a:lnTo>
                    <a:lnTo>
                      <a:pt x="93" y="146"/>
                    </a:lnTo>
                    <a:lnTo>
                      <a:pt x="93" y="146"/>
                    </a:lnTo>
                    <a:lnTo>
                      <a:pt x="106" y="145"/>
                    </a:lnTo>
                    <a:lnTo>
                      <a:pt x="119" y="143"/>
                    </a:lnTo>
                    <a:lnTo>
                      <a:pt x="130" y="138"/>
                    </a:lnTo>
                    <a:lnTo>
                      <a:pt x="140" y="132"/>
                    </a:lnTo>
                    <a:lnTo>
                      <a:pt x="151" y="126"/>
                    </a:lnTo>
                    <a:lnTo>
                      <a:pt x="160" y="118"/>
                    </a:lnTo>
                    <a:lnTo>
                      <a:pt x="167" y="109"/>
                    </a:lnTo>
                    <a:lnTo>
                      <a:pt x="174" y="9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1" name="Freeform 288"/>
              <p:cNvSpPr>
                <a:spLocks noEditPoints="1"/>
              </p:cNvSpPr>
              <p:nvPr/>
            </p:nvSpPr>
            <p:spPr bwMode="auto">
              <a:xfrm>
                <a:off x="1790" y="471"/>
                <a:ext cx="200" cy="147"/>
              </a:xfrm>
              <a:custGeom>
                <a:avLst/>
                <a:gdLst>
                  <a:gd name="T0" fmla="*/ 21 w 200"/>
                  <a:gd name="T1" fmla="*/ 0 h 147"/>
                  <a:gd name="T2" fmla="*/ 21 w 200"/>
                  <a:gd name="T3" fmla="*/ 0 h 147"/>
                  <a:gd name="T4" fmla="*/ 17 w 200"/>
                  <a:gd name="T5" fmla="*/ 1 h 147"/>
                  <a:gd name="T6" fmla="*/ 12 w 200"/>
                  <a:gd name="T7" fmla="*/ 2 h 147"/>
                  <a:gd name="T8" fmla="*/ 9 w 200"/>
                  <a:gd name="T9" fmla="*/ 4 h 147"/>
                  <a:gd name="T10" fmla="*/ 6 w 200"/>
                  <a:gd name="T11" fmla="*/ 6 h 147"/>
                  <a:gd name="T12" fmla="*/ 3 w 200"/>
                  <a:gd name="T13" fmla="*/ 10 h 147"/>
                  <a:gd name="T14" fmla="*/ 2 w 200"/>
                  <a:gd name="T15" fmla="*/ 13 h 147"/>
                  <a:gd name="T16" fmla="*/ 0 w 200"/>
                  <a:gd name="T17" fmla="*/ 17 h 147"/>
                  <a:gd name="T18" fmla="*/ 0 w 200"/>
                  <a:gd name="T19" fmla="*/ 21 h 147"/>
                  <a:gd name="T20" fmla="*/ 0 w 200"/>
                  <a:gd name="T21" fmla="*/ 127 h 147"/>
                  <a:gd name="T22" fmla="*/ 0 w 200"/>
                  <a:gd name="T23" fmla="*/ 127 h 147"/>
                  <a:gd name="T24" fmla="*/ 0 w 200"/>
                  <a:gd name="T25" fmla="*/ 131 h 147"/>
                  <a:gd name="T26" fmla="*/ 2 w 200"/>
                  <a:gd name="T27" fmla="*/ 135 h 147"/>
                  <a:gd name="T28" fmla="*/ 3 w 200"/>
                  <a:gd name="T29" fmla="*/ 138 h 147"/>
                  <a:gd name="T30" fmla="*/ 6 w 200"/>
                  <a:gd name="T31" fmla="*/ 141 h 147"/>
                  <a:gd name="T32" fmla="*/ 9 w 200"/>
                  <a:gd name="T33" fmla="*/ 143 h 147"/>
                  <a:gd name="T34" fmla="*/ 12 w 200"/>
                  <a:gd name="T35" fmla="*/ 145 h 147"/>
                  <a:gd name="T36" fmla="*/ 17 w 200"/>
                  <a:gd name="T37" fmla="*/ 146 h 147"/>
                  <a:gd name="T38" fmla="*/ 21 w 200"/>
                  <a:gd name="T39" fmla="*/ 147 h 147"/>
                  <a:gd name="T40" fmla="*/ 179 w 200"/>
                  <a:gd name="T41" fmla="*/ 147 h 147"/>
                  <a:gd name="T42" fmla="*/ 179 w 200"/>
                  <a:gd name="T43" fmla="*/ 147 h 147"/>
                  <a:gd name="T44" fmla="*/ 183 w 200"/>
                  <a:gd name="T45" fmla="*/ 146 h 147"/>
                  <a:gd name="T46" fmla="*/ 187 w 200"/>
                  <a:gd name="T47" fmla="*/ 145 h 147"/>
                  <a:gd name="T48" fmla="*/ 190 w 200"/>
                  <a:gd name="T49" fmla="*/ 143 h 147"/>
                  <a:gd name="T50" fmla="*/ 193 w 200"/>
                  <a:gd name="T51" fmla="*/ 141 h 147"/>
                  <a:gd name="T52" fmla="*/ 195 w 200"/>
                  <a:gd name="T53" fmla="*/ 138 h 147"/>
                  <a:gd name="T54" fmla="*/ 198 w 200"/>
                  <a:gd name="T55" fmla="*/ 135 h 147"/>
                  <a:gd name="T56" fmla="*/ 199 w 200"/>
                  <a:gd name="T57" fmla="*/ 131 h 147"/>
                  <a:gd name="T58" fmla="*/ 200 w 200"/>
                  <a:gd name="T59" fmla="*/ 127 h 147"/>
                  <a:gd name="T60" fmla="*/ 200 w 200"/>
                  <a:gd name="T61" fmla="*/ 21 h 147"/>
                  <a:gd name="T62" fmla="*/ 200 w 200"/>
                  <a:gd name="T63" fmla="*/ 21 h 147"/>
                  <a:gd name="T64" fmla="*/ 199 w 200"/>
                  <a:gd name="T65" fmla="*/ 17 h 147"/>
                  <a:gd name="T66" fmla="*/ 198 w 200"/>
                  <a:gd name="T67" fmla="*/ 13 h 147"/>
                  <a:gd name="T68" fmla="*/ 195 w 200"/>
                  <a:gd name="T69" fmla="*/ 10 h 147"/>
                  <a:gd name="T70" fmla="*/ 193 w 200"/>
                  <a:gd name="T71" fmla="*/ 6 h 147"/>
                  <a:gd name="T72" fmla="*/ 190 w 200"/>
                  <a:gd name="T73" fmla="*/ 4 h 147"/>
                  <a:gd name="T74" fmla="*/ 187 w 200"/>
                  <a:gd name="T75" fmla="*/ 2 h 147"/>
                  <a:gd name="T76" fmla="*/ 183 w 200"/>
                  <a:gd name="T77" fmla="*/ 1 h 147"/>
                  <a:gd name="T78" fmla="*/ 179 w 200"/>
                  <a:gd name="T79" fmla="*/ 0 h 147"/>
                  <a:gd name="T80" fmla="*/ 21 w 200"/>
                  <a:gd name="T81" fmla="*/ 0 h 147"/>
                  <a:gd name="T82" fmla="*/ 135 w 200"/>
                  <a:gd name="T83" fmla="*/ 89 h 147"/>
                  <a:gd name="T84" fmla="*/ 113 w 200"/>
                  <a:gd name="T85" fmla="*/ 89 h 147"/>
                  <a:gd name="T86" fmla="*/ 113 w 200"/>
                  <a:gd name="T87" fmla="*/ 110 h 147"/>
                  <a:gd name="T88" fmla="*/ 86 w 200"/>
                  <a:gd name="T89" fmla="*/ 110 h 147"/>
                  <a:gd name="T90" fmla="*/ 86 w 200"/>
                  <a:gd name="T91" fmla="*/ 89 h 147"/>
                  <a:gd name="T92" fmla="*/ 64 w 200"/>
                  <a:gd name="T93" fmla="*/ 89 h 147"/>
                  <a:gd name="T94" fmla="*/ 64 w 200"/>
                  <a:gd name="T95" fmla="*/ 62 h 147"/>
                  <a:gd name="T96" fmla="*/ 86 w 200"/>
                  <a:gd name="T97" fmla="*/ 62 h 147"/>
                  <a:gd name="T98" fmla="*/ 86 w 200"/>
                  <a:gd name="T99" fmla="*/ 39 h 147"/>
                  <a:gd name="T100" fmla="*/ 113 w 200"/>
                  <a:gd name="T101" fmla="*/ 39 h 147"/>
                  <a:gd name="T102" fmla="*/ 113 w 200"/>
                  <a:gd name="T103" fmla="*/ 62 h 147"/>
                  <a:gd name="T104" fmla="*/ 135 w 200"/>
                  <a:gd name="T105" fmla="*/ 62 h 147"/>
                  <a:gd name="T106" fmla="*/ 135 w 200"/>
                  <a:gd name="T107" fmla="*/ 89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00" h="147">
                    <a:moveTo>
                      <a:pt x="21" y="0"/>
                    </a:moveTo>
                    <a:lnTo>
                      <a:pt x="21" y="0"/>
                    </a:lnTo>
                    <a:lnTo>
                      <a:pt x="17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1"/>
                    </a:lnTo>
                    <a:lnTo>
                      <a:pt x="0" y="127"/>
                    </a:lnTo>
                    <a:lnTo>
                      <a:pt x="0" y="127"/>
                    </a:lnTo>
                    <a:lnTo>
                      <a:pt x="0" y="131"/>
                    </a:lnTo>
                    <a:lnTo>
                      <a:pt x="2" y="135"/>
                    </a:lnTo>
                    <a:lnTo>
                      <a:pt x="3" y="138"/>
                    </a:lnTo>
                    <a:lnTo>
                      <a:pt x="6" y="141"/>
                    </a:lnTo>
                    <a:lnTo>
                      <a:pt x="9" y="143"/>
                    </a:lnTo>
                    <a:lnTo>
                      <a:pt x="12" y="145"/>
                    </a:lnTo>
                    <a:lnTo>
                      <a:pt x="17" y="146"/>
                    </a:lnTo>
                    <a:lnTo>
                      <a:pt x="21" y="147"/>
                    </a:lnTo>
                    <a:lnTo>
                      <a:pt x="179" y="147"/>
                    </a:lnTo>
                    <a:lnTo>
                      <a:pt x="179" y="147"/>
                    </a:lnTo>
                    <a:lnTo>
                      <a:pt x="183" y="146"/>
                    </a:lnTo>
                    <a:lnTo>
                      <a:pt x="187" y="145"/>
                    </a:lnTo>
                    <a:lnTo>
                      <a:pt x="190" y="143"/>
                    </a:lnTo>
                    <a:lnTo>
                      <a:pt x="193" y="141"/>
                    </a:lnTo>
                    <a:lnTo>
                      <a:pt x="195" y="138"/>
                    </a:lnTo>
                    <a:lnTo>
                      <a:pt x="198" y="135"/>
                    </a:lnTo>
                    <a:lnTo>
                      <a:pt x="199" y="131"/>
                    </a:lnTo>
                    <a:lnTo>
                      <a:pt x="200" y="127"/>
                    </a:lnTo>
                    <a:lnTo>
                      <a:pt x="200" y="21"/>
                    </a:lnTo>
                    <a:lnTo>
                      <a:pt x="200" y="21"/>
                    </a:lnTo>
                    <a:lnTo>
                      <a:pt x="199" y="17"/>
                    </a:lnTo>
                    <a:lnTo>
                      <a:pt x="198" y="13"/>
                    </a:lnTo>
                    <a:lnTo>
                      <a:pt x="195" y="10"/>
                    </a:lnTo>
                    <a:lnTo>
                      <a:pt x="193" y="6"/>
                    </a:lnTo>
                    <a:lnTo>
                      <a:pt x="190" y="4"/>
                    </a:lnTo>
                    <a:lnTo>
                      <a:pt x="187" y="2"/>
                    </a:lnTo>
                    <a:lnTo>
                      <a:pt x="183" y="1"/>
                    </a:lnTo>
                    <a:lnTo>
                      <a:pt x="179" y="0"/>
                    </a:lnTo>
                    <a:lnTo>
                      <a:pt x="21" y="0"/>
                    </a:lnTo>
                    <a:close/>
                    <a:moveTo>
                      <a:pt x="135" y="89"/>
                    </a:moveTo>
                    <a:lnTo>
                      <a:pt x="113" y="89"/>
                    </a:lnTo>
                    <a:lnTo>
                      <a:pt x="113" y="110"/>
                    </a:lnTo>
                    <a:lnTo>
                      <a:pt x="86" y="110"/>
                    </a:lnTo>
                    <a:lnTo>
                      <a:pt x="86" y="89"/>
                    </a:lnTo>
                    <a:lnTo>
                      <a:pt x="64" y="89"/>
                    </a:lnTo>
                    <a:lnTo>
                      <a:pt x="64" y="62"/>
                    </a:lnTo>
                    <a:lnTo>
                      <a:pt x="86" y="62"/>
                    </a:lnTo>
                    <a:lnTo>
                      <a:pt x="86" y="39"/>
                    </a:lnTo>
                    <a:lnTo>
                      <a:pt x="113" y="39"/>
                    </a:lnTo>
                    <a:lnTo>
                      <a:pt x="113" y="62"/>
                    </a:lnTo>
                    <a:lnTo>
                      <a:pt x="135" y="62"/>
                    </a:lnTo>
                    <a:lnTo>
                      <a:pt x="135" y="8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2" name="Freeform 289"/>
              <p:cNvSpPr>
                <a:spLocks/>
              </p:cNvSpPr>
              <p:nvPr/>
            </p:nvSpPr>
            <p:spPr bwMode="auto">
              <a:xfrm>
                <a:off x="1841" y="423"/>
                <a:ext cx="97" cy="36"/>
              </a:xfrm>
              <a:custGeom>
                <a:avLst/>
                <a:gdLst>
                  <a:gd name="T0" fmla="*/ 97 w 97"/>
                  <a:gd name="T1" fmla="*/ 36 h 36"/>
                  <a:gd name="T2" fmla="*/ 97 w 97"/>
                  <a:gd name="T3" fmla="*/ 36 h 36"/>
                  <a:gd name="T4" fmla="*/ 96 w 97"/>
                  <a:gd name="T5" fmla="*/ 33 h 36"/>
                  <a:gd name="T6" fmla="*/ 95 w 97"/>
                  <a:gd name="T7" fmla="*/ 31 h 36"/>
                  <a:gd name="T8" fmla="*/ 93 w 97"/>
                  <a:gd name="T9" fmla="*/ 29 h 36"/>
                  <a:gd name="T10" fmla="*/ 90 w 97"/>
                  <a:gd name="T11" fmla="*/ 28 h 36"/>
                  <a:gd name="T12" fmla="*/ 90 w 97"/>
                  <a:gd name="T13" fmla="*/ 26 h 36"/>
                  <a:gd name="T14" fmla="*/ 90 w 97"/>
                  <a:gd name="T15" fmla="*/ 26 h 36"/>
                  <a:gd name="T16" fmla="*/ 90 w 97"/>
                  <a:gd name="T17" fmla="*/ 21 h 36"/>
                  <a:gd name="T18" fmla="*/ 88 w 97"/>
                  <a:gd name="T19" fmla="*/ 15 h 36"/>
                  <a:gd name="T20" fmla="*/ 86 w 97"/>
                  <a:gd name="T21" fmla="*/ 11 h 36"/>
                  <a:gd name="T22" fmla="*/ 83 w 97"/>
                  <a:gd name="T23" fmla="*/ 7 h 36"/>
                  <a:gd name="T24" fmla="*/ 79 w 97"/>
                  <a:gd name="T25" fmla="*/ 4 h 36"/>
                  <a:gd name="T26" fmla="*/ 75 w 97"/>
                  <a:gd name="T27" fmla="*/ 2 h 36"/>
                  <a:gd name="T28" fmla="*/ 69 w 97"/>
                  <a:gd name="T29" fmla="*/ 0 h 36"/>
                  <a:gd name="T30" fmla="*/ 64 w 97"/>
                  <a:gd name="T31" fmla="*/ 0 h 36"/>
                  <a:gd name="T32" fmla="*/ 32 w 97"/>
                  <a:gd name="T33" fmla="*/ 0 h 36"/>
                  <a:gd name="T34" fmla="*/ 32 w 97"/>
                  <a:gd name="T35" fmla="*/ 0 h 36"/>
                  <a:gd name="T36" fmla="*/ 27 w 97"/>
                  <a:gd name="T37" fmla="*/ 0 h 36"/>
                  <a:gd name="T38" fmla="*/ 23 w 97"/>
                  <a:gd name="T39" fmla="*/ 2 h 36"/>
                  <a:gd name="T40" fmla="*/ 19 w 97"/>
                  <a:gd name="T41" fmla="*/ 4 h 36"/>
                  <a:gd name="T42" fmla="*/ 15 w 97"/>
                  <a:gd name="T43" fmla="*/ 7 h 36"/>
                  <a:gd name="T44" fmla="*/ 12 w 97"/>
                  <a:gd name="T45" fmla="*/ 11 h 36"/>
                  <a:gd name="T46" fmla="*/ 10 w 97"/>
                  <a:gd name="T47" fmla="*/ 15 h 36"/>
                  <a:gd name="T48" fmla="*/ 8 w 97"/>
                  <a:gd name="T49" fmla="*/ 21 h 36"/>
                  <a:gd name="T50" fmla="*/ 8 w 97"/>
                  <a:gd name="T51" fmla="*/ 26 h 36"/>
                  <a:gd name="T52" fmla="*/ 8 w 97"/>
                  <a:gd name="T53" fmla="*/ 28 h 36"/>
                  <a:gd name="T54" fmla="*/ 8 w 97"/>
                  <a:gd name="T55" fmla="*/ 28 h 36"/>
                  <a:gd name="T56" fmla="*/ 5 w 97"/>
                  <a:gd name="T57" fmla="*/ 29 h 36"/>
                  <a:gd name="T58" fmla="*/ 3 w 97"/>
                  <a:gd name="T59" fmla="*/ 31 h 36"/>
                  <a:gd name="T60" fmla="*/ 0 w 97"/>
                  <a:gd name="T61" fmla="*/ 33 h 36"/>
                  <a:gd name="T62" fmla="*/ 0 w 97"/>
                  <a:gd name="T6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7" h="36">
                    <a:moveTo>
                      <a:pt x="97" y="36"/>
                    </a:moveTo>
                    <a:lnTo>
                      <a:pt x="97" y="36"/>
                    </a:lnTo>
                    <a:lnTo>
                      <a:pt x="96" y="33"/>
                    </a:lnTo>
                    <a:lnTo>
                      <a:pt x="95" y="31"/>
                    </a:lnTo>
                    <a:lnTo>
                      <a:pt x="93" y="29"/>
                    </a:lnTo>
                    <a:lnTo>
                      <a:pt x="90" y="28"/>
                    </a:lnTo>
                    <a:lnTo>
                      <a:pt x="90" y="26"/>
                    </a:lnTo>
                    <a:lnTo>
                      <a:pt x="90" y="26"/>
                    </a:lnTo>
                    <a:lnTo>
                      <a:pt x="90" y="21"/>
                    </a:lnTo>
                    <a:lnTo>
                      <a:pt x="88" y="15"/>
                    </a:lnTo>
                    <a:lnTo>
                      <a:pt x="86" y="11"/>
                    </a:lnTo>
                    <a:lnTo>
                      <a:pt x="83" y="7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69" y="0"/>
                    </a:lnTo>
                    <a:lnTo>
                      <a:pt x="64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7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7"/>
                    </a:lnTo>
                    <a:lnTo>
                      <a:pt x="12" y="11"/>
                    </a:lnTo>
                    <a:lnTo>
                      <a:pt x="10" y="15"/>
                    </a:lnTo>
                    <a:lnTo>
                      <a:pt x="8" y="21"/>
                    </a:lnTo>
                    <a:lnTo>
                      <a:pt x="8" y="26"/>
                    </a:lnTo>
                    <a:lnTo>
                      <a:pt x="8" y="28"/>
                    </a:lnTo>
                    <a:lnTo>
                      <a:pt x="8" y="28"/>
                    </a:lnTo>
                    <a:lnTo>
                      <a:pt x="5" y="29"/>
                    </a:lnTo>
                    <a:lnTo>
                      <a:pt x="3" y="31"/>
                    </a:lnTo>
                    <a:lnTo>
                      <a:pt x="0" y="33"/>
                    </a:lnTo>
                    <a:lnTo>
                      <a:pt x="0" y="3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3" name="Freeform 290"/>
              <p:cNvSpPr>
                <a:spLocks/>
              </p:cNvSpPr>
              <p:nvPr/>
            </p:nvSpPr>
            <p:spPr bwMode="auto">
              <a:xfrm>
                <a:off x="1859" y="433"/>
                <a:ext cx="62" cy="26"/>
              </a:xfrm>
              <a:custGeom>
                <a:avLst/>
                <a:gdLst>
                  <a:gd name="T0" fmla="*/ 7 w 62"/>
                  <a:gd name="T1" fmla="*/ 26 h 26"/>
                  <a:gd name="T2" fmla="*/ 7 w 62"/>
                  <a:gd name="T3" fmla="*/ 26 h 26"/>
                  <a:gd name="T4" fmla="*/ 6 w 62"/>
                  <a:gd name="T5" fmla="*/ 23 h 26"/>
                  <a:gd name="T6" fmla="*/ 4 w 62"/>
                  <a:gd name="T7" fmla="*/ 21 h 26"/>
                  <a:gd name="T8" fmla="*/ 2 w 62"/>
                  <a:gd name="T9" fmla="*/ 19 h 26"/>
                  <a:gd name="T10" fmla="*/ 0 w 62"/>
                  <a:gd name="T11" fmla="*/ 18 h 26"/>
                  <a:gd name="T12" fmla="*/ 0 w 62"/>
                  <a:gd name="T13" fmla="*/ 16 h 26"/>
                  <a:gd name="T14" fmla="*/ 0 w 62"/>
                  <a:gd name="T15" fmla="*/ 16 h 26"/>
                  <a:gd name="T16" fmla="*/ 0 w 62"/>
                  <a:gd name="T17" fmla="*/ 13 h 26"/>
                  <a:gd name="T18" fmla="*/ 1 w 62"/>
                  <a:gd name="T19" fmla="*/ 9 h 26"/>
                  <a:gd name="T20" fmla="*/ 4 w 62"/>
                  <a:gd name="T21" fmla="*/ 4 h 26"/>
                  <a:gd name="T22" fmla="*/ 9 w 62"/>
                  <a:gd name="T23" fmla="*/ 1 h 26"/>
                  <a:gd name="T24" fmla="*/ 11 w 62"/>
                  <a:gd name="T25" fmla="*/ 0 h 26"/>
                  <a:gd name="T26" fmla="*/ 14 w 62"/>
                  <a:gd name="T27" fmla="*/ 0 h 26"/>
                  <a:gd name="T28" fmla="*/ 46 w 62"/>
                  <a:gd name="T29" fmla="*/ 0 h 26"/>
                  <a:gd name="T30" fmla="*/ 46 w 62"/>
                  <a:gd name="T31" fmla="*/ 0 h 26"/>
                  <a:gd name="T32" fmla="*/ 49 w 62"/>
                  <a:gd name="T33" fmla="*/ 0 h 26"/>
                  <a:gd name="T34" fmla="*/ 52 w 62"/>
                  <a:gd name="T35" fmla="*/ 1 h 26"/>
                  <a:gd name="T36" fmla="*/ 58 w 62"/>
                  <a:gd name="T37" fmla="*/ 4 h 26"/>
                  <a:gd name="T38" fmla="*/ 61 w 62"/>
                  <a:gd name="T39" fmla="*/ 9 h 26"/>
                  <a:gd name="T40" fmla="*/ 62 w 62"/>
                  <a:gd name="T41" fmla="*/ 13 h 26"/>
                  <a:gd name="T42" fmla="*/ 62 w 62"/>
                  <a:gd name="T43" fmla="*/ 16 h 26"/>
                  <a:gd name="T44" fmla="*/ 62 w 62"/>
                  <a:gd name="T45" fmla="*/ 18 h 26"/>
                  <a:gd name="T46" fmla="*/ 62 w 62"/>
                  <a:gd name="T47" fmla="*/ 18 h 26"/>
                  <a:gd name="T48" fmla="*/ 60 w 62"/>
                  <a:gd name="T49" fmla="*/ 19 h 26"/>
                  <a:gd name="T50" fmla="*/ 58 w 62"/>
                  <a:gd name="T51" fmla="*/ 21 h 26"/>
                  <a:gd name="T52" fmla="*/ 56 w 62"/>
                  <a:gd name="T53" fmla="*/ 23 h 26"/>
                  <a:gd name="T54" fmla="*/ 54 w 62"/>
                  <a:gd name="T5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" h="26">
                    <a:moveTo>
                      <a:pt x="7" y="26"/>
                    </a:moveTo>
                    <a:lnTo>
                      <a:pt x="7" y="26"/>
                    </a:lnTo>
                    <a:lnTo>
                      <a:pt x="6" y="23"/>
                    </a:lnTo>
                    <a:lnTo>
                      <a:pt x="4" y="21"/>
                    </a:lnTo>
                    <a:lnTo>
                      <a:pt x="2" y="19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8" y="4"/>
                    </a:lnTo>
                    <a:lnTo>
                      <a:pt x="61" y="9"/>
                    </a:lnTo>
                    <a:lnTo>
                      <a:pt x="62" y="13"/>
                    </a:lnTo>
                    <a:lnTo>
                      <a:pt x="62" y="16"/>
                    </a:lnTo>
                    <a:lnTo>
                      <a:pt x="62" y="18"/>
                    </a:lnTo>
                    <a:lnTo>
                      <a:pt x="62" y="18"/>
                    </a:lnTo>
                    <a:lnTo>
                      <a:pt x="60" y="19"/>
                    </a:lnTo>
                    <a:lnTo>
                      <a:pt x="58" y="21"/>
                    </a:lnTo>
                    <a:lnTo>
                      <a:pt x="56" y="23"/>
                    </a:lnTo>
                    <a:lnTo>
                      <a:pt x="54" y="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4" name="Freeform 291"/>
              <p:cNvSpPr>
                <a:spLocks noEditPoints="1"/>
              </p:cNvSpPr>
              <p:nvPr/>
            </p:nvSpPr>
            <p:spPr bwMode="auto">
              <a:xfrm>
                <a:off x="184" y="1380"/>
                <a:ext cx="250" cy="164"/>
              </a:xfrm>
              <a:custGeom>
                <a:avLst/>
                <a:gdLst>
                  <a:gd name="T0" fmla="*/ 7 w 250"/>
                  <a:gd name="T1" fmla="*/ 0 h 164"/>
                  <a:gd name="T2" fmla="*/ 0 w 250"/>
                  <a:gd name="T3" fmla="*/ 123 h 164"/>
                  <a:gd name="T4" fmla="*/ 29 w 250"/>
                  <a:gd name="T5" fmla="*/ 136 h 164"/>
                  <a:gd name="T6" fmla="*/ 33 w 250"/>
                  <a:gd name="T7" fmla="*/ 148 h 164"/>
                  <a:gd name="T8" fmla="*/ 44 w 250"/>
                  <a:gd name="T9" fmla="*/ 160 h 164"/>
                  <a:gd name="T10" fmla="*/ 60 w 250"/>
                  <a:gd name="T11" fmla="*/ 164 h 164"/>
                  <a:gd name="T12" fmla="*/ 73 w 250"/>
                  <a:gd name="T13" fmla="*/ 162 h 164"/>
                  <a:gd name="T14" fmla="*/ 86 w 250"/>
                  <a:gd name="T15" fmla="*/ 152 h 164"/>
                  <a:gd name="T16" fmla="*/ 92 w 250"/>
                  <a:gd name="T17" fmla="*/ 136 h 164"/>
                  <a:gd name="T18" fmla="*/ 179 w 250"/>
                  <a:gd name="T19" fmla="*/ 142 h 164"/>
                  <a:gd name="T20" fmla="*/ 188 w 250"/>
                  <a:gd name="T21" fmla="*/ 156 h 164"/>
                  <a:gd name="T22" fmla="*/ 203 w 250"/>
                  <a:gd name="T23" fmla="*/ 164 h 164"/>
                  <a:gd name="T24" fmla="*/ 216 w 250"/>
                  <a:gd name="T25" fmla="*/ 164 h 164"/>
                  <a:gd name="T26" fmla="*/ 230 w 250"/>
                  <a:gd name="T27" fmla="*/ 156 h 164"/>
                  <a:gd name="T28" fmla="*/ 239 w 250"/>
                  <a:gd name="T29" fmla="*/ 142 h 164"/>
                  <a:gd name="T30" fmla="*/ 250 w 250"/>
                  <a:gd name="T31" fmla="*/ 126 h 164"/>
                  <a:gd name="T32" fmla="*/ 224 w 250"/>
                  <a:gd name="T33" fmla="*/ 68 h 164"/>
                  <a:gd name="T34" fmla="*/ 202 w 250"/>
                  <a:gd name="T35" fmla="*/ 22 h 164"/>
                  <a:gd name="T36" fmla="*/ 190 w 250"/>
                  <a:gd name="T37" fmla="*/ 17 h 164"/>
                  <a:gd name="T38" fmla="*/ 60 w 250"/>
                  <a:gd name="T39" fmla="*/ 149 h 164"/>
                  <a:gd name="T40" fmla="*/ 49 w 250"/>
                  <a:gd name="T41" fmla="*/ 143 h 164"/>
                  <a:gd name="T42" fmla="*/ 45 w 250"/>
                  <a:gd name="T43" fmla="*/ 132 h 164"/>
                  <a:gd name="T44" fmla="*/ 46 w 250"/>
                  <a:gd name="T45" fmla="*/ 126 h 164"/>
                  <a:gd name="T46" fmla="*/ 57 w 250"/>
                  <a:gd name="T47" fmla="*/ 117 h 164"/>
                  <a:gd name="T48" fmla="*/ 64 w 250"/>
                  <a:gd name="T49" fmla="*/ 117 h 164"/>
                  <a:gd name="T50" fmla="*/ 76 w 250"/>
                  <a:gd name="T51" fmla="*/ 126 h 164"/>
                  <a:gd name="T52" fmla="*/ 77 w 250"/>
                  <a:gd name="T53" fmla="*/ 132 h 164"/>
                  <a:gd name="T54" fmla="*/ 73 w 250"/>
                  <a:gd name="T55" fmla="*/ 143 h 164"/>
                  <a:gd name="T56" fmla="*/ 60 w 250"/>
                  <a:gd name="T57" fmla="*/ 149 h 164"/>
                  <a:gd name="T58" fmla="*/ 128 w 250"/>
                  <a:gd name="T59" fmla="*/ 87 h 164"/>
                  <a:gd name="T60" fmla="*/ 122 w 250"/>
                  <a:gd name="T61" fmla="*/ 97 h 164"/>
                  <a:gd name="T62" fmla="*/ 53 w 250"/>
                  <a:gd name="T63" fmla="*/ 97 h 164"/>
                  <a:gd name="T64" fmla="*/ 44 w 250"/>
                  <a:gd name="T65" fmla="*/ 91 h 164"/>
                  <a:gd name="T66" fmla="*/ 43 w 250"/>
                  <a:gd name="T67" fmla="*/ 23 h 164"/>
                  <a:gd name="T68" fmla="*/ 49 w 250"/>
                  <a:gd name="T69" fmla="*/ 14 h 164"/>
                  <a:gd name="T70" fmla="*/ 118 w 250"/>
                  <a:gd name="T71" fmla="*/ 13 h 164"/>
                  <a:gd name="T72" fmla="*/ 127 w 250"/>
                  <a:gd name="T73" fmla="*/ 19 h 164"/>
                  <a:gd name="T74" fmla="*/ 163 w 250"/>
                  <a:gd name="T75" fmla="*/ 63 h 164"/>
                  <a:gd name="T76" fmla="*/ 190 w 250"/>
                  <a:gd name="T77" fmla="*/ 27 h 164"/>
                  <a:gd name="T78" fmla="*/ 209 w 250"/>
                  <a:gd name="T79" fmla="*/ 63 h 164"/>
                  <a:gd name="T80" fmla="*/ 209 w 250"/>
                  <a:gd name="T81" fmla="*/ 149 h 164"/>
                  <a:gd name="T82" fmla="*/ 198 w 250"/>
                  <a:gd name="T83" fmla="*/ 143 h 164"/>
                  <a:gd name="T84" fmla="*/ 193 w 250"/>
                  <a:gd name="T85" fmla="*/ 132 h 164"/>
                  <a:gd name="T86" fmla="*/ 194 w 250"/>
                  <a:gd name="T87" fmla="*/ 126 h 164"/>
                  <a:gd name="T88" fmla="*/ 206 w 250"/>
                  <a:gd name="T89" fmla="*/ 117 h 164"/>
                  <a:gd name="T90" fmla="*/ 213 w 250"/>
                  <a:gd name="T91" fmla="*/ 117 h 164"/>
                  <a:gd name="T92" fmla="*/ 224 w 250"/>
                  <a:gd name="T93" fmla="*/ 126 h 164"/>
                  <a:gd name="T94" fmla="*/ 226 w 250"/>
                  <a:gd name="T95" fmla="*/ 132 h 164"/>
                  <a:gd name="T96" fmla="*/ 221 w 250"/>
                  <a:gd name="T97" fmla="*/ 143 h 164"/>
                  <a:gd name="T98" fmla="*/ 209 w 250"/>
                  <a:gd name="T99" fmla="*/ 14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50" h="164">
                    <a:moveTo>
                      <a:pt x="163" y="17"/>
                    </a:moveTo>
                    <a:lnTo>
                      <a:pt x="163" y="0"/>
                    </a:lnTo>
                    <a:lnTo>
                      <a:pt x="7" y="0"/>
                    </a:lnTo>
                    <a:lnTo>
                      <a:pt x="7" y="110"/>
                    </a:lnTo>
                    <a:lnTo>
                      <a:pt x="0" y="110"/>
                    </a:lnTo>
                    <a:lnTo>
                      <a:pt x="0" y="123"/>
                    </a:lnTo>
                    <a:lnTo>
                      <a:pt x="18" y="123"/>
                    </a:lnTo>
                    <a:lnTo>
                      <a:pt x="26" y="136"/>
                    </a:lnTo>
                    <a:lnTo>
                      <a:pt x="29" y="136"/>
                    </a:lnTo>
                    <a:lnTo>
                      <a:pt x="29" y="136"/>
                    </a:lnTo>
                    <a:lnTo>
                      <a:pt x="30" y="142"/>
                    </a:lnTo>
                    <a:lnTo>
                      <a:pt x="33" y="148"/>
                    </a:lnTo>
                    <a:lnTo>
                      <a:pt x="36" y="152"/>
                    </a:lnTo>
                    <a:lnTo>
                      <a:pt x="40" y="156"/>
                    </a:lnTo>
                    <a:lnTo>
                      <a:pt x="44" y="160"/>
                    </a:lnTo>
                    <a:lnTo>
                      <a:pt x="49" y="162"/>
                    </a:lnTo>
                    <a:lnTo>
                      <a:pt x="55" y="164"/>
                    </a:lnTo>
                    <a:lnTo>
                      <a:pt x="60" y="164"/>
                    </a:lnTo>
                    <a:lnTo>
                      <a:pt x="60" y="164"/>
                    </a:lnTo>
                    <a:lnTo>
                      <a:pt x="66" y="164"/>
                    </a:lnTo>
                    <a:lnTo>
                      <a:pt x="73" y="162"/>
                    </a:lnTo>
                    <a:lnTo>
                      <a:pt x="78" y="160"/>
                    </a:lnTo>
                    <a:lnTo>
                      <a:pt x="82" y="156"/>
                    </a:lnTo>
                    <a:lnTo>
                      <a:pt x="86" y="152"/>
                    </a:lnTo>
                    <a:lnTo>
                      <a:pt x="89" y="148"/>
                    </a:lnTo>
                    <a:lnTo>
                      <a:pt x="91" y="142"/>
                    </a:lnTo>
                    <a:lnTo>
                      <a:pt x="92" y="136"/>
                    </a:lnTo>
                    <a:lnTo>
                      <a:pt x="178" y="136"/>
                    </a:lnTo>
                    <a:lnTo>
                      <a:pt x="178" y="136"/>
                    </a:lnTo>
                    <a:lnTo>
                      <a:pt x="179" y="142"/>
                    </a:lnTo>
                    <a:lnTo>
                      <a:pt x="181" y="148"/>
                    </a:lnTo>
                    <a:lnTo>
                      <a:pt x="184" y="152"/>
                    </a:lnTo>
                    <a:lnTo>
                      <a:pt x="188" y="156"/>
                    </a:lnTo>
                    <a:lnTo>
                      <a:pt x="193" y="160"/>
                    </a:lnTo>
                    <a:lnTo>
                      <a:pt x="198" y="162"/>
                    </a:lnTo>
                    <a:lnTo>
                      <a:pt x="203" y="164"/>
                    </a:lnTo>
                    <a:lnTo>
                      <a:pt x="209" y="164"/>
                    </a:lnTo>
                    <a:lnTo>
                      <a:pt x="209" y="164"/>
                    </a:lnTo>
                    <a:lnTo>
                      <a:pt x="216" y="164"/>
                    </a:lnTo>
                    <a:lnTo>
                      <a:pt x="221" y="162"/>
                    </a:lnTo>
                    <a:lnTo>
                      <a:pt x="226" y="160"/>
                    </a:lnTo>
                    <a:lnTo>
                      <a:pt x="230" y="156"/>
                    </a:lnTo>
                    <a:lnTo>
                      <a:pt x="234" y="152"/>
                    </a:lnTo>
                    <a:lnTo>
                      <a:pt x="237" y="148"/>
                    </a:lnTo>
                    <a:lnTo>
                      <a:pt x="239" y="142"/>
                    </a:lnTo>
                    <a:lnTo>
                      <a:pt x="241" y="136"/>
                    </a:lnTo>
                    <a:lnTo>
                      <a:pt x="250" y="136"/>
                    </a:lnTo>
                    <a:lnTo>
                      <a:pt x="250" y="126"/>
                    </a:lnTo>
                    <a:lnTo>
                      <a:pt x="248" y="126"/>
                    </a:lnTo>
                    <a:lnTo>
                      <a:pt x="248" y="85"/>
                    </a:lnTo>
                    <a:lnTo>
                      <a:pt x="224" y="68"/>
                    </a:lnTo>
                    <a:lnTo>
                      <a:pt x="204" y="26"/>
                    </a:lnTo>
                    <a:lnTo>
                      <a:pt x="204" y="26"/>
                    </a:lnTo>
                    <a:lnTo>
                      <a:pt x="202" y="22"/>
                    </a:lnTo>
                    <a:lnTo>
                      <a:pt x="198" y="19"/>
                    </a:lnTo>
                    <a:lnTo>
                      <a:pt x="194" y="17"/>
                    </a:lnTo>
                    <a:lnTo>
                      <a:pt x="190" y="17"/>
                    </a:lnTo>
                    <a:lnTo>
                      <a:pt x="163" y="17"/>
                    </a:lnTo>
                    <a:close/>
                    <a:moveTo>
                      <a:pt x="60" y="149"/>
                    </a:moveTo>
                    <a:lnTo>
                      <a:pt x="60" y="149"/>
                    </a:lnTo>
                    <a:lnTo>
                      <a:pt x="57" y="149"/>
                    </a:lnTo>
                    <a:lnTo>
                      <a:pt x="54" y="148"/>
                    </a:lnTo>
                    <a:lnTo>
                      <a:pt x="49" y="143"/>
                    </a:lnTo>
                    <a:lnTo>
                      <a:pt x="46" y="138"/>
                    </a:lnTo>
                    <a:lnTo>
                      <a:pt x="45" y="136"/>
                    </a:lnTo>
                    <a:lnTo>
                      <a:pt x="45" y="132"/>
                    </a:lnTo>
                    <a:lnTo>
                      <a:pt x="45" y="132"/>
                    </a:lnTo>
                    <a:lnTo>
                      <a:pt x="45" y="129"/>
                    </a:lnTo>
                    <a:lnTo>
                      <a:pt x="46" y="126"/>
                    </a:lnTo>
                    <a:lnTo>
                      <a:pt x="49" y="121"/>
                    </a:lnTo>
                    <a:lnTo>
                      <a:pt x="54" y="118"/>
                    </a:lnTo>
                    <a:lnTo>
                      <a:pt x="57" y="117"/>
                    </a:lnTo>
                    <a:lnTo>
                      <a:pt x="60" y="117"/>
                    </a:lnTo>
                    <a:lnTo>
                      <a:pt x="60" y="117"/>
                    </a:lnTo>
                    <a:lnTo>
                      <a:pt x="64" y="117"/>
                    </a:lnTo>
                    <a:lnTo>
                      <a:pt x="67" y="118"/>
                    </a:lnTo>
                    <a:lnTo>
                      <a:pt x="73" y="121"/>
                    </a:lnTo>
                    <a:lnTo>
                      <a:pt x="76" y="126"/>
                    </a:lnTo>
                    <a:lnTo>
                      <a:pt x="77" y="129"/>
                    </a:lnTo>
                    <a:lnTo>
                      <a:pt x="77" y="132"/>
                    </a:lnTo>
                    <a:lnTo>
                      <a:pt x="77" y="132"/>
                    </a:lnTo>
                    <a:lnTo>
                      <a:pt x="77" y="136"/>
                    </a:lnTo>
                    <a:lnTo>
                      <a:pt x="76" y="138"/>
                    </a:lnTo>
                    <a:lnTo>
                      <a:pt x="73" y="143"/>
                    </a:lnTo>
                    <a:lnTo>
                      <a:pt x="67" y="148"/>
                    </a:lnTo>
                    <a:lnTo>
                      <a:pt x="64" y="149"/>
                    </a:lnTo>
                    <a:lnTo>
                      <a:pt x="60" y="149"/>
                    </a:lnTo>
                    <a:lnTo>
                      <a:pt x="60" y="149"/>
                    </a:lnTo>
                    <a:close/>
                    <a:moveTo>
                      <a:pt x="128" y="87"/>
                    </a:moveTo>
                    <a:lnTo>
                      <a:pt x="128" y="87"/>
                    </a:lnTo>
                    <a:lnTo>
                      <a:pt x="127" y="91"/>
                    </a:lnTo>
                    <a:lnTo>
                      <a:pt x="125" y="94"/>
                    </a:lnTo>
                    <a:lnTo>
                      <a:pt x="122" y="97"/>
                    </a:lnTo>
                    <a:lnTo>
                      <a:pt x="118" y="97"/>
                    </a:lnTo>
                    <a:lnTo>
                      <a:pt x="53" y="97"/>
                    </a:lnTo>
                    <a:lnTo>
                      <a:pt x="53" y="97"/>
                    </a:lnTo>
                    <a:lnTo>
                      <a:pt x="49" y="97"/>
                    </a:lnTo>
                    <a:lnTo>
                      <a:pt x="46" y="94"/>
                    </a:lnTo>
                    <a:lnTo>
                      <a:pt x="44" y="91"/>
                    </a:lnTo>
                    <a:lnTo>
                      <a:pt x="43" y="87"/>
                    </a:lnTo>
                    <a:lnTo>
                      <a:pt x="43" y="23"/>
                    </a:lnTo>
                    <a:lnTo>
                      <a:pt x="43" y="23"/>
                    </a:lnTo>
                    <a:lnTo>
                      <a:pt x="44" y="19"/>
                    </a:lnTo>
                    <a:lnTo>
                      <a:pt x="46" y="16"/>
                    </a:lnTo>
                    <a:lnTo>
                      <a:pt x="49" y="14"/>
                    </a:lnTo>
                    <a:lnTo>
                      <a:pt x="53" y="13"/>
                    </a:lnTo>
                    <a:lnTo>
                      <a:pt x="118" y="13"/>
                    </a:lnTo>
                    <a:lnTo>
                      <a:pt x="118" y="13"/>
                    </a:lnTo>
                    <a:lnTo>
                      <a:pt x="122" y="14"/>
                    </a:lnTo>
                    <a:lnTo>
                      <a:pt x="125" y="16"/>
                    </a:lnTo>
                    <a:lnTo>
                      <a:pt x="127" y="19"/>
                    </a:lnTo>
                    <a:lnTo>
                      <a:pt x="128" y="23"/>
                    </a:lnTo>
                    <a:lnTo>
                      <a:pt x="128" y="87"/>
                    </a:lnTo>
                    <a:close/>
                    <a:moveTo>
                      <a:pt x="163" y="63"/>
                    </a:moveTo>
                    <a:lnTo>
                      <a:pt x="163" y="27"/>
                    </a:lnTo>
                    <a:lnTo>
                      <a:pt x="190" y="27"/>
                    </a:lnTo>
                    <a:lnTo>
                      <a:pt x="190" y="27"/>
                    </a:lnTo>
                    <a:lnTo>
                      <a:pt x="193" y="28"/>
                    </a:lnTo>
                    <a:lnTo>
                      <a:pt x="195" y="30"/>
                    </a:lnTo>
                    <a:lnTo>
                      <a:pt x="209" y="63"/>
                    </a:lnTo>
                    <a:lnTo>
                      <a:pt x="163" y="63"/>
                    </a:lnTo>
                    <a:close/>
                    <a:moveTo>
                      <a:pt x="209" y="149"/>
                    </a:moveTo>
                    <a:lnTo>
                      <a:pt x="209" y="149"/>
                    </a:lnTo>
                    <a:lnTo>
                      <a:pt x="206" y="149"/>
                    </a:lnTo>
                    <a:lnTo>
                      <a:pt x="203" y="148"/>
                    </a:lnTo>
                    <a:lnTo>
                      <a:pt x="198" y="143"/>
                    </a:lnTo>
                    <a:lnTo>
                      <a:pt x="194" y="138"/>
                    </a:lnTo>
                    <a:lnTo>
                      <a:pt x="193" y="136"/>
                    </a:lnTo>
                    <a:lnTo>
                      <a:pt x="193" y="132"/>
                    </a:lnTo>
                    <a:lnTo>
                      <a:pt x="193" y="132"/>
                    </a:lnTo>
                    <a:lnTo>
                      <a:pt x="193" y="129"/>
                    </a:lnTo>
                    <a:lnTo>
                      <a:pt x="194" y="126"/>
                    </a:lnTo>
                    <a:lnTo>
                      <a:pt x="198" y="121"/>
                    </a:lnTo>
                    <a:lnTo>
                      <a:pt x="203" y="118"/>
                    </a:lnTo>
                    <a:lnTo>
                      <a:pt x="206" y="117"/>
                    </a:lnTo>
                    <a:lnTo>
                      <a:pt x="209" y="117"/>
                    </a:lnTo>
                    <a:lnTo>
                      <a:pt x="209" y="117"/>
                    </a:lnTo>
                    <a:lnTo>
                      <a:pt x="213" y="117"/>
                    </a:lnTo>
                    <a:lnTo>
                      <a:pt x="216" y="118"/>
                    </a:lnTo>
                    <a:lnTo>
                      <a:pt x="221" y="121"/>
                    </a:lnTo>
                    <a:lnTo>
                      <a:pt x="224" y="126"/>
                    </a:lnTo>
                    <a:lnTo>
                      <a:pt x="225" y="129"/>
                    </a:lnTo>
                    <a:lnTo>
                      <a:pt x="226" y="132"/>
                    </a:lnTo>
                    <a:lnTo>
                      <a:pt x="226" y="132"/>
                    </a:lnTo>
                    <a:lnTo>
                      <a:pt x="225" y="136"/>
                    </a:lnTo>
                    <a:lnTo>
                      <a:pt x="224" y="138"/>
                    </a:lnTo>
                    <a:lnTo>
                      <a:pt x="221" y="143"/>
                    </a:lnTo>
                    <a:lnTo>
                      <a:pt x="216" y="148"/>
                    </a:lnTo>
                    <a:lnTo>
                      <a:pt x="213" y="149"/>
                    </a:lnTo>
                    <a:lnTo>
                      <a:pt x="209" y="149"/>
                    </a:lnTo>
                    <a:lnTo>
                      <a:pt x="209" y="1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5" name="Freeform 292"/>
              <p:cNvSpPr>
                <a:spLocks/>
              </p:cNvSpPr>
              <p:nvPr/>
            </p:nvSpPr>
            <p:spPr bwMode="auto">
              <a:xfrm>
                <a:off x="245" y="1410"/>
                <a:ext cx="50" cy="50"/>
              </a:xfrm>
              <a:custGeom>
                <a:avLst/>
                <a:gdLst>
                  <a:gd name="T0" fmla="*/ 50 w 50"/>
                  <a:gd name="T1" fmla="*/ 34 h 50"/>
                  <a:gd name="T2" fmla="*/ 33 w 50"/>
                  <a:gd name="T3" fmla="*/ 34 h 50"/>
                  <a:gd name="T4" fmla="*/ 33 w 50"/>
                  <a:gd name="T5" fmla="*/ 50 h 50"/>
                  <a:gd name="T6" fmla="*/ 16 w 50"/>
                  <a:gd name="T7" fmla="*/ 50 h 50"/>
                  <a:gd name="T8" fmla="*/ 16 w 50"/>
                  <a:gd name="T9" fmla="*/ 34 h 50"/>
                  <a:gd name="T10" fmla="*/ 0 w 50"/>
                  <a:gd name="T11" fmla="*/ 34 h 50"/>
                  <a:gd name="T12" fmla="*/ 0 w 50"/>
                  <a:gd name="T13" fmla="*/ 16 h 50"/>
                  <a:gd name="T14" fmla="*/ 16 w 50"/>
                  <a:gd name="T15" fmla="*/ 16 h 50"/>
                  <a:gd name="T16" fmla="*/ 16 w 50"/>
                  <a:gd name="T17" fmla="*/ 0 h 50"/>
                  <a:gd name="T18" fmla="*/ 33 w 50"/>
                  <a:gd name="T19" fmla="*/ 0 h 50"/>
                  <a:gd name="T20" fmla="*/ 33 w 50"/>
                  <a:gd name="T21" fmla="*/ 16 h 50"/>
                  <a:gd name="T22" fmla="*/ 50 w 50"/>
                  <a:gd name="T23" fmla="*/ 16 h 50"/>
                  <a:gd name="T24" fmla="*/ 50 w 50"/>
                  <a:gd name="T25" fmla="*/ 3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0" h="50">
                    <a:moveTo>
                      <a:pt x="50" y="34"/>
                    </a:moveTo>
                    <a:lnTo>
                      <a:pt x="33" y="34"/>
                    </a:lnTo>
                    <a:lnTo>
                      <a:pt x="33" y="50"/>
                    </a:lnTo>
                    <a:lnTo>
                      <a:pt x="16" y="50"/>
                    </a:lnTo>
                    <a:lnTo>
                      <a:pt x="16" y="34"/>
                    </a:lnTo>
                    <a:lnTo>
                      <a:pt x="0" y="34"/>
                    </a:lnTo>
                    <a:lnTo>
                      <a:pt x="0" y="16"/>
                    </a:lnTo>
                    <a:lnTo>
                      <a:pt x="16" y="16"/>
                    </a:lnTo>
                    <a:lnTo>
                      <a:pt x="16" y="0"/>
                    </a:lnTo>
                    <a:lnTo>
                      <a:pt x="33" y="0"/>
                    </a:lnTo>
                    <a:lnTo>
                      <a:pt x="33" y="16"/>
                    </a:lnTo>
                    <a:lnTo>
                      <a:pt x="50" y="16"/>
                    </a:lnTo>
                    <a:lnTo>
                      <a:pt x="50" y="3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6" name="Freeform 293"/>
              <p:cNvSpPr>
                <a:spLocks/>
              </p:cNvSpPr>
              <p:nvPr/>
            </p:nvSpPr>
            <p:spPr bwMode="auto">
              <a:xfrm>
                <a:off x="355" y="1380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9 h 12"/>
                  <a:gd name="T4" fmla="*/ 18 w 18"/>
                  <a:gd name="T5" fmla="*/ 9 h 12"/>
                  <a:gd name="T6" fmla="*/ 17 w 18"/>
                  <a:gd name="T7" fmla="*/ 6 h 12"/>
                  <a:gd name="T8" fmla="*/ 16 w 18"/>
                  <a:gd name="T9" fmla="*/ 2 h 12"/>
                  <a:gd name="T10" fmla="*/ 13 w 18"/>
                  <a:gd name="T11" fmla="*/ 1 h 12"/>
                  <a:gd name="T12" fmla="*/ 10 w 18"/>
                  <a:gd name="T13" fmla="*/ 0 h 12"/>
                  <a:gd name="T14" fmla="*/ 10 w 18"/>
                  <a:gd name="T15" fmla="*/ 0 h 12"/>
                  <a:gd name="T16" fmla="*/ 6 w 18"/>
                  <a:gd name="T17" fmla="*/ 1 h 12"/>
                  <a:gd name="T18" fmla="*/ 3 w 18"/>
                  <a:gd name="T19" fmla="*/ 2 h 12"/>
                  <a:gd name="T20" fmla="*/ 1 w 18"/>
                  <a:gd name="T21" fmla="*/ 6 h 12"/>
                  <a:gd name="T22" fmla="*/ 0 w 18"/>
                  <a:gd name="T23" fmla="*/ 9 h 12"/>
                  <a:gd name="T24" fmla="*/ 0 w 18"/>
                  <a:gd name="T2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9"/>
                    </a:lnTo>
                    <a:lnTo>
                      <a:pt x="18" y="9"/>
                    </a:lnTo>
                    <a:lnTo>
                      <a:pt x="17" y="6"/>
                    </a:lnTo>
                    <a:lnTo>
                      <a:pt x="16" y="2"/>
                    </a:lnTo>
                    <a:lnTo>
                      <a:pt x="13" y="1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3" y="2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7" name="Freeform 294"/>
              <p:cNvSpPr>
                <a:spLocks/>
              </p:cNvSpPr>
              <p:nvPr/>
            </p:nvSpPr>
            <p:spPr bwMode="auto">
              <a:xfrm>
                <a:off x="3569" y="2401"/>
                <a:ext cx="271" cy="231"/>
              </a:xfrm>
              <a:custGeom>
                <a:avLst/>
                <a:gdLst>
                  <a:gd name="T0" fmla="*/ 136 w 271"/>
                  <a:gd name="T1" fmla="*/ 0 h 231"/>
                  <a:gd name="T2" fmla="*/ 0 w 271"/>
                  <a:gd name="T3" fmla="*/ 127 h 231"/>
                  <a:gd name="T4" fmla="*/ 16 w 271"/>
                  <a:gd name="T5" fmla="*/ 145 h 231"/>
                  <a:gd name="T6" fmla="*/ 23 w 271"/>
                  <a:gd name="T7" fmla="*/ 139 h 231"/>
                  <a:gd name="T8" fmla="*/ 23 w 271"/>
                  <a:gd name="T9" fmla="*/ 231 h 231"/>
                  <a:gd name="T10" fmla="*/ 248 w 271"/>
                  <a:gd name="T11" fmla="*/ 231 h 231"/>
                  <a:gd name="T12" fmla="*/ 248 w 271"/>
                  <a:gd name="T13" fmla="*/ 139 h 231"/>
                  <a:gd name="T14" fmla="*/ 255 w 271"/>
                  <a:gd name="T15" fmla="*/ 145 h 231"/>
                  <a:gd name="T16" fmla="*/ 271 w 271"/>
                  <a:gd name="T17" fmla="*/ 127 h 231"/>
                  <a:gd name="T18" fmla="*/ 136 w 271"/>
                  <a:gd name="T19" fmla="*/ 0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1" h="231">
                    <a:moveTo>
                      <a:pt x="136" y="0"/>
                    </a:moveTo>
                    <a:lnTo>
                      <a:pt x="0" y="127"/>
                    </a:lnTo>
                    <a:lnTo>
                      <a:pt x="16" y="145"/>
                    </a:lnTo>
                    <a:lnTo>
                      <a:pt x="23" y="139"/>
                    </a:lnTo>
                    <a:lnTo>
                      <a:pt x="23" y="231"/>
                    </a:lnTo>
                    <a:lnTo>
                      <a:pt x="248" y="231"/>
                    </a:lnTo>
                    <a:lnTo>
                      <a:pt x="248" y="139"/>
                    </a:lnTo>
                    <a:lnTo>
                      <a:pt x="255" y="145"/>
                    </a:lnTo>
                    <a:lnTo>
                      <a:pt x="271" y="127"/>
                    </a:lnTo>
                    <a:lnTo>
                      <a:pt x="13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8" name="Freeform 295"/>
              <p:cNvSpPr>
                <a:spLocks/>
              </p:cNvSpPr>
              <p:nvPr/>
            </p:nvSpPr>
            <p:spPr bwMode="auto">
              <a:xfrm>
                <a:off x="3774" y="2532"/>
                <a:ext cx="23" cy="23"/>
              </a:xfrm>
              <a:custGeom>
                <a:avLst/>
                <a:gdLst>
                  <a:gd name="T0" fmla="*/ 11 w 23"/>
                  <a:gd name="T1" fmla="*/ 0 h 23"/>
                  <a:gd name="T2" fmla="*/ 11 w 23"/>
                  <a:gd name="T3" fmla="*/ 0 h 23"/>
                  <a:gd name="T4" fmla="*/ 15 w 23"/>
                  <a:gd name="T5" fmla="*/ 1 h 23"/>
                  <a:gd name="T6" fmla="*/ 20 w 23"/>
                  <a:gd name="T7" fmla="*/ 3 h 23"/>
                  <a:gd name="T8" fmla="*/ 22 w 23"/>
                  <a:gd name="T9" fmla="*/ 8 h 23"/>
                  <a:gd name="T10" fmla="*/ 23 w 23"/>
                  <a:gd name="T11" fmla="*/ 12 h 23"/>
                  <a:gd name="T12" fmla="*/ 23 w 23"/>
                  <a:gd name="T13" fmla="*/ 12 h 23"/>
                  <a:gd name="T14" fmla="*/ 22 w 23"/>
                  <a:gd name="T15" fmla="*/ 16 h 23"/>
                  <a:gd name="T16" fmla="*/ 20 w 23"/>
                  <a:gd name="T17" fmla="*/ 19 h 23"/>
                  <a:gd name="T18" fmla="*/ 15 w 23"/>
                  <a:gd name="T19" fmla="*/ 22 h 23"/>
                  <a:gd name="T20" fmla="*/ 11 w 23"/>
                  <a:gd name="T21" fmla="*/ 23 h 23"/>
                  <a:gd name="T22" fmla="*/ 11 w 23"/>
                  <a:gd name="T23" fmla="*/ 23 h 23"/>
                  <a:gd name="T24" fmla="*/ 7 w 23"/>
                  <a:gd name="T25" fmla="*/ 22 h 23"/>
                  <a:gd name="T26" fmla="*/ 3 w 23"/>
                  <a:gd name="T27" fmla="*/ 19 h 23"/>
                  <a:gd name="T28" fmla="*/ 1 w 23"/>
                  <a:gd name="T29" fmla="*/ 16 h 23"/>
                  <a:gd name="T30" fmla="*/ 0 w 23"/>
                  <a:gd name="T31" fmla="*/ 12 h 23"/>
                  <a:gd name="T32" fmla="*/ 0 w 23"/>
                  <a:gd name="T33" fmla="*/ 12 h 23"/>
                  <a:gd name="T34" fmla="*/ 1 w 23"/>
                  <a:gd name="T35" fmla="*/ 8 h 23"/>
                  <a:gd name="T36" fmla="*/ 3 w 23"/>
                  <a:gd name="T37" fmla="*/ 3 h 23"/>
                  <a:gd name="T38" fmla="*/ 7 w 23"/>
                  <a:gd name="T39" fmla="*/ 1 h 23"/>
                  <a:gd name="T40" fmla="*/ 11 w 23"/>
                  <a:gd name="T41" fmla="*/ 0 h 23"/>
                  <a:gd name="T42" fmla="*/ 11 w 23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20" y="3"/>
                    </a:lnTo>
                    <a:lnTo>
                      <a:pt x="22" y="8"/>
                    </a:lnTo>
                    <a:lnTo>
                      <a:pt x="23" y="12"/>
                    </a:lnTo>
                    <a:lnTo>
                      <a:pt x="23" y="12"/>
                    </a:lnTo>
                    <a:lnTo>
                      <a:pt x="22" y="16"/>
                    </a:lnTo>
                    <a:lnTo>
                      <a:pt x="20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7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9" name="Freeform 296"/>
              <p:cNvSpPr>
                <a:spLocks/>
              </p:cNvSpPr>
              <p:nvPr/>
            </p:nvSpPr>
            <p:spPr bwMode="auto">
              <a:xfrm>
                <a:off x="3724" y="2491"/>
                <a:ext cx="34" cy="34"/>
              </a:xfrm>
              <a:custGeom>
                <a:avLst/>
                <a:gdLst>
                  <a:gd name="T0" fmla="*/ 17 w 34"/>
                  <a:gd name="T1" fmla="*/ 0 h 34"/>
                  <a:gd name="T2" fmla="*/ 17 w 34"/>
                  <a:gd name="T3" fmla="*/ 0 h 34"/>
                  <a:gd name="T4" fmla="*/ 20 w 34"/>
                  <a:gd name="T5" fmla="*/ 0 h 34"/>
                  <a:gd name="T6" fmla="*/ 23 w 34"/>
                  <a:gd name="T7" fmla="*/ 1 h 34"/>
                  <a:gd name="T8" fmla="*/ 26 w 34"/>
                  <a:gd name="T9" fmla="*/ 3 h 34"/>
                  <a:gd name="T10" fmla="*/ 28 w 34"/>
                  <a:gd name="T11" fmla="*/ 5 h 34"/>
                  <a:gd name="T12" fmla="*/ 30 w 34"/>
                  <a:gd name="T13" fmla="*/ 7 h 34"/>
                  <a:gd name="T14" fmla="*/ 32 w 34"/>
                  <a:gd name="T15" fmla="*/ 10 h 34"/>
                  <a:gd name="T16" fmla="*/ 34 w 34"/>
                  <a:gd name="T17" fmla="*/ 14 h 34"/>
                  <a:gd name="T18" fmla="*/ 34 w 34"/>
                  <a:gd name="T19" fmla="*/ 17 h 34"/>
                  <a:gd name="T20" fmla="*/ 34 w 34"/>
                  <a:gd name="T21" fmla="*/ 17 h 34"/>
                  <a:gd name="T22" fmla="*/ 34 w 34"/>
                  <a:gd name="T23" fmla="*/ 21 h 34"/>
                  <a:gd name="T24" fmla="*/ 32 w 34"/>
                  <a:gd name="T25" fmla="*/ 24 h 34"/>
                  <a:gd name="T26" fmla="*/ 30 w 34"/>
                  <a:gd name="T27" fmla="*/ 26 h 34"/>
                  <a:gd name="T28" fmla="*/ 28 w 34"/>
                  <a:gd name="T29" fmla="*/ 29 h 34"/>
                  <a:gd name="T30" fmla="*/ 26 w 34"/>
                  <a:gd name="T31" fmla="*/ 31 h 34"/>
                  <a:gd name="T32" fmla="*/ 23 w 34"/>
                  <a:gd name="T33" fmla="*/ 32 h 34"/>
                  <a:gd name="T34" fmla="*/ 20 w 34"/>
                  <a:gd name="T35" fmla="*/ 33 h 34"/>
                  <a:gd name="T36" fmla="*/ 17 w 34"/>
                  <a:gd name="T37" fmla="*/ 34 h 34"/>
                  <a:gd name="T38" fmla="*/ 17 w 34"/>
                  <a:gd name="T39" fmla="*/ 34 h 34"/>
                  <a:gd name="T40" fmla="*/ 13 w 34"/>
                  <a:gd name="T41" fmla="*/ 33 h 34"/>
                  <a:gd name="T42" fmla="*/ 10 w 34"/>
                  <a:gd name="T43" fmla="*/ 32 h 34"/>
                  <a:gd name="T44" fmla="*/ 8 w 34"/>
                  <a:gd name="T45" fmla="*/ 31 h 34"/>
                  <a:gd name="T46" fmla="*/ 5 w 34"/>
                  <a:gd name="T47" fmla="*/ 29 h 34"/>
                  <a:gd name="T48" fmla="*/ 3 w 34"/>
                  <a:gd name="T49" fmla="*/ 26 h 34"/>
                  <a:gd name="T50" fmla="*/ 2 w 34"/>
                  <a:gd name="T51" fmla="*/ 24 h 34"/>
                  <a:gd name="T52" fmla="*/ 1 w 34"/>
                  <a:gd name="T53" fmla="*/ 21 h 34"/>
                  <a:gd name="T54" fmla="*/ 0 w 34"/>
                  <a:gd name="T55" fmla="*/ 17 h 34"/>
                  <a:gd name="T56" fmla="*/ 0 w 34"/>
                  <a:gd name="T57" fmla="*/ 17 h 34"/>
                  <a:gd name="T58" fmla="*/ 1 w 34"/>
                  <a:gd name="T59" fmla="*/ 14 h 34"/>
                  <a:gd name="T60" fmla="*/ 2 w 34"/>
                  <a:gd name="T61" fmla="*/ 10 h 34"/>
                  <a:gd name="T62" fmla="*/ 3 w 34"/>
                  <a:gd name="T63" fmla="*/ 7 h 34"/>
                  <a:gd name="T64" fmla="*/ 5 w 34"/>
                  <a:gd name="T65" fmla="*/ 5 h 34"/>
                  <a:gd name="T66" fmla="*/ 8 w 34"/>
                  <a:gd name="T67" fmla="*/ 3 h 34"/>
                  <a:gd name="T68" fmla="*/ 10 w 34"/>
                  <a:gd name="T69" fmla="*/ 1 h 34"/>
                  <a:gd name="T70" fmla="*/ 13 w 34"/>
                  <a:gd name="T71" fmla="*/ 0 h 34"/>
                  <a:gd name="T72" fmla="*/ 17 w 34"/>
                  <a:gd name="T73" fmla="*/ 0 h 34"/>
                  <a:gd name="T74" fmla="*/ 17 w 34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4" h="34">
                    <a:moveTo>
                      <a:pt x="17" y="0"/>
                    </a:moveTo>
                    <a:lnTo>
                      <a:pt x="17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8" y="5"/>
                    </a:lnTo>
                    <a:lnTo>
                      <a:pt x="30" y="7"/>
                    </a:lnTo>
                    <a:lnTo>
                      <a:pt x="32" y="10"/>
                    </a:lnTo>
                    <a:lnTo>
                      <a:pt x="34" y="14"/>
                    </a:lnTo>
                    <a:lnTo>
                      <a:pt x="34" y="17"/>
                    </a:lnTo>
                    <a:lnTo>
                      <a:pt x="34" y="17"/>
                    </a:lnTo>
                    <a:lnTo>
                      <a:pt x="34" y="21"/>
                    </a:lnTo>
                    <a:lnTo>
                      <a:pt x="32" y="24"/>
                    </a:lnTo>
                    <a:lnTo>
                      <a:pt x="30" y="26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8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2" y="24"/>
                    </a:lnTo>
                    <a:lnTo>
                      <a:pt x="1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1" y="14"/>
                    </a:lnTo>
                    <a:lnTo>
                      <a:pt x="2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8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7" y="0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0" name="Freeform 297"/>
              <p:cNvSpPr>
                <a:spLocks/>
              </p:cNvSpPr>
              <p:nvPr/>
            </p:nvSpPr>
            <p:spPr bwMode="auto">
              <a:xfrm>
                <a:off x="3666" y="2491"/>
                <a:ext cx="33" cy="34"/>
              </a:xfrm>
              <a:custGeom>
                <a:avLst/>
                <a:gdLst>
                  <a:gd name="T0" fmla="*/ 16 w 33"/>
                  <a:gd name="T1" fmla="*/ 0 h 34"/>
                  <a:gd name="T2" fmla="*/ 16 w 33"/>
                  <a:gd name="T3" fmla="*/ 0 h 34"/>
                  <a:gd name="T4" fmla="*/ 20 w 33"/>
                  <a:gd name="T5" fmla="*/ 0 h 34"/>
                  <a:gd name="T6" fmla="*/ 23 w 33"/>
                  <a:gd name="T7" fmla="*/ 1 h 34"/>
                  <a:gd name="T8" fmla="*/ 26 w 33"/>
                  <a:gd name="T9" fmla="*/ 3 h 34"/>
                  <a:gd name="T10" fmla="*/ 29 w 33"/>
                  <a:gd name="T11" fmla="*/ 5 h 34"/>
                  <a:gd name="T12" fmla="*/ 31 w 33"/>
                  <a:gd name="T13" fmla="*/ 7 h 34"/>
                  <a:gd name="T14" fmla="*/ 32 w 33"/>
                  <a:gd name="T15" fmla="*/ 10 h 34"/>
                  <a:gd name="T16" fmla="*/ 33 w 33"/>
                  <a:gd name="T17" fmla="*/ 14 h 34"/>
                  <a:gd name="T18" fmla="*/ 33 w 33"/>
                  <a:gd name="T19" fmla="*/ 17 h 34"/>
                  <a:gd name="T20" fmla="*/ 33 w 33"/>
                  <a:gd name="T21" fmla="*/ 17 h 34"/>
                  <a:gd name="T22" fmla="*/ 33 w 33"/>
                  <a:gd name="T23" fmla="*/ 21 h 34"/>
                  <a:gd name="T24" fmla="*/ 32 w 33"/>
                  <a:gd name="T25" fmla="*/ 24 h 34"/>
                  <a:gd name="T26" fmla="*/ 31 w 33"/>
                  <a:gd name="T27" fmla="*/ 26 h 34"/>
                  <a:gd name="T28" fmla="*/ 29 w 33"/>
                  <a:gd name="T29" fmla="*/ 29 h 34"/>
                  <a:gd name="T30" fmla="*/ 26 w 33"/>
                  <a:gd name="T31" fmla="*/ 31 h 34"/>
                  <a:gd name="T32" fmla="*/ 23 w 33"/>
                  <a:gd name="T33" fmla="*/ 32 h 34"/>
                  <a:gd name="T34" fmla="*/ 20 w 33"/>
                  <a:gd name="T35" fmla="*/ 33 h 34"/>
                  <a:gd name="T36" fmla="*/ 16 w 33"/>
                  <a:gd name="T37" fmla="*/ 34 h 34"/>
                  <a:gd name="T38" fmla="*/ 16 w 33"/>
                  <a:gd name="T39" fmla="*/ 34 h 34"/>
                  <a:gd name="T40" fmla="*/ 13 w 33"/>
                  <a:gd name="T41" fmla="*/ 33 h 34"/>
                  <a:gd name="T42" fmla="*/ 10 w 33"/>
                  <a:gd name="T43" fmla="*/ 32 h 34"/>
                  <a:gd name="T44" fmla="*/ 7 w 33"/>
                  <a:gd name="T45" fmla="*/ 31 h 34"/>
                  <a:gd name="T46" fmla="*/ 5 w 33"/>
                  <a:gd name="T47" fmla="*/ 29 h 34"/>
                  <a:gd name="T48" fmla="*/ 3 w 33"/>
                  <a:gd name="T49" fmla="*/ 26 h 34"/>
                  <a:gd name="T50" fmla="*/ 1 w 33"/>
                  <a:gd name="T51" fmla="*/ 24 h 34"/>
                  <a:gd name="T52" fmla="*/ 0 w 33"/>
                  <a:gd name="T53" fmla="*/ 21 h 34"/>
                  <a:gd name="T54" fmla="*/ 0 w 33"/>
                  <a:gd name="T55" fmla="*/ 17 h 34"/>
                  <a:gd name="T56" fmla="*/ 0 w 33"/>
                  <a:gd name="T57" fmla="*/ 17 h 34"/>
                  <a:gd name="T58" fmla="*/ 0 w 33"/>
                  <a:gd name="T59" fmla="*/ 14 h 34"/>
                  <a:gd name="T60" fmla="*/ 1 w 33"/>
                  <a:gd name="T61" fmla="*/ 10 h 34"/>
                  <a:gd name="T62" fmla="*/ 3 w 33"/>
                  <a:gd name="T63" fmla="*/ 7 h 34"/>
                  <a:gd name="T64" fmla="*/ 5 w 33"/>
                  <a:gd name="T65" fmla="*/ 5 h 34"/>
                  <a:gd name="T66" fmla="*/ 7 w 33"/>
                  <a:gd name="T67" fmla="*/ 3 h 34"/>
                  <a:gd name="T68" fmla="*/ 10 w 33"/>
                  <a:gd name="T69" fmla="*/ 1 h 34"/>
                  <a:gd name="T70" fmla="*/ 13 w 33"/>
                  <a:gd name="T71" fmla="*/ 0 h 34"/>
                  <a:gd name="T72" fmla="*/ 16 w 33"/>
                  <a:gd name="T73" fmla="*/ 0 h 34"/>
                  <a:gd name="T74" fmla="*/ 16 w 33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3" h="34">
                    <a:moveTo>
                      <a:pt x="16" y="0"/>
                    </a:moveTo>
                    <a:lnTo>
                      <a:pt x="16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9" y="5"/>
                    </a:lnTo>
                    <a:lnTo>
                      <a:pt x="31" y="7"/>
                    </a:lnTo>
                    <a:lnTo>
                      <a:pt x="32" y="10"/>
                    </a:lnTo>
                    <a:lnTo>
                      <a:pt x="33" y="14"/>
                    </a:lnTo>
                    <a:lnTo>
                      <a:pt x="33" y="17"/>
                    </a:lnTo>
                    <a:lnTo>
                      <a:pt x="33" y="17"/>
                    </a:lnTo>
                    <a:lnTo>
                      <a:pt x="33" y="21"/>
                    </a:lnTo>
                    <a:lnTo>
                      <a:pt x="32" y="24"/>
                    </a:lnTo>
                    <a:lnTo>
                      <a:pt x="31" y="26"/>
                    </a:lnTo>
                    <a:lnTo>
                      <a:pt x="29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7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1" y="24"/>
                    </a:lnTo>
                    <a:lnTo>
                      <a:pt x="0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6" y="0"/>
                    </a:lnTo>
                    <a:lnTo>
                      <a:pt x="1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1" name="Freeform 298"/>
              <p:cNvSpPr>
                <a:spLocks/>
              </p:cNvSpPr>
              <p:nvPr/>
            </p:nvSpPr>
            <p:spPr bwMode="auto">
              <a:xfrm>
                <a:off x="3619" y="2532"/>
                <a:ext cx="21" cy="23"/>
              </a:xfrm>
              <a:custGeom>
                <a:avLst/>
                <a:gdLst>
                  <a:gd name="T0" fmla="*/ 11 w 21"/>
                  <a:gd name="T1" fmla="*/ 0 h 23"/>
                  <a:gd name="T2" fmla="*/ 11 w 21"/>
                  <a:gd name="T3" fmla="*/ 0 h 23"/>
                  <a:gd name="T4" fmla="*/ 15 w 21"/>
                  <a:gd name="T5" fmla="*/ 1 h 23"/>
                  <a:gd name="T6" fmla="*/ 18 w 21"/>
                  <a:gd name="T7" fmla="*/ 3 h 23"/>
                  <a:gd name="T8" fmla="*/ 21 w 21"/>
                  <a:gd name="T9" fmla="*/ 8 h 23"/>
                  <a:gd name="T10" fmla="*/ 21 w 21"/>
                  <a:gd name="T11" fmla="*/ 12 h 23"/>
                  <a:gd name="T12" fmla="*/ 21 w 21"/>
                  <a:gd name="T13" fmla="*/ 12 h 23"/>
                  <a:gd name="T14" fmla="*/ 21 w 21"/>
                  <a:gd name="T15" fmla="*/ 16 h 23"/>
                  <a:gd name="T16" fmla="*/ 18 w 21"/>
                  <a:gd name="T17" fmla="*/ 19 h 23"/>
                  <a:gd name="T18" fmla="*/ 15 w 21"/>
                  <a:gd name="T19" fmla="*/ 22 h 23"/>
                  <a:gd name="T20" fmla="*/ 11 w 21"/>
                  <a:gd name="T21" fmla="*/ 23 h 23"/>
                  <a:gd name="T22" fmla="*/ 11 w 21"/>
                  <a:gd name="T23" fmla="*/ 23 h 23"/>
                  <a:gd name="T24" fmla="*/ 6 w 21"/>
                  <a:gd name="T25" fmla="*/ 22 h 23"/>
                  <a:gd name="T26" fmla="*/ 3 w 21"/>
                  <a:gd name="T27" fmla="*/ 19 h 23"/>
                  <a:gd name="T28" fmla="*/ 1 w 21"/>
                  <a:gd name="T29" fmla="*/ 16 h 23"/>
                  <a:gd name="T30" fmla="*/ 0 w 21"/>
                  <a:gd name="T31" fmla="*/ 12 h 23"/>
                  <a:gd name="T32" fmla="*/ 0 w 21"/>
                  <a:gd name="T33" fmla="*/ 12 h 23"/>
                  <a:gd name="T34" fmla="*/ 1 w 21"/>
                  <a:gd name="T35" fmla="*/ 8 h 23"/>
                  <a:gd name="T36" fmla="*/ 3 w 21"/>
                  <a:gd name="T37" fmla="*/ 3 h 23"/>
                  <a:gd name="T38" fmla="*/ 6 w 21"/>
                  <a:gd name="T39" fmla="*/ 1 h 23"/>
                  <a:gd name="T40" fmla="*/ 11 w 21"/>
                  <a:gd name="T41" fmla="*/ 0 h 23"/>
                  <a:gd name="T42" fmla="*/ 11 w 21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1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18" y="3"/>
                    </a:lnTo>
                    <a:lnTo>
                      <a:pt x="21" y="8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21" y="16"/>
                    </a:lnTo>
                    <a:lnTo>
                      <a:pt x="18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6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2" name="Freeform 299"/>
              <p:cNvSpPr>
                <a:spLocks/>
              </p:cNvSpPr>
              <p:nvPr/>
            </p:nvSpPr>
            <p:spPr bwMode="auto">
              <a:xfrm>
                <a:off x="3636" y="2581"/>
                <a:ext cx="8" cy="32"/>
              </a:xfrm>
              <a:custGeom>
                <a:avLst/>
                <a:gdLst>
                  <a:gd name="T0" fmla="*/ 2 w 8"/>
                  <a:gd name="T1" fmla="*/ 0 h 32"/>
                  <a:gd name="T2" fmla="*/ 8 w 8"/>
                  <a:gd name="T3" fmla="*/ 18 h 32"/>
                  <a:gd name="T4" fmla="*/ 1 w 8"/>
                  <a:gd name="T5" fmla="*/ 18 h 32"/>
                  <a:gd name="T6" fmla="*/ 1 w 8"/>
                  <a:gd name="T7" fmla="*/ 18 h 32"/>
                  <a:gd name="T8" fmla="*/ 0 w 8"/>
                  <a:gd name="T9" fmla="*/ 27 h 32"/>
                  <a:gd name="T10" fmla="*/ 0 w 8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32">
                    <a:moveTo>
                      <a:pt x="2" y="0"/>
                    </a:moveTo>
                    <a:lnTo>
                      <a:pt x="8" y="18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0" y="27"/>
                    </a:lnTo>
                    <a:lnTo>
                      <a:pt x="0" y="3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3" name="Freeform 300"/>
              <p:cNvSpPr>
                <a:spLocks/>
              </p:cNvSpPr>
              <p:nvPr/>
            </p:nvSpPr>
            <p:spPr bwMode="auto">
              <a:xfrm>
                <a:off x="3610" y="2558"/>
                <a:ext cx="38" cy="28"/>
              </a:xfrm>
              <a:custGeom>
                <a:avLst/>
                <a:gdLst>
                  <a:gd name="T0" fmla="*/ 7 w 38"/>
                  <a:gd name="T1" fmla="*/ 26 h 28"/>
                  <a:gd name="T2" fmla="*/ 7 w 38"/>
                  <a:gd name="T3" fmla="*/ 26 h 28"/>
                  <a:gd name="T4" fmla="*/ 6 w 38"/>
                  <a:gd name="T5" fmla="*/ 27 h 28"/>
                  <a:gd name="T6" fmla="*/ 4 w 38"/>
                  <a:gd name="T7" fmla="*/ 28 h 28"/>
                  <a:gd name="T8" fmla="*/ 4 w 38"/>
                  <a:gd name="T9" fmla="*/ 28 h 28"/>
                  <a:gd name="T10" fmla="*/ 2 w 38"/>
                  <a:gd name="T11" fmla="*/ 28 h 28"/>
                  <a:gd name="T12" fmla="*/ 2 w 38"/>
                  <a:gd name="T13" fmla="*/ 28 h 28"/>
                  <a:gd name="T14" fmla="*/ 0 w 38"/>
                  <a:gd name="T15" fmla="*/ 26 h 28"/>
                  <a:gd name="T16" fmla="*/ 0 w 38"/>
                  <a:gd name="T17" fmla="*/ 24 h 28"/>
                  <a:gd name="T18" fmla="*/ 8 w 38"/>
                  <a:gd name="T19" fmla="*/ 4 h 28"/>
                  <a:gd name="T20" fmla="*/ 8 w 38"/>
                  <a:gd name="T21" fmla="*/ 4 h 28"/>
                  <a:gd name="T22" fmla="*/ 10 w 38"/>
                  <a:gd name="T23" fmla="*/ 3 h 28"/>
                  <a:gd name="T24" fmla="*/ 12 w 38"/>
                  <a:gd name="T25" fmla="*/ 1 h 28"/>
                  <a:gd name="T26" fmla="*/ 16 w 38"/>
                  <a:gd name="T27" fmla="*/ 0 h 28"/>
                  <a:gd name="T28" fmla="*/ 20 w 38"/>
                  <a:gd name="T29" fmla="*/ 0 h 28"/>
                  <a:gd name="T30" fmla="*/ 20 w 38"/>
                  <a:gd name="T31" fmla="*/ 0 h 28"/>
                  <a:gd name="T32" fmla="*/ 24 w 38"/>
                  <a:gd name="T33" fmla="*/ 0 h 28"/>
                  <a:gd name="T34" fmla="*/ 27 w 38"/>
                  <a:gd name="T35" fmla="*/ 1 h 28"/>
                  <a:gd name="T36" fmla="*/ 30 w 38"/>
                  <a:gd name="T37" fmla="*/ 3 h 28"/>
                  <a:gd name="T38" fmla="*/ 31 w 38"/>
                  <a:gd name="T39" fmla="*/ 4 h 28"/>
                  <a:gd name="T40" fmla="*/ 38 w 38"/>
                  <a:gd name="T41" fmla="*/ 24 h 28"/>
                  <a:gd name="T42" fmla="*/ 38 w 38"/>
                  <a:gd name="T43" fmla="*/ 24 h 28"/>
                  <a:gd name="T44" fmla="*/ 38 w 38"/>
                  <a:gd name="T45" fmla="*/ 26 h 28"/>
                  <a:gd name="T46" fmla="*/ 36 w 38"/>
                  <a:gd name="T47" fmla="*/ 28 h 28"/>
                  <a:gd name="T48" fmla="*/ 36 w 38"/>
                  <a:gd name="T49" fmla="*/ 28 h 28"/>
                  <a:gd name="T50" fmla="*/ 35 w 38"/>
                  <a:gd name="T51" fmla="*/ 28 h 28"/>
                  <a:gd name="T52" fmla="*/ 35 w 38"/>
                  <a:gd name="T53" fmla="*/ 28 h 28"/>
                  <a:gd name="T54" fmla="*/ 33 w 38"/>
                  <a:gd name="T55" fmla="*/ 27 h 28"/>
                  <a:gd name="T56" fmla="*/ 32 w 38"/>
                  <a:gd name="T57" fmla="*/ 2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8" h="28">
                    <a:moveTo>
                      <a:pt x="7" y="26"/>
                    </a:moveTo>
                    <a:lnTo>
                      <a:pt x="7" y="26"/>
                    </a:lnTo>
                    <a:lnTo>
                      <a:pt x="6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10" y="3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8" y="24"/>
                    </a:lnTo>
                    <a:lnTo>
                      <a:pt x="38" y="24"/>
                    </a:lnTo>
                    <a:lnTo>
                      <a:pt x="38" y="26"/>
                    </a:lnTo>
                    <a:lnTo>
                      <a:pt x="36" y="28"/>
                    </a:lnTo>
                    <a:lnTo>
                      <a:pt x="36" y="28"/>
                    </a:lnTo>
                    <a:lnTo>
                      <a:pt x="35" y="28"/>
                    </a:lnTo>
                    <a:lnTo>
                      <a:pt x="35" y="28"/>
                    </a:lnTo>
                    <a:lnTo>
                      <a:pt x="33" y="27"/>
                    </a:lnTo>
                    <a:lnTo>
                      <a:pt x="32" y="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4" name="Freeform 301"/>
              <p:cNvSpPr>
                <a:spLocks/>
              </p:cNvSpPr>
              <p:nvPr/>
            </p:nvSpPr>
            <p:spPr bwMode="auto">
              <a:xfrm>
                <a:off x="3615" y="2581"/>
                <a:ext cx="9" cy="32"/>
              </a:xfrm>
              <a:custGeom>
                <a:avLst/>
                <a:gdLst>
                  <a:gd name="T0" fmla="*/ 9 w 9"/>
                  <a:gd name="T1" fmla="*/ 32 h 32"/>
                  <a:gd name="T2" fmla="*/ 9 w 9"/>
                  <a:gd name="T3" fmla="*/ 32 h 32"/>
                  <a:gd name="T4" fmla="*/ 8 w 9"/>
                  <a:gd name="T5" fmla="*/ 27 h 32"/>
                  <a:gd name="T6" fmla="*/ 7 w 9"/>
                  <a:gd name="T7" fmla="*/ 18 h 32"/>
                  <a:gd name="T8" fmla="*/ 0 w 9"/>
                  <a:gd name="T9" fmla="*/ 18 h 32"/>
                  <a:gd name="T10" fmla="*/ 7 w 9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32">
                    <a:moveTo>
                      <a:pt x="9" y="32"/>
                    </a:moveTo>
                    <a:lnTo>
                      <a:pt x="9" y="32"/>
                    </a:lnTo>
                    <a:lnTo>
                      <a:pt x="8" y="27"/>
                    </a:lnTo>
                    <a:lnTo>
                      <a:pt x="7" y="18"/>
                    </a:lnTo>
                    <a:lnTo>
                      <a:pt x="0" y="18"/>
                    </a:lnTo>
                    <a:lnTo>
                      <a:pt x="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5" name="Freeform 302"/>
              <p:cNvSpPr>
                <a:spLocks/>
              </p:cNvSpPr>
              <p:nvPr/>
            </p:nvSpPr>
            <p:spPr bwMode="auto">
              <a:xfrm>
                <a:off x="3692" y="2564"/>
                <a:ext cx="13" cy="49"/>
              </a:xfrm>
              <a:custGeom>
                <a:avLst/>
                <a:gdLst>
                  <a:gd name="T0" fmla="*/ 3 w 13"/>
                  <a:gd name="T1" fmla="*/ 0 h 49"/>
                  <a:gd name="T2" fmla="*/ 13 w 13"/>
                  <a:gd name="T3" fmla="*/ 28 h 49"/>
                  <a:gd name="T4" fmla="*/ 3 w 13"/>
                  <a:gd name="T5" fmla="*/ 28 h 49"/>
                  <a:gd name="T6" fmla="*/ 3 w 13"/>
                  <a:gd name="T7" fmla="*/ 28 h 49"/>
                  <a:gd name="T8" fmla="*/ 2 w 13"/>
                  <a:gd name="T9" fmla="*/ 41 h 49"/>
                  <a:gd name="T10" fmla="*/ 1 w 13"/>
                  <a:gd name="T11" fmla="*/ 46 h 49"/>
                  <a:gd name="T12" fmla="*/ 0 w 13"/>
                  <a:gd name="T13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3" y="0"/>
                    </a:moveTo>
                    <a:lnTo>
                      <a:pt x="13" y="28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2" y="41"/>
                    </a:lnTo>
                    <a:lnTo>
                      <a:pt x="1" y="46"/>
                    </a:lnTo>
                    <a:lnTo>
                      <a:pt x="0" y="4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6" name="Freeform 303"/>
              <p:cNvSpPr>
                <a:spLocks/>
              </p:cNvSpPr>
              <p:nvPr/>
            </p:nvSpPr>
            <p:spPr bwMode="auto">
              <a:xfrm>
                <a:off x="3654" y="2529"/>
                <a:ext cx="57" cy="42"/>
              </a:xfrm>
              <a:custGeom>
                <a:avLst/>
                <a:gdLst>
                  <a:gd name="T0" fmla="*/ 9 w 57"/>
                  <a:gd name="T1" fmla="*/ 39 h 42"/>
                  <a:gd name="T2" fmla="*/ 9 w 57"/>
                  <a:gd name="T3" fmla="*/ 39 h 42"/>
                  <a:gd name="T4" fmla="*/ 7 w 57"/>
                  <a:gd name="T5" fmla="*/ 42 h 42"/>
                  <a:gd name="T6" fmla="*/ 5 w 57"/>
                  <a:gd name="T7" fmla="*/ 42 h 42"/>
                  <a:gd name="T8" fmla="*/ 5 w 57"/>
                  <a:gd name="T9" fmla="*/ 42 h 42"/>
                  <a:gd name="T10" fmla="*/ 3 w 57"/>
                  <a:gd name="T11" fmla="*/ 42 h 42"/>
                  <a:gd name="T12" fmla="*/ 3 w 57"/>
                  <a:gd name="T13" fmla="*/ 42 h 42"/>
                  <a:gd name="T14" fmla="*/ 2 w 57"/>
                  <a:gd name="T15" fmla="*/ 41 h 42"/>
                  <a:gd name="T16" fmla="*/ 1 w 57"/>
                  <a:gd name="T17" fmla="*/ 40 h 42"/>
                  <a:gd name="T18" fmla="*/ 0 w 57"/>
                  <a:gd name="T19" fmla="*/ 38 h 42"/>
                  <a:gd name="T20" fmla="*/ 0 w 57"/>
                  <a:gd name="T21" fmla="*/ 36 h 42"/>
                  <a:gd name="T22" fmla="*/ 11 w 57"/>
                  <a:gd name="T23" fmla="*/ 7 h 42"/>
                  <a:gd name="T24" fmla="*/ 11 w 57"/>
                  <a:gd name="T25" fmla="*/ 7 h 42"/>
                  <a:gd name="T26" fmla="*/ 13 w 57"/>
                  <a:gd name="T27" fmla="*/ 5 h 42"/>
                  <a:gd name="T28" fmla="*/ 17 w 57"/>
                  <a:gd name="T29" fmla="*/ 2 h 42"/>
                  <a:gd name="T30" fmla="*/ 22 w 57"/>
                  <a:gd name="T31" fmla="*/ 1 h 42"/>
                  <a:gd name="T32" fmla="*/ 28 w 57"/>
                  <a:gd name="T33" fmla="*/ 0 h 42"/>
                  <a:gd name="T34" fmla="*/ 28 w 57"/>
                  <a:gd name="T35" fmla="*/ 0 h 42"/>
                  <a:gd name="T36" fmla="*/ 35 w 57"/>
                  <a:gd name="T37" fmla="*/ 1 h 42"/>
                  <a:gd name="T38" fmla="*/ 40 w 57"/>
                  <a:gd name="T39" fmla="*/ 2 h 42"/>
                  <a:gd name="T40" fmla="*/ 44 w 57"/>
                  <a:gd name="T41" fmla="*/ 5 h 42"/>
                  <a:gd name="T42" fmla="*/ 46 w 57"/>
                  <a:gd name="T43" fmla="*/ 7 h 42"/>
                  <a:gd name="T44" fmla="*/ 57 w 57"/>
                  <a:gd name="T45" fmla="*/ 36 h 42"/>
                  <a:gd name="T46" fmla="*/ 57 w 57"/>
                  <a:gd name="T47" fmla="*/ 36 h 42"/>
                  <a:gd name="T48" fmla="*/ 57 w 57"/>
                  <a:gd name="T49" fmla="*/ 38 h 42"/>
                  <a:gd name="T50" fmla="*/ 57 w 57"/>
                  <a:gd name="T51" fmla="*/ 40 h 42"/>
                  <a:gd name="T52" fmla="*/ 56 w 57"/>
                  <a:gd name="T53" fmla="*/ 41 h 42"/>
                  <a:gd name="T54" fmla="*/ 54 w 57"/>
                  <a:gd name="T55" fmla="*/ 42 h 42"/>
                  <a:gd name="T56" fmla="*/ 54 w 57"/>
                  <a:gd name="T57" fmla="*/ 42 h 42"/>
                  <a:gd name="T58" fmla="*/ 53 w 57"/>
                  <a:gd name="T59" fmla="*/ 42 h 42"/>
                  <a:gd name="T60" fmla="*/ 53 w 57"/>
                  <a:gd name="T61" fmla="*/ 42 h 42"/>
                  <a:gd name="T62" fmla="*/ 50 w 57"/>
                  <a:gd name="T63" fmla="*/ 42 h 42"/>
                  <a:gd name="T64" fmla="*/ 48 w 57"/>
                  <a:gd name="T65" fmla="*/ 3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7" h="42">
                    <a:moveTo>
                      <a:pt x="9" y="39"/>
                    </a:moveTo>
                    <a:lnTo>
                      <a:pt x="9" y="39"/>
                    </a:lnTo>
                    <a:lnTo>
                      <a:pt x="7" y="42"/>
                    </a:lnTo>
                    <a:lnTo>
                      <a:pt x="5" y="42"/>
                    </a:lnTo>
                    <a:lnTo>
                      <a:pt x="5" y="42"/>
                    </a:lnTo>
                    <a:lnTo>
                      <a:pt x="3" y="42"/>
                    </a:lnTo>
                    <a:lnTo>
                      <a:pt x="3" y="42"/>
                    </a:lnTo>
                    <a:lnTo>
                      <a:pt x="2" y="41"/>
                    </a:lnTo>
                    <a:lnTo>
                      <a:pt x="1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11" y="7"/>
                    </a:lnTo>
                    <a:lnTo>
                      <a:pt x="11" y="7"/>
                    </a:lnTo>
                    <a:lnTo>
                      <a:pt x="13" y="5"/>
                    </a:lnTo>
                    <a:lnTo>
                      <a:pt x="17" y="2"/>
                    </a:lnTo>
                    <a:lnTo>
                      <a:pt x="22" y="1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35" y="1"/>
                    </a:lnTo>
                    <a:lnTo>
                      <a:pt x="40" y="2"/>
                    </a:lnTo>
                    <a:lnTo>
                      <a:pt x="44" y="5"/>
                    </a:lnTo>
                    <a:lnTo>
                      <a:pt x="46" y="7"/>
                    </a:lnTo>
                    <a:lnTo>
                      <a:pt x="57" y="36"/>
                    </a:lnTo>
                    <a:lnTo>
                      <a:pt x="57" y="36"/>
                    </a:lnTo>
                    <a:lnTo>
                      <a:pt x="57" y="38"/>
                    </a:lnTo>
                    <a:lnTo>
                      <a:pt x="57" y="40"/>
                    </a:lnTo>
                    <a:lnTo>
                      <a:pt x="56" y="41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3" y="42"/>
                    </a:lnTo>
                    <a:lnTo>
                      <a:pt x="53" y="42"/>
                    </a:lnTo>
                    <a:lnTo>
                      <a:pt x="50" y="42"/>
                    </a:lnTo>
                    <a:lnTo>
                      <a:pt x="48" y="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7" name="Freeform 304"/>
              <p:cNvSpPr>
                <a:spLocks/>
              </p:cNvSpPr>
              <p:nvPr/>
            </p:nvSpPr>
            <p:spPr bwMode="auto">
              <a:xfrm>
                <a:off x="3660" y="2564"/>
                <a:ext cx="13" cy="49"/>
              </a:xfrm>
              <a:custGeom>
                <a:avLst/>
                <a:gdLst>
                  <a:gd name="T0" fmla="*/ 13 w 13"/>
                  <a:gd name="T1" fmla="*/ 49 h 49"/>
                  <a:gd name="T2" fmla="*/ 13 w 13"/>
                  <a:gd name="T3" fmla="*/ 49 h 49"/>
                  <a:gd name="T4" fmla="*/ 12 w 13"/>
                  <a:gd name="T5" fmla="*/ 46 h 49"/>
                  <a:gd name="T6" fmla="*/ 12 w 13"/>
                  <a:gd name="T7" fmla="*/ 41 h 49"/>
                  <a:gd name="T8" fmla="*/ 11 w 13"/>
                  <a:gd name="T9" fmla="*/ 28 h 49"/>
                  <a:gd name="T10" fmla="*/ 0 w 13"/>
                  <a:gd name="T11" fmla="*/ 28 h 49"/>
                  <a:gd name="T12" fmla="*/ 10 w 13"/>
                  <a:gd name="T13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13" y="49"/>
                    </a:moveTo>
                    <a:lnTo>
                      <a:pt x="13" y="49"/>
                    </a:lnTo>
                    <a:lnTo>
                      <a:pt x="12" y="46"/>
                    </a:lnTo>
                    <a:lnTo>
                      <a:pt x="12" y="41"/>
                    </a:lnTo>
                    <a:lnTo>
                      <a:pt x="11" y="28"/>
                    </a:lnTo>
                    <a:lnTo>
                      <a:pt x="0" y="28"/>
                    </a:lnTo>
                    <a:lnTo>
                      <a:pt x="1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8" name="Freeform 305"/>
              <p:cNvSpPr>
                <a:spLocks/>
              </p:cNvSpPr>
              <p:nvPr/>
            </p:nvSpPr>
            <p:spPr bwMode="auto">
              <a:xfrm>
                <a:off x="3719" y="2529"/>
                <a:ext cx="44" cy="79"/>
              </a:xfrm>
              <a:custGeom>
                <a:avLst/>
                <a:gdLst>
                  <a:gd name="T0" fmla="*/ 11 w 44"/>
                  <a:gd name="T1" fmla="*/ 79 h 79"/>
                  <a:gd name="T2" fmla="*/ 11 w 44"/>
                  <a:gd name="T3" fmla="*/ 79 h 79"/>
                  <a:gd name="T4" fmla="*/ 9 w 44"/>
                  <a:gd name="T5" fmla="*/ 66 h 79"/>
                  <a:gd name="T6" fmla="*/ 6 w 44"/>
                  <a:gd name="T7" fmla="*/ 52 h 79"/>
                  <a:gd name="T8" fmla="*/ 6 w 44"/>
                  <a:gd name="T9" fmla="*/ 52 h 79"/>
                  <a:gd name="T10" fmla="*/ 5 w 44"/>
                  <a:gd name="T11" fmla="*/ 50 h 79"/>
                  <a:gd name="T12" fmla="*/ 4 w 44"/>
                  <a:gd name="T13" fmla="*/ 48 h 79"/>
                  <a:gd name="T14" fmla="*/ 3 w 44"/>
                  <a:gd name="T15" fmla="*/ 47 h 79"/>
                  <a:gd name="T16" fmla="*/ 3 w 44"/>
                  <a:gd name="T17" fmla="*/ 43 h 79"/>
                  <a:gd name="T18" fmla="*/ 3 w 44"/>
                  <a:gd name="T19" fmla="*/ 43 h 79"/>
                  <a:gd name="T20" fmla="*/ 0 w 44"/>
                  <a:gd name="T21" fmla="*/ 30 h 79"/>
                  <a:gd name="T22" fmla="*/ 0 w 44"/>
                  <a:gd name="T23" fmla="*/ 19 h 79"/>
                  <a:gd name="T24" fmla="*/ 0 w 44"/>
                  <a:gd name="T25" fmla="*/ 9 h 79"/>
                  <a:gd name="T26" fmla="*/ 0 w 44"/>
                  <a:gd name="T27" fmla="*/ 9 h 79"/>
                  <a:gd name="T28" fmla="*/ 0 w 44"/>
                  <a:gd name="T29" fmla="*/ 7 h 79"/>
                  <a:gd name="T30" fmla="*/ 3 w 44"/>
                  <a:gd name="T31" fmla="*/ 5 h 79"/>
                  <a:gd name="T32" fmla="*/ 7 w 44"/>
                  <a:gd name="T33" fmla="*/ 3 h 79"/>
                  <a:gd name="T34" fmla="*/ 14 w 44"/>
                  <a:gd name="T35" fmla="*/ 1 h 79"/>
                  <a:gd name="T36" fmla="*/ 22 w 44"/>
                  <a:gd name="T37" fmla="*/ 0 h 79"/>
                  <a:gd name="T38" fmla="*/ 22 w 44"/>
                  <a:gd name="T39" fmla="*/ 0 h 79"/>
                  <a:gd name="T40" fmla="*/ 29 w 44"/>
                  <a:gd name="T41" fmla="*/ 1 h 79"/>
                  <a:gd name="T42" fmla="*/ 36 w 44"/>
                  <a:gd name="T43" fmla="*/ 3 h 79"/>
                  <a:gd name="T44" fmla="*/ 42 w 44"/>
                  <a:gd name="T45" fmla="*/ 5 h 79"/>
                  <a:gd name="T46" fmla="*/ 43 w 44"/>
                  <a:gd name="T47" fmla="*/ 7 h 79"/>
                  <a:gd name="T48" fmla="*/ 43 w 44"/>
                  <a:gd name="T49" fmla="*/ 9 h 79"/>
                  <a:gd name="T50" fmla="*/ 43 w 44"/>
                  <a:gd name="T51" fmla="*/ 9 h 79"/>
                  <a:gd name="T52" fmla="*/ 44 w 44"/>
                  <a:gd name="T53" fmla="*/ 19 h 79"/>
                  <a:gd name="T54" fmla="*/ 43 w 44"/>
                  <a:gd name="T55" fmla="*/ 30 h 79"/>
                  <a:gd name="T56" fmla="*/ 42 w 44"/>
                  <a:gd name="T57" fmla="*/ 43 h 79"/>
                  <a:gd name="T58" fmla="*/ 42 w 44"/>
                  <a:gd name="T59" fmla="*/ 43 h 79"/>
                  <a:gd name="T60" fmla="*/ 41 w 44"/>
                  <a:gd name="T61" fmla="*/ 47 h 79"/>
                  <a:gd name="T62" fmla="*/ 40 w 44"/>
                  <a:gd name="T63" fmla="*/ 48 h 79"/>
                  <a:gd name="T64" fmla="*/ 39 w 44"/>
                  <a:gd name="T65" fmla="*/ 50 h 79"/>
                  <a:gd name="T66" fmla="*/ 37 w 44"/>
                  <a:gd name="T67" fmla="*/ 52 h 79"/>
                  <a:gd name="T68" fmla="*/ 37 w 44"/>
                  <a:gd name="T69" fmla="*/ 52 h 79"/>
                  <a:gd name="T70" fmla="*/ 35 w 44"/>
                  <a:gd name="T71" fmla="*/ 66 h 79"/>
                  <a:gd name="T72" fmla="*/ 32 w 44"/>
                  <a:gd name="T7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4" h="79">
                    <a:moveTo>
                      <a:pt x="11" y="79"/>
                    </a:moveTo>
                    <a:lnTo>
                      <a:pt x="11" y="79"/>
                    </a:lnTo>
                    <a:lnTo>
                      <a:pt x="9" y="66"/>
                    </a:lnTo>
                    <a:lnTo>
                      <a:pt x="6" y="52"/>
                    </a:lnTo>
                    <a:lnTo>
                      <a:pt x="6" y="52"/>
                    </a:lnTo>
                    <a:lnTo>
                      <a:pt x="5" y="50"/>
                    </a:lnTo>
                    <a:lnTo>
                      <a:pt x="4" y="48"/>
                    </a:lnTo>
                    <a:lnTo>
                      <a:pt x="3" y="47"/>
                    </a:lnTo>
                    <a:lnTo>
                      <a:pt x="3" y="43"/>
                    </a:lnTo>
                    <a:lnTo>
                      <a:pt x="3" y="43"/>
                    </a:lnTo>
                    <a:lnTo>
                      <a:pt x="0" y="30"/>
                    </a:lnTo>
                    <a:lnTo>
                      <a:pt x="0" y="1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3" y="5"/>
                    </a:lnTo>
                    <a:lnTo>
                      <a:pt x="7" y="3"/>
                    </a:lnTo>
                    <a:lnTo>
                      <a:pt x="14" y="1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9" y="1"/>
                    </a:lnTo>
                    <a:lnTo>
                      <a:pt x="36" y="3"/>
                    </a:lnTo>
                    <a:lnTo>
                      <a:pt x="42" y="5"/>
                    </a:lnTo>
                    <a:lnTo>
                      <a:pt x="43" y="7"/>
                    </a:lnTo>
                    <a:lnTo>
                      <a:pt x="43" y="9"/>
                    </a:lnTo>
                    <a:lnTo>
                      <a:pt x="43" y="9"/>
                    </a:lnTo>
                    <a:lnTo>
                      <a:pt x="44" y="19"/>
                    </a:lnTo>
                    <a:lnTo>
                      <a:pt x="43" y="30"/>
                    </a:lnTo>
                    <a:lnTo>
                      <a:pt x="42" y="43"/>
                    </a:lnTo>
                    <a:lnTo>
                      <a:pt x="42" y="43"/>
                    </a:lnTo>
                    <a:lnTo>
                      <a:pt x="41" y="47"/>
                    </a:lnTo>
                    <a:lnTo>
                      <a:pt x="40" y="48"/>
                    </a:lnTo>
                    <a:lnTo>
                      <a:pt x="39" y="50"/>
                    </a:lnTo>
                    <a:lnTo>
                      <a:pt x="37" y="52"/>
                    </a:lnTo>
                    <a:lnTo>
                      <a:pt x="37" y="52"/>
                    </a:lnTo>
                    <a:lnTo>
                      <a:pt x="35" y="66"/>
                    </a:lnTo>
                    <a:lnTo>
                      <a:pt x="32" y="7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9" name="Freeform 306"/>
              <p:cNvSpPr>
                <a:spLocks/>
              </p:cNvSpPr>
              <p:nvPr/>
            </p:nvSpPr>
            <p:spPr bwMode="auto">
              <a:xfrm>
                <a:off x="3771" y="2558"/>
                <a:ext cx="29" cy="52"/>
              </a:xfrm>
              <a:custGeom>
                <a:avLst/>
                <a:gdLst>
                  <a:gd name="T0" fmla="*/ 7 w 29"/>
                  <a:gd name="T1" fmla="*/ 52 h 52"/>
                  <a:gd name="T2" fmla="*/ 7 w 29"/>
                  <a:gd name="T3" fmla="*/ 52 h 52"/>
                  <a:gd name="T4" fmla="*/ 5 w 29"/>
                  <a:gd name="T5" fmla="*/ 43 h 52"/>
                  <a:gd name="T6" fmla="*/ 4 w 29"/>
                  <a:gd name="T7" fmla="*/ 34 h 52"/>
                  <a:gd name="T8" fmla="*/ 4 w 29"/>
                  <a:gd name="T9" fmla="*/ 34 h 52"/>
                  <a:gd name="T10" fmla="*/ 3 w 29"/>
                  <a:gd name="T11" fmla="*/ 31 h 52"/>
                  <a:gd name="T12" fmla="*/ 2 w 29"/>
                  <a:gd name="T13" fmla="*/ 29 h 52"/>
                  <a:gd name="T14" fmla="*/ 2 w 29"/>
                  <a:gd name="T15" fmla="*/ 29 h 52"/>
                  <a:gd name="T16" fmla="*/ 0 w 29"/>
                  <a:gd name="T17" fmla="*/ 20 h 52"/>
                  <a:gd name="T18" fmla="*/ 0 w 29"/>
                  <a:gd name="T19" fmla="*/ 12 h 52"/>
                  <a:gd name="T20" fmla="*/ 0 w 29"/>
                  <a:gd name="T21" fmla="*/ 5 h 52"/>
                  <a:gd name="T22" fmla="*/ 0 w 29"/>
                  <a:gd name="T23" fmla="*/ 5 h 52"/>
                  <a:gd name="T24" fmla="*/ 2 w 29"/>
                  <a:gd name="T25" fmla="*/ 3 h 52"/>
                  <a:gd name="T26" fmla="*/ 5 w 29"/>
                  <a:gd name="T27" fmla="*/ 1 h 52"/>
                  <a:gd name="T28" fmla="*/ 9 w 29"/>
                  <a:gd name="T29" fmla="*/ 0 h 52"/>
                  <a:gd name="T30" fmla="*/ 14 w 29"/>
                  <a:gd name="T31" fmla="*/ 0 h 52"/>
                  <a:gd name="T32" fmla="*/ 14 w 29"/>
                  <a:gd name="T33" fmla="*/ 0 h 52"/>
                  <a:gd name="T34" fmla="*/ 19 w 29"/>
                  <a:gd name="T35" fmla="*/ 0 h 52"/>
                  <a:gd name="T36" fmla="*/ 24 w 29"/>
                  <a:gd name="T37" fmla="*/ 1 h 52"/>
                  <a:gd name="T38" fmla="*/ 28 w 29"/>
                  <a:gd name="T39" fmla="*/ 3 h 52"/>
                  <a:gd name="T40" fmla="*/ 29 w 29"/>
                  <a:gd name="T41" fmla="*/ 5 h 52"/>
                  <a:gd name="T42" fmla="*/ 29 w 29"/>
                  <a:gd name="T43" fmla="*/ 5 h 52"/>
                  <a:gd name="T44" fmla="*/ 29 w 29"/>
                  <a:gd name="T45" fmla="*/ 12 h 52"/>
                  <a:gd name="T46" fmla="*/ 29 w 29"/>
                  <a:gd name="T47" fmla="*/ 20 h 52"/>
                  <a:gd name="T48" fmla="*/ 28 w 29"/>
                  <a:gd name="T49" fmla="*/ 29 h 52"/>
                  <a:gd name="T50" fmla="*/ 28 w 29"/>
                  <a:gd name="T51" fmla="*/ 29 h 52"/>
                  <a:gd name="T52" fmla="*/ 26 w 29"/>
                  <a:gd name="T53" fmla="*/ 31 h 52"/>
                  <a:gd name="T54" fmla="*/ 25 w 29"/>
                  <a:gd name="T55" fmla="*/ 34 h 52"/>
                  <a:gd name="T56" fmla="*/ 25 w 29"/>
                  <a:gd name="T57" fmla="*/ 34 h 52"/>
                  <a:gd name="T58" fmla="*/ 24 w 29"/>
                  <a:gd name="T59" fmla="*/ 43 h 52"/>
                  <a:gd name="T60" fmla="*/ 21 w 29"/>
                  <a:gd name="T61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9" h="52">
                    <a:moveTo>
                      <a:pt x="7" y="52"/>
                    </a:moveTo>
                    <a:lnTo>
                      <a:pt x="7" y="52"/>
                    </a:lnTo>
                    <a:lnTo>
                      <a:pt x="5" y="43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3" y="31"/>
                    </a:lnTo>
                    <a:lnTo>
                      <a:pt x="2" y="29"/>
                    </a:lnTo>
                    <a:lnTo>
                      <a:pt x="2" y="29"/>
                    </a:lnTo>
                    <a:lnTo>
                      <a:pt x="0" y="20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9" y="0"/>
                    </a:lnTo>
                    <a:lnTo>
                      <a:pt x="24" y="1"/>
                    </a:lnTo>
                    <a:lnTo>
                      <a:pt x="28" y="3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9" y="12"/>
                    </a:lnTo>
                    <a:lnTo>
                      <a:pt x="29" y="20"/>
                    </a:lnTo>
                    <a:lnTo>
                      <a:pt x="28" y="29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5" y="34"/>
                    </a:lnTo>
                    <a:lnTo>
                      <a:pt x="25" y="34"/>
                    </a:lnTo>
                    <a:lnTo>
                      <a:pt x="24" y="43"/>
                    </a:lnTo>
                    <a:lnTo>
                      <a:pt x="21" y="5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0" name="Freeform 307"/>
              <p:cNvSpPr>
                <a:spLocks/>
              </p:cNvSpPr>
              <p:nvPr/>
            </p:nvSpPr>
            <p:spPr bwMode="auto">
              <a:xfrm>
                <a:off x="3760" y="2429"/>
                <a:ext cx="37" cy="48"/>
              </a:xfrm>
              <a:custGeom>
                <a:avLst/>
                <a:gdLst>
                  <a:gd name="T0" fmla="*/ 37 w 37"/>
                  <a:gd name="T1" fmla="*/ 48 h 48"/>
                  <a:gd name="T2" fmla="*/ 37 w 37"/>
                  <a:gd name="T3" fmla="*/ 0 h 48"/>
                  <a:gd name="T4" fmla="*/ 0 w 37"/>
                  <a:gd name="T5" fmla="*/ 0 h 48"/>
                  <a:gd name="T6" fmla="*/ 0 w 37"/>
                  <a:gd name="T7" fmla="*/ 1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48">
                    <a:moveTo>
                      <a:pt x="37" y="48"/>
                    </a:moveTo>
                    <a:lnTo>
                      <a:pt x="37" y="0"/>
                    </a:lnTo>
                    <a:lnTo>
                      <a:pt x="0" y="0"/>
                    </a:lnTo>
                    <a:lnTo>
                      <a:pt x="0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1" name="Freeform 308"/>
              <p:cNvSpPr>
                <a:spLocks/>
              </p:cNvSpPr>
              <p:nvPr/>
            </p:nvSpPr>
            <p:spPr bwMode="auto">
              <a:xfrm>
                <a:off x="357" y="356"/>
                <a:ext cx="212" cy="175"/>
              </a:xfrm>
              <a:custGeom>
                <a:avLst/>
                <a:gdLst>
                  <a:gd name="T0" fmla="*/ 75 w 212"/>
                  <a:gd name="T1" fmla="*/ 148 h 175"/>
                  <a:gd name="T2" fmla="*/ 41 w 212"/>
                  <a:gd name="T3" fmla="*/ 144 h 175"/>
                  <a:gd name="T4" fmla="*/ 35 w 212"/>
                  <a:gd name="T5" fmla="*/ 140 h 175"/>
                  <a:gd name="T6" fmla="*/ 32 w 212"/>
                  <a:gd name="T7" fmla="*/ 120 h 175"/>
                  <a:gd name="T8" fmla="*/ 40 w 212"/>
                  <a:gd name="T9" fmla="*/ 115 h 175"/>
                  <a:gd name="T10" fmla="*/ 40 w 212"/>
                  <a:gd name="T11" fmla="*/ 109 h 175"/>
                  <a:gd name="T12" fmla="*/ 32 w 212"/>
                  <a:gd name="T13" fmla="*/ 105 h 175"/>
                  <a:gd name="T14" fmla="*/ 6 w 212"/>
                  <a:gd name="T15" fmla="*/ 105 h 175"/>
                  <a:gd name="T16" fmla="*/ 0 w 212"/>
                  <a:gd name="T17" fmla="*/ 112 h 175"/>
                  <a:gd name="T18" fmla="*/ 4 w 212"/>
                  <a:gd name="T19" fmla="*/ 118 h 175"/>
                  <a:gd name="T20" fmla="*/ 19 w 212"/>
                  <a:gd name="T21" fmla="*/ 120 h 175"/>
                  <a:gd name="T22" fmla="*/ 25 w 212"/>
                  <a:gd name="T23" fmla="*/ 142 h 175"/>
                  <a:gd name="T24" fmla="*/ 32 w 212"/>
                  <a:gd name="T25" fmla="*/ 151 h 175"/>
                  <a:gd name="T26" fmla="*/ 34 w 212"/>
                  <a:gd name="T27" fmla="*/ 155 h 175"/>
                  <a:gd name="T28" fmla="*/ 33 w 212"/>
                  <a:gd name="T29" fmla="*/ 162 h 175"/>
                  <a:gd name="T30" fmla="*/ 40 w 212"/>
                  <a:gd name="T31" fmla="*/ 168 h 175"/>
                  <a:gd name="T32" fmla="*/ 72 w 212"/>
                  <a:gd name="T33" fmla="*/ 173 h 175"/>
                  <a:gd name="T34" fmla="*/ 123 w 212"/>
                  <a:gd name="T35" fmla="*/ 174 h 175"/>
                  <a:gd name="T36" fmla="*/ 173 w 212"/>
                  <a:gd name="T37" fmla="*/ 168 h 175"/>
                  <a:gd name="T38" fmla="*/ 178 w 212"/>
                  <a:gd name="T39" fmla="*/ 165 h 175"/>
                  <a:gd name="T40" fmla="*/ 179 w 212"/>
                  <a:gd name="T41" fmla="*/ 158 h 175"/>
                  <a:gd name="T42" fmla="*/ 176 w 212"/>
                  <a:gd name="T43" fmla="*/ 153 h 175"/>
                  <a:gd name="T44" fmla="*/ 187 w 212"/>
                  <a:gd name="T45" fmla="*/ 146 h 175"/>
                  <a:gd name="T46" fmla="*/ 194 w 212"/>
                  <a:gd name="T47" fmla="*/ 120 h 175"/>
                  <a:gd name="T48" fmla="*/ 207 w 212"/>
                  <a:gd name="T49" fmla="*/ 119 h 175"/>
                  <a:gd name="T50" fmla="*/ 212 w 212"/>
                  <a:gd name="T51" fmla="*/ 112 h 175"/>
                  <a:gd name="T52" fmla="*/ 210 w 212"/>
                  <a:gd name="T53" fmla="*/ 107 h 175"/>
                  <a:gd name="T54" fmla="*/ 181 w 212"/>
                  <a:gd name="T55" fmla="*/ 105 h 175"/>
                  <a:gd name="T56" fmla="*/ 175 w 212"/>
                  <a:gd name="T57" fmla="*/ 107 h 175"/>
                  <a:gd name="T58" fmla="*/ 173 w 212"/>
                  <a:gd name="T59" fmla="*/ 112 h 175"/>
                  <a:gd name="T60" fmla="*/ 178 w 212"/>
                  <a:gd name="T61" fmla="*/ 119 h 175"/>
                  <a:gd name="T62" fmla="*/ 182 w 212"/>
                  <a:gd name="T63" fmla="*/ 120 h 175"/>
                  <a:gd name="T64" fmla="*/ 176 w 212"/>
                  <a:gd name="T65" fmla="*/ 142 h 175"/>
                  <a:gd name="T66" fmla="*/ 158 w 212"/>
                  <a:gd name="T67" fmla="*/ 143 h 175"/>
                  <a:gd name="T68" fmla="*/ 161 w 212"/>
                  <a:gd name="T69" fmla="*/ 122 h 175"/>
                  <a:gd name="T70" fmla="*/ 174 w 212"/>
                  <a:gd name="T71" fmla="*/ 76 h 175"/>
                  <a:gd name="T72" fmla="*/ 176 w 212"/>
                  <a:gd name="T73" fmla="*/ 49 h 175"/>
                  <a:gd name="T74" fmla="*/ 173 w 212"/>
                  <a:gd name="T75" fmla="*/ 29 h 175"/>
                  <a:gd name="T76" fmla="*/ 163 w 212"/>
                  <a:gd name="T77" fmla="*/ 14 h 175"/>
                  <a:gd name="T78" fmla="*/ 145 w 212"/>
                  <a:gd name="T79" fmla="*/ 5 h 175"/>
                  <a:gd name="T80" fmla="*/ 118 w 212"/>
                  <a:gd name="T81" fmla="*/ 0 h 175"/>
                  <a:gd name="T82" fmla="*/ 95 w 212"/>
                  <a:gd name="T83" fmla="*/ 1 h 175"/>
                  <a:gd name="T84" fmla="*/ 67 w 212"/>
                  <a:gd name="T85" fmla="*/ 5 h 175"/>
                  <a:gd name="T86" fmla="*/ 50 w 212"/>
                  <a:gd name="T87" fmla="*/ 16 h 175"/>
                  <a:gd name="T88" fmla="*/ 41 w 212"/>
                  <a:gd name="T89" fmla="*/ 31 h 175"/>
                  <a:gd name="T90" fmla="*/ 37 w 212"/>
                  <a:gd name="T91" fmla="*/ 59 h 175"/>
                  <a:gd name="T92" fmla="*/ 43 w 212"/>
                  <a:gd name="T93" fmla="*/ 91 h 175"/>
                  <a:gd name="T94" fmla="*/ 55 w 212"/>
                  <a:gd name="T95" fmla="*/ 139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12" h="175">
                    <a:moveTo>
                      <a:pt x="95" y="149"/>
                    </a:moveTo>
                    <a:lnTo>
                      <a:pt x="95" y="149"/>
                    </a:lnTo>
                    <a:lnTo>
                      <a:pt x="75" y="148"/>
                    </a:lnTo>
                    <a:lnTo>
                      <a:pt x="59" y="146"/>
                    </a:lnTo>
                    <a:lnTo>
                      <a:pt x="41" y="144"/>
                    </a:lnTo>
                    <a:lnTo>
                      <a:pt x="41" y="144"/>
                    </a:lnTo>
                    <a:lnTo>
                      <a:pt x="37" y="142"/>
                    </a:lnTo>
                    <a:lnTo>
                      <a:pt x="35" y="140"/>
                    </a:lnTo>
                    <a:lnTo>
                      <a:pt x="35" y="140"/>
                    </a:lnTo>
                    <a:lnTo>
                      <a:pt x="30" y="120"/>
                    </a:lnTo>
                    <a:lnTo>
                      <a:pt x="32" y="120"/>
                    </a:lnTo>
                    <a:lnTo>
                      <a:pt x="32" y="120"/>
                    </a:lnTo>
                    <a:lnTo>
                      <a:pt x="35" y="119"/>
                    </a:lnTo>
                    <a:lnTo>
                      <a:pt x="37" y="118"/>
                    </a:lnTo>
                    <a:lnTo>
                      <a:pt x="40" y="115"/>
                    </a:lnTo>
                    <a:lnTo>
                      <a:pt x="40" y="112"/>
                    </a:lnTo>
                    <a:lnTo>
                      <a:pt x="40" y="112"/>
                    </a:lnTo>
                    <a:lnTo>
                      <a:pt x="40" y="109"/>
                    </a:lnTo>
                    <a:lnTo>
                      <a:pt x="37" y="107"/>
                    </a:lnTo>
                    <a:lnTo>
                      <a:pt x="35" y="105"/>
                    </a:lnTo>
                    <a:lnTo>
                      <a:pt x="32" y="105"/>
                    </a:lnTo>
                    <a:lnTo>
                      <a:pt x="9" y="105"/>
                    </a:lnTo>
                    <a:lnTo>
                      <a:pt x="9" y="105"/>
                    </a:lnTo>
                    <a:lnTo>
                      <a:pt x="6" y="105"/>
                    </a:lnTo>
                    <a:lnTo>
                      <a:pt x="4" y="107"/>
                    </a:lnTo>
                    <a:lnTo>
                      <a:pt x="1" y="109"/>
                    </a:lnTo>
                    <a:lnTo>
                      <a:pt x="0" y="112"/>
                    </a:lnTo>
                    <a:lnTo>
                      <a:pt x="0" y="112"/>
                    </a:lnTo>
                    <a:lnTo>
                      <a:pt x="1" y="115"/>
                    </a:lnTo>
                    <a:lnTo>
                      <a:pt x="4" y="118"/>
                    </a:lnTo>
                    <a:lnTo>
                      <a:pt x="6" y="119"/>
                    </a:lnTo>
                    <a:lnTo>
                      <a:pt x="9" y="120"/>
                    </a:lnTo>
                    <a:lnTo>
                      <a:pt x="19" y="120"/>
                    </a:lnTo>
                    <a:lnTo>
                      <a:pt x="19" y="120"/>
                    </a:lnTo>
                    <a:lnTo>
                      <a:pt x="25" y="142"/>
                    </a:lnTo>
                    <a:lnTo>
                      <a:pt x="25" y="142"/>
                    </a:lnTo>
                    <a:lnTo>
                      <a:pt x="26" y="146"/>
                    </a:lnTo>
                    <a:lnTo>
                      <a:pt x="29" y="149"/>
                    </a:lnTo>
                    <a:lnTo>
                      <a:pt x="32" y="151"/>
                    </a:lnTo>
                    <a:lnTo>
                      <a:pt x="37" y="153"/>
                    </a:lnTo>
                    <a:lnTo>
                      <a:pt x="37" y="153"/>
                    </a:lnTo>
                    <a:lnTo>
                      <a:pt x="34" y="155"/>
                    </a:lnTo>
                    <a:lnTo>
                      <a:pt x="33" y="158"/>
                    </a:lnTo>
                    <a:lnTo>
                      <a:pt x="33" y="158"/>
                    </a:lnTo>
                    <a:lnTo>
                      <a:pt x="33" y="162"/>
                    </a:lnTo>
                    <a:lnTo>
                      <a:pt x="34" y="165"/>
                    </a:lnTo>
                    <a:lnTo>
                      <a:pt x="37" y="167"/>
                    </a:lnTo>
                    <a:lnTo>
                      <a:pt x="40" y="168"/>
                    </a:lnTo>
                    <a:lnTo>
                      <a:pt x="40" y="168"/>
                    </a:lnTo>
                    <a:lnTo>
                      <a:pt x="56" y="171"/>
                    </a:lnTo>
                    <a:lnTo>
                      <a:pt x="72" y="173"/>
                    </a:lnTo>
                    <a:lnTo>
                      <a:pt x="90" y="174"/>
                    </a:lnTo>
                    <a:lnTo>
                      <a:pt x="106" y="175"/>
                    </a:lnTo>
                    <a:lnTo>
                      <a:pt x="123" y="174"/>
                    </a:lnTo>
                    <a:lnTo>
                      <a:pt x="140" y="173"/>
                    </a:lnTo>
                    <a:lnTo>
                      <a:pt x="157" y="171"/>
                    </a:lnTo>
                    <a:lnTo>
                      <a:pt x="173" y="168"/>
                    </a:lnTo>
                    <a:lnTo>
                      <a:pt x="173" y="168"/>
                    </a:lnTo>
                    <a:lnTo>
                      <a:pt x="176" y="167"/>
                    </a:lnTo>
                    <a:lnTo>
                      <a:pt x="178" y="165"/>
                    </a:lnTo>
                    <a:lnTo>
                      <a:pt x="179" y="162"/>
                    </a:lnTo>
                    <a:lnTo>
                      <a:pt x="179" y="158"/>
                    </a:lnTo>
                    <a:lnTo>
                      <a:pt x="179" y="158"/>
                    </a:lnTo>
                    <a:lnTo>
                      <a:pt x="178" y="156"/>
                    </a:lnTo>
                    <a:lnTo>
                      <a:pt x="176" y="153"/>
                    </a:lnTo>
                    <a:lnTo>
                      <a:pt x="176" y="153"/>
                    </a:lnTo>
                    <a:lnTo>
                      <a:pt x="180" y="151"/>
                    </a:lnTo>
                    <a:lnTo>
                      <a:pt x="185" y="149"/>
                    </a:lnTo>
                    <a:lnTo>
                      <a:pt x="187" y="146"/>
                    </a:lnTo>
                    <a:lnTo>
                      <a:pt x="189" y="142"/>
                    </a:lnTo>
                    <a:lnTo>
                      <a:pt x="189" y="142"/>
                    </a:lnTo>
                    <a:lnTo>
                      <a:pt x="194" y="120"/>
                    </a:lnTo>
                    <a:lnTo>
                      <a:pt x="204" y="120"/>
                    </a:lnTo>
                    <a:lnTo>
                      <a:pt x="204" y="120"/>
                    </a:lnTo>
                    <a:lnTo>
                      <a:pt x="207" y="119"/>
                    </a:lnTo>
                    <a:lnTo>
                      <a:pt x="210" y="118"/>
                    </a:lnTo>
                    <a:lnTo>
                      <a:pt x="211" y="115"/>
                    </a:lnTo>
                    <a:lnTo>
                      <a:pt x="212" y="112"/>
                    </a:lnTo>
                    <a:lnTo>
                      <a:pt x="212" y="112"/>
                    </a:lnTo>
                    <a:lnTo>
                      <a:pt x="211" y="109"/>
                    </a:lnTo>
                    <a:lnTo>
                      <a:pt x="210" y="107"/>
                    </a:lnTo>
                    <a:lnTo>
                      <a:pt x="207" y="105"/>
                    </a:lnTo>
                    <a:lnTo>
                      <a:pt x="204" y="105"/>
                    </a:lnTo>
                    <a:lnTo>
                      <a:pt x="181" y="105"/>
                    </a:lnTo>
                    <a:lnTo>
                      <a:pt x="181" y="105"/>
                    </a:lnTo>
                    <a:lnTo>
                      <a:pt x="178" y="105"/>
                    </a:lnTo>
                    <a:lnTo>
                      <a:pt x="175" y="107"/>
                    </a:lnTo>
                    <a:lnTo>
                      <a:pt x="174" y="109"/>
                    </a:lnTo>
                    <a:lnTo>
                      <a:pt x="173" y="112"/>
                    </a:lnTo>
                    <a:lnTo>
                      <a:pt x="173" y="112"/>
                    </a:lnTo>
                    <a:lnTo>
                      <a:pt x="174" y="115"/>
                    </a:lnTo>
                    <a:lnTo>
                      <a:pt x="175" y="118"/>
                    </a:lnTo>
                    <a:lnTo>
                      <a:pt x="178" y="119"/>
                    </a:lnTo>
                    <a:lnTo>
                      <a:pt x="181" y="120"/>
                    </a:lnTo>
                    <a:lnTo>
                      <a:pt x="182" y="120"/>
                    </a:lnTo>
                    <a:lnTo>
                      <a:pt x="182" y="120"/>
                    </a:lnTo>
                    <a:lnTo>
                      <a:pt x="177" y="140"/>
                    </a:lnTo>
                    <a:lnTo>
                      <a:pt x="177" y="140"/>
                    </a:lnTo>
                    <a:lnTo>
                      <a:pt x="176" y="142"/>
                    </a:lnTo>
                    <a:lnTo>
                      <a:pt x="172" y="144"/>
                    </a:lnTo>
                    <a:lnTo>
                      <a:pt x="172" y="144"/>
                    </a:lnTo>
                    <a:lnTo>
                      <a:pt x="158" y="143"/>
                    </a:lnTo>
                    <a:lnTo>
                      <a:pt x="158" y="143"/>
                    </a:lnTo>
                    <a:lnTo>
                      <a:pt x="159" y="133"/>
                    </a:lnTo>
                    <a:lnTo>
                      <a:pt x="161" y="122"/>
                    </a:lnTo>
                    <a:lnTo>
                      <a:pt x="165" y="106"/>
                    </a:lnTo>
                    <a:lnTo>
                      <a:pt x="170" y="91"/>
                    </a:lnTo>
                    <a:lnTo>
                      <a:pt x="174" y="76"/>
                    </a:lnTo>
                    <a:lnTo>
                      <a:pt x="174" y="76"/>
                    </a:lnTo>
                    <a:lnTo>
                      <a:pt x="176" y="58"/>
                    </a:lnTo>
                    <a:lnTo>
                      <a:pt x="176" y="49"/>
                    </a:lnTo>
                    <a:lnTo>
                      <a:pt x="175" y="42"/>
                    </a:lnTo>
                    <a:lnTo>
                      <a:pt x="174" y="35"/>
                    </a:lnTo>
                    <a:lnTo>
                      <a:pt x="173" y="29"/>
                    </a:lnTo>
                    <a:lnTo>
                      <a:pt x="170" y="24"/>
                    </a:lnTo>
                    <a:lnTo>
                      <a:pt x="167" y="19"/>
                    </a:lnTo>
                    <a:lnTo>
                      <a:pt x="163" y="14"/>
                    </a:lnTo>
                    <a:lnTo>
                      <a:pt x="158" y="10"/>
                    </a:lnTo>
                    <a:lnTo>
                      <a:pt x="152" y="7"/>
                    </a:lnTo>
                    <a:lnTo>
                      <a:pt x="145" y="5"/>
                    </a:lnTo>
                    <a:lnTo>
                      <a:pt x="137" y="3"/>
                    </a:lnTo>
                    <a:lnTo>
                      <a:pt x="128" y="1"/>
                    </a:lnTo>
                    <a:lnTo>
                      <a:pt x="11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95" y="1"/>
                    </a:lnTo>
                    <a:lnTo>
                      <a:pt x="85" y="1"/>
                    </a:lnTo>
                    <a:lnTo>
                      <a:pt x="75" y="3"/>
                    </a:lnTo>
                    <a:lnTo>
                      <a:pt x="67" y="5"/>
                    </a:lnTo>
                    <a:lnTo>
                      <a:pt x="61" y="8"/>
                    </a:lnTo>
                    <a:lnTo>
                      <a:pt x="55" y="11"/>
                    </a:lnTo>
                    <a:lnTo>
                      <a:pt x="50" y="16"/>
                    </a:lnTo>
                    <a:lnTo>
                      <a:pt x="46" y="21"/>
                    </a:lnTo>
                    <a:lnTo>
                      <a:pt x="43" y="25"/>
                    </a:lnTo>
                    <a:lnTo>
                      <a:pt x="41" y="31"/>
                    </a:lnTo>
                    <a:lnTo>
                      <a:pt x="38" y="37"/>
                    </a:lnTo>
                    <a:lnTo>
                      <a:pt x="37" y="44"/>
                    </a:lnTo>
                    <a:lnTo>
                      <a:pt x="37" y="59"/>
                    </a:lnTo>
                    <a:lnTo>
                      <a:pt x="40" y="76"/>
                    </a:lnTo>
                    <a:lnTo>
                      <a:pt x="40" y="76"/>
                    </a:lnTo>
                    <a:lnTo>
                      <a:pt x="43" y="91"/>
                    </a:lnTo>
                    <a:lnTo>
                      <a:pt x="47" y="105"/>
                    </a:lnTo>
                    <a:lnTo>
                      <a:pt x="52" y="120"/>
                    </a:lnTo>
                    <a:lnTo>
                      <a:pt x="55" y="1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2" name="Freeform 309"/>
              <p:cNvSpPr>
                <a:spLocks/>
              </p:cNvSpPr>
              <p:nvPr/>
            </p:nvSpPr>
            <p:spPr bwMode="auto">
              <a:xfrm>
                <a:off x="378" y="537"/>
                <a:ext cx="172" cy="76"/>
              </a:xfrm>
              <a:custGeom>
                <a:avLst/>
                <a:gdLst>
                  <a:gd name="T0" fmla="*/ 172 w 172"/>
                  <a:gd name="T1" fmla="*/ 76 h 76"/>
                  <a:gd name="T2" fmla="*/ 172 w 172"/>
                  <a:gd name="T3" fmla="*/ 47 h 76"/>
                  <a:gd name="T4" fmla="*/ 166 w 172"/>
                  <a:gd name="T5" fmla="*/ 47 h 76"/>
                  <a:gd name="T6" fmla="*/ 166 w 172"/>
                  <a:gd name="T7" fmla="*/ 47 h 76"/>
                  <a:gd name="T8" fmla="*/ 157 w 172"/>
                  <a:gd name="T9" fmla="*/ 41 h 76"/>
                  <a:gd name="T10" fmla="*/ 143 w 172"/>
                  <a:gd name="T11" fmla="*/ 32 h 76"/>
                  <a:gd name="T12" fmla="*/ 134 w 172"/>
                  <a:gd name="T13" fmla="*/ 28 h 76"/>
                  <a:gd name="T14" fmla="*/ 123 w 172"/>
                  <a:gd name="T15" fmla="*/ 24 h 76"/>
                  <a:gd name="T16" fmla="*/ 112 w 172"/>
                  <a:gd name="T17" fmla="*/ 21 h 76"/>
                  <a:gd name="T18" fmla="*/ 101 w 172"/>
                  <a:gd name="T19" fmla="*/ 19 h 76"/>
                  <a:gd name="T20" fmla="*/ 101 w 172"/>
                  <a:gd name="T21" fmla="*/ 19 h 76"/>
                  <a:gd name="T22" fmla="*/ 101 w 172"/>
                  <a:gd name="T23" fmla="*/ 18 h 76"/>
                  <a:gd name="T24" fmla="*/ 101 w 172"/>
                  <a:gd name="T25" fmla="*/ 18 h 76"/>
                  <a:gd name="T26" fmla="*/ 100 w 172"/>
                  <a:gd name="T27" fmla="*/ 13 h 76"/>
                  <a:gd name="T28" fmla="*/ 98 w 172"/>
                  <a:gd name="T29" fmla="*/ 9 h 76"/>
                  <a:gd name="T30" fmla="*/ 96 w 172"/>
                  <a:gd name="T31" fmla="*/ 6 h 76"/>
                  <a:gd name="T32" fmla="*/ 92 w 172"/>
                  <a:gd name="T33" fmla="*/ 4 h 76"/>
                  <a:gd name="T34" fmla="*/ 92 w 172"/>
                  <a:gd name="T35" fmla="*/ 0 h 76"/>
                  <a:gd name="T36" fmla="*/ 79 w 172"/>
                  <a:gd name="T37" fmla="*/ 0 h 76"/>
                  <a:gd name="T38" fmla="*/ 79 w 172"/>
                  <a:gd name="T39" fmla="*/ 4 h 76"/>
                  <a:gd name="T40" fmla="*/ 79 w 172"/>
                  <a:gd name="T41" fmla="*/ 4 h 76"/>
                  <a:gd name="T42" fmla="*/ 77 w 172"/>
                  <a:gd name="T43" fmla="*/ 6 h 76"/>
                  <a:gd name="T44" fmla="*/ 74 w 172"/>
                  <a:gd name="T45" fmla="*/ 8 h 76"/>
                  <a:gd name="T46" fmla="*/ 73 w 172"/>
                  <a:gd name="T47" fmla="*/ 10 h 76"/>
                  <a:gd name="T48" fmla="*/ 71 w 172"/>
                  <a:gd name="T49" fmla="*/ 13 h 76"/>
                  <a:gd name="T50" fmla="*/ 71 w 172"/>
                  <a:gd name="T51" fmla="*/ 13 h 76"/>
                  <a:gd name="T52" fmla="*/ 78 w 172"/>
                  <a:gd name="T53" fmla="*/ 13 h 76"/>
                  <a:gd name="T54" fmla="*/ 78 w 172"/>
                  <a:gd name="T55" fmla="*/ 13 h 76"/>
                  <a:gd name="T56" fmla="*/ 80 w 172"/>
                  <a:gd name="T57" fmla="*/ 13 h 76"/>
                  <a:gd name="T58" fmla="*/ 80 w 172"/>
                  <a:gd name="T59" fmla="*/ 16 h 76"/>
                  <a:gd name="T60" fmla="*/ 80 w 172"/>
                  <a:gd name="T61" fmla="*/ 16 h 76"/>
                  <a:gd name="T62" fmla="*/ 80 w 172"/>
                  <a:gd name="T63" fmla="*/ 18 h 76"/>
                  <a:gd name="T64" fmla="*/ 78 w 172"/>
                  <a:gd name="T65" fmla="*/ 19 h 76"/>
                  <a:gd name="T66" fmla="*/ 78 w 172"/>
                  <a:gd name="T67" fmla="*/ 19 h 76"/>
                  <a:gd name="T68" fmla="*/ 70 w 172"/>
                  <a:gd name="T69" fmla="*/ 19 h 76"/>
                  <a:gd name="T70" fmla="*/ 70 w 172"/>
                  <a:gd name="T71" fmla="*/ 19 h 76"/>
                  <a:gd name="T72" fmla="*/ 59 w 172"/>
                  <a:gd name="T73" fmla="*/ 21 h 76"/>
                  <a:gd name="T74" fmla="*/ 48 w 172"/>
                  <a:gd name="T75" fmla="*/ 24 h 76"/>
                  <a:gd name="T76" fmla="*/ 38 w 172"/>
                  <a:gd name="T77" fmla="*/ 28 h 76"/>
                  <a:gd name="T78" fmla="*/ 29 w 172"/>
                  <a:gd name="T79" fmla="*/ 32 h 76"/>
                  <a:gd name="T80" fmla="*/ 13 w 172"/>
                  <a:gd name="T81" fmla="*/ 41 h 76"/>
                  <a:gd name="T82" fmla="*/ 6 w 172"/>
                  <a:gd name="T83" fmla="*/ 47 h 76"/>
                  <a:gd name="T84" fmla="*/ 0 w 172"/>
                  <a:gd name="T85" fmla="*/ 47 h 76"/>
                  <a:gd name="T86" fmla="*/ 0 w 172"/>
                  <a:gd name="T87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72" h="76">
                    <a:moveTo>
                      <a:pt x="172" y="76"/>
                    </a:moveTo>
                    <a:lnTo>
                      <a:pt x="172" y="47"/>
                    </a:lnTo>
                    <a:lnTo>
                      <a:pt x="166" y="47"/>
                    </a:lnTo>
                    <a:lnTo>
                      <a:pt x="166" y="47"/>
                    </a:lnTo>
                    <a:lnTo>
                      <a:pt x="157" y="41"/>
                    </a:lnTo>
                    <a:lnTo>
                      <a:pt x="143" y="32"/>
                    </a:lnTo>
                    <a:lnTo>
                      <a:pt x="134" y="28"/>
                    </a:lnTo>
                    <a:lnTo>
                      <a:pt x="123" y="24"/>
                    </a:lnTo>
                    <a:lnTo>
                      <a:pt x="112" y="21"/>
                    </a:lnTo>
                    <a:lnTo>
                      <a:pt x="101" y="19"/>
                    </a:lnTo>
                    <a:lnTo>
                      <a:pt x="101" y="19"/>
                    </a:lnTo>
                    <a:lnTo>
                      <a:pt x="101" y="18"/>
                    </a:lnTo>
                    <a:lnTo>
                      <a:pt x="101" y="18"/>
                    </a:lnTo>
                    <a:lnTo>
                      <a:pt x="100" y="13"/>
                    </a:lnTo>
                    <a:lnTo>
                      <a:pt x="98" y="9"/>
                    </a:lnTo>
                    <a:lnTo>
                      <a:pt x="96" y="6"/>
                    </a:lnTo>
                    <a:lnTo>
                      <a:pt x="92" y="4"/>
                    </a:lnTo>
                    <a:lnTo>
                      <a:pt x="92" y="0"/>
                    </a:lnTo>
                    <a:lnTo>
                      <a:pt x="79" y="0"/>
                    </a:lnTo>
                    <a:lnTo>
                      <a:pt x="79" y="4"/>
                    </a:lnTo>
                    <a:lnTo>
                      <a:pt x="79" y="4"/>
                    </a:lnTo>
                    <a:lnTo>
                      <a:pt x="77" y="6"/>
                    </a:lnTo>
                    <a:lnTo>
                      <a:pt x="74" y="8"/>
                    </a:lnTo>
                    <a:lnTo>
                      <a:pt x="73" y="10"/>
                    </a:lnTo>
                    <a:lnTo>
                      <a:pt x="71" y="13"/>
                    </a:lnTo>
                    <a:lnTo>
                      <a:pt x="71" y="13"/>
                    </a:lnTo>
                    <a:lnTo>
                      <a:pt x="78" y="13"/>
                    </a:lnTo>
                    <a:lnTo>
                      <a:pt x="78" y="13"/>
                    </a:lnTo>
                    <a:lnTo>
                      <a:pt x="80" y="13"/>
                    </a:lnTo>
                    <a:lnTo>
                      <a:pt x="80" y="16"/>
                    </a:lnTo>
                    <a:lnTo>
                      <a:pt x="80" y="16"/>
                    </a:lnTo>
                    <a:lnTo>
                      <a:pt x="80" y="18"/>
                    </a:lnTo>
                    <a:lnTo>
                      <a:pt x="78" y="19"/>
                    </a:lnTo>
                    <a:lnTo>
                      <a:pt x="78" y="19"/>
                    </a:lnTo>
                    <a:lnTo>
                      <a:pt x="70" y="19"/>
                    </a:lnTo>
                    <a:lnTo>
                      <a:pt x="70" y="19"/>
                    </a:lnTo>
                    <a:lnTo>
                      <a:pt x="59" y="21"/>
                    </a:lnTo>
                    <a:lnTo>
                      <a:pt x="48" y="24"/>
                    </a:lnTo>
                    <a:lnTo>
                      <a:pt x="38" y="28"/>
                    </a:lnTo>
                    <a:lnTo>
                      <a:pt x="29" y="32"/>
                    </a:lnTo>
                    <a:lnTo>
                      <a:pt x="13" y="41"/>
                    </a:lnTo>
                    <a:lnTo>
                      <a:pt x="6" y="47"/>
                    </a:lnTo>
                    <a:lnTo>
                      <a:pt x="0" y="47"/>
                    </a:lnTo>
                    <a:lnTo>
                      <a:pt x="0" y="7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3" name="Freeform 310"/>
              <p:cNvSpPr>
                <a:spLocks/>
              </p:cNvSpPr>
              <p:nvPr/>
            </p:nvSpPr>
            <p:spPr bwMode="auto">
              <a:xfrm>
                <a:off x="470" y="572"/>
                <a:ext cx="60" cy="41"/>
              </a:xfrm>
              <a:custGeom>
                <a:avLst/>
                <a:gdLst>
                  <a:gd name="T0" fmla="*/ 3 w 60"/>
                  <a:gd name="T1" fmla="*/ 41 h 41"/>
                  <a:gd name="T2" fmla="*/ 3 w 60"/>
                  <a:gd name="T3" fmla="*/ 12 h 41"/>
                  <a:gd name="T4" fmla="*/ 0 w 60"/>
                  <a:gd name="T5" fmla="*/ 12 h 41"/>
                  <a:gd name="T6" fmla="*/ 0 w 60"/>
                  <a:gd name="T7" fmla="*/ 0 h 41"/>
                  <a:gd name="T8" fmla="*/ 0 w 60"/>
                  <a:gd name="T9" fmla="*/ 0 h 41"/>
                  <a:gd name="T10" fmla="*/ 1 w 60"/>
                  <a:gd name="T11" fmla="*/ 0 h 41"/>
                  <a:gd name="T12" fmla="*/ 1 w 60"/>
                  <a:gd name="T13" fmla="*/ 0 h 41"/>
                  <a:gd name="T14" fmla="*/ 12 w 60"/>
                  <a:gd name="T15" fmla="*/ 1 h 41"/>
                  <a:gd name="T16" fmla="*/ 22 w 60"/>
                  <a:gd name="T17" fmla="*/ 2 h 41"/>
                  <a:gd name="T18" fmla="*/ 31 w 60"/>
                  <a:gd name="T19" fmla="*/ 3 h 41"/>
                  <a:gd name="T20" fmla="*/ 39 w 60"/>
                  <a:gd name="T21" fmla="*/ 5 h 41"/>
                  <a:gd name="T22" fmla="*/ 51 w 60"/>
                  <a:gd name="T23" fmla="*/ 9 h 41"/>
                  <a:gd name="T24" fmla="*/ 60 w 60"/>
                  <a:gd name="T25" fmla="*/ 14 h 41"/>
                  <a:gd name="T26" fmla="*/ 60 w 60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0" h="41">
                    <a:moveTo>
                      <a:pt x="3" y="41"/>
                    </a:moveTo>
                    <a:lnTo>
                      <a:pt x="3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2" y="1"/>
                    </a:lnTo>
                    <a:lnTo>
                      <a:pt x="22" y="2"/>
                    </a:lnTo>
                    <a:lnTo>
                      <a:pt x="31" y="3"/>
                    </a:lnTo>
                    <a:lnTo>
                      <a:pt x="39" y="5"/>
                    </a:lnTo>
                    <a:lnTo>
                      <a:pt x="51" y="9"/>
                    </a:lnTo>
                    <a:lnTo>
                      <a:pt x="60" y="14"/>
                    </a:lnTo>
                    <a:lnTo>
                      <a:pt x="60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4" name="Freeform 311"/>
              <p:cNvSpPr>
                <a:spLocks/>
              </p:cNvSpPr>
              <p:nvPr/>
            </p:nvSpPr>
            <p:spPr bwMode="auto">
              <a:xfrm>
                <a:off x="398" y="572"/>
                <a:ext cx="59" cy="41"/>
              </a:xfrm>
              <a:custGeom>
                <a:avLst/>
                <a:gdLst>
                  <a:gd name="T0" fmla="*/ 0 w 59"/>
                  <a:gd name="T1" fmla="*/ 41 h 41"/>
                  <a:gd name="T2" fmla="*/ 0 w 59"/>
                  <a:gd name="T3" fmla="*/ 14 h 41"/>
                  <a:gd name="T4" fmla="*/ 0 w 59"/>
                  <a:gd name="T5" fmla="*/ 14 h 41"/>
                  <a:gd name="T6" fmla="*/ 8 w 59"/>
                  <a:gd name="T7" fmla="*/ 9 h 41"/>
                  <a:gd name="T8" fmla="*/ 20 w 59"/>
                  <a:gd name="T9" fmla="*/ 5 h 41"/>
                  <a:gd name="T10" fmla="*/ 28 w 59"/>
                  <a:gd name="T11" fmla="*/ 3 h 41"/>
                  <a:gd name="T12" fmla="*/ 38 w 59"/>
                  <a:gd name="T13" fmla="*/ 2 h 41"/>
                  <a:gd name="T14" fmla="*/ 47 w 59"/>
                  <a:gd name="T15" fmla="*/ 1 h 41"/>
                  <a:gd name="T16" fmla="*/ 58 w 59"/>
                  <a:gd name="T17" fmla="*/ 0 h 41"/>
                  <a:gd name="T18" fmla="*/ 58 w 59"/>
                  <a:gd name="T19" fmla="*/ 0 h 41"/>
                  <a:gd name="T20" fmla="*/ 59 w 59"/>
                  <a:gd name="T21" fmla="*/ 0 h 41"/>
                  <a:gd name="T22" fmla="*/ 59 w 59"/>
                  <a:gd name="T23" fmla="*/ 12 h 41"/>
                  <a:gd name="T24" fmla="*/ 56 w 59"/>
                  <a:gd name="T25" fmla="*/ 12 h 41"/>
                  <a:gd name="T26" fmla="*/ 56 w 59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9" h="41">
                    <a:moveTo>
                      <a:pt x="0" y="41"/>
                    </a:moveTo>
                    <a:lnTo>
                      <a:pt x="0" y="14"/>
                    </a:lnTo>
                    <a:lnTo>
                      <a:pt x="0" y="14"/>
                    </a:lnTo>
                    <a:lnTo>
                      <a:pt x="8" y="9"/>
                    </a:lnTo>
                    <a:lnTo>
                      <a:pt x="20" y="5"/>
                    </a:lnTo>
                    <a:lnTo>
                      <a:pt x="28" y="3"/>
                    </a:lnTo>
                    <a:lnTo>
                      <a:pt x="38" y="2"/>
                    </a:lnTo>
                    <a:lnTo>
                      <a:pt x="47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9" y="0"/>
                    </a:lnTo>
                    <a:lnTo>
                      <a:pt x="59" y="12"/>
                    </a:lnTo>
                    <a:lnTo>
                      <a:pt x="56" y="12"/>
                    </a:lnTo>
                    <a:lnTo>
                      <a:pt x="56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5" name="Freeform 312"/>
              <p:cNvSpPr>
                <a:spLocks noEditPoints="1"/>
              </p:cNvSpPr>
              <p:nvPr/>
            </p:nvSpPr>
            <p:spPr bwMode="auto">
              <a:xfrm>
                <a:off x="463" y="1297"/>
                <a:ext cx="187" cy="91"/>
              </a:xfrm>
              <a:custGeom>
                <a:avLst/>
                <a:gdLst>
                  <a:gd name="T0" fmla="*/ 162 w 187"/>
                  <a:gd name="T1" fmla="*/ 23 h 91"/>
                  <a:gd name="T2" fmla="*/ 159 w 187"/>
                  <a:gd name="T3" fmla="*/ 27 h 91"/>
                  <a:gd name="T4" fmla="*/ 155 w 187"/>
                  <a:gd name="T5" fmla="*/ 30 h 91"/>
                  <a:gd name="T6" fmla="*/ 148 w 187"/>
                  <a:gd name="T7" fmla="*/ 26 h 91"/>
                  <a:gd name="T8" fmla="*/ 146 w 187"/>
                  <a:gd name="T9" fmla="*/ 23 h 91"/>
                  <a:gd name="T10" fmla="*/ 142 w 187"/>
                  <a:gd name="T11" fmla="*/ 24 h 91"/>
                  <a:gd name="T12" fmla="*/ 136 w 187"/>
                  <a:gd name="T13" fmla="*/ 32 h 91"/>
                  <a:gd name="T14" fmla="*/ 130 w 187"/>
                  <a:gd name="T15" fmla="*/ 34 h 91"/>
                  <a:gd name="T16" fmla="*/ 125 w 187"/>
                  <a:gd name="T17" fmla="*/ 28 h 91"/>
                  <a:gd name="T18" fmla="*/ 120 w 187"/>
                  <a:gd name="T19" fmla="*/ 23 h 91"/>
                  <a:gd name="T20" fmla="*/ 116 w 187"/>
                  <a:gd name="T21" fmla="*/ 25 h 91"/>
                  <a:gd name="T22" fmla="*/ 111 w 187"/>
                  <a:gd name="T23" fmla="*/ 29 h 91"/>
                  <a:gd name="T24" fmla="*/ 105 w 187"/>
                  <a:gd name="T25" fmla="*/ 27 h 91"/>
                  <a:gd name="T26" fmla="*/ 101 w 187"/>
                  <a:gd name="T27" fmla="*/ 23 h 91"/>
                  <a:gd name="T28" fmla="*/ 90 w 187"/>
                  <a:gd name="T29" fmla="*/ 23 h 91"/>
                  <a:gd name="T30" fmla="*/ 88 w 187"/>
                  <a:gd name="T31" fmla="*/ 21 h 91"/>
                  <a:gd name="T32" fmla="*/ 84 w 187"/>
                  <a:gd name="T33" fmla="*/ 16 h 91"/>
                  <a:gd name="T34" fmla="*/ 79 w 187"/>
                  <a:gd name="T35" fmla="*/ 14 h 91"/>
                  <a:gd name="T36" fmla="*/ 64 w 187"/>
                  <a:gd name="T37" fmla="*/ 3 h 91"/>
                  <a:gd name="T38" fmla="*/ 47 w 187"/>
                  <a:gd name="T39" fmla="*/ 0 h 91"/>
                  <a:gd name="T40" fmla="*/ 21 w 187"/>
                  <a:gd name="T41" fmla="*/ 7 h 91"/>
                  <a:gd name="T42" fmla="*/ 4 w 187"/>
                  <a:gd name="T43" fmla="*/ 28 h 91"/>
                  <a:gd name="T44" fmla="*/ 0 w 187"/>
                  <a:gd name="T45" fmla="*/ 45 h 91"/>
                  <a:gd name="T46" fmla="*/ 9 w 187"/>
                  <a:gd name="T47" fmla="*/ 71 h 91"/>
                  <a:gd name="T48" fmla="*/ 28 w 187"/>
                  <a:gd name="T49" fmla="*/ 88 h 91"/>
                  <a:gd name="T50" fmla="*/ 47 w 187"/>
                  <a:gd name="T51" fmla="*/ 91 h 91"/>
                  <a:gd name="T52" fmla="*/ 72 w 187"/>
                  <a:gd name="T53" fmla="*/ 82 h 91"/>
                  <a:gd name="T54" fmla="*/ 81 w 187"/>
                  <a:gd name="T55" fmla="*/ 76 h 91"/>
                  <a:gd name="T56" fmla="*/ 85 w 187"/>
                  <a:gd name="T57" fmla="*/ 74 h 91"/>
                  <a:gd name="T58" fmla="*/ 88 w 187"/>
                  <a:gd name="T59" fmla="*/ 70 h 91"/>
                  <a:gd name="T60" fmla="*/ 164 w 187"/>
                  <a:gd name="T61" fmla="*/ 69 h 91"/>
                  <a:gd name="T62" fmla="*/ 172 w 187"/>
                  <a:gd name="T63" fmla="*/ 67 h 91"/>
                  <a:gd name="T64" fmla="*/ 182 w 187"/>
                  <a:gd name="T65" fmla="*/ 60 h 91"/>
                  <a:gd name="T66" fmla="*/ 187 w 187"/>
                  <a:gd name="T67" fmla="*/ 45 h 91"/>
                  <a:gd name="T68" fmla="*/ 184 w 187"/>
                  <a:gd name="T69" fmla="*/ 37 h 91"/>
                  <a:gd name="T70" fmla="*/ 177 w 187"/>
                  <a:gd name="T71" fmla="*/ 27 h 91"/>
                  <a:gd name="T72" fmla="*/ 165 w 187"/>
                  <a:gd name="T73" fmla="*/ 23 h 91"/>
                  <a:gd name="T74" fmla="*/ 19 w 187"/>
                  <a:gd name="T75" fmla="*/ 54 h 91"/>
                  <a:gd name="T76" fmla="*/ 12 w 187"/>
                  <a:gd name="T77" fmla="*/ 48 h 91"/>
                  <a:gd name="T78" fmla="*/ 12 w 187"/>
                  <a:gd name="T79" fmla="*/ 42 h 91"/>
                  <a:gd name="T80" fmla="*/ 19 w 187"/>
                  <a:gd name="T81" fmla="*/ 37 h 91"/>
                  <a:gd name="T82" fmla="*/ 25 w 187"/>
                  <a:gd name="T83" fmla="*/ 39 h 91"/>
                  <a:gd name="T84" fmla="*/ 27 w 187"/>
                  <a:gd name="T85" fmla="*/ 45 h 91"/>
                  <a:gd name="T86" fmla="*/ 22 w 187"/>
                  <a:gd name="T87" fmla="*/ 53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7" h="91">
                    <a:moveTo>
                      <a:pt x="165" y="23"/>
                    </a:moveTo>
                    <a:lnTo>
                      <a:pt x="165" y="23"/>
                    </a:lnTo>
                    <a:lnTo>
                      <a:pt x="162" y="23"/>
                    </a:lnTo>
                    <a:lnTo>
                      <a:pt x="161" y="25"/>
                    </a:lnTo>
                    <a:lnTo>
                      <a:pt x="161" y="25"/>
                    </a:lnTo>
                    <a:lnTo>
                      <a:pt x="159" y="27"/>
                    </a:lnTo>
                    <a:lnTo>
                      <a:pt x="159" y="27"/>
                    </a:lnTo>
                    <a:lnTo>
                      <a:pt x="157" y="29"/>
                    </a:lnTo>
                    <a:lnTo>
                      <a:pt x="155" y="30"/>
                    </a:lnTo>
                    <a:lnTo>
                      <a:pt x="152" y="29"/>
                    </a:lnTo>
                    <a:lnTo>
                      <a:pt x="149" y="27"/>
                    </a:lnTo>
                    <a:lnTo>
                      <a:pt x="148" y="26"/>
                    </a:lnTo>
                    <a:lnTo>
                      <a:pt x="148" y="26"/>
                    </a:lnTo>
                    <a:lnTo>
                      <a:pt x="147" y="24"/>
                    </a:lnTo>
                    <a:lnTo>
                      <a:pt x="146" y="23"/>
                    </a:lnTo>
                    <a:lnTo>
                      <a:pt x="144" y="23"/>
                    </a:lnTo>
                    <a:lnTo>
                      <a:pt x="144" y="23"/>
                    </a:lnTo>
                    <a:lnTo>
                      <a:pt x="142" y="24"/>
                    </a:lnTo>
                    <a:lnTo>
                      <a:pt x="140" y="26"/>
                    </a:lnTo>
                    <a:lnTo>
                      <a:pt x="136" y="32"/>
                    </a:lnTo>
                    <a:lnTo>
                      <a:pt x="136" y="32"/>
                    </a:lnTo>
                    <a:lnTo>
                      <a:pt x="134" y="34"/>
                    </a:lnTo>
                    <a:lnTo>
                      <a:pt x="132" y="34"/>
                    </a:lnTo>
                    <a:lnTo>
                      <a:pt x="130" y="34"/>
                    </a:lnTo>
                    <a:lnTo>
                      <a:pt x="128" y="32"/>
                    </a:lnTo>
                    <a:lnTo>
                      <a:pt x="125" y="28"/>
                    </a:lnTo>
                    <a:lnTo>
                      <a:pt x="125" y="28"/>
                    </a:lnTo>
                    <a:lnTo>
                      <a:pt x="122" y="24"/>
                    </a:lnTo>
                    <a:lnTo>
                      <a:pt x="121" y="23"/>
                    </a:lnTo>
                    <a:lnTo>
                      <a:pt x="120" y="23"/>
                    </a:lnTo>
                    <a:lnTo>
                      <a:pt x="120" y="23"/>
                    </a:lnTo>
                    <a:lnTo>
                      <a:pt x="117" y="23"/>
                    </a:lnTo>
                    <a:lnTo>
                      <a:pt x="116" y="25"/>
                    </a:lnTo>
                    <a:lnTo>
                      <a:pt x="113" y="27"/>
                    </a:lnTo>
                    <a:lnTo>
                      <a:pt x="113" y="27"/>
                    </a:lnTo>
                    <a:lnTo>
                      <a:pt x="111" y="29"/>
                    </a:lnTo>
                    <a:lnTo>
                      <a:pt x="109" y="30"/>
                    </a:lnTo>
                    <a:lnTo>
                      <a:pt x="107" y="29"/>
                    </a:lnTo>
                    <a:lnTo>
                      <a:pt x="105" y="27"/>
                    </a:lnTo>
                    <a:lnTo>
                      <a:pt x="103" y="25"/>
                    </a:lnTo>
                    <a:lnTo>
                      <a:pt x="103" y="25"/>
                    </a:lnTo>
                    <a:lnTo>
                      <a:pt x="101" y="23"/>
                    </a:lnTo>
                    <a:lnTo>
                      <a:pt x="99" y="23"/>
                    </a:lnTo>
                    <a:lnTo>
                      <a:pt x="90" y="23"/>
                    </a:lnTo>
                    <a:lnTo>
                      <a:pt x="90" y="23"/>
                    </a:lnTo>
                    <a:lnTo>
                      <a:pt x="88" y="22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5" y="17"/>
                    </a:lnTo>
                    <a:lnTo>
                      <a:pt x="85" y="17"/>
                    </a:lnTo>
                    <a:lnTo>
                      <a:pt x="84" y="16"/>
                    </a:lnTo>
                    <a:lnTo>
                      <a:pt x="82" y="16"/>
                    </a:lnTo>
                    <a:lnTo>
                      <a:pt x="82" y="16"/>
                    </a:lnTo>
                    <a:lnTo>
                      <a:pt x="79" y="14"/>
                    </a:lnTo>
                    <a:lnTo>
                      <a:pt x="79" y="14"/>
                    </a:lnTo>
                    <a:lnTo>
                      <a:pt x="71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14" y="14"/>
                    </a:lnTo>
                    <a:lnTo>
                      <a:pt x="9" y="20"/>
                    </a:lnTo>
                    <a:lnTo>
                      <a:pt x="4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9" y="71"/>
                    </a:lnTo>
                    <a:lnTo>
                      <a:pt x="14" y="77"/>
                    </a:lnTo>
                    <a:lnTo>
                      <a:pt x="21" y="83"/>
                    </a:lnTo>
                    <a:lnTo>
                      <a:pt x="28" y="88"/>
                    </a:lnTo>
                    <a:lnTo>
                      <a:pt x="37" y="91"/>
                    </a:lnTo>
                    <a:lnTo>
                      <a:pt x="47" y="91"/>
                    </a:lnTo>
                    <a:lnTo>
                      <a:pt x="47" y="91"/>
                    </a:lnTo>
                    <a:lnTo>
                      <a:pt x="56" y="90"/>
                    </a:lnTo>
                    <a:lnTo>
                      <a:pt x="64" y="88"/>
                    </a:lnTo>
                    <a:lnTo>
                      <a:pt x="72" y="82"/>
                    </a:lnTo>
                    <a:lnTo>
                      <a:pt x="79" y="77"/>
                    </a:lnTo>
                    <a:lnTo>
                      <a:pt x="79" y="77"/>
                    </a:lnTo>
                    <a:lnTo>
                      <a:pt x="81" y="76"/>
                    </a:lnTo>
                    <a:lnTo>
                      <a:pt x="81" y="76"/>
                    </a:lnTo>
                    <a:lnTo>
                      <a:pt x="84" y="75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89" y="69"/>
                    </a:lnTo>
                    <a:lnTo>
                      <a:pt x="90" y="69"/>
                    </a:lnTo>
                    <a:lnTo>
                      <a:pt x="164" y="69"/>
                    </a:lnTo>
                    <a:lnTo>
                      <a:pt x="164" y="69"/>
                    </a:lnTo>
                    <a:lnTo>
                      <a:pt x="168" y="68"/>
                    </a:lnTo>
                    <a:lnTo>
                      <a:pt x="172" y="67"/>
                    </a:lnTo>
                    <a:lnTo>
                      <a:pt x="176" y="65"/>
                    </a:lnTo>
                    <a:lnTo>
                      <a:pt x="179" y="63"/>
                    </a:lnTo>
                    <a:lnTo>
                      <a:pt x="182" y="60"/>
                    </a:lnTo>
                    <a:lnTo>
                      <a:pt x="184" y="56"/>
                    </a:lnTo>
                    <a:lnTo>
                      <a:pt x="187" y="51"/>
                    </a:lnTo>
                    <a:lnTo>
                      <a:pt x="187" y="45"/>
                    </a:lnTo>
                    <a:lnTo>
                      <a:pt x="187" y="45"/>
                    </a:lnTo>
                    <a:lnTo>
                      <a:pt x="187" y="41"/>
                    </a:lnTo>
                    <a:lnTo>
                      <a:pt x="184" y="37"/>
                    </a:lnTo>
                    <a:lnTo>
                      <a:pt x="182" y="33"/>
                    </a:lnTo>
                    <a:lnTo>
                      <a:pt x="180" y="30"/>
                    </a:lnTo>
                    <a:lnTo>
                      <a:pt x="177" y="27"/>
                    </a:lnTo>
                    <a:lnTo>
                      <a:pt x="173" y="25"/>
                    </a:lnTo>
                    <a:lnTo>
                      <a:pt x="169" y="23"/>
                    </a:lnTo>
                    <a:lnTo>
                      <a:pt x="165" y="23"/>
                    </a:lnTo>
                    <a:lnTo>
                      <a:pt x="165" y="23"/>
                    </a:lnTo>
                    <a:close/>
                    <a:moveTo>
                      <a:pt x="19" y="54"/>
                    </a:moveTo>
                    <a:lnTo>
                      <a:pt x="19" y="54"/>
                    </a:lnTo>
                    <a:lnTo>
                      <a:pt x="16" y="53"/>
                    </a:lnTo>
                    <a:lnTo>
                      <a:pt x="14" y="52"/>
                    </a:lnTo>
                    <a:lnTo>
                      <a:pt x="12" y="48"/>
                    </a:lnTo>
                    <a:lnTo>
                      <a:pt x="11" y="45"/>
                    </a:lnTo>
                    <a:lnTo>
                      <a:pt x="11" y="45"/>
                    </a:lnTo>
                    <a:lnTo>
                      <a:pt x="12" y="42"/>
                    </a:lnTo>
                    <a:lnTo>
                      <a:pt x="14" y="39"/>
                    </a:lnTo>
                    <a:lnTo>
                      <a:pt x="16" y="38"/>
                    </a:lnTo>
                    <a:lnTo>
                      <a:pt x="19" y="37"/>
                    </a:lnTo>
                    <a:lnTo>
                      <a:pt x="19" y="37"/>
                    </a:lnTo>
                    <a:lnTo>
                      <a:pt x="22" y="38"/>
                    </a:lnTo>
                    <a:lnTo>
                      <a:pt x="25" y="39"/>
                    </a:lnTo>
                    <a:lnTo>
                      <a:pt x="27" y="42"/>
                    </a:lnTo>
                    <a:lnTo>
                      <a:pt x="27" y="45"/>
                    </a:lnTo>
                    <a:lnTo>
                      <a:pt x="27" y="45"/>
                    </a:lnTo>
                    <a:lnTo>
                      <a:pt x="27" y="48"/>
                    </a:lnTo>
                    <a:lnTo>
                      <a:pt x="25" y="52"/>
                    </a:lnTo>
                    <a:lnTo>
                      <a:pt x="22" y="53"/>
                    </a:lnTo>
                    <a:lnTo>
                      <a:pt x="19" y="54"/>
                    </a:lnTo>
                    <a:lnTo>
                      <a:pt x="19" y="5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6" name="Freeform 313"/>
              <p:cNvSpPr>
                <a:spLocks/>
              </p:cNvSpPr>
              <p:nvPr/>
            </p:nvSpPr>
            <p:spPr bwMode="auto">
              <a:xfrm>
                <a:off x="492" y="1470"/>
                <a:ext cx="120" cy="54"/>
              </a:xfrm>
              <a:custGeom>
                <a:avLst/>
                <a:gdLst>
                  <a:gd name="T0" fmla="*/ 0 w 120"/>
                  <a:gd name="T1" fmla="*/ 5 h 54"/>
                  <a:gd name="T2" fmla="*/ 0 w 120"/>
                  <a:gd name="T3" fmla="*/ 54 h 54"/>
                  <a:gd name="T4" fmla="*/ 27 w 120"/>
                  <a:gd name="T5" fmla="*/ 54 h 54"/>
                  <a:gd name="T6" fmla="*/ 27 w 120"/>
                  <a:gd name="T7" fmla="*/ 0 h 54"/>
                  <a:gd name="T8" fmla="*/ 58 w 120"/>
                  <a:gd name="T9" fmla="*/ 0 h 54"/>
                  <a:gd name="T10" fmla="*/ 58 w 120"/>
                  <a:gd name="T11" fmla="*/ 54 h 54"/>
                  <a:gd name="T12" fmla="*/ 120 w 120"/>
                  <a:gd name="T13" fmla="*/ 54 h 54"/>
                  <a:gd name="T14" fmla="*/ 120 w 120"/>
                  <a:gd name="T15" fmla="*/ 5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0" h="54">
                    <a:moveTo>
                      <a:pt x="0" y="5"/>
                    </a:moveTo>
                    <a:lnTo>
                      <a:pt x="0" y="54"/>
                    </a:lnTo>
                    <a:lnTo>
                      <a:pt x="27" y="54"/>
                    </a:lnTo>
                    <a:lnTo>
                      <a:pt x="27" y="0"/>
                    </a:lnTo>
                    <a:lnTo>
                      <a:pt x="58" y="0"/>
                    </a:lnTo>
                    <a:lnTo>
                      <a:pt x="58" y="54"/>
                    </a:lnTo>
                    <a:lnTo>
                      <a:pt x="120" y="54"/>
                    </a:lnTo>
                    <a:lnTo>
                      <a:pt x="120" y="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7" name="Freeform 314"/>
              <p:cNvSpPr>
                <a:spLocks/>
              </p:cNvSpPr>
              <p:nvPr/>
            </p:nvSpPr>
            <p:spPr bwMode="auto">
              <a:xfrm>
                <a:off x="480" y="1401"/>
                <a:ext cx="144" cy="68"/>
              </a:xfrm>
              <a:custGeom>
                <a:avLst/>
                <a:gdLst>
                  <a:gd name="T0" fmla="*/ 144 w 144"/>
                  <a:gd name="T1" fmla="*/ 68 h 68"/>
                  <a:gd name="T2" fmla="*/ 121 w 144"/>
                  <a:gd name="T3" fmla="*/ 46 h 68"/>
                  <a:gd name="T4" fmla="*/ 121 w 144"/>
                  <a:gd name="T5" fmla="*/ 15 h 68"/>
                  <a:gd name="T6" fmla="*/ 102 w 144"/>
                  <a:gd name="T7" fmla="*/ 15 h 68"/>
                  <a:gd name="T8" fmla="*/ 102 w 144"/>
                  <a:gd name="T9" fmla="*/ 28 h 68"/>
                  <a:gd name="T10" fmla="*/ 72 w 144"/>
                  <a:gd name="T11" fmla="*/ 0 h 68"/>
                  <a:gd name="T12" fmla="*/ 0 w 144"/>
                  <a:gd name="T13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68">
                    <a:moveTo>
                      <a:pt x="144" y="68"/>
                    </a:moveTo>
                    <a:lnTo>
                      <a:pt x="121" y="46"/>
                    </a:lnTo>
                    <a:lnTo>
                      <a:pt x="121" y="15"/>
                    </a:lnTo>
                    <a:lnTo>
                      <a:pt x="102" y="15"/>
                    </a:lnTo>
                    <a:lnTo>
                      <a:pt x="102" y="28"/>
                    </a:lnTo>
                    <a:lnTo>
                      <a:pt x="72" y="0"/>
                    </a:lnTo>
                    <a:lnTo>
                      <a:pt x="0" y="6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8" name="Rectangle 315"/>
              <p:cNvSpPr>
                <a:spLocks noChangeArrowheads="1"/>
              </p:cNvSpPr>
              <p:nvPr/>
            </p:nvSpPr>
            <p:spPr bwMode="auto">
              <a:xfrm>
                <a:off x="565" y="1470"/>
                <a:ext cx="22" cy="24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9" name="Freeform 316"/>
              <p:cNvSpPr>
                <a:spLocks/>
              </p:cNvSpPr>
              <p:nvPr/>
            </p:nvSpPr>
            <p:spPr bwMode="auto">
              <a:xfrm>
                <a:off x="811" y="802"/>
                <a:ext cx="136" cy="61"/>
              </a:xfrm>
              <a:custGeom>
                <a:avLst/>
                <a:gdLst>
                  <a:gd name="T0" fmla="*/ 0 w 136"/>
                  <a:gd name="T1" fmla="*/ 6 h 61"/>
                  <a:gd name="T2" fmla="*/ 0 w 136"/>
                  <a:gd name="T3" fmla="*/ 61 h 61"/>
                  <a:gd name="T4" fmla="*/ 31 w 136"/>
                  <a:gd name="T5" fmla="*/ 61 h 61"/>
                  <a:gd name="T6" fmla="*/ 31 w 136"/>
                  <a:gd name="T7" fmla="*/ 0 h 61"/>
                  <a:gd name="T8" fmla="*/ 65 w 136"/>
                  <a:gd name="T9" fmla="*/ 0 h 61"/>
                  <a:gd name="T10" fmla="*/ 65 w 136"/>
                  <a:gd name="T11" fmla="*/ 61 h 61"/>
                  <a:gd name="T12" fmla="*/ 136 w 136"/>
                  <a:gd name="T13" fmla="*/ 61 h 61"/>
                  <a:gd name="T14" fmla="*/ 136 w 136"/>
                  <a:gd name="T15" fmla="*/ 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6" h="61">
                    <a:moveTo>
                      <a:pt x="0" y="6"/>
                    </a:moveTo>
                    <a:lnTo>
                      <a:pt x="0" y="61"/>
                    </a:lnTo>
                    <a:lnTo>
                      <a:pt x="31" y="61"/>
                    </a:lnTo>
                    <a:lnTo>
                      <a:pt x="31" y="0"/>
                    </a:lnTo>
                    <a:lnTo>
                      <a:pt x="65" y="0"/>
                    </a:lnTo>
                    <a:lnTo>
                      <a:pt x="65" y="61"/>
                    </a:lnTo>
                    <a:lnTo>
                      <a:pt x="136" y="61"/>
                    </a:lnTo>
                    <a:lnTo>
                      <a:pt x="136" y="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0" name="Freeform 317"/>
              <p:cNvSpPr>
                <a:spLocks/>
              </p:cNvSpPr>
              <p:nvPr/>
            </p:nvSpPr>
            <p:spPr bwMode="auto">
              <a:xfrm>
                <a:off x="799" y="725"/>
                <a:ext cx="160" cy="76"/>
              </a:xfrm>
              <a:custGeom>
                <a:avLst/>
                <a:gdLst>
                  <a:gd name="T0" fmla="*/ 160 w 160"/>
                  <a:gd name="T1" fmla="*/ 76 h 76"/>
                  <a:gd name="T2" fmla="*/ 134 w 160"/>
                  <a:gd name="T3" fmla="*/ 52 h 76"/>
                  <a:gd name="T4" fmla="*/ 134 w 160"/>
                  <a:gd name="T5" fmla="*/ 17 h 76"/>
                  <a:gd name="T6" fmla="*/ 113 w 160"/>
                  <a:gd name="T7" fmla="*/ 17 h 76"/>
                  <a:gd name="T8" fmla="*/ 113 w 160"/>
                  <a:gd name="T9" fmla="*/ 31 h 76"/>
                  <a:gd name="T10" fmla="*/ 80 w 160"/>
                  <a:gd name="T11" fmla="*/ 0 h 76"/>
                  <a:gd name="T12" fmla="*/ 0 w 160"/>
                  <a:gd name="T13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" h="76">
                    <a:moveTo>
                      <a:pt x="160" y="76"/>
                    </a:moveTo>
                    <a:lnTo>
                      <a:pt x="134" y="52"/>
                    </a:lnTo>
                    <a:lnTo>
                      <a:pt x="134" y="17"/>
                    </a:lnTo>
                    <a:lnTo>
                      <a:pt x="113" y="17"/>
                    </a:lnTo>
                    <a:lnTo>
                      <a:pt x="113" y="31"/>
                    </a:lnTo>
                    <a:lnTo>
                      <a:pt x="80" y="0"/>
                    </a:lnTo>
                    <a:lnTo>
                      <a:pt x="0" y="7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1" name="Rectangle 318"/>
              <p:cNvSpPr>
                <a:spLocks noChangeArrowheads="1"/>
              </p:cNvSpPr>
              <p:nvPr/>
            </p:nvSpPr>
            <p:spPr bwMode="auto">
              <a:xfrm>
                <a:off x="893" y="801"/>
                <a:ext cx="25" cy="27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2" name="Line 319"/>
              <p:cNvSpPr>
                <a:spLocks noChangeShapeType="1"/>
              </p:cNvSpPr>
              <p:nvPr/>
            </p:nvSpPr>
            <p:spPr bwMode="auto">
              <a:xfrm>
                <a:off x="824" y="930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3" name="Freeform 320"/>
              <p:cNvSpPr>
                <a:spLocks/>
              </p:cNvSpPr>
              <p:nvPr/>
            </p:nvSpPr>
            <p:spPr bwMode="auto">
              <a:xfrm>
                <a:off x="766" y="887"/>
                <a:ext cx="59" cy="41"/>
              </a:xfrm>
              <a:custGeom>
                <a:avLst/>
                <a:gdLst>
                  <a:gd name="T0" fmla="*/ 0 w 59"/>
                  <a:gd name="T1" fmla="*/ 6 h 41"/>
                  <a:gd name="T2" fmla="*/ 0 w 59"/>
                  <a:gd name="T3" fmla="*/ 6 h 41"/>
                  <a:gd name="T4" fmla="*/ 1 w 59"/>
                  <a:gd name="T5" fmla="*/ 4 h 41"/>
                  <a:gd name="T6" fmla="*/ 3 w 59"/>
                  <a:gd name="T7" fmla="*/ 2 h 41"/>
                  <a:gd name="T8" fmla="*/ 3 w 59"/>
                  <a:gd name="T9" fmla="*/ 2 h 41"/>
                  <a:gd name="T10" fmla="*/ 6 w 59"/>
                  <a:gd name="T11" fmla="*/ 0 h 41"/>
                  <a:gd name="T12" fmla="*/ 10 w 59"/>
                  <a:gd name="T13" fmla="*/ 0 h 41"/>
                  <a:gd name="T14" fmla="*/ 14 w 59"/>
                  <a:gd name="T15" fmla="*/ 0 h 41"/>
                  <a:gd name="T16" fmla="*/ 17 w 59"/>
                  <a:gd name="T17" fmla="*/ 3 h 41"/>
                  <a:gd name="T18" fmla="*/ 17 w 59"/>
                  <a:gd name="T19" fmla="*/ 3 h 41"/>
                  <a:gd name="T20" fmla="*/ 59 w 59"/>
                  <a:gd name="T21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41">
                    <a:moveTo>
                      <a:pt x="0" y="6"/>
                    </a:moveTo>
                    <a:lnTo>
                      <a:pt x="0" y="6"/>
                    </a:lnTo>
                    <a:lnTo>
                      <a:pt x="1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59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4" name="Freeform 321"/>
              <p:cNvSpPr>
                <a:spLocks/>
              </p:cNvSpPr>
              <p:nvPr/>
            </p:nvSpPr>
            <p:spPr bwMode="auto">
              <a:xfrm>
                <a:off x="797" y="891"/>
                <a:ext cx="49" cy="34"/>
              </a:xfrm>
              <a:custGeom>
                <a:avLst/>
                <a:gdLst>
                  <a:gd name="T0" fmla="*/ 49 w 49"/>
                  <a:gd name="T1" fmla="*/ 34 h 34"/>
                  <a:gd name="T2" fmla="*/ 49 w 49"/>
                  <a:gd name="T3" fmla="*/ 34 h 34"/>
                  <a:gd name="T4" fmla="*/ 15 w 49"/>
                  <a:gd name="T5" fmla="*/ 3 h 34"/>
                  <a:gd name="T6" fmla="*/ 15 w 49"/>
                  <a:gd name="T7" fmla="*/ 3 h 34"/>
                  <a:gd name="T8" fmla="*/ 11 w 49"/>
                  <a:gd name="T9" fmla="*/ 1 h 34"/>
                  <a:gd name="T10" fmla="*/ 7 w 49"/>
                  <a:gd name="T11" fmla="*/ 0 h 34"/>
                  <a:gd name="T12" fmla="*/ 4 w 49"/>
                  <a:gd name="T13" fmla="*/ 0 h 34"/>
                  <a:gd name="T14" fmla="*/ 0 w 49"/>
                  <a:gd name="T15" fmla="*/ 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34">
                    <a:moveTo>
                      <a:pt x="49" y="34"/>
                    </a:moveTo>
                    <a:lnTo>
                      <a:pt x="49" y="34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5" name="Freeform 322"/>
              <p:cNvSpPr>
                <a:spLocks/>
              </p:cNvSpPr>
              <p:nvPr/>
            </p:nvSpPr>
            <p:spPr bwMode="auto">
              <a:xfrm>
                <a:off x="852" y="901"/>
                <a:ext cx="151" cy="92"/>
              </a:xfrm>
              <a:custGeom>
                <a:avLst/>
                <a:gdLst>
                  <a:gd name="T0" fmla="*/ 151 w 151"/>
                  <a:gd name="T1" fmla="*/ 92 h 92"/>
                  <a:gd name="T2" fmla="*/ 151 w 151"/>
                  <a:gd name="T3" fmla="*/ 92 h 92"/>
                  <a:gd name="T4" fmla="*/ 119 w 151"/>
                  <a:gd name="T5" fmla="*/ 35 h 92"/>
                  <a:gd name="T6" fmla="*/ 119 w 151"/>
                  <a:gd name="T7" fmla="*/ 35 h 92"/>
                  <a:gd name="T8" fmla="*/ 114 w 151"/>
                  <a:gd name="T9" fmla="*/ 25 h 92"/>
                  <a:gd name="T10" fmla="*/ 107 w 151"/>
                  <a:gd name="T11" fmla="*/ 18 h 92"/>
                  <a:gd name="T12" fmla="*/ 101 w 151"/>
                  <a:gd name="T13" fmla="*/ 11 h 92"/>
                  <a:gd name="T14" fmla="*/ 94 w 151"/>
                  <a:gd name="T15" fmla="*/ 7 h 92"/>
                  <a:gd name="T16" fmla="*/ 88 w 151"/>
                  <a:gd name="T17" fmla="*/ 4 h 92"/>
                  <a:gd name="T18" fmla="*/ 80 w 151"/>
                  <a:gd name="T19" fmla="*/ 2 h 92"/>
                  <a:gd name="T20" fmla="*/ 73 w 151"/>
                  <a:gd name="T21" fmla="*/ 1 h 92"/>
                  <a:gd name="T22" fmla="*/ 66 w 151"/>
                  <a:gd name="T23" fmla="*/ 0 h 92"/>
                  <a:gd name="T24" fmla="*/ 66 w 151"/>
                  <a:gd name="T25" fmla="*/ 0 h 92"/>
                  <a:gd name="T26" fmla="*/ 11 w 151"/>
                  <a:gd name="T27" fmla="*/ 4 h 92"/>
                  <a:gd name="T28" fmla="*/ 11 w 151"/>
                  <a:gd name="T29" fmla="*/ 4 h 92"/>
                  <a:gd name="T30" fmla="*/ 7 w 151"/>
                  <a:gd name="T31" fmla="*/ 5 h 92"/>
                  <a:gd name="T32" fmla="*/ 4 w 151"/>
                  <a:gd name="T33" fmla="*/ 7 h 92"/>
                  <a:gd name="T34" fmla="*/ 1 w 151"/>
                  <a:gd name="T35" fmla="*/ 10 h 92"/>
                  <a:gd name="T36" fmla="*/ 0 w 151"/>
                  <a:gd name="T37" fmla="*/ 16 h 92"/>
                  <a:gd name="T38" fmla="*/ 0 w 151"/>
                  <a:gd name="T39" fmla="*/ 16 h 92"/>
                  <a:gd name="T40" fmla="*/ 1 w 151"/>
                  <a:gd name="T41" fmla="*/ 20 h 92"/>
                  <a:gd name="T42" fmla="*/ 3 w 151"/>
                  <a:gd name="T43" fmla="*/ 23 h 92"/>
                  <a:gd name="T44" fmla="*/ 7 w 151"/>
                  <a:gd name="T45" fmla="*/ 26 h 92"/>
                  <a:gd name="T46" fmla="*/ 11 w 151"/>
                  <a:gd name="T47" fmla="*/ 2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1" h="92">
                    <a:moveTo>
                      <a:pt x="151" y="92"/>
                    </a:moveTo>
                    <a:lnTo>
                      <a:pt x="151" y="92"/>
                    </a:lnTo>
                    <a:lnTo>
                      <a:pt x="119" y="35"/>
                    </a:lnTo>
                    <a:lnTo>
                      <a:pt x="119" y="35"/>
                    </a:lnTo>
                    <a:lnTo>
                      <a:pt x="114" y="25"/>
                    </a:lnTo>
                    <a:lnTo>
                      <a:pt x="107" y="18"/>
                    </a:lnTo>
                    <a:lnTo>
                      <a:pt x="101" y="11"/>
                    </a:lnTo>
                    <a:lnTo>
                      <a:pt x="94" y="7"/>
                    </a:lnTo>
                    <a:lnTo>
                      <a:pt x="88" y="4"/>
                    </a:lnTo>
                    <a:lnTo>
                      <a:pt x="80" y="2"/>
                    </a:lnTo>
                    <a:lnTo>
                      <a:pt x="73" y="1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7" y="5"/>
                    </a:lnTo>
                    <a:lnTo>
                      <a:pt x="4" y="7"/>
                    </a:lnTo>
                    <a:lnTo>
                      <a:pt x="1" y="10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0"/>
                    </a:lnTo>
                    <a:lnTo>
                      <a:pt x="3" y="23"/>
                    </a:lnTo>
                    <a:lnTo>
                      <a:pt x="7" y="26"/>
                    </a:lnTo>
                    <a:lnTo>
                      <a:pt x="11" y="2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6" name="Freeform 323"/>
              <p:cNvSpPr>
                <a:spLocks/>
              </p:cNvSpPr>
              <p:nvPr/>
            </p:nvSpPr>
            <p:spPr bwMode="auto">
              <a:xfrm>
                <a:off x="754" y="897"/>
                <a:ext cx="172" cy="96"/>
              </a:xfrm>
              <a:custGeom>
                <a:avLst/>
                <a:gdLst>
                  <a:gd name="T0" fmla="*/ 146 w 172"/>
                  <a:gd name="T1" fmla="*/ 38 h 96"/>
                  <a:gd name="T2" fmla="*/ 146 w 172"/>
                  <a:gd name="T3" fmla="*/ 38 h 96"/>
                  <a:gd name="T4" fmla="*/ 70 w 172"/>
                  <a:gd name="T5" fmla="*/ 38 h 96"/>
                  <a:gd name="T6" fmla="*/ 70 w 172"/>
                  <a:gd name="T7" fmla="*/ 38 h 96"/>
                  <a:gd name="T8" fmla="*/ 63 w 172"/>
                  <a:gd name="T9" fmla="*/ 37 h 96"/>
                  <a:gd name="T10" fmla="*/ 57 w 172"/>
                  <a:gd name="T11" fmla="*/ 36 h 96"/>
                  <a:gd name="T12" fmla="*/ 52 w 172"/>
                  <a:gd name="T13" fmla="*/ 35 h 96"/>
                  <a:gd name="T14" fmla="*/ 49 w 172"/>
                  <a:gd name="T15" fmla="*/ 32 h 96"/>
                  <a:gd name="T16" fmla="*/ 49 w 172"/>
                  <a:gd name="T17" fmla="*/ 32 h 96"/>
                  <a:gd name="T18" fmla="*/ 18 w 172"/>
                  <a:gd name="T19" fmla="*/ 4 h 96"/>
                  <a:gd name="T20" fmla="*/ 18 w 172"/>
                  <a:gd name="T21" fmla="*/ 4 h 96"/>
                  <a:gd name="T22" fmla="*/ 15 w 172"/>
                  <a:gd name="T23" fmla="*/ 1 h 96"/>
                  <a:gd name="T24" fmla="*/ 11 w 172"/>
                  <a:gd name="T25" fmla="*/ 0 h 96"/>
                  <a:gd name="T26" fmla="*/ 7 w 172"/>
                  <a:gd name="T27" fmla="*/ 1 h 96"/>
                  <a:gd name="T28" fmla="*/ 3 w 172"/>
                  <a:gd name="T29" fmla="*/ 3 h 96"/>
                  <a:gd name="T30" fmla="*/ 3 w 172"/>
                  <a:gd name="T31" fmla="*/ 3 h 96"/>
                  <a:gd name="T32" fmla="*/ 1 w 172"/>
                  <a:gd name="T33" fmla="*/ 6 h 96"/>
                  <a:gd name="T34" fmla="*/ 0 w 172"/>
                  <a:gd name="T35" fmla="*/ 10 h 96"/>
                  <a:gd name="T36" fmla="*/ 0 w 172"/>
                  <a:gd name="T37" fmla="*/ 14 h 96"/>
                  <a:gd name="T38" fmla="*/ 2 w 172"/>
                  <a:gd name="T39" fmla="*/ 18 h 96"/>
                  <a:gd name="T40" fmla="*/ 2 w 172"/>
                  <a:gd name="T41" fmla="*/ 18 h 96"/>
                  <a:gd name="T42" fmla="*/ 15 w 172"/>
                  <a:gd name="T43" fmla="*/ 31 h 96"/>
                  <a:gd name="T44" fmla="*/ 36 w 172"/>
                  <a:gd name="T45" fmla="*/ 55 h 96"/>
                  <a:gd name="T46" fmla="*/ 36 w 172"/>
                  <a:gd name="T47" fmla="*/ 55 h 96"/>
                  <a:gd name="T48" fmla="*/ 42 w 172"/>
                  <a:gd name="T49" fmla="*/ 61 h 96"/>
                  <a:gd name="T50" fmla="*/ 45 w 172"/>
                  <a:gd name="T51" fmla="*/ 64 h 96"/>
                  <a:gd name="T52" fmla="*/ 49 w 172"/>
                  <a:gd name="T53" fmla="*/ 66 h 96"/>
                  <a:gd name="T54" fmla="*/ 53 w 172"/>
                  <a:gd name="T55" fmla="*/ 68 h 96"/>
                  <a:gd name="T56" fmla="*/ 59 w 172"/>
                  <a:gd name="T57" fmla="*/ 69 h 96"/>
                  <a:gd name="T58" fmla="*/ 74 w 172"/>
                  <a:gd name="T59" fmla="*/ 70 h 96"/>
                  <a:gd name="T60" fmla="*/ 141 w 172"/>
                  <a:gd name="T61" fmla="*/ 70 h 96"/>
                  <a:gd name="T62" fmla="*/ 141 w 172"/>
                  <a:gd name="T63" fmla="*/ 70 h 96"/>
                  <a:gd name="T64" fmla="*/ 149 w 172"/>
                  <a:gd name="T65" fmla="*/ 70 h 96"/>
                  <a:gd name="T66" fmla="*/ 154 w 172"/>
                  <a:gd name="T67" fmla="*/ 71 h 96"/>
                  <a:gd name="T68" fmla="*/ 158 w 172"/>
                  <a:gd name="T69" fmla="*/ 73 h 96"/>
                  <a:gd name="T70" fmla="*/ 160 w 172"/>
                  <a:gd name="T71" fmla="*/ 76 h 96"/>
                  <a:gd name="T72" fmla="*/ 160 w 172"/>
                  <a:gd name="T73" fmla="*/ 76 h 96"/>
                  <a:gd name="T74" fmla="*/ 172 w 172"/>
                  <a:gd name="T7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72" h="96">
                    <a:moveTo>
                      <a:pt x="146" y="38"/>
                    </a:moveTo>
                    <a:lnTo>
                      <a:pt x="146" y="38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63" y="37"/>
                    </a:lnTo>
                    <a:lnTo>
                      <a:pt x="57" y="36"/>
                    </a:lnTo>
                    <a:lnTo>
                      <a:pt x="52" y="35"/>
                    </a:lnTo>
                    <a:lnTo>
                      <a:pt x="49" y="32"/>
                    </a:lnTo>
                    <a:lnTo>
                      <a:pt x="49" y="3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5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2" y="18"/>
                    </a:lnTo>
                    <a:lnTo>
                      <a:pt x="2" y="18"/>
                    </a:lnTo>
                    <a:lnTo>
                      <a:pt x="15" y="31"/>
                    </a:lnTo>
                    <a:lnTo>
                      <a:pt x="36" y="55"/>
                    </a:lnTo>
                    <a:lnTo>
                      <a:pt x="36" y="55"/>
                    </a:lnTo>
                    <a:lnTo>
                      <a:pt x="42" y="61"/>
                    </a:lnTo>
                    <a:lnTo>
                      <a:pt x="45" y="64"/>
                    </a:lnTo>
                    <a:lnTo>
                      <a:pt x="49" y="66"/>
                    </a:lnTo>
                    <a:lnTo>
                      <a:pt x="53" y="68"/>
                    </a:lnTo>
                    <a:lnTo>
                      <a:pt x="59" y="69"/>
                    </a:lnTo>
                    <a:lnTo>
                      <a:pt x="74" y="70"/>
                    </a:lnTo>
                    <a:lnTo>
                      <a:pt x="141" y="70"/>
                    </a:lnTo>
                    <a:lnTo>
                      <a:pt x="141" y="70"/>
                    </a:lnTo>
                    <a:lnTo>
                      <a:pt x="149" y="70"/>
                    </a:lnTo>
                    <a:lnTo>
                      <a:pt x="154" y="71"/>
                    </a:lnTo>
                    <a:lnTo>
                      <a:pt x="158" y="73"/>
                    </a:lnTo>
                    <a:lnTo>
                      <a:pt x="160" y="76"/>
                    </a:lnTo>
                    <a:lnTo>
                      <a:pt x="160" y="76"/>
                    </a:lnTo>
                    <a:lnTo>
                      <a:pt x="172" y="9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7" name="Freeform 324"/>
              <p:cNvSpPr>
                <a:spLocks/>
              </p:cNvSpPr>
              <p:nvPr/>
            </p:nvSpPr>
            <p:spPr bwMode="auto">
              <a:xfrm>
                <a:off x="4536" y="2413"/>
                <a:ext cx="70" cy="33"/>
              </a:xfrm>
              <a:custGeom>
                <a:avLst/>
                <a:gdLst>
                  <a:gd name="T0" fmla="*/ 0 w 70"/>
                  <a:gd name="T1" fmla="*/ 0 h 33"/>
                  <a:gd name="T2" fmla="*/ 0 w 70"/>
                  <a:gd name="T3" fmla="*/ 13 h 33"/>
                  <a:gd name="T4" fmla="*/ 0 w 70"/>
                  <a:gd name="T5" fmla="*/ 13 h 33"/>
                  <a:gd name="T6" fmla="*/ 1 w 70"/>
                  <a:gd name="T7" fmla="*/ 18 h 33"/>
                  <a:gd name="T8" fmla="*/ 3 w 70"/>
                  <a:gd name="T9" fmla="*/ 23 h 33"/>
                  <a:gd name="T10" fmla="*/ 7 w 70"/>
                  <a:gd name="T11" fmla="*/ 29 h 33"/>
                  <a:gd name="T12" fmla="*/ 7 w 70"/>
                  <a:gd name="T13" fmla="*/ 29 h 33"/>
                  <a:gd name="T14" fmla="*/ 9 w 70"/>
                  <a:gd name="T15" fmla="*/ 30 h 33"/>
                  <a:gd name="T16" fmla="*/ 11 w 70"/>
                  <a:gd name="T17" fmla="*/ 32 h 33"/>
                  <a:gd name="T18" fmla="*/ 17 w 70"/>
                  <a:gd name="T19" fmla="*/ 33 h 33"/>
                  <a:gd name="T20" fmla="*/ 17 w 70"/>
                  <a:gd name="T21" fmla="*/ 33 h 33"/>
                  <a:gd name="T22" fmla="*/ 54 w 70"/>
                  <a:gd name="T23" fmla="*/ 33 h 33"/>
                  <a:gd name="T24" fmla="*/ 54 w 70"/>
                  <a:gd name="T25" fmla="*/ 33 h 33"/>
                  <a:gd name="T26" fmla="*/ 59 w 70"/>
                  <a:gd name="T27" fmla="*/ 32 h 33"/>
                  <a:gd name="T28" fmla="*/ 63 w 70"/>
                  <a:gd name="T29" fmla="*/ 29 h 33"/>
                  <a:gd name="T30" fmla="*/ 67 w 70"/>
                  <a:gd name="T31" fmla="*/ 23 h 33"/>
                  <a:gd name="T32" fmla="*/ 67 w 70"/>
                  <a:gd name="T33" fmla="*/ 23 h 33"/>
                  <a:gd name="T34" fmla="*/ 69 w 70"/>
                  <a:gd name="T35" fmla="*/ 18 h 33"/>
                  <a:gd name="T36" fmla="*/ 70 w 70"/>
                  <a:gd name="T37" fmla="*/ 13 h 33"/>
                  <a:gd name="T38" fmla="*/ 70 w 70"/>
                  <a:gd name="T3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0" h="33">
                    <a:moveTo>
                      <a:pt x="0" y="0"/>
                    </a:moveTo>
                    <a:lnTo>
                      <a:pt x="0" y="13"/>
                    </a:lnTo>
                    <a:lnTo>
                      <a:pt x="0" y="13"/>
                    </a:lnTo>
                    <a:lnTo>
                      <a:pt x="1" y="18"/>
                    </a:lnTo>
                    <a:lnTo>
                      <a:pt x="3" y="23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9" y="30"/>
                    </a:lnTo>
                    <a:lnTo>
                      <a:pt x="11" y="32"/>
                    </a:lnTo>
                    <a:lnTo>
                      <a:pt x="17" y="33"/>
                    </a:lnTo>
                    <a:lnTo>
                      <a:pt x="17" y="33"/>
                    </a:lnTo>
                    <a:lnTo>
                      <a:pt x="54" y="33"/>
                    </a:lnTo>
                    <a:lnTo>
                      <a:pt x="54" y="33"/>
                    </a:lnTo>
                    <a:lnTo>
                      <a:pt x="59" y="32"/>
                    </a:lnTo>
                    <a:lnTo>
                      <a:pt x="63" y="29"/>
                    </a:lnTo>
                    <a:lnTo>
                      <a:pt x="67" y="23"/>
                    </a:lnTo>
                    <a:lnTo>
                      <a:pt x="67" y="23"/>
                    </a:lnTo>
                    <a:lnTo>
                      <a:pt x="69" y="18"/>
                    </a:lnTo>
                    <a:lnTo>
                      <a:pt x="70" y="13"/>
                    </a:lnTo>
                    <a:lnTo>
                      <a:pt x="7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8" name="Line 325"/>
              <p:cNvSpPr>
                <a:spLocks noChangeShapeType="1"/>
              </p:cNvSpPr>
              <p:nvPr/>
            </p:nvSpPr>
            <p:spPr bwMode="auto">
              <a:xfrm>
                <a:off x="4548" y="2425"/>
                <a:ext cx="14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9" name="Freeform 326"/>
              <p:cNvSpPr>
                <a:spLocks/>
              </p:cNvSpPr>
              <p:nvPr/>
            </p:nvSpPr>
            <p:spPr bwMode="auto">
              <a:xfrm>
                <a:off x="4501" y="2231"/>
                <a:ext cx="140" cy="175"/>
              </a:xfrm>
              <a:custGeom>
                <a:avLst/>
                <a:gdLst>
                  <a:gd name="T0" fmla="*/ 35 w 140"/>
                  <a:gd name="T1" fmla="*/ 154 h 175"/>
                  <a:gd name="T2" fmla="*/ 35 w 140"/>
                  <a:gd name="T3" fmla="*/ 154 h 175"/>
                  <a:gd name="T4" fmla="*/ 34 w 140"/>
                  <a:gd name="T5" fmla="*/ 147 h 175"/>
                  <a:gd name="T6" fmla="*/ 30 w 140"/>
                  <a:gd name="T7" fmla="*/ 139 h 175"/>
                  <a:gd name="T8" fmla="*/ 18 w 140"/>
                  <a:gd name="T9" fmla="*/ 116 h 175"/>
                  <a:gd name="T10" fmla="*/ 11 w 140"/>
                  <a:gd name="T11" fmla="*/ 104 h 175"/>
                  <a:gd name="T12" fmla="*/ 6 w 140"/>
                  <a:gd name="T13" fmla="*/ 92 h 175"/>
                  <a:gd name="T14" fmla="*/ 2 w 140"/>
                  <a:gd name="T15" fmla="*/ 80 h 175"/>
                  <a:gd name="T16" fmla="*/ 1 w 140"/>
                  <a:gd name="T17" fmla="*/ 75 h 175"/>
                  <a:gd name="T18" fmla="*/ 0 w 140"/>
                  <a:gd name="T19" fmla="*/ 70 h 175"/>
                  <a:gd name="T20" fmla="*/ 0 w 140"/>
                  <a:gd name="T21" fmla="*/ 70 h 175"/>
                  <a:gd name="T22" fmla="*/ 1 w 140"/>
                  <a:gd name="T23" fmla="*/ 63 h 175"/>
                  <a:gd name="T24" fmla="*/ 2 w 140"/>
                  <a:gd name="T25" fmla="*/ 56 h 175"/>
                  <a:gd name="T26" fmla="*/ 3 w 140"/>
                  <a:gd name="T27" fmla="*/ 49 h 175"/>
                  <a:gd name="T28" fmla="*/ 6 w 140"/>
                  <a:gd name="T29" fmla="*/ 43 h 175"/>
                  <a:gd name="T30" fmla="*/ 8 w 140"/>
                  <a:gd name="T31" fmla="*/ 37 h 175"/>
                  <a:gd name="T32" fmla="*/ 12 w 140"/>
                  <a:gd name="T33" fmla="*/ 31 h 175"/>
                  <a:gd name="T34" fmla="*/ 17 w 140"/>
                  <a:gd name="T35" fmla="*/ 26 h 175"/>
                  <a:gd name="T36" fmla="*/ 21 w 140"/>
                  <a:gd name="T37" fmla="*/ 21 h 175"/>
                  <a:gd name="T38" fmla="*/ 26 w 140"/>
                  <a:gd name="T39" fmla="*/ 16 h 175"/>
                  <a:gd name="T40" fmla="*/ 31 w 140"/>
                  <a:gd name="T41" fmla="*/ 12 h 175"/>
                  <a:gd name="T42" fmla="*/ 37 w 140"/>
                  <a:gd name="T43" fmla="*/ 8 h 175"/>
                  <a:gd name="T44" fmla="*/ 43 w 140"/>
                  <a:gd name="T45" fmla="*/ 5 h 175"/>
                  <a:gd name="T46" fmla="*/ 49 w 140"/>
                  <a:gd name="T47" fmla="*/ 3 h 175"/>
                  <a:gd name="T48" fmla="*/ 56 w 140"/>
                  <a:gd name="T49" fmla="*/ 1 h 175"/>
                  <a:gd name="T50" fmla="*/ 63 w 140"/>
                  <a:gd name="T51" fmla="*/ 0 h 175"/>
                  <a:gd name="T52" fmla="*/ 70 w 140"/>
                  <a:gd name="T53" fmla="*/ 0 h 175"/>
                  <a:gd name="T54" fmla="*/ 70 w 140"/>
                  <a:gd name="T55" fmla="*/ 0 h 175"/>
                  <a:gd name="T56" fmla="*/ 77 w 140"/>
                  <a:gd name="T57" fmla="*/ 0 h 175"/>
                  <a:gd name="T58" fmla="*/ 84 w 140"/>
                  <a:gd name="T59" fmla="*/ 1 h 175"/>
                  <a:gd name="T60" fmla="*/ 91 w 140"/>
                  <a:gd name="T61" fmla="*/ 3 h 175"/>
                  <a:gd name="T62" fmla="*/ 98 w 140"/>
                  <a:gd name="T63" fmla="*/ 5 h 175"/>
                  <a:gd name="T64" fmla="*/ 103 w 140"/>
                  <a:gd name="T65" fmla="*/ 8 h 175"/>
                  <a:gd name="T66" fmla="*/ 109 w 140"/>
                  <a:gd name="T67" fmla="*/ 12 h 175"/>
                  <a:gd name="T68" fmla="*/ 114 w 140"/>
                  <a:gd name="T69" fmla="*/ 16 h 175"/>
                  <a:gd name="T70" fmla="*/ 119 w 140"/>
                  <a:gd name="T71" fmla="*/ 21 h 175"/>
                  <a:gd name="T72" fmla="*/ 125 w 140"/>
                  <a:gd name="T73" fmla="*/ 26 h 175"/>
                  <a:gd name="T74" fmla="*/ 128 w 140"/>
                  <a:gd name="T75" fmla="*/ 31 h 175"/>
                  <a:gd name="T76" fmla="*/ 132 w 140"/>
                  <a:gd name="T77" fmla="*/ 37 h 175"/>
                  <a:gd name="T78" fmla="*/ 135 w 140"/>
                  <a:gd name="T79" fmla="*/ 43 h 175"/>
                  <a:gd name="T80" fmla="*/ 137 w 140"/>
                  <a:gd name="T81" fmla="*/ 49 h 175"/>
                  <a:gd name="T82" fmla="*/ 139 w 140"/>
                  <a:gd name="T83" fmla="*/ 56 h 175"/>
                  <a:gd name="T84" fmla="*/ 140 w 140"/>
                  <a:gd name="T85" fmla="*/ 63 h 175"/>
                  <a:gd name="T86" fmla="*/ 140 w 140"/>
                  <a:gd name="T87" fmla="*/ 70 h 175"/>
                  <a:gd name="T88" fmla="*/ 140 w 140"/>
                  <a:gd name="T89" fmla="*/ 70 h 175"/>
                  <a:gd name="T90" fmla="*/ 140 w 140"/>
                  <a:gd name="T91" fmla="*/ 75 h 175"/>
                  <a:gd name="T92" fmla="*/ 139 w 140"/>
                  <a:gd name="T93" fmla="*/ 80 h 175"/>
                  <a:gd name="T94" fmla="*/ 135 w 140"/>
                  <a:gd name="T95" fmla="*/ 93 h 175"/>
                  <a:gd name="T96" fmla="*/ 129 w 140"/>
                  <a:gd name="T97" fmla="*/ 106 h 175"/>
                  <a:gd name="T98" fmla="*/ 122 w 140"/>
                  <a:gd name="T99" fmla="*/ 118 h 175"/>
                  <a:gd name="T100" fmla="*/ 110 w 140"/>
                  <a:gd name="T101" fmla="*/ 142 h 175"/>
                  <a:gd name="T102" fmla="*/ 106 w 140"/>
                  <a:gd name="T103" fmla="*/ 151 h 175"/>
                  <a:gd name="T104" fmla="*/ 105 w 140"/>
                  <a:gd name="T105" fmla="*/ 157 h 175"/>
                  <a:gd name="T106" fmla="*/ 105 w 140"/>
                  <a:gd name="T107" fmla="*/ 157 h 175"/>
                  <a:gd name="T108" fmla="*/ 105 w 140"/>
                  <a:gd name="T109" fmla="*/ 175 h 175"/>
                  <a:gd name="T110" fmla="*/ 35 w 140"/>
                  <a:gd name="T111" fmla="*/ 175 h 175"/>
                  <a:gd name="T112" fmla="*/ 35 w 140"/>
                  <a:gd name="T113" fmla="*/ 175 h 175"/>
                  <a:gd name="T114" fmla="*/ 35 w 140"/>
                  <a:gd name="T115" fmla="*/ 154 h 175"/>
                  <a:gd name="T116" fmla="*/ 35 w 140"/>
                  <a:gd name="T117" fmla="*/ 154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0" h="175">
                    <a:moveTo>
                      <a:pt x="35" y="154"/>
                    </a:moveTo>
                    <a:lnTo>
                      <a:pt x="35" y="154"/>
                    </a:lnTo>
                    <a:lnTo>
                      <a:pt x="34" y="147"/>
                    </a:lnTo>
                    <a:lnTo>
                      <a:pt x="30" y="139"/>
                    </a:lnTo>
                    <a:lnTo>
                      <a:pt x="18" y="116"/>
                    </a:lnTo>
                    <a:lnTo>
                      <a:pt x="11" y="104"/>
                    </a:lnTo>
                    <a:lnTo>
                      <a:pt x="6" y="92"/>
                    </a:lnTo>
                    <a:lnTo>
                      <a:pt x="2" y="80"/>
                    </a:lnTo>
                    <a:lnTo>
                      <a:pt x="1" y="75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8" y="37"/>
                    </a:lnTo>
                    <a:lnTo>
                      <a:pt x="12" y="31"/>
                    </a:lnTo>
                    <a:lnTo>
                      <a:pt x="17" y="26"/>
                    </a:lnTo>
                    <a:lnTo>
                      <a:pt x="21" y="21"/>
                    </a:lnTo>
                    <a:lnTo>
                      <a:pt x="26" y="16"/>
                    </a:lnTo>
                    <a:lnTo>
                      <a:pt x="31" y="12"/>
                    </a:lnTo>
                    <a:lnTo>
                      <a:pt x="37" y="8"/>
                    </a:lnTo>
                    <a:lnTo>
                      <a:pt x="43" y="5"/>
                    </a:lnTo>
                    <a:lnTo>
                      <a:pt x="49" y="3"/>
                    </a:lnTo>
                    <a:lnTo>
                      <a:pt x="56" y="1"/>
                    </a:lnTo>
                    <a:lnTo>
                      <a:pt x="63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7" y="0"/>
                    </a:lnTo>
                    <a:lnTo>
                      <a:pt x="84" y="1"/>
                    </a:lnTo>
                    <a:lnTo>
                      <a:pt x="91" y="3"/>
                    </a:lnTo>
                    <a:lnTo>
                      <a:pt x="98" y="5"/>
                    </a:lnTo>
                    <a:lnTo>
                      <a:pt x="103" y="8"/>
                    </a:lnTo>
                    <a:lnTo>
                      <a:pt x="109" y="12"/>
                    </a:lnTo>
                    <a:lnTo>
                      <a:pt x="114" y="16"/>
                    </a:lnTo>
                    <a:lnTo>
                      <a:pt x="119" y="21"/>
                    </a:lnTo>
                    <a:lnTo>
                      <a:pt x="125" y="26"/>
                    </a:lnTo>
                    <a:lnTo>
                      <a:pt x="128" y="31"/>
                    </a:lnTo>
                    <a:lnTo>
                      <a:pt x="132" y="37"/>
                    </a:lnTo>
                    <a:lnTo>
                      <a:pt x="135" y="43"/>
                    </a:lnTo>
                    <a:lnTo>
                      <a:pt x="137" y="49"/>
                    </a:lnTo>
                    <a:lnTo>
                      <a:pt x="139" y="56"/>
                    </a:lnTo>
                    <a:lnTo>
                      <a:pt x="140" y="63"/>
                    </a:lnTo>
                    <a:lnTo>
                      <a:pt x="140" y="70"/>
                    </a:lnTo>
                    <a:lnTo>
                      <a:pt x="140" y="70"/>
                    </a:lnTo>
                    <a:lnTo>
                      <a:pt x="140" y="75"/>
                    </a:lnTo>
                    <a:lnTo>
                      <a:pt x="139" y="80"/>
                    </a:lnTo>
                    <a:lnTo>
                      <a:pt x="135" y="93"/>
                    </a:lnTo>
                    <a:lnTo>
                      <a:pt x="129" y="106"/>
                    </a:lnTo>
                    <a:lnTo>
                      <a:pt x="122" y="118"/>
                    </a:lnTo>
                    <a:lnTo>
                      <a:pt x="110" y="142"/>
                    </a:lnTo>
                    <a:lnTo>
                      <a:pt x="106" y="151"/>
                    </a:lnTo>
                    <a:lnTo>
                      <a:pt x="105" y="157"/>
                    </a:lnTo>
                    <a:lnTo>
                      <a:pt x="105" y="157"/>
                    </a:lnTo>
                    <a:lnTo>
                      <a:pt x="105" y="175"/>
                    </a:lnTo>
                    <a:lnTo>
                      <a:pt x="35" y="175"/>
                    </a:lnTo>
                    <a:lnTo>
                      <a:pt x="35" y="175"/>
                    </a:lnTo>
                    <a:lnTo>
                      <a:pt x="35" y="154"/>
                    </a:lnTo>
                    <a:lnTo>
                      <a:pt x="35" y="1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0" name="Freeform 327"/>
              <p:cNvSpPr>
                <a:spLocks/>
              </p:cNvSpPr>
              <p:nvPr/>
            </p:nvSpPr>
            <p:spPr bwMode="auto">
              <a:xfrm>
                <a:off x="4545" y="2265"/>
                <a:ext cx="52" cy="125"/>
              </a:xfrm>
              <a:custGeom>
                <a:avLst/>
                <a:gdLst>
                  <a:gd name="T0" fmla="*/ 24 w 52"/>
                  <a:gd name="T1" fmla="*/ 36 h 125"/>
                  <a:gd name="T2" fmla="*/ 24 w 52"/>
                  <a:gd name="T3" fmla="*/ 97 h 125"/>
                  <a:gd name="T4" fmla="*/ 24 w 52"/>
                  <a:gd name="T5" fmla="*/ 97 h 125"/>
                  <a:gd name="T6" fmla="*/ 23 w 52"/>
                  <a:gd name="T7" fmla="*/ 103 h 125"/>
                  <a:gd name="T8" fmla="*/ 22 w 52"/>
                  <a:gd name="T9" fmla="*/ 109 h 125"/>
                  <a:gd name="T10" fmla="*/ 20 w 52"/>
                  <a:gd name="T11" fmla="*/ 113 h 125"/>
                  <a:gd name="T12" fmla="*/ 18 w 52"/>
                  <a:gd name="T13" fmla="*/ 117 h 125"/>
                  <a:gd name="T14" fmla="*/ 18 w 52"/>
                  <a:gd name="T15" fmla="*/ 117 h 125"/>
                  <a:gd name="T16" fmla="*/ 17 w 52"/>
                  <a:gd name="T17" fmla="*/ 119 h 125"/>
                  <a:gd name="T18" fmla="*/ 17 w 52"/>
                  <a:gd name="T19" fmla="*/ 120 h 125"/>
                  <a:gd name="T20" fmla="*/ 17 w 52"/>
                  <a:gd name="T21" fmla="*/ 122 h 125"/>
                  <a:gd name="T22" fmla="*/ 18 w 52"/>
                  <a:gd name="T23" fmla="*/ 124 h 125"/>
                  <a:gd name="T24" fmla="*/ 18 w 52"/>
                  <a:gd name="T25" fmla="*/ 124 h 125"/>
                  <a:gd name="T26" fmla="*/ 20 w 52"/>
                  <a:gd name="T27" fmla="*/ 125 h 125"/>
                  <a:gd name="T28" fmla="*/ 21 w 52"/>
                  <a:gd name="T29" fmla="*/ 125 h 125"/>
                  <a:gd name="T30" fmla="*/ 21 w 52"/>
                  <a:gd name="T31" fmla="*/ 125 h 125"/>
                  <a:gd name="T32" fmla="*/ 23 w 52"/>
                  <a:gd name="T33" fmla="*/ 125 h 125"/>
                  <a:gd name="T34" fmla="*/ 25 w 52"/>
                  <a:gd name="T35" fmla="*/ 123 h 125"/>
                  <a:gd name="T36" fmla="*/ 25 w 52"/>
                  <a:gd name="T37" fmla="*/ 123 h 125"/>
                  <a:gd name="T38" fmla="*/ 28 w 52"/>
                  <a:gd name="T39" fmla="*/ 118 h 125"/>
                  <a:gd name="T40" fmla="*/ 31 w 52"/>
                  <a:gd name="T41" fmla="*/ 112 h 125"/>
                  <a:gd name="T42" fmla="*/ 33 w 52"/>
                  <a:gd name="T43" fmla="*/ 105 h 125"/>
                  <a:gd name="T44" fmla="*/ 33 w 52"/>
                  <a:gd name="T45" fmla="*/ 97 h 125"/>
                  <a:gd name="T46" fmla="*/ 33 w 52"/>
                  <a:gd name="T47" fmla="*/ 83 h 125"/>
                  <a:gd name="T48" fmla="*/ 33 w 52"/>
                  <a:gd name="T49" fmla="*/ 83 h 125"/>
                  <a:gd name="T50" fmla="*/ 37 w 52"/>
                  <a:gd name="T51" fmla="*/ 81 h 125"/>
                  <a:gd name="T52" fmla="*/ 40 w 52"/>
                  <a:gd name="T53" fmla="*/ 78 h 125"/>
                  <a:gd name="T54" fmla="*/ 44 w 52"/>
                  <a:gd name="T55" fmla="*/ 75 h 125"/>
                  <a:gd name="T56" fmla="*/ 47 w 52"/>
                  <a:gd name="T57" fmla="*/ 71 h 125"/>
                  <a:gd name="T58" fmla="*/ 49 w 52"/>
                  <a:gd name="T59" fmla="*/ 67 h 125"/>
                  <a:gd name="T60" fmla="*/ 51 w 52"/>
                  <a:gd name="T61" fmla="*/ 62 h 125"/>
                  <a:gd name="T62" fmla="*/ 52 w 52"/>
                  <a:gd name="T63" fmla="*/ 56 h 125"/>
                  <a:gd name="T64" fmla="*/ 52 w 52"/>
                  <a:gd name="T65" fmla="*/ 51 h 125"/>
                  <a:gd name="T66" fmla="*/ 52 w 52"/>
                  <a:gd name="T67" fmla="*/ 51 h 125"/>
                  <a:gd name="T68" fmla="*/ 51 w 52"/>
                  <a:gd name="T69" fmla="*/ 45 h 125"/>
                  <a:gd name="T70" fmla="*/ 49 w 52"/>
                  <a:gd name="T71" fmla="*/ 38 h 125"/>
                  <a:gd name="T72" fmla="*/ 46 w 52"/>
                  <a:gd name="T73" fmla="*/ 32 h 125"/>
                  <a:gd name="T74" fmla="*/ 42 w 52"/>
                  <a:gd name="T75" fmla="*/ 25 h 125"/>
                  <a:gd name="T76" fmla="*/ 35 w 52"/>
                  <a:gd name="T77" fmla="*/ 12 h 125"/>
                  <a:gd name="T78" fmla="*/ 32 w 52"/>
                  <a:gd name="T79" fmla="*/ 6 h 125"/>
                  <a:gd name="T80" fmla="*/ 30 w 52"/>
                  <a:gd name="T81" fmla="*/ 0 h 125"/>
                  <a:gd name="T82" fmla="*/ 30 w 52"/>
                  <a:gd name="T83" fmla="*/ 0 h 125"/>
                  <a:gd name="T84" fmla="*/ 25 w 52"/>
                  <a:gd name="T85" fmla="*/ 4 h 125"/>
                  <a:gd name="T86" fmla="*/ 20 w 52"/>
                  <a:gd name="T87" fmla="*/ 9 h 125"/>
                  <a:gd name="T88" fmla="*/ 15 w 52"/>
                  <a:gd name="T89" fmla="*/ 15 h 125"/>
                  <a:gd name="T90" fmla="*/ 10 w 52"/>
                  <a:gd name="T91" fmla="*/ 22 h 125"/>
                  <a:gd name="T92" fmla="*/ 6 w 52"/>
                  <a:gd name="T93" fmla="*/ 30 h 125"/>
                  <a:gd name="T94" fmla="*/ 3 w 52"/>
                  <a:gd name="T95" fmla="*/ 37 h 125"/>
                  <a:gd name="T96" fmla="*/ 1 w 52"/>
                  <a:gd name="T97" fmla="*/ 44 h 125"/>
                  <a:gd name="T98" fmla="*/ 0 w 52"/>
                  <a:gd name="T99" fmla="*/ 51 h 125"/>
                  <a:gd name="T100" fmla="*/ 0 w 52"/>
                  <a:gd name="T101" fmla="*/ 51 h 125"/>
                  <a:gd name="T102" fmla="*/ 1 w 52"/>
                  <a:gd name="T103" fmla="*/ 56 h 125"/>
                  <a:gd name="T104" fmla="*/ 2 w 52"/>
                  <a:gd name="T105" fmla="*/ 62 h 125"/>
                  <a:gd name="T106" fmla="*/ 3 w 52"/>
                  <a:gd name="T107" fmla="*/ 67 h 125"/>
                  <a:gd name="T108" fmla="*/ 5 w 52"/>
                  <a:gd name="T109" fmla="*/ 71 h 125"/>
                  <a:gd name="T110" fmla="*/ 9 w 52"/>
                  <a:gd name="T111" fmla="*/ 75 h 125"/>
                  <a:gd name="T112" fmla="*/ 12 w 52"/>
                  <a:gd name="T113" fmla="*/ 78 h 125"/>
                  <a:gd name="T114" fmla="*/ 15 w 52"/>
                  <a:gd name="T115" fmla="*/ 81 h 125"/>
                  <a:gd name="T116" fmla="*/ 19 w 52"/>
                  <a:gd name="T117" fmla="*/ 8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2" h="125">
                    <a:moveTo>
                      <a:pt x="24" y="36"/>
                    </a:moveTo>
                    <a:lnTo>
                      <a:pt x="24" y="97"/>
                    </a:lnTo>
                    <a:lnTo>
                      <a:pt x="24" y="97"/>
                    </a:lnTo>
                    <a:lnTo>
                      <a:pt x="23" y="103"/>
                    </a:lnTo>
                    <a:lnTo>
                      <a:pt x="22" y="109"/>
                    </a:lnTo>
                    <a:lnTo>
                      <a:pt x="20" y="113"/>
                    </a:lnTo>
                    <a:lnTo>
                      <a:pt x="18" y="117"/>
                    </a:lnTo>
                    <a:lnTo>
                      <a:pt x="18" y="117"/>
                    </a:lnTo>
                    <a:lnTo>
                      <a:pt x="17" y="119"/>
                    </a:lnTo>
                    <a:lnTo>
                      <a:pt x="17" y="120"/>
                    </a:lnTo>
                    <a:lnTo>
                      <a:pt x="17" y="122"/>
                    </a:lnTo>
                    <a:lnTo>
                      <a:pt x="18" y="124"/>
                    </a:lnTo>
                    <a:lnTo>
                      <a:pt x="18" y="124"/>
                    </a:lnTo>
                    <a:lnTo>
                      <a:pt x="20" y="125"/>
                    </a:lnTo>
                    <a:lnTo>
                      <a:pt x="21" y="125"/>
                    </a:lnTo>
                    <a:lnTo>
                      <a:pt x="21" y="125"/>
                    </a:lnTo>
                    <a:lnTo>
                      <a:pt x="23" y="125"/>
                    </a:lnTo>
                    <a:lnTo>
                      <a:pt x="25" y="123"/>
                    </a:lnTo>
                    <a:lnTo>
                      <a:pt x="25" y="123"/>
                    </a:lnTo>
                    <a:lnTo>
                      <a:pt x="28" y="118"/>
                    </a:lnTo>
                    <a:lnTo>
                      <a:pt x="31" y="112"/>
                    </a:lnTo>
                    <a:lnTo>
                      <a:pt x="33" y="105"/>
                    </a:lnTo>
                    <a:lnTo>
                      <a:pt x="33" y="97"/>
                    </a:lnTo>
                    <a:lnTo>
                      <a:pt x="33" y="83"/>
                    </a:lnTo>
                    <a:lnTo>
                      <a:pt x="33" y="83"/>
                    </a:lnTo>
                    <a:lnTo>
                      <a:pt x="37" y="81"/>
                    </a:lnTo>
                    <a:lnTo>
                      <a:pt x="40" y="78"/>
                    </a:lnTo>
                    <a:lnTo>
                      <a:pt x="44" y="75"/>
                    </a:lnTo>
                    <a:lnTo>
                      <a:pt x="47" y="71"/>
                    </a:lnTo>
                    <a:lnTo>
                      <a:pt x="49" y="67"/>
                    </a:lnTo>
                    <a:lnTo>
                      <a:pt x="51" y="62"/>
                    </a:lnTo>
                    <a:lnTo>
                      <a:pt x="52" y="56"/>
                    </a:lnTo>
                    <a:lnTo>
                      <a:pt x="52" y="51"/>
                    </a:lnTo>
                    <a:lnTo>
                      <a:pt x="52" y="51"/>
                    </a:lnTo>
                    <a:lnTo>
                      <a:pt x="51" y="45"/>
                    </a:lnTo>
                    <a:lnTo>
                      <a:pt x="49" y="38"/>
                    </a:lnTo>
                    <a:lnTo>
                      <a:pt x="46" y="32"/>
                    </a:lnTo>
                    <a:lnTo>
                      <a:pt x="42" y="25"/>
                    </a:lnTo>
                    <a:lnTo>
                      <a:pt x="35" y="12"/>
                    </a:lnTo>
                    <a:lnTo>
                      <a:pt x="32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5" y="15"/>
                    </a:lnTo>
                    <a:lnTo>
                      <a:pt x="10" y="22"/>
                    </a:lnTo>
                    <a:lnTo>
                      <a:pt x="6" y="30"/>
                    </a:lnTo>
                    <a:lnTo>
                      <a:pt x="3" y="37"/>
                    </a:lnTo>
                    <a:lnTo>
                      <a:pt x="1" y="44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56"/>
                    </a:lnTo>
                    <a:lnTo>
                      <a:pt x="2" y="62"/>
                    </a:lnTo>
                    <a:lnTo>
                      <a:pt x="3" y="67"/>
                    </a:lnTo>
                    <a:lnTo>
                      <a:pt x="5" y="71"/>
                    </a:lnTo>
                    <a:lnTo>
                      <a:pt x="9" y="75"/>
                    </a:lnTo>
                    <a:lnTo>
                      <a:pt x="12" y="78"/>
                    </a:lnTo>
                    <a:lnTo>
                      <a:pt x="15" y="81"/>
                    </a:lnTo>
                    <a:lnTo>
                      <a:pt x="19" y="8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1" name="Freeform 328"/>
              <p:cNvSpPr>
                <a:spLocks/>
              </p:cNvSpPr>
              <p:nvPr/>
            </p:nvSpPr>
            <p:spPr bwMode="auto">
              <a:xfrm>
                <a:off x="4559" y="2451"/>
                <a:ext cx="25" cy="9"/>
              </a:xfrm>
              <a:custGeom>
                <a:avLst/>
                <a:gdLst>
                  <a:gd name="T0" fmla="*/ 25 w 25"/>
                  <a:gd name="T1" fmla="*/ 0 h 9"/>
                  <a:gd name="T2" fmla="*/ 25 w 25"/>
                  <a:gd name="T3" fmla="*/ 0 h 9"/>
                  <a:gd name="T4" fmla="*/ 24 w 25"/>
                  <a:gd name="T5" fmla="*/ 2 h 9"/>
                  <a:gd name="T6" fmla="*/ 22 w 25"/>
                  <a:gd name="T7" fmla="*/ 5 h 9"/>
                  <a:gd name="T8" fmla="*/ 17 w 25"/>
                  <a:gd name="T9" fmla="*/ 8 h 9"/>
                  <a:gd name="T10" fmla="*/ 15 w 25"/>
                  <a:gd name="T11" fmla="*/ 9 h 9"/>
                  <a:gd name="T12" fmla="*/ 12 w 25"/>
                  <a:gd name="T13" fmla="*/ 9 h 9"/>
                  <a:gd name="T14" fmla="*/ 12 w 25"/>
                  <a:gd name="T15" fmla="*/ 9 h 9"/>
                  <a:gd name="T16" fmla="*/ 9 w 25"/>
                  <a:gd name="T17" fmla="*/ 9 h 9"/>
                  <a:gd name="T18" fmla="*/ 7 w 25"/>
                  <a:gd name="T19" fmla="*/ 8 h 9"/>
                  <a:gd name="T20" fmla="*/ 3 w 25"/>
                  <a:gd name="T21" fmla="*/ 5 h 9"/>
                  <a:gd name="T22" fmla="*/ 0 w 25"/>
                  <a:gd name="T23" fmla="*/ 2 h 9"/>
                  <a:gd name="T24" fmla="*/ 0 w 25"/>
                  <a:gd name="T2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" h="9">
                    <a:moveTo>
                      <a:pt x="25" y="0"/>
                    </a:moveTo>
                    <a:lnTo>
                      <a:pt x="25" y="0"/>
                    </a:lnTo>
                    <a:lnTo>
                      <a:pt x="24" y="2"/>
                    </a:lnTo>
                    <a:lnTo>
                      <a:pt x="22" y="5"/>
                    </a:lnTo>
                    <a:lnTo>
                      <a:pt x="17" y="8"/>
                    </a:lnTo>
                    <a:lnTo>
                      <a:pt x="15" y="9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9" y="9"/>
                    </a:lnTo>
                    <a:lnTo>
                      <a:pt x="7" y="8"/>
                    </a:lnTo>
                    <a:lnTo>
                      <a:pt x="3" y="5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2" name="Freeform 329"/>
              <p:cNvSpPr>
                <a:spLocks/>
              </p:cNvSpPr>
              <p:nvPr/>
            </p:nvSpPr>
            <p:spPr bwMode="auto">
              <a:xfrm>
                <a:off x="3959" y="2454"/>
                <a:ext cx="271" cy="232"/>
              </a:xfrm>
              <a:custGeom>
                <a:avLst/>
                <a:gdLst>
                  <a:gd name="T0" fmla="*/ 135 w 271"/>
                  <a:gd name="T1" fmla="*/ 0 h 232"/>
                  <a:gd name="T2" fmla="*/ 0 w 271"/>
                  <a:gd name="T3" fmla="*/ 129 h 232"/>
                  <a:gd name="T4" fmla="*/ 16 w 271"/>
                  <a:gd name="T5" fmla="*/ 145 h 232"/>
                  <a:gd name="T6" fmla="*/ 22 w 271"/>
                  <a:gd name="T7" fmla="*/ 139 h 232"/>
                  <a:gd name="T8" fmla="*/ 22 w 271"/>
                  <a:gd name="T9" fmla="*/ 232 h 232"/>
                  <a:gd name="T10" fmla="*/ 30 w 271"/>
                  <a:gd name="T11" fmla="*/ 232 h 232"/>
                  <a:gd name="T12" fmla="*/ 84 w 271"/>
                  <a:gd name="T13" fmla="*/ 179 h 232"/>
                  <a:gd name="T14" fmla="*/ 84 w 271"/>
                  <a:gd name="T15" fmla="*/ 179 h 232"/>
                  <a:gd name="T16" fmla="*/ 80 w 271"/>
                  <a:gd name="T17" fmla="*/ 171 h 232"/>
                  <a:gd name="T18" fmla="*/ 76 w 271"/>
                  <a:gd name="T19" fmla="*/ 163 h 232"/>
                  <a:gd name="T20" fmla="*/ 74 w 271"/>
                  <a:gd name="T21" fmla="*/ 153 h 232"/>
                  <a:gd name="T22" fmla="*/ 74 w 271"/>
                  <a:gd name="T23" fmla="*/ 144 h 232"/>
                  <a:gd name="T24" fmla="*/ 74 w 271"/>
                  <a:gd name="T25" fmla="*/ 144 h 232"/>
                  <a:gd name="T26" fmla="*/ 74 w 271"/>
                  <a:gd name="T27" fmla="*/ 138 h 232"/>
                  <a:gd name="T28" fmla="*/ 75 w 271"/>
                  <a:gd name="T29" fmla="*/ 132 h 232"/>
                  <a:gd name="T30" fmla="*/ 78 w 271"/>
                  <a:gd name="T31" fmla="*/ 120 h 232"/>
                  <a:gd name="T32" fmla="*/ 84 w 271"/>
                  <a:gd name="T33" fmla="*/ 109 h 232"/>
                  <a:gd name="T34" fmla="*/ 92 w 271"/>
                  <a:gd name="T35" fmla="*/ 101 h 232"/>
                  <a:gd name="T36" fmla="*/ 101 w 271"/>
                  <a:gd name="T37" fmla="*/ 93 h 232"/>
                  <a:gd name="T38" fmla="*/ 111 w 271"/>
                  <a:gd name="T39" fmla="*/ 88 h 232"/>
                  <a:gd name="T40" fmla="*/ 122 w 271"/>
                  <a:gd name="T41" fmla="*/ 83 h 232"/>
                  <a:gd name="T42" fmla="*/ 129 w 271"/>
                  <a:gd name="T43" fmla="*/ 82 h 232"/>
                  <a:gd name="T44" fmla="*/ 135 w 271"/>
                  <a:gd name="T45" fmla="*/ 82 h 232"/>
                  <a:gd name="T46" fmla="*/ 135 w 271"/>
                  <a:gd name="T47" fmla="*/ 82 h 232"/>
                  <a:gd name="T48" fmla="*/ 141 w 271"/>
                  <a:gd name="T49" fmla="*/ 82 h 232"/>
                  <a:gd name="T50" fmla="*/ 147 w 271"/>
                  <a:gd name="T51" fmla="*/ 83 h 232"/>
                  <a:gd name="T52" fmla="*/ 160 w 271"/>
                  <a:gd name="T53" fmla="*/ 88 h 232"/>
                  <a:gd name="T54" fmla="*/ 170 w 271"/>
                  <a:gd name="T55" fmla="*/ 93 h 232"/>
                  <a:gd name="T56" fmla="*/ 179 w 271"/>
                  <a:gd name="T57" fmla="*/ 101 h 232"/>
                  <a:gd name="T58" fmla="*/ 186 w 271"/>
                  <a:gd name="T59" fmla="*/ 109 h 232"/>
                  <a:gd name="T60" fmla="*/ 191 w 271"/>
                  <a:gd name="T61" fmla="*/ 120 h 232"/>
                  <a:gd name="T62" fmla="*/ 195 w 271"/>
                  <a:gd name="T63" fmla="*/ 132 h 232"/>
                  <a:gd name="T64" fmla="*/ 197 w 271"/>
                  <a:gd name="T65" fmla="*/ 138 h 232"/>
                  <a:gd name="T66" fmla="*/ 197 w 271"/>
                  <a:gd name="T67" fmla="*/ 144 h 232"/>
                  <a:gd name="T68" fmla="*/ 197 w 271"/>
                  <a:gd name="T69" fmla="*/ 144 h 232"/>
                  <a:gd name="T70" fmla="*/ 197 w 271"/>
                  <a:gd name="T71" fmla="*/ 150 h 232"/>
                  <a:gd name="T72" fmla="*/ 195 w 271"/>
                  <a:gd name="T73" fmla="*/ 156 h 232"/>
                  <a:gd name="T74" fmla="*/ 191 w 271"/>
                  <a:gd name="T75" fmla="*/ 168 h 232"/>
                  <a:gd name="T76" fmla="*/ 186 w 271"/>
                  <a:gd name="T77" fmla="*/ 178 h 232"/>
                  <a:gd name="T78" fmla="*/ 179 w 271"/>
                  <a:gd name="T79" fmla="*/ 187 h 232"/>
                  <a:gd name="T80" fmla="*/ 170 w 271"/>
                  <a:gd name="T81" fmla="*/ 195 h 232"/>
                  <a:gd name="T82" fmla="*/ 160 w 271"/>
                  <a:gd name="T83" fmla="*/ 201 h 232"/>
                  <a:gd name="T84" fmla="*/ 147 w 271"/>
                  <a:gd name="T85" fmla="*/ 204 h 232"/>
                  <a:gd name="T86" fmla="*/ 141 w 271"/>
                  <a:gd name="T87" fmla="*/ 205 h 232"/>
                  <a:gd name="T88" fmla="*/ 135 w 271"/>
                  <a:gd name="T89" fmla="*/ 206 h 232"/>
                  <a:gd name="T90" fmla="*/ 135 w 271"/>
                  <a:gd name="T91" fmla="*/ 206 h 232"/>
                  <a:gd name="T92" fmla="*/ 126 w 271"/>
                  <a:gd name="T93" fmla="*/ 205 h 232"/>
                  <a:gd name="T94" fmla="*/ 116 w 271"/>
                  <a:gd name="T95" fmla="*/ 203 h 232"/>
                  <a:gd name="T96" fmla="*/ 108 w 271"/>
                  <a:gd name="T97" fmla="*/ 200 h 232"/>
                  <a:gd name="T98" fmla="*/ 100 w 271"/>
                  <a:gd name="T99" fmla="*/ 195 h 232"/>
                  <a:gd name="T100" fmla="*/ 64 w 271"/>
                  <a:gd name="T101" fmla="*/ 232 h 232"/>
                  <a:gd name="T102" fmla="*/ 248 w 271"/>
                  <a:gd name="T103" fmla="*/ 232 h 232"/>
                  <a:gd name="T104" fmla="*/ 248 w 271"/>
                  <a:gd name="T105" fmla="*/ 139 h 232"/>
                  <a:gd name="T106" fmla="*/ 254 w 271"/>
                  <a:gd name="T107" fmla="*/ 145 h 232"/>
                  <a:gd name="T108" fmla="*/ 271 w 271"/>
                  <a:gd name="T109" fmla="*/ 129 h 232"/>
                  <a:gd name="T110" fmla="*/ 135 w 271"/>
                  <a:gd name="T111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71" h="232">
                    <a:moveTo>
                      <a:pt x="135" y="0"/>
                    </a:moveTo>
                    <a:lnTo>
                      <a:pt x="0" y="129"/>
                    </a:lnTo>
                    <a:lnTo>
                      <a:pt x="16" y="145"/>
                    </a:lnTo>
                    <a:lnTo>
                      <a:pt x="22" y="139"/>
                    </a:lnTo>
                    <a:lnTo>
                      <a:pt x="22" y="232"/>
                    </a:lnTo>
                    <a:lnTo>
                      <a:pt x="30" y="232"/>
                    </a:lnTo>
                    <a:lnTo>
                      <a:pt x="84" y="179"/>
                    </a:lnTo>
                    <a:lnTo>
                      <a:pt x="84" y="179"/>
                    </a:lnTo>
                    <a:lnTo>
                      <a:pt x="80" y="171"/>
                    </a:lnTo>
                    <a:lnTo>
                      <a:pt x="76" y="163"/>
                    </a:lnTo>
                    <a:lnTo>
                      <a:pt x="74" y="153"/>
                    </a:lnTo>
                    <a:lnTo>
                      <a:pt x="74" y="144"/>
                    </a:lnTo>
                    <a:lnTo>
                      <a:pt x="74" y="144"/>
                    </a:lnTo>
                    <a:lnTo>
                      <a:pt x="74" y="138"/>
                    </a:lnTo>
                    <a:lnTo>
                      <a:pt x="75" y="132"/>
                    </a:lnTo>
                    <a:lnTo>
                      <a:pt x="78" y="120"/>
                    </a:lnTo>
                    <a:lnTo>
                      <a:pt x="84" y="109"/>
                    </a:lnTo>
                    <a:lnTo>
                      <a:pt x="92" y="101"/>
                    </a:lnTo>
                    <a:lnTo>
                      <a:pt x="101" y="93"/>
                    </a:lnTo>
                    <a:lnTo>
                      <a:pt x="111" y="88"/>
                    </a:lnTo>
                    <a:lnTo>
                      <a:pt x="122" y="83"/>
                    </a:lnTo>
                    <a:lnTo>
                      <a:pt x="129" y="82"/>
                    </a:lnTo>
                    <a:lnTo>
                      <a:pt x="135" y="82"/>
                    </a:lnTo>
                    <a:lnTo>
                      <a:pt x="135" y="82"/>
                    </a:lnTo>
                    <a:lnTo>
                      <a:pt x="141" y="82"/>
                    </a:lnTo>
                    <a:lnTo>
                      <a:pt x="147" y="83"/>
                    </a:lnTo>
                    <a:lnTo>
                      <a:pt x="160" y="88"/>
                    </a:lnTo>
                    <a:lnTo>
                      <a:pt x="170" y="93"/>
                    </a:lnTo>
                    <a:lnTo>
                      <a:pt x="179" y="101"/>
                    </a:lnTo>
                    <a:lnTo>
                      <a:pt x="186" y="109"/>
                    </a:lnTo>
                    <a:lnTo>
                      <a:pt x="191" y="120"/>
                    </a:lnTo>
                    <a:lnTo>
                      <a:pt x="195" y="132"/>
                    </a:lnTo>
                    <a:lnTo>
                      <a:pt x="197" y="138"/>
                    </a:lnTo>
                    <a:lnTo>
                      <a:pt x="197" y="144"/>
                    </a:lnTo>
                    <a:lnTo>
                      <a:pt x="197" y="144"/>
                    </a:lnTo>
                    <a:lnTo>
                      <a:pt x="197" y="150"/>
                    </a:lnTo>
                    <a:lnTo>
                      <a:pt x="195" y="156"/>
                    </a:lnTo>
                    <a:lnTo>
                      <a:pt x="191" y="168"/>
                    </a:lnTo>
                    <a:lnTo>
                      <a:pt x="186" y="178"/>
                    </a:lnTo>
                    <a:lnTo>
                      <a:pt x="179" y="187"/>
                    </a:lnTo>
                    <a:lnTo>
                      <a:pt x="170" y="195"/>
                    </a:lnTo>
                    <a:lnTo>
                      <a:pt x="160" y="201"/>
                    </a:lnTo>
                    <a:lnTo>
                      <a:pt x="147" y="204"/>
                    </a:lnTo>
                    <a:lnTo>
                      <a:pt x="141" y="205"/>
                    </a:lnTo>
                    <a:lnTo>
                      <a:pt x="135" y="206"/>
                    </a:lnTo>
                    <a:lnTo>
                      <a:pt x="135" y="206"/>
                    </a:lnTo>
                    <a:lnTo>
                      <a:pt x="126" y="205"/>
                    </a:lnTo>
                    <a:lnTo>
                      <a:pt x="116" y="203"/>
                    </a:lnTo>
                    <a:lnTo>
                      <a:pt x="108" y="200"/>
                    </a:lnTo>
                    <a:lnTo>
                      <a:pt x="100" y="195"/>
                    </a:lnTo>
                    <a:lnTo>
                      <a:pt x="64" y="232"/>
                    </a:lnTo>
                    <a:lnTo>
                      <a:pt x="248" y="232"/>
                    </a:lnTo>
                    <a:lnTo>
                      <a:pt x="248" y="139"/>
                    </a:lnTo>
                    <a:lnTo>
                      <a:pt x="254" y="145"/>
                    </a:lnTo>
                    <a:lnTo>
                      <a:pt x="271" y="129"/>
                    </a:lnTo>
                    <a:lnTo>
                      <a:pt x="135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3" name="Freeform 330"/>
              <p:cNvSpPr>
                <a:spLocks/>
              </p:cNvSpPr>
              <p:nvPr/>
            </p:nvSpPr>
            <p:spPr bwMode="auto">
              <a:xfrm>
                <a:off x="4148" y="2483"/>
                <a:ext cx="38" cy="47"/>
              </a:xfrm>
              <a:custGeom>
                <a:avLst/>
                <a:gdLst>
                  <a:gd name="T0" fmla="*/ 38 w 38"/>
                  <a:gd name="T1" fmla="*/ 47 h 47"/>
                  <a:gd name="T2" fmla="*/ 38 w 38"/>
                  <a:gd name="T3" fmla="*/ 0 h 47"/>
                  <a:gd name="T4" fmla="*/ 0 w 38"/>
                  <a:gd name="T5" fmla="*/ 0 h 47"/>
                  <a:gd name="T6" fmla="*/ 0 w 38"/>
                  <a:gd name="T7" fmla="*/ 1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7">
                    <a:moveTo>
                      <a:pt x="38" y="47"/>
                    </a:moveTo>
                    <a:lnTo>
                      <a:pt x="38" y="0"/>
                    </a:lnTo>
                    <a:lnTo>
                      <a:pt x="0" y="0"/>
                    </a:lnTo>
                    <a:lnTo>
                      <a:pt x="0" y="1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4" name="Freeform 331"/>
              <p:cNvSpPr>
                <a:spLocks/>
              </p:cNvSpPr>
              <p:nvPr/>
            </p:nvSpPr>
            <p:spPr bwMode="auto">
              <a:xfrm>
                <a:off x="4058" y="2562"/>
                <a:ext cx="36" cy="36"/>
              </a:xfrm>
              <a:custGeom>
                <a:avLst/>
                <a:gdLst>
                  <a:gd name="T0" fmla="*/ 0 w 36"/>
                  <a:gd name="T1" fmla="*/ 36 h 36"/>
                  <a:gd name="T2" fmla="*/ 0 w 36"/>
                  <a:gd name="T3" fmla="*/ 36 h 36"/>
                  <a:gd name="T4" fmla="*/ 1 w 36"/>
                  <a:gd name="T5" fmla="*/ 29 h 36"/>
                  <a:gd name="T6" fmla="*/ 3 w 36"/>
                  <a:gd name="T7" fmla="*/ 22 h 36"/>
                  <a:gd name="T8" fmla="*/ 6 w 36"/>
                  <a:gd name="T9" fmla="*/ 16 h 36"/>
                  <a:gd name="T10" fmla="*/ 10 w 36"/>
                  <a:gd name="T11" fmla="*/ 10 h 36"/>
                  <a:gd name="T12" fmla="*/ 16 w 36"/>
                  <a:gd name="T13" fmla="*/ 6 h 36"/>
                  <a:gd name="T14" fmla="*/ 22 w 36"/>
                  <a:gd name="T15" fmla="*/ 2 h 36"/>
                  <a:gd name="T16" fmla="*/ 29 w 36"/>
                  <a:gd name="T17" fmla="*/ 0 h 36"/>
                  <a:gd name="T18" fmla="*/ 36 w 36"/>
                  <a:gd name="T1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36">
                    <a:moveTo>
                      <a:pt x="0" y="36"/>
                    </a:moveTo>
                    <a:lnTo>
                      <a:pt x="0" y="36"/>
                    </a:lnTo>
                    <a:lnTo>
                      <a:pt x="1" y="29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0"/>
                    </a:lnTo>
                    <a:lnTo>
                      <a:pt x="16" y="6"/>
                    </a:lnTo>
                    <a:lnTo>
                      <a:pt x="22" y="2"/>
                    </a:lnTo>
                    <a:lnTo>
                      <a:pt x="29" y="0"/>
                    </a:lnTo>
                    <a:lnTo>
                      <a:pt x="3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5" name="Freeform 332"/>
              <p:cNvSpPr>
                <a:spLocks/>
              </p:cNvSpPr>
              <p:nvPr/>
            </p:nvSpPr>
            <p:spPr bwMode="auto">
              <a:xfrm>
                <a:off x="2734" y="2403"/>
                <a:ext cx="204" cy="32"/>
              </a:xfrm>
              <a:custGeom>
                <a:avLst/>
                <a:gdLst>
                  <a:gd name="T0" fmla="*/ 0 w 204"/>
                  <a:gd name="T1" fmla="*/ 32 h 32"/>
                  <a:gd name="T2" fmla="*/ 0 w 204"/>
                  <a:gd name="T3" fmla="*/ 32 h 32"/>
                  <a:gd name="T4" fmla="*/ 7 w 204"/>
                  <a:gd name="T5" fmla="*/ 24 h 32"/>
                  <a:gd name="T6" fmla="*/ 18 w 204"/>
                  <a:gd name="T7" fmla="*/ 18 h 32"/>
                  <a:gd name="T8" fmla="*/ 29 w 204"/>
                  <a:gd name="T9" fmla="*/ 13 h 32"/>
                  <a:gd name="T10" fmla="*/ 41 w 204"/>
                  <a:gd name="T11" fmla="*/ 8 h 32"/>
                  <a:gd name="T12" fmla="*/ 55 w 204"/>
                  <a:gd name="T13" fmla="*/ 5 h 32"/>
                  <a:gd name="T14" fmla="*/ 70 w 204"/>
                  <a:gd name="T15" fmla="*/ 2 h 32"/>
                  <a:gd name="T16" fmla="*/ 86 w 204"/>
                  <a:gd name="T17" fmla="*/ 0 h 32"/>
                  <a:gd name="T18" fmla="*/ 102 w 204"/>
                  <a:gd name="T19" fmla="*/ 0 h 32"/>
                  <a:gd name="T20" fmla="*/ 102 w 204"/>
                  <a:gd name="T21" fmla="*/ 0 h 32"/>
                  <a:gd name="T22" fmla="*/ 118 w 204"/>
                  <a:gd name="T23" fmla="*/ 0 h 32"/>
                  <a:gd name="T24" fmla="*/ 134 w 204"/>
                  <a:gd name="T25" fmla="*/ 2 h 32"/>
                  <a:gd name="T26" fmla="*/ 149 w 204"/>
                  <a:gd name="T27" fmla="*/ 5 h 32"/>
                  <a:gd name="T28" fmla="*/ 163 w 204"/>
                  <a:gd name="T29" fmla="*/ 8 h 32"/>
                  <a:gd name="T30" fmla="*/ 175 w 204"/>
                  <a:gd name="T31" fmla="*/ 13 h 32"/>
                  <a:gd name="T32" fmla="*/ 186 w 204"/>
                  <a:gd name="T33" fmla="*/ 18 h 32"/>
                  <a:gd name="T34" fmla="*/ 196 w 204"/>
                  <a:gd name="T35" fmla="*/ 24 h 32"/>
                  <a:gd name="T36" fmla="*/ 204 w 204"/>
                  <a:gd name="T3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04" h="32">
                    <a:moveTo>
                      <a:pt x="0" y="32"/>
                    </a:moveTo>
                    <a:lnTo>
                      <a:pt x="0" y="32"/>
                    </a:lnTo>
                    <a:lnTo>
                      <a:pt x="7" y="24"/>
                    </a:lnTo>
                    <a:lnTo>
                      <a:pt x="18" y="18"/>
                    </a:lnTo>
                    <a:lnTo>
                      <a:pt x="29" y="13"/>
                    </a:lnTo>
                    <a:lnTo>
                      <a:pt x="41" y="8"/>
                    </a:lnTo>
                    <a:lnTo>
                      <a:pt x="55" y="5"/>
                    </a:lnTo>
                    <a:lnTo>
                      <a:pt x="70" y="2"/>
                    </a:lnTo>
                    <a:lnTo>
                      <a:pt x="86" y="0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118" y="0"/>
                    </a:lnTo>
                    <a:lnTo>
                      <a:pt x="134" y="2"/>
                    </a:lnTo>
                    <a:lnTo>
                      <a:pt x="149" y="5"/>
                    </a:lnTo>
                    <a:lnTo>
                      <a:pt x="163" y="8"/>
                    </a:lnTo>
                    <a:lnTo>
                      <a:pt x="175" y="13"/>
                    </a:lnTo>
                    <a:lnTo>
                      <a:pt x="186" y="18"/>
                    </a:lnTo>
                    <a:lnTo>
                      <a:pt x="196" y="24"/>
                    </a:lnTo>
                    <a:lnTo>
                      <a:pt x="204" y="3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6" name="Freeform 333"/>
              <p:cNvSpPr>
                <a:spLocks/>
              </p:cNvSpPr>
              <p:nvPr/>
            </p:nvSpPr>
            <p:spPr bwMode="auto">
              <a:xfrm>
                <a:off x="2692" y="2437"/>
                <a:ext cx="288" cy="127"/>
              </a:xfrm>
              <a:custGeom>
                <a:avLst/>
                <a:gdLst>
                  <a:gd name="T0" fmla="*/ 288 w 288"/>
                  <a:gd name="T1" fmla="*/ 22 h 127"/>
                  <a:gd name="T2" fmla="*/ 286 w 288"/>
                  <a:gd name="T3" fmla="*/ 13 h 127"/>
                  <a:gd name="T4" fmla="*/ 281 w 288"/>
                  <a:gd name="T5" fmla="*/ 6 h 127"/>
                  <a:gd name="T6" fmla="*/ 274 w 288"/>
                  <a:gd name="T7" fmla="*/ 2 h 127"/>
                  <a:gd name="T8" fmla="*/ 265 w 288"/>
                  <a:gd name="T9" fmla="*/ 0 h 127"/>
                  <a:gd name="T10" fmla="*/ 258 w 288"/>
                  <a:gd name="T11" fmla="*/ 1 h 127"/>
                  <a:gd name="T12" fmla="*/ 246 w 288"/>
                  <a:gd name="T13" fmla="*/ 6 h 127"/>
                  <a:gd name="T14" fmla="*/ 238 w 288"/>
                  <a:gd name="T15" fmla="*/ 19 h 127"/>
                  <a:gd name="T16" fmla="*/ 233 w 288"/>
                  <a:gd name="T17" fmla="*/ 40 h 127"/>
                  <a:gd name="T18" fmla="*/ 232 w 288"/>
                  <a:gd name="T19" fmla="*/ 53 h 127"/>
                  <a:gd name="T20" fmla="*/ 232 w 288"/>
                  <a:gd name="T21" fmla="*/ 80 h 127"/>
                  <a:gd name="T22" fmla="*/ 193 w 288"/>
                  <a:gd name="T23" fmla="*/ 69 h 127"/>
                  <a:gd name="T24" fmla="*/ 144 w 288"/>
                  <a:gd name="T25" fmla="*/ 64 h 127"/>
                  <a:gd name="T26" fmla="*/ 118 w 288"/>
                  <a:gd name="T27" fmla="*/ 65 h 127"/>
                  <a:gd name="T28" fmla="*/ 73 w 288"/>
                  <a:gd name="T29" fmla="*/ 74 h 127"/>
                  <a:gd name="T30" fmla="*/ 56 w 288"/>
                  <a:gd name="T31" fmla="*/ 80 h 127"/>
                  <a:gd name="T32" fmla="*/ 56 w 288"/>
                  <a:gd name="T33" fmla="*/ 53 h 127"/>
                  <a:gd name="T34" fmla="*/ 52 w 288"/>
                  <a:gd name="T35" fmla="*/ 28 h 127"/>
                  <a:gd name="T36" fmla="*/ 46 w 288"/>
                  <a:gd name="T37" fmla="*/ 12 h 127"/>
                  <a:gd name="T38" fmla="*/ 36 w 288"/>
                  <a:gd name="T39" fmla="*/ 3 h 127"/>
                  <a:gd name="T40" fmla="*/ 23 w 288"/>
                  <a:gd name="T41" fmla="*/ 0 h 127"/>
                  <a:gd name="T42" fmla="*/ 18 w 288"/>
                  <a:gd name="T43" fmla="*/ 0 h 127"/>
                  <a:gd name="T44" fmla="*/ 10 w 288"/>
                  <a:gd name="T45" fmla="*/ 4 h 127"/>
                  <a:gd name="T46" fmla="*/ 4 w 288"/>
                  <a:gd name="T47" fmla="*/ 10 h 127"/>
                  <a:gd name="T48" fmla="*/ 0 w 288"/>
                  <a:gd name="T49" fmla="*/ 18 h 127"/>
                  <a:gd name="T50" fmla="*/ 0 w 288"/>
                  <a:gd name="T51" fmla="*/ 22 h 127"/>
                  <a:gd name="T52" fmla="*/ 1 w 288"/>
                  <a:gd name="T53" fmla="*/ 31 h 127"/>
                  <a:gd name="T54" fmla="*/ 5 w 288"/>
                  <a:gd name="T55" fmla="*/ 38 h 127"/>
                  <a:gd name="T56" fmla="*/ 12 w 288"/>
                  <a:gd name="T57" fmla="*/ 42 h 127"/>
                  <a:gd name="T58" fmla="*/ 20 w 288"/>
                  <a:gd name="T59" fmla="*/ 45 h 127"/>
                  <a:gd name="T60" fmla="*/ 26 w 288"/>
                  <a:gd name="T61" fmla="*/ 54 h 127"/>
                  <a:gd name="T62" fmla="*/ 34 w 288"/>
                  <a:gd name="T63" fmla="*/ 77 h 127"/>
                  <a:gd name="T64" fmla="*/ 35 w 288"/>
                  <a:gd name="T65" fmla="*/ 91 h 127"/>
                  <a:gd name="T66" fmla="*/ 33 w 288"/>
                  <a:gd name="T67" fmla="*/ 111 h 127"/>
                  <a:gd name="T68" fmla="*/ 27 w 288"/>
                  <a:gd name="T69" fmla="*/ 127 h 127"/>
                  <a:gd name="T70" fmla="*/ 34 w 288"/>
                  <a:gd name="T71" fmla="*/ 127 h 127"/>
                  <a:gd name="T72" fmla="*/ 49 w 288"/>
                  <a:gd name="T73" fmla="*/ 107 h 127"/>
                  <a:gd name="T74" fmla="*/ 239 w 288"/>
                  <a:gd name="T75" fmla="*/ 107 h 127"/>
                  <a:gd name="T76" fmla="*/ 254 w 288"/>
                  <a:gd name="T77" fmla="*/ 127 h 127"/>
                  <a:gd name="T78" fmla="*/ 261 w 288"/>
                  <a:gd name="T79" fmla="*/ 127 h 127"/>
                  <a:gd name="T80" fmla="*/ 255 w 288"/>
                  <a:gd name="T81" fmla="*/ 111 h 127"/>
                  <a:gd name="T82" fmla="*/ 253 w 288"/>
                  <a:gd name="T83" fmla="*/ 91 h 127"/>
                  <a:gd name="T84" fmla="*/ 254 w 288"/>
                  <a:gd name="T85" fmla="*/ 77 h 127"/>
                  <a:gd name="T86" fmla="*/ 261 w 288"/>
                  <a:gd name="T87" fmla="*/ 54 h 127"/>
                  <a:gd name="T88" fmla="*/ 267 w 288"/>
                  <a:gd name="T89" fmla="*/ 45 h 127"/>
                  <a:gd name="T90" fmla="*/ 276 w 288"/>
                  <a:gd name="T91" fmla="*/ 42 h 127"/>
                  <a:gd name="T92" fmla="*/ 282 w 288"/>
                  <a:gd name="T93" fmla="*/ 38 h 127"/>
                  <a:gd name="T94" fmla="*/ 286 w 288"/>
                  <a:gd name="T95" fmla="*/ 31 h 127"/>
                  <a:gd name="T96" fmla="*/ 288 w 288"/>
                  <a:gd name="T97" fmla="*/ 2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" h="127">
                    <a:moveTo>
                      <a:pt x="288" y="22"/>
                    </a:moveTo>
                    <a:lnTo>
                      <a:pt x="288" y="22"/>
                    </a:lnTo>
                    <a:lnTo>
                      <a:pt x="287" y="18"/>
                    </a:lnTo>
                    <a:lnTo>
                      <a:pt x="286" y="13"/>
                    </a:lnTo>
                    <a:lnTo>
                      <a:pt x="284" y="10"/>
                    </a:lnTo>
                    <a:lnTo>
                      <a:pt x="281" y="6"/>
                    </a:lnTo>
                    <a:lnTo>
                      <a:pt x="278" y="4"/>
                    </a:lnTo>
                    <a:lnTo>
                      <a:pt x="274" y="2"/>
                    </a:lnTo>
                    <a:lnTo>
                      <a:pt x="269" y="0"/>
                    </a:lnTo>
                    <a:lnTo>
                      <a:pt x="265" y="0"/>
                    </a:lnTo>
                    <a:lnTo>
                      <a:pt x="265" y="0"/>
                    </a:lnTo>
                    <a:lnTo>
                      <a:pt x="258" y="1"/>
                    </a:lnTo>
                    <a:lnTo>
                      <a:pt x="252" y="3"/>
                    </a:lnTo>
                    <a:lnTo>
                      <a:pt x="246" y="6"/>
                    </a:lnTo>
                    <a:lnTo>
                      <a:pt x="242" y="12"/>
                    </a:lnTo>
                    <a:lnTo>
                      <a:pt x="238" y="19"/>
                    </a:lnTo>
                    <a:lnTo>
                      <a:pt x="235" y="28"/>
                    </a:lnTo>
                    <a:lnTo>
                      <a:pt x="233" y="40"/>
                    </a:lnTo>
                    <a:lnTo>
                      <a:pt x="232" y="53"/>
                    </a:lnTo>
                    <a:lnTo>
                      <a:pt x="232" y="53"/>
                    </a:lnTo>
                    <a:lnTo>
                      <a:pt x="232" y="80"/>
                    </a:lnTo>
                    <a:lnTo>
                      <a:pt x="232" y="80"/>
                    </a:lnTo>
                    <a:lnTo>
                      <a:pt x="214" y="74"/>
                    </a:lnTo>
                    <a:lnTo>
                      <a:pt x="193" y="69"/>
                    </a:lnTo>
                    <a:lnTo>
                      <a:pt x="170" y="65"/>
                    </a:lnTo>
                    <a:lnTo>
                      <a:pt x="144" y="64"/>
                    </a:lnTo>
                    <a:lnTo>
                      <a:pt x="144" y="64"/>
                    </a:lnTo>
                    <a:lnTo>
                      <a:pt x="118" y="65"/>
                    </a:lnTo>
                    <a:lnTo>
                      <a:pt x="95" y="69"/>
                    </a:lnTo>
                    <a:lnTo>
                      <a:pt x="73" y="74"/>
                    </a:lnTo>
                    <a:lnTo>
                      <a:pt x="56" y="80"/>
                    </a:lnTo>
                    <a:lnTo>
                      <a:pt x="56" y="80"/>
                    </a:lnTo>
                    <a:lnTo>
                      <a:pt x="56" y="53"/>
                    </a:lnTo>
                    <a:lnTo>
                      <a:pt x="56" y="53"/>
                    </a:lnTo>
                    <a:lnTo>
                      <a:pt x="55" y="40"/>
                    </a:lnTo>
                    <a:lnTo>
                      <a:pt x="52" y="28"/>
                    </a:lnTo>
                    <a:lnTo>
                      <a:pt x="50" y="19"/>
                    </a:lnTo>
                    <a:lnTo>
                      <a:pt x="46" y="12"/>
                    </a:lnTo>
                    <a:lnTo>
                      <a:pt x="41" y="6"/>
                    </a:lnTo>
                    <a:lnTo>
                      <a:pt x="36" y="3"/>
                    </a:lnTo>
                    <a:lnTo>
                      <a:pt x="30" y="1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0"/>
                    </a:lnTo>
                    <a:lnTo>
                      <a:pt x="13" y="2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4" y="10"/>
                    </a:lnTo>
                    <a:lnTo>
                      <a:pt x="2" y="13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1" y="31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0"/>
                    </a:lnTo>
                    <a:lnTo>
                      <a:pt x="12" y="42"/>
                    </a:lnTo>
                    <a:lnTo>
                      <a:pt x="15" y="44"/>
                    </a:lnTo>
                    <a:lnTo>
                      <a:pt x="20" y="45"/>
                    </a:lnTo>
                    <a:lnTo>
                      <a:pt x="20" y="45"/>
                    </a:lnTo>
                    <a:lnTo>
                      <a:pt x="26" y="54"/>
                    </a:lnTo>
                    <a:lnTo>
                      <a:pt x="31" y="64"/>
                    </a:lnTo>
                    <a:lnTo>
                      <a:pt x="34" y="77"/>
                    </a:lnTo>
                    <a:lnTo>
                      <a:pt x="35" y="91"/>
                    </a:lnTo>
                    <a:lnTo>
                      <a:pt x="35" y="91"/>
                    </a:lnTo>
                    <a:lnTo>
                      <a:pt x="34" y="101"/>
                    </a:lnTo>
                    <a:lnTo>
                      <a:pt x="33" y="111"/>
                    </a:lnTo>
                    <a:lnTo>
                      <a:pt x="30" y="120"/>
                    </a:lnTo>
                    <a:lnTo>
                      <a:pt x="27" y="127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39" y="121"/>
                    </a:lnTo>
                    <a:lnTo>
                      <a:pt x="49" y="107"/>
                    </a:lnTo>
                    <a:lnTo>
                      <a:pt x="239" y="107"/>
                    </a:lnTo>
                    <a:lnTo>
                      <a:pt x="239" y="107"/>
                    </a:lnTo>
                    <a:lnTo>
                      <a:pt x="249" y="121"/>
                    </a:lnTo>
                    <a:lnTo>
                      <a:pt x="254" y="127"/>
                    </a:lnTo>
                    <a:lnTo>
                      <a:pt x="261" y="127"/>
                    </a:lnTo>
                    <a:lnTo>
                      <a:pt x="261" y="127"/>
                    </a:lnTo>
                    <a:lnTo>
                      <a:pt x="258" y="120"/>
                    </a:lnTo>
                    <a:lnTo>
                      <a:pt x="255" y="111"/>
                    </a:lnTo>
                    <a:lnTo>
                      <a:pt x="253" y="101"/>
                    </a:lnTo>
                    <a:lnTo>
                      <a:pt x="253" y="91"/>
                    </a:lnTo>
                    <a:lnTo>
                      <a:pt x="253" y="91"/>
                    </a:lnTo>
                    <a:lnTo>
                      <a:pt x="254" y="77"/>
                    </a:lnTo>
                    <a:lnTo>
                      <a:pt x="257" y="64"/>
                    </a:lnTo>
                    <a:lnTo>
                      <a:pt x="261" y="54"/>
                    </a:lnTo>
                    <a:lnTo>
                      <a:pt x="267" y="45"/>
                    </a:lnTo>
                    <a:lnTo>
                      <a:pt x="267" y="45"/>
                    </a:lnTo>
                    <a:lnTo>
                      <a:pt x="272" y="44"/>
                    </a:lnTo>
                    <a:lnTo>
                      <a:pt x="276" y="42"/>
                    </a:lnTo>
                    <a:lnTo>
                      <a:pt x="279" y="40"/>
                    </a:lnTo>
                    <a:lnTo>
                      <a:pt x="282" y="38"/>
                    </a:lnTo>
                    <a:lnTo>
                      <a:pt x="285" y="34"/>
                    </a:lnTo>
                    <a:lnTo>
                      <a:pt x="286" y="31"/>
                    </a:lnTo>
                    <a:lnTo>
                      <a:pt x="287" y="26"/>
                    </a:lnTo>
                    <a:lnTo>
                      <a:pt x="288" y="22"/>
                    </a:lnTo>
                    <a:lnTo>
                      <a:pt x="288" y="2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7" name="Freeform 334"/>
              <p:cNvSpPr>
                <a:spLocks/>
              </p:cNvSpPr>
              <p:nvPr/>
            </p:nvSpPr>
            <p:spPr bwMode="auto">
              <a:xfrm>
                <a:off x="119" y="85"/>
                <a:ext cx="150" cy="48"/>
              </a:xfrm>
              <a:custGeom>
                <a:avLst/>
                <a:gdLst>
                  <a:gd name="T0" fmla="*/ 0 w 150"/>
                  <a:gd name="T1" fmla="*/ 48 h 48"/>
                  <a:gd name="T2" fmla="*/ 0 w 150"/>
                  <a:gd name="T3" fmla="*/ 10 h 48"/>
                  <a:gd name="T4" fmla="*/ 0 w 150"/>
                  <a:gd name="T5" fmla="*/ 10 h 48"/>
                  <a:gd name="T6" fmla="*/ 1 w 150"/>
                  <a:gd name="T7" fmla="*/ 6 h 48"/>
                  <a:gd name="T8" fmla="*/ 3 w 150"/>
                  <a:gd name="T9" fmla="*/ 3 h 48"/>
                  <a:gd name="T10" fmla="*/ 7 w 150"/>
                  <a:gd name="T11" fmla="*/ 1 h 48"/>
                  <a:gd name="T12" fmla="*/ 11 w 150"/>
                  <a:gd name="T13" fmla="*/ 0 h 48"/>
                  <a:gd name="T14" fmla="*/ 140 w 150"/>
                  <a:gd name="T15" fmla="*/ 0 h 48"/>
                  <a:gd name="T16" fmla="*/ 140 w 150"/>
                  <a:gd name="T17" fmla="*/ 0 h 48"/>
                  <a:gd name="T18" fmla="*/ 144 w 150"/>
                  <a:gd name="T19" fmla="*/ 1 h 48"/>
                  <a:gd name="T20" fmla="*/ 147 w 150"/>
                  <a:gd name="T21" fmla="*/ 3 h 48"/>
                  <a:gd name="T22" fmla="*/ 149 w 150"/>
                  <a:gd name="T23" fmla="*/ 6 h 48"/>
                  <a:gd name="T24" fmla="*/ 150 w 150"/>
                  <a:gd name="T25" fmla="*/ 10 h 48"/>
                  <a:gd name="T26" fmla="*/ 150 w 150"/>
                  <a:gd name="T2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0" h="48">
                    <a:moveTo>
                      <a:pt x="0" y="48"/>
                    </a:moveTo>
                    <a:lnTo>
                      <a:pt x="0" y="10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0" y="0"/>
                    </a:lnTo>
                    <a:lnTo>
                      <a:pt x="140" y="0"/>
                    </a:lnTo>
                    <a:lnTo>
                      <a:pt x="144" y="1"/>
                    </a:lnTo>
                    <a:lnTo>
                      <a:pt x="147" y="3"/>
                    </a:lnTo>
                    <a:lnTo>
                      <a:pt x="149" y="6"/>
                    </a:lnTo>
                    <a:lnTo>
                      <a:pt x="150" y="10"/>
                    </a:lnTo>
                    <a:lnTo>
                      <a:pt x="150" y="4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8" name="Freeform 335"/>
              <p:cNvSpPr>
                <a:spLocks/>
              </p:cNvSpPr>
              <p:nvPr/>
            </p:nvSpPr>
            <p:spPr bwMode="auto">
              <a:xfrm>
                <a:off x="61" y="85"/>
                <a:ext cx="49" cy="48"/>
              </a:xfrm>
              <a:custGeom>
                <a:avLst/>
                <a:gdLst>
                  <a:gd name="T0" fmla="*/ 25 w 49"/>
                  <a:gd name="T1" fmla="*/ 48 h 48"/>
                  <a:gd name="T2" fmla="*/ 25 w 49"/>
                  <a:gd name="T3" fmla="*/ 48 h 48"/>
                  <a:gd name="T4" fmla="*/ 30 w 49"/>
                  <a:gd name="T5" fmla="*/ 47 h 48"/>
                  <a:gd name="T6" fmla="*/ 34 w 49"/>
                  <a:gd name="T7" fmla="*/ 46 h 48"/>
                  <a:gd name="T8" fmla="*/ 38 w 49"/>
                  <a:gd name="T9" fmla="*/ 44 h 48"/>
                  <a:gd name="T10" fmla="*/ 41 w 49"/>
                  <a:gd name="T11" fmla="*/ 41 h 48"/>
                  <a:gd name="T12" fmla="*/ 44 w 49"/>
                  <a:gd name="T13" fmla="*/ 37 h 48"/>
                  <a:gd name="T14" fmla="*/ 48 w 49"/>
                  <a:gd name="T15" fmla="*/ 32 h 48"/>
                  <a:gd name="T16" fmla="*/ 49 w 49"/>
                  <a:gd name="T17" fmla="*/ 28 h 48"/>
                  <a:gd name="T18" fmla="*/ 49 w 49"/>
                  <a:gd name="T19" fmla="*/ 23 h 48"/>
                  <a:gd name="T20" fmla="*/ 49 w 49"/>
                  <a:gd name="T21" fmla="*/ 23 h 48"/>
                  <a:gd name="T22" fmla="*/ 49 w 49"/>
                  <a:gd name="T23" fmla="*/ 18 h 48"/>
                  <a:gd name="T24" fmla="*/ 48 w 49"/>
                  <a:gd name="T25" fmla="*/ 14 h 48"/>
                  <a:gd name="T26" fmla="*/ 44 w 49"/>
                  <a:gd name="T27" fmla="*/ 10 h 48"/>
                  <a:gd name="T28" fmla="*/ 41 w 49"/>
                  <a:gd name="T29" fmla="*/ 6 h 48"/>
                  <a:gd name="T30" fmla="*/ 38 w 49"/>
                  <a:gd name="T31" fmla="*/ 4 h 48"/>
                  <a:gd name="T32" fmla="*/ 34 w 49"/>
                  <a:gd name="T33" fmla="*/ 1 h 48"/>
                  <a:gd name="T34" fmla="*/ 30 w 49"/>
                  <a:gd name="T35" fmla="*/ 0 h 48"/>
                  <a:gd name="T36" fmla="*/ 25 w 49"/>
                  <a:gd name="T37" fmla="*/ 0 h 48"/>
                  <a:gd name="T38" fmla="*/ 25 w 49"/>
                  <a:gd name="T39" fmla="*/ 0 h 48"/>
                  <a:gd name="T40" fmla="*/ 20 w 49"/>
                  <a:gd name="T41" fmla="*/ 0 h 48"/>
                  <a:gd name="T42" fmla="*/ 16 w 49"/>
                  <a:gd name="T43" fmla="*/ 1 h 48"/>
                  <a:gd name="T44" fmla="*/ 12 w 49"/>
                  <a:gd name="T45" fmla="*/ 4 h 48"/>
                  <a:gd name="T46" fmla="*/ 7 w 49"/>
                  <a:gd name="T47" fmla="*/ 6 h 48"/>
                  <a:gd name="T48" fmla="*/ 4 w 49"/>
                  <a:gd name="T49" fmla="*/ 10 h 48"/>
                  <a:gd name="T50" fmla="*/ 2 w 49"/>
                  <a:gd name="T51" fmla="*/ 14 h 48"/>
                  <a:gd name="T52" fmla="*/ 1 w 49"/>
                  <a:gd name="T53" fmla="*/ 18 h 48"/>
                  <a:gd name="T54" fmla="*/ 0 w 49"/>
                  <a:gd name="T55" fmla="*/ 23 h 48"/>
                  <a:gd name="T56" fmla="*/ 0 w 49"/>
                  <a:gd name="T57" fmla="*/ 23 h 48"/>
                  <a:gd name="T58" fmla="*/ 1 w 49"/>
                  <a:gd name="T59" fmla="*/ 28 h 48"/>
                  <a:gd name="T60" fmla="*/ 2 w 49"/>
                  <a:gd name="T61" fmla="*/ 32 h 48"/>
                  <a:gd name="T62" fmla="*/ 4 w 49"/>
                  <a:gd name="T63" fmla="*/ 37 h 48"/>
                  <a:gd name="T64" fmla="*/ 7 w 49"/>
                  <a:gd name="T65" fmla="*/ 41 h 48"/>
                  <a:gd name="T66" fmla="*/ 12 w 49"/>
                  <a:gd name="T67" fmla="*/ 44 h 48"/>
                  <a:gd name="T68" fmla="*/ 16 w 49"/>
                  <a:gd name="T69" fmla="*/ 46 h 48"/>
                  <a:gd name="T70" fmla="*/ 20 w 49"/>
                  <a:gd name="T71" fmla="*/ 47 h 48"/>
                  <a:gd name="T72" fmla="*/ 25 w 49"/>
                  <a:gd name="T73" fmla="*/ 48 h 48"/>
                  <a:gd name="T74" fmla="*/ 25 w 49"/>
                  <a:gd name="T7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25" y="48"/>
                    </a:moveTo>
                    <a:lnTo>
                      <a:pt x="25" y="48"/>
                    </a:lnTo>
                    <a:lnTo>
                      <a:pt x="30" y="47"/>
                    </a:lnTo>
                    <a:lnTo>
                      <a:pt x="34" y="46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4" y="37"/>
                    </a:lnTo>
                    <a:lnTo>
                      <a:pt x="48" y="32"/>
                    </a:lnTo>
                    <a:lnTo>
                      <a:pt x="49" y="28"/>
                    </a:lnTo>
                    <a:lnTo>
                      <a:pt x="49" y="23"/>
                    </a:lnTo>
                    <a:lnTo>
                      <a:pt x="49" y="23"/>
                    </a:lnTo>
                    <a:lnTo>
                      <a:pt x="49" y="18"/>
                    </a:lnTo>
                    <a:lnTo>
                      <a:pt x="48" y="14"/>
                    </a:lnTo>
                    <a:lnTo>
                      <a:pt x="44" y="10"/>
                    </a:lnTo>
                    <a:lnTo>
                      <a:pt x="41" y="6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2" y="4"/>
                    </a:lnTo>
                    <a:lnTo>
                      <a:pt x="7" y="6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7"/>
                    </a:lnTo>
                    <a:lnTo>
                      <a:pt x="7" y="41"/>
                    </a:lnTo>
                    <a:lnTo>
                      <a:pt x="12" y="44"/>
                    </a:lnTo>
                    <a:lnTo>
                      <a:pt x="16" y="46"/>
                    </a:lnTo>
                    <a:lnTo>
                      <a:pt x="20" y="47"/>
                    </a:lnTo>
                    <a:lnTo>
                      <a:pt x="25" y="48"/>
                    </a:lnTo>
                    <a:lnTo>
                      <a:pt x="25" y="48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9" name="Freeform 336"/>
              <p:cNvSpPr>
                <a:spLocks/>
              </p:cNvSpPr>
              <p:nvPr/>
            </p:nvSpPr>
            <p:spPr bwMode="auto">
              <a:xfrm>
                <a:off x="33" y="45"/>
                <a:ext cx="261" cy="155"/>
              </a:xfrm>
              <a:custGeom>
                <a:avLst/>
                <a:gdLst>
                  <a:gd name="T0" fmla="*/ 261 w 261"/>
                  <a:gd name="T1" fmla="*/ 155 h 155"/>
                  <a:gd name="T2" fmla="*/ 261 w 261"/>
                  <a:gd name="T3" fmla="*/ 155 h 155"/>
                  <a:gd name="T4" fmla="*/ 261 w 261"/>
                  <a:gd name="T5" fmla="*/ 62 h 155"/>
                  <a:gd name="T6" fmla="*/ 261 w 261"/>
                  <a:gd name="T7" fmla="*/ 62 h 155"/>
                  <a:gd name="T8" fmla="*/ 244 w 261"/>
                  <a:gd name="T9" fmla="*/ 62 h 155"/>
                  <a:gd name="T10" fmla="*/ 244 w 261"/>
                  <a:gd name="T11" fmla="*/ 96 h 155"/>
                  <a:gd name="T12" fmla="*/ 17 w 261"/>
                  <a:gd name="T13" fmla="*/ 96 h 155"/>
                  <a:gd name="T14" fmla="*/ 17 w 261"/>
                  <a:gd name="T15" fmla="*/ 0 h 155"/>
                  <a:gd name="T16" fmla="*/ 0 w 261"/>
                  <a:gd name="T17" fmla="*/ 0 h 155"/>
                  <a:gd name="T18" fmla="*/ 0 w 261"/>
                  <a:gd name="T19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155">
                    <a:moveTo>
                      <a:pt x="261" y="155"/>
                    </a:moveTo>
                    <a:lnTo>
                      <a:pt x="261" y="155"/>
                    </a:lnTo>
                    <a:lnTo>
                      <a:pt x="261" y="62"/>
                    </a:lnTo>
                    <a:lnTo>
                      <a:pt x="261" y="62"/>
                    </a:lnTo>
                    <a:lnTo>
                      <a:pt x="244" y="62"/>
                    </a:lnTo>
                    <a:lnTo>
                      <a:pt x="244" y="96"/>
                    </a:lnTo>
                    <a:lnTo>
                      <a:pt x="17" y="96"/>
                    </a:lnTo>
                    <a:lnTo>
                      <a:pt x="17" y="0"/>
                    </a:lnTo>
                    <a:lnTo>
                      <a:pt x="0" y="0"/>
                    </a:lnTo>
                    <a:lnTo>
                      <a:pt x="0" y="15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0" name="Freeform 337"/>
              <p:cNvSpPr>
                <a:spLocks/>
              </p:cNvSpPr>
              <p:nvPr/>
            </p:nvSpPr>
            <p:spPr bwMode="auto">
              <a:xfrm>
                <a:off x="50" y="184"/>
                <a:ext cx="227" cy="16"/>
              </a:xfrm>
              <a:custGeom>
                <a:avLst/>
                <a:gdLst>
                  <a:gd name="T0" fmla="*/ 0 w 227"/>
                  <a:gd name="T1" fmla="*/ 16 h 16"/>
                  <a:gd name="T2" fmla="*/ 0 w 227"/>
                  <a:gd name="T3" fmla="*/ 0 h 16"/>
                  <a:gd name="T4" fmla="*/ 227 w 227"/>
                  <a:gd name="T5" fmla="*/ 0 h 16"/>
                  <a:gd name="T6" fmla="*/ 227 w 227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7" h="16">
                    <a:moveTo>
                      <a:pt x="0" y="16"/>
                    </a:moveTo>
                    <a:lnTo>
                      <a:pt x="0" y="0"/>
                    </a:lnTo>
                    <a:lnTo>
                      <a:pt x="227" y="0"/>
                    </a:lnTo>
                    <a:lnTo>
                      <a:pt x="227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1" name="Rectangle 338"/>
              <p:cNvSpPr>
                <a:spLocks noChangeArrowheads="1"/>
              </p:cNvSpPr>
              <p:nvPr/>
            </p:nvSpPr>
            <p:spPr bwMode="auto">
              <a:xfrm>
                <a:off x="2682" y="1396"/>
                <a:ext cx="217" cy="170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2" name="Freeform 339"/>
              <p:cNvSpPr>
                <a:spLocks/>
              </p:cNvSpPr>
              <p:nvPr/>
            </p:nvSpPr>
            <p:spPr bwMode="auto">
              <a:xfrm>
                <a:off x="2699" y="1547"/>
                <a:ext cx="8" cy="6"/>
              </a:xfrm>
              <a:custGeom>
                <a:avLst/>
                <a:gdLst>
                  <a:gd name="T0" fmla="*/ 0 w 8"/>
                  <a:gd name="T1" fmla="*/ 6 h 6"/>
                  <a:gd name="T2" fmla="*/ 0 w 8"/>
                  <a:gd name="T3" fmla="*/ 0 h 6"/>
                  <a:gd name="T4" fmla="*/ 8 w 8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6">
                    <a:moveTo>
                      <a:pt x="0" y="6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3" name="Freeform 340"/>
              <p:cNvSpPr>
                <a:spLocks/>
              </p:cNvSpPr>
              <p:nvPr/>
            </p:nvSpPr>
            <p:spPr bwMode="auto">
              <a:xfrm>
                <a:off x="2840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4" name="Freeform 341"/>
              <p:cNvSpPr>
                <a:spLocks/>
              </p:cNvSpPr>
              <p:nvPr/>
            </p:nvSpPr>
            <p:spPr bwMode="auto">
              <a:xfrm>
                <a:off x="2857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5" name="Freeform 342"/>
              <p:cNvSpPr>
                <a:spLocks/>
              </p:cNvSpPr>
              <p:nvPr/>
            </p:nvSpPr>
            <p:spPr bwMode="auto">
              <a:xfrm>
                <a:off x="2873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6" name="Freeform 343"/>
              <p:cNvSpPr>
                <a:spLocks/>
              </p:cNvSpPr>
              <p:nvPr/>
            </p:nvSpPr>
            <p:spPr bwMode="auto">
              <a:xfrm>
                <a:off x="2699" y="1410"/>
                <a:ext cx="183" cy="127"/>
              </a:xfrm>
              <a:custGeom>
                <a:avLst/>
                <a:gdLst>
                  <a:gd name="T0" fmla="*/ 183 w 183"/>
                  <a:gd name="T1" fmla="*/ 115 h 127"/>
                  <a:gd name="T2" fmla="*/ 183 w 183"/>
                  <a:gd name="T3" fmla="*/ 115 h 127"/>
                  <a:gd name="T4" fmla="*/ 182 w 183"/>
                  <a:gd name="T5" fmla="*/ 120 h 127"/>
                  <a:gd name="T6" fmla="*/ 180 w 183"/>
                  <a:gd name="T7" fmla="*/ 124 h 127"/>
                  <a:gd name="T8" fmla="*/ 177 w 183"/>
                  <a:gd name="T9" fmla="*/ 126 h 127"/>
                  <a:gd name="T10" fmla="*/ 173 w 183"/>
                  <a:gd name="T11" fmla="*/ 127 h 127"/>
                  <a:gd name="T12" fmla="*/ 11 w 183"/>
                  <a:gd name="T13" fmla="*/ 127 h 127"/>
                  <a:gd name="T14" fmla="*/ 11 w 183"/>
                  <a:gd name="T15" fmla="*/ 127 h 127"/>
                  <a:gd name="T16" fmla="*/ 6 w 183"/>
                  <a:gd name="T17" fmla="*/ 126 h 127"/>
                  <a:gd name="T18" fmla="*/ 2 w 183"/>
                  <a:gd name="T19" fmla="*/ 124 h 127"/>
                  <a:gd name="T20" fmla="*/ 0 w 183"/>
                  <a:gd name="T21" fmla="*/ 120 h 127"/>
                  <a:gd name="T22" fmla="*/ 0 w 183"/>
                  <a:gd name="T23" fmla="*/ 115 h 127"/>
                  <a:gd name="T24" fmla="*/ 0 w 183"/>
                  <a:gd name="T25" fmla="*/ 11 h 127"/>
                  <a:gd name="T26" fmla="*/ 0 w 183"/>
                  <a:gd name="T27" fmla="*/ 11 h 127"/>
                  <a:gd name="T28" fmla="*/ 0 w 183"/>
                  <a:gd name="T29" fmla="*/ 6 h 127"/>
                  <a:gd name="T30" fmla="*/ 2 w 183"/>
                  <a:gd name="T31" fmla="*/ 3 h 127"/>
                  <a:gd name="T32" fmla="*/ 6 w 183"/>
                  <a:gd name="T33" fmla="*/ 0 h 127"/>
                  <a:gd name="T34" fmla="*/ 11 w 183"/>
                  <a:gd name="T35" fmla="*/ 0 h 127"/>
                  <a:gd name="T36" fmla="*/ 173 w 183"/>
                  <a:gd name="T37" fmla="*/ 0 h 127"/>
                  <a:gd name="T38" fmla="*/ 173 w 183"/>
                  <a:gd name="T39" fmla="*/ 0 h 127"/>
                  <a:gd name="T40" fmla="*/ 177 w 183"/>
                  <a:gd name="T41" fmla="*/ 0 h 127"/>
                  <a:gd name="T42" fmla="*/ 180 w 183"/>
                  <a:gd name="T43" fmla="*/ 3 h 127"/>
                  <a:gd name="T44" fmla="*/ 182 w 183"/>
                  <a:gd name="T45" fmla="*/ 6 h 127"/>
                  <a:gd name="T46" fmla="*/ 183 w 183"/>
                  <a:gd name="T47" fmla="*/ 11 h 127"/>
                  <a:gd name="T48" fmla="*/ 183 w 183"/>
                  <a:gd name="T49" fmla="*/ 11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3" h="127">
                    <a:moveTo>
                      <a:pt x="183" y="115"/>
                    </a:moveTo>
                    <a:lnTo>
                      <a:pt x="183" y="115"/>
                    </a:lnTo>
                    <a:lnTo>
                      <a:pt x="182" y="120"/>
                    </a:lnTo>
                    <a:lnTo>
                      <a:pt x="180" y="124"/>
                    </a:lnTo>
                    <a:lnTo>
                      <a:pt x="177" y="126"/>
                    </a:lnTo>
                    <a:lnTo>
                      <a:pt x="173" y="127"/>
                    </a:lnTo>
                    <a:lnTo>
                      <a:pt x="11" y="127"/>
                    </a:lnTo>
                    <a:lnTo>
                      <a:pt x="11" y="127"/>
                    </a:lnTo>
                    <a:lnTo>
                      <a:pt x="6" y="126"/>
                    </a:lnTo>
                    <a:lnTo>
                      <a:pt x="2" y="124"/>
                    </a:lnTo>
                    <a:lnTo>
                      <a:pt x="0" y="120"/>
                    </a:lnTo>
                    <a:lnTo>
                      <a:pt x="0" y="115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6"/>
                    </a:lnTo>
                    <a:lnTo>
                      <a:pt x="2" y="3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73" y="0"/>
                    </a:lnTo>
                    <a:lnTo>
                      <a:pt x="173" y="0"/>
                    </a:lnTo>
                    <a:lnTo>
                      <a:pt x="177" y="0"/>
                    </a:lnTo>
                    <a:lnTo>
                      <a:pt x="180" y="3"/>
                    </a:lnTo>
                    <a:lnTo>
                      <a:pt x="182" y="6"/>
                    </a:lnTo>
                    <a:lnTo>
                      <a:pt x="183" y="11"/>
                    </a:lnTo>
                    <a:lnTo>
                      <a:pt x="183" y="11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7" name="Line 344"/>
              <p:cNvSpPr>
                <a:spLocks noChangeShapeType="1"/>
              </p:cNvSpPr>
              <p:nvPr/>
            </p:nvSpPr>
            <p:spPr bwMode="auto">
              <a:xfrm>
                <a:off x="2717" y="1428"/>
                <a:ext cx="53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8" name="Freeform 345"/>
              <p:cNvSpPr>
                <a:spLocks/>
              </p:cNvSpPr>
              <p:nvPr/>
            </p:nvSpPr>
            <p:spPr bwMode="auto">
              <a:xfrm>
                <a:off x="2799" y="1345"/>
                <a:ext cx="36" cy="43"/>
              </a:xfrm>
              <a:custGeom>
                <a:avLst/>
                <a:gdLst>
                  <a:gd name="T0" fmla="*/ 6 w 36"/>
                  <a:gd name="T1" fmla="*/ 43 h 43"/>
                  <a:gd name="T2" fmla="*/ 6 w 36"/>
                  <a:gd name="T3" fmla="*/ 43 h 43"/>
                  <a:gd name="T4" fmla="*/ 3 w 36"/>
                  <a:gd name="T5" fmla="*/ 40 h 43"/>
                  <a:gd name="T6" fmla="*/ 0 w 36"/>
                  <a:gd name="T7" fmla="*/ 36 h 43"/>
                  <a:gd name="T8" fmla="*/ 36 w 36"/>
                  <a:gd name="T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6" y="43"/>
                    </a:moveTo>
                    <a:lnTo>
                      <a:pt x="6" y="43"/>
                    </a:lnTo>
                    <a:lnTo>
                      <a:pt x="3" y="40"/>
                    </a:lnTo>
                    <a:lnTo>
                      <a:pt x="0" y="36"/>
                    </a:lnTo>
                    <a:lnTo>
                      <a:pt x="3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9" name="Freeform 346"/>
              <p:cNvSpPr>
                <a:spLocks/>
              </p:cNvSpPr>
              <p:nvPr/>
            </p:nvSpPr>
            <p:spPr bwMode="auto">
              <a:xfrm>
                <a:off x="2747" y="1345"/>
                <a:ext cx="36" cy="43"/>
              </a:xfrm>
              <a:custGeom>
                <a:avLst/>
                <a:gdLst>
                  <a:gd name="T0" fmla="*/ 0 w 36"/>
                  <a:gd name="T1" fmla="*/ 0 h 43"/>
                  <a:gd name="T2" fmla="*/ 36 w 36"/>
                  <a:gd name="T3" fmla="*/ 36 h 43"/>
                  <a:gd name="T4" fmla="*/ 36 w 36"/>
                  <a:gd name="T5" fmla="*/ 36 h 43"/>
                  <a:gd name="T6" fmla="*/ 31 w 36"/>
                  <a:gd name="T7" fmla="*/ 40 h 43"/>
                  <a:gd name="T8" fmla="*/ 28 w 3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0" y="0"/>
                    </a:moveTo>
                    <a:lnTo>
                      <a:pt x="36" y="36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8" y="4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0" name="Freeform 347"/>
              <p:cNvSpPr>
                <a:spLocks/>
              </p:cNvSpPr>
              <p:nvPr/>
            </p:nvSpPr>
            <p:spPr bwMode="auto">
              <a:xfrm>
                <a:off x="2691" y="1573"/>
                <a:ext cx="198" cy="12"/>
              </a:xfrm>
              <a:custGeom>
                <a:avLst/>
                <a:gdLst>
                  <a:gd name="T0" fmla="*/ 198 w 198"/>
                  <a:gd name="T1" fmla="*/ 0 h 12"/>
                  <a:gd name="T2" fmla="*/ 193 w 198"/>
                  <a:gd name="T3" fmla="*/ 12 h 12"/>
                  <a:gd name="T4" fmla="*/ 5 w 198"/>
                  <a:gd name="T5" fmla="*/ 12 h 12"/>
                  <a:gd name="T6" fmla="*/ 0 w 19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8" h="12">
                    <a:moveTo>
                      <a:pt x="198" y="0"/>
                    </a:moveTo>
                    <a:lnTo>
                      <a:pt x="193" y="12"/>
                    </a:lnTo>
                    <a:lnTo>
                      <a:pt x="5" y="12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1" name="Freeform 348"/>
              <p:cNvSpPr>
                <a:spLocks/>
              </p:cNvSpPr>
              <p:nvPr/>
            </p:nvSpPr>
            <p:spPr bwMode="auto">
              <a:xfrm>
                <a:off x="4197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9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9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9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2" name="Freeform 349"/>
              <p:cNvSpPr>
                <a:spLocks/>
              </p:cNvSpPr>
              <p:nvPr/>
            </p:nvSpPr>
            <p:spPr bwMode="auto">
              <a:xfrm>
                <a:off x="4098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10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10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10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3" name="Freeform 350"/>
              <p:cNvSpPr>
                <a:spLocks/>
              </p:cNvSpPr>
              <p:nvPr/>
            </p:nvSpPr>
            <p:spPr bwMode="auto">
              <a:xfrm>
                <a:off x="4103" y="2101"/>
                <a:ext cx="103" cy="8"/>
              </a:xfrm>
              <a:custGeom>
                <a:avLst/>
                <a:gdLst>
                  <a:gd name="T0" fmla="*/ 103 w 103"/>
                  <a:gd name="T1" fmla="*/ 8 h 8"/>
                  <a:gd name="T2" fmla="*/ 103 w 103"/>
                  <a:gd name="T3" fmla="*/ 0 h 8"/>
                  <a:gd name="T4" fmla="*/ 103 w 103"/>
                  <a:gd name="T5" fmla="*/ 0 h 8"/>
                  <a:gd name="T6" fmla="*/ 82 w 103"/>
                  <a:gd name="T7" fmla="*/ 1 h 8"/>
                  <a:gd name="T8" fmla="*/ 51 w 103"/>
                  <a:gd name="T9" fmla="*/ 1 h 8"/>
                  <a:gd name="T10" fmla="*/ 51 w 103"/>
                  <a:gd name="T11" fmla="*/ 1 h 8"/>
                  <a:gd name="T12" fmla="*/ 21 w 103"/>
                  <a:gd name="T13" fmla="*/ 1 h 8"/>
                  <a:gd name="T14" fmla="*/ 0 w 103"/>
                  <a:gd name="T15" fmla="*/ 0 h 8"/>
                  <a:gd name="T16" fmla="*/ 0 w 103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8">
                    <a:moveTo>
                      <a:pt x="103" y="8"/>
                    </a:moveTo>
                    <a:lnTo>
                      <a:pt x="103" y="0"/>
                    </a:lnTo>
                    <a:lnTo>
                      <a:pt x="103" y="0"/>
                    </a:lnTo>
                    <a:lnTo>
                      <a:pt x="82" y="1"/>
                    </a:lnTo>
                    <a:lnTo>
                      <a:pt x="51" y="1"/>
                    </a:lnTo>
                    <a:lnTo>
                      <a:pt x="51" y="1"/>
                    </a:lnTo>
                    <a:lnTo>
                      <a:pt x="21" y="1"/>
                    </a:lnTo>
                    <a:lnTo>
                      <a:pt x="0" y="0"/>
                    </a:lnTo>
                    <a:lnTo>
                      <a:pt x="0" y="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4" name="Freeform 351"/>
              <p:cNvSpPr>
                <a:spLocks/>
              </p:cNvSpPr>
              <p:nvPr/>
            </p:nvSpPr>
            <p:spPr bwMode="auto">
              <a:xfrm>
                <a:off x="4087" y="1993"/>
                <a:ext cx="135" cy="116"/>
              </a:xfrm>
              <a:custGeom>
                <a:avLst/>
                <a:gdLst>
                  <a:gd name="T0" fmla="*/ 0 w 135"/>
                  <a:gd name="T1" fmla="*/ 116 h 116"/>
                  <a:gd name="T2" fmla="*/ 0 w 135"/>
                  <a:gd name="T3" fmla="*/ 65 h 116"/>
                  <a:gd name="T4" fmla="*/ 0 w 135"/>
                  <a:gd name="T5" fmla="*/ 65 h 116"/>
                  <a:gd name="T6" fmla="*/ 2 w 135"/>
                  <a:gd name="T7" fmla="*/ 59 h 116"/>
                  <a:gd name="T8" fmla="*/ 5 w 135"/>
                  <a:gd name="T9" fmla="*/ 53 h 116"/>
                  <a:gd name="T10" fmla="*/ 5 w 135"/>
                  <a:gd name="T11" fmla="*/ 53 h 116"/>
                  <a:gd name="T12" fmla="*/ 2 w 135"/>
                  <a:gd name="T13" fmla="*/ 50 h 116"/>
                  <a:gd name="T14" fmla="*/ 1 w 135"/>
                  <a:gd name="T15" fmla="*/ 47 h 116"/>
                  <a:gd name="T16" fmla="*/ 2 w 135"/>
                  <a:gd name="T17" fmla="*/ 45 h 116"/>
                  <a:gd name="T18" fmla="*/ 3 w 135"/>
                  <a:gd name="T19" fmla="*/ 44 h 116"/>
                  <a:gd name="T20" fmla="*/ 5 w 135"/>
                  <a:gd name="T21" fmla="*/ 44 h 116"/>
                  <a:gd name="T22" fmla="*/ 5 w 135"/>
                  <a:gd name="T23" fmla="*/ 44 h 116"/>
                  <a:gd name="T24" fmla="*/ 14 w 135"/>
                  <a:gd name="T25" fmla="*/ 44 h 116"/>
                  <a:gd name="T26" fmla="*/ 14 w 135"/>
                  <a:gd name="T27" fmla="*/ 44 h 116"/>
                  <a:gd name="T28" fmla="*/ 18 w 135"/>
                  <a:gd name="T29" fmla="*/ 20 h 116"/>
                  <a:gd name="T30" fmla="*/ 18 w 135"/>
                  <a:gd name="T31" fmla="*/ 20 h 116"/>
                  <a:gd name="T32" fmla="*/ 20 w 135"/>
                  <a:gd name="T33" fmla="*/ 14 h 116"/>
                  <a:gd name="T34" fmla="*/ 23 w 135"/>
                  <a:gd name="T35" fmla="*/ 10 h 116"/>
                  <a:gd name="T36" fmla="*/ 26 w 135"/>
                  <a:gd name="T37" fmla="*/ 7 h 116"/>
                  <a:gd name="T38" fmla="*/ 32 w 135"/>
                  <a:gd name="T39" fmla="*/ 5 h 116"/>
                  <a:gd name="T40" fmla="*/ 32 w 135"/>
                  <a:gd name="T41" fmla="*/ 5 h 116"/>
                  <a:gd name="T42" fmla="*/ 49 w 135"/>
                  <a:gd name="T43" fmla="*/ 1 h 116"/>
                  <a:gd name="T44" fmla="*/ 69 w 135"/>
                  <a:gd name="T45" fmla="*/ 0 h 116"/>
                  <a:gd name="T46" fmla="*/ 69 w 135"/>
                  <a:gd name="T47" fmla="*/ 0 h 116"/>
                  <a:gd name="T48" fmla="*/ 87 w 135"/>
                  <a:gd name="T49" fmla="*/ 1 h 116"/>
                  <a:gd name="T50" fmla="*/ 105 w 135"/>
                  <a:gd name="T51" fmla="*/ 5 h 116"/>
                  <a:gd name="T52" fmla="*/ 105 w 135"/>
                  <a:gd name="T53" fmla="*/ 5 h 116"/>
                  <a:gd name="T54" fmla="*/ 110 w 135"/>
                  <a:gd name="T55" fmla="*/ 7 h 116"/>
                  <a:gd name="T56" fmla="*/ 113 w 135"/>
                  <a:gd name="T57" fmla="*/ 10 h 116"/>
                  <a:gd name="T58" fmla="*/ 116 w 135"/>
                  <a:gd name="T59" fmla="*/ 14 h 116"/>
                  <a:gd name="T60" fmla="*/ 118 w 135"/>
                  <a:gd name="T61" fmla="*/ 20 h 116"/>
                  <a:gd name="T62" fmla="*/ 118 w 135"/>
                  <a:gd name="T63" fmla="*/ 20 h 116"/>
                  <a:gd name="T64" fmla="*/ 122 w 135"/>
                  <a:gd name="T65" fmla="*/ 44 h 116"/>
                  <a:gd name="T66" fmla="*/ 122 w 135"/>
                  <a:gd name="T67" fmla="*/ 44 h 116"/>
                  <a:gd name="T68" fmla="*/ 130 w 135"/>
                  <a:gd name="T69" fmla="*/ 44 h 116"/>
                  <a:gd name="T70" fmla="*/ 130 w 135"/>
                  <a:gd name="T71" fmla="*/ 44 h 116"/>
                  <a:gd name="T72" fmla="*/ 132 w 135"/>
                  <a:gd name="T73" fmla="*/ 44 h 116"/>
                  <a:gd name="T74" fmla="*/ 133 w 135"/>
                  <a:gd name="T75" fmla="*/ 45 h 116"/>
                  <a:gd name="T76" fmla="*/ 134 w 135"/>
                  <a:gd name="T77" fmla="*/ 47 h 116"/>
                  <a:gd name="T78" fmla="*/ 133 w 135"/>
                  <a:gd name="T79" fmla="*/ 50 h 116"/>
                  <a:gd name="T80" fmla="*/ 130 w 135"/>
                  <a:gd name="T81" fmla="*/ 53 h 116"/>
                  <a:gd name="T82" fmla="*/ 130 w 135"/>
                  <a:gd name="T83" fmla="*/ 53 h 116"/>
                  <a:gd name="T84" fmla="*/ 133 w 135"/>
                  <a:gd name="T85" fmla="*/ 59 h 116"/>
                  <a:gd name="T86" fmla="*/ 135 w 135"/>
                  <a:gd name="T87" fmla="*/ 65 h 116"/>
                  <a:gd name="T88" fmla="*/ 135 w 135"/>
                  <a:gd name="T8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35" h="116">
                    <a:moveTo>
                      <a:pt x="0" y="116"/>
                    </a:moveTo>
                    <a:lnTo>
                      <a:pt x="0" y="65"/>
                    </a:lnTo>
                    <a:lnTo>
                      <a:pt x="0" y="65"/>
                    </a:lnTo>
                    <a:lnTo>
                      <a:pt x="2" y="59"/>
                    </a:lnTo>
                    <a:lnTo>
                      <a:pt x="5" y="53"/>
                    </a:lnTo>
                    <a:lnTo>
                      <a:pt x="5" y="53"/>
                    </a:lnTo>
                    <a:lnTo>
                      <a:pt x="2" y="50"/>
                    </a:lnTo>
                    <a:lnTo>
                      <a:pt x="1" y="47"/>
                    </a:lnTo>
                    <a:lnTo>
                      <a:pt x="2" y="45"/>
                    </a:lnTo>
                    <a:lnTo>
                      <a:pt x="3" y="44"/>
                    </a:lnTo>
                    <a:lnTo>
                      <a:pt x="5" y="44"/>
                    </a:lnTo>
                    <a:lnTo>
                      <a:pt x="5" y="44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18" y="20"/>
                    </a:lnTo>
                    <a:lnTo>
                      <a:pt x="18" y="20"/>
                    </a:lnTo>
                    <a:lnTo>
                      <a:pt x="20" y="14"/>
                    </a:lnTo>
                    <a:lnTo>
                      <a:pt x="23" y="10"/>
                    </a:lnTo>
                    <a:lnTo>
                      <a:pt x="26" y="7"/>
                    </a:lnTo>
                    <a:lnTo>
                      <a:pt x="32" y="5"/>
                    </a:lnTo>
                    <a:lnTo>
                      <a:pt x="32" y="5"/>
                    </a:lnTo>
                    <a:lnTo>
                      <a:pt x="49" y="1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87" y="1"/>
                    </a:lnTo>
                    <a:lnTo>
                      <a:pt x="105" y="5"/>
                    </a:lnTo>
                    <a:lnTo>
                      <a:pt x="105" y="5"/>
                    </a:lnTo>
                    <a:lnTo>
                      <a:pt x="110" y="7"/>
                    </a:lnTo>
                    <a:lnTo>
                      <a:pt x="113" y="10"/>
                    </a:lnTo>
                    <a:lnTo>
                      <a:pt x="116" y="14"/>
                    </a:lnTo>
                    <a:lnTo>
                      <a:pt x="118" y="20"/>
                    </a:lnTo>
                    <a:lnTo>
                      <a:pt x="118" y="20"/>
                    </a:lnTo>
                    <a:lnTo>
                      <a:pt x="122" y="44"/>
                    </a:lnTo>
                    <a:lnTo>
                      <a:pt x="122" y="44"/>
                    </a:lnTo>
                    <a:lnTo>
                      <a:pt x="130" y="44"/>
                    </a:lnTo>
                    <a:lnTo>
                      <a:pt x="130" y="44"/>
                    </a:lnTo>
                    <a:lnTo>
                      <a:pt x="132" y="44"/>
                    </a:lnTo>
                    <a:lnTo>
                      <a:pt x="133" y="45"/>
                    </a:lnTo>
                    <a:lnTo>
                      <a:pt x="134" y="47"/>
                    </a:lnTo>
                    <a:lnTo>
                      <a:pt x="133" y="50"/>
                    </a:lnTo>
                    <a:lnTo>
                      <a:pt x="130" y="53"/>
                    </a:lnTo>
                    <a:lnTo>
                      <a:pt x="130" y="53"/>
                    </a:lnTo>
                    <a:lnTo>
                      <a:pt x="133" y="59"/>
                    </a:lnTo>
                    <a:lnTo>
                      <a:pt x="135" y="65"/>
                    </a:lnTo>
                    <a:lnTo>
                      <a:pt x="135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5" name="Freeform 352"/>
              <p:cNvSpPr>
                <a:spLocks/>
              </p:cNvSpPr>
              <p:nvPr/>
            </p:nvSpPr>
            <p:spPr bwMode="auto">
              <a:xfrm>
                <a:off x="4124" y="2028"/>
                <a:ext cx="14" cy="4"/>
              </a:xfrm>
              <a:custGeom>
                <a:avLst/>
                <a:gdLst>
                  <a:gd name="T0" fmla="*/ 14 w 14"/>
                  <a:gd name="T1" fmla="*/ 3 h 4"/>
                  <a:gd name="T2" fmla="*/ 14 w 14"/>
                  <a:gd name="T3" fmla="*/ 3 h 4"/>
                  <a:gd name="T4" fmla="*/ 11 w 14"/>
                  <a:gd name="T5" fmla="*/ 1 h 4"/>
                  <a:gd name="T6" fmla="*/ 7 w 14"/>
                  <a:gd name="T7" fmla="*/ 0 h 4"/>
                  <a:gd name="T8" fmla="*/ 7 w 14"/>
                  <a:gd name="T9" fmla="*/ 0 h 4"/>
                  <a:gd name="T10" fmla="*/ 5 w 14"/>
                  <a:gd name="T11" fmla="*/ 0 h 4"/>
                  <a:gd name="T12" fmla="*/ 3 w 14"/>
                  <a:gd name="T13" fmla="*/ 1 h 4"/>
                  <a:gd name="T14" fmla="*/ 0 w 14"/>
                  <a:gd name="T15" fmla="*/ 4 h 4"/>
                  <a:gd name="T16" fmla="*/ 0 w 14"/>
                  <a:gd name="T17" fmla="*/ 4 h 4"/>
                  <a:gd name="T18" fmla="*/ 14 w 14"/>
                  <a:gd name="T19" fmla="*/ 3 h 4"/>
                  <a:gd name="T20" fmla="*/ 14 w 14"/>
                  <a:gd name="T21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4">
                    <a:moveTo>
                      <a:pt x="14" y="3"/>
                    </a:moveTo>
                    <a:lnTo>
                      <a:pt x="14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4" y="3"/>
                    </a:lnTo>
                    <a:lnTo>
                      <a:pt x="14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6" name="Freeform 353"/>
              <p:cNvSpPr>
                <a:spLocks/>
              </p:cNvSpPr>
              <p:nvPr/>
            </p:nvSpPr>
            <p:spPr bwMode="auto">
              <a:xfrm>
                <a:off x="4109" y="2024"/>
                <a:ext cx="92" cy="12"/>
              </a:xfrm>
              <a:custGeom>
                <a:avLst/>
                <a:gdLst>
                  <a:gd name="T0" fmla="*/ 0 w 92"/>
                  <a:gd name="T1" fmla="*/ 12 h 12"/>
                  <a:gd name="T2" fmla="*/ 0 w 92"/>
                  <a:gd name="T3" fmla="*/ 12 h 12"/>
                  <a:gd name="T4" fmla="*/ 10 w 92"/>
                  <a:gd name="T5" fmla="*/ 10 h 12"/>
                  <a:gd name="T6" fmla="*/ 10 w 92"/>
                  <a:gd name="T7" fmla="*/ 10 h 12"/>
                  <a:gd name="T8" fmla="*/ 12 w 92"/>
                  <a:gd name="T9" fmla="*/ 5 h 12"/>
                  <a:gd name="T10" fmla="*/ 14 w 92"/>
                  <a:gd name="T11" fmla="*/ 2 h 12"/>
                  <a:gd name="T12" fmla="*/ 18 w 92"/>
                  <a:gd name="T13" fmla="*/ 0 h 12"/>
                  <a:gd name="T14" fmla="*/ 22 w 92"/>
                  <a:gd name="T15" fmla="*/ 0 h 12"/>
                  <a:gd name="T16" fmla="*/ 22 w 92"/>
                  <a:gd name="T17" fmla="*/ 0 h 12"/>
                  <a:gd name="T18" fmla="*/ 26 w 92"/>
                  <a:gd name="T19" fmla="*/ 0 h 12"/>
                  <a:gd name="T20" fmla="*/ 29 w 92"/>
                  <a:gd name="T21" fmla="*/ 2 h 12"/>
                  <a:gd name="T22" fmla="*/ 32 w 92"/>
                  <a:gd name="T23" fmla="*/ 4 h 12"/>
                  <a:gd name="T24" fmla="*/ 34 w 92"/>
                  <a:gd name="T25" fmla="*/ 7 h 12"/>
                  <a:gd name="T26" fmla="*/ 34 w 92"/>
                  <a:gd name="T27" fmla="*/ 7 h 12"/>
                  <a:gd name="T28" fmla="*/ 45 w 92"/>
                  <a:gd name="T29" fmla="*/ 7 h 12"/>
                  <a:gd name="T30" fmla="*/ 45 w 92"/>
                  <a:gd name="T31" fmla="*/ 7 h 12"/>
                  <a:gd name="T32" fmla="*/ 71 w 92"/>
                  <a:gd name="T33" fmla="*/ 8 h 12"/>
                  <a:gd name="T34" fmla="*/ 83 w 92"/>
                  <a:gd name="T35" fmla="*/ 10 h 12"/>
                  <a:gd name="T36" fmla="*/ 92 w 92"/>
                  <a:gd name="T3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2" h="12">
                    <a:moveTo>
                      <a:pt x="0" y="12"/>
                    </a:moveTo>
                    <a:lnTo>
                      <a:pt x="0" y="12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2" y="5"/>
                    </a:lnTo>
                    <a:lnTo>
                      <a:pt x="14" y="2"/>
                    </a:lnTo>
                    <a:lnTo>
                      <a:pt x="18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32" y="4"/>
                    </a:lnTo>
                    <a:lnTo>
                      <a:pt x="34" y="7"/>
                    </a:lnTo>
                    <a:lnTo>
                      <a:pt x="34" y="7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71" y="8"/>
                    </a:lnTo>
                    <a:lnTo>
                      <a:pt x="83" y="10"/>
                    </a:lnTo>
                    <a:lnTo>
                      <a:pt x="92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7" name="Freeform 354"/>
              <p:cNvSpPr>
                <a:spLocks/>
              </p:cNvSpPr>
              <p:nvPr/>
            </p:nvSpPr>
            <p:spPr bwMode="auto">
              <a:xfrm>
                <a:off x="4008" y="1887"/>
                <a:ext cx="292" cy="225"/>
              </a:xfrm>
              <a:custGeom>
                <a:avLst/>
                <a:gdLst>
                  <a:gd name="T0" fmla="*/ 277 w 292"/>
                  <a:gd name="T1" fmla="*/ 225 h 225"/>
                  <a:gd name="T2" fmla="*/ 277 w 292"/>
                  <a:gd name="T3" fmla="*/ 123 h 225"/>
                  <a:gd name="T4" fmla="*/ 283 w 292"/>
                  <a:gd name="T5" fmla="*/ 125 h 225"/>
                  <a:gd name="T6" fmla="*/ 292 w 292"/>
                  <a:gd name="T7" fmla="*/ 102 h 225"/>
                  <a:gd name="T8" fmla="*/ 10 w 292"/>
                  <a:gd name="T9" fmla="*/ 0 h 225"/>
                  <a:gd name="T10" fmla="*/ 0 w 292"/>
                  <a:gd name="T11" fmla="*/ 23 h 225"/>
                  <a:gd name="T12" fmla="*/ 16 w 292"/>
                  <a:gd name="T13" fmla="*/ 28 h 225"/>
                  <a:gd name="T14" fmla="*/ 16 w 292"/>
                  <a:gd name="T15" fmla="*/ 225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2" h="225">
                    <a:moveTo>
                      <a:pt x="277" y="225"/>
                    </a:moveTo>
                    <a:lnTo>
                      <a:pt x="277" y="123"/>
                    </a:lnTo>
                    <a:lnTo>
                      <a:pt x="283" y="125"/>
                    </a:lnTo>
                    <a:lnTo>
                      <a:pt x="292" y="102"/>
                    </a:lnTo>
                    <a:lnTo>
                      <a:pt x="10" y="0"/>
                    </a:lnTo>
                    <a:lnTo>
                      <a:pt x="0" y="23"/>
                    </a:lnTo>
                    <a:lnTo>
                      <a:pt x="16" y="28"/>
                    </a:lnTo>
                    <a:lnTo>
                      <a:pt x="16" y="22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8" name="Line 355"/>
              <p:cNvSpPr>
                <a:spLocks noChangeShapeType="1"/>
              </p:cNvSpPr>
              <p:nvPr/>
            </p:nvSpPr>
            <p:spPr bwMode="auto">
              <a:xfrm>
                <a:off x="4016" y="2132"/>
                <a:ext cx="277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9" name="Freeform 356"/>
              <p:cNvSpPr>
                <a:spLocks/>
              </p:cNvSpPr>
              <p:nvPr/>
            </p:nvSpPr>
            <p:spPr bwMode="auto">
              <a:xfrm>
                <a:off x="767" y="87"/>
                <a:ext cx="58" cy="191"/>
              </a:xfrm>
              <a:custGeom>
                <a:avLst/>
                <a:gdLst>
                  <a:gd name="T0" fmla="*/ 0 w 58"/>
                  <a:gd name="T1" fmla="*/ 191 h 191"/>
                  <a:gd name="T2" fmla="*/ 0 w 58"/>
                  <a:gd name="T3" fmla="*/ 0 h 191"/>
                  <a:gd name="T4" fmla="*/ 58 w 58"/>
                  <a:gd name="T5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1">
                    <a:moveTo>
                      <a:pt x="0" y="191"/>
                    </a:moveTo>
                    <a:lnTo>
                      <a:pt x="0" y="0"/>
                    </a:lnTo>
                    <a:lnTo>
                      <a:pt x="5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0" name="Freeform 357"/>
              <p:cNvSpPr>
                <a:spLocks/>
              </p:cNvSpPr>
              <p:nvPr/>
            </p:nvSpPr>
            <p:spPr bwMode="auto">
              <a:xfrm>
                <a:off x="784" y="10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1" name="Freeform 358"/>
              <p:cNvSpPr>
                <a:spLocks/>
              </p:cNvSpPr>
              <p:nvPr/>
            </p:nvSpPr>
            <p:spPr bwMode="auto">
              <a:xfrm>
                <a:off x="784" y="151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2" name="Freeform 359"/>
              <p:cNvSpPr>
                <a:spLocks/>
              </p:cNvSpPr>
              <p:nvPr/>
            </p:nvSpPr>
            <p:spPr bwMode="auto">
              <a:xfrm>
                <a:off x="784" y="194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3" name="Freeform 360"/>
              <p:cNvSpPr>
                <a:spLocks/>
              </p:cNvSpPr>
              <p:nvPr/>
            </p:nvSpPr>
            <p:spPr bwMode="auto">
              <a:xfrm>
                <a:off x="784" y="236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4" name="Freeform 361"/>
              <p:cNvSpPr>
                <a:spLocks/>
              </p:cNvSpPr>
              <p:nvPr/>
            </p:nvSpPr>
            <p:spPr bwMode="auto">
              <a:xfrm>
                <a:off x="836" y="45"/>
                <a:ext cx="136" cy="233"/>
              </a:xfrm>
              <a:custGeom>
                <a:avLst/>
                <a:gdLst>
                  <a:gd name="T0" fmla="*/ 0 w 136"/>
                  <a:gd name="T1" fmla="*/ 233 h 233"/>
                  <a:gd name="T2" fmla="*/ 0 w 136"/>
                  <a:gd name="T3" fmla="*/ 0 h 233"/>
                  <a:gd name="T4" fmla="*/ 136 w 136"/>
                  <a:gd name="T5" fmla="*/ 0 h 233"/>
                  <a:gd name="T6" fmla="*/ 136 w 136"/>
                  <a:gd name="T7" fmla="*/ 23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233">
                    <a:moveTo>
                      <a:pt x="0" y="233"/>
                    </a:moveTo>
                    <a:lnTo>
                      <a:pt x="0" y="0"/>
                    </a:lnTo>
                    <a:lnTo>
                      <a:pt x="136" y="0"/>
                    </a:lnTo>
                    <a:lnTo>
                      <a:pt x="136" y="23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5" name="Freeform 362"/>
              <p:cNvSpPr>
                <a:spLocks/>
              </p:cNvSpPr>
              <p:nvPr/>
            </p:nvSpPr>
            <p:spPr bwMode="auto">
              <a:xfrm>
                <a:off x="854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6" name="Freeform 363"/>
              <p:cNvSpPr>
                <a:spLocks/>
              </p:cNvSpPr>
              <p:nvPr/>
            </p:nvSpPr>
            <p:spPr bwMode="auto">
              <a:xfrm>
                <a:off x="892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7" name="Freeform 364"/>
              <p:cNvSpPr>
                <a:spLocks/>
              </p:cNvSpPr>
              <p:nvPr/>
            </p:nvSpPr>
            <p:spPr bwMode="auto">
              <a:xfrm>
                <a:off x="931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8" name="Freeform 365"/>
              <p:cNvSpPr>
                <a:spLocks/>
              </p:cNvSpPr>
              <p:nvPr/>
            </p:nvSpPr>
            <p:spPr bwMode="auto">
              <a:xfrm>
                <a:off x="854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9" name="Freeform 366"/>
              <p:cNvSpPr>
                <a:spLocks/>
              </p:cNvSpPr>
              <p:nvPr/>
            </p:nvSpPr>
            <p:spPr bwMode="auto">
              <a:xfrm>
                <a:off x="892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0" name="Freeform 367"/>
              <p:cNvSpPr>
                <a:spLocks/>
              </p:cNvSpPr>
              <p:nvPr/>
            </p:nvSpPr>
            <p:spPr bwMode="auto">
              <a:xfrm>
                <a:off x="931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1" name="Freeform 368"/>
              <p:cNvSpPr>
                <a:spLocks/>
              </p:cNvSpPr>
              <p:nvPr/>
            </p:nvSpPr>
            <p:spPr bwMode="auto">
              <a:xfrm>
                <a:off x="854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2" name="Freeform 369"/>
              <p:cNvSpPr>
                <a:spLocks/>
              </p:cNvSpPr>
              <p:nvPr/>
            </p:nvSpPr>
            <p:spPr bwMode="auto">
              <a:xfrm>
                <a:off x="892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3" name="Freeform 370"/>
              <p:cNvSpPr>
                <a:spLocks/>
              </p:cNvSpPr>
              <p:nvPr/>
            </p:nvSpPr>
            <p:spPr bwMode="auto">
              <a:xfrm>
                <a:off x="931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4" name="Freeform 371"/>
              <p:cNvSpPr>
                <a:spLocks/>
              </p:cNvSpPr>
              <p:nvPr/>
            </p:nvSpPr>
            <p:spPr bwMode="auto">
              <a:xfrm>
                <a:off x="854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5" name="Freeform 372"/>
              <p:cNvSpPr>
                <a:spLocks/>
              </p:cNvSpPr>
              <p:nvPr/>
            </p:nvSpPr>
            <p:spPr bwMode="auto">
              <a:xfrm>
                <a:off x="892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6" name="Freeform 373"/>
              <p:cNvSpPr>
                <a:spLocks/>
              </p:cNvSpPr>
              <p:nvPr/>
            </p:nvSpPr>
            <p:spPr bwMode="auto">
              <a:xfrm>
                <a:off x="931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7" name="Freeform 374"/>
              <p:cNvSpPr>
                <a:spLocks/>
              </p:cNvSpPr>
              <p:nvPr/>
            </p:nvSpPr>
            <p:spPr bwMode="auto">
              <a:xfrm>
                <a:off x="854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8" name="Freeform 375"/>
              <p:cNvSpPr>
                <a:spLocks/>
              </p:cNvSpPr>
              <p:nvPr/>
            </p:nvSpPr>
            <p:spPr bwMode="auto">
              <a:xfrm>
                <a:off x="892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9" name="Freeform 376"/>
              <p:cNvSpPr>
                <a:spLocks/>
              </p:cNvSpPr>
              <p:nvPr/>
            </p:nvSpPr>
            <p:spPr bwMode="auto">
              <a:xfrm>
                <a:off x="931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0" name="Line 377"/>
              <p:cNvSpPr>
                <a:spLocks noChangeShapeType="1"/>
              </p:cNvSpPr>
              <p:nvPr/>
            </p:nvSpPr>
            <p:spPr bwMode="auto">
              <a:xfrm flipH="1">
                <a:off x="752" y="298"/>
                <a:ext cx="235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1" name="Freeform 378"/>
              <p:cNvSpPr>
                <a:spLocks/>
              </p:cNvSpPr>
              <p:nvPr/>
            </p:nvSpPr>
            <p:spPr bwMode="auto">
              <a:xfrm>
                <a:off x="3100" y="2193"/>
                <a:ext cx="97" cy="175"/>
              </a:xfrm>
              <a:custGeom>
                <a:avLst/>
                <a:gdLst>
                  <a:gd name="T0" fmla="*/ 0 w 97"/>
                  <a:gd name="T1" fmla="*/ 0 h 175"/>
                  <a:gd name="T2" fmla="*/ 0 w 97"/>
                  <a:gd name="T3" fmla="*/ 175 h 175"/>
                  <a:gd name="T4" fmla="*/ 97 w 97"/>
                  <a:gd name="T5" fmla="*/ 175 h 175"/>
                  <a:gd name="T6" fmla="*/ 97 w 97"/>
                  <a:gd name="T7" fmla="*/ 27 h 175"/>
                  <a:gd name="T8" fmla="*/ 0 w 97"/>
                  <a:gd name="T9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175">
                    <a:moveTo>
                      <a:pt x="0" y="0"/>
                    </a:moveTo>
                    <a:lnTo>
                      <a:pt x="0" y="175"/>
                    </a:lnTo>
                    <a:lnTo>
                      <a:pt x="97" y="175"/>
                    </a:lnTo>
                    <a:lnTo>
                      <a:pt x="97" y="2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2" name="Line 379"/>
              <p:cNvSpPr>
                <a:spLocks noChangeShapeType="1"/>
              </p:cNvSpPr>
              <p:nvPr/>
            </p:nvSpPr>
            <p:spPr bwMode="auto">
              <a:xfrm>
                <a:off x="3154" y="235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3" name="Line 380"/>
              <p:cNvSpPr>
                <a:spLocks noChangeShapeType="1"/>
              </p:cNvSpPr>
              <p:nvPr/>
            </p:nvSpPr>
            <p:spPr bwMode="auto">
              <a:xfrm>
                <a:off x="3174" y="235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4" name="Freeform 381"/>
              <p:cNvSpPr>
                <a:spLocks/>
              </p:cNvSpPr>
              <p:nvPr/>
            </p:nvSpPr>
            <p:spPr bwMode="auto">
              <a:xfrm>
                <a:off x="3028" y="2210"/>
                <a:ext cx="27" cy="38"/>
              </a:xfrm>
              <a:custGeom>
                <a:avLst/>
                <a:gdLst>
                  <a:gd name="T0" fmla="*/ 0 w 27"/>
                  <a:gd name="T1" fmla="*/ 9 h 38"/>
                  <a:gd name="T2" fmla="*/ 0 w 27"/>
                  <a:gd name="T3" fmla="*/ 38 h 38"/>
                  <a:gd name="T4" fmla="*/ 27 w 27"/>
                  <a:gd name="T5" fmla="*/ 32 h 38"/>
                  <a:gd name="T6" fmla="*/ 27 w 27"/>
                  <a:gd name="T7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38">
                    <a:moveTo>
                      <a:pt x="0" y="9"/>
                    </a:moveTo>
                    <a:lnTo>
                      <a:pt x="0" y="38"/>
                    </a:lnTo>
                    <a:lnTo>
                      <a:pt x="27" y="32"/>
                    </a:lnTo>
                    <a:lnTo>
                      <a:pt x="2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5" name="Freeform 382"/>
              <p:cNvSpPr>
                <a:spLocks/>
              </p:cNvSpPr>
              <p:nvPr/>
            </p:nvSpPr>
            <p:spPr bwMode="auto">
              <a:xfrm>
                <a:off x="2995" y="2193"/>
                <a:ext cx="97" cy="175"/>
              </a:xfrm>
              <a:custGeom>
                <a:avLst/>
                <a:gdLst>
                  <a:gd name="T0" fmla="*/ 97 w 97"/>
                  <a:gd name="T1" fmla="*/ 0 h 175"/>
                  <a:gd name="T2" fmla="*/ 0 w 97"/>
                  <a:gd name="T3" fmla="*/ 27 h 175"/>
                  <a:gd name="T4" fmla="*/ 0 w 97"/>
                  <a:gd name="T5" fmla="*/ 175 h 175"/>
                  <a:gd name="T6" fmla="*/ 97 w 97"/>
                  <a:gd name="T7" fmla="*/ 1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7" h="175">
                    <a:moveTo>
                      <a:pt x="97" y="0"/>
                    </a:moveTo>
                    <a:lnTo>
                      <a:pt x="0" y="27"/>
                    </a:lnTo>
                    <a:lnTo>
                      <a:pt x="0" y="175"/>
                    </a:lnTo>
                    <a:lnTo>
                      <a:pt x="97" y="17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6" name="Freeform 383"/>
              <p:cNvSpPr>
                <a:spLocks/>
              </p:cNvSpPr>
              <p:nvPr/>
            </p:nvSpPr>
            <p:spPr bwMode="auto">
              <a:xfrm>
                <a:off x="3020" y="2303"/>
                <a:ext cx="40" cy="10"/>
              </a:xfrm>
              <a:custGeom>
                <a:avLst/>
                <a:gdLst>
                  <a:gd name="T0" fmla="*/ 40 w 40"/>
                  <a:gd name="T1" fmla="*/ 0 h 10"/>
                  <a:gd name="T2" fmla="*/ 0 w 40"/>
                  <a:gd name="T3" fmla="*/ 2 h 10"/>
                  <a:gd name="T4" fmla="*/ 0 w 40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0">
                    <a:moveTo>
                      <a:pt x="40" y="0"/>
                    </a:moveTo>
                    <a:lnTo>
                      <a:pt x="0" y="2"/>
                    </a:lnTo>
                    <a:lnTo>
                      <a:pt x="0" y="1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7" name="Freeform 384"/>
              <p:cNvSpPr>
                <a:spLocks/>
              </p:cNvSpPr>
              <p:nvPr/>
            </p:nvSpPr>
            <p:spPr bwMode="auto">
              <a:xfrm>
                <a:off x="3020" y="2278"/>
                <a:ext cx="53" cy="13"/>
              </a:xfrm>
              <a:custGeom>
                <a:avLst/>
                <a:gdLst>
                  <a:gd name="T0" fmla="*/ 53 w 53"/>
                  <a:gd name="T1" fmla="*/ 0 h 13"/>
                  <a:gd name="T2" fmla="*/ 0 w 53"/>
                  <a:gd name="T3" fmla="*/ 5 h 13"/>
                  <a:gd name="T4" fmla="*/ 0 w 5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3">
                    <a:moveTo>
                      <a:pt x="53" y="0"/>
                    </a:moveTo>
                    <a:lnTo>
                      <a:pt x="0" y="5"/>
                    </a:lnTo>
                    <a:lnTo>
                      <a:pt x="0" y="1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8" name="Line 385"/>
              <p:cNvSpPr>
                <a:spLocks noChangeShapeType="1"/>
              </p:cNvSpPr>
              <p:nvPr/>
            </p:nvSpPr>
            <p:spPr bwMode="auto">
              <a:xfrm>
                <a:off x="3786" y="1844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9" name="Line 386"/>
              <p:cNvSpPr>
                <a:spLocks noChangeShapeType="1"/>
              </p:cNvSpPr>
              <p:nvPr/>
            </p:nvSpPr>
            <p:spPr bwMode="auto">
              <a:xfrm>
                <a:off x="3784" y="183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0" name="Freeform 387"/>
              <p:cNvSpPr>
                <a:spLocks/>
              </p:cNvSpPr>
              <p:nvPr/>
            </p:nvSpPr>
            <p:spPr bwMode="auto">
              <a:xfrm>
                <a:off x="3778" y="1796"/>
                <a:ext cx="170" cy="98"/>
              </a:xfrm>
              <a:custGeom>
                <a:avLst/>
                <a:gdLst>
                  <a:gd name="T0" fmla="*/ 148 w 170"/>
                  <a:gd name="T1" fmla="*/ 0 h 98"/>
                  <a:gd name="T2" fmla="*/ 164 w 170"/>
                  <a:gd name="T3" fmla="*/ 6 h 98"/>
                  <a:gd name="T4" fmla="*/ 164 w 170"/>
                  <a:gd name="T5" fmla="*/ 6 h 98"/>
                  <a:gd name="T6" fmla="*/ 164 w 170"/>
                  <a:gd name="T7" fmla="*/ 6 h 98"/>
                  <a:gd name="T8" fmla="*/ 164 w 170"/>
                  <a:gd name="T9" fmla="*/ 6 h 98"/>
                  <a:gd name="T10" fmla="*/ 167 w 170"/>
                  <a:gd name="T11" fmla="*/ 8 h 98"/>
                  <a:gd name="T12" fmla="*/ 169 w 170"/>
                  <a:gd name="T13" fmla="*/ 10 h 98"/>
                  <a:gd name="T14" fmla="*/ 170 w 170"/>
                  <a:gd name="T15" fmla="*/ 14 h 98"/>
                  <a:gd name="T16" fmla="*/ 169 w 170"/>
                  <a:gd name="T17" fmla="*/ 18 h 98"/>
                  <a:gd name="T18" fmla="*/ 169 w 170"/>
                  <a:gd name="T19" fmla="*/ 18 h 98"/>
                  <a:gd name="T20" fmla="*/ 169 w 170"/>
                  <a:gd name="T21" fmla="*/ 18 h 98"/>
                  <a:gd name="T22" fmla="*/ 169 w 170"/>
                  <a:gd name="T23" fmla="*/ 18 h 98"/>
                  <a:gd name="T24" fmla="*/ 169 w 170"/>
                  <a:gd name="T25" fmla="*/ 18 h 98"/>
                  <a:gd name="T26" fmla="*/ 142 w 170"/>
                  <a:gd name="T27" fmla="*/ 91 h 98"/>
                  <a:gd name="T28" fmla="*/ 142 w 170"/>
                  <a:gd name="T29" fmla="*/ 91 h 98"/>
                  <a:gd name="T30" fmla="*/ 140 w 170"/>
                  <a:gd name="T31" fmla="*/ 95 h 98"/>
                  <a:gd name="T32" fmla="*/ 137 w 170"/>
                  <a:gd name="T33" fmla="*/ 97 h 98"/>
                  <a:gd name="T34" fmla="*/ 137 w 170"/>
                  <a:gd name="T35" fmla="*/ 97 h 98"/>
                  <a:gd name="T36" fmla="*/ 134 w 170"/>
                  <a:gd name="T37" fmla="*/ 98 h 98"/>
                  <a:gd name="T38" fmla="*/ 130 w 170"/>
                  <a:gd name="T39" fmla="*/ 98 h 98"/>
                  <a:gd name="T40" fmla="*/ 130 w 170"/>
                  <a:gd name="T41" fmla="*/ 98 h 98"/>
                  <a:gd name="T42" fmla="*/ 7 w 170"/>
                  <a:gd name="T43" fmla="*/ 52 h 98"/>
                  <a:gd name="T44" fmla="*/ 7 w 170"/>
                  <a:gd name="T45" fmla="*/ 52 h 98"/>
                  <a:gd name="T46" fmla="*/ 7 w 170"/>
                  <a:gd name="T47" fmla="*/ 52 h 98"/>
                  <a:gd name="T48" fmla="*/ 7 w 170"/>
                  <a:gd name="T49" fmla="*/ 52 h 98"/>
                  <a:gd name="T50" fmla="*/ 3 w 170"/>
                  <a:gd name="T51" fmla="*/ 50 h 98"/>
                  <a:gd name="T52" fmla="*/ 1 w 170"/>
                  <a:gd name="T53" fmla="*/ 47 h 98"/>
                  <a:gd name="T54" fmla="*/ 0 w 170"/>
                  <a:gd name="T55" fmla="*/ 44 h 98"/>
                  <a:gd name="T56" fmla="*/ 1 w 170"/>
                  <a:gd name="T57" fmla="*/ 40 h 98"/>
                  <a:gd name="T58" fmla="*/ 1 w 170"/>
                  <a:gd name="T59" fmla="*/ 39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70" h="98">
                    <a:moveTo>
                      <a:pt x="148" y="0"/>
                    </a:move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7" y="8"/>
                    </a:lnTo>
                    <a:lnTo>
                      <a:pt x="169" y="10"/>
                    </a:lnTo>
                    <a:lnTo>
                      <a:pt x="170" y="14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42" y="91"/>
                    </a:lnTo>
                    <a:lnTo>
                      <a:pt x="142" y="91"/>
                    </a:lnTo>
                    <a:lnTo>
                      <a:pt x="140" y="95"/>
                    </a:lnTo>
                    <a:lnTo>
                      <a:pt x="137" y="97"/>
                    </a:lnTo>
                    <a:lnTo>
                      <a:pt x="137" y="97"/>
                    </a:lnTo>
                    <a:lnTo>
                      <a:pt x="134" y="98"/>
                    </a:lnTo>
                    <a:lnTo>
                      <a:pt x="130" y="98"/>
                    </a:lnTo>
                    <a:lnTo>
                      <a:pt x="130" y="98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3" y="50"/>
                    </a:lnTo>
                    <a:lnTo>
                      <a:pt x="1" y="47"/>
                    </a:lnTo>
                    <a:lnTo>
                      <a:pt x="0" y="44"/>
                    </a:lnTo>
                    <a:lnTo>
                      <a:pt x="1" y="40"/>
                    </a:lnTo>
                    <a:lnTo>
                      <a:pt x="1" y="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1" name="Line 388"/>
              <p:cNvSpPr>
                <a:spLocks noChangeShapeType="1"/>
              </p:cNvSpPr>
              <p:nvPr/>
            </p:nvSpPr>
            <p:spPr bwMode="auto">
              <a:xfrm>
                <a:off x="3939" y="182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2" name="Freeform 389"/>
              <p:cNvSpPr>
                <a:spLocks/>
              </p:cNvSpPr>
              <p:nvPr/>
            </p:nvSpPr>
            <p:spPr bwMode="auto">
              <a:xfrm>
                <a:off x="3759" y="1735"/>
                <a:ext cx="163" cy="133"/>
              </a:xfrm>
              <a:custGeom>
                <a:avLst/>
                <a:gdLst>
                  <a:gd name="T0" fmla="*/ 136 w 163"/>
                  <a:gd name="T1" fmla="*/ 128 h 133"/>
                  <a:gd name="T2" fmla="*/ 136 w 163"/>
                  <a:gd name="T3" fmla="*/ 128 h 133"/>
                  <a:gd name="T4" fmla="*/ 135 w 163"/>
                  <a:gd name="T5" fmla="*/ 130 h 133"/>
                  <a:gd name="T6" fmla="*/ 132 w 163"/>
                  <a:gd name="T7" fmla="*/ 132 h 133"/>
                  <a:gd name="T8" fmla="*/ 130 w 163"/>
                  <a:gd name="T9" fmla="*/ 133 h 133"/>
                  <a:gd name="T10" fmla="*/ 127 w 163"/>
                  <a:gd name="T11" fmla="*/ 132 h 133"/>
                  <a:gd name="T12" fmla="*/ 5 w 163"/>
                  <a:gd name="T13" fmla="*/ 88 h 133"/>
                  <a:gd name="T14" fmla="*/ 5 w 163"/>
                  <a:gd name="T15" fmla="*/ 88 h 133"/>
                  <a:gd name="T16" fmla="*/ 2 w 163"/>
                  <a:gd name="T17" fmla="*/ 86 h 133"/>
                  <a:gd name="T18" fmla="*/ 1 w 163"/>
                  <a:gd name="T19" fmla="*/ 84 h 133"/>
                  <a:gd name="T20" fmla="*/ 0 w 163"/>
                  <a:gd name="T21" fmla="*/ 80 h 133"/>
                  <a:gd name="T22" fmla="*/ 0 w 163"/>
                  <a:gd name="T23" fmla="*/ 78 h 133"/>
                  <a:gd name="T24" fmla="*/ 26 w 163"/>
                  <a:gd name="T25" fmla="*/ 4 h 133"/>
                  <a:gd name="T26" fmla="*/ 26 w 163"/>
                  <a:gd name="T27" fmla="*/ 4 h 133"/>
                  <a:gd name="T28" fmla="*/ 28 w 163"/>
                  <a:gd name="T29" fmla="*/ 2 h 133"/>
                  <a:gd name="T30" fmla="*/ 30 w 163"/>
                  <a:gd name="T31" fmla="*/ 0 h 133"/>
                  <a:gd name="T32" fmla="*/ 33 w 163"/>
                  <a:gd name="T33" fmla="*/ 0 h 133"/>
                  <a:gd name="T34" fmla="*/ 36 w 163"/>
                  <a:gd name="T35" fmla="*/ 0 h 133"/>
                  <a:gd name="T36" fmla="*/ 159 w 163"/>
                  <a:gd name="T37" fmla="*/ 46 h 133"/>
                  <a:gd name="T38" fmla="*/ 159 w 163"/>
                  <a:gd name="T39" fmla="*/ 46 h 133"/>
                  <a:gd name="T40" fmla="*/ 161 w 163"/>
                  <a:gd name="T41" fmla="*/ 47 h 133"/>
                  <a:gd name="T42" fmla="*/ 163 w 163"/>
                  <a:gd name="T43" fmla="*/ 49 h 133"/>
                  <a:gd name="T44" fmla="*/ 163 w 163"/>
                  <a:gd name="T45" fmla="*/ 52 h 133"/>
                  <a:gd name="T46" fmla="*/ 163 w 163"/>
                  <a:gd name="T47" fmla="*/ 55 h 133"/>
                  <a:gd name="T48" fmla="*/ 136 w 163"/>
                  <a:gd name="T49" fmla="*/ 128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33">
                    <a:moveTo>
                      <a:pt x="136" y="128"/>
                    </a:moveTo>
                    <a:lnTo>
                      <a:pt x="136" y="128"/>
                    </a:lnTo>
                    <a:lnTo>
                      <a:pt x="135" y="130"/>
                    </a:lnTo>
                    <a:lnTo>
                      <a:pt x="132" y="132"/>
                    </a:lnTo>
                    <a:lnTo>
                      <a:pt x="130" y="133"/>
                    </a:lnTo>
                    <a:lnTo>
                      <a:pt x="127" y="132"/>
                    </a:lnTo>
                    <a:lnTo>
                      <a:pt x="5" y="88"/>
                    </a:lnTo>
                    <a:lnTo>
                      <a:pt x="5" y="88"/>
                    </a:lnTo>
                    <a:lnTo>
                      <a:pt x="2" y="86"/>
                    </a:lnTo>
                    <a:lnTo>
                      <a:pt x="1" y="84"/>
                    </a:lnTo>
                    <a:lnTo>
                      <a:pt x="0" y="80"/>
                    </a:lnTo>
                    <a:lnTo>
                      <a:pt x="0" y="78"/>
                    </a:lnTo>
                    <a:lnTo>
                      <a:pt x="26" y="4"/>
                    </a:lnTo>
                    <a:lnTo>
                      <a:pt x="26" y="4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33" y="0"/>
                    </a:lnTo>
                    <a:lnTo>
                      <a:pt x="36" y="0"/>
                    </a:lnTo>
                    <a:lnTo>
                      <a:pt x="159" y="46"/>
                    </a:lnTo>
                    <a:lnTo>
                      <a:pt x="159" y="46"/>
                    </a:lnTo>
                    <a:lnTo>
                      <a:pt x="161" y="47"/>
                    </a:lnTo>
                    <a:lnTo>
                      <a:pt x="163" y="49"/>
                    </a:lnTo>
                    <a:lnTo>
                      <a:pt x="163" y="52"/>
                    </a:lnTo>
                    <a:lnTo>
                      <a:pt x="163" y="55"/>
                    </a:lnTo>
                    <a:lnTo>
                      <a:pt x="136" y="1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3" name="Freeform 390"/>
              <p:cNvSpPr>
                <a:spLocks/>
              </p:cNvSpPr>
              <p:nvPr/>
            </p:nvSpPr>
            <p:spPr bwMode="auto">
              <a:xfrm>
                <a:off x="3783" y="1793"/>
                <a:ext cx="107" cy="39"/>
              </a:xfrm>
              <a:custGeom>
                <a:avLst/>
                <a:gdLst>
                  <a:gd name="T0" fmla="*/ 0 w 107"/>
                  <a:gd name="T1" fmla="*/ 0 h 39"/>
                  <a:gd name="T2" fmla="*/ 0 w 107"/>
                  <a:gd name="T3" fmla="*/ 0 h 39"/>
                  <a:gd name="T4" fmla="*/ 107 w 107"/>
                  <a:gd name="T5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7" h="39">
                    <a:moveTo>
                      <a:pt x="0" y="0"/>
                    </a:moveTo>
                    <a:lnTo>
                      <a:pt x="0" y="0"/>
                    </a:lnTo>
                    <a:lnTo>
                      <a:pt x="107" y="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4" name="Freeform 391"/>
              <p:cNvSpPr>
                <a:spLocks/>
              </p:cNvSpPr>
              <p:nvPr/>
            </p:nvSpPr>
            <p:spPr bwMode="auto">
              <a:xfrm>
                <a:off x="3779" y="1809"/>
                <a:ext cx="59" cy="22"/>
              </a:xfrm>
              <a:custGeom>
                <a:avLst/>
                <a:gdLst>
                  <a:gd name="T0" fmla="*/ 0 w 59"/>
                  <a:gd name="T1" fmla="*/ 0 h 22"/>
                  <a:gd name="T2" fmla="*/ 0 w 59"/>
                  <a:gd name="T3" fmla="*/ 0 h 22"/>
                  <a:gd name="T4" fmla="*/ 59 w 59"/>
                  <a:gd name="T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22">
                    <a:moveTo>
                      <a:pt x="0" y="0"/>
                    </a:moveTo>
                    <a:lnTo>
                      <a:pt x="0" y="0"/>
                    </a:lnTo>
                    <a:lnTo>
                      <a:pt x="59" y="2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5" name="Freeform 392"/>
              <p:cNvSpPr>
                <a:spLocks/>
              </p:cNvSpPr>
              <p:nvPr/>
            </p:nvSpPr>
            <p:spPr bwMode="auto">
              <a:xfrm>
                <a:off x="3878" y="1784"/>
                <a:ext cx="25" cy="24"/>
              </a:xfrm>
              <a:custGeom>
                <a:avLst/>
                <a:gdLst>
                  <a:gd name="T0" fmla="*/ 16 w 25"/>
                  <a:gd name="T1" fmla="*/ 1 h 24"/>
                  <a:gd name="T2" fmla="*/ 16 w 25"/>
                  <a:gd name="T3" fmla="*/ 1 h 24"/>
                  <a:gd name="T4" fmla="*/ 11 w 25"/>
                  <a:gd name="T5" fmla="*/ 0 h 24"/>
                  <a:gd name="T6" fmla="*/ 7 w 25"/>
                  <a:gd name="T7" fmla="*/ 2 h 24"/>
                  <a:gd name="T8" fmla="*/ 3 w 25"/>
                  <a:gd name="T9" fmla="*/ 4 h 24"/>
                  <a:gd name="T10" fmla="*/ 1 w 25"/>
                  <a:gd name="T11" fmla="*/ 8 h 24"/>
                  <a:gd name="T12" fmla="*/ 1 w 25"/>
                  <a:gd name="T13" fmla="*/ 8 h 24"/>
                  <a:gd name="T14" fmla="*/ 0 w 25"/>
                  <a:gd name="T15" fmla="*/ 13 h 24"/>
                  <a:gd name="T16" fmla="*/ 1 w 25"/>
                  <a:gd name="T17" fmla="*/ 17 h 24"/>
                  <a:gd name="T18" fmla="*/ 4 w 25"/>
                  <a:gd name="T19" fmla="*/ 21 h 24"/>
                  <a:gd name="T20" fmla="*/ 8 w 25"/>
                  <a:gd name="T21" fmla="*/ 23 h 24"/>
                  <a:gd name="T22" fmla="*/ 8 w 25"/>
                  <a:gd name="T23" fmla="*/ 23 h 24"/>
                  <a:gd name="T24" fmla="*/ 13 w 25"/>
                  <a:gd name="T25" fmla="*/ 24 h 24"/>
                  <a:gd name="T26" fmla="*/ 17 w 25"/>
                  <a:gd name="T27" fmla="*/ 23 h 24"/>
                  <a:gd name="T28" fmla="*/ 21 w 25"/>
                  <a:gd name="T29" fmla="*/ 20 h 24"/>
                  <a:gd name="T30" fmla="*/ 23 w 25"/>
                  <a:gd name="T31" fmla="*/ 16 h 24"/>
                  <a:gd name="T32" fmla="*/ 23 w 25"/>
                  <a:gd name="T33" fmla="*/ 16 h 24"/>
                  <a:gd name="T34" fmla="*/ 25 w 25"/>
                  <a:gd name="T35" fmla="*/ 12 h 24"/>
                  <a:gd name="T36" fmla="*/ 23 w 25"/>
                  <a:gd name="T37" fmla="*/ 7 h 24"/>
                  <a:gd name="T38" fmla="*/ 20 w 25"/>
                  <a:gd name="T39" fmla="*/ 4 h 24"/>
                  <a:gd name="T40" fmla="*/ 16 w 25"/>
                  <a:gd name="T41" fmla="*/ 1 h 24"/>
                  <a:gd name="T42" fmla="*/ 16 w 25"/>
                  <a:gd name="T43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" h="24">
                    <a:moveTo>
                      <a:pt x="16" y="1"/>
                    </a:moveTo>
                    <a:lnTo>
                      <a:pt x="16" y="1"/>
                    </a:lnTo>
                    <a:lnTo>
                      <a:pt x="11" y="0"/>
                    </a:lnTo>
                    <a:lnTo>
                      <a:pt x="7" y="2"/>
                    </a:lnTo>
                    <a:lnTo>
                      <a:pt x="3" y="4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0" y="13"/>
                    </a:lnTo>
                    <a:lnTo>
                      <a:pt x="1" y="17"/>
                    </a:lnTo>
                    <a:lnTo>
                      <a:pt x="4" y="21"/>
                    </a:lnTo>
                    <a:lnTo>
                      <a:pt x="8" y="23"/>
                    </a:lnTo>
                    <a:lnTo>
                      <a:pt x="8" y="23"/>
                    </a:lnTo>
                    <a:lnTo>
                      <a:pt x="13" y="24"/>
                    </a:lnTo>
                    <a:lnTo>
                      <a:pt x="17" y="23"/>
                    </a:lnTo>
                    <a:lnTo>
                      <a:pt x="21" y="20"/>
                    </a:lnTo>
                    <a:lnTo>
                      <a:pt x="23" y="16"/>
                    </a:lnTo>
                    <a:lnTo>
                      <a:pt x="23" y="16"/>
                    </a:lnTo>
                    <a:lnTo>
                      <a:pt x="25" y="12"/>
                    </a:lnTo>
                    <a:lnTo>
                      <a:pt x="23" y="7"/>
                    </a:lnTo>
                    <a:lnTo>
                      <a:pt x="20" y="4"/>
                    </a:lnTo>
                    <a:lnTo>
                      <a:pt x="16" y="1"/>
                    </a:lnTo>
                    <a:lnTo>
                      <a:pt x="16" y="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6" name="Freeform 393"/>
              <p:cNvSpPr>
                <a:spLocks/>
              </p:cNvSpPr>
              <p:nvPr/>
            </p:nvSpPr>
            <p:spPr bwMode="auto">
              <a:xfrm>
                <a:off x="1722" y="1289"/>
                <a:ext cx="86" cy="85"/>
              </a:xfrm>
              <a:custGeom>
                <a:avLst/>
                <a:gdLst>
                  <a:gd name="T0" fmla="*/ 59 w 86"/>
                  <a:gd name="T1" fmla="*/ 85 h 85"/>
                  <a:gd name="T2" fmla="*/ 0 w 86"/>
                  <a:gd name="T3" fmla="*/ 41 h 85"/>
                  <a:gd name="T4" fmla="*/ 72 w 86"/>
                  <a:gd name="T5" fmla="*/ 70 h 85"/>
                  <a:gd name="T6" fmla="*/ 41 w 86"/>
                  <a:gd name="T7" fmla="*/ 0 h 85"/>
                  <a:gd name="T8" fmla="*/ 86 w 86"/>
                  <a:gd name="T9" fmla="*/ 5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85">
                    <a:moveTo>
                      <a:pt x="59" y="85"/>
                    </a:moveTo>
                    <a:lnTo>
                      <a:pt x="0" y="41"/>
                    </a:lnTo>
                    <a:lnTo>
                      <a:pt x="72" y="70"/>
                    </a:lnTo>
                    <a:lnTo>
                      <a:pt x="41" y="0"/>
                    </a:lnTo>
                    <a:lnTo>
                      <a:pt x="86" y="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7" name="Freeform 394"/>
              <p:cNvSpPr>
                <a:spLocks/>
              </p:cNvSpPr>
              <p:nvPr/>
            </p:nvSpPr>
            <p:spPr bwMode="auto">
              <a:xfrm>
                <a:off x="1830" y="1404"/>
                <a:ext cx="87" cy="85"/>
              </a:xfrm>
              <a:custGeom>
                <a:avLst/>
                <a:gdLst>
                  <a:gd name="T0" fmla="*/ 0 w 87"/>
                  <a:gd name="T1" fmla="*/ 26 h 85"/>
                  <a:gd name="T2" fmla="*/ 43 w 87"/>
                  <a:gd name="T3" fmla="*/ 85 h 85"/>
                  <a:gd name="T4" fmla="*/ 17 w 87"/>
                  <a:gd name="T5" fmla="*/ 14 h 85"/>
                  <a:gd name="T6" fmla="*/ 87 w 87"/>
                  <a:gd name="T7" fmla="*/ 47 h 85"/>
                  <a:gd name="T8" fmla="*/ 31 w 87"/>
                  <a:gd name="T9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85">
                    <a:moveTo>
                      <a:pt x="0" y="26"/>
                    </a:moveTo>
                    <a:lnTo>
                      <a:pt x="43" y="85"/>
                    </a:lnTo>
                    <a:lnTo>
                      <a:pt x="17" y="14"/>
                    </a:lnTo>
                    <a:lnTo>
                      <a:pt x="87" y="47"/>
                    </a:lnTo>
                    <a:lnTo>
                      <a:pt x="3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8" name="Freeform 395"/>
              <p:cNvSpPr>
                <a:spLocks/>
              </p:cNvSpPr>
              <p:nvPr/>
            </p:nvSpPr>
            <p:spPr bwMode="auto">
              <a:xfrm>
                <a:off x="1888" y="1339"/>
                <a:ext cx="37" cy="25"/>
              </a:xfrm>
              <a:custGeom>
                <a:avLst/>
                <a:gdLst>
                  <a:gd name="T0" fmla="*/ 0 w 37"/>
                  <a:gd name="T1" fmla="*/ 25 h 25"/>
                  <a:gd name="T2" fmla="*/ 37 w 37"/>
                  <a:gd name="T3" fmla="*/ 0 h 25"/>
                  <a:gd name="T4" fmla="*/ 1 w 37"/>
                  <a:gd name="T5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25">
                    <a:moveTo>
                      <a:pt x="0" y="25"/>
                    </a:moveTo>
                    <a:lnTo>
                      <a:pt x="37" y="0"/>
                    </a:lnTo>
                    <a:lnTo>
                      <a:pt x="1" y="1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9" name="Freeform 396"/>
              <p:cNvSpPr>
                <a:spLocks/>
              </p:cNvSpPr>
              <p:nvPr/>
            </p:nvSpPr>
            <p:spPr bwMode="auto">
              <a:xfrm>
                <a:off x="1863" y="1385"/>
                <a:ext cx="72" cy="17"/>
              </a:xfrm>
              <a:custGeom>
                <a:avLst/>
                <a:gdLst>
                  <a:gd name="T0" fmla="*/ 0 w 72"/>
                  <a:gd name="T1" fmla="*/ 17 h 17"/>
                  <a:gd name="T2" fmla="*/ 72 w 72"/>
                  <a:gd name="T3" fmla="*/ 11 h 17"/>
                  <a:gd name="T4" fmla="*/ 13 w 72"/>
                  <a:gd name="T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17">
                    <a:moveTo>
                      <a:pt x="0" y="17"/>
                    </a:moveTo>
                    <a:lnTo>
                      <a:pt x="72" y="11"/>
                    </a:lnTo>
                    <a:lnTo>
                      <a:pt x="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0" name="Freeform 397"/>
              <p:cNvSpPr>
                <a:spLocks/>
              </p:cNvSpPr>
              <p:nvPr/>
            </p:nvSpPr>
            <p:spPr bwMode="auto">
              <a:xfrm>
                <a:off x="1823" y="1273"/>
                <a:ext cx="12" cy="48"/>
              </a:xfrm>
              <a:custGeom>
                <a:avLst/>
                <a:gdLst>
                  <a:gd name="T0" fmla="*/ 12 w 12"/>
                  <a:gd name="T1" fmla="*/ 43 h 48"/>
                  <a:gd name="T2" fmla="*/ 10 w 12"/>
                  <a:gd name="T3" fmla="*/ 0 h 48"/>
                  <a:gd name="T4" fmla="*/ 0 w 12"/>
                  <a:gd name="T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48">
                    <a:moveTo>
                      <a:pt x="12" y="43"/>
                    </a:moveTo>
                    <a:lnTo>
                      <a:pt x="10" y="0"/>
                    </a:lnTo>
                    <a:lnTo>
                      <a:pt x="0" y="4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1" name="Freeform 398"/>
              <p:cNvSpPr>
                <a:spLocks/>
              </p:cNvSpPr>
              <p:nvPr/>
            </p:nvSpPr>
            <p:spPr bwMode="auto">
              <a:xfrm>
                <a:off x="1707" y="1376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0 w 73"/>
                  <a:gd name="T3" fmla="*/ 11 h 18"/>
                  <a:gd name="T4" fmla="*/ 56 w 73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0" y="11"/>
                    </a:lnTo>
                    <a:lnTo>
                      <a:pt x="56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2" name="Freeform 399"/>
              <p:cNvSpPr>
                <a:spLocks/>
              </p:cNvSpPr>
              <p:nvPr/>
            </p:nvSpPr>
            <p:spPr bwMode="auto">
              <a:xfrm>
                <a:off x="1810" y="1433"/>
                <a:ext cx="17" cy="69"/>
              </a:xfrm>
              <a:custGeom>
                <a:avLst/>
                <a:gdLst>
                  <a:gd name="T0" fmla="*/ 0 w 17"/>
                  <a:gd name="T1" fmla="*/ 9 h 69"/>
                  <a:gd name="T2" fmla="*/ 6 w 17"/>
                  <a:gd name="T3" fmla="*/ 69 h 69"/>
                  <a:gd name="T4" fmla="*/ 17 w 17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69">
                    <a:moveTo>
                      <a:pt x="0" y="9"/>
                    </a:moveTo>
                    <a:lnTo>
                      <a:pt x="6" y="69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3" name="Freeform 400"/>
              <p:cNvSpPr>
                <a:spLocks/>
              </p:cNvSpPr>
              <p:nvPr/>
            </p:nvSpPr>
            <p:spPr bwMode="auto">
              <a:xfrm>
                <a:off x="1760" y="1451"/>
                <a:ext cx="27" cy="34"/>
              </a:xfrm>
              <a:custGeom>
                <a:avLst/>
                <a:gdLst>
                  <a:gd name="T0" fmla="*/ 14 w 27"/>
                  <a:gd name="T1" fmla="*/ 5 h 34"/>
                  <a:gd name="T2" fmla="*/ 0 w 27"/>
                  <a:gd name="T3" fmla="*/ 34 h 34"/>
                  <a:gd name="T4" fmla="*/ 27 w 27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34">
                    <a:moveTo>
                      <a:pt x="14" y="5"/>
                    </a:moveTo>
                    <a:lnTo>
                      <a:pt x="0" y="34"/>
                    </a:lnTo>
                    <a:lnTo>
                      <a:pt x="2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4" name="Freeform 401"/>
              <p:cNvSpPr>
                <a:spLocks/>
              </p:cNvSpPr>
              <p:nvPr/>
            </p:nvSpPr>
            <p:spPr bwMode="auto">
              <a:xfrm>
                <a:off x="1826" y="1269"/>
                <a:ext cx="81" cy="99"/>
              </a:xfrm>
              <a:custGeom>
                <a:avLst/>
                <a:gdLst>
                  <a:gd name="T0" fmla="*/ 81 w 81"/>
                  <a:gd name="T1" fmla="*/ 9 h 99"/>
                  <a:gd name="T2" fmla="*/ 79 w 81"/>
                  <a:gd name="T3" fmla="*/ 3 h 99"/>
                  <a:gd name="T4" fmla="*/ 75 w 81"/>
                  <a:gd name="T5" fmla="*/ 0 h 99"/>
                  <a:gd name="T6" fmla="*/ 72 w 81"/>
                  <a:gd name="T7" fmla="*/ 1 h 99"/>
                  <a:gd name="T8" fmla="*/ 68 w 81"/>
                  <a:gd name="T9" fmla="*/ 4 h 99"/>
                  <a:gd name="T10" fmla="*/ 68 w 81"/>
                  <a:gd name="T11" fmla="*/ 7 h 99"/>
                  <a:gd name="T12" fmla="*/ 65 w 81"/>
                  <a:gd name="T13" fmla="*/ 21 h 99"/>
                  <a:gd name="T14" fmla="*/ 58 w 81"/>
                  <a:gd name="T15" fmla="*/ 35 h 99"/>
                  <a:gd name="T16" fmla="*/ 39 w 81"/>
                  <a:gd name="T17" fmla="*/ 62 h 99"/>
                  <a:gd name="T18" fmla="*/ 32 w 81"/>
                  <a:gd name="T19" fmla="*/ 59 h 99"/>
                  <a:gd name="T20" fmla="*/ 21 w 81"/>
                  <a:gd name="T21" fmla="*/ 56 h 99"/>
                  <a:gd name="T22" fmla="*/ 11 w 81"/>
                  <a:gd name="T23" fmla="*/ 58 h 99"/>
                  <a:gd name="T24" fmla="*/ 2 w 81"/>
                  <a:gd name="T25" fmla="*/ 62 h 99"/>
                  <a:gd name="T26" fmla="*/ 0 w 81"/>
                  <a:gd name="T27" fmla="*/ 64 h 99"/>
                  <a:gd name="T28" fmla="*/ 1 w 81"/>
                  <a:gd name="T29" fmla="*/ 66 h 99"/>
                  <a:gd name="T30" fmla="*/ 3 w 81"/>
                  <a:gd name="T31" fmla="*/ 66 h 99"/>
                  <a:gd name="T32" fmla="*/ 19 w 81"/>
                  <a:gd name="T33" fmla="*/ 66 h 99"/>
                  <a:gd name="T34" fmla="*/ 29 w 81"/>
                  <a:gd name="T35" fmla="*/ 70 h 99"/>
                  <a:gd name="T36" fmla="*/ 32 w 81"/>
                  <a:gd name="T37" fmla="*/ 76 h 99"/>
                  <a:gd name="T38" fmla="*/ 34 w 81"/>
                  <a:gd name="T39" fmla="*/ 90 h 99"/>
                  <a:gd name="T40" fmla="*/ 33 w 81"/>
                  <a:gd name="T41" fmla="*/ 98 h 99"/>
                  <a:gd name="T42" fmla="*/ 42 w 81"/>
                  <a:gd name="T43" fmla="*/ 85 h 99"/>
                  <a:gd name="T44" fmla="*/ 44 w 81"/>
                  <a:gd name="T45" fmla="*/ 89 h 99"/>
                  <a:gd name="T46" fmla="*/ 47 w 81"/>
                  <a:gd name="T47" fmla="*/ 96 h 99"/>
                  <a:gd name="T48" fmla="*/ 48 w 81"/>
                  <a:gd name="T49" fmla="*/ 99 h 99"/>
                  <a:gd name="T50" fmla="*/ 49 w 81"/>
                  <a:gd name="T51" fmla="*/ 97 h 99"/>
                  <a:gd name="T52" fmla="*/ 50 w 81"/>
                  <a:gd name="T53" fmla="*/ 82 h 99"/>
                  <a:gd name="T54" fmla="*/ 47 w 81"/>
                  <a:gd name="T55" fmla="*/ 70 h 99"/>
                  <a:gd name="T56" fmla="*/ 59 w 81"/>
                  <a:gd name="T57" fmla="*/ 58 h 99"/>
                  <a:gd name="T58" fmla="*/ 69 w 81"/>
                  <a:gd name="T59" fmla="*/ 43 h 99"/>
                  <a:gd name="T60" fmla="*/ 77 w 81"/>
                  <a:gd name="T61" fmla="*/ 26 h 99"/>
                  <a:gd name="T62" fmla="*/ 81 w 81"/>
                  <a:gd name="T63" fmla="*/ 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1" h="99">
                    <a:moveTo>
                      <a:pt x="81" y="9"/>
                    </a:moveTo>
                    <a:lnTo>
                      <a:pt x="81" y="9"/>
                    </a:lnTo>
                    <a:lnTo>
                      <a:pt x="81" y="6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5" y="0"/>
                    </a:lnTo>
                    <a:lnTo>
                      <a:pt x="72" y="1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68" y="7"/>
                    </a:lnTo>
                    <a:lnTo>
                      <a:pt x="68" y="7"/>
                    </a:lnTo>
                    <a:lnTo>
                      <a:pt x="66" y="14"/>
                    </a:lnTo>
                    <a:lnTo>
                      <a:pt x="65" y="21"/>
                    </a:lnTo>
                    <a:lnTo>
                      <a:pt x="62" y="28"/>
                    </a:lnTo>
                    <a:lnTo>
                      <a:pt x="58" y="35"/>
                    </a:lnTo>
                    <a:lnTo>
                      <a:pt x="49" y="49"/>
                    </a:lnTo>
                    <a:lnTo>
                      <a:pt x="39" y="62"/>
                    </a:lnTo>
                    <a:lnTo>
                      <a:pt x="39" y="62"/>
                    </a:lnTo>
                    <a:lnTo>
                      <a:pt x="32" y="59"/>
                    </a:lnTo>
                    <a:lnTo>
                      <a:pt x="27" y="57"/>
                    </a:lnTo>
                    <a:lnTo>
                      <a:pt x="21" y="56"/>
                    </a:lnTo>
                    <a:lnTo>
                      <a:pt x="15" y="57"/>
                    </a:lnTo>
                    <a:lnTo>
                      <a:pt x="11" y="58"/>
                    </a:lnTo>
                    <a:lnTo>
                      <a:pt x="7" y="59"/>
                    </a:lnTo>
                    <a:lnTo>
                      <a:pt x="2" y="62"/>
                    </a:lnTo>
                    <a:lnTo>
                      <a:pt x="2" y="62"/>
                    </a:lnTo>
                    <a:lnTo>
                      <a:pt x="0" y="64"/>
                    </a:lnTo>
                    <a:lnTo>
                      <a:pt x="0" y="65"/>
                    </a:lnTo>
                    <a:lnTo>
                      <a:pt x="1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10" y="65"/>
                    </a:lnTo>
                    <a:lnTo>
                      <a:pt x="19" y="66"/>
                    </a:lnTo>
                    <a:lnTo>
                      <a:pt x="25" y="68"/>
                    </a:lnTo>
                    <a:lnTo>
                      <a:pt x="29" y="70"/>
                    </a:lnTo>
                    <a:lnTo>
                      <a:pt x="29" y="70"/>
                    </a:lnTo>
                    <a:lnTo>
                      <a:pt x="32" y="76"/>
                    </a:lnTo>
                    <a:lnTo>
                      <a:pt x="33" y="83"/>
                    </a:lnTo>
                    <a:lnTo>
                      <a:pt x="34" y="90"/>
                    </a:lnTo>
                    <a:lnTo>
                      <a:pt x="33" y="98"/>
                    </a:lnTo>
                    <a:lnTo>
                      <a:pt x="33" y="98"/>
                    </a:lnTo>
                    <a:lnTo>
                      <a:pt x="38" y="91"/>
                    </a:lnTo>
                    <a:lnTo>
                      <a:pt x="42" y="85"/>
                    </a:lnTo>
                    <a:lnTo>
                      <a:pt x="42" y="85"/>
                    </a:lnTo>
                    <a:lnTo>
                      <a:pt x="44" y="89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48" y="99"/>
                    </a:lnTo>
                    <a:lnTo>
                      <a:pt x="48" y="99"/>
                    </a:lnTo>
                    <a:lnTo>
                      <a:pt x="49" y="97"/>
                    </a:lnTo>
                    <a:lnTo>
                      <a:pt x="49" y="97"/>
                    </a:lnTo>
                    <a:lnTo>
                      <a:pt x="50" y="89"/>
                    </a:lnTo>
                    <a:lnTo>
                      <a:pt x="50" y="82"/>
                    </a:lnTo>
                    <a:lnTo>
                      <a:pt x="49" y="75"/>
                    </a:lnTo>
                    <a:lnTo>
                      <a:pt x="47" y="70"/>
                    </a:lnTo>
                    <a:lnTo>
                      <a:pt x="47" y="70"/>
                    </a:lnTo>
                    <a:lnTo>
                      <a:pt x="59" y="58"/>
                    </a:lnTo>
                    <a:lnTo>
                      <a:pt x="64" y="51"/>
                    </a:lnTo>
                    <a:lnTo>
                      <a:pt x="69" y="43"/>
                    </a:lnTo>
                    <a:lnTo>
                      <a:pt x="73" y="34"/>
                    </a:lnTo>
                    <a:lnTo>
                      <a:pt x="77" y="26"/>
                    </a:lnTo>
                    <a:lnTo>
                      <a:pt x="79" y="17"/>
                    </a:lnTo>
                    <a:lnTo>
                      <a:pt x="81" y="9"/>
                    </a:lnTo>
                    <a:lnTo>
                      <a:pt x="81" y="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5" name="Freeform 402"/>
              <p:cNvSpPr>
                <a:spLocks/>
              </p:cNvSpPr>
              <p:nvPr/>
            </p:nvSpPr>
            <p:spPr bwMode="auto">
              <a:xfrm>
                <a:off x="1715" y="1341"/>
                <a:ext cx="154" cy="106"/>
              </a:xfrm>
              <a:custGeom>
                <a:avLst/>
                <a:gdLst>
                  <a:gd name="T0" fmla="*/ 154 w 154"/>
                  <a:gd name="T1" fmla="*/ 33 h 106"/>
                  <a:gd name="T2" fmla="*/ 154 w 154"/>
                  <a:gd name="T3" fmla="*/ 33 h 106"/>
                  <a:gd name="T4" fmla="*/ 146 w 154"/>
                  <a:gd name="T5" fmla="*/ 45 h 106"/>
                  <a:gd name="T6" fmla="*/ 136 w 154"/>
                  <a:gd name="T7" fmla="*/ 57 h 106"/>
                  <a:gd name="T8" fmla="*/ 121 w 154"/>
                  <a:gd name="T9" fmla="*/ 69 h 106"/>
                  <a:gd name="T10" fmla="*/ 106 w 154"/>
                  <a:gd name="T11" fmla="*/ 82 h 106"/>
                  <a:gd name="T12" fmla="*/ 106 w 154"/>
                  <a:gd name="T13" fmla="*/ 82 h 106"/>
                  <a:gd name="T14" fmla="*/ 98 w 154"/>
                  <a:gd name="T15" fmla="*/ 87 h 106"/>
                  <a:gd name="T16" fmla="*/ 88 w 154"/>
                  <a:gd name="T17" fmla="*/ 92 h 106"/>
                  <a:gd name="T18" fmla="*/ 80 w 154"/>
                  <a:gd name="T19" fmla="*/ 95 h 106"/>
                  <a:gd name="T20" fmla="*/ 71 w 154"/>
                  <a:gd name="T21" fmla="*/ 98 h 106"/>
                  <a:gd name="T22" fmla="*/ 53 w 154"/>
                  <a:gd name="T23" fmla="*/ 103 h 106"/>
                  <a:gd name="T24" fmla="*/ 37 w 154"/>
                  <a:gd name="T25" fmla="*/ 106 h 106"/>
                  <a:gd name="T26" fmla="*/ 24 w 154"/>
                  <a:gd name="T27" fmla="*/ 106 h 106"/>
                  <a:gd name="T28" fmla="*/ 11 w 154"/>
                  <a:gd name="T29" fmla="*/ 106 h 106"/>
                  <a:gd name="T30" fmla="*/ 4 w 154"/>
                  <a:gd name="T31" fmla="*/ 105 h 106"/>
                  <a:gd name="T32" fmla="*/ 1 w 154"/>
                  <a:gd name="T33" fmla="*/ 104 h 106"/>
                  <a:gd name="T34" fmla="*/ 0 w 154"/>
                  <a:gd name="T35" fmla="*/ 103 h 106"/>
                  <a:gd name="T36" fmla="*/ 0 w 154"/>
                  <a:gd name="T37" fmla="*/ 103 h 106"/>
                  <a:gd name="T38" fmla="*/ 0 w 154"/>
                  <a:gd name="T39" fmla="*/ 102 h 106"/>
                  <a:gd name="T40" fmla="*/ 0 w 154"/>
                  <a:gd name="T41" fmla="*/ 101 h 106"/>
                  <a:gd name="T42" fmla="*/ 3 w 154"/>
                  <a:gd name="T43" fmla="*/ 98 h 106"/>
                  <a:gd name="T44" fmla="*/ 15 w 154"/>
                  <a:gd name="T45" fmla="*/ 92 h 106"/>
                  <a:gd name="T46" fmla="*/ 25 w 154"/>
                  <a:gd name="T47" fmla="*/ 86 h 106"/>
                  <a:gd name="T48" fmla="*/ 35 w 154"/>
                  <a:gd name="T49" fmla="*/ 79 h 106"/>
                  <a:gd name="T50" fmla="*/ 47 w 154"/>
                  <a:gd name="T51" fmla="*/ 68 h 106"/>
                  <a:gd name="T52" fmla="*/ 61 w 154"/>
                  <a:gd name="T53" fmla="*/ 56 h 106"/>
                  <a:gd name="T54" fmla="*/ 61 w 154"/>
                  <a:gd name="T55" fmla="*/ 56 h 106"/>
                  <a:gd name="T56" fmla="*/ 78 w 154"/>
                  <a:gd name="T57" fmla="*/ 37 h 106"/>
                  <a:gd name="T58" fmla="*/ 92 w 154"/>
                  <a:gd name="T59" fmla="*/ 22 h 106"/>
                  <a:gd name="T60" fmla="*/ 109 w 154"/>
                  <a:gd name="T61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54" h="106">
                    <a:moveTo>
                      <a:pt x="154" y="33"/>
                    </a:moveTo>
                    <a:lnTo>
                      <a:pt x="154" y="33"/>
                    </a:lnTo>
                    <a:lnTo>
                      <a:pt x="146" y="45"/>
                    </a:lnTo>
                    <a:lnTo>
                      <a:pt x="136" y="57"/>
                    </a:lnTo>
                    <a:lnTo>
                      <a:pt x="121" y="69"/>
                    </a:lnTo>
                    <a:lnTo>
                      <a:pt x="106" y="82"/>
                    </a:lnTo>
                    <a:lnTo>
                      <a:pt x="106" y="82"/>
                    </a:lnTo>
                    <a:lnTo>
                      <a:pt x="98" y="87"/>
                    </a:lnTo>
                    <a:lnTo>
                      <a:pt x="88" y="92"/>
                    </a:lnTo>
                    <a:lnTo>
                      <a:pt x="80" y="95"/>
                    </a:lnTo>
                    <a:lnTo>
                      <a:pt x="71" y="98"/>
                    </a:lnTo>
                    <a:lnTo>
                      <a:pt x="53" y="103"/>
                    </a:lnTo>
                    <a:lnTo>
                      <a:pt x="37" y="106"/>
                    </a:lnTo>
                    <a:lnTo>
                      <a:pt x="24" y="106"/>
                    </a:lnTo>
                    <a:lnTo>
                      <a:pt x="11" y="106"/>
                    </a:lnTo>
                    <a:lnTo>
                      <a:pt x="4" y="105"/>
                    </a:lnTo>
                    <a:lnTo>
                      <a:pt x="1" y="104"/>
                    </a:lnTo>
                    <a:lnTo>
                      <a:pt x="0" y="103"/>
                    </a:lnTo>
                    <a:lnTo>
                      <a:pt x="0" y="103"/>
                    </a:lnTo>
                    <a:lnTo>
                      <a:pt x="0" y="102"/>
                    </a:lnTo>
                    <a:lnTo>
                      <a:pt x="0" y="101"/>
                    </a:lnTo>
                    <a:lnTo>
                      <a:pt x="3" y="98"/>
                    </a:lnTo>
                    <a:lnTo>
                      <a:pt x="15" y="92"/>
                    </a:lnTo>
                    <a:lnTo>
                      <a:pt x="25" y="86"/>
                    </a:lnTo>
                    <a:lnTo>
                      <a:pt x="35" y="79"/>
                    </a:lnTo>
                    <a:lnTo>
                      <a:pt x="47" y="68"/>
                    </a:lnTo>
                    <a:lnTo>
                      <a:pt x="61" y="56"/>
                    </a:lnTo>
                    <a:lnTo>
                      <a:pt x="61" y="56"/>
                    </a:lnTo>
                    <a:lnTo>
                      <a:pt x="78" y="37"/>
                    </a:lnTo>
                    <a:lnTo>
                      <a:pt x="92" y="22"/>
                    </a:lnTo>
                    <a:lnTo>
                      <a:pt x="10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6" name="Freeform 403"/>
              <p:cNvSpPr>
                <a:spLocks/>
              </p:cNvSpPr>
              <p:nvPr/>
            </p:nvSpPr>
            <p:spPr bwMode="auto">
              <a:xfrm>
                <a:off x="1813" y="1356"/>
                <a:ext cx="14" cy="17"/>
              </a:xfrm>
              <a:custGeom>
                <a:avLst/>
                <a:gdLst>
                  <a:gd name="T0" fmla="*/ 14 w 14"/>
                  <a:gd name="T1" fmla="*/ 0 h 17"/>
                  <a:gd name="T2" fmla="*/ 14 w 14"/>
                  <a:gd name="T3" fmla="*/ 0 h 17"/>
                  <a:gd name="T4" fmla="*/ 0 w 14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17">
                    <a:moveTo>
                      <a:pt x="14" y="0"/>
                    </a:moveTo>
                    <a:lnTo>
                      <a:pt x="14" y="0"/>
                    </a:lnTo>
                    <a:lnTo>
                      <a:pt x="0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7" name="Freeform 404"/>
              <p:cNvSpPr>
                <a:spLocks/>
              </p:cNvSpPr>
              <p:nvPr/>
            </p:nvSpPr>
            <p:spPr bwMode="auto">
              <a:xfrm>
                <a:off x="3461" y="2299"/>
                <a:ext cx="204" cy="99"/>
              </a:xfrm>
              <a:custGeom>
                <a:avLst/>
                <a:gdLst>
                  <a:gd name="T0" fmla="*/ 0 w 204"/>
                  <a:gd name="T1" fmla="*/ 0 h 99"/>
                  <a:gd name="T2" fmla="*/ 14 w 204"/>
                  <a:gd name="T3" fmla="*/ 99 h 99"/>
                  <a:gd name="T4" fmla="*/ 191 w 204"/>
                  <a:gd name="T5" fmla="*/ 99 h 99"/>
                  <a:gd name="T6" fmla="*/ 204 w 204"/>
                  <a:gd name="T7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4" h="99">
                    <a:moveTo>
                      <a:pt x="0" y="0"/>
                    </a:moveTo>
                    <a:lnTo>
                      <a:pt x="14" y="99"/>
                    </a:lnTo>
                    <a:lnTo>
                      <a:pt x="191" y="99"/>
                    </a:lnTo>
                    <a:lnTo>
                      <a:pt x="20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8" name="Freeform 405"/>
              <p:cNvSpPr>
                <a:spLocks/>
              </p:cNvSpPr>
              <p:nvPr/>
            </p:nvSpPr>
            <p:spPr bwMode="auto">
              <a:xfrm>
                <a:off x="3450" y="2269"/>
                <a:ext cx="226" cy="27"/>
              </a:xfrm>
              <a:custGeom>
                <a:avLst/>
                <a:gdLst>
                  <a:gd name="T0" fmla="*/ 198 w 226"/>
                  <a:gd name="T1" fmla="*/ 27 h 27"/>
                  <a:gd name="T2" fmla="*/ 198 w 226"/>
                  <a:gd name="T3" fmla="*/ 27 h 27"/>
                  <a:gd name="T4" fmla="*/ 198 w 226"/>
                  <a:gd name="T5" fmla="*/ 25 h 27"/>
                  <a:gd name="T6" fmla="*/ 201 w 226"/>
                  <a:gd name="T7" fmla="*/ 24 h 27"/>
                  <a:gd name="T8" fmla="*/ 226 w 226"/>
                  <a:gd name="T9" fmla="*/ 24 h 27"/>
                  <a:gd name="T10" fmla="*/ 226 w 226"/>
                  <a:gd name="T11" fmla="*/ 0 h 27"/>
                  <a:gd name="T12" fmla="*/ 0 w 226"/>
                  <a:gd name="T13" fmla="*/ 0 h 27"/>
                  <a:gd name="T14" fmla="*/ 0 w 226"/>
                  <a:gd name="T15" fmla="*/ 24 h 27"/>
                  <a:gd name="T16" fmla="*/ 26 w 226"/>
                  <a:gd name="T17" fmla="*/ 24 h 27"/>
                  <a:gd name="T18" fmla="*/ 26 w 226"/>
                  <a:gd name="T19" fmla="*/ 24 h 27"/>
                  <a:gd name="T20" fmla="*/ 27 w 226"/>
                  <a:gd name="T21" fmla="*/ 25 h 27"/>
                  <a:gd name="T22" fmla="*/ 28 w 226"/>
                  <a:gd name="T23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6" h="27">
                    <a:moveTo>
                      <a:pt x="198" y="27"/>
                    </a:moveTo>
                    <a:lnTo>
                      <a:pt x="198" y="27"/>
                    </a:lnTo>
                    <a:lnTo>
                      <a:pt x="198" y="25"/>
                    </a:lnTo>
                    <a:lnTo>
                      <a:pt x="201" y="24"/>
                    </a:lnTo>
                    <a:lnTo>
                      <a:pt x="226" y="24"/>
                    </a:lnTo>
                    <a:lnTo>
                      <a:pt x="226" y="0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26" y="24"/>
                    </a:lnTo>
                    <a:lnTo>
                      <a:pt x="26" y="24"/>
                    </a:lnTo>
                    <a:lnTo>
                      <a:pt x="27" y="25"/>
                    </a:lnTo>
                    <a:lnTo>
                      <a:pt x="28" y="2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sp>
          <p:nvSpPr>
            <p:cNvPr id="1130" name="Freeform 407"/>
            <p:cNvSpPr>
              <a:spLocks/>
            </p:cNvSpPr>
            <p:nvPr/>
          </p:nvSpPr>
          <p:spPr bwMode="auto">
            <a:xfrm>
              <a:off x="5567363" y="3659188"/>
              <a:ext cx="26988" cy="111125"/>
            </a:xfrm>
            <a:custGeom>
              <a:avLst/>
              <a:gdLst>
                <a:gd name="T0" fmla="*/ 17 w 17"/>
                <a:gd name="T1" fmla="*/ 61 h 70"/>
                <a:gd name="T2" fmla="*/ 17 w 17"/>
                <a:gd name="T3" fmla="*/ 61 h 70"/>
                <a:gd name="T4" fmla="*/ 17 w 17"/>
                <a:gd name="T5" fmla="*/ 65 h 70"/>
                <a:gd name="T6" fmla="*/ 15 w 17"/>
                <a:gd name="T7" fmla="*/ 68 h 70"/>
                <a:gd name="T8" fmla="*/ 12 w 17"/>
                <a:gd name="T9" fmla="*/ 70 h 70"/>
                <a:gd name="T10" fmla="*/ 9 w 17"/>
                <a:gd name="T11" fmla="*/ 70 h 70"/>
                <a:gd name="T12" fmla="*/ 9 w 17"/>
                <a:gd name="T13" fmla="*/ 70 h 70"/>
                <a:gd name="T14" fmla="*/ 5 w 17"/>
                <a:gd name="T15" fmla="*/ 70 h 70"/>
                <a:gd name="T16" fmla="*/ 2 w 17"/>
                <a:gd name="T17" fmla="*/ 68 h 70"/>
                <a:gd name="T18" fmla="*/ 0 w 17"/>
                <a:gd name="T19" fmla="*/ 65 h 70"/>
                <a:gd name="T20" fmla="*/ 0 w 17"/>
                <a:gd name="T21" fmla="*/ 61 h 70"/>
                <a:gd name="T22" fmla="*/ 0 w 17"/>
                <a:gd name="T23" fmla="*/ 8 h 70"/>
                <a:gd name="T24" fmla="*/ 0 w 17"/>
                <a:gd name="T25" fmla="*/ 8 h 70"/>
                <a:gd name="T26" fmla="*/ 0 w 17"/>
                <a:gd name="T27" fmla="*/ 5 h 70"/>
                <a:gd name="T28" fmla="*/ 2 w 17"/>
                <a:gd name="T29" fmla="*/ 2 h 70"/>
                <a:gd name="T30" fmla="*/ 5 w 17"/>
                <a:gd name="T31" fmla="*/ 0 h 70"/>
                <a:gd name="T32" fmla="*/ 9 w 17"/>
                <a:gd name="T33" fmla="*/ 0 h 70"/>
                <a:gd name="T34" fmla="*/ 9 w 17"/>
                <a:gd name="T35" fmla="*/ 0 h 70"/>
                <a:gd name="T36" fmla="*/ 12 w 17"/>
                <a:gd name="T37" fmla="*/ 0 h 70"/>
                <a:gd name="T38" fmla="*/ 15 w 17"/>
                <a:gd name="T39" fmla="*/ 2 h 70"/>
                <a:gd name="T40" fmla="*/ 17 w 17"/>
                <a:gd name="T41" fmla="*/ 5 h 70"/>
                <a:gd name="T42" fmla="*/ 17 w 17"/>
                <a:gd name="T43" fmla="*/ 8 h 70"/>
                <a:gd name="T44" fmla="*/ 17 w 17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" h="70">
                  <a:moveTo>
                    <a:pt x="17" y="61"/>
                  </a:moveTo>
                  <a:lnTo>
                    <a:pt x="17" y="61"/>
                  </a:lnTo>
                  <a:lnTo>
                    <a:pt x="17" y="65"/>
                  </a:lnTo>
                  <a:lnTo>
                    <a:pt x="15" y="68"/>
                  </a:lnTo>
                  <a:lnTo>
                    <a:pt x="12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2" y="68"/>
                  </a:lnTo>
                  <a:lnTo>
                    <a:pt x="0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5" y="2"/>
                  </a:lnTo>
                  <a:lnTo>
                    <a:pt x="17" y="5"/>
                  </a:lnTo>
                  <a:lnTo>
                    <a:pt x="17" y="8"/>
                  </a:lnTo>
                  <a:lnTo>
                    <a:pt x="17" y="6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1" name="Freeform 408"/>
            <p:cNvSpPr>
              <a:spLocks/>
            </p:cNvSpPr>
            <p:nvPr/>
          </p:nvSpPr>
          <p:spPr bwMode="auto">
            <a:xfrm>
              <a:off x="5641976" y="3659188"/>
              <a:ext cx="28575" cy="111125"/>
            </a:xfrm>
            <a:custGeom>
              <a:avLst/>
              <a:gdLst>
                <a:gd name="T0" fmla="*/ 18 w 18"/>
                <a:gd name="T1" fmla="*/ 61 h 70"/>
                <a:gd name="T2" fmla="*/ 18 w 18"/>
                <a:gd name="T3" fmla="*/ 61 h 70"/>
                <a:gd name="T4" fmla="*/ 17 w 18"/>
                <a:gd name="T5" fmla="*/ 65 h 70"/>
                <a:gd name="T6" fmla="*/ 16 w 18"/>
                <a:gd name="T7" fmla="*/ 68 h 70"/>
                <a:gd name="T8" fmla="*/ 13 w 18"/>
                <a:gd name="T9" fmla="*/ 70 h 70"/>
                <a:gd name="T10" fmla="*/ 9 w 18"/>
                <a:gd name="T11" fmla="*/ 70 h 70"/>
                <a:gd name="T12" fmla="*/ 9 w 18"/>
                <a:gd name="T13" fmla="*/ 70 h 70"/>
                <a:gd name="T14" fmla="*/ 6 w 18"/>
                <a:gd name="T15" fmla="*/ 70 h 70"/>
                <a:gd name="T16" fmla="*/ 3 w 18"/>
                <a:gd name="T17" fmla="*/ 68 h 70"/>
                <a:gd name="T18" fmla="*/ 1 w 18"/>
                <a:gd name="T19" fmla="*/ 65 h 70"/>
                <a:gd name="T20" fmla="*/ 0 w 18"/>
                <a:gd name="T21" fmla="*/ 61 h 70"/>
                <a:gd name="T22" fmla="*/ 0 w 18"/>
                <a:gd name="T23" fmla="*/ 8 h 70"/>
                <a:gd name="T24" fmla="*/ 0 w 18"/>
                <a:gd name="T25" fmla="*/ 8 h 70"/>
                <a:gd name="T26" fmla="*/ 1 w 18"/>
                <a:gd name="T27" fmla="*/ 5 h 70"/>
                <a:gd name="T28" fmla="*/ 3 w 18"/>
                <a:gd name="T29" fmla="*/ 2 h 70"/>
                <a:gd name="T30" fmla="*/ 6 w 18"/>
                <a:gd name="T31" fmla="*/ 0 h 70"/>
                <a:gd name="T32" fmla="*/ 9 w 18"/>
                <a:gd name="T33" fmla="*/ 0 h 70"/>
                <a:gd name="T34" fmla="*/ 9 w 18"/>
                <a:gd name="T35" fmla="*/ 0 h 70"/>
                <a:gd name="T36" fmla="*/ 13 w 18"/>
                <a:gd name="T37" fmla="*/ 0 h 70"/>
                <a:gd name="T38" fmla="*/ 16 w 18"/>
                <a:gd name="T39" fmla="*/ 2 h 70"/>
                <a:gd name="T40" fmla="*/ 17 w 18"/>
                <a:gd name="T41" fmla="*/ 5 h 70"/>
                <a:gd name="T42" fmla="*/ 18 w 18"/>
                <a:gd name="T43" fmla="*/ 8 h 70"/>
                <a:gd name="T44" fmla="*/ 18 w 18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" h="70">
                  <a:moveTo>
                    <a:pt x="18" y="61"/>
                  </a:moveTo>
                  <a:lnTo>
                    <a:pt x="18" y="61"/>
                  </a:lnTo>
                  <a:lnTo>
                    <a:pt x="17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6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6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7" y="5"/>
                  </a:lnTo>
                  <a:lnTo>
                    <a:pt x="18" y="8"/>
                  </a:lnTo>
                  <a:lnTo>
                    <a:pt x="18" y="6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2" name="Freeform 409"/>
            <p:cNvSpPr>
              <a:spLocks/>
            </p:cNvSpPr>
            <p:nvPr/>
          </p:nvSpPr>
          <p:spPr bwMode="auto">
            <a:xfrm>
              <a:off x="5718176" y="3659188"/>
              <a:ext cx="30163" cy="111125"/>
            </a:xfrm>
            <a:custGeom>
              <a:avLst/>
              <a:gdLst>
                <a:gd name="T0" fmla="*/ 19 w 19"/>
                <a:gd name="T1" fmla="*/ 61 h 70"/>
                <a:gd name="T2" fmla="*/ 19 w 19"/>
                <a:gd name="T3" fmla="*/ 61 h 70"/>
                <a:gd name="T4" fmla="*/ 18 w 19"/>
                <a:gd name="T5" fmla="*/ 65 h 70"/>
                <a:gd name="T6" fmla="*/ 16 w 19"/>
                <a:gd name="T7" fmla="*/ 68 h 70"/>
                <a:gd name="T8" fmla="*/ 13 w 19"/>
                <a:gd name="T9" fmla="*/ 70 h 70"/>
                <a:gd name="T10" fmla="*/ 9 w 19"/>
                <a:gd name="T11" fmla="*/ 70 h 70"/>
                <a:gd name="T12" fmla="*/ 9 w 19"/>
                <a:gd name="T13" fmla="*/ 70 h 70"/>
                <a:gd name="T14" fmla="*/ 5 w 19"/>
                <a:gd name="T15" fmla="*/ 70 h 70"/>
                <a:gd name="T16" fmla="*/ 3 w 19"/>
                <a:gd name="T17" fmla="*/ 68 h 70"/>
                <a:gd name="T18" fmla="*/ 1 w 19"/>
                <a:gd name="T19" fmla="*/ 65 h 70"/>
                <a:gd name="T20" fmla="*/ 0 w 19"/>
                <a:gd name="T21" fmla="*/ 61 h 70"/>
                <a:gd name="T22" fmla="*/ 0 w 19"/>
                <a:gd name="T23" fmla="*/ 8 h 70"/>
                <a:gd name="T24" fmla="*/ 0 w 19"/>
                <a:gd name="T25" fmla="*/ 8 h 70"/>
                <a:gd name="T26" fmla="*/ 1 w 19"/>
                <a:gd name="T27" fmla="*/ 5 h 70"/>
                <a:gd name="T28" fmla="*/ 3 w 19"/>
                <a:gd name="T29" fmla="*/ 2 h 70"/>
                <a:gd name="T30" fmla="*/ 5 w 19"/>
                <a:gd name="T31" fmla="*/ 0 h 70"/>
                <a:gd name="T32" fmla="*/ 9 w 19"/>
                <a:gd name="T33" fmla="*/ 0 h 70"/>
                <a:gd name="T34" fmla="*/ 9 w 19"/>
                <a:gd name="T35" fmla="*/ 0 h 70"/>
                <a:gd name="T36" fmla="*/ 13 w 19"/>
                <a:gd name="T37" fmla="*/ 0 h 70"/>
                <a:gd name="T38" fmla="*/ 16 w 19"/>
                <a:gd name="T39" fmla="*/ 2 h 70"/>
                <a:gd name="T40" fmla="*/ 18 w 19"/>
                <a:gd name="T41" fmla="*/ 5 h 70"/>
                <a:gd name="T42" fmla="*/ 19 w 19"/>
                <a:gd name="T43" fmla="*/ 8 h 70"/>
                <a:gd name="T44" fmla="*/ 19 w 19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" h="70">
                  <a:moveTo>
                    <a:pt x="19" y="61"/>
                  </a:moveTo>
                  <a:lnTo>
                    <a:pt x="19" y="61"/>
                  </a:lnTo>
                  <a:lnTo>
                    <a:pt x="18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8" y="5"/>
                  </a:lnTo>
                  <a:lnTo>
                    <a:pt x="19" y="8"/>
                  </a:lnTo>
                  <a:lnTo>
                    <a:pt x="19" y="6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3" name="Freeform 410"/>
            <p:cNvSpPr>
              <a:spLocks/>
            </p:cNvSpPr>
            <p:nvPr/>
          </p:nvSpPr>
          <p:spPr bwMode="auto">
            <a:xfrm>
              <a:off x="5668963" y="3506788"/>
              <a:ext cx="93663" cy="84138"/>
            </a:xfrm>
            <a:custGeom>
              <a:avLst/>
              <a:gdLst>
                <a:gd name="T0" fmla="*/ 59 w 59"/>
                <a:gd name="T1" fmla="*/ 53 h 53"/>
                <a:gd name="T2" fmla="*/ 23 w 59"/>
                <a:gd name="T3" fmla="*/ 13 h 53"/>
                <a:gd name="T4" fmla="*/ 23 w 59"/>
                <a:gd name="T5" fmla="*/ 13 h 53"/>
                <a:gd name="T6" fmla="*/ 23 w 59"/>
                <a:gd name="T7" fmla="*/ 12 h 53"/>
                <a:gd name="T8" fmla="*/ 23 w 59"/>
                <a:gd name="T9" fmla="*/ 12 h 53"/>
                <a:gd name="T10" fmla="*/ 22 w 59"/>
                <a:gd name="T11" fmla="*/ 8 h 53"/>
                <a:gd name="T12" fmla="*/ 20 w 59"/>
                <a:gd name="T13" fmla="*/ 3 h 53"/>
                <a:gd name="T14" fmla="*/ 16 w 59"/>
                <a:gd name="T15" fmla="*/ 1 h 53"/>
                <a:gd name="T16" fmla="*/ 12 w 59"/>
                <a:gd name="T17" fmla="*/ 0 h 53"/>
                <a:gd name="T18" fmla="*/ 12 w 59"/>
                <a:gd name="T19" fmla="*/ 0 h 53"/>
                <a:gd name="T20" fmla="*/ 7 w 59"/>
                <a:gd name="T21" fmla="*/ 1 h 53"/>
                <a:gd name="T22" fmla="*/ 3 w 59"/>
                <a:gd name="T23" fmla="*/ 3 h 53"/>
                <a:gd name="T24" fmla="*/ 1 w 59"/>
                <a:gd name="T25" fmla="*/ 8 h 53"/>
                <a:gd name="T26" fmla="*/ 0 w 59"/>
                <a:gd name="T27" fmla="*/ 12 h 53"/>
                <a:gd name="T28" fmla="*/ 0 w 59"/>
                <a:gd name="T29" fmla="*/ 12 h 53"/>
                <a:gd name="T30" fmla="*/ 1 w 59"/>
                <a:gd name="T31" fmla="*/ 16 h 53"/>
                <a:gd name="T32" fmla="*/ 3 w 59"/>
                <a:gd name="T33" fmla="*/ 20 h 53"/>
                <a:gd name="T34" fmla="*/ 7 w 59"/>
                <a:gd name="T35" fmla="*/ 22 h 53"/>
                <a:gd name="T36" fmla="*/ 11 w 59"/>
                <a:gd name="T37" fmla="*/ 23 h 53"/>
                <a:gd name="T38" fmla="*/ 38 w 59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" h="53">
                  <a:moveTo>
                    <a:pt x="59" y="53"/>
                  </a:moveTo>
                  <a:lnTo>
                    <a:pt x="23" y="13"/>
                  </a:lnTo>
                  <a:lnTo>
                    <a:pt x="23" y="13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2" y="8"/>
                  </a:lnTo>
                  <a:lnTo>
                    <a:pt x="20" y="3"/>
                  </a:lnTo>
                  <a:lnTo>
                    <a:pt x="16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7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3" y="20"/>
                  </a:lnTo>
                  <a:lnTo>
                    <a:pt x="7" y="22"/>
                  </a:lnTo>
                  <a:lnTo>
                    <a:pt x="11" y="23"/>
                  </a:lnTo>
                  <a:lnTo>
                    <a:pt x="38" y="5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4" name="Freeform 411"/>
            <p:cNvSpPr>
              <a:spLocks/>
            </p:cNvSpPr>
            <p:nvPr/>
          </p:nvSpPr>
          <p:spPr bwMode="auto">
            <a:xfrm>
              <a:off x="5549901" y="3506788"/>
              <a:ext cx="95250" cy="84138"/>
            </a:xfrm>
            <a:custGeom>
              <a:avLst/>
              <a:gdLst>
                <a:gd name="T0" fmla="*/ 22 w 60"/>
                <a:gd name="T1" fmla="*/ 53 h 53"/>
                <a:gd name="T2" fmla="*/ 49 w 60"/>
                <a:gd name="T3" fmla="*/ 23 h 53"/>
                <a:gd name="T4" fmla="*/ 49 w 60"/>
                <a:gd name="T5" fmla="*/ 23 h 53"/>
                <a:gd name="T6" fmla="*/ 53 w 60"/>
                <a:gd name="T7" fmla="*/ 22 h 53"/>
                <a:gd name="T8" fmla="*/ 57 w 60"/>
                <a:gd name="T9" fmla="*/ 20 h 53"/>
                <a:gd name="T10" fmla="*/ 59 w 60"/>
                <a:gd name="T11" fmla="*/ 16 h 53"/>
                <a:gd name="T12" fmla="*/ 60 w 60"/>
                <a:gd name="T13" fmla="*/ 12 h 53"/>
                <a:gd name="T14" fmla="*/ 60 w 60"/>
                <a:gd name="T15" fmla="*/ 12 h 53"/>
                <a:gd name="T16" fmla="*/ 59 w 60"/>
                <a:gd name="T17" fmla="*/ 8 h 53"/>
                <a:gd name="T18" fmla="*/ 57 w 60"/>
                <a:gd name="T19" fmla="*/ 3 h 53"/>
                <a:gd name="T20" fmla="*/ 53 w 60"/>
                <a:gd name="T21" fmla="*/ 1 h 53"/>
                <a:gd name="T22" fmla="*/ 49 w 60"/>
                <a:gd name="T23" fmla="*/ 0 h 53"/>
                <a:gd name="T24" fmla="*/ 49 w 60"/>
                <a:gd name="T25" fmla="*/ 0 h 53"/>
                <a:gd name="T26" fmla="*/ 43 w 60"/>
                <a:gd name="T27" fmla="*/ 1 h 53"/>
                <a:gd name="T28" fmla="*/ 40 w 60"/>
                <a:gd name="T29" fmla="*/ 3 h 53"/>
                <a:gd name="T30" fmla="*/ 38 w 60"/>
                <a:gd name="T31" fmla="*/ 8 h 53"/>
                <a:gd name="T32" fmla="*/ 37 w 60"/>
                <a:gd name="T33" fmla="*/ 12 h 53"/>
                <a:gd name="T34" fmla="*/ 37 w 60"/>
                <a:gd name="T35" fmla="*/ 12 h 53"/>
                <a:gd name="T36" fmla="*/ 37 w 60"/>
                <a:gd name="T37" fmla="*/ 13 h 53"/>
                <a:gd name="T38" fmla="*/ 0 w 60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" h="53">
                  <a:moveTo>
                    <a:pt x="22" y="53"/>
                  </a:moveTo>
                  <a:lnTo>
                    <a:pt x="49" y="23"/>
                  </a:lnTo>
                  <a:lnTo>
                    <a:pt x="49" y="23"/>
                  </a:lnTo>
                  <a:lnTo>
                    <a:pt x="53" y="22"/>
                  </a:lnTo>
                  <a:lnTo>
                    <a:pt x="57" y="20"/>
                  </a:lnTo>
                  <a:lnTo>
                    <a:pt x="59" y="16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9" y="8"/>
                  </a:lnTo>
                  <a:lnTo>
                    <a:pt x="57" y="3"/>
                  </a:lnTo>
                  <a:lnTo>
                    <a:pt x="53" y="1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3" y="1"/>
                  </a:lnTo>
                  <a:lnTo>
                    <a:pt x="40" y="3"/>
                  </a:lnTo>
                  <a:lnTo>
                    <a:pt x="38" y="8"/>
                  </a:lnTo>
                  <a:lnTo>
                    <a:pt x="37" y="12"/>
                  </a:lnTo>
                  <a:lnTo>
                    <a:pt x="37" y="12"/>
                  </a:lnTo>
                  <a:lnTo>
                    <a:pt x="37" y="13"/>
                  </a:lnTo>
                  <a:lnTo>
                    <a:pt x="0" y="5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5" name="Freeform 412"/>
            <p:cNvSpPr>
              <a:spLocks/>
            </p:cNvSpPr>
            <p:nvPr/>
          </p:nvSpPr>
          <p:spPr bwMode="auto">
            <a:xfrm>
              <a:off x="4002088" y="2379663"/>
              <a:ext cx="79375" cy="92075"/>
            </a:xfrm>
            <a:custGeom>
              <a:avLst/>
              <a:gdLst>
                <a:gd name="T0" fmla="*/ 0 w 50"/>
                <a:gd name="T1" fmla="*/ 4 h 58"/>
                <a:gd name="T2" fmla="*/ 0 w 50"/>
                <a:gd name="T3" fmla="*/ 4 h 58"/>
                <a:gd name="T4" fmla="*/ 1 w 50"/>
                <a:gd name="T5" fmla="*/ 3 h 58"/>
                <a:gd name="T6" fmla="*/ 2 w 50"/>
                <a:gd name="T7" fmla="*/ 2 h 58"/>
                <a:gd name="T8" fmla="*/ 3 w 50"/>
                <a:gd name="T9" fmla="*/ 1 h 58"/>
                <a:gd name="T10" fmla="*/ 4 w 50"/>
                <a:gd name="T11" fmla="*/ 0 h 58"/>
                <a:gd name="T12" fmla="*/ 30 w 50"/>
                <a:gd name="T13" fmla="*/ 0 h 58"/>
                <a:gd name="T14" fmla="*/ 30 w 50"/>
                <a:gd name="T15" fmla="*/ 0 h 58"/>
                <a:gd name="T16" fmla="*/ 33 w 50"/>
                <a:gd name="T17" fmla="*/ 1 h 58"/>
                <a:gd name="T18" fmla="*/ 36 w 50"/>
                <a:gd name="T19" fmla="*/ 4 h 58"/>
                <a:gd name="T20" fmla="*/ 36 w 50"/>
                <a:gd name="T21" fmla="*/ 4 h 58"/>
                <a:gd name="T22" fmla="*/ 40 w 50"/>
                <a:gd name="T23" fmla="*/ 16 h 58"/>
                <a:gd name="T24" fmla="*/ 43 w 50"/>
                <a:gd name="T25" fmla="*/ 26 h 58"/>
                <a:gd name="T26" fmla="*/ 43 w 50"/>
                <a:gd name="T27" fmla="*/ 26 h 58"/>
                <a:gd name="T28" fmla="*/ 47 w 50"/>
                <a:gd name="T29" fmla="*/ 40 h 58"/>
                <a:gd name="T30" fmla="*/ 50 w 50"/>
                <a:gd name="T31" fmla="*/ 55 h 58"/>
                <a:gd name="T32" fmla="*/ 50 w 50"/>
                <a:gd name="T33" fmla="*/ 55 h 58"/>
                <a:gd name="T34" fmla="*/ 50 w 50"/>
                <a:gd name="T35" fmla="*/ 58 h 58"/>
                <a:gd name="T36" fmla="*/ 49 w 50"/>
                <a:gd name="T37" fmla="*/ 58 h 58"/>
                <a:gd name="T38" fmla="*/ 47 w 50"/>
                <a:gd name="T39" fmla="*/ 58 h 58"/>
                <a:gd name="T40" fmla="*/ 47 w 50"/>
                <a:gd name="T41" fmla="*/ 58 h 58"/>
                <a:gd name="T42" fmla="*/ 33 w 50"/>
                <a:gd name="T43" fmla="*/ 57 h 58"/>
                <a:gd name="T44" fmla="*/ 20 w 50"/>
                <a:gd name="T45" fmla="*/ 55 h 58"/>
                <a:gd name="T46" fmla="*/ 4 w 50"/>
                <a:gd name="T47" fmla="*/ 51 h 58"/>
                <a:gd name="T48" fmla="*/ 4 w 50"/>
                <a:gd name="T49" fmla="*/ 51 h 58"/>
                <a:gd name="T50" fmla="*/ 1 w 50"/>
                <a:gd name="T51" fmla="*/ 49 h 58"/>
                <a:gd name="T52" fmla="*/ 0 w 50"/>
                <a:gd name="T53" fmla="*/ 46 h 58"/>
                <a:gd name="T54" fmla="*/ 0 w 50"/>
                <a:gd name="T55" fmla="*/ 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0" h="58">
                  <a:moveTo>
                    <a:pt x="0" y="4"/>
                  </a:moveTo>
                  <a:lnTo>
                    <a:pt x="0" y="4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4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3" y="1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40" y="16"/>
                  </a:lnTo>
                  <a:lnTo>
                    <a:pt x="43" y="26"/>
                  </a:lnTo>
                  <a:lnTo>
                    <a:pt x="43" y="26"/>
                  </a:lnTo>
                  <a:lnTo>
                    <a:pt x="47" y="40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50" y="58"/>
                  </a:lnTo>
                  <a:lnTo>
                    <a:pt x="49" y="58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33" y="57"/>
                  </a:lnTo>
                  <a:lnTo>
                    <a:pt x="20" y="55"/>
                  </a:lnTo>
                  <a:lnTo>
                    <a:pt x="4" y="51"/>
                  </a:lnTo>
                  <a:lnTo>
                    <a:pt x="4" y="51"/>
                  </a:lnTo>
                  <a:lnTo>
                    <a:pt x="1" y="49"/>
                  </a:lnTo>
                  <a:lnTo>
                    <a:pt x="0" y="46"/>
                  </a:lnTo>
                  <a:lnTo>
                    <a:pt x="0" y="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6" name="Freeform 413"/>
            <p:cNvSpPr>
              <a:spLocks/>
            </p:cNvSpPr>
            <p:nvPr/>
          </p:nvSpPr>
          <p:spPr bwMode="auto">
            <a:xfrm>
              <a:off x="3879851" y="2557463"/>
              <a:ext cx="92075" cy="14288"/>
            </a:xfrm>
            <a:custGeom>
              <a:avLst/>
              <a:gdLst>
                <a:gd name="T0" fmla="*/ 0 w 58"/>
                <a:gd name="T1" fmla="*/ 5 h 9"/>
                <a:gd name="T2" fmla="*/ 0 w 58"/>
                <a:gd name="T3" fmla="*/ 5 h 9"/>
                <a:gd name="T4" fmla="*/ 0 w 58"/>
                <a:gd name="T5" fmla="*/ 9 h 9"/>
                <a:gd name="T6" fmla="*/ 11 w 58"/>
                <a:gd name="T7" fmla="*/ 9 h 9"/>
                <a:gd name="T8" fmla="*/ 22 w 58"/>
                <a:gd name="T9" fmla="*/ 0 h 9"/>
                <a:gd name="T10" fmla="*/ 37 w 58"/>
                <a:gd name="T11" fmla="*/ 0 h 9"/>
                <a:gd name="T12" fmla="*/ 47 w 58"/>
                <a:gd name="T13" fmla="*/ 9 h 9"/>
                <a:gd name="T14" fmla="*/ 58 w 58"/>
                <a:gd name="T15" fmla="*/ 9 h 9"/>
                <a:gd name="T16" fmla="*/ 58 w 58"/>
                <a:gd name="T17" fmla="*/ 9 h 9"/>
                <a:gd name="T18" fmla="*/ 58 w 58"/>
                <a:gd name="T1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9">
                  <a:moveTo>
                    <a:pt x="0" y="5"/>
                  </a:moveTo>
                  <a:lnTo>
                    <a:pt x="0" y="5"/>
                  </a:lnTo>
                  <a:lnTo>
                    <a:pt x="0" y="9"/>
                  </a:lnTo>
                  <a:lnTo>
                    <a:pt x="11" y="9"/>
                  </a:lnTo>
                  <a:lnTo>
                    <a:pt x="22" y="0"/>
                  </a:lnTo>
                  <a:lnTo>
                    <a:pt x="37" y="0"/>
                  </a:lnTo>
                  <a:lnTo>
                    <a:pt x="47" y="9"/>
                  </a:lnTo>
                  <a:lnTo>
                    <a:pt x="58" y="9"/>
                  </a:lnTo>
                  <a:lnTo>
                    <a:pt x="58" y="9"/>
                  </a:lnTo>
                  <a:lnTo>
                    <a:pt x="58" y="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7" name="Freeform 414"/>
            <p:cNvSpPr>
              <a:spLocks/>
            </p:cNvSpPr>
            <p:nvPr/>
          </p:nvSpPr>
          <p:spPr bwMode="auto">
            <a:xfrm>
              <a:off x="3725863" y="2333625"/>
              <a:ext cx="382588" cy="238125"/>
            </a:xfrm>
            <a:custGeom>
              <a:avLst/>
              <a:gdLst>
                <a:gd name="T0" fmla="*/ 233 w 241"/>
                <a:gd name="T1" fmla="*/ 146 h 150"/>
                <a:gd name="T2" fmla="*/ 233 w 241"/>
                <a:gd name="T3" fmla="*/ 146 h 150"/>
                <a:gd name="T4" fmla="*/ 233 w 241"/>
                <a:gd name="T5" fmla="*/ 150 h 150"/>
                <a:gd name="T6" fmla="*/ 241 w 241"/>
                <a:gd name="T7" fmla="*/ 150 h 150"/>
                <a:gd name="T8" fmla="*/ 241 w 241"/>
                <a:gd name="T9" fmla="*/ 150 h 150"/>
                <a:gd name="T10" fmla="*/ 241 w 241"/>
                <a:gd name="T11" fmla="*/ 140 h 150"/>
                <a:gd name="T12" fmla="*/ 240 w 241"/>
                <a:gd name="T13" fmla="*/ 140 h 150"/>
                <a:gd name="T14" fmla="*/ 240 w 241"/>
                <a:gd name="T15" fmla="*/ 115 h 150"/>
                <a:gd name="T16" fmla="*/ 240 w 241"/>
                <a:gd name="T17" fmla="*/ 115 h 150"/>
                <a:gd name="T18" fmla="*/ 240 w 241"/>
                <a:gd name="T19" fmla="*/ 102 h 150"/>
                <a:gd name="T20" fmla="*/ 240 w 241"/>
                <a:gd name="T21" fmla="*/ 102 h 150"/>
                <a:gd name="T22" fmla="*/ 240 w 241"/>
                <a:gd name="T23" fmla="*/ 91 h 150"/>
                <a:gd name="T24" fmla="*/ 238 w 241"/>
                <a:gd name="T25" fmla="*/ 79 h 150"/>
                <a:gd name="T26" fmla="*/ 235 w 241"/>
                <a:gd name="T27" fmla="*/ 65 h 150"/>
                <a:gd name="T28" fmla="*/ 231 w 241"/>
                <a:gd name="T29" fmla="*/ 50 h 150"/>
                <a:gd name="T30" fmla="*/ 227 w 241"/>
                <a:gd name="T31" fmla="*/ 37 h 150"/>
                <a:gd name="T32" fmla="*/ 223 w 241"/>
                <a:gd name="T33" fmla="*/ 27 h 150"/>
                <a:gd name="T34" fmla="*/ 219 w 241"/>
                <a:gd name="T35" fmla="*/ 18 h 150"/>
                <a:gd name="T36" fmla="*/ 216 w 241"/>
                <a:gd name="T37" fmla="*/ 16 h 150"/>
                <a:gd name="T38" fmla="*/ 214 w 241"/>
                <a:gd name="T39" fmla="*/ 16 h 150"/>
                <a:gd name="T40" fmla="*/ 214 w 241"/>
                <a:gd name="T41" fmla="*/ 16 h 150"/>
                <a:gd name="T42" fmla="*/ 167 w 241"/>
                <a:gd name="T43" fmla="*/ 16 h 150"/>
                <a:gd name="T44" fmla="*/ 167 w 241"/>
                <a:gd name="T45" fmla="*/ 0 h 150"/>
                <a:gd name="T46" fmla="*/ 8 w 241"/>
                <a:gd name="T47" fmla="*/ 0 h 150"/>
                <a:gd name="T48" fmla="*/ 8 w 241"/>
                <a:gd name="T49" fmla="*/ 108 h 150"/>
                <a:gd name="T50" fmla="*/ 8 w 241"/>
                <a:gd name="T51" fmla="*/ 117 h 150"/>
                <a:gd name="T52" fmla="*/ 8 w 241"/>
                <a:gd name="T53" fmla="*/ 118 h 150"/>
                <a:gd name="T54" fmla="*/ 0 w 241"/>
                <a:gd name="T55" fmla="*/ 118 h 150"/>
                <a:gd name="T56" fmla="*/ 0 w 241"/>
                <a:gd name="T57" fmla="*/ 132 h 150"/>
                <a:gd name="T58" fmla="*/ 11 w 241"/>
                <a:gd name="T59" fmla="*/ 132 h 150"/>
                <a:gd name="T60" fmla="*/ 19 w 241"/>
                <a:gd name="T61" fmla="*/ 14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41" h="150">
                  <a:moveTo>
                    <a:pt x="233" y="146"/>
                  </a:moveTo>
                  <a:lnTo>
                    <a:pt x="233" y="146"/>
                  </a:lnTo>
                  <a:lnTo>
                    <a:pt x="233" y="150"/>
                  </a:lnTo>
                  <a:lnTo>
                    <a:pt x="241" y="150"/>
                  </a:lnTo>
                  <a:lnTo>
                    <a:pt x="241" y="150"/>
                  </a:lnTo>
                  <a:lnTo>
                    <a:pt x="241" y="140"/>
                  </a:lnTo>
                  <a:lnTo>
                    <a:pt x="240" y="140"/>
                  </a:lnTo>
                  <a:lnTo>
                    <a:pt x="240" y="115"/>
                  </a:lnTo>
                  <a:lnTo>
                    <a:pt x="240" y="115"/>
                  </a:lnTo>
                  <a:lnTo>
                    <a:pt x="240" y="102"/>
                  </a:lnTo>
                  <a:lnTo>
                    <a:pt x="240" y="102"/>
                  </a:lnTo>
                  <a:lnTo>
                    <a:pt x="240" y="91"/>
                  </a:lnTo>
                  <a:lnTo>
                    <a:pt x="238" y="79"/>
                  </a:lnTo>
                  <a:lnTo>
                    <a:pt x="235" y="65"/>
                  </a:lnTo>
                  <a:lnTo>
                    <a:pt x="231" y="50"/>
                  </a:lnTo>
                  <a:lnTo>
                    <a:pt x="227" y="37"/>
                  </a:lnTo>
                  <a:lnTo>
                    <a:pt x="223" y="27"/>
                  </a:lnTo>
                  <a:lnTo>
                    <a:pt x="219" y="18"/>
                  </a:lnTo>
                  <a:lnTo>
                    <a:pt x="216" y="16"/>
                  </a:lnTo>
                  <a:lnTo>
                    <a:pt x="214" y="16"/>
                  </a:lnTo>
                  <a:lnTo>
                    <a:pt x="214" y="16"/>
                  </a:lnTo>
                  <a:lnTo>
                    <a:pt x="167" y="16"/>
                  </a:lnTo>
                  <a:lnTo>
                    <a:pt x="167" y="0"/>
                  </a:lnTo>
                  <a:lnTo>
                    <a:pt x="8" y="0"/>
                  </a:lnTo>
                  <a:lnTo>
                    <a:pt x="8" y="108"/>
                  </a:lnTo>
                  <a:lnTo>
                    <a:pt x="8" y="117"/>
                  </a:lnTo>
                  <a:lnTo>
                    <a:pt x="8" y="118"/>
                  </a:lnTo>
                  <a:lnTo>
                    <a:pt x="0" y="118"/>
                  </a:lnTo>
                  <a:lnTo>
                    <a:pt x="0" y="132"/>
                  </a:lnTo>
                  <a:lnTo>
                    <a:pt x="11" y="132"/>
                  </a:lnTo>
                  <a:lnTo>
                    <a:pt x="19" y="14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8" name="Freeform 415"/>
            <p:cNvSpPr>
              <a:spLocks noEditPoints="1"/>
            </p:cNvSpPr>
            <p:nvPr/>
          </p:nvSpPr>
          <p:spPr bwMode="auto">
            <a:xfrm>
              <a:off x="37671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5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0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0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5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50 w 64"/>
                <a:gd name="T45" fmla="*/ 59 h 64"/>
                <a:gd name="T46" fmla="*/ 55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3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3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5 w 64"/>
                <a:gd name="T65" fmla="*/ 9 h 64"/>
                <a:gd name="T66" fmla="*/ 50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9 w 64"/>
                <a:gd name="T85" fmla="*/ 37 h 64"/>
                <a:gd name="T86" fmla="*/ 18 w 64"/>
                <a:gd name="T87" fmla="*/ 32 h 64"/>
                <a:gd name="T88" fmla="*/ 18 w 64"/>
                <a:gd name="T89" fmla="*/ 32 h 64"/>
                <a:gd name="T90" fmla="*/ 19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5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5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50" y="59"/>
                  </a:lnTo>
                  <a:lnTo>
                    <a:pt x="55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3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3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5" y="9"/>
                  </a:lnTo>
                  <a:lnTo>
                    <a:pt x="50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9" y="37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9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9" name="Freeform 416"/>
            <p:cNvSpPr>
              <a:spLocks noEditPoints="1"/>
            </p:cNvSpPr>
            <p:nvPr/>
          </p:nvSpPr>
          <p:spPr bwMode="auto">
            <a:xfrm>
              <a:off x="39830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4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1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1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4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49 w 64"/>
                <a:gd name="T45" fmla="*/ 59 h 64"/>
                <a:gd name="T46" fmla="*/ 54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4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4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4 w 64"/>
                <a:gd name="T65" fmla="*/ 9 h 64"/>
                <a:gd name="T66" fmla="*/ 49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8 w 64"/>
                <a:gd name="T85" fmla="*/ 37 h 64"/>
                <a:gd name="T86" fmla="*/ 17 w 64"/>
                <a:gd name="T87" fmla="*/ 32 h 64"/>
                <a:gd name="T88" fmla="*/ 17 w 64"/>
                <a:gd name="T89" fmla="*/ 32 h 64"/>
                <a:gd name="T90" fmla="*/ 18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4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1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1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4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49" y="59"/>
                  </a:lnTo>
                  <a:lnTo>
                    <a:pt x="54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4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4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4" y="9"/>
                  </a:lnTo>
                  <a:lnTo>
                    <a:pt x="49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8" y="37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8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0" name="Freeform 417"/>
            <p:cNvSpPr>
              <a:spLocks/>
            </p:cNvSpPr>
            <p:nvPr/>
          </p:nvSpPr>
          <p:spPr bwMode="auto">
            <a:xfrm>
              <a:off x="7780338" y="4071938"/>
              <a:ext cx="38100" cy="34925"/>
            </a:xfrm>
            <a:custGeom>
              <a:avLst/>
              <a:gdLst>
                <a:gd name="T0" fmla="*/ 18 w 24"/>
                <a:gd name="T1" fmla="*/ 0 h 22"/>
                <a:gd name="T2" fmla="*/ 18 w 24"/>
                <a:gd name="T3" fmla="*/ 0 h 22"/>
                <a:gd name="T4" fmla="*/ 21 w 24"/>
                <a:gd name="T5" fmla="*/ 2 h 22"/>
                <a:gd name="T6" fmla="*/ 23 w 24"/>
                <a:gd name="T7" fmla="*/ 6 h 22"/>
                <a:gd name="T8" fmla="*/ 24 w 24"/>
                <a:gd name="T9" fmla="*/ 11 h 22"/>
                <a:gd name="T10" fmla="*/ 23 w 24"/>
                <a:gd name="T11" fmla="*/ 15 h 22"/>
                <a:gd name="T12" fmla="*/ 23 w 24"/>
                <a:gd name="T13" fmla="*/ 15 h 22"/>
                <a:gd name="T14" fmla="*/ 21 w 24"/>
                <a:gd name="T15" fmla="*/ 19 h 22"/>
                <a:gd name="T16" fmla="*/ 17 w 24"/>
                <a:gd name="T17" fmla="*/ 21 h 22"/>
                <a:gd name="T18" fmla="*/ 13 w 24"/>
                <a:gd name="T19" fmla="*/ 22 h 22"/>
                <a:gd name="T20" fmla="*/ 8 w 24"/>
                <a:gd name="T21" fmla="*/ 22 h 22"/>
                <a:gd name="T22" fmla="*/ 8 w 24"/>
                <a:gd name="T23" fmla="*/ 22 h 22"/>
                <a:gd name="T24" fmla="*/ 4 w 24"/>
                <a:gd name="T25" fmla="*/ 20 h 22"/>
                <a:gd name="T26" fmla="*/ 2 w 24"/>
                <a:gd name="T27" fmla="*/ 17 h 22"/>
                <a:gd name="T28" fmla="*/ 0 w 24"/>
                <a:gd name="T29" fmla="*/ 13 h 22"/>
                <a:gd name="T30" fmla="*/ 0 w 24"/>
                <a:gd name="T31" fmla="*/ 9 h 22"/>
                <a:gd name="T32" fmla="*/ 0 w 24"/>
                <a:gd name="T33" fmla="*/ 9 h 22"/>
                <a:gd name="T34" fmla="*/ 0 w 24"/>
                <a:gd name="T35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" h="22">
                  <a:moveTo>
                    <a:pt x="18" y="0"/>
                  </a:moveTo>
                  <a:lnTo>
                    <a:pt x="18" y="0"/>
                  </a:lnTo>
                  <a:lnTo>
                    <a:pt x="21" y="2"/>
                  </a:lnTo>
                  <a:lnTo>
                    <a:pt x="23" y="6"/>
                  </a:lnTo>
                  <a:lnTo>
                    <a:pt x="24" y="11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1" y="19"/>
                  </a:lnTo>
                  <a:lnTo>
                    <a:pt x="17" y="21"/>
                  </a:lnTo>
                  <a:lnTo>
                    <a:pt x="13" y="22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4" y="20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1" name="Freeform 418"/>
            <p:cNvSpPr>
              <a:spLocks/>
            </p:cNvSpPr>
            <p:nvPr/>
          </p:nvSpPr>
          <p:spPr bwMode="auto">
            <a:xfrm>
              <a:off x="7758113" y="3995738"/>
              <a:ext cx="319088" cy="279400"/>
            </a:xfrm>
            <a:custGeom>
              <a:avLst/>
              <a:gdLst>
                <a:gd name="T0" fmla="*/ 7 w 201"/>
                <a:gd name="T1" fmla="*/ 43 h 176"/>
                <a:gd name="T2" fmla="*/ 0 w 201"/>
                <a:gd name="T3" fmla="*/ 49 h 176"/>
                <a:gd name="T4" fmla="*/ 13 w 201"/>
                <a:gd name="T5" fmla="*/ 123 h 176"/>
                <a:gd name="T6" fmla="*/ 157 w 201"/>
                <a:gd name="T7" fmla="*/ 176 h 176"/>
                <a:gd name="T8" fmla="*/ 201 w 201"/>
                <a:gd name="T9" fmla="*/ 52 h 176"/>
                <a:gd name="T10" fmla="*/ 57 w 201"/>
                <a:gd name="T11" fmla="*/ 0 h 176"/>
                <a:gd name="T12" fmla="*/ 21 w 201"/>
                <a:gd name="T13" fmla="*/ 31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76">
                  <a:moveTo>
                    <a:pt x="7" y="43"/>
                  </a:moveTo>
                  <a:lnTo>
                    <a:pt x="0" y="49"/>
                  </a:lnTo>
                  <a:lnTo>
                    <a:pt x="13" y="123"/>
                  </a:lnTo>
                  <a:lnTo>
                    <a:pt x="157" y="176"/>
                  </a:lnTo>
                  <a:lnTo>
                    <a:pt x="201" y="52"/>
                  </a:lnTo>
                  <a:lnTo>
                    <a:pt x="57" y="0"/>
                  </a:lnTo>
                  <a:lnTo>
                    <a:pt x="21" y="3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2" name="Freeform 419"/>
            <p:cNvSpPr>
              <a:spLocks/>
            </p:cNvSpPr>
            <p:nvPr/>
          </p:nvSpPr>
          <p:spPr bwMode="auto">
            <a:xfrm>
              <a:off x="7654926" y="4011613"/>
              <a:ext cx="141288" cy="98425"/>
            </a:xfrm>
            <a:custGeom>
              <a:avLst/>
              <a:gdLst>
                <a:gd name="T0" fmla="*/ 89 w 89"/>
                <a:gd name="T1" fmla="*/ 47 h 62"/>
                <a:gd name="T2" fmla="*/ 89 w 89"/>
                <a:gd name="T3" fmla="*/ 47 h 62"/>
                <a:gd name="T4" fmla="*/ 86 w 89"/>
                <a:gd name="T5" fmla="*/ 41 h 62"/>
                <a:gd name="T6" fmla="*/ 83 w 89"/>
                <a:gd name="T7" fmla="*/ 36 h 62"/>
                <a:gd name="T8" fmla="*/ 78 w 89"/>
                <a:gd name="T9" fmla="*/ 29 h 62"/>
                <a:gd name="T10" fmla="*/ 73 w 89"/>
                <a:gd name="T11" fmla="*/ 22 h 62"/>
                <a:gd name="T12" fmla="*/ 65 w 89"/>
                <a:gd name="T13" fmla="*/ 15 h 62"/>
                <a:gd name="T14" fmla="*/ 56 w 89"/>
                <a:gd name="T15" fmla="*/ 8 h 62"/>
                <a:gd name="T16" fmla="*/ 45 w 89"/>
                <a:gd name="T17" fmla="*/ 3 h 62"/>
                <a:gd name="T18" fmla="*/ 45 w 89"/>
                <a:gd name="T19" fmla="*/ 3 h 62"/>
                <a:gd name="T20" fmla="*/ 37 w 89"/>
                <a:gd name="T21" fmla="*/ 0 h 62"/>
                <a:gd name="T22" fmla="*/ 30 w 89"/>
                <a:gd name="T23" fmla="*/ 0 h 62"/>
                <a:gd name="T24" fmla="*/ 23 w 89"/>
                <a:gd name="T25" fmla="*/ 0 h 62"/>
                <a:gd name="T26" fmla="*/ 16 w 89"/>
                <a:gd name="T27" fmla="*/ 2 h 62"/>
                <a:gd name="T28" fmla="*/ 11 w 89"/>
                <a:gd name="T29" fmla="*/ 5 h 62"/>
                <a:gd name="T30" fmla="*/ 7 w 89"/>
                <a:gd name="T31" fmla="*/ 8 h 62"/>
                <a:gd name="T32" fmla="*/ 3 w 89"/>
                <a:gd name="T33" fmla="*/ 13 h 62"/>
                <a:gd name="T34" fmla="*/ 1 w 89"/>
                <a:gd name="T35" fmla="*/ 18 h 62"/>
                <a:gd name="T36" fmla="*/ 1 w 89"/>
                <a:gd name="T37" fmla="*/ 18 h 62"/>
                <a:gd name="T38" fmla="*/ 0 w 89"/>
                <a:gd name="T39" fmla="*/ 23 h 62"/>
                <a:gd name="T40" fmla="*/ 0 w 89"/>
                <a:gd name="T41" fmla="*/ 28 h 62"/>
                <a:gd name="T42" fmla="*/ 1 w 89"/>
                <a:gd name="T43" fmla="*/ 34 h 62"/>
                <a:gd name="T44" fmla="*/ 3 w 89"/>
                <a:gd name="T45" fmla="*/ 39 h 62"/>
                <a:gd name="T46" fmla="*/ 6 w 89"/>
                <a:gd name="T47" fmla="*/ 44 h 62"/>
                <a:gd name="T48" fmla="*/ 11 w 89"/>
                <a:gd name="T49" fmla="*/ 50 h 62"/>
                <a:gd name="T50" fmla="*/ 17 w 89"/>
                <a:gd name="T51" fmla="*/ 54 h 62"/>
                <a:gd name="T52" fmla="*/ 26 w 89"/>
                <a:gd name="T53" fmla="*/ 58 h 62"/>
                <a:gd name="T54" fmla="*/ 26 w 89"/>
                <a:gd name="T55" fmla="*/ 58 h 62"/>
                <a:gd name="T56" fmla="*/ 39 w 89"/>
                <a:gd name="T57" fmla="*/ 61 h 62"/>
                <a:gd name="T58" fmla="*/ 50 w 89"/>
                <a:gd name="T59" fmla="*/ 62 h 62"/>
                <a:gd name="T60" fmla="*/ 50 w 89"/>
                <a:gd name="T61" fmla="*/ 62 h 62"/>
                <a:gd name="T62" fmla="*/ 59 w 89"/>
                <a:gd name="T63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62">
                  <a:moveTo>
                    <a:pt x="89" y="47"/>
                  </a:moveTo>
                  <a:lnTo>
                    <a:pt x="89" y="47"/>
                  </a:lnTo>
                  <a:lnTo>
                    <a:pt x="86" y="41"/>
                  </a:lnTo>
                  <a:lnTo>
                    <a:pt x="83" y="36"/>
                  </a:lnTo>
                  <a:lnTo>
                    <a:pt x="78" y="29"/>
                  </a:lnTo>
                  <a:lnTo>
                    <a:pt x="73" y="22"/>
                  </a:lnTo>
                  <a:lnTo>
                    <a:pt x="65" y="15"/>
                  </a:lnTo>
                  <a:lnTo>
                    <a:pt x="56" y="8"/>
                  </a:lnTo>
                  <a:lnTo>
                    <a:pt x="45" y="3"/>
                  </a:lnTo>
                  <a:lnTo>
                    <a:pt x="45" y="3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23" y="0"/>
                  </a:lnTo>
                  <a:lnTo>
                    <a:pt x="16" y="2"/>
                  </a:lnTo>
                  <a:lnTo>
                    <a:pt x="11" y="5"/>
                  </a:lnTo>
                  <a:lnTo>
                    <a:pt x="7" y="8"/>
                  </a:lnTo>
                  <a:lnTo>
                    <a:pt x="3" y="13"/>
                  </a:lnTo>
                  <a:lnTo>
                    <a:pt x="1" y="18"/>
                  </a:lnTo>
                  <a:lnTo>
                    <a:pt x="1" y="18"/>
                  </a:lnTo>
                  <a:lnTo>
                    <a:pt x="0" y="23"/>
                  </a:lnTo>
                  <a:lnTo>
                    <a:pt x="0" y="28"/>
                  </a:lnTo>
                  <a:lnTo>
                    <a:pt x="1" y="34"/>
                  </a:lnTo>
                  <a:lnTo>
                    <a:pt x="3" y="39"/>
                  </a:lnTo>
                  <a:lnTo>
                    <a:pt x="6" y="44"/>
                  </a:lnTo>
                  <a:lnTo>
                    <a:pt x="11" y="50"/>
                  </a:lnTo>
                  <a:lnTo>
                    <a:pt x="17" y="54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39" y="61"/>
                  </a:lnTo>
                  <a:lnTo>
                    <a:pt x="50" y="62"/>
                  </a:lnTo>
                  <a:lnTo>
                    <a:pt x="50" y="62"/>
                  </a:lnTo>
                  <a:lnTo>
                    <a:pt x="59" y="6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3" name="Freeform 420"/>
            <p:cNvSpPr>
              <a:spLocks noEditPoints="1"/>
            </p:cNvSpPr>
            <p:nvPr/>
          </p:nvSpPr>
          <p:spPr bwMode="auto">
            <a:xfrm>
              <a:off x="2719388" y="2681288"/>
              <a:ext cx="250825" cy="206375"/>
            </a:xfrm>
            <a:custGeom>
              <a:avLst/>
              <a:gdLst>
                <a:gd name="T0" fmla="*/ 158 w 158"/>
                <a:gd name="T1" fmla="*/ 121 h 130"/>
                <a:gd name="T2" fmla="*/ 158 w 158"/>
                <a:gd name="T3" fmla="*/ 121 h 130"/>
                <a:gd name="T4" fmla="*/ 157 w 158"/>
                <a:gd name="T5" fmla="*/ 124 h 130"/>
                <a:gd name="T6" fmla="*/ 155 w 158"/>
                <a:gd name="T7" fmla="*/ 126 h 130"/>
                <a:gd name="T8" fmla="*/ 153 w 158"/>
                <a:gd name="T9" fmla="*/ 129 h 130"/>
                <a:gd name="T10" fmla="*/ 150 w 158"/>
                <a:gd name="T11" fmla="*/ 130 h 130"/>
                <a:gd name="T12" fmla="*/ 9 w 158"/>
                <a:gd name="T13" fmla="*/ 130 h 130"/>
                <a:gd name="T14" fmla="*/ 9 w 158"/>
                <a:gd name="T15" fmla="*/ 130 h 130"/>
                <a:gd name="T16" fmla="*/ 5 w 158"/>
                <a:gd name="T17" fmla="*/ 129 h 130"/>
                <a:gd name="T18" fmla="*/ 3 w 158"/>
                <a:gd name="T19" fmla="*/ 126 h 130"/>
                <a:gd name="T20" fmla="*/ 1 w 158"/>
                <a:gd name="T21" fmla="*/ 124 h 130"/>
                <a:gd name="T22" fmla="*/ 0 w 158"/>
                <a:gd name="T23" fmla="*/ 121 h 130"/>
                <a:gd name="T24" fmla="*/ 0 w 158"/>
                <a:gd name="T25" fmla="*/ 8 h 130"/>
                <a:gd name="T26" fmla="*/ 0 w 158"/>
                <a:gd name="T27" fmla="*/ 8 h 130"/>
                <a:gd name="T28" fmla="*/ 1 w 158"/>
                <a:gd name="T29" fmla="*/ 5 h 130"/>
                <a:gd name="T30" fmla="*/ 3 w 158"/>
                <a:gd name="T31" fmla="*/ 3 h 130"/>
                <a:gd name="T32" fmla="*/ 5 w 158"/>
                <a:gd name="T33" fmla="*/ 1 h 130"/>
                <a:gd name="T34" fmla="*/ 9 w 158"/>
                <a:gd name="T35" fmla="*/ 0 h 130"/>
                <a:gd name="T36" fmla="*/ 150 w 158"/>
                <a:gd name="T37" fmla="*/ 0 h 130"/>
                <a:gd name="T38" fmla="*/ 150 w 158"/>
                <a:gd name="T39" fmla="*/ 0 h 130"/>
                <a:gd name="T40" fmla="*/ 153 w 158"/>
                <a:gd name="T41" fmla="*/ 1 h 130"/>
                <a:gd name="T42" fmla="*/ 155 w 158"/>
                <a:gd name="T43" fmla="*/ 3 h 130"/>
                <a:gd name="T44" fmla="*/ 157 w 158"/>
                <a:gd name="T45" fmla="*/ 5 h 130"/>
                <a:gd name="T46" fmla="*/ 158 w 158"/>
                <a:gd name="T47" fmla="*/ 8 h 130"/>
                <a:gd name="T48" fmla="*/ 158 w 158"/>
                <a:gd name="T49" fmla="*/ 121 h 130"/>
                <a:gd name="T50" fmla="*/ 96 w 158"/>
                <a:gd name="T51" fmla="*/ 47 h 130"/>
                <a:gd name="T52" fmla="*/ 96 w 158"/>
                <a:gd name="T53" fmla="*/ 47 h 130"/>
                <a:gd name="T54" fmla="*/ 96 w 158"/>
                <a:gd name="T55" fmla="*/ 44 h 130"/>
                <a:gd name="T56" fmla="*/ 95 w 158"/>
                <a:gd name="T57" fmla="*/ 41 h 130"/>
                <a:gd name="T58" fmla="*/ 90 w 158"/>
                <a:gd name="T59" fmla="*/ 36 h 130"/>
                <a:gd name="T60" fmla="*/ 85 w 158"/>
                <a:gd name="T61" fmla="*/ 33 h 130"/>
                <a:gd name="T62" fmla="*/ 82 w 158"/>
                <a:gd name="T63" fmla="*/ 32 h 130"/>
                <a:gd name="T64" fmla="*/ 79 w 158"/>
                <a:gd name="T65" fmla="*/ 31 h 130"/>
                <a:gd name="T66" fmla="*/ 79 w 158"/>
                <a:gd name="T67" fmla="*/ 31 h 130"/>
                <a:gd name="T68" fmla="*/ 76 w 158"/>
                <a:gd name="T69" fmla="*/ 32 h 130"/>
                <a:gd name="T70" fmla="*/ 73 w 158"/>
                <a:gd name="T71" fmla="*/ 33 h 130"/>
                <a:gd name="T72" fmla="*/ 68 w 158"/>
                <a:gd name="T73" fmla="*/ 36 h 130"/>
                <a:gd name="T74" fmla="*/ 64 w 158"/>
                <a:gd name="T75" fmla="*/ 41 h 130"/>
                <a:gd name="T76" fmla="*/ 63 w 158"/>
                <a:gd name="T77" fmla="*/ 44 h 130"/>
                <a:gd name="T78" fmla="*/ 63 w 158"/>
                <a:gd name="T79" fmla="*/ 47 h 130"/>
                <a:gd name="T80" fmla="*/ 63 w 158"/>
                <a:gd name="T81" fmla="*/ 47 h 130"/>
                <a:gd name="T82" fmla="*/ 64 w 158"/>
                <a:gd name="T83" fmla="*/ 51 h 130"/>
                <a:gd name="T84" fmla="*/ 65 w 158"/>
                <a:gd name="T85" fmla="*/ 54 h 130"/>
                <a:gd name="T86" fmla="*/ 67 w 158"/>
                <a:gd name="T87" fmla="*/ 58 h 130"/>
                <a:gd name="T88" fmla="*/ 69 w 158"/>
                <a:gd name="T89" fmla="*/ 61 h 130"/>
                <a:gd name="T90" fmla="*/ 69 w 158"/>
                <a:gd name="T91" fmla="*/ 93 h 130"/>
                <a:gd name="T92" fmla="*/ 69 w 158"/>
                <a:gd name="T93" fmla="*/ 93 h 130"/>
                <a:gd name="T94" fmla="*/ 70 w 158"/>
                <a:gd name="T95" fmla="*/ 97 h 130"/>
                <a:gd name="T96" fmla="*/ 72 w 158"/>
                <a:gd name="T97" fmla="*/ 100 h 130"/>
                <a:gd name="T98" fmla="*/ 75 w 158"/>
                <a:gd name="T99" fmla="*/ 102 h 130"/>
                <a:gd name="T100" fmla="*/ 79 w 158"/>
                <a:gd name="T101" fmla="*/ 103 h 130"/>
                <a:gd name="T102" fmla="*/ 79 w 158"/>
                <a:gd name="T103" fmla="*/ 103 h 130"/>
                <a:gd name="T104" fmla="*/ 83 w 158"/>
                <a:gd name="T105" fmla="*/ 102 h 130"/>
                <a:gd name="T106" fmla="*/ 86 w 158"/>
                <a:gd name="T107" fmla="*/ 100 h 130"/>
                <a:gd name="T108" fmla="*/ 88 w 158"/>
                <a:gd name="T109" fmla="*/ 97 h 130"/>
                <a:gd name="T110" fmla="*/ 89 w 158"/>
                <a:gd name="T111" fmla="*/ 93 h 130"/>
                <a:gd name="T112" fmla="*/ 89 w 158"/>
                <a:gd name="T113" fmla="*/ 61 h 130"/>
                <a:gd name="T114" fmla="*/ 89 w 158"/>
                <a:gd name="T115" fmla="*/ 61 h 130"/>
                <a:gd name="T116" fmla="*/ 91 w 158"/>
                <a:gd name="T117" fmla="*/ 58 h 130"/>
                <a:gd name="T118" fmla="*/ 94 w 158"/>
                <a:gd name="T119" fmla="*/ 54 h 130"/>
                <a:gd name="T120" fmla="*/ 95 w 158"/>
                <a:gd name="T121" fmla="*/ 51 h 130"/>
                <a:gd name="T122" fmla="*/ 96 w 158"/>
                <a:gd name="T123" fmla="*/ 47 h 130"/>
                <a:gd name="T124" fmla="*/ 96 w 158"/>
                <a:gd name="T125" fmla="*/ 4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8" h="130">
                  <a:moveTo>
                    <a:pt x="158" y="121"/>
                  </a:moveTo>
                  <a:lnTo>
                    <a:pt x="158" y="121"/>
                  </a:lnTo>
                  <a:lnTo>
                    <a:pt x="157" y="124"/>
                  </a:lnTo>
                  <a:lnTo>
                    <a:pt x="155" y="126"/>
                  </a:lnTo>
                  <a:lnTo>
                    <a:pt x="153" y="129"/>
                  </a:lnTo>
                  <a:lnTo>
                    <a:pt x="150" y="130"/>
                  </a:lnTo>
                  <a:lnTo>
                    <a:pt x="9" y="130"/>
                  </a:lnTo>
                  <a:lnTo>
                    <a:pt x="9" y="130"/>
                  </a:lnTo>
                  <a:lnTo>
                    <a:pt x="5" y="129"/>
                  </a:lnTo>
                  <a:lnTo>
                    <a:pt x="3" y="126"/>
                  </a:lnTo>
                  <a:lnTo>
                    <a:pt x="1" y="124"/>
                  </a:lnTo>
                  <a:lnTo>
                    <a:pt x="0" y="12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3"/>
                  </a:lnTo>
                  <a:lnTo>
                    <a:pt x="5" y="1"/>
                  </a:lnTo>
                  <a:lnTo>
                    <a:pt x="9" y="0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53" y="1"/>
                  </a:lnTo>
                  <a:lnTo>
                    <a:pt x="155" y="3"/>
                  </a:lnTo>
                  <a:lnTo>
                    <a:pt x="157" y="5"/>
                  </a:lnTo>
                  <a:lnTo>
                    <a:pt x="158" y="8"/>
                  </a:lnTo>
                  <a:lnTo>
                    <a:pt x="158" y="121"/>
                  </a:lnTo>
                  <a:close/>
                  <a:moveTo>
                    <a:pt x="96" y="47"/>
                  </a:moveTo>
                  <a:lnTo>
                    <a:pt x="96" y="47"/>
                  </a:lnTo>
                  <a:lnTo>
                    <a:pt x="96" y="44"/>
                  </a:lnTo>
                  <a:lnTo>
                    <a:pt x="95" y="41"/>
                  </a:lnTo>
                  <a:lnTo>
                    <a:pt x="90" y="36"/>
                  </a:lnTo>
                  <a:lnTo>
                    <a:pt x="85" y="33"/>
                  </a:lnTo>
                  <a:lnTo>
                    <a:pt x="82" y="32"/>
                  </a:lnTo>
                  <a:lnTo>
                    <a:pt x="79" y="31"/>
                  </a:lnTo>
                  <a:lnTo>
                    <a:pt x="79" y="31"/>
                  </a:lnTo>
                  <a:lnTo>
                    <a:pt x="76" y="32"/>
                  </a:lnTo>
                  <a:lnTo>
                    <a:pt x="73" y="33"/>
                  </a:lnTo>
                  <a:lnTo>
                    <a:pt x="68" y="36"/>
                  </a:lnTo>
                  <a:lnTo>
                    <a:pt x="64" y="41"/>
                  </a:lnTo>
                  <a:lnTo>
                    <a:pt x="63" y="44"/>
                  </a:lnTo>
                  <a:lnTo>
                    <a:pt x="63" y="47"/>
                  </a:lnTo>
                  <a:lnTo>
                    <a:pt x="63" y="47"/>
                  </a:lnTo>
                  <a:lnTo>
                    <a:pt x="64" y="51"/>
                  </a:lnTo>
                  <a:lnTo>
                    <a:pt x="65" y="54"/>
                  </a:lnTo>
                  <a:lnTo>
                    <a:pt x="67" y="58"/>
                  </a:lnTo>
                  <a:lnTo>
                    <a:pt x="69" y="61"/>
                  </a:lnTo>
                  <a:lnTo>
                    <a:pt x="69" y="93"/>
                  </a:lnTo>
                  <a:lnTo>
                    <a:pt x="69" y="93"/>
                  </a:lnTo>
                  <a:lnTo>
                    <a:pt x="70" y="97"/>
                  </a:lnTo>
                  <a:lnTo>
                    <a:pt x="72" y="100"/>
                  </a:lnTo>
                  <a:lnTo>
                    <a:pt x="75" y="102"/>
                  </a:lnTo>
                  <a:lnTo>
                    <a:pt x="79" y="103"/>
                  </a:lnTo>
                  <a:lnTo>
                    <a:pt x="79" y="103"/>
                  </a:lnTo>
                  <a:lnTo>
                    <a:pt x="83" y="102"/>
                  </a:lnTo>
                  <a:lnTo>
                    <a:pt x="86" y="100"/>
                  </a:lnTo>
                  <a:lnTo>
                    <a:pt x="88" y="97"/>
                  </a:lnTo>
                  <a:lnTo>
                    <a:pt x="89" y="93"/>
                  </a:lnTo>
                  <a:lnTo>
                    <a:pt x="89" y="61"/>
                  </a:lnTo>
                  <a:lnTo>
                    <a:pt x="89" y="61"/>
                  </a:lnTo>
                  <a:lnTo>
                    <a:pt x="91" y="58"/>
                  </a:lnTo>
                  <a:lnTo>
                    <a:pt x="94" y="54"/>
                  </a:lnTo>
                  <a:lnTo>
                    <a:pt x="95" y="51"/>
                  </a:lnTo>
                  <a:lnTo>
                    <a:pt x="96" y="47"/>
                  </a:lnTo>
                  <a:lnTo>
                    <a:pt x="96" y="47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4" name="Freeform 421"/>
            <p:cNvSpPr>
              <a:spLocks/>
            </p:cNvSpPr>
            <p:nvPr/>
          </p:nvSpPr>
          <p:spPr bwMode="auto">
            <a:xfrm>
              <a:off x="2784476" y="2581275"/>
              <a:ext cx="120650" cy="88900"/>
            </a:xfrm>
            <a:custGeom>
              <a:avLst/>
              <a:gdLst>
                <a:gd name="T0" fmla="*/ 76 w 76"/>
                <a:gd name="T1" fmla="*/ 56 h 56"/>
                <a:gd name="T2" fmla="*/ 76 w 76"/>
                <a:gd name="T3" fmla="*/ 39 h 56"/>
                <a:gd name="T4" fmla="*/ 76 w 76"/>
                <a:gd name="T5" fmla="*/ 39 h 56"/>
                <a:gd name="T6" fmla="*/ 76 w 76"/>
                <a:gd name="T7" fmla="*/ 31 h 56"/>
                <a:gd name="T8" fmla="*/ 73 w 76"/>
                <a:gd name="T9" fmla="*/ 24 h 56"/>
                <a:gd name="T10" fmla="*/ 70 w 76"/>
                <a:gd name="T11" fmla="*/ 18 h 56"/>
                <a:gd name="T12" fmla="*/ 65 w 76"/>
                <a:gd name="T13" fmla="*/ 12 h 56"/>
                <a:gd name="T14" fmla="*/ 60 w 76"/>
                <a:gd name="T15" fmla="*/ 7 h 56"/>
                <a:gd name="T16" fmla="*/ 54 w 76"/>
                <a:gd name="T17" fmla="*/ 3 h 56"/>
                <a:gd name="T18" fmla="*/ 46 w 76"/>
                <a:gd name="T19" fmla="*/ 1 h 56"/>
                <a:gd name="T20" fmla="*/ 38 w 76"/>
                <a:gd name="T21" fmla="*/ 0 h 56"/>
                <a:gd name="T22" fmla="*/ 38 w 76"/>
                <a:gd name="T23" fmla="*/ 0 h 56"/>
                <a:gd name="T24" fmla="*/ 30 w 76"/>
                <a:gd name="T25" fmla="*/ 1 h 56"/>
                <a:gd name="T26" fmla="*/ 23 w 76"/>
                <a:gd name="T27" fmla="*/ 3 h 56"/>
                <a:gd name="T28" fmla="*/ 17 w 76"/>
                <a:gd name="T29" fmla="*/ 7 h 56"/>
                <a:gd name="T30" fmla="*/ 11 w 76"/>
                <a:gd name="T31" fmla="*/ 12 h 56"/>
                <a:gd name="T32" fmla="*/ 6 w 76"/>
                <a:gd name="T33" fmla="*/ 18 h 56"/>
                <a:gd name="T34" fmla="*/ 3 w 76"/>
                <a:gd name="T35" fmla="*/ 24 h 56"/>
                <a:gd name="T36" fmla="*/ 0 w 76"/>
                <a:gd name="T37" fmla="*/ 31 h 56"/>
                <a:gd name="T38" fmla="*/ 0 w 76"/>
                <a:gd name="T39" fmla="*/ 39 h 56"/>
                <a:gd name="T40" fmla="*/ 0 w 76"/>
                <a:gd name="T4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56">
                  <a:moveTo>
                    <a:pt x="76" y="56"/>
                  </a:moveTo>
                  <a:lnTo>
                    <a:pt x="76" y="39"/>
                  </a:lnTo>
                  <a:lnTo>
                    <a:pt x="76" y="39"/>
                  </a:lnTo>
                  <a:lnTo>
                    <a:pt x="76" y="31"/>
                  </a:lnTo>
                  <a:lnTo>
                    <a:pt x="73" y="24"/>
                  </a:lnTo>
                  <a:lnTo>
                    <a:pt x="70" y="18"/>
                  </a:lnTo>
                  <a:lnTo>
                    <a:pt x="65" y="12"/>
                  </a:lnTo>
                  <a:lnTo>
                    <a:pt x="60" y="7"/>
                  </a:lnTo>
                  <a:lnTo>
                    <a:pt x="54" y="3"/>
                  </a:lnTo>
                  <a:lnTo>
                    <a:pt x="46" y="1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0" y="1"/>
                  </a:lnTo>
                  <a:lnTo>
                    <a:pt x="23" y="3"/>
                  </a:lnTo>
                  <a:lnTo>
                    <a:pt x="17" y="7"/>
                  </a:lnTo>
                  <a:lnTo>
                    <a:pt x="11" y="12"/>
                  </a:lnTo>
                  <a:lnTo>
                    <a:pt x="6" y="18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9"/>
                  </a:lnTo>
                  <a:lnTo>
                    <a:pt x="0" y="5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5" name="Freeform 422"/>
            <p:cNvSpPr>
              <a:spLocks/>
            </p:cNvSpPr>
            <p:nvPr/>
          </p:nvSpPr>
          <p:spPr bwMode="auto">
            <a:xfrm>
              <a:off x="2743201" y="2543175"/>
              <a:ext cx="203200" cy="127000"/>
            </a:xfrm>
            <a:custGeom>
              <a:avLst/>
              <a:gdLst>
                <a:gd name="T0" fmla="*/ 0 w 128"/>
                <a:gd name="T1" fmla="*/ 80 h 80"/>
                <a:gd name="T2" fmla="*/ 0 w 128"/>
                <a:gd name="T3" fmla="*/ 63 h 80"/>
                <a:gd name="T4" fmla="*/ 0 w 128"/>
                <a:gd name="T5" fmla="*/ 63 h 80"/>
                <a:gd name="T6" fmla="*/ 0 w 128"/>
                <a:gd name="T7" fmla="*/ 56 h 80"/>
                <a:gd name="T8" fmla="*/ 1 w 128"/>
                <a:gd name="T9" fmla="*/ 50 h 80"/>
                <a:gd name="T10" fmla="*/ 3 w 128"/>
                <a:gd name="T11" fmla="*/ 44 h 80"/>
                <a:gd name="T12" fmla="*/ 6 w 128"/>
                <a:gd name="T13" fmla="*/ 39 h 80"/>
                <a:gd name="T14" fmla="*/ 11 w 128"/>
                <a:gd name="T15" fmla="*/ 27 h 80"/>
                <a:gd name="T16" fmla="*/ 19 w 128"/>
                <a:gd name="T17" fmla="*/ 18 h 80"/>
                <a:gd name="T18" fmla="*/ 28 w 128"/>
                <a:gd name="T19" fmla="*/ 10 h 80"/>
                <a:gd name="T20" fmla="*/ 39 w 128"/>
                <a:gd name="T21" fmla="*/ 4 h 80"/>
                <a:gd name="T22" fmla="*/ 46 w 128"/>
                <a:gd name="T23" fmla="*/ 2 h 80"/>
                <a:gd name="T24" fmla="*/ 51 w 128"/>
                <a:gd name="T25" fmla="*/ 1 h 80"/>
                <a:gd name="T26" fmla="*/ 58 w 128"/>
                <a:gd name="T27" fmla="*/ 0 h 80"/>
                <a:gd name="T28" fmla="*/ 64 w 128"/>
                <a:gd name="T29" fmla="*/ 0 h 80"/>
                <a:gd name="T30" fmla="*/ 64 w 128"/>
                <a:gd name="T31" fmla="*/ 0 h 80"/>
                <a:gd name="T32" fmla="*/ 70 w 128"/>
                <a:gd name="T33" fmla="*/ 0 h 80"/>
                <a:gd name="T34" fmla="*/ 77 w 128"/>
                <a:gd name="T35" fmla="*/ 1 h 80"/>
                <a:gd name="T36" fmla="*/ 84 w 128"/>
                <a:gd name="T37" fmla="*/ 2 h 80"/>
                <a:gd name="T38" fmla="*/ 89 w 128"/>
                <a:gd name="T39" fmla="*/ 4 h 80"/>
                <a:gd name="T40" fmla="*/ 100 w 128"/>
                <a:gd name="T41" fmla="*/ 10 h 80"/>
                <a:gd name="T42" fmla="*/ 109 w 128"/>
                <a:gd name="T43" fmla="*/ 18 h 80"/>
                <a:gd name="T44" fmla="*/ 118 w 128"/>
                <a:gd name="T45" fmla="*/ 27 h 80"/>
                <a:gd name="T46" fmla="*/ 123 w 128"/>
                <a:gd name="T47" fmla="*/ 39 h 80"/>
                <a:gd name="T48" fmla="*/ 125 w 128"/>
                <a:gd name="T49" fmla="*/ 44 h 80"/>
                <a:gd name="T50" fmla="*/ 127 w 128"/>
                <a:gd name="T51" fmla="*/ 50 h 80"/>
                <a:gd name="T52" fmla="*/ 128 w 128"/>
                <a:gd name="T53" fmla="*/ 56 h 80"/>
                <a:gd name="T54" fmla="*/ 128 w 128"/>
                <a:gd name="T55" fmla="*/ 63 h 80"/>
                <a:gd name="T56" fmla="*/ 128 w 128"/>
                <a:gd name="T5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8" h="80">
                  <a:moveTo>
                    <a:pt x="0" y="80"/>
                  </a:moveTo>
                  <a:lnTo>
                    <a:pt x="0" y="63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1" y="50"/>
                  </a:lnTo>
                  <a:lnTo>
                    <a:pt x="3" y="44"/>
                  </a:lnTo>
                  <a:lnTo>
                    <a:pt x="6" y="39"/>
                  </a:lnTo>
                  <a:lnTo>
                    <a:pt x="11" y="27"/>
                  </a:lnTo>
                  <a:lnTo>
                    <a:pt x="19" y="18"/>
                  </a:lnTo>
                  <a:lnTo>
                    <a:pt x="28" y="10"/>
                  </a:lnTo>
                  <a:lnTo>
                    <a:pt x="39" y="4"/>
                  </a:lnTo>
                  <a:lnTo>
                    <a:pt x="46" y="2"/>
                  </a:lnTo>
                  <a:lnTo>
                    <a:pt x="51" y="1"/>
                  </a:lnTo>
                  <a:lnTo>
                    <a:pt x="58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1"/>
                  </a:lnTo>
                  <a:lnTo>
                    <a:pt x="84" y="2"/>
                  </a:lnTo>
                  <a:lnTo>
                    <a:pt x="89" y="4"/>
                  </a:lnTo>
                  <a:lnTo>
                    <a:pt x="100" y="10"/>
                  </a:lnTo>
                  <a:lnTo>
                    <a:pt x="109" y="18"/>
                  </a:lnTo>
                  <a:lnTo>
                    <a:pt x="118" y="27"/>
                  </a:lnTo>
                  <a:lnTo>
                    <a:pt x="123" y="39"/>
                  </a:lnTo>
                  <a:lnTo>
                    <a:pt x="125" y="44"/>
                  </a:lnTo>
                  <a:lnTo>
                    <a:pt x="127" y="50"/>
                  </a:lnTo>
                  <a:lnTo>
                    <a:pt x="128" y="56"/>
                  </a:lnTo>
                  <a:lnTo>
                    <a:pt x="128" y="63"/>
                  </a:lnTo>
                  <a:lnTo>
                    <a:pt x="128" y="8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6" name="Freeform 423"/>
            <p:cNvSpPr>
              <a:spLocks/>
            </p:cNvSpPr>
            <p:nvPr/>
          </p:nvSpPr>
          <p:spPr bwMode="auto">
            <a:xfrm>
              <a:off x="3003551" y="3000375"/>
              <a:ext cx="87313" cy="61913"/>
            </a:xfrm>
            <a:custGeom>
              <a:avLst/>
              <a:gdLst>
                <a:gd name="T0" fmla="*/ 0 w 55"/>
                <a:gd name="T1" fmla="*/ 39 h 39"/>
                <a:gd name="T2" fmla="*/ 0 w 55"/>
                <a:gd name="T3" fmla="*/ 39 h 39"/>
                <a:gd name="T4" fmla="*/ 2 w 55"/>
                <a:gd name="T5" fmla="*/ 29 h 39"/>
                <a:gd name="T6" fmla="*/ 5 w 55"/>
                <a:gd name="T7" fmla="*/ 22 h 39"/>
                <a:gd name="T8" fmla="*/ 8 w 55"/>
                <a:gd name="T9" fmla="*/ 15 h 39"/>
                <a:gd name="T10" fmla="*/ 12 w 55"/>
                <a:gd name="T11" fmla="*/ 10 h 39"/>
                <a:gd name="T12" fmla="*/ 15 w 55"/>
                <a:gd name="T13" fmla="*/ 5 h 39"/>
                <a:gd name="T14" fmla="*/ 19 w 55"/>
                <a:gd name="T15" fmla="*/ 2 h 39"/>
                <a:gd name="T16" fmla="*/ 24 w 55"/>
                <a:gd name="T17" fmla="*/ 0 h 39"/>
                <a:gd name="T18" fmla="*/ 28 w 55"/>
                <a:gd name="T19" fmla="*/ 0 h 39"/>
                <a:gd name="T20" fmla="*/ 28 w 55"/>
                <a:gd name="T21" fmla="*/ 0 h 39"/>
                <a:gd name="T22" fmla="*/ 32 w 55"/>
                <a:gd name="T23" fmla="*/ 0 h 39"/>
                <a:gd name="T24" fmla="*/ 35 w 55"/>
                <a:gd name="T25" fmla="*/ 2 h 39"/>
                <a:gd name="T26" fmla="*/ 39 w 55"/>
                <a:gd name="T27" fmla="*/ 5 h 39"/>
                <a:gd name="T28" fmla="*/ 43 w 55"/>
                <a:gd name="T29" fmla="*/ 10 h 39"/>
                <a:gd name="T30" fmla="*/ 46 w 55"/>
                <a:gd name="T31" fmla="*/ 15 h 39"/>
                <a:gd name="T32" fmla="*/ 49 w 55"/>
                <a:gd name="T33" fmla="*/ 22 h 39"/>
                <a:gd name="T34" fmla="*/ 52 w 55"/>
                <a:gd name="T35" fmla="*/ 29 h 39"/>
                <a:gd name="T36" fmla="*/ 55 w 55"/>
                <a:gd name="T3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5" h="39">
                  <a:moveTo>
                    <a:pt x="0" y="39"/>
                  </a:moveTo>
                  <a:lnTo>
                    <a:pt x="0" y="39"/>
                  </a:lnTo>
                  <a:lnTo>
                    <a:pt x="2" y="29"/>
                  </a:lnTo>
                  <a:lnTo>
                    <a:pt x="5" y="22"/>
                  </a:lnTo>
                  <a:lnTo>
                    <a:pt x="8" y="15"/>
                  </a:lnTo>
                  <a:lnTo>
                    <a:pt x="12" y="10"/>
                  </a:lnTo>
                  <a:lnTo>
                    <a:pt x="15" y="5"/>
                  </a:lnTo>
                  <a:lnTo>
                    <a:pt x="19" y="2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32" y="0"/>
                  </a:lnTo>
                  <a:lnTo>
                    <a:pt x="35" y="2"/>
                  </a:lnTo>
                  <a:lnTo>
                    <a:pt x="39" y="5"/>
                  </a:lnTo>
                  <a:lnTo>
                    <a:pt x="43" y="10"/>
                  </a:lnTo>
                  <a:lnTo>
                    <a:pt x="46" y="15"/>
                  </a:lnTo>
                  <a:lnTo>
                    <a:pt x="49" y="22"/>
                  </a:lnTo>
                  <a:lnTo>
                    <a:pt x="52" y="29"/>
                  </a:lnTo>
                  <a:lnTo>
                    <a:pt x="55" y="3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7" name="Freeform 424"/>
            <p:cNvSpPr>
              <a:spLocks/>
            </p:cNvSpPr>
            <p:nvPr/>
          </p:nvSpPr>
          <p:spPr bwMode="auto">
            <a:xfrm>
              <a:off x="2944813" y="3094038"/>
              <a:ext cx="39688" cy="36513"/>
            </a:xfrm>
            <a:custGeom>
              <a:avLst/>
              <a:gdLst>
                <a:gd name="T0" fmla="*/ 22 w 25"/>
                <a:gd name="T1" fmla="*/ 2 h 23"/>
                <a:gd name="T2" fmla="*/ 22 w 25"/>
                <a:gd name="T3" fmla="*/ 2 h 23"/>
                <a:gd name="T4" fmla="*/ 25 w 25"/>
                <a:gd name="T5" fmla="*/ 5 h 23"/>
                <a:gd name="T6" fmla="*/ 25 w 25"/>
                <a:gd name="T7" fmla="*/ 10 h 23"/>
                <a:gd name="T8" fmla="*/ 25 w 25"/>
                <a:gd name="T9" fmla="*/ 10 h 23"/>
                <a:gd name="T10" fmla="*/ 24 w 25"/>
                <a:gd name="T11" fmla="*/ 15 h 23"/>
                <a:gd name="T12" fmla="*/ 21 w 25"/>
                <a:gd name="T13" fmla="*/ 19 h 23"/>
                <a:gd name="T14" fmla="*/ 17 w 25"/>
                <a:gd name="T15" fmla="*/ 22 h 23"/>
                <a:gd name="T16" fmla="*/ 12 w 25"/>
                <a:gd name="T17" fmla="*/ 23 h 23"/>
                <a:gd name="T18" fmla="*/ 12 w 25"/>
                <a:gd name="T19" fmla="*/ 23 h 23"/>
                <a:gd name="T20" fmla="*/ 8 w 25"/>
                <a:gd name="T21" fmla="*/ 22 h 23"/>
                <a:gd name="T22" fmla="*/ 4 w 25"/>
                <a:gd name="T23" fmla="*/ 19 h 23"/>
                <a:gd name="T24" fmla="*/ 1 w 25"/>
                <a:gd name="T25" fmla="*/ 15 h 23"/>
                <a:gd name="T26" fmla="*/ 0 w 25"/>
                <a:gd name="T27" fmla="*/ 10 h 23"/>
                <a:gd name="T28" fmla="*/ 0 w 25"/>
                <a:gd name="T29" fmla="*/ 10 h 23"/>
                <a:gd name="T30" fmla="*/ 1 w 25"/>
                <a:gd name="T31" fmla="*/ 7 h 23"/>
                <a:gd name="T32" fmla="*/ 2 w 25"/>
                <a:gd name="T33" fmla="*/ 4 h 23"/>
                <a:gd name="T34" fmla="*/ 4 w 25"/>
                <a:gd name="T35" fmla="*/ 2 h 23"/>
                <a:gd name="T36" fmla="*/ 6 w 25"/>
                <a:gd name="T3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" h="23">
                  <a:moveTo>
                    <a:pt x="22" y="2"/>
                  </a:moveTo>
                  <a:lnTo>
                    <a:pt x="22" y="2"/>
                  </a:lnTo>
                  <a:lnTo>
                    <a:pt x="25" y="5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24" y="15"/>
                  </a:lnTo>
                  <a:lnTo>
                    <a:pt x="21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8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7"/>
                  </a:lnTo>
                  <a:lnTo>
                    <a:pt x="2" y="4"/>
                  </a:lnTo>
                  <a:lnTo>
                    <a:pt x="4" y="2"/>
                  </a:lnTo>
                  <a:lnTo>
                    <a:pt x="6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8" name="Line 425"/>
            <p:cNvSpPr>
              <a:spLocks noChangeShapeType="1"/>
            </p:cNvSpPr>
            <p:nvPr/>
          </p:nvSpPr>
          <p:spPr bwMode="auto">
            <a:xfrm flipH="1">
              <a:off x="2986088" y="3073400"/>
              <a:ext cx="123825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9" name="Freeform 426"/>
            <p:cNvSpPr>
              <a:spLocks/>
            </p:cNvSpPr>
            <p:nvPr/>
          </p:nvSpPr>
          <p:spPr bwMode="auto">
            <a:xfrm>
              <a:off x="3109913" y="3094038"/>
              <a:ext cx="38100" cy="36513"/>
            </a:xfrm>
            <a:custGeom>
              <a:avLst/>
              <a:gdLst>
                <a:gd name="T0" fmla="*/ 19 w 24"/>
                <a:gd name="T1" fmla="*/ 0 h 23"/>
                <a:gd name="T2" fmla="*/ 19 w 24"/>
                <a:gd name="T3" fmla="*/ 0 h 23"/>
                <a:gd name="T4" fmla="*/ 21 w 24"/>
                <a:gd name="T5" fmla="*/ 2 h 23"/>
                <a:gd name="T6" fmla="*/ 22 w 24"/>
                <a:gd name="T7" fmla="*/ 4 h 23"/>
                <a:gd name="T8" fmla="*/ 24 w 24"/>
                <a:gd name="T9" fmla="*/ 7 h 23"/>
                <a:gd name="T10" fmla="*/ 24 w 24"/>
                <a:gd name="T11" fmla="*/ 10 h 23"/>
                <a:gd name="T12" fmla="*/ 24 w 24"/>
                <a:gd name="T13" fmla="*/ 10 h 23"/>
                <a:gd name="T14" fmla="*/ 23 w 24"/>
                <a:gd name="T15" fmla="*/ 15 h 23"/>
                <a:gd name="T16" fmla="*/ 20 w 24"/>
                <a:gd name="T17" fmla="*/ 19 h 23"/>
                <a:gd name="T18" fmla="*/ 17 w 24"/>
                <a:gd name="T19" fmla="*/ 22 h 23"/>
                <a:gd name="T20" fmla="*/ 12 w 24"/>
                <a:gd name="T21" fmla="*/ 23 h 23"/>
                <a:gd name="T22" fmla="*/ 12 w 24"/>
                <a:gd name="T23" fmla="*/ 23 h 23"/>
                <a:gd name="T24" fmla="*/ 7 w 24"/>
                <a:gd name="T25" fmla="*/ 22 h 23"/>
                <a:gd name="T26" fmla="*/ 4 w 24"/>
                <a:gd name="T27" fmla="*/ 19 h 23"/>
                <a:gd name="T28" fmla="*/ 1 w 24"/>
                <a:gd name="T29" fmla="*/ 15 h 23"/>
                <a:gd name="T30" fmla="*/ 0 w 24"/>
                <a:gd name="T31" fmla="*/ 10 h 23"/>
                <a:gd name="T32" fmla="*/ 0 w 24"/>
                <a:gd name="T33" fmla="*/ 10 h 23"/>
                <a:gd name="T34" fmla="*/ 1 w 24"/>
                <a:gd name="T35" fmla="*/ 5 h 23"/>
                <a:gd name="T36" fmla="*/ 3 w 24"/>
                <a:gd name="T37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" h="23">
                  <a:moveTo>
                    <a:pt x="19" y="0"/>
                  </a:moveTo>
                  <a:lnTo>
                    <a:pt x="19" y="0"/>
                  </a:lnTo>
                  <a:lnTo>
                    <a:pt x="21" y="2"/>
                  </a:lnTo>
                  <a:lnTo>
                    <a:pt x="22" y="4"/>
                  </a:lnTo>
                  <a:lnTo>
                    <a:pt x="24" y="7"/>
                  </a:lnTo>
                  <a:lnTo>
                    <a:pt x="24" y="10"/>
                  </a:lnTo>
                  <a:lnTo>
                    <a:pt x="24" y="10"/>
                  </a:lnTo>
                  <a:lnTo>
                    <a:pt x="23" y="15"/>
                  </a:lnTo>
                  <a:lnTo>
                    <a:pt x="20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5"/>
                  </a:lnTo>
                  <a:lnTo>
                    <a:pt x="3" y="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0" name="Freeform 427"/>
            <p:cNvSpPr>
              <a:spLocks/>
            </p:cNvSpPr>
            <p:nvPr/>
          </p:nvSpPr>
          <p:spPr bwMode="auto">
            <a:xfrm>
              <a:off x="2922588" y="3073400"/>
              <a:ext cx="249238" cy="269875"/>
            </a:xfrm>
            <a:custGeom>
              <a:avLst/>
              <a:gdLst>
                <a:gd name="T0" fmla="*/ 23 w 157"/>
                <a:gd name="T1" fmla="*/ 0 h 170"/>
                <a:gd name="T2" fmla="*/ 0 w 157"/>
                <a:gd name="T3" fmla="*/ 0 h 170"/>
                <a:gd name="T4" fmla="*/ 7 w 157"/>
                <a:gd name="T5" fmla="*/ 85 h 170"/>
                <a:gd name="T6" fmla="*/ 0 w 157"/>
                <a:gd name="T7" fmla="*/ 170 h 170"/>
                <a:gd name="T8" fmla="*/ 157 w 157"/>
                <a:gd name="T9" fmla="*/ 170 h 170"/>
                <a:gd name="T10" fmla="*/ 150 w 157"/>
                <a:gd name="T11" fmla="*/ 85 h 170"/>
                <a:gd name="T12" fmla="*/ 157 w 157"/>
                <a:gd name="T13" fmla="*/ 0 h 170"/>
                <a:gd name="T14" fmla="*/ 134 w 157"/>
                <a:gd name="T1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" h="170">
                  <a:moveTo>
                    <a:pt x="23" y="0"/>
                  </a:moveTo>
                  <a:lnTo>
                    <a:pt x="0" y="0"/>
                  </a:lnTo>
                  <a:lnTo>
                    <a:pt x="7" y="85"/>
                  </a:lnTo>
                  <a:lnTo>
                    <a:pt x="0" y="170"/>
                  </a:lnTo>
                  <a:lnTo>
                    <a:pt x="157" y="170"/>
                  </a:lnTo>
                  <a:lnTo>
                    <a:pt x="150" y="85"/>
                  </a:lnTo>
                  <a:lnTo>
                    <a:pt x="157" y="0"/>
                  </a:lnTo>
                  <a:lnTo>
                    <a:pt x="134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1" name="Line 428"/>
            <p:cNvSpPr>
              <a:spLocks noChangeShapeType="1"/>
            </p:cNvSpPr>
            <p:nvPr/>
          </p:nvSpPr>
          <p:spPr bwMode="auto">
            <a:xfrm>
              <a:off x="3122613" y="3109913"/>
              <a:ext cx="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2" name="Freeform 429"/>
            <p:cNvSpPr>
              <a:spLocks/>
            </p:cNvSpPr>
            <p:nvPr/>
          </p:nvSpPr>
          <p:spPr bwMode="auto">
            <a:xfrm>
              <a:off x="2963863" y="2979738"/>
              <a:ext cx="165100" cy="123825"/>
            </a:xfrm>
            <a:custGeom>
              <a:avLst/>
              <a:gdLst>
                <a:gd name="T0" fmla="*/ 0 w 104"/>
                <a:gd name="T1" fmla="*/ 78 h 78"/>
                <a:gd name="T2" fmla="*/ 0 w 104"/>
                <a:gd name="T3" fmla="*/ 78 h 78"/>
                <a:gd name="T4" fmla="*/ 3 w 104"/>
                <a:gd name="T5" fmla="*/ 62 h 78"/>
                <a:gd name="T6" fmla="*/ 7 w 104"/>
                <a:gd name="T7" fmla="*/ 46 h 78"/>
                <a:gd name="T8" fmla="*/ 13 w 104"/>
                <a:gd name="T9" fmla="*/ 33 h 78"/>
                <a:gd name="T10" fmla="*/ 19 w 104"/>
                <a:gd name="T11" fmla="*/ 22 h 78"/>
                <a:gd name="T12" fmla="*/ 26 w 104"/>
                <a:gd name="T13" fmla="*/ 13 h 78"/>
                <a:gd name="T14" fmla="*/ 34 w 104"/>
                <a:gd name="T15" fmla="*/ 5 h 78"/>
                <a:gd name="T16" fmla="*/ 38 w 104"/>
                <a:gd name="T17" fmla="*/ 3 h 78"/>
                <a:gd name="T18" fmla="*/ 43 w 104"/>
                <a:gd name="T19" fmla="*/ 1 h 78"/>
                <a:gd name="T20" fmla="*/ 48 w 104"/>
                <a:gd name="T21" fmla="*/ 0 h 78"/>
                <a:gd name="T22" fmla="*/ 53 w 104"/>
                <a:gd name="T23" fmla="*/ 0 h 78"/>
                <a:gd name="T24" fmla="*/ 53 w 104"/>
                <a:gd name="T25" fmla="*/ 0 h 78"/>
                <a:gd name="T26" fmla="*/ 57 w 104"/>
                <a:gd name="T27" fmla="*/ 0 h 78"/>
                <a:gd name="T28" fmla="*/ 62 w 104"/>
                <a:gd name="T29" fmla="*/ 1 h 78"/>
                <a:gd name="T30" fmla="*/ 66 w 104"/>
                <a:gd name="T31" fmla="*/ 3 h 78"/>
                <a:gd name="T32" fmla="*/ 70 w 104"/>
                <a:gd name="T33" fmla="*/ 5 h 78"/>
                <a:gd name="T34" fmla="*/ 78 w 104"/>
                <a:gd name="T35" fmla="*/ 13 h 78"/>
                <a:gd name="T36" fmla="*/ 86 w 104"/>
                <a:gd name="T37" fmla="*/ 22 h 78"/>
                <a:gd name="T38" fmla="*/ 92 w 104"/>
                <a:gd name="T39" fmla="*/ 33 h 78"/>
                <a:gd name="T40" fmla="*/ 98 w 104"/>
                <a:gd name="T41" fmla="*/ 46 h 78"/>
                <a:gd name="T42" fmla="*/ 101 w 104"/>
                <a:gd name="T43" fmla="*/ 62 h 78"/>
                <a:gd name="T44" fmla="*/ 104 w 104"/>
                <a:gd name="T4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4" h="78">
                  <a:moveTo>
                    <a:pt x="0" y="78"/>
                  </a:moveTo>
                  <a:lnTo>
                    <a:pt x="0" y="78"/>
                  </a:lnTo>
                  <a:lnTo>
                    <a:pt x="3" y="62"/>
                  </a:lnTo>
                  <a:lnTo>
                    <a:pt x="7" y="46"/>
                  </a:lnTo>
                  <a:lnTo>
                    <a:pt x="13" y="33"/>
                  </a:lnTo>
                  <a:lnTo>
                    <a:pt x="19" y="22"/>
                  </a:lnTo>
                  <a:lnTo>
                    <a:pt x="26" y="13"/>
                  </a:lnTo>
                  <a:lnTo>
                    <a:pt x="34" y="5"/>
                  </a:lnTo>
                  <a:lnTo>
                    <a:pt x="38" y="3"/>
                  </a:lnTo>
                  <a:lnTo>
                    <a:pt x="43" y="1"/>
                  </a:lnTo>
                  <a:lnTo>
                    <a:pt x="48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7" y="0"/>
                  </a:lnTo>
                  <a:lnTo>
                    <a:pt x="62" y="1"/>
                  </a:lnTo>
                  <a:lnTo>
                    <a:pt x="66" y="3"/>
                  </a:lnTo>
                  <a:lnTo>
                    <a:pt x="70" y="5"/>
                  </a:lnTo>
                  <a:lnTo>
                    <a:pt x="78" y="13"/>
                  </a:lnTo>
                  <a:lnTo>
                    <a:pt x="86" y="22"/>
                  </a:lnTo>
                  <a:lnTo>
                    <a:pt x="92" y="33"/>
                  </a:lnTo>
                  <a:lnTo>
                    <a:pt x="98" y="46"/>
                  </a:lnTo>
                  <a:lnTo>
                    <a:pt x="101" y="62"/>
                  </a:lnTo>
                  <a:lnTo>
                    <a:pt x="104" y="7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3" name="Freeform 430"/>
            <p:cNvSpPr>
              <a:spLocks/>
            </p:cNvSpPr>
            <p:nvPr/>
          </p:nvSpPr>
          <p:spPr bwMode="auto">
            <a:xfrm>
              <a:off x="2422526" y="3035300"/>
              <a:ext cx="255588" cy="163513"/>
            </a:xfrm>
            <a:custGeom>
              <a:avLst/>
              <a:gdLst>
                <a:gd name="T0" fmla="*/ 18 w 161"/>
                <a:gd name="T1" fmla="*/ 103 h 103"/>
                <a:gd name="T2" fmla="*/ 149 w 161"/>
                <a:gd name="T3" fmla="*/ 103 h 103"/>
                <a:gd name="T4" fmla="*/ 161 w 161"/>
                <a:gd name="T5" fmla="*/ 9 h 103"/>
                <a:gd name="T6" fmla="*/ 161 w 161"/>
                <a:gd name="T7" fmla="*/ 9 h 103"/>
                <a:gd name="T8" fmla="*/ 0 w 161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03">
                  <a:moveTo>
                    <a:pt x="18" y="103"/>
                  </a:moveTo>
                  <a:lnTo>
                    <a:pt x="149" y="103"/>
                  </a:lnTo>
                  <a:lnTo>
                    <a:pt x="161" y="9"/>
                  </a:lnTo>
                  <a:lnTo>
                    <a:pt x="161" y="9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4" name="Freeform 431"/>
            <p:cNvSpPr>
              <a:spLocks/>
            </p:cNvSpPr>
            <p:nvPr/>
          </p:nvSpPr>
          <p:spPr bwMode="auto">
            <a:xfrm>
              <a:off x="2459038" y="3133725"/>
              <a:ext cx="185738" cy="25400"/>
            </a:xfrm>
            <a:custGeom>
              <a:avLst/>
              <a:gdLst>
                <a:gd name="T0" fmla="*/ 108 w 117"/>
                <a:gd name="T1" fmla="*/ 16 h 16"/>
                <a:gd name="T2" fmla="*/ 9 w 117"/>
                <a:gd name="T3" fmla="*/ 16 h 16"/>
                <a:gd name="T4" fmla="*/ 9 w 117"/>
                <a:gd name="T5" fmla="*/ 16 h 16"/>
                <a:gd name="T6" fmla="*/ 6 w 117"/>
                <a:gd name="T7" fmla="*/ 15 h 16"/>
                <a:gd name="T8" fmla="*/ 2 w 117"/>
                <a:gd name="T9" fmla="*/ 14 h 16"/>
                <a:gd name="T10" fmla="*/ 1 w 117"/>
                <a:gd name="T11" fmla="*/ 11 h 16"/>
                <a:gd name="T12" fmla="*/ 0 w 117"/>
                <a:gd name="T13" fmla="*/ 8 h 16"/>
                <a:gd name="T14" fmla="*/ 0 w 117"/>
                <a:gd name="T15" fmla="*/ 8 h 16"/>
                <a:gd name="T16" fmla="*/ 1 w 117"/>
                <a:gd name="T17" fmla="*/ 5 h 16"/>
                <a:gd name="T18" fmla="*/ 2 w 117"/>
                <a:gd name="T19" fmla="*/ 3 h 16"/>
                <a:gd name="T20" fmla="*/ 6 w 117"/>
                <a:gd name="T21" fmla="*/ 1 h 16"/>
                <a:gd name="T22" fmla="*/ 9 w 117"/>
                <a:gd name="T23" fmla="*/ 0 h 16"/>
                <a:gd name="T24" fmla="*/ 108 w 117"/>
                <a:gd name="T25" fmla="*/ 0 h 16"/>
                <a:gd name="T26" fmla="*/ 108 w 117"/>
                <a:gd name="T27" fmla="*/ 0 h 16"/>
                <a:gd name="T28" fmla="*/ 111 w 117"/>
                <a:gd name="T29" fmla="*/ 1 h 16"/>
                <a:gd name="T30" fmla="*/ 115 w 117"/>
                <a:gd name="T31" fmla="*/ 3 h 16"/>
                <a:gd name="T32" fmla="*/ 116 w 117"/>
                <a:gd name="T33" fmla="*/ 5 h 16"/>
                <a:gd name="T34" fmla="*/ 117 w 117"/>
                <a:gd name="T35" fmla="*/ 8 h 16"/>
                <a:gd name="T36" fmla="*/ 117 w 117"/>
                <a:gd name="T37" fmla="*/ 8 h 16"/>
                <a:gd name="T38" fmla="*/ 116 w 117"/>
                <a:gd name="T39" fmla="*/ 11 h 16"/>
                <a:gd name="T40" fmla="*/ 115 w 117"/>
                <a:gd name="T41" fmla="*/ 14 h 16"/>
                <a:gd name="T42" fmla="*/ 111 w 117"/>
                <a:gd name="T43" fmla="*/ 15 h 16"/>
                <a:gd name="T44" fmla="*/ 108 w 117"/>
                <a:gd name="T45" fmla="*/ 16 h 16"/>
                <a:gd name="T46" fmla="*/ 108 w 117"/>
                <a:gd name="T4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16">
                  <a:moveTo>
                    <a:pt x="108" y="16"/>
                  </a:moveTo>
                  <a:lnTo>
                    <a:pt x="9" y="16"/>
                  </a:lnTo>
                  <a:lnTo>
                    <a:pt x="9" y="16"/>
                  </a:lnTo>
                  <a:lnTo>
                    <a:pt x="6" y="15"/>
                  </a:lnTo>
                  <a:lnTo>
                    <a:pt x="2" y="14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2" y="3"/>
                  </a:lnTo>
                  <a:lnTo>
                    <a:pt x="6" y="1"/>
                  </a:lnTo>
                  <a:lnTo>
                    <a:pt x="9" y="0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1" y="1"/>
                  </a:lnTo>
                  <a:lnTo>
                    <a:pt x="115" y="3"/>
                  </a:lnTo>
                  <a:lnTo>
                    <a:pt x="116" y="5"/>
                  </a:lnTo>
                  <a:lnTo>
                    <a:pt x="117" y="8"/>
                  </a:lnTo>
                  <a:lnTo>
                    <a:pt x="117" y="8"/>
                  </a:lnTo>
                  <a:lnTo>
                    <a:pt x="116" y="11"/>
                  </a:lnTo>
                  <a:lnTo>
                    <a:pt x="115" y="14"/>
                  </a:lnTo>
                  <a:lnTo>
                    <a:pt x="111" y="15"/>
                  </a:lnTo>
                  <a:lnTo>
                    <a:pt x="108" y="16"/>
                  </a:lnTo>
                  <a:lnTo>
                    <a:pt x="108" y="1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5" name="Freeform 432"/>
            <p:cNvSpPr>
              <a:spLocks/>
            </p:cNvSpPr>
            <p:nvPr/>
          </p:nvSpPr>
          <p:spPr bwMode="auto">
            <a:xfrm>
              <a:off x="2452688" y="3081338"/>
              <a:ext cx="198438" cy="23813"/>
            </a:xfrm>
            <a:custGeom>
              <a:avLst/>
              <a:gdLst>
                <a:gd name="T0" fmla="*/ 117 w 125"/>
                <a:gd name="T1" fmla="*/ 15 h 15"/>
                <a:gd name="T2" fmla="*/ 9 w 125"/>
                <a:gd name="T3" fmla="*/ 15 h 15"/>
                <a:gd name="T4" fmla="*/ 9 w 125"/>
                <a:gd name="T5" fmla="*/ 15 h 15"/>
                <a:gd name="T6" fmla="*/ 5 w 125"/>
                <a:gd name="T7" fmla="*/ 14 h 15"/>
                <a:gd name="T8" fmla="*/ 2 w 125"/>
                <a:gd name="T9" fmla="*/ 13 h 15"/>
                <a:gd name="T10" fmla="*/ 1 w 125"/>
                <a:gd name="T11" fmla="*/ 10 h 15"/>
                <a:gd name="T12" fmla="*/ 0 w 125"/>
                <a:gd name="T13" fmla="*/ 7 h 15"/>
                <a:gd name="T14" fmla="*/ 0 w 125"/>
                <a:gd name="T15" fmla="*/ 7 h 15"/>
                <a:gd name="T16" fmla="*/ 1 w 125"/>
                <a:gd name="T17" fmla="*/ 4 h 15"/>
                <a:gd name="T18" fmla="*/ 2 w 125"/>
                <a:gd name="T19" fmla="*/ 2 h 15"/>
                <a:gd name="T20" fmla="*/ 5 w 125"/>
                <a:gd name="T21" fmla="*/ 0 h 15"/>
                <a:gd name="T22" fmla="*/ 9 w 125"/>
                <a:gd name="T23" fmla="*/ 0 h 15"/>
                <a:gd name="T24" fmla="*/ 117 w 125"/>
                <a:gd name="T25" fmla="*/ 0 h 15"/>
                <a:gd name="T26" fmla="*/ 117 w 125"/>
                <a:gd name="T27" fmla="*/ 0 h 15"/>
                <a:gd name="T28" fmla="*/ 120 w 125"/>
                <a:gd name="T29" fmla="*/ 0 h 15"/>
                <a:gd name="T30" fmla="*/ 123 w 125"/>
                <a:gd name="T31" fmla="*/ 2 h 15"/>
                <a:gd name="T32" fmla="*/ 124 w 125"/>
                <a:gd name="T33" fmla="*/ 4 h 15"/>
                <a:gd name="T34" fmla="*/ 125 w 125"/>
                <a:gd name="T35" fmla="*/ 7 h 15"/>
                <a:gd name="T36" fmla="*/ 125 w 125"/>
                <a:gd name="T37" fmla="*/ 7 h 15"/>
                <a:gd name="T38" fmla="*/ 124 w 125"/>
                <a:gd name="T39" fmla="*/ 10 h 15"/>
                <a:gd name="T40" fmla="*/ 123 w 125"/>
                <a:gd name="T41" fmla="*/ 13 h 15"/>
                <a:gd name="T42" fmla="*/ 120 w 125"/>
                <a:gd name="T43" fmla="*/ 14 h 15"/>
                <a:gd name="T44" fmla="*/ 117 w 125"/>
                <a:gd name="T45" fmla="*/ 15 h 15"/>
                <a:gd name="T46" fmla="*/ 117 w 125"/>
                <a:gd name="T4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5" h="15">
                  <a:moveTo>
                    <a:pt x="117" y="15"/>
                  </a:moveTo>
                  <a:lnTo>
                    <a:pt x="9" y="15"/>
                  </a:lnTo>
                  <a:lnTo>
                    <a:pt x="9" y="15"/>
                  </a:lnTo>
                  <a:lnTo>
                    <a:pt x="5" y="14"/>
                  </a:lnTo>
                  <a:lnTo>
                    <a:pt x="2" y="13"/>
                  </a:lnTo>
                  <a:lnTo>
                    <a:pt x="1" y="10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20" y="0"/>
                  </a:lnTo>
                  <a:lnTo>
                    <a:pt x="123" y="2"/>
                  </a:lnTo>
                  <a:lnTo>
                    <a:pt x="124" y="4"/>
                  </a:lnTo>
                  <a:lnTo>
                    <a:pt x="125" y="7"/>
                  </a:lnTo>
                  <a:lnTo>
                    <a:pt x="125" y="7"/>
                  </a:lnTo>
                  <a:lnTo>
                    <a:pt x="124" y="10"/>
                  </a:lnTo>
                  <a:lnTo>
                    <a:pt x="123" y="13"/>
                  </a:lnTo>
                  <a:lnTo>
                    <a:pt x="120" y="14"/>
                  </a:lnTo>
                  <a:lnTo>
                    <a:pt x="117" y="15"/>
                  </a:lnTo>
                  <a:lnTo>
                    <a:pt x="117" y="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6" name="Freeform 433"/>
            <p:cNvSpPr>
              <a:spLocks noEditPoints="1"/>
            </p:cNvSpPr>
            <p:nvPr/>
          </p:nvSpPr>
          <p:spPr bwMode="auto">
            <a:xfrm>
              <a:off x="2439988" y="3263900"/>
              <a:ext cx="68263" cy="68263"/>
            </a:xfrm>
            <a:custGeom>
              <a:avLst/>
              <a:gdLst>
                <a:gd name="T0" fmla="*/ 22 w 43"/>
                <a:gd name="T1" fmla="*/ 0 h 43"/>
                <a:gd name="T2" fmla="*/ 22 w 43"/>
                <a:gd name="T3" fmla="*/ 0 h 43"/>
                <a:gd name="T4" fmla="*/ 18 w 43"/>
                <a:gd name="T5" fmla="*/ 0 h 43"/>
                <a:gd name="T6" fmla="*/ 13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3 w 43"/>
                <a:gd name="T33" fmla="*/ 41 h 43"/>
                <a:gd name="T34" fmla="*/ 18 w 43"/>
                <a:gd name="T35" fmla="*/ 43 h 43"/>
                <a:gd name="T36" fmla="*/ 22 w 43"/>
                <a:gd name="T37" fmla="*/ 43 h 43"/>
                <a:gd name="T38" fmla="*/ 22 w 43"/>
                <a:gd name="T39" fmla="*/ 43 h 43"/>
                <a:gd name="T40" fmla="*/ 26 w 43"/>
                <a:gd name="T41" fmla="*/ 43 h 43"/>
                <a:gd name="T42" fmla="*/ 30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3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3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30 w 43"/>
                <a:gd name="T69" fmla="*/ 1 h 43"/>
                <a:gd name="T70" fmla="*/ 26 w 43"/>
                <a:gd name="T71" fmla="*/ 0 h 43"/>
                <a:gd name="T72" fmla="*/ 22 w 43"/>
                <a:gd name="T73" fmla="*/ 0 h 43"/>
                <a:gd name="T74" fmla="*/ 22 w 43"/>
                <a:gd name="T75" fmla="*/ 0 h 43"/>
                <a:gd name="T76" fmla="*/ 22 w 43"/>
                <a:gd name="T77" fmla="*/ 28 h 43"/>
                <a:gd name="T78" fmla="*/ 22 w 43"/>
                <a:gd name="T79" fmla="*/ 28 h 43"/>
                <a:gd name="T80" fmla="*/ 19 w 43"/>
                <a:gd name="T81" fmla="*/ 28 h 43"/>
                <a:gd name="T82" fmla="*/ 17 w 43"/>
                <a:gd name="T83" fmla="*/ 26 h 43"/>
                <a:gd name="T84" fmla="*/ 15 w 43"/>
                <a:gd name="T85" fmla="*/ 24 h 43"/>
                <a:gd name="T86" fmla="*/ 15 w 43"/>
                <a:gd name="T87" fmla="*/ 22 h 43"/>
                <a:gd name="T88" fmla="*/ 15 w 43"/>
                <a:gd name="T89" fmla="*/ 22 h 43"/>
                <a:gd name="T90" fmla="*/ 15 w 43"/>
                <a:gd name="T91" fmla="*/ 19 h 43"/>
                <a:gd name="T92" fmla="*/ 17 w 43"/>
                <a:gd name="T93" fmla="*/ 17 h 43"/>
                <a:gd name="T94" fmla="*/ 19 w 43"/>
                <a:gd name="T95" fmla="*/ 16 h 43"/>
                <a:gd name="T96" fmla="*/ 22 w 43"/>
                <a:gd name="T97" fmla="*/ 16 h 43"/>
                <a:gd name="T98" fmla="*/ 22 w 43"/>
                <a:gd name="T99" fmla="*/ 16 h 43"/>
                <a:gd name="T100" fmla="*/ 24 w 43"/>
                <a:gd name="T101" fmla="*/ 16 h 43"/>
                <a:gd name="T102" fmla="*/ 26 w 43"/>
                <a:gd name="T103" fmla="*/ 17 h 43"/>
                <a:gd name="T104" fmla="*/ 28 w 43"/>
                <a:gd name="T105" fmla="*/ 19 h 43"/>
                <a:gd name="T106" fmla="*/ 28 w 43"/>
                <a:gd name="T107" fmla="*/ 22 h 43"/>
                <a:gd name="T108" fmla="*/ 28 w 43"/>
                <a:gd name="T109" fmla="*/ 22 h 43"/>
                <a:gd name="T110" fmla="*/ 28 w 43"/>
                <a:gd name="T111" fmla="*/ 24 h 43"/>
                <a:gd name="T112" fmla="*/ 26 w 43"/>
                <a:gd name="T113" fmla="*/ 26 h 43"/>
                <a:gd name="T114" fmla="*/ 24 w 43"/>
                <a:gd name="T115" fmla="*/ 28 h 43"/>
                <a:gd name="T116" fmla="*/ 22 w 43"/>
                <a:gd name="T117" fmla="*/ 28 h 43"/>
                <a:gd name="T118" fmla="*/ 22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2" y="0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3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3" y="41"/>
                  </a:lnTo>
                  <a:lnTo>
                    <a:pt x="18" y="43"/>
                  </a:lnTo>
                  <a:lnTo>
                    <a:pt x="22" y="43"/>
                  </a:lnTo>
                  <a:lnTo>
                    <a:pt x="22" y="43"/>
                  </a:lnTo>
                  <a:lnTo>
                    <a:pt x="26" y="43"/>
                  </a:lnTo>
                  <a:lnTo>
                    <a:pt x="30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3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30" y="1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22" y="0"/>
                  </a:lnTo>
                  <a:close/>
                  <a:moveTo>
                    <a:pt x="22" y="28"/>
                  </a:moveTo>
                  <a:lnTo>
                    <a:pt x="22" y="28"/>
                  </a:lnTo>
                  <a:lnTo>
                    <a:pt x="19" y="28"/>
                  </a:lnTo>
                  <a:lnTo>
                    <a:pt x="17" y="26"/>
                  </a:lnTo>
                  <a:lnTo>
                    <a:pt x="15" y="24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5" y="19"/>
                  </a:lnTo>
                  <a:lnTo>
                    <a:pt x="17" y="17"/>
                  </a:lnTo>
                  <a:lnTo>
                    <a:pt x="19" y="16"/>
                  </a:lnTo>
                  <a:lnTo>
                    <a:pt x="22" y="16"/>
                  </a:lnTo>
                  <a:lnTo>
                    <a:pt x="22" y="16"/>
                  </a:lnTo>
                  <a:lnTo>
                    <a:pt x="24" y="16"/>
                  </a:lnTo>
                  <a:lnTo>
                    <a:pt x="26" y="17"/>
                  </a:lnTo>
                  <a:lnTo>
                    <a:pt x="28" y="19"/>
                  </a:lnTo>
                  <a:lnTo>
                    <a:pt x="28" y="22"/>
                  </a:lnTo>
                  <a:lnTo>
                    <a:pt x="28" y="22"/>
                  </a:lnTo>
                  <a:lnTo>
                    <a:pt x="28" y="24"/>
                  </a:lnTo>
                  <a:lnTo>
                    <a:pt x="26" y="26"/>
                  </a:lnTo>
                  <a:lnTo>
                    <a:pt x="24" y="28"/>
                  </a:lnTo>
                  <a:lnTo>
                    <a:pt x="22" y="28"/>
                  </a:lnTo>
                  <a:lnTo>
                    <a:pt x="22" y="28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7" name="Freeform 434"/>
            <p:cNvSpPr>
              <a:spLocks noEditPoints="1"/>
            </p:cNvSpPr>
            <p:nvPr/>
          </p:nvSpPr>
          <p:spPr bwMode="auto">
            <a:xfrm>
              <a:off x="2586038" y="3263900"/>
              <a:ext cx="68263" cy="68263"/>
            </a:xfrm>
            <a:custGeom>
              <a:avLst/>
              <a:gdLst>
                <a:gd name="T0" fmla="*/ 21 w 43"/>
                <a:gd name="T1" fmla="*/ 0 h 43"/>
                <a:gd name="T2" fmla="*/ 21 w 43"/>
                <a:gd name="T3" fmla="*/ 0 h 43"/>
                <a:gd name="T4" fmla="*/ 16 w 43"/>
                <a:gd name="T5" fmla="*/ 0 h 43"/>
                <a:gd name="T6" fmla="*/ 12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2 w 43"/>
                <a:gd name="T33" fmla="*/ 41 h 43"/>
                <a:gd name="T34" fmla="*/ 16 w 43"/>
                <a:gd name="T35" fmla="*/ 43 h 43"/>
                <a:gd name="T36" fmla="*/ 21 w 43"/>
                <a:gd name="T37" fmla="*/ 43 h 43"/>
                <a:gd name="T38" fmla="*/ 21 w 43"/>
                <a:gd name="T39" fmla="*/ 43 h 43"/>
                <a:gd name="T40" fmla="*/ 25 w 43"/>
                <a:gd name="T41" fmla="*/ 43 h 43"/>
                <a:gd name="T42" fmla="*/ 29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2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2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29 w 43"/>
                <a:gd name="T69" fmla="*/ 1 h 43"/>
                <a:gd name="T70" fmla="*/ 25 w 43"/>
                <a:gd name="T71" fmla="*/ 0 h 43"/>
                <a:gd name="T72" fmla="*/ 21 w 43"/>
                <a:gd name="T73" fmla="*/ 0 h 43"/>
                <a:gd name="T74" fmla="*/ 21 w 43"/>
                <a:gd name="T75" fmla="*/ 0 h 43"/>
                <a:gd name="T76" fmla="*/ 21 w 43"/>
                <a:gd name="T77" fmla="*/ 28 h 43"/>
                <a:gd name="T78" fmla="*/ 21 w 43"/>
                <a:gd name="T79" fmla="*/ 28 h 43"/>
                <a:gd name="T80" fmla="*/ 18 w 43"/>
                <a:gd name="T81" fmla="*/ 28 h 43"/>
                <a:gd name="T82" fmla="*/ 16 w 43"/>
                <a:gd name="T83" fmla="*/ 26 h 43"/>
                <a:gd name="T84" fmla="*/ 15 w 43"/>
                <a:gd name="T85" fmla="*/ 24 h 43"/>
                <a:gd name="T86" fmla="*/ 14 w 43"/>
                <a:gd name="T87" fmla="*/ 22 h 43"/>
                <a:gd name="T88" fmla="*/ 14 w 43"/>
                <a:gd name="T89" fmla="*/ 22 h 43"/>
                <a:gd name="T90" fmla="*/ 15 w 43"/>
                <a:gd name="T91" fmla="*/ 19 h 43"/>
                <a:gd name="T92" fmla="*/ 16 w 43"/>
                <a:gd name="T93" fmla="*/ 17 h 43"/>
                <a:gd name="T94" fmla="*/ 18 w 43"/>
                <a:gd name="T95" fmla="*/ 16 h 43"/>
                <a:gd name="T96" fmla="*/ 21 w 43"/>
                <a:gd name="T97" fmla="*/ 16 h 43"/>
                <a:gd name="T98" fmla="*/ 21 w 43"/>
                <a:gd name="T99" fmla="*/ 16 h 43"/>
                <a:gd name="T100" fmla="*/ 23 w 43"/>
                <a:gd name="T101" fmla="*/ 16 h 43"/>
                <a:gd name="T102" fmla="*/ 25 w 43"/>
                <a:gd name="T103" fmla="*/ 17 h 43"/>
                <a:gd name="T104" fmla="*/ 26 w 43"/>
                <a:gd name="T105" fmla="*/ 19 h 43"/>
                <a:gd name="T106" fmla="*/ 27 w 43"/>
                <a:gd name="T107" fmla="*/ 22 h 43"/>
                <a:gd name="T108" fmla="*/ 27 w 43"/>
                <a:gd name="T109" fmla="*/ 22 h 43"/>
                <a:gd name="T110" fmla="*/ 26 w 43"/>
                <a:gd name="T111" fmla="*/ 24 h 43"/>
                <a:gd name="T112" fmla="*/ 25 w 43"/>
                <a:gd name="T113" fmla="*/ 26 h 43"/>
                <a:gd name="T114" fmla="*/ 23 w 43"/>
                <a:gd name="T115" fmla="*/ 28 h 43"/>
                <a:gd name="T116" fmla="*/ 21 w 43"/>
                <a:gd name="T117" fmla="*/ 28 h 43"/>
                <a:gd name="T118" fmla="*/ 21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1" y="0"/>
                  </a:moveTo>
                  <a:lnTo>
                    <a:pt x="21" y="0"/>
                  </a:lnTo>
                  <a:lnTo>
                    <a:pt x="16" y="0"/>
                  </a:lnTo>
                  <a:lnTo>
                    <a:pt x="12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2" y="41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3"/>
                  </a:lnTo>
                  <a:lnTo>
                    <a:pt x="25" y="43"/>
                  </a:lnTo>
                  <a:lnTo>
                    <a:pt x="29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2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2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29" y="1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21" y="0"/>
                  </a:lnTo>
                  <a:close/>
                  <a:moveTo>
                    <a:pt x="21" y="28"/>
                  </a:moveTo>
                  <a:lnTo>
                    <a:pt x="21" y="28"/>
                  </a:lnTo>
                  <a:lnTo>
                    <a:pt x="18" y="28"/>
                  </a:lnTo>
                  <a:lnTo>
                    <a:pt x="16" y="26"/>
                  </a:lnTo>
                  <a:lnTo>
                    <a:pt x="15" y="24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5" y="19"/>
                  </a:lnTo>
                  <a:lnTo>
                    <a:pt x="16" y="17"/>
                  </a:lnTo>
                  <a:lnTo>
                    <a:pt x="18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3" y="16"/>
                  </a:lnTo>
                  <a:lnTo>
                    <a:pt x="25" y="17"/>
                  </a:lnTo>
                  <a:lnTo>
                    <a:pt x="26" y="19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26" y="24"/>
                  </a:lnTo>
                  <a:lnTo>
                    <a:pt x="25" y="26"/>
                  </a:lnTo>
                  <a:lnTo>
                    <a:pt x="23" y="28"/>
                  </a:lnTo>
                  <a:lnTo>
                    <a:pt x="21" y="28"/>
                  </a:lnTo>
                  <a:lnTo>
                    <a:pt x="21" y="28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8" name="Freeform 435"/>
            <p:cNvSpPr>
              <a:spLocks/>
            </p:cNvSpPr>
            <p:nvPr/>
          </p:nvSpPr>
          <p:spPr bwMode="auto">
            <a:xfrm>
              <a:off x="2320926" y="3005138"/>
              <a:ext cx="38100" cy="36513"/>
            </a:xfrm>
            <a:custGeom>
              <a:avLst/>
              <a:gdLst>
                <a:gd name="T0" fmla="*/ 24 w 24"/>
                <a:gd name="T1" fmla="*/ 12 h 23"/>
                <a:gd name="T2" fmla="*/ 24 w 24"/>
                <a:gd name="T3" fmla="*/ 12 h 23"/>
                <a:gd name="T4" fmla="*/ 24 w 24"/>
                <a:gd name="T5" fmla="*/ 16 h 23"/>
                <a:gd name="T6" fmla="*/ 21 w 24"/>
                <a:gd name="T7" fmla="*/ 20 h 23"/>
                <a:gd name="T8" fmla="*/ 16 w 24"/>
                <a:gd name="T9" fmla="*/ 23 h 23"/>
                <a:gd name="T10" fmla="*/ 12 w 24"/>
                <a:gd name="T11" fmla="*/ 23 h 23"/>
                <a:gd name="T12" fmla="*/ 12 w 24"/>
                <a:gd name="T13" fmla="*/ 23 h 23"/>
                <a:gd name="T14" fmla="*/ 7 w 24"/>
                <a:gd name="T15" fmla="*/ 23 h 23"/>
                <a:gd name="T16" fmla="*/ 4 w 24"/>
                <a:gd name="T17" fmla="*/ 20 h 23"/>
                <a:gd name="T18" fmla="*/ 1 w 24"/>
                <a:gd name="T19" fmla="*/ 16 h 23"/>
                <a:gd name="T20" fmla="*/ 0 w 24"/>
                <a:gd name="T21" fmla="*/ 12 h 23"/>
                <a:gd name="T22" fmla="*/ 0 w 24"/>
                <a:gd name="T23" fmla="*/ 12 h 23"/>
                <a:gd name="T24" fmla="*/ 1 w 24"/>
                <a:gd name="T25" fmla="*/ 7 h 23"/>
                <a:gd name="T26" fmla="*/ 4 w 24"/>
                <a:gd name="T27" fmla="*/ 4 h 23"/>
                <a:gd name="T28" fmla="*/ 7 w 24"/>
                <a:gd name="T29" fmla="*/ 1 h 23"/>
                <a:gd name="T30" fmla="*/ 12 w 24"/>
                <a:gd name="T31" fmla="*/ 0 h 23"/>
                <a:gd name="T32" fmla="*/ 12 w 24"/>
                <a:gd name="T33" fmla="*/ 0 h 23"/>
                <a:gd name="T34" fmla="*/ 16 w 24"/>
                <a:gd name="T35" fmla="*/ 1 h 23"/>
                <a:gd name="T36" fmla="*/ 21 w 24"/>
                <a:gd name="T37" fmla="*/ 4 h 23"/>
                <a:gd name="T38" fmla="*/ 24 w 24"/>
                <a:gd name="T39" fmla="*/ 7 h 23"/>
                <a:gd name="T40" fmla="*/ 24 w 24"/>
                <a:gd name="T41" fmla="*/ 12 h 23"/>
                <a:gd name="T42" fmla="*/ 24 w 24"/>
                <a:gd name="T43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" h="23">
                  <a:moveTo>
                    <a:pt x="24" y="12"/>
                  </a:moveTo>
                  <a:lnTo>
                    <a:pt x="24" y="12"/>
                  </a:lnTo>
                  <a:lnTo>
                    <a:pt x="24" y="16"/>
                  </a:lnTo>
                  <a:lnTo>
                    <a:pt x="21" y="20"/>
                  </a:lnTo>
                  <a:lnTo>
                    <a:pt x="16" y="23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3"/>
                  </a:lnTo>
                  <a:lnTo>
                    <a:pt x="4" y="20"/>
                  </a:lnTo>
                  <a:lnTo>
                    <a:pt x="1" y="1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1" y="4"/>
                  </a:lnTo>
                  <a:lnTo>
                    <a:pt x="24" y="7"/>
                  </a:lnTo>
                  <a:lnTo>
                    <a:pt x="24" y="12"/>
                  </a:lnTo>
                  <a:lnTo>
                    <a:pt x="24" y="12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9" name="Freeform 436"/>
            <p:cNvSpPr>
              <a:spLocks/>
            </p:cNvSpPr>
            <p:nvPr/>
          </p:nvSpPr>
          <p:spPr bwMode="auto">
            <a:xfrm>
              <a:off x="2354263" y="3028950"/>
              <a:ext cx="285750" cy="222250"/>
            </a:xfrm>
            <a:custGeom>
              <a:avLst/>
              <a:gdLst>
                <a:gd name="T0" fmla="*/ 180 w 180"/>
                <a:gd name="T1" fmla="*/ 140 h 140"/>
                <a:gd name="T2" fmla="*/ 47 w 180"/>
                <a:gd name="T3" fmla="*/ 140 h 140"/>
                <a:gd name="T4" fmla="*/ 22 w 180"/>
                <a:gd name="T5" fmla="*/ 4 h 140"/>
                <a:gd name="T6" fmla="*/ 0 w 180"/>
                <a:gd name="T7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0" h="140">
                  <a:moveTo>
                    <a:pt x="180" y="140"/>
                  </a:moveTo>
                  <a:lnTo>
                    <a:pt x="47" y="140"/>
                  </a:lnTo>
                  <a:lnTo>
                    <a:pt x="22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0" name="Freeform 437"/>
            <p:cNvSpPr>
              <a:spLocks/>
            </p:cNvSpPr>
            <p:nvPr/>
          </p:nvSpPr>
          <p:spPr bwMode="auto">
            <a:xfrm>
              <a:off x="3455988" y="3033713"/>
              <a:ext cx="125413" cy="127000"/>
            </a:xfrm>
            <a:custGeom>
              <a:avLst/>
              <a:gdLst>
                <a:gd name="T0" fmla="*/ 59 w 79"/>
                <a:gd name="T1" fmla="*/ 80 h 80"/>
                <a:gd name="T2" fmla="*/ 59 w 79"/>
                <a:gd name="T3" fmla="*/ 60 h 80"/>
                <a:gd name="T4" fmla="*/ 71 w 79"/>
                <a:gd name="T5" fmla="*/ 63 h 80"/>
                <a:gd name="T6" fmla="*/ 71 w 79"/>
                <a:gd name="T7" fmla="*/ 63 h 80"/>
                <a:gd name="T8" fmla="*/ 75 w 79"/>
                <a:gd name="T9" fmla="*/ 63 h 80"/>
                <a:gd name="T10" fmla="*/ 78 w 79"/>
                <a:gd name="T11" fmla="*/ 62 h 80"/>
                <a:gd name="T12" fmla="*/ 79 w 79"/>
                <a:gd name="T13" fmla="*/ 61 h 80"/>
                <a:gd name="T14" fmla="*/ 79 w 79"/>
                <a:gd name="T15" fmla="*/ 59 h 80"/>
                <a:gd name="T16" fmla="*/ 77 w 79"/>
                <a:gd name="T17" fmla="*/ 55 h 80"/>
                <a:gd name="T18" fmla="*/ 77 w 79"/>
                <a:gd name="T19" fmla="*/ 55 h 80"/>
                <a:gd name="T20" fmla="*/ 39 w 79"/>
                <a:gd name="T21" fmla="*/ 0 h 80"/>
                <a:gd name="T22" fmla="*/ 39 w 79"/>
                <a:gd name="T23" fmla="*/ 0 h 80"/>
                <a:gd name="T24" fmla="*/ 2 w 79"/>
                <a:gd name="T25" fmla="*/ 55 h 80"/>
                <a:gd name="T26" fmla="*/ 2 w 79"/>
                <a:gd name="T27" fmla="*/ 55 h 80"/>
                <a:gd name="T28" fmla="*/ 0 w 79"/>
                <a:gd name="T29" fmla="*/ 59 h 80"/>
                <a:gd name="T30" fmla="*/ 0 w 79"/>
                <a:gd name="T31" fmla="*/ 61 h 80"/>
                <a:gd name="T32" fmla="*/ 1 w 79"/>
                <a:gd name="T33" fmla="*/ 62 h 80"/>
                <a:gd name="T34" fmla="*/ 4 w 79"/>
                <a:gd name="T35" fmla="*/ 63 h 80"/>
                <a:gd name="T36" fmla="*/ 8 w 79"/>
                <a:gd name="T37" fmla="*/ 63 h 80"/>
                <a:gd name="T38" fmla="*/ 18 w 79"/>
                <a:gd name="T39" fmla="*/ 60 h 80"/>
                <a:gd name="T40" fmla="*/ 18 w 79"/>
                <a:gd name="T41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80">
                  <a:moveTo>
                    <a:pt x="59" y="80"/>
                  </a:moveTo>
                  <a:lnTo>
                    <a:pt x="59" y="60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75" y="63"/>
                  </a:lnTo>
                  <a:lnTo>
                    <a:pt x="78" y="62"/>
                  </a:lnTo>
                  <a:lnTo>
                    <a:pt x="79" y="61"/>
                  </a:lnTo>
                  <a:lnTo>
                    <a:pt x="79" y="59"/>
                  </a:lnTo>
                  <a:lnTo>
                    <a:pt x="77" y="55"/>
                  </a:lnTo>
                  <a:lnTo>
                    <a:pt x="77" y="55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2" y="55"/>
                  </a:lnTo>
                  <a:lnTo>
                    <a:pt x="2" y="55"/>
                  </a:lnTo>
                  <a:lnTo>
                    <a:pt x="0" y="59"/>
                  </a:lnTo>
                  <a:lnTo>
                    <a:pt x="0" y="61"/>
                  </a:lnTo>
                  <a:lnTo>
                    <a:pt x="1" y="62"/>
                  </a:lnTo>
                  <a:lnTo>
                    <a:pt x="4" y="63"/>
                  </a:lnTo>
                  <a:lnTo>
                    <a:pt x="8" y="63"/>
                  </a:lnTo>
                  <a:lnTo>
                    <a:pt x="18" y="60"/>
                  </a:lnTo>
                  <a:lnTo>
                    <a:pt x="18" y="8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1" name="Freeform 438"/>
            <p:cNvSpPr>
              <a:spLocks/>
            </p:cNvSpPr>
            <p:nvPr/>
          </p:nvSpPr>
          <p:spPr bwMode="auto">
            <a:xfrm>
              <a:off x="3359151" y="3281363"/>
              <a:ext cx="153988" cy="163513"/>
            </a:xfrm>
            <a:custGeom>
              <a:avLst/>
              <a:gdLst>
                <a:gd name="T0" fmla="*/ 0 w 97"/>
                <a:gd name="T1" fmla="*/ 0 h 103"/>
                <a:gd name="T2" fmla="*/ 0 w 97"/>
                <a:gd name="T3" fmla="*/ 103 h 103"/>
                <a:gd name="T4" fmla="*/ 97 w 97"/>
                <a:gd name="T5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103">
                  <a:moveTo>
                    <a:pt x="0" y="0"/>
                  </a:moveTo>
                  <a:lnTo>
                    <a:pt x="0" y="103"/>
                  </a:lnTo>
                  <a:lnTo>
                    <a:pt x="97" y="10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2" name="Freeform 439"/>
            <p:cNvSpPr>
              <a:spLocks/>
            </p:cNvSpPr>
            <p:nvPr/>
          </p:nvSpPr>
          <p:spPr bwMode="auto">
            <a:xfrm>
              <a:off x="3525838" y="3194050"/>
              <a:ext cx="153988" cy="250825"/>
            </a:xfrm>
            <a:custGeom>
              <a:avLst/>
              <a:gdLst>
                <a:gd name="T0" fmla="*/ 0 w 97"/>
                <a:gd name="T1" fmla="*/ 0 h 158"/>
                <a:gd name="T2" fmla="*/ 0 w 97"/>
                <a:gd name="T3" fmla="*/ 158 h 158"/>
                <a:gd name="T4" fmla="*/ 97 w 97"/>
                <a:gd name="T5" fmla="*/ 158 h 158"/>
                <a:gd name="T6" fmla="*/ 97 w 97"/>
                <a:gd name="T7" fmla="*/ 5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7" h="158">
                  <a:moveTo>
                    <a:pt x="0" y="0"/>
                  </a:moveTo>
                  <a:lnTo>
                    <a:pt x="0" y="158"/>
                  </a:lnTo>
                  <a:lnTo>
                    <a:pt x="97" y="158"/>
                  </a:lnTo>
                  <a:lnTo>
                    <a:pt x="97" y="5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3" name="Freeform 440"/>
            <p:cNvSpPr>
              <a:spLocks/>
            </p:cNvSpPr>
            <p:nvPr/>
          </p:nvSpPr>
          <p:spPr bwMode="auto">
            <a:xfrm>
              <a:off x="3302001" y="3163888"/>
              <a:ext cx="217488" cy="117475"/>
            </a:xfrm>
            <a:custGeom>
              <a:avLst/>
              <a:gdLst>
                <a:gd name="T0" fmla="*/ 137 w 137"/>
                <a:gd name="T1" fmla="*/ 0 h 74"/>
                <a:gd name="T2" fmla="*/ 97 w 137"/>
                <a:gd name="T3" fmla="*/ 52 h 74"/>
                <a:gd name="T4" fmla="*/ 0 w 137"/>
                <a:gd name="T5" fmla="*/ 74 h 74"/>
                <a:gd name="T6" fmla="*/ 37 w 137"/>
                <a:gd name="T7" fmla="*/ 28 h 74"/>
                <a:gd name="T8" fmla="*/ 137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137" y="0"/>
                  </a:moveTo>
                  <a:lnTo>
                    <a:pt x="97" y="52"/>
                  </a:lnTo>
                  <a:lnTo>
                    <a:pt x="0" y="74"/>
                  </a:lnTo>
                  <a:lnTo>
                    <a:pt x="37" y="28"/>
                  </a:lnTo>
                  <a:lnTo>
                    <a:pt x="137" y="0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4" name="Freeform 441"/>
            <p:cNvSpPr>
              <a:spLocks/>
            </p:cNvSpPr>
            <p:nvPr/>
          </p:nvSpPr>
          <p:spPr bwMode="auto">
            <a:xfrm>
              <a:off x="3400426" y="3343275"/>
              <a:ext cx="61913" cy="14288"/>
            </a:xfrm>
            <a:custGeom>
              <a:avLst/>
              <a:gdLst>
                <a:gd name="T0" fmla="*/ 39 w 39"/>
                <a:gd name="T1" fmla="*/ 0 h 9"/>
                <a:gd name="T2" fmla="*/ 0 w 39"/>
                <a:gd name="T3" fmla="*/ 2 h 9"/>
                <a:gd name="T4" fmla="*/ 0 w 39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9">
                  <a:moveTo>
                    <a:pt x="39" y="0"/>
                  </a:moveTo>
                  <a:lnTo>
                    <a:pt x="0" y="2"/>
                  </a:lnTo>
                  <a:lnTo>
                    <a:pt x="0" y="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5" name="Freeform 442"/>
            <p:cNvSpPr>
              <a:spLocks/>
            </p:cNvSpPr>
            <p:nvPr/>
          </p:nvSpPr>
          <p:spPr bwMode="auto">
            <a:xfrm>
              <a:off x="3400426" y="3303588"/>
              <a:ext cx="80963" cy="19050"/>
            </a:xfrm>
            <a:custGeom>
              <a:avLst/>
              <a:gdLst>
                <a:gd name="T0" fmla="*/ 51 w 51"/>
                <a:gd name="T1" fmla="*/ 0 h 12"/>
                <a:gd name="T2" fmla="*/ 0 w 51"/>
                <a:gd name="T3" fmla="*/ 5 h 12"/>
                <a:gd name="T4" fmla="*/ 0 w 51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12">
                  <a:moveTo>
                    <a:pt x="51" y="0"/>
                  </a:moveTo>
                  <a:lnTo>
                    <a:pt x="0" y="5"/>
                  </a:lnTo>
                  <a:lnTo>
                    <a:pt x="0" y="1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6" name="Freeform 443"/>
            <p:cNvSpPr>
              <a:spLocks/>
            </p:cNvSpPr>
            <p:nvPr/>
          </p:nvSpPr>
          <p:spPr bwMode="auto">
            <a:xfrm>
              <a:off x="3519488" y="3163888"/>
              <a:ext cx="217488" cy="117475"/>
            </a:xfrm>
            <a:custGeom>
              <a:avLst/>
              <a:gdLst>
                <a:gd name="T0" fmla="*/ 0 w 137"/>
                <a:gd name="T1" fmla="*/ 0 h 74"/>
                <a:gd name="T2" fmla="*/ 39 w 137"/>
                <a:gd name="T3" fmla="*/ 52 h 74"/>
                <a:gd name="T4" fmla="*/ 137 w 137"/>
                <a:gd name="T5" fmla="*/ 74 h 74"/>
                <a:gd name="T6" fmla="*/ 99 w 137"/>
                <a:gd name="T7" fmla="*/ 28 h 74"/>
                <a:gd name="T8" fmla="*/ 0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0" y="0"/>
                  </a:moveTo>
                  <a:lnTo>
                    <a:pt x="39" y="52"/>
                  </a:lnTo>
                  <a:lnTo>
                    <a:pt x="137" y="74"/>
                  </a:lnTo>
                  <a:lnTo>
                    <a:pt x="99" y="2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7" name="Freeform 444"/>
            <p:cNvSpPr>
              <a:spLocks/>
            </p:cNvSpPr>
            <p:nvPr/>
          </p:nvSpPr>
          <p:spPr bwMode="auto">
            <a:xfrm>
              <a:off x="3844926" y="1873250"/>
              <a:ext cx="152400" cy="279400"/>
            </a:xfrm>
            <a:custGeom>
              <a:avLst/>
              <a:gdLst>
                <a:gd name="T0" fmla="*/ 0 w 96"/>
                <a:gd name="T1" fmla="*/ 0 h 176"/>
                <a:gd name="T2" fmla="*/ 0 w 96"/>
                <a:gd name="T3" fmla="*/ 176 h 176"/>
                <a:gd name="T4" fmla="*/ 90 w 96"/>
                <a:gd name="T5" fmla="*/ 176 h 176"/>
                <a:gd name="T6" fmla="*/ 90 w 96"/>
                <a:gd name="T7" fmla="*/ 79 h 176"/>
                <a:gd name="T8" fmla="*/ 96 w 96"/>
                <a:gd name="T9" fmla="*/ 73 h 176"/>
                <a:gd name="T10" fmla="*/ 96 w 96"/>
                <a:gd name="T11" fmla="*/ 27 h 176"/>
                <a:gd name="T12" fmla="*/ 0 w 96"/>
                <a:gd name="T13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176">
                  <a:moveTo>
                    <a:pt x="0" y="0"/>
                  </a:moveTo>
                  <a:lnTo>
                    <a:pt x="0" y="176"/>
                  </a:lnTo>
                  <a:lnTo>
                    <a:pt x="90" y="176"/>
                  </a:lnTo>
                  <a:lnTo>
                    <a:pt x="90" y="79"/>
                  </a:lnTo>
                  <a:lnTo>
                    <a:pt x="96" y="73"/>
                  </a:lnTo>
                  <a:lnTo>
                    <a:pt x="96" y="2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8" name="Freeform 445"/>
            <p:cNvSpPr>
              <a:spLocks/>
            </p:cNvSpPr>
            <p:nvPr/>
          </p:nvSpPr>
          <p:spPr bwMode="auto">
            <a:xfrm>
              <a:off x="3678238" y="1873250"/>
              <a:ext cx="152400" cy="279400"/>
            </a:xfrm>
            <a:custGeom>
              <a:avLst/>
              <a:gdLst>
                <a:gd name="T0" fmla="*/ 96 w 96"/>
                <a:gd name="T1" fmla="*/ 0 h 176"/>
                <a:gd name="T2" fmla="*/ 0 w 96"/>
                <a:gd name="T3" fmla="*/ 28 h 176"/>
                <a:gd name="T4" fmla="*/ 0 w 96"/>
                <a:gd name="T5" fmla="*/ 73 h 176"/>
                <a:gd name="T6" fmla="*/ 6 w 96"/>
                <a:gd name="T7" fmla="*/ 79 h 176"/>
                <a:gd name="T8" fmla="*/ 6 w 96"/>
                <a:gd name="T9" fmla="*/ 176 h 176"/>
                <a:gd name="T10" fmla="*/ 96 w 96"/>
                <a:gd name="T11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176">
                  <a:moveTo>
                    <a:pt x="96" y="0"/>
                  </a:moveTo>
                  <a:lnTo>
                    <a:pt x="0" y="28"/>
                  </a:lnTo>
                  <a:lnTo>
                    <a:pt x="0" y="73"/>
                  </a:lnTo>
                  <a:lnTo>
                    <a:pt x="6" y="79"/>
                  </a:lnTo>
                  <a:lnTo>
                    <a:pt x="6" y="176"/>
                  </a:lnTo>
                  <a:lnTo>
                    <a:pt x="96" y="17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9" name="Line 446"/>
            <p:cNvSpPr>
              <a:spLocks noChangeShapeType="1"/>
            </p:cNvSpPr>
            <p:nvPr/>
          </p:nvSpPr>
          <p:spPr bwMode="auto">
            <a:xfrm flipV="1">
              <a:off x="3767138" y="1903413"/>
              <a:ext cx="0" cy="68263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0" name="Freeform 447"/>
            <p:cNvSpPr>
              <a:spLocks/>
            </p:cNvSpPr>
            <p:nvPr/>
          </p:nvSpPr>
          <p:spPr bwMode="auto">
            <a:xfrm>
              <a:off x="3771901" y="1970088"/>
              <a:ext cx="58738" cy="169863"/>
            </a:xfrm>
            <a:custGeom>
              <a:avLst/>
              <a:gdLst>
                <a:gd name="T0" fmla="*/ 0 w 37"/>
                <a:gd name="T1" fmla="*/ 107 h 107"/>
                <a:gd name="T2" fmla="*/ 0 w 37"/>
                <a:gd name="T3" fmla="*/ 6 h 107"/>
                <a:gd name="T4" fmla="*/ 37 w 37"/>
                <a:gd name="T5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107">
                  <a:moveTo>
                    <a:pt x="0" y="107"/>
                  </a:moveTo>
                  <a:lnTo>
                    <a:pt x="0" y="6"/>
                  </a:lnTo>
                  <a:lnTo>
                    <a:pt x="37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1" name="Freeform 448"/>
            <p:cNvSpPr>
              <a:spLocks/>
            </p:cNvSpPr>
            <p:nvPr/>
          </p:nvSpPr>
          <p:spPr bwMode="auto">
            <a:xfrm>
              <a:off x="3697288" y="1987550"/>
              <a:ext cx="31750" cy="152400"/>
            </a:xfrm>
            <a:custGeom>
              <a:avLst/>
              <a:gdLst>
                <a:gd name="T0" fmla="*/ 0 w 20"/>
                <a:gd name="T1" fmla="*/ 3 h 96"/>
                <a:gd name="T2" fmla="*/ 20 w 20"/>
                <a:gd name="T3" fmla="*/ 0 h 96"/>
                <a:gd name="T4" fmla="*/ 20 w 20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96">
                  <a:moveTo>
                    <a:pt x="0" y="3"/>
                  </a:moveTo>
                  <a:lnTo>
                    <a:pt x="20" y="0"/>
                  </a:lnTo>
                  <a:lnTo>
                    <a:pt x="20" y="9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2" name="Line 449"/>
            <p:cNvSpPr>
              <a:spLocks noChangeShapeType="1"/>
            </p:cNvSpPr>
            <p:nvPr/>
          </p:nvSpPr>
          <p:spPr bwMode="auto">
            <a:xfrm>
              <a:off x="3724276" y="1916113"/>
              <a:ext cx="0" cy="61913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3" name="Freeform 450"/>
            <p:cNvSpPr>
              <a:spLocks/>
            </p:cNvSpPr>
            <p:nvPr/>
          </p:nvSpPr>
          <p:spPr bwMode="auto">
            <a:xfrm>
              <a:off x="3884613" y="1849438"/>
              <a:ext cx="68263" cy="31750"/>
            </a:xfrm>
            <a:custGeom>
              <a:avLst/>
              <a:gdLst>
                <a:gd name="T0" fmla="*/ 0 w 43"/>
                <a:gd name="T1" fmla="*/ 14 h 20"/>
                <a:gd name="T2" fmla="*/ 0 w 43"/>
                <a:gd name="T3" fmla="*/ 14 h 20"/>
                <a:gd name="T4" fmla="*/ 30 w 43"/>
                <a:gd name="T5" fmla="*/ 0 h 20"/>
                <a:gd name="T6" fmla="*/ 30 w 43"/>
                <a:gd name="T7" fmla="*/ 0 h 20"/>
                <a:gd name="T8" fmla="*/ 35 w 43"/>
                <a:gd name="T9" fmla="*/ 0 h 20"/>
                <a:gd name="T10" fmla="*/ 38 w 43"/>
                <a:gd name="T11" fmla="*/ 0 h 20"/>
                <a:gd name="T12" fmla="*/ 41 w 43"/>
                <a:gd name="T13" fmla="*/ 3 h 20"/>
                <a:gd name="T14" fmla="*/ 43 w 43"/>
                <a:gd name="T15" fmla="*/ 6 h 20"/>
                <a:gd name="T16" fmla="*/ 43 w 43"/>
                <a:gd name="T17" fmla="*/ 6 h 20"/>
                <a:gd name="T18" fmla="*/ 43 w 43"/>
                <a:gd name="T19" fmla="*/ 9 h 20"/>
                <a:gd name="T20" fmla="*/ 40 w 43"/>
                <a:gd name="T21" fmla="*/ 12 h 20"/>
                <a:gd name="T22" fmla="*/ 34 w 43"/>
                <a:gd name="T23" fmla="*/ 16 h 20"/>
                <a:gd name="T24" fmla="*/ 23 w 43"/>
                <a:gd name="T2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0" y="14"/>
                  </a:moveTo>
                  <a:lnTo>
                    <a:pt x="0" y="14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5" y="0"/>
                  </a:lnTo>
                  <a:lnTo>
                    <a:pt x="38" y="0"/>
                  </a:lnTo>
                  <a:lnTo>
                    <a:pt x="41" y="3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9"/>
                  </a:lnTo>
                  <a:lnTo>
                    <a:pt x="40" y="12"/>
                  </a:lnTo>
                  <a:lnTo>
                    <a:pt x="34" y="16"/>
                  </a:lnTo>
                  <a:lnTo>
                    <a:pt x="23" y="2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4" name="Freeform 451"/>
            <p:cNvSpPr>
              <a:spLocks/>
            </p:cNvSpPr>
            <p:nvPr/>
          </p:nvSpPr>
          <p:spPr bwMode="auto">
            <a:xfrm>
              <a:off x="3729038" y="1849438"/>
              <a:ext cx="68263" cy="31750"/>
            </a:xfrm>
            <a:custGeom>
              <a:avLst/>
              <a:gdLst>
                <a:gd name="T0" fmla="*/ 20 w 43"/>
                <a:gd name="T1" fmla="*/ 20 h 20"/>
                <a:gd name="T2" fmla="*/ 20 w 43"/>
                <a:gd name="T3" fmla="*/ 20 h 20"/>
                <a:gd name="T4" fmla="*/ 9 w 43"/>
                <a:gd name="T5" fmla="*/ 16 h 20"/>
                <a:gd name="T6" fmla="*/ 3 w 43"/>
                <a:gd name="T7" fmla="*/ 12 h 20"/>
                <a:gd name="T8" fmla="*/ 1 w 43"/>
                <a:gd name="T9" fmla="*/ 9 h 20"/>
                <a:gd name="T10" fmla="*/ 0 w 43"/>
                <a:gd name="T11" fmla="*/ 6 h 20"/>
                <a:gd name="T12" fmla="*/ 0 w 43"/>
                <a:gd name="T13" fmla="*/ 6 h 20"/>
                <a:gd name="T14" fmla="*/ 2 w 43"/>
                <a:gd name="T15" fmla="*/ 3 h 20"/>
                <a:gd name="T16" fmla="*/ 5 w 43"/>
                <a:gd name="T17" fmla="*/ 0 h 20"/>
                <a:gd name="T18" fmla="*/ 9 w 43"/>
                <a:gd name="T19" fmla="*/ 0 h 20"/>
                <a:gd name="T20" fmla="*/ 13 w 43"/>
                <a:gd name="T21" fmla="*/ 0 h 20"/>
                <a:gd name="T22" fmla="*/ 13 w 43"/>
                <a:gd name="T23" fmla="*/ 0 h 20"/>
                <a:gd name="T24" fmla="*/ 43 w 43"/>
                <a:gd name="T25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20" y="20"/>
                  </a:moveTo>
                  <a:lnTo>
                    <a:pt x="20" y="20"/>
                  </a:lnTo>
                  <a:lnTo>
                    <a:pt x="9" y="16"/>
                  </a:lnTo>
                  <a:lnTo>
                    <a:pt x="3" y="12"/>
                  </a:lnTo>
                  <a:lnTo>
                    <a:pt x="1" y="9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3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43" y="1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5" name="Freeform 452"/>
            <p:cNvSpPr>
              <a:spLocks/>
            </p:cNvSpPr>
            <p:nvPr/>
          </p:nvSpPr>
          <p:spPr bwMode="auto">
            <a:xfrm>
              <a:off x="3713163" y="1811338"/>
              <a:ext cx="255588" cy="77788"/>
            </a:xfrm>
            <a:custGeom>
              <a:avLst/>
              <a:gdLst>
                <a:gd name="T0" fmla="*/ 146 w 161"/>
                <a:gd name="T1" fmla="*/ 49 h 49"/>
                <a:gd name="T2" fmla="*/ 146 w 161"/>
                <a:gd name="T3" fmla="*/ 49 h 49"/>
                <a:gd name="T4" fmla="*/ 154 w 161"/>
                <a:gd name="T5" fmla="*/ 45 h 49"/>
                <a:gd name="T6" fmla="*/ 154 w 161"/>
                <a:gd name="T7" fmla="*/ 45 h 49"/>
                <a:gd name="T8" fmla="*/ 157 w 161"/>
                <a:gd name="T9" fmla="*/ 43 h 49"/>
                <a:gd name="T10" fmla="*/ 159 w 161"/>
                <a:gd name="T11" fmla="*/ 41 h 49"/>
                <a:gd name="T12" fmla="*/ 160 w 161"/>
                <a:gd name="T13" fmla="*/ 39 h 49"/>
                <a:gd name="T14" fmla="*/ 161 w 161"/>
                <a:gd name="T15" fmla="*/ 36 h 49"/>
                <a:gd name="T16" fmla="*/ 161 w 161"/>
                <a:gd name="T17" fmla="*/ 30 h 49"/>
                <a:gd name="T18" fmla="*/ 159 w 161"/>
                <a:gd name="T19" fmla="*/ 22 h 49"/>
                <a:gd name="T20" fmla="*/ 159 w 161"/>
                <a:gd name="T21" fmla="*/ 22 h 49"/>
                <a:gd name="T22" fmla="*/ 155 w 161"/>
                <a:gd name="T23" fmla="*/ 13 h 49"/>
                <a:gd name="T24" fmla="*/ 151 w 161"/>
                <a:gd name="T25" fmla="*/ 9 h 49"/>
                <a:gd name="T26" fmla="*/ 148 w 161"/>
                <a:gd name="T27" fmla="*/ 5 h 49"/>
                <a:gd name="T28" fmla="*/ 144 w 161"/>
                <a:gd name="T29" fmla="*/ 2 h 49"/>
                <a:gd name="T30" fmla="*/ 140 w 161"/>
                <a:gd name="T31" fmla="*/ 0 h 49"/>
                <a:gd name="T32" fmla="*/ 135 w 161"/>
                <a:gd name="T33" fmla="*/ 0 h 49"/>
                <a:gd name="T34" fmla="*/ 130 w 161"/>
                <a:gd name="T35" fmla="*/ 1 h 49"/>
                <a:gd name="T36" fmla="*/ 95 w 161"/>
                <a:gd name="T37" fmla="*/ 22 h 49"/>
                <a:gd name="T38" fmla="*/ 95 w 161"/>
                <a:gd name="T39" fmla="*/ 22 h 49"/>
                <a:gd name="T40" fmla="*/ 95 w 161"/>
                <a:gd name="T41" fmla="*/ 22 h 49"/>
                <a:gd name="T42" fmla="*/ 95 w 161"/>
                <a:gd name="T43" fmla="*/ 22 h 49"/>
                <a:gd name="T44" fmla="*/ 95 w 161"/>
                <a:gd name="T45" fmla="*/ 24 h 49"/>
                <a:gd name="T46" fmla="*/ 94 w 161"/>
                <a:gd name="T47" fmla="*/ 26 h 49"/>
                <a:gd name="T48" fmla="*/ 94 w 161"/>
                <a:gd name="T49" fmla="*/ 26 h 49"/>
                <a:gd name="T50" fmla="*/ 93 w 161"/>
                <a:gd name="T51" fmla="*/ 24 h 49"/>
                <a:gd name="T52" fmla="*/ 93 w 161"/>
                <a:gd name="T53" fmla="*/ 24 h 49"/>
                <a:gd name="T54" fmla="*/ 91 w 161"/>
                <a:gd name="T55" fmla="*/ 21 h 49"/>
                <a:gd name="T56" fmla="*/ 88 w 161"/>
                <a:gd name="T57" fmla="*/ 19 h 49"/>
                <a:gd name="T58" fmla="*/ 85 w 161"/>
                <a:gd name="T59" fmla="*/ 17 h 49"/>
                <a:gd name="T60" fmla="*/ 80 w 161"/>
                <a:gd name="T61" fmla="*/ 16 h 49"/>
                <a:gd name="T62" fmla="*/ 80 w 161"/>
                <a:gd name="T63" fmla="*/ 16 h 49"/>
                <a:gd name="T64" fmla="*/ 76 w 161"/>
                <a:gd name="T65" fmla="*/ 17 h 49"/>
                <a:gd name="T66" fmla="*/ 73 w 161"/>
                <a:gd name="T67" fmla="*/ 19 h 49"/>
                <a:gd name="T68" fmla="*/ 70 w 161"/>
                <a:gd name="T69" fmla="*/ 21 h 49"/>
                <a:gd name="T70" fmla="*/ 69 w 161"/>
                <a:gd name="T71" fmla="*/ 24 h 49"/>
                <a:gd name="T72" fmla="*/ 69 w 161"/>
                <a:gd name="T73" fmla="*/ 24 h 49"/>
                <a:gd name="T74" fmla="*/ 67 w 161"/>
                <a:gd name="T75" fmla="*/ 26 h 49"/>
                <a:gd name="T76" fmla="*/ 67 w 161"/>
                <a:gd name="T77" fmla="*/ 26 h 49"/>
                <a:gd name="T78" fmla="*/ 66 w 161"/>
                <a:gd name="T79" fmla="*/ 24 h 49"/>
                <a:gd name="T80" fmla="*/ 66 w 161"/>
                <a:gd name="T81" fmla="*/ 22 h 49"/>
                <a:gd name="T82" fmla="*/ 66 w 161"/>
                <a:gd name="T83" fmla="*/ 22 h 49"/>
                <a:gd name="T84" fmla="*/ 66 w 161"/>
                <a:gd name="T85" fmla="*/ 22 h 49"/>
                <a:gd name="T86" fmla="*/ 31 w 161"/>
                <a:gd name="T87" fmla="*/ 1 h 49"/>
                <a:gd name="T88" fmla="*/ 31 w 161"/>
                <a:gd name="T89" fmla="*/ 1 h 49"/>
                <a:gd name="T90" fmla="*/ 26 w 161"/>
                <a:gd name="T91" fmla="*/ 0 h 49"/>
                <a:gd name="T92" fmla="*/ 21 w 161"/>
                <a:gd name="T93" fmla="*/ 0 h 49"/>
                <a:gd name="T94" fmla="*/ 17 w 161"/>
                <a:gd name="T95" fmla="*/ 2 h 49"/>
                <a:gd name="T96" fmla="*/ 13 w 161"/>
                <a:gd name="T97" fmla="*/ 5 h 49"/>
                <a:gd name="T98" fmla="*/ 10 w 161"/>
                <a:gd name="T99" fmla="*/ 9 h 49"/>
                <a:gd name="T100" fmla="*/ 6 w 161"/>
                <a:gd name="T101" fmla="*/ 13 h 49"/>
                <a:gd name="T102" fmla="*/ 2 w 161"/>
                <a:gd name="T103" fmla="*/ 22 h 49"/>
                <a:gd name="T104" fmla="*/ 2 w 161"/>
                <a:gd name="T105" fmla="*/ 22 h 49"/>
                <a:gd name="T106" fmla="*/ 0 w 161"/>
                <a:gd name="T107" fmla="*/ 30 h 49"/>
                <a:gd name="T108" fmla="*/ 0 w 161"/>
                <a:gd name="T109" fmla="*/ 36 h 49"/>
                <a:gd name="T110" fmla="*/ 1 w 161"/>
                <a:gd name="T111" fmla="*/ 39 h 49"/>
                <a:gd name="T112" fmla="*/ 2 w 161"/>
                <a:gd name="T113" fmla="*/ 41 h 49"/>
                <a:gd name="T114" fmla="*/ 5 w 161"/>
                <a:gd name="T115" fmla="*/ 43 h 49"/>
                <a:gd name="T116" fmla="*/ 7 w 161"/>
                <a:gd name="T117" fmla="*/ 45 h 49"/>
                <a:gd name="T118" fmla="*/ 7 w 161"/>
                <a:gd name="T119" fmla="*/ 45 h 49"/>
                <a:gd name="T120" fmla="*/ 15 w 161"/>
                <a:gd name="T12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1" h="49">
                  <a:moveTo>
                    <a:pt x="146" y="49"/>
                  </a:moveTo>
                  <a:lnTo>
                    <a:pt x="146" y="49"/>
                  </a:lnTo>
                  <a:lnTo>
                    <a:pt x="154" y="45"/>
                  </a:lnTo>
                  <a:lnTo>
                    <a:pt x="154" y="45"/>
                  </a:lnTo>
                  <a:lnTo>
                    <a:pt x="157" y="43"/>
                  </a:lnTo>
                  <a:lnTo>
                    <a:pt x="159" y="41"/>
                  </a:lnTo>
                  <a:lnTo>
                    <a:pt x="160" y="39"/>
                  </a:lnTo>
                  <a:lnTo>
                    <a:pt x="161" y="36"/>
                  </a:lnTo>
                  <a:lnTo>
                    <a:pt x="161" y="30"/>
                  </a:lnTo>
                  <a:lnTo>
                    <a:pt x="159" y="22"/>
                  </a:lnTo>
                  <a:lnTo>
                    <a:pt x="159" y="22"/>
                  </a:lnTo>
                  <a:lnTo>
                    <a:pt x="155" y="13"/>
                  </a:lnTo>
                  <a:lnTo>
                    <a:pt x="151" y="9"/>
                  </a:lnTo>
                  <a:lnTo>
                    <a:pt x="148" y="5"/>
                  </a:lnTo>
                  <a:lnTo>
                    <a:pt x="144" y="2"/>
                  </a:lnTo>
                  <a:lnTo>
                    <a:pt x="140" y="0"/>
                  </a:lnTo>
                  <a:lnTo>
                    <a:pt x="135" y="0"/>
                  </a:lnTo>
                  <a:lnTo>
                    <a:pt x="130" y="1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4"/>
                  </a:lnTo>
                  <a:lnTo>
                    <a:pt x="94" y="26"/>
                  </a:lnTo>
                  <a:lnTo>
                    <a:pt x="94" y="26"/>
                  </a:lnTo>
                  <a:lnTo>
                    <a:pt x="93" y="24"/>
                  </a:lnTo>
                  <a:lnTo>
                    <a:pt x="93" y="24"/>
                  </a:lnTo>
                  <a:lnTo>
                    <a:pt x="91" y="21"/>
                  </a:lnTo>
                  <a:lnTo>
                    <a:pt x="88" y="19"/>
                  </a:lnTo>
                  <a:lnTo>
                    <a:pt x="85" y="17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76" y="17"/>
                  </a:lnTo>
                  <a:lnTo>
                    <a:pt x="73" y="19"/>
                  </a:lnTo>
                  <a:lnTo>
                    <a:pt x="70" y="21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67" y="26"/>
                  </a:lnTo>
                  <a:lnTo>
                    <a:pt x="67" y="26"/>
                  </a:lnTo>
                  <a:lnTo>
                    <a:pt x="66" y="24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7" y="2"/>
                  </a:lnTo>
                  <a:lnTo>
                    <a:pt x="13" y="5"/>
                  </a:lnTo>
                  <a:lnTo>
                    <a:pt x="10" y="9"/>
                  </a:lnTo>
                  <a:lnTo>
                    <a:pt x="6" y="13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1" y="39"/>
                  </a:lnTo>
                  <a:lnTo>
                    <a:pt x="2" y="41"/>
                  </a:lnTo>
                  <a:lnTo>
                    <a:pt x="5" y="43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15" y="4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6" name="Freeform 453"/>
            <p:cNvSpPr>
              <a:spLocks/>
            </p:cNvSpPr>
            <p:nvPr/>
          </p:nvSpPr>
          <p:spPr bwMode="auto">
            <a:xfrm>
              <a:off x="3895726" y="3094038"/>
              <a:ext cx="79375" cy="161925"/>
            </a:xfrm>
            <a:custGeom>
              <a:avLst/>
              <a:gdLst>
                <a:gd name="T0" fmla="*/ 27 w 50"/>
                <a:gd name="T1" fmla="*/ 0 h 102"/>
                <a:gd name="T2" fmla="*/ 1 w 50"/>
                <a:gd name="T3" fmla="*/ 77 h 102"/>
                <a:gd name="T4" fmla="*/ 1 w 50"/>
                <a:gd name="T5" fmla="*/ 77 h 102"/>
                <a:gd name="T6" fmla="*/ 0 w 50"/>
                <a:gd name="T7" fmla="*/ 80 h 102"/>
                <a:gd name="T8" fmla="*/ 0 w 50"/>
                <a:gd name="T9" fmla="*/ 85 h 102"/>
                <a:gd name="T10" fmla="*/ 1 w 50"/>
                <a:gd name="T11" fmla="*/ 88 h 102"/>
                <a:gd name="T12" fmla="*/ 3 w 50"/>
                <a:gd name="T13" fmla="*/ 92 h 102"/>
                <a:gd name="T14" fmla="*/ 5 w 50"/>
                <a:gd name="T15" fmla="*/ 95 h 102"/>
                <a:gd name="T16" fmla="*/ 8 w 50"/>
                <a:gd name="T17" fmla="*/ 97 h 102"/>
                <a:gd name="T18" fmla="*/ 11 w 50"/>
                <a:gd name="T19" fmla="*/ 99 h 102"/>
                <a:gd name="T20" fmla="*/ 14 w 50"/>
                <a:gd name="T21" fmla="*/ 101 h 102"/>
                <a:gd name="T22" fmla="*/ 14 w 50"/>
                <a:gd name="T23" fmla="*/ 101 h 102"/>
                <a:gd name="T24" fmla="*/ 20 w 50"/>
                <a:gd name="T25" fmla="*/ 102 h 102"/>
                <a:gd name="T26" fmla="*/ 20 w 50"/>
                <a:gd name="T27" fmla="*/ 102 h 102"/>
                <a:gd name="T28" fmla="*/ 25 w 50"/>
                <a:gd name="T29" fmla="*/ 101 h 102"/>
                <a:gd name="T30" fmla="*/ 30 w 50"/>
                <a:gd name="T31" fmla="*/ 98 h 102"/>
                <a:gd name="T32" fmla="*/ 35 w 50"/>
                <a:gd name="T33" fmla="*/ 94 h 102"/>
                <a:gd name="T34" fmla="*/ 37 w 50"/>
                <a:gd name="T35" fmla="*/ 89 h 102"/>
                <a:gd name="T36" fmla="*/ 50 w 50"/>
                <a:gd name="T37" fmla="*/ 53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102">
                  <a:moveTo>
                    <a:pt x="27" y="0"/>
                  </a:moveTo>
                  <a:lnTo>
                    <a:pt x="1" y="77"/>
                  </a:lnTo>
                  <a:lnTo>
                    <a:pt x="1" y="77"/>
                  </a:lnTo>
                  <a:lnTo>
                    <a:pt x="0" y="80"/>
                  </a:lnTo>
                  <a:lnTo>
                    <a:pt x="0" y="85"/>
                  </a:lnTo>
                  <a:lnTo>
                    <a:pt x="1" y="88"/>
                  </a:lnTo>
                  <a:lnTo>
                    <a:pt x="3" y="92"/>
                  </a:lnTo>
                  <a:lnTo>
                    <a:pt x="5" y="95"/>
                  </a:lnTo>
                  <a:lnTo>
                    <a:pt x="8" y="97"/>
                  </a:lnTo>
                  <a:lnTo>
                    <a:pt x="11" y="99"/>
                  </a:lnTo>
                  <a:lnTo>
                    <a:pt x="14" y="101"/>
                  </a:lnTo>
                  <a:lnTo>
                    <a:pt x="14" y="101"/>
                  </a:lnTo>
                  <a:lnTo>
                    <a:pt x="20" y="102"/>
                  </a:lnTo>
                  <a:lnTo>
                    <a:pt x="20" y="102"/>
                  </a:lnTo>
                  <a:lnTo>
                    <a:pt x="25" y="101"/>
                  </a:lnTo>
                  <a:lnTo>
                    <a:pt x="30" y="98"/>
                  </a:lnTo>
                  <a:lnTo>
                    <a:pt x="35" y="94"/>
                  </a:lnTo>
                  <a:lnTo>
                    <a:pt x="37" y="89"/>
                  </a:lnTo>
                  <a:lnTo>
                    <a:pt x="50" y="5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7" name="Freeform 454"/>
            <p:cNvSpPr>
              <a:spLocks/>
            </p:cNvSpPr>
            <p:nvPr/>
          </p:nvSpPr>
          <p:spPr bwMode="auto">
            <a:xfrm>
              <a:off x="4102101" y="3036888"/>
              <a:ext cx="19050" cy="215900"/>
            </a:xfrm>
            <a:custGeom>
              <a:avLst/>
              <a:gdLst>
                <a:gd name="T0" fmla="*/ 0 w 12"/>
                <a:gd name="T1" fmla="*/ 1 h 136"/>
                <a:gd name="T2" fmla="*/ 0 w 12"/>
                <a:gd name="T3" fmla="*/ 130 h 136"/>
                <a:gd name="T4" fmla="*/ 0 w 12"/>
                <a:gd name="T5" fmla="*/ 130 h 136"/>
                <a:gd name="T6" fmla="*/ 1 w 12"/>
                <a:gd name="T7" fmla="*/ 133 h 136"/>
                <a:gd name="T8" fmla="*/ 2 w 12"/>
                <a:gd name="T9" fmla="*/ 135 h 136"/>
                <a:gd name="T10" fmla="*/ 4 w 12"/>
                <a:gd name="T11" fmla="*/ 136 h 136"/>
                <a:gd name="T12" fmla="*/ 6 w 12"/>
                <a:gd name="T13" fmla="*/ 136 h 136"/>
                <a:gd name="T14" fmla="*/ 6 w 12"/>
                <a:gd name="T15" fmla="*/ 136 h 136"/>
                <a:gd name="T16" fmla="*/ 9 w 12"/>
                <a:gd name="T17" fmla="*/ 136 h 136"/>
                <a:gd name="T18" fmla="*/ 11 w 12"/>
                <a:gd name="T19" fmla="*/ 135 h 136"/>
                <a:gd name="T20" fmla="*/ 12 w 12"/>
                <a:gd name="T21" fmla="*/ 133 h 136"/>
                <a:gd name="T22" fmla="*/ 12 w 12"/>
                <a:gd name="T23" fmla="*/ 130 h 136"/>
                <a:gd name="T24" fmla="*/ 12 w 12"/>
                <a:gd name="T2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6">
                  <a:moveTo>
                    <a:pt x="0" y="1"/>
                  </a:moveTo>
                  <a:lnTo>
                    <a:pt x="0" y="130"/>
                  </a:lnTo>
                  <a:lnTo>
                    <a:pt x="0" y="130"/>
                  </a:lnTo>
                  <a:lnTo>
                    <a:pt x="1" y="133"/>
                  </a:lnTo>
                  <a:lnTo>
                    <a:pt x="2" y="135"/>
                  </a:lnTo>
                  <a:lnTo>
                    <a:pt x="4" y="136"/>
                  </a:lnTo>
                  <a:lnTo>
                    <a:pt x="6" y="136"/>
                  </a:lnTo>
                  <a:lnTo>
                    <a:pt x="6" y="136"/>
                  </a:lnTo>
                  <a:lnTo>
                    <a:pt x="9" y="136"/>
                  </a:lnTo>
                  <a:lnTo>
                    <a:pt x="11" y="135"/>
                  </a:lnTo>
                  <a:lnTo>
                    <a:pt x="12" y="133"/>
                  </a:lnTo>
                  <a:lnTo>
                    <a:pt x="12" y="130"/>
                  </a:lnTo>
                  <a:lnTo>
                    <a:pt x="12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8" name="Freeform 455"/>
            <p:cNvSpPr>
              <a:spLocks/>
            </p:cNvSpPr>
            <p:nvPr/>
          </p:nvSpPr>
          <p:spPr bwMode="auto">
            <a:xfrm>
              <a:off x="4102101" y="2925763"/>
              <a:ext cx="19050" cy="34925"/>
            </a:xfrm>
            <a:custGeom>
              <a:avLst/>
              <a:gdLst>
                <a:gd name="T0" fmla="*/ 12 w 12"/>
                <a:gd name="T1" fmla="*/ 22 h 22"/>
                <a:gd name="T2" fmla="*/ 12 w 12"/>
                <a:gd name="T3" fmla="*/ 6 h 22"/>
                <a:gd name="T4" fmla="*/ 12 w 12"/>
                <a:gd name="T5" fmla="*/ 6 h 22"/>
                <a:gd name="T6" fmla="*/ 12 w 12"/>
                <a:gd name="T7" fmla="*/ 3 h 22"/>
                <a:gd name="T8" fmla="*/ 11 w 12"/>
                <a:gd name="T9" fmla="*/ 1 h 22"/>
                <a:gd name="T10" fmla="*/ 9 w 12"/>
                <a:gd name="T11" fmla="*/ 0 h 22"/>
                <a:gd name="T12" fmla="*/ 6 w 12"/>
                <a:gd name="T13" fmla="*/ 0 h 22"/>
                <a:gd name="T14" fmla="*/ 6 w 12"/>
                <a:gd name="T15" fmla="*/ 0 h 22"/>
                <a:gd name="T16" fmla="*/ 4 w 12"/>
                <a:gd name="T17" fmla="*/ 0 h 22"/>
                <a:gd name="T18" fmla="*/ 2 w 12"/>
                <a:gd name="T19" fmla="*/ 1 h 22"/>
                <a:gd name="T20" fmla="*/ 1 w 12"/>
                <a:gd name="T21" fmla="*/ 3 h 22"/>
                <a:gd name="T22" fmla="*/ 0 w 12"/>
                <a:gd name="T23" fmla="*/ 6 h 22"/>
                <a:gd name="T24" fmla="*/ 0 w 12"/>
                <a:gd name="T25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22">
                  <a:moveTo>
                    <a:pt x="12" y="22"/>
                  </a:moveTo>
                  <a:lnTo>
                    <a:pt x="12" y="6"/>
                  </a:lnTo>
                  <a:lnTo>
                    <a:pt x="12" y="6"/>
                  </a:lnTo>
                  <a:lnTo>
                    <a:pt x="12" y="3"/>
                  </a:lnTo>
                  <a:lnTo>
                    <a:pt x="11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2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9" name="Freeform 456"/>
            <p:cNvSpPr>
              <a:spLocks/>
            </p:cNvSpPr>
            <p:nvPr/>
          </p:nvSpPr>
          <p:spPr bwMode="auto">
            <a:xfrm>
              <a:off x="3941763" y="2890838"/>
              <a:ext cx="192088" cy="365125"/>
            </a:xfrm>
            <a:custGeom>
              <a:avLst/>
              <a:gdLst>
                <a:gd name="T0" fmla="*/ 107 w 121"/>
                <a:gd name="T1" fmla="*/ 54 h 230"/>
                <a:gd name="T2" fmla="*/ 79 w 121"/>
                <a:gd name="T3" fmla="*/ 54 h 230"/>
                <a:gd name="T4" fmla="*/ 60 w 121"/>
                <a:gd name="T5" fmla="*/ 15 h 230"/>
                <a:gd name="T6" fmla="*/ 60 w 121"/>
                <a:gd name="T7" fmla="*/ 15 h 230"/>
                <a:gd name="T8" fmla="*/ 58 w 121"/>
                <a:gd name="T9" fmla="*/ 12 h 230"/>
                <a:gd name="T10" fmla="*/ 55 w 121"/>
                <a:gd name="T11" fmla="*/ 9 h 230"/>
                <a:gd name="T12" fmla="*/ 48 w 121"/>
                <a:gd name="T13" fmla="*/ 4 h 230"/>
                <a:gd name="T14" fmla="*/ 38 w 121"/>
                <a:gd name="T15" fmla="*/ 1 h 230"/>
                <a:gd name="T16" fmla="*/ 34 w 121"/>
                <a:gd name="T17" fmla="*/ 0 h 230"/>
                <a:gd name="T18" fmla="*/ 29 w 121"/>
                <a:gd name="T19" fmla="*/ 0 h 230"/>
                <a:gd name="T20" fmla="*/ 29 w 121"/>
                <a:gd name="T21" fmla="*/ 0 h 230"/>
                <a:gd name="T22" fmla="*/ 22 w 121"/>
                <a:gd name="T23" fmla="*/ 1 h 230"/>
                <a:gd name="T24" fmla="*/ 16 w 121"/>
                <a:gd name="T25" fmla="*/ 3 h 230"/>
                <a:gd name="T26" fmla="*/ 11 w 121"/>
                <a:gd name="T27" fmla="*/ 5 h 230"/>
                <a:gd name="T28" fmla="*/ 6 w 121"/>
                <a:gd name="T29" fmla="*/ 8 h 230"/>
                <a:gd name="T30" fmla="*/ 3 w 121"/>
                <a:gd name="T31" fmla="*/ 12 h 230"/>
                <a:gd name="T32" fmla="*/ 2 w 121"/>
                <a:gd name="T33" fmla="*/ 16 h 230"/>
                <a:gd name="T34" fmla="*/ 1 w 121"/>
                <a:gd name="T35" fmla="*/ 19 h 230"/>
                <a:gd name="T36" fmla="*/ 0 w 121"/>
                <a:gd name="T37" fmla="*/ 23 h 230"/>
                <a:gd name="T38" fmla="*/ 0 w 121"/>
                <a:gd name="T39" fmla="*/ 106 h 230"/>
                <a:gd name="T40" fmla="*/ 50 w 121"/>
                <a:gd name="T41" fmla="*/ 219 h 230"/>
                <a:gd name="T42" fmla="*/ 50 w 121"/>
                <a:gd name="T43" fmla="*/ 219 h 230"/>
                <a:gd name="T44" fmla="*/ 53 w 121"/>
                <a:gd name="T45" fmla="*/ 223 h 230"/>
                <a:gd name="T46" fmla="*/ 57 w 121"/>
                <a:gd name="T47" fmla="*/ 227 h 230"/>
                <a:gd name="T48" fmla="*/ 62 w 121"/>
                <a:gd name="T49" fmla="*/ 229 h 230"/>
                <a:gd name="T50" fmla="*/ 67 w 121"/>
                <a:gd name="T51" fmla="*/ 230 h 230"/>
                <a:gd name="T52" fmla="*/ 67 w 121"/>
                <a:gd name="T53" fmla="*/ 230 h 230"/>
                <a:gd name="T54" fmla="*/ 71 w 121"/>
                <a:gd name="T55" fmla="*/ 229 h 230"/>
                <a:gd name="T56" fmla="*/ 74 w 121"/>
                <a:gd name="T57" fmla="*/ 228 h 230"/>
                <a:gd name="T58" fmla="*/ 74 w 121"/>
                <a:gd name="T59" fmla="*/ 228 h 230"/>
                <a:gd name="T60" fmla="*/ 77 w 121"/>
                <a:gd name="T61" fmla="*/ 226 h 230"/>
                <a:gd name="T62" fmla="*/ 80 w 121"/>
                <a:gd name="T63" fmla="*/ 224 h 230"/>
                <a:gd name="T64" fmla="*/ 83 w 121"/>
                <a:gd name="T65" fmla="*/ 221 h 230"/>
                <a:gd name="T66" fmla="*/ 85 w 121"/>
                <a:gd name="T67" fmla="*/ 218 h 230"/>
                <a:gd name="T68" fmla="*/ 86 w 121"/>
                <a:gd name="T69" fmla="*/ 215 h 230"/>
                <a:gd name="T70" fmla="*/ 86 w 121"/>
                <a:gd name="T71" fmla="*/ 210 h 230"/>
                <a:gd name="T72" fmla="*/ 86 w 121"/>
                <a:gd name="T73" fmla="*/ 207 h 230"/>
                <a:gd name="T74" fmla="*/ 85 w 121"/>
                <a:gd name="T75" fmla="*/ 203 h 230"/>
                <a:gd name="T76" fmla="*/ 52 w 121"/>
                <a:gd name="T77" fmla="*/ 129 h 230"/>
                <a:gd name="T78" fmla="*/ 52 w 121"/>
                <a:gd name="T79" fmla="*/ 62 h 230"/>
                <a:gd name="T80" fmla="*/ 63 w 121"/>
                <a:gd name="T81" fmla="*/ 82 h 230"/>
                <a:gd name="T82" fmla="*/ 107 w 121"/>
                <a:gd name="T83" fmla="*/ 82 h 230"/>
                <a:gd name="T84" fmla="*/ 107 w 121"/>
                <a:gd name="T85" fmla="*/ 82 h 230"/>
                <a:gd name="T86" fmla="*/ 112 w 121"/>
                <a:gd name="T87" fmla="*/ 81 h 230"/>
                <a:gd name="T88" fmla="*/ 116 w 121"/>
                <a:gd name="T89" fmla="*/ 78 h 230"/>
                <a:gd name="T90" fmla="*/ 120 w 121"/>
                <a:gd name="T91" fmla="*/ 74 h 230"/>
                <a:gd name="T92" fmla="*/ 121 w 121"/>
                <a:gd name="T93" fmla="*/ 69 h 230"/>
                <a:gd name="T94" fmla="*/ 121 w 121"/>
                <a:gd name="T95" fmla="*/ 69 h 230"/>
                <a:gd name="T96" fmla="*/ 120 w 121"/>
                <a:gd name="T97" fmla="*/ 62 h 230"/>
                <a:gd name="T98" fmla="*/ 116 w 121"/>
                <a:gd name="T99" fmla="*/ 58 h 230"/>
                <a:gd name="T100" fmla="*/ 112 w 121"/>
                <a:gd name="T101" fmla="*/ 55 h 230"/>
                <a:gd name="T102" fmla="*/ 107 w 121"/>
                <a:gd name="T103" fmla="*/ 54 h 230"/>
                <a:gd name="T104" fmla="*/ 107 w 121"/>
                <a:gd name="T105" fmla="*/ 5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1" h="230">
                  <a:moveTo>
                    <a:pt x="107" y="54"/>
                  </a:moveTo>
                  <a:lnTo>
                    <a:pt x="79" y="54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58" y="12"/>
                  </a:lnTo>
                  <a:lnTo>
                    <a:pt x="55" y="9"/>
                  </a:lnTo>
                  <a:lnTo>
                    <a:pt x="48" y="4"/>
                  </a:lnTo>
                  <a:lnTo>
                    <a:pt x="38" y="1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2" y="1"/>
                  </a:lnTo>
                  <a:lnTo>
                    <a:pt x="16" y="3"/>
                  </a:lnTo>
                  <a:lnTo>
                    <a:pt x="11" y="5"/>
                  </a:lnTo>
                  <a:lnTo>
                    <a:pt x="6" y="8"/>
                  </a:lnTo>
                  <a:lnTo>
                    <a:pt x="3" y="12"/>
                  </a:lnTo>
                  <a:lnTo>
                    <a:pt x="2" y="16"/>
                  </a:lnTo>
                  <a:lnTo>
                    <a:pt x="1" y="19"/>
                  </a:lnTo>
                  <a:lnTo>
                    <a:pt x="0" y="23"/>
                  </a:lnTo>
                  <a:lnTo>
                    <a:pt x="0" y="106"/>
                  </a:lnTo>
                  <a:lnTo>
                    <a:pt x="50" y="219"/>
                  </a:lnTo>
                  <a:lnTo>
                    <a:pt x="50" y="219"/>
                  </a:lnTo>
                  <a:lnTo>
                    <a:pt x="53" y="223"/>
                  </a:lnTo>
                  <a:lnTo>
                    <a:pt x="57" y="227"/>
                  </a:lnTo>
                  <a:lnTo>
                    <a:pt x="62" y="229"/>
                  </a:lnTo>
                  <a:lnTo>
                    <a:pt x="67" y="230"/>
                  </a:lnTo>
                  <a:lnTo>
                    <a:pt x="67" y="230"/>
                  </a:lnTo>
                  <a:lnTo>
                    <a:pt x="71" y="229"/>
                  </a:lnTo>
                  <a:lnTo>
                    <a:pt x="74" y="228"/>
                  </a:lnTo>
                  <a:lnTo>
                    <a:pt x="74" y="228"/>
                  </a:lnTo>
                  <a:lnTo>
                    <a:pt x="77" y="226"/>
                  </a:lnTo>
                  <a:lnTo>
                    <a:pt x="80" y="224"/>
                  </a:lnTo>
                  <a:lnTo>
                    <a:pt x="83" y="221"/>
                  </a:lnTo>
                  <a:lnTo>
                    <a:pt x="85" y="218"/>
                  </a:lnTo>
                  <a:lnTo>
                    <a:pt x="86" y="215"/>
                  </a:lnTo>
                  <a:lnTo>
                    <a:pt x="86" y="210"/>
                  </a:lnTo>
                  <a:lnTo>
                    <a:pt x="86" y="207"/>
                  </a:lnTo>
                  <a:lnTo>
                    <a:pt x="85" y="203"/>
                  </a:lnTo>
                  <a:lnTo>
                    <a:pt x="52" y="129"/>
                  </a:lnTo>
                  <a:lnTo>
                    <a:pt x="52" y="62"/>
                  </a:lnTo>
                  <a:lnTo>
                    <a:pt x="63" y="82"/>
                  </a:lnTo>
                  <a:lnTo>
                    <a:pt x="107" y="82"/>
                  </a:lnTo>
                  <a:lnTo>
                    <a:pt x="107" y="82"/>
                  </a:lnTo>
                  <a:lnTo>
                    <a:pt x="112" y="81"/>
                  </a:lnTo>
                  <a:lnTo>
                    <a:pt x="116" y="78"/>
                  </a:lnTo>
                  <a:lnTo>
                    <a:pt x="120" y="74"/>
                  </a:lnTo>
                  <a:lnTo>
                    <a:pt x="121" y="69"/>
                  </a:lnTo>
                  <a:lnTo>
                    <a:pt x="121" y="69"/>
                  </a:lnTo>
                  <a:lnTo>
                    <a:pt x="120" y="62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7" y="54"/>
                  </a:lnTo>
                  <a:lnTo>
                    <a:pt x="107" y="54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0" name="Freeform 457"/>
            <p:cNvSpPr>
              <a:spLocks/>
            </p:cNvSpPr>
            <p:nvPr/>
          </p:nvSpPr>
          <p:spPr bwMode="auto">
            <a:xfrm>
              <a:off x="3938588" y="2762250"/>
              <a:ext cx="109538" cy="111125"/>
            </a:xfrm>
            <a:custGeom>
              <a:avLst/>
              <a:gdLst>
                <a:gd name="T0" fmla="*/ 0 w 69"/>
                <a:gd name="T1" fmla="*/ 35 h 70"/>
                <a:gd name="T2" fmla="*/ 0 w 69"/>
                <a:gd name="T3" fmla="*/ 35 h 70"/>
                <a:gd name="T4" fmla="*/ 0 w 69"/>
                <a:gd name="T5" fmla="*/ 28 h 70"/>
                <a:gd name="T6" fmla="*/ 2 w 69"/>
                <a:gd name="T7" fmla="*/ 22 h 70"/>
                <a:gd name="T8" fmla="*/ 5 w 69"/>
                <a:gd name="T9" fmla="*/ 16 h 70"/>
                <a:gd name="T10" fmla="*/ 10 w 69"/>
                <a:gd name="T11" fmla="*/ 11 h 70"/>
                <a:gd name="T12" fmla="*/ 16 w 69"/>
                <a:gd name="T13" fmla="*/ 7 h 70"/>
                <a:gd name="T14" fmla="*/ 21 w 69"/>
                <a:gd name="T15" fmla="*/ 3 h 70"/>
                <a:gd name="T16" fmla="*/ 28 w 69"/>
                <a:gd name="T17" fmla="*/ 1 h 70"/>
                <a:gd name="T18" fmla="*/ 35 w 69"/>
                <a:gd name="T19" fmla="*/ 0 h 70"/>
                <a:gd name="T20" fmla="*/ 35 w 69"/>
                <a:gd name="T21" fmla="*/ 0 h 70"/>
                <a:gd name="T22" fmla="*/ 41 w 69"/>
                <a:gd name="T23" fmla="*/ 1 h 70"/>
                <a:gd name="T24" fmla="*/ 49 w 69"/>
                <a:gd name="T25" fmla="*/ 3 h 70"/>
                <a:gd name="T26" fmla="*/ 54 w 69"/>
                <a:gd name="T27" fmla="*/ 7 h 70"/>
                <a:gd name="T28" fmla="*/ 60 w 69"/>
                <a:gd name="T29" fmla="*/ 11 h 70"/>
                <a:gd name="T30" fmla="*/ 64 w 69"/>
                <a:gd name="T31" fmla="*/ 16 h 70"/>
                <a:gd name="T32" fmla="*/ 67 w 69"/>
                <a:gd name="T33" fmla="*/ 22 h 70"/>
                <a:gd name="T34" fmla="*/ 69 w 69"/>
                <a:gd name="T35" fmla="*/ 28 h 70"/>
                <a:gd name="T36" fmla="*/ 69 w 69"/>
                <a:gd name="T37" fmla="*/ 35 h 70"/>
                <a:gd name="T38" fmla="*/ 69 w 69"/>
                <a:gd name="T39" fmla="*/ 35 h 70"/>
                <a:gd name="T40" fmla="*/ 69 w 69"/>
                <a:gd name="T41" fmla="*/ 43 h 70"/>
                <a:gd name="T42" fmla="*/ 67 w 69"/>
                <a:gd name="T43" fmla="*/ 49 h 70"/>
                <a:gd name="T44" fmla="*/ 64 w 69"/>
                <a:gd name="T45" fmla="*/ 55 h 70"/>
                <a:gd name="T46" fmla="*/ 60 w 69"/>
                <a:gd name="T47" fmla="*/ 60 h 70"/>
                <a:gd name="T48" fmla="*/ 54 w 69"/>
                <a:gd name="T49" fmla="*/ 64 h 70"/>
                <a:gd name="T50" fmla="*/ 49 w 69"/>
                <a:gd name="T51" fmla="*/ 67 h 70"/>
                <a:gd name="T52" fmla="*/ 41 w 69"/>
                <a:gd name="T53" fmla="*/ 69 h 70"/>
                <a:gd name="T54" fmla="*/ 35 w 69"/>
                <a:gd name="T55" fmla="*/ 70 h 70"/>
                <a:gd name="T56" fmla="*/ 35 w 69"/>
                <a:gd name="T57" fmla="*/ 70 h 70"/>
                <a:gd name="T58" fmla="*/ 28 w 69"/>
                <a:gd name="T59" fmla="*/ 69 h 70"/>
                <a:gd name="T60" fmla="*/ 21 w 69"/>
                <a:gd name="T61" fmla="*/ 67 h 70"/>
                <a:gd name="T62" fmla="*/ 16 w 69"/>
                <a:gd name="T63" fmla="*/ 64 h 70"/>
                <a:gd name="T64" fmla="*/ 10 w 69"/>
                <a:gd name="T65" fmla="*/ 60 h 70"/>
                <a:gd name="T66" fmla="*/ 5 w 69"/>
                <a:gd name="T67" fmla="*/ 55 h 70"/>
                <a:gd name="T68" fmla="*/ 2 w 69"/>
                <a:gd name="T69" fmla="*/ 49 h 70"/>
                <a:gd name="T70" fmla="*/ 0 w 69"/>
                <a:gd name="T71" fmla="*/ 43 h 70"/>
                <a:gd name="T72" fmla="*/ 0 w 69"/>
                <a:gd name="T73" fmla="*/ 35 h 70"/>
                <a:gd name="T74" fmla="*/ 0 w 69"/>
                <a:gd name="T75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9" h="70">
                  <a:moveTo>
                    <a:pt x="0" y="35"/>
                  </a:moveTo>
                  <a:lnTo>
                    <a:pt x="0" y="35"/>
                  </a:lnTo>
                  <a:lnTo>
                    <a:pt x="0" y="28"/>
                  </a:lnTo>
                  <a:lnTo>
                    <a:pt x="2" y="22"/>
                  </a:lnTo>
                  <a:lnTo>
                    <a:pt x="5" y="16"/>
                  </a:lnTo>
                  <a:lnTo>
                    <a:pt x="10" y="11"/>
                  </a:lnTo>
                  <a:lnTo>
                    <a:pt x="16" y="7"/>
                  </a:lnTo>
                  <a:lnTo>
                    <a:pt x="21" y="3"/>
                  </a:lnTo>
                  <a:lnTo>
                    <a:pt x="28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41" y="1"/>
                  </a:lnTo>
                  <a:lnTo>
                    <a:pt x="49" y="3"/>
                  </a:lnTo>
                  <a:lnTo>
                    <a:pt x="54" y="7"/>
                  </a:lnTo>
                  <a:lnTo>
                    <a:pt x="60" y="11"/>
                  </a:lnTo>
                  <a:lnTo>
                    <a:pt x="64" y="16"/>
                  </a:lnTo>
                  <a:lnTo>
                    <a:pt x="67" y="22"/>
                  </a:lnTo>
                  <a:lnTo>
                    <a:pt x="69" y="28"/>
                  </a:lnTo>
                  <a:lnTo>
                    <a:pt x="69" y="35"/>
                  </a:lnTo>
                  <a:lnTo>
                    <a:pt x="69" y="35"/>
                  </a:lnTo>
                  <a:lnTo>
                    <a:pt x="69" y="43"/>
                  </a:lnTo>
                  <a:lnTo>
                    <a:pt x="67" y="49"/>
                  </a:lnTo>
                  <a:lnTo>
                    <a:pt x="64" y="55"/>
                  </a:lnTo>
                  <a:lnTo>
                    <a:pt x="60" y="60"/>
                  </a:lnTo>
                  <a:lnTo>
                    <a:pt x="54" y="64"/>
                  </a:lnTo>
                  <a:lnTo>
                    <a:pt x="49" y="67"/>
                  </a:lnTo>
                  <a:lnTo>
                    <a:pt x="41" y="69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28" y="69"/>
                  </a:lnTo>
                  <a:lnTo>
                    <a:pt x="21" y="67"/>
                  </a:lnTo>
                  <a:lnTo>
                    <a:pt x="16" y="64"/>
                  </a:lnTo>
                  <a:lnTo>
                    <a:pt x="10" y="60"/>
                  </a:lnTo>
                  <a:lnTo>
                    <a:pt x="5" y="55"/>
                  </a:lnTo>
                  <a:lnTo>
                    <a:pt x="2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35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1" name="Freeform 458"/>
            <p:cNvSpPr>
              <a:spLocks/>
            </p:cNvSpPr>
            <p:nvPr/>
          </p:nvSpPr>
          <p:spPr bwMode="auto">
            <a:xfrm>
              <a:off x="3868738" y="2892425"/>
              <a:ext cx="57150" cy="138113"/>
            </a:xfrm>
            <a:custGeom>
              <a:avLst/>
              <a:gdLst>
                <a:gd name="T0" fmla="*/ 36 w 36"/>
                <a:gd name="T1" fmla="*/ 70 h 87"/>
                <a:gd name="T2" fmla="*/ 36 w 36"/>
                <a:gd name="T3" fmla="*/ 70 h 87"/>
                <a:gd name="T4" fmla="*/ 36 w 36"/>
                <a:gd name="T5" fmla="*/ 73 h 87"/>
                <a:gd name="T6" fmla="*/ 35 w 36"/>
                <a:gd name="T7" fmla="*/ 77 h 87"/>
                <a:gd name="T8" fmla="*/ 33 w 36"/>
                <a:gd name="T9" fmla="*/ 80 h 87"/>
                <a:gd name="T10" fmla="*/ 31 w 36"/>
                <a:gd name="T11" fmla="*/ 82 h 87"/>
                <a:gd name="T12" fmla="*/ 28 w 36"/>
                <a:gd name="T13" fmla="*/ 84 h 87"/>
                <a:gd name="T14" fmla="*/ 25 w 36"/>
                <a:gd name="T15" fmla="*/ 86 h 87"/>
                <a:gd name="T16" fmla="*/ 22 w 36"/>
                <a:gd name="T17" fmla="*/ 87 h 87"/>
                <a:gd name="T18" fmla="*/ 17 w 36"/>
                <a:gd name="T19" fmla="*/ 87 h 87"/>
                <a:gd name="T20" fmla="*/ 17 w 36"/>
                <a:gd name="T21" fmla="*/ 87 h 87"/>
                <a:gd name="T22" fmla="*/ 14 w 36"/>
                <a:gd name="T23" fmla="*/ 87 h 87"/>
                <a:gd name="T24" fmla="*/ 11 w 36"/>
                <a:gd name="T25" fmla="*/ 86 h 87"/>
                <a:gd name="T26" fmla="*/ 8 w 36"/>
                <a:gd name="T27" fmla="*/ 84 h 87"/>
                <a:gd name="T28" fmla="*/ 5 w 36"/>
                <a:gd name="T29" fmla="*/ 82 h 87"/>
                <a:gd name="T30" fmla="*/ 3 w 36"/>
                <a:gd name="T31" fmla="*/ 80 h 87"/>
                <a:gd name="T32" fmla="*/ 1 w 36"/>
                <a:gd name="T33" fmla="*/ 77 h 87"/>
                <a:gd name="T34" fmla="*/ 0 w 36"/>
                <a:gd name="T35" fmla="*/ 73 h 87"/>
                <a:gd name="T36" fmla="*/ 0 w 36"/>
                <a:gd name="T37" fmla="*/ 70 h 87"/>
                <a:gd name="T38" fmla="*/ 0 w 36"/>
                <a:gd name="T39" fmla="*/ 18 h 87"/>
                <a:gd name="T40" fmla="*/ 0 w 36"/>
                <a:gd name="T41" fmla="*/ 18 h 87"/>
                <a:gd name="T42" fmla="*/ 0 w 36"/>
                <a:gd name="T43" fmla="*/ 15 h 87"/>
                <a:gd name="T44" fmla="*/ 1 w 36"/>
                <a:gd name="T45" fmla="*/ 11 h 87"/>
                <a:gd name="T46" fmla="*/ 3 w 36"/>
                <a:gd name="T47" fmla="*/ 8 h 87"/>
                <a:gd name="T48" fmla="*/ 5 w 36"/>
                <a:gd name="T49" fmla="*/ 6 h 87"/>
                <a:gd name="T50" fmla="*/ 8 w 36"/>
                <a:gd name="T51" fmla="*/ 3 h 87"/>
                <a:gd name="T52" fmla="*/ 11 w 36"/>
                <a:gd name="T53" fmla="*/ 2 h 87"/>
                <a:gd name="T54" fmla="*/ 14 w 36"/>
                <a:gd name="T55" fmla="*/ 1 h 87"/>
                <a:gd name="T56" fmla="*/ 17 w 36"/>
                <a:gd name="T57" fmla="*/ 0 h 87"/>
                <a:gd name="T58" fmla="*/ 17 w 36"/>
                <a:gd name="T59" fmla="*/ 0 h 87"/>
                <a:gd name="T60" fmla="*/ 22 w 36"/>
                <a:gd name="T61" fmla="*/ 1 h 87"/>
                <a:gd name="T62" fmla="*/ 25 w 36"/>
                <a:gd name="T63" fmla="*/ 2 h 87"/>
                <a:gd name="T64" fmla="*/ 28 w 36"/>
                <a:gd name="T65" fmla="*/ 3 h 87"/>
                <a:gd name="T66" fmla="*/ 31 w 36"/>
                <a:gd name="T67" fmla="*/ 6 h 87"/>
                <a:gd name="T68" fmla="*/ 33 w 36"/>
                <a:gd name="T69" fmla="*/ 8 h 87"/>
                <a:gd name="T70" fmla="*/ 35 w 36"/>
                <a:gd name="T71" fmla="*/ 11 h 87"/>
                <a:gd name="T72" fmla="*/ 36 w 36"/>
                <a:gd name="T73" fmla="*/ 15 h 87"/>
                <a:gd name="T74" fmla="*/ 36 w 36"/>
                <a:gd name="T75" fmla="*/ 1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" h="87">
                  <a:moveTo>
                    <a:pt x="36" y="70"/>
                  </a:moveTo>
                  <a:lnTo>
                    <a:pt x="36" y="70"/>
                  </a:lnTo>
                  <a:lnTo>
                    <a:pt x="36" y="73"/>
                  </a:lnTo>
                  <a:lnTo>
                    <a:pt x="35" y="77"/>
                  </a:lnTo>
                  <a:lnTo>
                    <a:pt x="33" y="80"/>
                  </a:lnTo>
                  <a:lnTo>
                    <a:pt x="31" y="82"/>
                  </a:lnTo>
                  <a:lnTo>
                    <a:pt x="28" y="84"/>
                  </a:lnTo>
                  <a:lnTo>
                    <a:pt x="25" y="86"/>
                  </a:lnTo>
                  <a:lnTo>
                    <a:pt x="22" y="87"/>
                  </a:lnTo>
                  <a:lnTo>
                    <a:pt x="17" y="87"/>
                  </a:lnTo>
                  <a:lnTo>
                    <a:pt x="17" y="87"/>
                  </a:lnTo>
                  <a:lnTo>
                    <a:pt x="14" y="87"/>
                  </a:lnTo>
                  <a:lnTo>
                    <a:pt x="11" y="86"/>
                  </a:lnTo>
                  <a:lnTo>
                    <a:pt x="8" y="84"/>
                  </a:lnTo>
                  <a:lnTo>
                    <a:pt x="5" y="82"/>
                  </a:lnTo>
                  <a:lnTo>
                    <a:pt x="3" y="80"/>
                  </a:lnTo>
                  <a:lnTo>
                    <a:pt x="1" y="77"/>
                  </a:lnTo>
                  <a:lnTo>
                    <a:pt x="0" y="73"/>
                  </a:lnTo>
                  <a:lnTo>
                    <a:pt x="0" y="70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1" y="11"/>
                  </a:lnTo>
                  <a:lnTo>
                    <a:pt x="3" y="8"/>
                  </a:lnTo>
                  <a:lnTo>
                    <a:pt x="5" y="6"/>
                  </a:lnTo>
                  <a:lnTo>
                    <a:pt x="8" y="3"/>
                  </a:lnTo>
                  <a:lnTo>
                    <a:pt x="11" y="2"/>
                  </a:lnTo>
                  <a:lnTo>
                    <a:pt x="14" y="1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22" y="1"/>
                  </a:lnTo>
                  <a:lnTo>
                    <a:pt x="25" y="2"/>
                  </a:lnTo>
                  <a:lnTo>
                    <a:pt x="28" y="3"/>
                  </a:lnTo>
                  <a:lnTo>
                    <a:pt x="31" y="6"/>
                  </a:lnTo>
                  <a:lnTo>
                    <a:pt x="33" y="8"/>
                  </a:lnTo>
                  <a:lnTo>
                    <a:pt x="35" y="11"/>
                  </a:lnTo>
                  <a:lnTo>
                    <a:pt x="36" y="15"/>
                  </a:lnTo>
                  <a:lnTo>
                    <a:pt x="36" y="1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2" name="Freeform 459"/>
            <p:cNvSpPr>
              <a:spLocks/>
            </p:cNvSpPr>
            <p:nvPr/>
          </p:nvSpPr>
          <p:spPr bwMode="auto">
            <a:xfrm>
              <a:off x="3167063" y="2814638"/>
              <a:ext cx="547688" cy="160338"/>
            </a:xfrm>
            <a:custGeom>
              <a:avLst/>
              <a:gdLst>
                <a:gd name="T0" fmla="*/ 10 w 345"/>
                <a:gd name="T1" fmla="*/ 0 h 101"/>
                <a:gd name="T2" fmla="*/ 10 w 345"/>
                <a:gd name="T3" fmla="*/ 0 h 101"/>
                <a:gd name="T4" fmla="*/ 10 w 345"/>
                <a:gd name="T5" fmla="*/ 37 h 101"/>
                <a:gd name="T6" fmla="*/ 10 w 345"/>
                <a:gd name="T7" fmla="*/ 37 h 101"/>
                <a:gd name="T8" fmla="*/ 0 w 345"/>
                <a:gd name="T9" fmla="*/ 37 h 101"/>
                <a:gd name="T10" fmla="*/ 0 w 345"/>
                <a:gd name="T11" fmla="*/ 58 h 101"/>
                <a:gd name="T12" fmla="*/ 79 w 345"/>
                <a:gd name="T13" fmla="*/ 58 h 101"/>
                <a:gd name="T14" fmla="*/ 79 w 345"/>
                <a:gd name="T15" fmla="*/ 58 h 101"/>
                <a:gd name="T16" fmla="*/ 80 w 345"/>
                <a:gd name="T17" fmla="*/ 67 h 101"/>
                <a:gd name="T18" fmla="*/ 84 w 345"/>
                <a:gd name="T19" fmla="*/ 75 h 101"/>
                <a:gd name="T20" fmla="*/ 88 w 345"/>
                <a:gd name="T21" fmla="*/ 83 h 101"/>
                <a:gd name="T22" fmla="*/ 94 w 345"/>
                <a:gd name="T23" fmla="*/ 89 h 101"/>
                <a:gd name="T24" fmla="*/ 102 w 345"/>
                <a:gd name="T25" fmla="*/ 94 h 101"/>
                <a:gd name="T26" fmla="*/ 109 w 345"/>
                <a:gd name="T27" fmla="*/ 98 h 101"/>
                <a:gd name="T28" fmla="*/ 118 w 345"/>
                <a:gd name="T29" fmla="*/ 100 h 101"/>
                <a:gd name="T30" fmla="*/ 127 w 345"/>
                <a:gd name="T31" fmla="*/ 101 h 101"/>
                <a:gd name="T32" fmla="*/ 127 w 345"/>
                <a:gd name="T33" fmla="*/ 101 h 101"/>
                <a:gd name="T34" fmla="*/ 137 w 345"/>
                <a:gd name="T35" fmla="*/ 100 h 101"/>
                <a:gd name="T36" fmla="*/ 145 w 345"/>
                <a:gd name="T37" fmla="*/ 98 h 101"/>
                <a:gd name="T38" fmla="*/ 153 w 345"/>
                <a:gd name="T39" fmla="*/ 94 h 101"/>
                <a:gd name="T40" fmla="*/ 159 w 345"/>
                <a:gd name="T41" fmla="*/ 89 h 101"/>
                <a:gd name="T42" fmla="*/ 165 w 345"/>
                <a:gd name="T43" fmla="*/ 83 h 101"/>
                <a:gd name="T44" fmla="*/ 170 w 345"/>
                <a:gd name="T45" fmla="*/ 75 h 101"/>
                <a:gd name="T46" fmla="*/ 174 w 345"/>
                <a:gd name="T47" fmla="*/ 67 h 101"/>
                <a:gd name="T48" fmla="*/ 176 w 345"/>
                <a:gd name="T49" fmla="*/ 58 h 101"/>
                <a:gd name="T50" fmla="*/ 345 w 345"/>
                <a:gd name="T51" fmla="*/ 58 h 101"/>
                <a:gd name="T52" fmla="*/ 345 w 345"/>
                <a:gd name="T53" fmla="*/ 44 h 101"/>
                <a:gd name="T54" fmla="*/ 345 w 345"/>
                <a:gd name="T55" fmla="*/ 44 h 101"/>
                <a:gd name="T56" fmla="*/ 318 w 345"/>
                <a:gd name="T57" fmla="*/ 44 h 101"/>
                <a:gd name="T58" fmla="*/ 318 w 345"/>
                <a:gd name="T59" fmla="*/ 44 h 101"/>
                <a:gd name="T60" fmla="*/ 318 w 345"/>
                <a:gd name="T6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45" h="101">
                  <a:moveTo>
                    <a:pt x="10" y="0"/>
                  </a:moveTo>
                  <a:lnTo>
                    <a:pt x="10" y="0"/>
                  </a:lnTo>
                  <a:lnTo>
                    <a:pt x="10" y="37"/>
                  </a:lnTo>
                  <a:lnTo>
                    <a:pt x="10" y="37"/>
                  </a:lnTo>
                  <a:lnTo>
                    <a:pt x="0" y="37"/>
                  </a:lnTo>
                  <a:lnTo>
                    <a:pt x="0" y="58"/>
                  </a:lnTo>
                  <a:lnTo>
                    <a:pt x="79" y="58"/>
                  </a:lnTo>
                  <a:lnTo>
                    <a:pt x="79" y="58"/>
                  </a:lnTo>
                  <a:lnTo>
                    <a:pt x="80" y="67"/>
                  </a:lnTo>
                  <a:lnTo>
                    <a:pt x="84" y="75"/>
                  </a:lnTo>
                  <a:lnTo>
                    <a:pt x="88" y="83"/>
                  </a:lnTo>
                  <a:lnTo>
                    <a:pt x="94" y="89"/>
                  </a:lnTo>
                  <a:lnTo>
                    <a:pt x="102" y="94"/>
                  </a:lnTo>
                  <a:lnTo>
                    <a:pt x="109" y="98"/>
                  </a:lnTo>
                  <a:lnTo>
                    <a:pt x="118" y="100"/>
                  </a:lnTo>
                  <a:lnTo>
                    <a:pt x="127" y="101"/>
                  </a:lnTo>
                  <a:lnTo>
                    <a:pt x="127" y="101"/>
                  </a:lnTo>
                  <a:lnTo>
                    <a:pt x="137" y="100"/>
                  </a:lnTo>
                  <a:lnTo>
                    <a:pt x="145" y="98"/>
                  </a:lnTo>
                  <a:lnTo>
                    <a:pt x="153" y="94"/>
                  </a:lnTo>
                  <a:lnTo>
                    <a:pt x="159" y="89"/>
                  </a:lnTo>
                  <a:lnTo>
                    <a:pt x="165" y="83"/>
                  </a:lnTo>
                  <a:lnTo>
                    <a:pt x="170" y="75"/>
                  </a:lnTo>
                  <a:lnTo>
                    <a:pt x="174" y="67"/>
                  </a:lnTo>
                  <a:lnTo>
                    <a:pt x="176" y="58"/>
                  </a:lnTo>
                  <a:lnTo>
                    <a:pt x="345" y="58"/>
                  </a:lnTo>
                  <a:lnTo>
                    <a:pt x="345" y="44"/>
                  </a:lnTo>
                  <a:lnTo>
                    <a:pt x="345" y="44"/>
                  </a:lnTo>
                  <a:lnTo>
                    <a:pt x="318" y="44"/>
                  </a:lnTo>
                  <a:lnTo>
                    <a:pt x="318" y="44"/>
                  </a:lnTo>
                  <a:lnTo>
                    <a:pt x="318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3" name="Freeform 460"/>
            <p:cNvSpPr>
              <a:spLocks/>
            </p:cNvSpPr>
            <p:nvPr/>
          </p:nvSpPr>
          <p:spPr bwMode="auto">
            <a:xfrm>
              <a:off x="3333751" y="2860675"/>
              <a:ext cx="71438" cy="71438"/>
            </a:xfrm>
            <a:custGeom>
              <a:avLst/>
              <a:gdLst>
                <a:gd name="T0" fmla="*/ 22 w 45"/>
                <a:gd name="T1" fmla="*/ 45 h 45"/>
                <a:gd name="T2" fmla="*/ 22 w 45"/>
                <a:gd name="T3" fmla="*/ 45 h 45"/>
                <a:gd name="T4" fmla="*/ 17 w 45"/>
                <a:gd name="T5" fmla="*/ 45 h 45"/>
                <a:gd name="T6" fmla="*/ 13 w 45"/>
                <a:gd name="T7" fmla="*/ 43 h 45"/>
                <a:gd name="T8" fmla="*/ 9 w 45"/>
                <a:gd name="T9" fmla="*/ 41 h 45"/>
                <a:gd name="T10" fmla="*/ 6 w 45"/>
                <a:gd name="T11" fmla="*/ 39 h 45"/>
                <a:gd name="T12" fmla="*/ 3 w 45"/>
                <a:gd name="T13" fmla="*/ 36 h 45"/>
                <a:gd name="T14" fmla="*/ 1 w 45"/>
                <a:gd name="T15" fmla="*/ 32 h 45"/>
                <a:gd name="T16" fmla="*/ 0 w 45"/>
                <a:gd name="T17" fmla="*/ 28 h 45"/>
                <a:gd name="T18" fmla="*/ 0 w 45"/>
                <a:gd name="T19" fmla="*/ 23 h 45"/>
                <a:gd name="T20" fmla="*/ 0 w 45"/>
                <a:gd name="T21" fmla="*/ 23 h 45"/>
                <a:gd name="T22" fmla="*/ 0 w 45"/>
                <a:gd name="T23" fmla="*/ 19 h 45"/>
                <a:gd name="T24" fmla="*/ 1 w 45"/>
                <a:gd name="T25" fmla="*/ 15 h 45"/>
                <a:gd name="T26" fmla="*/ 3 w 45"/>
                <a:gd name="T27" fmla="*/ 10 h 45"/>
                <a:gd name="T28" fmla="*/ 6 w 45"/>
                <a:gd name="T29" fmla="*/ 7 h 45"/>
                <a:gd name="T30" fmla="*/ 9 w 45"/>
                <a:gd name="T31" fmla="*/ 4 h 45"/>
                <a:gd name="T32" fmla="*/ 13 w 45"/>
                <a:gd name="T33" fmla="*/ 2 h 45"/>
                <a:gd name="T34" fmla="*/ 17 w 45"/>
                <a:gd name="T35" fmla="*/ 1 h 45"/>
                <a:gd name="T36" fmla="*/ 22 w 45"/>
                <a:gd name="T37" fmla="*/ 0 h 45"/>
                <a:gd name="T38" fmla="*/ 22 w 45"/>
                <a:gd name="T39" fmla="*/ 0 h 45"/>
                <a:gd name="T40" fmla="*/ 26 w 45"/>
                <a:gd name="T41" fmla="*/ 1 h 45"/>
                <a:gd name="T42" fmla="*/ 30 w 45"/>
                <a:gd name="T43" fmla="*/ 2 h 45"/>
                <a:gd name="T44" fmla="*/ 35 w 45"/>
                <a:gd name="T45" fmla="*/ 4 h 45"/>
                <a:gd name="T46" fmla="*/ 38 w 45"/>
                <a:gd name="T47" fmla="*/ 7 h 45"/>
                <a:gd name="T48" fmla="*/ 41 w 45"/>
                <a:gd name="T49" fmla="*/ 10 h 45"/>
                <a:gd name="T50" fmla="*/ 43 w 45"/>
                <a:gd name="T51" fmla="*/ 15 h 45"/>
                <a:gd name="T52" fmla="*/ 44 w 45"/>
                <a:gd name="T53" fmla="*/ 19 h 45"/>
                <a:gd name="T54" fmla="*/ 45 w 45"/>
                <a:gd name="T55" fmla="*/ 23 h 45"/>
                <a:gd name="T56" fmla="*/ 45 w 45"/>
                <a:gd name="T57" fmla="*/ 23 h 45"/>
                <a:gd name="T58" fmla="*/ 44 w 45"/>
                <a:gd name="T59" fmla="*/ 28 h 45"/>
                <a:gd name="T60" fmla="*/ 43 w 45"/>
                <a:gd name="T61" fmla="*/ 32 h 45"/>
                <a:gd name="T62" fmla="*/ 41 w 45"/>
                <a:gd name="T63" fmla="*/ 36 h 45"/>
                <a:gd name="T64" fmla="*/ 38 w 45"/>
                <a:gd name="T65" fmla="*/ 39 h 45"/>
                <a:gd name="T66" fmla="*/ 35 w 45"/>
                <a:gd name="T67" fmla="*/ 41 h 45"/>
                <a:gd name="T68" fmla="*/ 30 w 45"/>
                <a:gd name="T69" fmla="*/ 43 h 45"/>
                <a:gd name="T70" fmla="*/ 26 w 45"/>
                <a:gd name="T71" fmla="*/ 45 h 45"/>
                <a:gd name="T72" fmla="*/ 22 w 45"/>
                <a:gd name="T73" fmla="*/ 45 h 45"/>
                <a:gd name="T74" fmla="*/ 22 w 45"/>
                <a:gd name="T7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5" h="45">
                  <a:moveTo>
                    <a:pt x="22" y="45"/>
                  </a:moveTo>
                  <a:lnTo>
                    <a:pt x="22" y="45"/>
                  </a:lnTo>
                  <a:lnTo>
                    <a:pt x="17" y="45"/>
                  </a:lnTo>
                  <a:lnTo>
                    <a:pt x="13" y="43"/>
                  </a:lnTo>
                  <a:lnTo>
                    <a:pt x="9" y="41"/>
                  </a:lnTo>
                  <a:lnTo>
                    <a:pt x="6" y="39"/>
                  </a:lnTo>
                  <a:lnTo>
                    <a:pt x="3" y="36"/>
                  </a:lnTo>
                  <a:lnTo>
                    <a:pt x="1" y="32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1" y="15"/>
                  </a:lnTo>
                  <a:lnTo>
                    <a:pt x="3" y="10"/>
                  </a:lnTo>
                  <a:lnTo>
                    <a:pt x="6" y="7"/>
                  </a:lnTo>
                  <a:lnTo>
                    <a:pt x="9" y="4"/>
                  </a:lnTo>
                  <a:lnTo>
                    <a:pt x="13" y="2"/>
                  </a:lnTo>
                  <a:lnTo>
                    <a:pt x="17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6" y="1"/>
                  </a:lnTo>
                  <a:lnTo>
                    <a:pt x="30" y="2"/>
                  </a:lnTo>
                  <a:lnTo>
                    <a:pt x="35" y="4"/>
                  </a:lnTo>
                  <a:lnTo>
                    <a:pt x="38" y="7"/>
                  </a:lnTo>
                  <a:lnTo>
                    <a:pt x="41" y="10"/>
                  </a:lnTo>
                  <a:lnTo>
                    <a:pt x="43" y="15"/>
                  </a:lnTo>
                  <a:lnTo>
                    <a:pt x="44" y="19"/>
                  </a:lnTo>
                  <a:lnTo>
                    <a:pt x="45" y="23"/>
                  </a:lnTo>
                  <a:lnTo>
                    <a:pt x="45" y="23"/>
                  </a:lnTo>
                  <a:lnTo>
                    <a:pt x="44" y="28"/>
                  </a:lnTo>
                  <a:lnTo>
                    <a:pt x="43" y="32"/>
                  </a:lnTo>
                  <a:lnTo>
                    <a:pt x="41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0" y="43"/>
                  </a:lnTo>
                  <a:lnTo>
                    <a:pt x="26" y="45"/>
                  </a:lnTo>
                  <a:lnTo>
                    <a:pt x="22" y="45"/>
                  </a:lnTo>
                  <a:lnTo>
                    <a:pt x="22" y="4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4" name="Freeform 461"/>
            <p:cNvSpPr>
              <a:spLocks/>
            </p:cNvSpPr>
            <p:nvPr/>
          </p:nvSpPr>
          <p:spPr bwMode="auto">
            <a:xfrm>
              <a:off x="3665538" y="2925763"/>
              <a:ext cx="49213" cy="49213"/>
            </a:xfrm>
            <a:custGeom>
              <a:avLst/>
              <a:gdLst>
                <a:gd name="T0" fmla="*/ 31 w 31"/>
                <a:gd name="T1" fmla="*/ 16 h 31"/>
                <a:gd name="T2" fmla="*/ 31 w 31"/>
                <a:gd name="T3" fmla="*/ 16 h 31"/>
                <a:gd name="T4" fmla="*/ 30 w 31"/>
                <a:gd name="T5" fmla="*/ 19 h 31"/>
                <a:gd name="T6" fmla="*/ 29 w 31"/>
                <a:gd name="T7" fmla="*/ 22 h 31"/>
                <a:gd name="T8" fmla="*/ 26 w 31"/>
                <a:gd name="T9" fmla="*/ 26 h 31"/>
                <a:gd name="T10" fmla="*/ 22 w 31"/>
                <a:gd name="T11" fmla="*/ 30 h 31"/>
                <a:gd name="T12" fmla="*/ 19 w 31"/>
                <a:gd name="T13" fmla="*/ 30 h 31"/>
                <a:gd name="T14" fmla="*/ 16 w 31"/>
                <a:gd name="T15" fmla="*/ 31 h 31"/>
                <a:gd name="T16" fmla="*/ 16 w 31"/>
                <a:gd name="T17" fmla="*/ 31 h 31"/>
                <a:gd name="T18" fmla="*/ 13 w 31"/>
                <a:gd name="T19" fmla="*/ 30 h 31"/>
                <a:gd name="T20" fmla="*/ 10 w 31"/>
                <a:gd name="T21" fmla="*/ 30 h 31"/>
                <a:gd name="T22" fmla="*/ 5 w 31"/>
                <a:gd name="T23" fmla="*/ 26 h 31"/>
                <a:gd name="T24" fmla="*/ 1 w 31"/>
                <a:gd name="T25" fmla="*/ 22 h 31"/>
                <a:gd name="T26" fmla="*/ 0 w 31"/>
                <a:gd name="T27" fmla="*/ 19 h 31"/>
                <a:gd name="T28" fmla="*/ 0 w 31"/>
                <a:gd name="T29" fmla="*/ 16 h 31"/>
                <a:gd name="T30" fmla="*/ 0 w 31"/>
                <a:gd name="T31" fmla="*/ 16 h 31"/>
                <a:gd name="T32" fmla="*/ 0 w 31"/>
                <a:gd name="T33" fmla="*/ 13 h 31"/>
                <a:gd name="T34" fmla="*/ 1 w 31"/>
                <a:gd name="T35" fmla="*/ 10 h 31"/>
                <a:gd name="T36" fmla="*/ 5 w 31"/>
                <a:gd name="T37" fmla="*/ 4 h 31"/>
                <a:gd name="T38" fmla="*/ 10 w 31"/>
                <a:gd name="T39" fmla="*/ 1 h 31"/>
                <a:gd name="T40" fmla="*/ 13 w 31"/>
                <a:gd name="T41" fmla="*/ 0 h 31"/>
                <a:gd name="T42" fmla="*/ 16 w 31"/>
                <a:gd name="T43" fmla="*/ 0 h 31"/>
                <a:gd name="T44" fmla="*/ 16 w 31"/>
                <a:gd name="T45" fmla="*/ 0 h 31"/>
                <a:gd name="T46" fmla="*/ 19 w 31"/>
                <a:gd name="T47" fmla="*/ 0 h 31"/>
                <a:gd name="T48" fmla="*/ 22 w 31"/>
                <a:gd name="T49" fmla="*/ 1 h 31"/>
                <a:gd name="T50" fmla="*/ 26 w 31"/>
                <a:gd name="T51" fmla="*/ 4 h 31"/>
                <a:gd name="T52" fmla="*/ 29 w 31"/>
                <a:gd name="T53" fmla="*/ 10 h 31"/>
                <a:gd name="T54" fmla="*/ 30 w 31"/>
                <a:gd name="T55" fmla="*/ 13 h 31"/>
                <a:gd name="T56" fmla="*/ 31 w 31"/>
                <a:gd name="T57" fmla="*/ 16 h 31"/>
                <a:gd name="T58" fmla="*/ 31 w 31"/>
                <a:gd name="T5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1" y="16"/>
                  </a:lnTo>
                  <a:lnTo>
                    <a:pt x="30" y="19"/>
                  </a:lnTo>
                  <a:lnTo>
                    <a:pt x="29" y="22"/>
                  </a:lnTo>
                  <a:lnTo>
                    <a:pt x="26" y="26"/>
                  </a:lnTo>
                  <a:lnTo>
                    <a:pt x="22" y="30"/>
                  </a:lnTo>
                  <a:lnTo>
                    <a:pt x="19" y="30"/>
                  </a:lnTo>
                  <a:lnTo>
                    <a:pt x="16" y="31"/>
                  </a:lnTo>
                  <a:lnTo>
                    <a:pt x="16" y="31"/>
                  </a:lnTo>
                  <a:lnTo>
                    <a:pt x="13" y="30"/>
                  </a:lnTo>
                  <a:lnTo>
                    <a:pt x="10" y="30"/>
                  </a:lnTo>
                  <a:lnTo>
                    <a:pt x="5" y="26"/>
                  </a:lnTo>
                  <a:lnTo>
                    <a:pt x="1" y="22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5" y="4"/>
                  </a:lnTo>
                  <a:lnTo>
                    <a:pt x="10" y="1"/>
                  </a:lnTo>
                  <a:lnTo>
                    <a:pt x="13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6" y="4"/>
                  </a:lnTo>
                  <a:lnTo>
                    <a:pt x="29" y="10"/>
                  </a:lnTo>
                  <a:lnTo>
                    <a:pt x="30" y="13"/>
                  </a:lnTo>
                  <a:lnTo>
                    <a:pt x="31" y="16"/>
                  </a:lnTo>
                  <a:lnTo>
                    <a:pt x="31" y="1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5" name="Freeform 462"/>
            <p:cNvSpPr>
              <a:spLocks noEditPoints="1"/>
            </p:cNvSpPr>
            <p:nvPr/>
          </p:nvSpPr>
          <p:spPr bwMode="auto">
            <a:xfrm>
              <a:off x="3182938" y="2628900"/>
              <a:ext cx="488950" cy="168275"/>
            </a:xfrm>
            <a:custGeom>
              <a:avLst/>
              <a:gdLst>
                <a:gd name="T0" fmla="*/ 308 w 308"/>
                <a:gd name="T1" fmla="*/ 106 h 106"/>
                <a:gd name="T2" fmla="*/ 308 w 308"/>
                <a:gd name="T3" fmla="*/ 106 h 106"/>
                <a:gd name="T4" fmla="*/ 308 w 308"/>
                <a:gd name="T5" fmla="*/ 42 h 106"/>
                <a:gd name="T6" fmla="*/ 308 w 308"/>
                <a:gd name="T7" fmla="*/ 42 h 106"/>
                <a:gd name="T8" fmla="*/ 306 w 308"/>
                <a:gd name="T9" fmla="*/ 35 h 106"/>
                <a:gd name="T10" fmla="*/ 305 w 308"/>
                <a:gd name="T11" fmla="*/ 28 h 106"/>
                <a:gd name="T12" fmla="*/ 303 w 308"/>
                <a:gd name="T13" fmla="*/ 22 h 106"/>
                <a:gd name="T14" fmla="*/ 300 w 308"/>
                <a:gd name="T15" fmla="*/ 17 h 106"/>
                <a:gd name="T16" fmla="*/ 296 w 308"/>
                <a:gd name="T17" fmla="*/ 12 h 106"/>
                <a:gd name="T18" fmla="*/ 291 w 308"/>
                <a:gd name="T19" fmla="*/ 8 h 106"/>
                <a:gd name="T20" fmla="*/ 284 w 308"/>
                <a:gd name="T21" fmla="*/ 6 h 106"/>
                <a:gd name="T22" fmla="*/ 276 w 308"/>
                <a:gd name="T23" fmla="*/ 4 h 106"/>
                <a:gd name="T24" fmla="*/ 276 w 308"/>
                <a:gd name="T25" fmla="*/ 4 h 106"/>
                <a:gd name="T26" fmla="*/ 254 w 308"/>
                <a:gd name="T27" fmla="*/ 3 h 106"/>
                <a:gd name="T28" fmla="*/ 226 w 308"/>
                <a:gd name="T29" fmla="*/ 1 h 106"/>
                <a:gd name="T30" fmla="*/ 193 w 308"/>
                <a:gd name="T31" fmla="*/ 0 h 106"/>
                <a:gd name="T32" fmla="*/ 153 w 308"/>
                <a:gd name="T33" fmla="*/ 0 h 106"/>
                <a:gd name="T34" fmla="*/ 153 w 308"/>
                <a:gd name="T35" fmla="*/ 0 h 106"/>
                <a:gd name="T36" fmla="*/ 114 w 308"/>
                <a:gd name="T37" fmla="*/ 0 h 106"/>
                <a:gd name="T38" fmla="*/ 80 w 308"/>
                <a:gd name="T39" fmla="*/ 1 h 106"/>
                <a:gd name="T40" fmla="*/ 52 w 308"/>
                <a:gd name="T41" fmla="*/ 3 h 106"/>
                <a:gd name="T42" fmla="*/ 32 w 308"/>
                <a:gd name="T43" fmla="*/ 4 h 106"/>
                <a:gd name="T44" fmla="*/ 32 w 308"/>
                <a:gd name="T45" fmla="*/ 4 h 106"/>
                <a:gd name="T46" fmla="*/ 24 w 308"/>
                <a:gd name="T47" fmla="*/ 6 h 106"/>
                <a:gd name="T48" fmla="*/ 16 w 308"/>
                <a:gd name="T49" fmla="*/ 8 h 106"/>
                <a:gd name="T50" fmla="*/ 11 w 308"/>
                <a:gd name="T51" fmla="*/ 12 h 106"/>
                <a:gd name="T52" fmla="*/ 6 w 308"/>
                <a:gd name="T53" fmla="*/ 17 h 106"/>
                <a:gd name="T54" fmla="*/ 3 w 308"/>
                <a:gd name="T55" fmla="*/ 22 h 106"/>
                <a:gd name="T56" fmla="*/ 1 w 308"/>
                <a:gd name="T57" fmla="*/ 28 h 106"/>
                <a:gd name="T58" fmla="*/ 0 w 308"/>
                <a:gd name="T59" fmla="*/ 35 h 106"/>
                <a:gd name="T60" fmla="*/ 0 w 308"/>
                <a:gd name="T61" fmla="*/ 42 h 106"/>
                <a:gd name="T62" fmla="*/ 0 w 308"/>
                <a:gd name="T63" fmla="*/ 42 h 106"/>
                <a:gd name="T64" fmla="*/ 0 w 308"/>
                <a:gd name="T65" fmla="*/ 106 h 106"/>
                <a:gd name="T66" fmla="*/ 308 w 308"/>
                <a:gd name="T67" fmla="*/ 106 h 106"/>
                <a:gd name="T68" fmla="*/ 223 w 308"/>
                <a:gd name="T69" fmla="*/ 43 h 106"/>
                <a:gd name="T70" fmla="*/ 265 w 308"/>
                <a:gd name="T71" fmla="*/ 43 h 106"/>
                <a:gd name="T72" fmla="*/ 265 w 308"/>
                <a:gd name="T73" fmla="*/ 81 h 106"/>
                <a:gd name="T74" fmla="*/ 223 w 308"/>
                <a:gd name="T75" fmla="*/ 81 h 106"/>
                <a:gd name="T76" fmla="*/ 223 w 308"/>
                <a:gd name="T77" fmla="*/ 43 h 106"/>
                <a:gd name="T78" fmla="*/ 95 w 308"/>
                <a:gd name="T79" fmla="*/ 43 h 106"/>
                <a:gd name="T80" fmla="*/ 137 w 308"/>
                <a:gd name="T81" fmla="*/ 43 h 106"/>
                <a:gd name="T82" fmla="*/ 137 w 308"/>
                <a:gd name="T83" fmla="*/ 81 h 106"/>
                <a:gd name="T84" fmla="*/ 95 w 308"/>
                <a:gd name="T85" fmla="*/ 81 h 106"/>
                <a:gd name="T86" fmla="*/ 95 w 308"/>
                <a:gd name="T87" fmla="*/ 43 h 106"/>
                <a:gd name="T88" fmla="*/ 43 w 308"/>
                <a:gd name="T89" fmla="*/ 43 h 106"/>
                <a:gd name="T90" fmla="*/ 85 w 308"/>
                <a:gd name="T91" fmla="*/ 43 h 106"/>
                <a:gd name="T92" fmla="*/ 85 w 308"/>
                <a:gd name="T93" fmla="*/ 81 h 106"/>
                <a:gd name="T94" fmla="*/ 43 w 308"/>
                <a:gd name="T95" fmla="*/ 81 h 106"/>
                <a:gd name="T96" fmla="*/ 43 w 308"/>
                <a:gd name="T97" fmla="*/ 4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8" h="106">
                  <a:moveTo>
                    <a:pt x="308" y="106"/>
                  </a:moveTo>
                  <a:lnTo>
                    <a:pt x="308" y="106"/>
                  </a:lnTo>
                  <a:lnTo>
                    <a:pt x="308" y="42"/>
                  </a:lnTo>
                  <a:lnTo>
                    <a:pt x="308" y="42"/>
                  </a:lnTo>
                  <a:lnTo>
                    <a:pt x="306" y="35"/>
                  </a:lnTo>
                  <a:lnTo>
                    <a:pt x="305" y="28"/>
                  </a:lnTo>
                  <a:lnTo>
                    <a:pt x="303" y="22"/>
                  </a:lnTo>
                  <a:lnTo>
                    <a:pt x="300" y="17"/>
                  </a:lnTo>
                  <a:lnTo>
                    <a:pt x="296" y="12"/>
                  </a:lnTo>
                  <a:lnTo>
                    <a:pt x="291" y="8"/>
                  </a:lnTo>
                  <a:lnTo>
                    <a:pt x="284" y="6"/>
                  </a:lnTo>
                  <a:lnTo>
                    <a:pt x="276" y="4"/>
                  </a:lnTo>
                  <a:lnTo>
                    <a:pt x="276" y="4"/>
                  </a:lnTo>
                  <a:lnTo>
                    <a:pt x="254" y="3"/>
                  </a:lnTo>
                  <a:lnTo>
                    <a:pt x="226" y="1"/>
                  </a:lnTo>
                  <a:lnTo>
                    <a:pt x="193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14" y="0"/>
                  </a:lnTo>
                  <a:lnTo>
                    <a:pt x="80" y="1"/>
                  </a:lnTo>
                  <a:lnTo>
                    <a:pt x="52" y="3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24" y="6"/>
                  </a:lnTo>
                  <a:lnTo>
                    <a:pt x="16" y="8"/>
                  </a:lnTo>
                  <a:lnTo>
                    <a:pt x="11" y="12"/>
                  </a:lnTo>
                  <a:lnTo>
                    <a:pt x="6" y="17"/>
                  </a:lnTo>
                  <a:lnTo>
                    <a:pt x="3" y="22"/>
                  </a:lnTo>
                  <a:lnTo>
                    <a:pt x="1" y="28"/>
                  </a:lnTo>
                  <a:lnTo>
                    <a:pt x="0" y="35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106"/>
                  </a:lnTo>
                  <a:lnTo>
                    <a:pt x="308" y="106"/>
                  </a:lnTo>
                  <a:close/>
                  <a:moveTo>
                    <a:pt x="223" y="43"/>
                  </a:moveTo>
                  <a:lnTo>
                    <a:pt x="265" y="43"/>
                  </a:lnTo>
                  <a:lnTo>
                    <a:pt x="265" y="81"/>
                  </a:lnTo>
                  <a:lnTo>
                    <a:pt x="223" y="81"/>
                  </a:lnTo>
                  <a:lnTo>
                    <a:pt x="223" y="43"/>
                  </a:lnTo>
                  <a:close/>
                  <a:moveTo>
                    <a:pt x="95" y="43"/>
                  </a:moveTo>
                  <a:lnTo>
                    <a:pt x="137" y="43"/>
                  </a:lnTo>
                  <a:lnTo>
                    <a:pt x="137" y="81"/>
                  </a:lnTo>
                  <a:lnTo>
                    <a:pt x="95" y="81"/>
                  </a:lnTo>
                  <a:lnTo>
                    <a:pt x="95" y="43"/>
                  </a:lnTo>
                  <a:close/>
                  <a:moveTo>
                    <a:pt x="43" y="43"/>
                  </a:moveTo>
                  <a:lnTo>
                    <a:pt x="85" y="43"/>
                  </a:lnTo>
                  <a:lnTo>
                    <a:pt x="85" y="81"/>
                  </a:lnTo>
                  <a:lnTo>
                    <a:pt x="43" y="81"/>
                  </a:lnTo>
                  <a:lnTo>
                    <a:pt x="43" y="43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6" name="Freeform 463"/>
            <p:cNvSpPr>
              <a:spLocks/>
            </p:cNvSpPr>
            <p:nvPr/>
          </p:nvSpPr>
          <p:spPr bwMode="auto">
            <a:xfrm>
              <a:off x="4411663" y="3367088"/>
              <a:ext cx="30163" cy="44450"/>
            </a:xfrm>
            <a:custGeom>
              <a:avLst/>
              <a:gdLst>
                <a:gd name="T0" fmla="*/ 19 w 19"/>
                <a:gd name="T1" fmla="*/ 28 h 28"/>
                <a:gd name="T2" fmla="*/ 19 w 19"/>
                <a:gd name="T3" fmla="*/ 28 h 28"/>
                <a:gd name="T4" fmla="*/ 12 w 19"/>
                <a:gd name="T5" fmla="*/ 27 h 28"/>
                <a:gd name="T6" fmla="*/ 6 w 19"/>
                <a:gd name="T7" fmla="*/ 24 h 28"/>
                <a:gd name="T8" fmla="*/ 4 w 19"/>
                <a:gd name="T9" fmla="*/ 22 h 28"/>
                <a:gd name="T10" fmla="*/ 1 w 19"/>
                <a:gd name="T11" fmla="*/ 19 h 28"/>
                <a:gd name="T12" fmla="*/ 0 w 19"/>
                <a:gd name="T13" fmla="*/ 16 h 28"/>
                <a:gd name="T14" fmla="*/ 0 w 19"/>
                <a:gd name="T15" fmla="*/ 13 h 28"/>
                <a:gd name="T16" fmla="*/ 0 w 19"/>
                <a:gd name="T17" fmla="*/ 13 h 28"/>
                <a:gd name="T18" fmla="*/ 0 w 19"/>
                <a:gd name="T19" fmla="*/ 11 h 28"/>
                <a:gd name="T20" fmla="*/ 1 w 19"/>
                <a:gd name="T21" fmla="*/ 8 h 28"/>
                <a:gd name="T22" fmla="*/ 4 w 19"/>
                <a:gd name="T23" fmla="*/ 6 h 28"/>
                <a:gd name="T24" fmla="*/ 6 w 19"/>
                <a:gd name="T25" fmla="*/ 4 h 28"/>
                <a:gd name="T26" fmla="*/ 12 w 19"/>
                <a:gd name="T27" fmla="*/ 1 h 28"/>
                <a:gd name="T28" fmla="*/ 19 w 19"/>
                <a:gd name="T29" fmla="*/ 0 h 28"/>
                <a:gd name="T30" fmla="*/ 19 w 19"/>
                <a:gd name="T3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28">
                  <a:moveTo>
                    <a:pt x="19" y="28"/>
                  </a:moveTo>
                  <a:lnTo>
                    <a:pt x="19" y="28"/>
                  </a:lnTo>
                  <a:lnTo>
                    <a:pt x="12" y="27"/>
                  </a:lnTo>
                  <a:lnTo>
                    <a:pt x="6" y="24"/>
                  </a:lnTo>
                  <a:lnTo>
                    <a:pt x="4" y="22"/>
                  </a:lnTo>
                  <a:lnTo>
                    <a:pt x="1" y="19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4" y="6"/>
                  </a:lnTo>
                  <a:lnTo>
                    <a:pt x="6" y="4"/>
                  </a:lnTo>
                  <a:lnTo>
                    <a:pt x="12" y="1"/>
                  </a:lnTo>
                  <a:lnTo>
                    <a:pt x="19" y="0"/>
                  </a:lnTo>
                  <a:lnTo>
                    <a:pt x="19" y="28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7" name="Freeform 464"/>
            <p:cNvSpPr>
              <a:spLocks noEditPoints="1"/>
            </p:cNvSpPr>
            <p:nvPr/>
          </p:nvSpPr>
          <p:spPr bwMode="auto">
            <a:xfrm>
              <a:off x="4383088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8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1 w 92"/>
                <a:gd name="T11" fmla="*/ 57 h 94"/>
                <a:gd name="T12" fmla="*/ 8 w 92"/>
                <a:gd name="T13" fmla="*/ 73 h 94"/>
                <a:gd name="T14" fmla="*/ 21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5 w 92"/>
                <a:gd name="T21" fmla="*/ 89 h 94"/>
                <a:gd name="T22" fmla="*/ 79 w 92"/>
                <a:gd name="T23" fmla="*/ 79 h 94"/>
                <a:gd name="T24" fmla="*/ 89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5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40 w 92"/>
                <a:gd name="T41" fmla="*/ 63 h 94"/>
                <a:gd name="T42" fmla="*/ 34 w 92"/>
                <a:gd name="T43" fmla="*/ 59 h 94"/>
                <a:gd name="T44" fmla="*/ 30 w 92"/>
                <a:gd name="T45" fmla="*/ 53 h 94"/>
                <a:gd name="T46" fmla="*/ 29 w 92"/>
                <a:gd name="T47" fmla="*/ 46 h 94"/>
                <a:gd name="T48" fmla="*/ 30 w 92"/>
                <a:gd name="T49" fmla="*/ 43 h 94"/>
                <a:gd name="T50" fmla="*/ 32 w 92"/>
                <a:gd name="T51" fmla="*/ 37 h 94"/>
                <a:gd name="T52" fmla="*/ 37 w 92"/>
                <a:gd name="T53" fmla="*/ 32 h 94"/>
                <a:gd name="T54" fmla="*/ 43 w 92"/>
                <a:gd name="T55" fmla="*/ 30 h 94"/>
                <a:gd name="T56" fmla="*/ 46 w 92"/>
                <a:gd name="T57" fmla="*/ 30 h 94"/>
                <a:gd name="T58" fmla="*/ 53 w 92"/>
                <a:gd name="T59" fmla="*/ 31 h 94"/>
                <a:gd name="T60" fmla="*/ 59 w 92"/>
                <a:gd name="T61" fmla="*/ 34 h 94"/>
                <a:gd name="T62" fmla="*/ 63 w 92"/>
                <a:gd name="T63" fmla="*/ 40 h 94"/>
                <a:gd name="T64" fmla="*/ 64 w 92"/>
                <a:gd name="T65" fmla="*/ 46 h 94"/>
                <a:gd name="T66" fmla="*/ 64 w 92"/>
                <a:gd name="T67" fmla="*/ 50 h 94"/>
                <a:gd name="T68" fmla="*/ 61 w 92"/>
                <a:gd name="T69" fmla="*/ 57 h 94"/>
                <a:gd name="T70" fmla="*/ 56 w 92"/>
                <a:gd name="T71" fmla="*/ 62 h 94"/>
                <a:gd name="T72" fmla="*/ 50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8" y="4"/>
                  </a:lnTo>
                  <a:lnTo>
                    <a:pt x="21" y="8"/>
                  </a:lnTo>
                  <a:lnTo>
                    <a:pt x="13" y="14"/>
                  </a:lnTo>
                  <a:lnTo>
                    <a:pt x="8" y="21"/>
                  </a:lnTo>
                  <a:lnTo>
                    <a:pt x="3" y="29"/>
                  </a:lnTo>
                  <a:lnTo>
                    <a:pt x="1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" y="57"/>
                  </a:lnTo>
                  <a:lnTo>
                    <a:pt x="3" y="65"/>
                  </a:lnTo>
                  <a:lnTo>
                    <a:pt x="8" y="73"/>
                  </a:lnTo>
                  <a:lnTo>
                    <a:pt x="13" y="79"/>
                  </a:lnTo>
                  <a:lnTo>
                    <a:pt x="21" y="85"/>
                  </a:lnTo>
                  <a:lnTo>
                    <a:pt x="28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5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5" y="73"/>
                  </a:lnTo>
                  <a:lnTo>
                    <a:pt x="89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9" y="29"/>
                  </a:lnTo>
                  <a:lnTo>
                    <a:pt x="85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5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3" y="64"/>
                  </a:lnTo>
                  <a:lnTo>
                    <a:pt x="40" y="63"/>
                  </a:lnTo>
                  <a:lnTo>
                    <a:pt x="37" y="62"/>
                  </a:lnTo>
                  <a:lnTo>
                    <a:pt x="34" y="59"/>
                  </a:lnTo>
                  <a:lnTo>
                    <a:pt x="32" y="57"/>
                  </a:lnTo>
                  <a:lnTo>
                    <a:pt x="30" y="53"/>
                  </a:lnTo>
                  <a:lnTo>
                    <a:pt x="30" y="50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30" y="43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4" y="34"/>
                  </a:lnTo>
                  <a:lnTo>
                    <a:pt x="37" y="32"/>
                  </a:lnTo>
                  <a:lnTo>
                    <a:pt x="40" y="31"/>
                  </a:lnTo>
                  <a:lnTo>
                    <a:pt x="43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50" y="30"/>
                  </a:lnTo>
                  <a:lnTo>
                    <a:pt x="53" y="31"/>
                  </a:lnTo>
                  <a:lnTo>
                    <a:pt x="56" y="32"/>
                  </a:lnTo>
                  <a:lnTo>
                    <a:pt x="59" y="34"/>
                  </a:lnTo>
                  <a:lnTo>
                    <a:pt x="61" y="37"/>
                  </a:lnTo>
                  <a:lnTo>
                    <a:pt x="63" y="40"/>
                  </a:lnTo>
                  <a:lnTo>
                    <a:pt x="64" y="4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4" y="50"/>
                  </a:lnTo>
                  <a:lnTo>
                    <a:pt x="63" y="53"/>
                  </a:lnTo>
                  <a:lnTo>
                    <a:pt x="61" y="57"/>
                  </a:lnTo>
                  <a:lnTo>
                    <a:pt x="59" y="59"/>
                  </a:lnTo>
                  <a:lnTo>
                    <a:pt x="56" y="62"/>
                  </a:lnTo>
                  <a:lnTo>
                    <a:pt x="53" y="63"/>
                  </a:lnTo>
                  <a:lnTo>
                    <a:pt x="50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8" name="Freeform 465"/>
            <p:cNvSpPr>
              <a:spLocks/>
            </p:cNvSpPr>
            <p:nvPr/>
          </p:nvSpPr>
          <p:spPr bwMode="auto">
            <a:xfrm>
              <a:off x="4127501" y="3409950"/>
              <a:ext cx="263525" cy="87313"/>
            </a:xfrm>
            <a:custGeom>
              <a:avLst/>
              <a:gdLst>
                <a:gd name="T0" fmla="*/ 166 w 166"/>
                <a:gd name="T1" fmla="*/ 0 h 55"/>
                <a:gd name="T2" fmla="*/ 143 w 166"/>
                <a:gd name="T3" fmla="*/ 32 h 55"/>
                <a:gd name="T4" fmla="*/ 114 w 166"/>
                <a:gd name="T5" fmla="*/ 26 h 55"/>
                <a:gd name="T6" fmla="*/ 114 w 166"/>
                <a:gd name="T7" fmla="*/ 26 h 55"/>
                <a:gd name="T8" fmla="*/ 93 w 166"/>
                <a:gd name="T9" fmla="*/ 18 h 55"/>
                <a:gd name="T10" fmla="*/ 82 w 166"/>
                <a:gd name="T11" fmla="*/ 14 h 55"/>
                <a:gd name="T12" fmla="*/ 68 w 166"/>
                <a:gd name="T13" fmla="*/ 10 h 55"/>
                <a:gd name="T14" fmla="*/ 55 w 166"/>
                <a:gd name="T15" fmla="*/ 7 h 55"/>
                <a:gd name="T16" fmla="*/ 41 w 166"/>
                <a:gd name="T17" fmla="*/ 4 h 55"/>
                <a:gd name="T18" fmla="*/ 24 w 166"/>
                <a:gd name="T19" fmla="*/ 2 h 55"/>
                <a:gd name="T20" fmla="*/ 8 w 166"/>
                <a:gd name="T21" fmla="*/ 2 h 55"/>
                <a:gd name="T22" fmla="*/ 8 w 166"/>
                <a:gd name="T23" fmla="*/ 20 h 55"/>
                <a:gd name="T24" fmla="*/ 21 w 166"/>
                <a:gd name="T25" fmla="*/ 34 h 55"/>
                <a:gd name="T26" fmla="*/ 21 w 166"/>
                <a:gd name="T27" fmla="*/ 34 h 55"/>
                <a:gd name="T28" fmla="*/ 10 w 166"/>
                <a:gd name="T29" fmla="*/ 40 h 55"/>
                <a:gd name="T30" fmla="*/ 0 w 166"/>
                <a:gd name="T31" fmla="*/ 47 h 55"/>
                <a:gd name="T32" fmla="*/ 10 w 166"/>
                <a:gd name="T33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55">
                  <a:moveTo>
                    <a:pt x="166" y="0"/>
                  </a:moveTo>
                  <a:lnTo>
                    <a:pt x="143" y="32"/>
                  </a:lnTo>
                  <a:lnTo>
                    <a:pt x="114" y="26"/>
                  </a:lnTo>
                  <a:lnTo>
                    <a:pt x="114" y="26"/>
                  </a:lnTo>
                  <a:lnTo>
                    <a:pt x="93" y="18"/>
                  </a:lnTo>
                  <a:lnTo>
                    <a:pt x="82" y="14"/>
                  </a:lnTo>
                  <a:lnTo>
                    <a:pt x="68" y="10"/>
                  </a:lnTo>
                  <a:lnTo>
                    <a:pt x="55" y="7"/>
                  </a:lnTo>
                  <a:lnTo>
                    <a:pt x="41" y="4"/>
                  </a:lnTo>
                  <a:lnTo>
                    <a:pt x="24" y="2"/>
                  </a:lnTo>
                  <a:lnTo>
                    <a:pt x="8" y="2"/>
                  </a:lnTo>
                  <a:lnTo>
                    <a:pt x="8" y="20"/>
                  </a:lnTo>
                  <a:lnTo>
                    <a:pt x="21" y="34"/>
                  </a:lnTo>
                  <a:lnTo>
                    <a:pt x="21" y="34"/>
                  </a:lnTo>
                  <a:lnTo>
                    <a:pt x="10" y="40"/>
                  </a:lnTo>
                  <a:lnTo>
                    <a:pt x="0" y="47"/>
                  </a:lnTo>
                  <a:lnTo>
                    <a:pt x="10" y="5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9" name="Freeform 466"/>
            <p:cNvSpPr>
              <a:spLocks/>
            </p:cNvSpPr>
            <p:nvPr/>
          </p:nvSpPr>
          <p:spPr bwMode="auto">
            <a:xfrm>
              <a:off x="4319588" y="3362325"/>
              <a:ext cx="212725" cy="134938"/>
            </a:xfrm>
            <a:custGeom>
              <a:avLst/>
              <a:gdLst>
                <a:gd name="T0" fmla="*/ 125 w 134"/>
                <a:gd name="T1" fmla="*/ 85 h 85"/>
                <a:gd name="T2" fmla="*/ 134 w 134"/>
                <a:gd name="T3" fmla="*/ 77 h 85"/>
                <a:gd name="T4" fmla="*/ 134 w 134"/>
                <a:gd name="T5" fmla="*/ 77 h 85"/>
                <a:gd name="T6" fmla="*/ 128 w 134"/>
                <a:gd name="T7" fmla="*/ 72 h 85"/>
                <a:gd name="T8" fmla="*/ 122 w 134"/>
                <a:gd name="T9" fmla="*/ 68 h 85"/>
                <a:gd name="T10" fmla="*/ 116 w 134"/>
                <a:gd name="T11" fmla="*/ 65 h 85"/>
                <a:gd name="T12" fmla="*/ 110 w 134"/>
                <a:gd name="T13" fmla="*/ 62 h 85"/>
                <a:gd name="T14" fmla="*/ 112 w 134"/>
                <a:gd name="T15" fmla="*/ 51 h 85"/>
                <a:gd name="T16" fmla="*/ 53 w 134"/>
                <a:gd name="T17" fmla="*/ 33 h 85"/>
                <a:gd name="T18" fmla="*/ 45 w 134"/>
                <a:gd name="T19" fmla="*/ 15 h 85"/>
                <a:gd name="T20" fmla="*/ 45 w 134"/>
                <a:gd name="T21" fmla="*/ 15 h 85"/>
                <a:gd name="T22" fmla="*/ 44 w 134"/>
                <a:gd name="T23" fmla="*/ 12 h 85"/>
                <a:gd name="T24" fmla="*/ 41 w 134"/>
                <a:gd name="T25" fmla="*/ 9 h 85"/>
                <a:gd name="T26" fmla="*/ 38 w 134"/>
                <a:gd name="T27" fmla="*/ 7 h 85"/>
                <a:gd name="T28" fmla="*/ 35 w 134"/>
                <a:gd name="T29" fmla="*/ 5 h 85"/>
                <a:gd name="T30" fmla="*/ 35 w 134"/>
                <a:gd name="T31" fmla="*/ 5 h 85"/>
                <a:gd name="T32" fmla="*/ 34 w 134"/>
                <a:gd name="T33" fmla="*/ 3 h 85"/>
                <a:gd name="T34" fmla="*/ 32 w 134"/>
                <a:gd name="T35" fmla="*/ 2 h 85"/>
                <a:gd name="T36" fmla="*/ 30 w 134"/>
                <a:gd name="T37" fmla="*/ 1 h 85"/>
                <a:gd name="T38" fmla="*/ 28 w 134"/>
                <a:gd name="T39" fmla="*/ 0 h 85"/>
                <a:gd name="T40" fmla="*/ 0 w 134"/>
                <a:gd name="T41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4" h="85">
                  <a:moveTo>
                    <a:pt x="125" y="85"/>
                  </a:moveTo>
                  <a:lnTo>
                    <a:pt x="134" y="77"/>
                  </a:lnTo>
                  <a:lnTo>
                    <a:pt x="134" y="77"/>
                  </a:lnTo>
                  <a:lnTo>
                    <a:pt x="128" y="72"/>
                  </a:lnTo>
                  <a:lnTo>
                    <a:pt x="122" y="68"/>
                  </a:lnTo>
                  <a:lnTo>
                    <a:pt x="116" y="65"/>
                  </a:lnTo>
                  <a:lnTo>
                    <a:pt x="110" y="62"/>
                  </a:lnTo>
                  <a:lnTo>
                    <a:pt x="112" y="51"/>
                  </a:lnTo>
                  <a:lnTo>
                    <a:pt x="53" y="33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44" y="12"/>
                  </a:lnTo>
                  <a:lnTo>
                    <a:pt x="41" y="9"/>
                  </a:lnTo>
                  <a:lnTo>
                    <a:pt x="38" y="7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4" y="3"/>
                  </a:lnTo>
                  <a:lnTo>
                    <a:pt x="32" y="2"/>
                  </a:lnTo>
                  <a:lnTo>
                    <a:pt x="30" y="1"/>
                  </a:lnTo>
                  <a:lnTo>
                    <a:pt x="28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0" name="Freeform 467"/>
            <p:cNvSpPr>
              <a:spLocks/>
            </p:cNvSpPr>
            <p:nvPr/>
          </p:nvSpPr>
          <p:spPr bwMode="auto">
            <a:xfrm>
              <a:off x="4291013" y="3559175"/>
              <a:ext cx="77788" cy="6350"/>
            </a:xfrm>
            <a:custGeom>
              <a:avLst/>
              <a:gdLst>
                <a:gd name="T0" fmla="*/ 1 w 49"/>
                <a:gd name="T1" fmla="*/ 0 h 4"/>
                <a:gd name="T2" fmla="*/ 1 w 49"/>
                <a:gd name="T3" fmla="*/ 0 h 4"/>
                <a:gd name="T4" fmla="*/ 0 w 49"/>
                <a:gd name="T5" fmla="*/ 4 h 4"/>
                <a:gd name="T6" fmla="*/ 49 w 49"/>
                <a:gd name="T7" fmla="*/ 4 h 4"/>
                <a:gd name="T8" fmla="*/ 49 w 49"/>
                <a:gd name="T9" fmla="*/ 4 h 4"/>
                <a:gd name="T10" fmla="*/ 49 w 4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4">
                  <a:moveTo>
                    <a:pt x="1" y="0"/>
                  </a:moveTo>
                  <a:lnTo>
                    <a:pt x="1" y="0"/>
                  </a:lnTo>
                  <a:lnTo>
                    <a:pt x="0" y="4"/>
                  </a:lnTo>
                  <a:lnTo>
                    <a:pt x="49" y="4"/>
                  </a:lnTo>
                  <a:lnTo>
                    <a:pt x="49" y="4"/>
                  </a:lnTo>
                  <a:lnTo>
                    <a:pt x="49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1" name="Freeform 468"/>
            <p:cNvSpPr>
              <a:spLocks noEditPoints="1"/>
            </p:cNvSpPr>
            <p:nvPr/>
          </p:nvSpPr>
          <p:spPr bwMode="auto">
            <a:xfrm>
              <a:off x="4132263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7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0 w 92"/>
                <a:gd name="T11" fmla="*/ 57 h 94"/>
                <a:gd name="T12" fmla="*/ 7 w 92"/>
                <a:gd name="T13" fmla="*/ 73 h 94"/>
                <a:gd name="T14" fmla="*/ 19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3 w 92"/>
                <a:gd name="T21" fmla="*/ 89 h 94"/>
                <a:gd name="T22" fmla="*/ 79 w 92"/>
                <a:gd name="T23" fmla="*/ 79 h 94"/>
                <a:gd name="T24" fmla="*/ 88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4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39 w 92"/>
                <a:gd name="T41" fmla="*/ 63 h 94"/>
                <a:gd name="T42" fmla="*/ 33 w 92"/>
                <a:gd name="T43" fmla="*/ 59 h 94"/>
                <a:gd name="T44" fmla="*/ 29 w 92"/>
                <a:gd name="T45" fmla="*/ 53 h 94"/>
                <a:gd name="T46" fmla="*/ 28 w 92"/>
                <a:gd name="T47" fmla="*/ 46 h 94"/>
                <a:gd name="T48" fmla="*/ 28 w 92"/>
                <a:gd name="T49" fmla="*/ 43 h 94"/>
                <a:gd name="T50" fmla="*/ 31 w 92"/>
                <a:gd name="T51" fmla="*/ 37 h 94"/>
                <a:gd name="T52" fmla="*/ 36 w 92"/>
                <a:gd name="T53" fmla="*/ 32 h 94"/>
                <a:gd name="T54" fmla="*/ 42 w 92"/>
                <a:gd name="T55" fmla="*/ 30 h 94"/>
                <a:gd name="T56" fmla="*/ 46 w 92"/>
                <a:gd name="T57" fmla="*/ 30 h 94"/>
                <a:gd name="T58" fmla="*/ 52 w 92"/>
                <a:gd name="T59" fmla="*/ 31 h 94"/>
                <a:gd name="T60" fmla="*/ 58 w 92"/>
                <a:gd name="T61" fmla="*/ 34 h 94"/>
                <a:gd name="T62" fmla="*/ 61 w 92"/>
                <a:gd name="T63" fmla="*/ 40 h 94"/>
                <a:gd name="T64" fmla="*/ 63 w 92"/>
                <a:gd name="T65" fmla="*/ 46 h 94"/>
                <a:gd name="T66" fmla="*/ 62 w 92"/>
                <a:gd name="T67" fmla="*/ 50 h 94"/>
                <a:gd name="T68" fmla="*/ 60 w 92"/>
                <a:gd name="T69" fmla="*/ 57 h 94"/>
                <a:gd name="T70" fmla="*/ 55 w 92"/>
                <a:gd name="T71" fmla="*/ 62 h 94"/>
                <a:gd name="T72" fmla="*/ 49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7" y="4"/>
                  </a:lnTo>
                  <a:lnTo>
                    <a:pt x="19" y="8"/>
                  </a:lnTo>
                  <a:lnTo>
                    <a:pt x="13" y="14"/>
                  </a:lnTo>
                  <a:lnTo>
                    <a:pt x="7" y="21"/>
                  </a:lnTo>
                  <a:lnTo>
                    <a:pt x="3" y="29"/>
                  </a:lnTo>
                  <a:lnTo>
                    <a:pt x="0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57"/>
                  </a:lnTo>
                  <a:lnTo>
                    <a:pt x="3" y="65"/>
                  </a:lnTo>
                  <a:lnTo>
                    <a:pt x="7" y="73"/>
                  </a:lnTo>
                  <a:lnTo>
                    <a:pt x="13" y="79"/>
                  </a:lnTo>
                  <a:lnTo>
                    <a:pt x="19" y="85"/>
                  </a:lnTo>
                  <a:lnTo>
                    <a:pt x="27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3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4" y="73"/>
                  </a:lnTo>
                  <a:lnTo>
                    <a:pt x="88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8" y="29"/>
                  </a:lnTo>
                  <a:lnTo>
                    <a:pt x="84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3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2" y="64"/>
                  </a:lnTo>
                  <a:lnTo>
                    <a:pt x="39" y="63"/>
                  </a:lnTo>
                  <a:lnTo>
                    <a:pt x="36" y="62"/>
                  </a:lnTo>
                  <a:lnTo>
                    <a:pt x="33" y="59"/>
                  </a:lnTo>
                  <a:lnTo>
                    <a:pt x="31" y="57"/>
                  </a:lnTo>
                  <a:lnTo>
                    <a:pt x="29" y="53"/>
                  </a:lnTo>
                  <a:lnTo>
                    <a:pt x="28" y="50"/>
                  </a:lnTo>
                  <a:lnTo>
                    <a:pt x="28" y="46"/>
                  </a:lnTo>
                  <a:lnTo>
                    <a:pt x="28" y="46"/>
                  </a:lnTo>
                  <a:lnTo>
                    <a:pt x="28" y="43"/>
                  </a:lnTo>
                  <a:lnTo>
                    <a:pt x="29" y="40"/>
                  </a:lnTo>
                  <a:lnTo>
                    <a:pt x="31" y="37"/>
                  </a:lnTo>
                  <a:lnTo>
                    <a:pt x="33" y="34"/>
                  </a:lnTo>
                  <a:lnTo>
                    <a:pt x="36" y="32"/>
                  </a:lnTo>
                  <a:lnTo>
                    <a:pt x="39" y="31"/>
                  </a:lnTo>
                  <a:lnTo>
                    <a:pt x="42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49" y="30"/>
                  </a:lnTo>
                  <a:lnTo>
                    <a:pt x="52" y="31"/>
                  </a:lnTo>
                  <a:lnTo>
                    <a:pt x="55" y="32"/>
                  </a:lnTo>
                  <a:lnTo>
                    <a:pt x="58" y="34"/>
                  </a:lnTo>
                  <a:lnTo>
                    <a:pt x="60" y="37"/>
                  </a:lnTo>
                  <a:lnTo>
                    <a:pt x="61" y="40"/>
                  </a:lnTo>
                  <a:lnTo>
                    <a:pt x="62" y="43"/>
                  </a:lnTo>
                  <a:lnTo>
                    <a:pt x="63" y="46"/>
                  </a:lnTo>
                  <a:lnTo>
                    <a:pt x="63" y="46"/>
                  </a:lnTo>
                  <a:lnTo>
                    <a:pt x="62" y="50"/>
                  </a:lnTo>
                  <a:lnTo>
                    <a:pt x="61" y="53"/>
                  </a:lnTo>
                  <a:lnTo>
                    <a:pt x="60" y="57"/>
                  </a:lnTo>
                  <a:lnTo>
                    <a:pt x="58" y="59"/>
                  </a:lnTo>
                  <a:lnTo>
                    <a:pt x="55" y="62"/>
                  </a:lnTo>
                  <a:lnTo>
                    <a:pt x="52" y="63"/>
                  </a:lnTo>
                  <a:lnTo>
                    <a:pt x="49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2" name="Freeform 469"/>
            <p:cNvSpPr>
              <a:spLocks/>
            </p:cNvSpPr>
            <p:nvPr/>
          </p:nvSpPr>
          <p:spPr bwMode="auto">
            <a:xfrm>
              <a:off x="4324351" y="2786063"/>
              <a:ext cx="95250" cy="103188"/>
            </a:xfrm>
            <a:custGeom>
              <a:avLst/>
              <a:gdLst>
                <a:gd name="T0" fmla="*/ 60 w 60"/>
                <a:gd name="T1" fmla="*/ 50 h 65"/>
                <a:gd name="T2" fmla="*/ 60 w 60"/>
                <a:gd name="T3" fmla="*/ 50 h 65"/>
                <a:gd name="T4" fmla="*/ 54 w 60"/>
                <a:gd name="T5" fmla="*/ 56 h 65"/>
                <a:gd name="T6" fmla="*/ 48 w 60"/>
                <a:gd name="T7" fmla="*/ 60 h 65"/>
                <a:gd name="T8" fmla="*/ 40 w 60"/>
                <a:gd name="T9" fmla="*/ 64 h 65"/>
                <a:gd name="T10" fmla="*/ 32 w 60"/>
                <a:gd name="T11" fmla="*/ 65 h 65"/>
                <a:gd name="T12" fmla="*/ 32 w 60"/>
                <a:gd name="T13" fmla="*/ 65 h 65"/>
                <a:gd name="T14" fmla="*/ 26 w 60"/>
                <a:gd name="T15" fmla="*/ 65 h 65"/>
                <a:gd name="T16" fmla="*/ 19 w 60"/>
                <a:gd name="T17" fmla="*/ 63 h 65"/>
                <a:gd name="T18" fmla="*/ 14 w 60"/>
                <a:gd name="T19" fmla="*/ 59 h 65"/>
                <a:gd name="T20" fmla="*/ 9 w 60"/>
                <a:gd name="T21" fmla="*/ 55 h 65"/>
                <a:gd name="T22" fmla="*/ 5 w 60"/>
                <a:gd name="T23" fmla="*/ 50 h 65"/>
                <a:gd name="T24" fmla="*/ 2 w 60"/>
                <a:gd name="T25" fmla="*/ 45 h 65"/>
                <a:gd name="T26" fmla="*/ 0 w 60"/>
                <a:gd name="T27" fmla="*/ 39 h 65"/>
                <a:gd name="T28" fmla="*/ 0 w 60"/>
                <a:gd name="T29" fmla="*/ 33 h 65"/>
                <a:gd name="T30" fmla="*/ 0 w 60"/>
                <a:gd name="T31" fmla="*/ 33 h 65"/>
                <a:gd name="T32" fmla="*/ 0 w 60"/>
                <a:gd name="T33" fmla="*/ 26 h 65"/>
                <a:gd name="T34" fmla="*/ 2 w 60"/>
                <a:gd name="T35" fmla="*/ 19 h 65"/>
                <a:gd name="T36" fmla="*/ 5 w 60"/>
                <a:gd name="T37" fmla="*/ 14 h 65"/>
                <a:gd name="T38" fmla="*/ 9 w 60"/>
                <a:gd name="T39" fmla="*/ 9 h 65"/>
                <a:gd name="T40" fmla="*/ 14 w 60"/>
                <a:gd name="T41" fmla="*/ 5 h 65"/>
                <a:gd name="T42" fmla="*/ 19 w 60"/>
                <a:gd name="T43" fmla="*/ 2 h 65"/>
                <a:gd name="T44" fmla="*/ 26 w 60"/>
                <a:gd name="T45" fmla="*/ 0 h 65"/>
                <a:gd name="T46" fmla="*/ 32 w 60"/>
                <a:gd name="T47" fmla="*/ 0 h 65"/>
                <a:gd name="T48" fmla="*/ 32 w 60"/>
                <a:gd name="T49" fmla="*/ 0 h 65"/>
                <a:gd name="T50" fmla="*/ 39 w 60"/>
                <a:gd name="T51" fmla="*/ 1 h 65"/>
                <a:gd name="T52" fmla="*/ 45 w 60"/>
                <a:gd name="T53" fmla="*/ 2 h 65"/>
                <a:gd name="T54" fmla="*/ 51 w 60"/>
                <a:gd name="T55" fmla="*/ 6 h 65"/>
                <a:gd name="T56" fmla="*/ 55 w 60"/>
                <a:gd name="T57" fmla="*/ 1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65">
                  <a:moveTo>
                    <a:pt x="60" y="50"/>
                  </a:moveTo>
                  <a:lnTo>
                    <a:pt x="60" y="50"/>
                  </a:lnTo>
                  <a:lnTo>
                    <a:pt x="54" y="56"/>
                  </a:lnTo>
                  <a:lnTo>
                    <a:pt x="48" y="60"/>
                  </a:lnTo>
                  <a:lnTo>
                    <a:pt x="40" y="64"/>
                  </a:lnTo>
                  <a:lnTo>
                    <a:pt x="32" y="65"/>
                  </a:lnTo>
                  <a:lnTo>
                    <a:pt x="32" y="65"/>
                  </a:lnTo>
                  <a:lnTo>
                    <a:pt x="26" y="65"/>
                  </a:lnTo>
                  <a:lnTo>
                    <a:pt x="19" y="63"/>
                  </a:lnTo>
                  <a:lnTo>
                    <a:pt x="14" y="59"/>
                  </a:lnTo>
                  <a:lnTo>
                    <a:pt x="9" y="55"/>
                  </a:lnTo>
                  <a:lnTo>
                    <a:pt x="5" y="50"/>
                  </a:lnTo>
                  <a:lnTo>
                    <a:pt x="2" y="45"/>
                  </a:lnTo>
                  <a:lnTo>
                    <a:pt x="0" y="39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6"/>
                  </a:lnTo>
                  <a:lnTo>
                    <a:pt x="2" y="19"/>
                  </a:lnTo>
                  <a:lnTo>
                    <a:pt x="5" y="14"/>
                  </a:lnTo>
                  <a:lnTo>
                    <a:pt x="9" y="9"/>
                  </a:lnTo>
                  <a:lnTo>
                    <a:pt x="14" y="5"/>
                  </a:lnTo>
                  <a:lnTo>
                    <a:pt x="19" y="2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9" y="1"/>
                  </a:lnTo>
                  <a:lnTo>
                    <a:pt x="45" y="2"/>
                  </a:lnTo>
                  <a:lnTo>
                    <a:pt x="51" y="6"/>
                  </a:lnTo>
                  <a:lnTo>
                    <a:pt x="55" y="1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3" name="Freeform 470"/>
            <p:cNvSpPr>
              <a:spLocks/>
            </p:cNvSpPr>
            <p:nvPr/>
          </p:nvSpPr>
          <p:spPr bwMode="auto">
            <a:xfrm>
              <a:off x="4283076" y="2744788"/>
              <a:ext cx="180975" cy="184150"/>
            </a:xfrm>
            <a:custGeom>
              <a:avLst/>
              <a:gdLst>
                <a:gd name="T0" fmla="*/ 110 w 114"/>
                <a:gd name="T1" fmla="*/ 33 h 116"/>
                <a:gd name="T2" fmla="*/ 110 w 114"/>
                <a:gd name="T3" fmla="*/ 33 h 116"/>
                <a:gd name="T4" fmla="*/ 107 w 114"/>
                <a:gd name="T5" fmla="*/ 27 h 116"/>
                <a:gd name="T6" fmla="*/ 102 w 114"/>
                <a:gd name="T7" fmla="*/ 20 h 116"/>
                <a:gd name="T8" fmla="*/ 96 w 114"/>
                <a:gd name="T9" fmla="*/ 14 h 116"/>
                <a:gd name="T10" fmla="*/ 90 w 114"/>
                <a:gd name="T11" fmla="*/ 9 h 116"/>
                <a:gd name="T12" fmla="*/ 82 w 114"/>
                <a:gd name="T13" fmla="*/ 5 h 116"/>
                <a:gd name="T14" fmla="*/ 75 w 114"/>
                <a:gd name="T15" fmla="*/ 2 h 116"/>
                <a:gd name="T16" fmla="*/ 67 w 114"/>
                <a:gd name="T17" fmla="*/ 1 h 116"/>
                <a:gd name="T18" fmla="*/ 58 w 114"/>
                <a:gd name="T19" fmla="*/ 0 h 116"/>
                <a:gd name="T20" fmla="*/ 58 w 114"/>
                <a:gd name="T21" fmla="*/ 0 h 116"/>
                <a:gd name="T22" fmla="*/ 46 w 114"/>
                <a:gd name="T23" fmla="*/ 1 h 116"/>
                <a:gd name="T24" fmla="*/ 35 w 114"/>
                <a:gd name="T25" fmla="*/ 5 h 116"/>
                <a:gd name="T26" fmla="*/ 26 w 114"/>
                <a:gd name="T27" fmla="*/ 10 h 116"/>
                <a:gd name="T28" fmla="*/ 18 w 114"/>
                <a:gd name="T29" fmla="*/ 18 h 116"/>
                <a:gd name="T30" fmla="*/ 10 w 114"/>
                <a:gd name="T31" fmla="*/ 26 h 116"/>
                <a:gd name="T32" fmla="*/ 4 w 114"/>
                <a:gd name="T33" fmla="*/ 36 h 116"/>
                <a:gd name="T34" fmla="*/ 1 w 114"/>
                <a:gd name="T35" fmla="*/ 46 h 116"/>
                <a:gd name="T36" fmla="*/ 0 w 114"/>
                <a:gd name="T37" fmla="*/ 59 h 116"/>
                <a:gd name="T38" fmla="*/ 0 w 114"/>
                <a:gd name="T39" fmla="*/ 59 h 116"/>
                <a:gd name="T40" fmla="*/ 1 w 114"/>
                <a:gd name="T41" fmla="*/ 70 h 116"/>
                <a:gd name="T42" fmla="*/ 4 w 114"/>
                <a:gd name="T43" fmla="*/ 81 h 116"/>
                <a:gd name="T44" fmla="*/ 10 w 114"/>
                <a:gd name="T45" fmla="*/ 91 h 116"/>
                <a:gd name="T46" fmla="*/ 18 w 114"/>
                <a:gd name="T47" fmla="*/ 99 h 116"/>
                <a:gd name="T48" fmla="*/ 26 w 114"/>
                <a:gd name="T49" fmla="*/ 106 h 116"/>
                <a:gd name="T50" fmla="*/ 35 w 114"/>
                <a:gd name="T51" fmla="*/ 112 h 116"/>
                <a:gd name="T52" fmla="*/ 46 w 114"/>
                <a:gd name="T53" fmla="*/ 115 h 116"/>
                <a:gd name="T54" fmla="*/ 58 w 114"/>
                <a:gd name="T55" fmla="*/ 116 h 116"/>
                <a:gd name="T56" fmla="*/ 58 w 114"/>
                <a:gd name="T57" fmla="*/ 116 h 116"/>
                <a:gd name="T58" fmla="*/ 68 w 114"/>
                <a:gd name="T59" fmla="*/ 115 h 116"/>
                <a:gd name="T60" fmla="*/ 77 w 114"/>
                <a:gd name="T61" fmla="*/ 113 h 116"/>
                <a:gd name="T62" fmla="*/ 86 w 114"/>
                <a:gd name="T63" fmla="*/ 109 h 116"/>
                <a:gd name="T64" fmla="*/ 94 w 114"/>
                <a:gd name="T65" fmla="*/ 104 h 116"/>
                <a:gd name="T66" fmla="*/ 100 w 114"/>
                <a:gd name="T67" fmla="*/ 98 h 116"/>
                <a:gd name="T68" fmla="*/ 106 w 114"/>
                <a:gd name="T69" fmla="*/ 92 h 116"/>
                <a:gd name="T70" fmla="*/ 110 w 114"/>
                <a:gd name="T71" fmla="*/ 83 h 116"/>
                <a:gd name="T72" fmla="*/ 114 w 114"/>
                <a:gd name="T73" fmla="*/ 7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4" h="116">
                  <a:moveTo>
                    <a:pt x="110" y="33"/>
                  </a:moveTo>
                  <a:lnTo>
                    <a:pt x="110" y="33"/>
                  </a:lnTo>
                  <a:lnTo>
                    <a:pt x="107" y="27"/>
                  </a:lnTo>
                  <a:lnTo>
                    <a:pt x="102" y="20"/>
                  </a:lnTo>
                  <a:lnTo>
                    <a:pt x="96" y="14"/>
                  </a:lnTo>
                  <a:lnTo>
                    <a:pt x="90" y="9"/>
                  </a:lnTo>
                  <a:lnTo>
                    <a:pt x="82" y="5"/>
                  </a:lnTo>
                  <a:lnTo>
                    <a:pt x="75" y="2"/>
                  </a:lnTo>
                  <a:lnTo>
                    <a:pt x="67" y="1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46" y="1"/>
                  </a:lnTo>
                  <a:lnTo>
                    <a:pt x="35" y="5"/>
                  </a:lnTo>
                  <a:lnTo>
                    <a:pt x="26" y="10"/>
                  </a:lnTo>
                  <a:lnTo>
                    <a:pt x="18" y="18"/>
                  </a:lnTo>
                  <a:lnTo>
                    <a:pt x="10" y="26"/>
                  </a:lnTo>
                  <a:lnTo>
                    <a:pt x="4" y="36"/>
                  </a:lnTo>
                  <a:lnTo>
                    <a:pt x="1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1" y="70"/>
                  </a:lnTo>
                  <a:lnTo>
                    <a:pt x="4" y="81"/>
                  </a:lnTo>
                  <a:lnTo>
                    <a:pt x="10" y="91"/>
                  </a:lnTo>
                  <a:lnTo>
                    <a:pt x="18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6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8" y="115"/>
                  </a:lnTo>
                  <a:lnTo>
                    <a:pt x="77" y="113"/>
                  </a:lnTo>
                  <a:lnTo>
                    <a:pt x="86" y="109"/>
                  </a:lnTo>
                  <a:lnTo>
                    <a:pt x="94" y="104"/>
                  </a:lnTo>
                  <a:lnTo>
                    <a:pt x="100" y="98"/>
                  </a:lnTo>
                  <a:lnTo>
                    <a:pt x="106" y="92"/>
                  </a:lnTo>
                  <a:lnTo>
                    <a:pt x="110" y="83"/>
                  </a:lnTo>
                  <a:lnTo>
                    <a:pt x="114" y="7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4" name="Freeform 471"/>
            <p:cNvSpPr>
              <a:spLocks/>
            </p:cNvSpPr>
            <p:nvPr/>
          </p:nvSpPr>
          <p:spPr bwMode="auto">
            <a:xfrm>
              <a:off x="4625976" y="2789238"/>
              <a:ext cx="104775" cy="100013"/>
            </a:xfrm>
            <a:custGeom>
              <a:avLst/>
              <a:gdLst>
                <a:gd name="T0" fmla="*/ 44 w 66"/>
                <a:gd name="T1" fmla="*/ 0 h 63"/>
                <a:gd name="T2" fmla="*/ 44 w 66"/>
                <a:gd name="T3" fmla="*/ 0 h 63"/>
                <a:gd name="T4" fmla="*/ 49 w 66"/>
                <a:gd name="T5" fmla="*/ 2 h 63"/>
                <a:gd name="T6" fmla="*/ 53 w 66"/>
                <a:gd name="T7" fmla="*/ 4 h 63"/>
                <a:gd name="T8" fmla="*/ 57 w 66"/>
                <a:gd name="T9" fmla="*/ 7 h 63"/>
                <a:gd name="T10" fmla="*/ 60 w 66"/>
                <a:gd name="T11" fmla="*/ 11 h 63"/>
                <a:gd name="T12" fmla="*/ 62 w 66"/>
                <a:gd name="T13" fmla="*/ 15 h 63"/>
                <a:gd name="T14" fmla="*/ 64 w 66"/>
                <a:gd name="T15" fmla="*/ 20 h 63"/>
                <a:gd name="T16" fmla="*/ 65 w 66"/>
                <a:gd name="T17" fmla="*/ 25 h 63"/>
                <a:gd name="T18" fmla="*/ 66 w 66"/>
                <a:gd name="T19" fmla="*/ 31 h 63"/>
                <a:gd name="T20" fmla="*/ 66 w 66"/>
                <a:gd name="T21" fmla="*/ 31 h 63"/>
                <a:gd name="T22" fmla="*/ 65 w 66"/>
                <a:gd name="T23" fmla="*/ 37 h 63"/>
                <a:gd name="T24" fmla="*/ 63 w 66"/>
                <a:gd name="T25" fmla="*/ 43 h 63"/>
                <a:gd name="T26" fmla="*/ 60 w 66"/>
                <a:gd name="T27" fmla="*/ 48 h 63"/>
                <a:gd name="T28" fmla="*/ 57 w 66"/>
                <a:gd name="T29" fmla="*/ 53 h 63"/>
                <a:gd name="T30" fmla="*/ 52 w 66"/>
                <a:gd name="T31" fmla="*/ 57 h 63"/>
                <a:gd name="T32" fmla="*/ 45 w 66"/>
                <a:gd name="T33" fmla="*/ 61 h 63"/>
                <a:gd name="T34" fmla="*/ 39 w 66"/>
                <a:gd name="T35" fmla="*/ 63 h 63"/>
                <a:gd name="T36" fmla="*/ 33 w 66"/>
                <a:gd name="T37" fmla="*/ 63 h 63"/>
                <a:gd name="T38" fmla="*/ 33 w 66"/>
                <a:gd name="T39" fmla="*/ 63 h 63"/>
                <a:gd name="T40" fmla="*/ 27 w 66"/>
                <a:gd name="T41" fmla="*/ 63 h 63"/>
                <a:gd name="T42" fmla="*/ 21 w 66"/>
                <a:gd name="T43" fmla="*/ 61 h 63"/>
                <a:gd name="T44" fmla="*/ 15 w 66"/>
                <a:gd name="T45" fmla="*/ 57 h 63"/>
                <a:gd name="T46" fmla="*/ 10 w 66"/>
                <a:gd name="T47" fmla="*/ 53 h 63"/>
                <a:gd name="T48" fmla="*/ 6 w 66"/>
                <a:gd name="T49" fmla="*/ 48 h 63"/>
                <a:gd name="T50" fmla="*/ 3 w 66"/>
                <a:gd name="T51" fmla="*/ 43 h 63"/>
                <a:gd name="T52" fmla="*/ 1 w 66"/>
                <a:gd name="T53" fmla="*/ 37 h 63"/>
                <a:gd name="T54" fmla="*/ 0 w 66"/>
                <a:gd name="T55" fmla="*/ 31 h 63"/>
                <a:gd name="T56" fmla="*/ 0 w 66"/>
                <a:gd name="T57" fmla="*/ 31 h 63"/>
                <a:gd name="T58" fmla="*/ 1 w 66"/>
                <a:gd name="T59" fmla="*/ 26 h 63"/>
                <a:gd name="T60" fmla="*/ 2 w 66"/>
                <a:gd name="T61" fmla="*/ 21 h 63"/>
                <a:gd name="T62" fmla="*/ 5 w 66"/>
                <a:gd name="T63" fmla="*/ 1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6" h="63">
                  <a:moveTo>
                    <a:pt x="44" y="0"/>
                  </a:moveTo>
                  <a:lnTo>
                    <a:pt x="44" y="0"/>
                  </a:lnTo>
                  <a:lnTo>
                    <a:pt x="49" y="2"/>
                  </a:lnTo>
                  <a:lnTo>
                    <a:pt x="53" y="4"/>
                  </a:lnTo>
                  <a:lnTo>
                    <a:pt x="57" y="7"/>
                  </a:lnTo>
                  <a:lnTo>
                    <a:pt x="60" y="11"/>
                  </a:lnTo>
                  <a:lnTo>
                    <a:pt x="62" y="15"/>
                  </a:lnTo>
                  <a:lnTo>
                    <a:pt x="64" y="20"/>
                  </a:lnTo>
                  <a:lnTo>
                    <a:pt x="65" y="25"/>
                  </a:lnTo>
                  <a:lnTo>
                    <a:pt x="66" y="31"/>
                  </a:lnTo>
                  <a:lnTo>
                    <a:pt x="66" y="31"/>
                  </a:lnTo>
                  <a:lnTo>
                    <a:pt x="65" y="37"/>
                  </a:lnTo>
                  <a:lnTo>
                    <a:pt x="63" y="43"/>
                  </a:lnTo>
                  <a:lnTo>
                    <a:pt x="60" y="48"/>
                  </a:lnTo>
                  <a:lnTo>
                    <a:pt x="57" y="53"/>
                  </a:lnTo>
                  <a:lnTo>
                    <a:pt x="52" y="57"/>
                  </a:lnTo>
                  <a:lnTo>
                    <a:pt x="45" y="61"/>
                  </a:lnTo>
                  <a:lnTo>
                    <a:pt x="39" y="63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27" y="63"/>
                  </a:lnTo>
                  <a:lnTo>
                    <a:pt x="21" y="61"/>
                  </a:lnTo>
                  <a:lnTo>
                    <a:pt x="15" y="57"/>
                  </a:lnTo>
                  <a:lnTo>
                    <a:pt x="10" y="53"/>
                  </a:lnTo>
                  <a:lnTo>
                    <a:pt x="6" y="48"/>
                  </a:lnTo>
                  <a:lnTo>
                    <a:pt x="3" y="43"/>
                  </a:lnTo>
                  <a:lnTo>
                    <a:pt x="1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1" y="26"/>
                  </a:lnTo>
                  <a:lnTo>
                    <a:pt x="2" y="21"/>
                  </a:lnTo>
                  <a:lnTo>
                    <a:pt x="5" y="1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5" name="Freeform 472"/>
            <p:cNvSpPr>
              <a:spLocks/>
            </p:cNvSpPr>
            <p:nvPr/>
          </p:nvSpPr>
          <p:spPr bwMode="auto">
            <a:xfrm>
              <a:off x="4586288" y="2744788"/>
              <a:ext cx="185738" cy="184150"/>
            </a:xfrm>
            <a:custGeom>
              <a:avLst/>
              <a:gdLst>
                <a:gd name="T0" fmla="*/ 21 w 117"/>
                <a:gd name="T1" fmla="*/ 13 h 116"/>
                <a:gd name="T2" fmla="*/ 21 w 117"/>
                <a:gd name="T3" fmla="*/ 13 h 116"/>
                <a:gd name="T4" fmla="*/ 17 w 117"/>
                <a:gd name="T5" fmla="*/ 18 h 116"/>
                <a:gd name="T6" fmla="*/ 17 w 117"/>
                <a:gd name="T7" fmla="*/ 18 h 116"/>
                <a:gd name="T8" fmla="*/ 10 w 117"/>
                <a:gd name="T9" fmla="*/ 26 h 116"/>
                <a:gd name="T10" fmla="*/ 5 w 117"/>
                <a:gd name="T11" fmla="*/ 36 h 116"/>
                <a:gd name="T12" fmla="*/ 2 w 117"/>
                <a:gd name="T13" fmla="*/ 46 h 116"/>
                <a:gd name="T14" fmla="*/ 0 w 117"/>
                <a:gd name="T15" fmla="*/ 59 h 116"/>
                <a:gd name="T16" fmla="*/ 0 w 117"/>
                <a:gd name="T17" fmla="*/ 59 h 116"/>
                <a:gd name="T18" fmla="*/ 2 w 117"/>
                <a:gd name="T19" fmla="*/ 70 h 116"/>
                <a:gd name="T20" fmla="*/ 5 w 117"/>
                <a:gd name="T21" fmla="*/ 81 h 116"/>
                <a:gd name="T22" fmla="*/ 10 w 117"/>
                <a:gd name="T23" fmla="*/ 91 h 116"/>
                <a:gd name="T24" fmla="*/ 17 w 117"/>
                <a:gd name="T25" fmla="*/ 99 h 116"/>
                <a:gd name="T26" fmla="*/ 17 w 117"/>
                <a:gd name="T27" fmla="*/ 99 h 116"/>
                <a:gd name="T28" fmla="*/ 26 w 117"/>
                <a:gd name="T29" fmla="*/ 106 h 116"/>
                <a:gd name="T30" fmla="*/ 35 w 117"/>
                <a:gd name="T31" fmla="*/ 112 h 116"/>
                <a:gd name="T32" fmla="*/ 47 w 117"/>
                <a:gd name="T33" fmla="*/ 115 h 116"/>
                <a:gd name="T34" fmla="*/ 58 w 117"/>
                <a:gd name="T35" fmla="*/ 116 h 116"/>
                <a:gd name="T36" fmla="*/ 58 w 117"/>
                <a:gd name="T37" fmla="*/ 116 h 116"/>
                <a:gd name="T38" fmla="*/ 69 w 117"/>
                <a:gd name="T39" fmla="*/ 115 h 116"/>
                <a:gd name="T40" fmla="*/ 81 w 117"/>
                <a:gd name="T41" fmla="*/ 112 h 116"/>
                <a:gd name="T42" fmla="*/ 91 w 117"/>
                <a:gd name="T43" fmla="*/ 106 h 116"/>
                <a:gd name="T44" fmla="*/ 99 w 117"/>
                <a:gd name="T45" fmla="*/ 99 h 116"/>
                <a:gd name="T46" fmla="*/ 99 w 117"/>
                <a:gd name="T47" fmla="*/ 99 h 116"/>
                <a:gd name="T48" fmla="*/ 106 w 117"/>
                <a:gd name="T49" fmla="*/ 91 h 116"/>
                <a:gd name="T50" fmla="*/ 112 w 117"/>
                <a:gd name="T51" fmla="*/ 81 h 116"/>
                <a:gd name="T52" fmla="*/ 115 w 117"/>
                <a:gd name="T53" fmla="*/ 70 h 116"/>
                <a:gd name="T54" fmla="*/ 117 w 117"/>
                <a:gd name="T55" fmla="*/ 59 h 116"/>
                <a:gd name="T56" fmla="*/ 117 w 117"/>
                <a:gd name="T57" fmla="*/ 59 h 116"/>
                <a:gd name="T58" fmla="*/ 115 w 117"/>
                <a:gd name="T59" fmla="*/ 46 h 116"/>
                <a:gd name="T60" fmla="*/ 112 w 117"/>
                <a:gd name="T61" fmla="*/ 36 h 116"/>
                <a:gd name="T62" fmla="*/ 106 w 117"/>
                <a:gd name="T63" fmla="*/ 26 h 116"/>
                <a:gd name="T64" fmla="*/ 99 w 117"/>
                <a:gd name="T65" fmla="*/ 18 h 116"/>
                <a:gd name="T66" fmla="*/ 99 w 117"/>
                <a:gd name="T67" fmla="*/ 18 h 116"/>
                <a:gd name="T68" fmla="*/ 91 w 117"/>
                <a:gd name="T69" fmla="*/ 10 h 116"/>
                <a:gd name="T70" fmla="*/ 82 w 117"/>
                <a:gd name="T71" fmla="*/ 5 h 116"/>
                <a:gd name="T72" fmla="*/ 70 w 117"/>
                <a:gd name="T73" fmla="*/ 1 h 116"/>
                <a:gd name="T74" fmla="*/ 59 w 117"/>
                <a:gd name="T7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7" h="116">
                  <a:moveTo>
                    <a:pt x="21" y="13"/>
                  </a:moveTo>
                  <a:lnTo>
                    <a:pt x="21" y="13"/>
                  </a:lnTo>
                  <a:lnTo>
                    <a:pt x="17" y="18"/>
                  </a:lnTo>
                  <a:lnTo>
                    <a:pt x="17" y="18"/>
                  </a:lnTo>
                  <a:lnTo>
                    <a:pt x="10" y="26"/>
                  </a:lnTo>
                  <a:lnTo>
                    <a:pt x="5" y="36"/>
                  </a:lnTo>
                  <a:lnTo>
                    <a:pt x="2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2" y="70"/>
                  </a:lnTo>
                  <a:lnTo>
                    <a:pt x="5" y="81"/>
                  </a:lnTo>
                  <a:lnTo>
                    <a:pt x="10" y="91"/>
                  </a:lnTo>
                  <a:lnTo>
                    <a:pt x="17" y="99"/>
                  </a:lnTo>
                  <a:lnTo>
                    <a:pt x="17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7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9" y="115"/>
                  </a:lnTo>
                  <a:lnTo>
                    <a:pt x="81" y="112"/>
                  </a:lnTo>
                  <a:lnTo>
                    <a:pt x="91" y="106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106" y="91"/>
                  </a:lnTo>
                  <a:lnTo>
                    <a:pt x="112" y="81"/>
                  </a:lnTo>
                  <a:lnTo>
                    <a:pt x="115" y="70"/>
                  </a:lnTo>
                  <a:lnTo>
                    <a:pt x="117" y="59"/>
                  </a:lnTo>
                  <a:lnTo>
                    <a:pt x="117" y="59"/>
                  </a:lnTo>
                  <a:lnTo>
                    <a:pt x="115" y="46"/>
                  </a:lnTo>
                  <a:lnTo>
                    <a:pt x="112" y="36"/>
                  </a:lnTo>
                  <a:lnTo>
                    <a:pt x="106" y="26"/>
                  </a:lnTo>
                  <a:lnTo>
                    <a:pt x="99" y="18"/>
                  </a:lnTo>
                  <a:lnTo>
                    <a:pt x="99" y="18"/>
                  </a:lnTo>
                  <a:lnTo>
                    <a:pt x="91" y="10"/>
                  </a:lnTo>
                  <a:lnTo>
                    <a:pt x="82" y="5"/>
                  </a:lnTo>
                  <a:lnTo>
                    <a:pt x="70" y="1"/>
                  </a:lnTo>
                  <a:lnTo>
                    <a:pt x="59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6" name="Freeform 473"/>
            <p:cNvSpPr>
              <a:spLocks/>
            </p:cNvSpPr>
            <p:nvPr/>
          </p:nvSpPr>
          <p:spPr bwMode="auto">
            <a:xfrm>
              <a:off x="4327526" y="2714625"/>
              <a:ext cx="365125" cy="138113"/>
            </a:xfrm>
            <a:custGeom>
              <a:avLst/>
              <a:gdLst>
                <a:gd name="T0" fmla="*/ 0 w 230"/>
                <a:gd name="T1" fmla="*/ 6 h 87"/>
                <a:gd name="T2" fmla="*/ 0 w 230"/>
                <a:gd name="T3" fmla="*/ 6 h 87"/>
                <a:gd name="T4" fmla="*/ 7 w 230"/>
                <a:gd name="T5" fmla="*/ 4 h 87"/>
                <a:gd name="T6" fmla="*/ 14 w 230"/>
                <a:gd name="T7" fmla="*/ 2 h 87"/>
                <a:gd name="T8" fmla="*/ 22 w 230"/>
                <a:gd name="T9" fmla="*/ 1 h 87"/>
                <a:gd name="T10" fmla="*/ 29 w 230"/>
                <a:gd name="T11" fmla="*/ 0 h 87"/>
                <a:gd name="T12" fmla="*/ 37 w 230"/>
                <a:gd name="T13" fmla="*/ 1 h 87"/>
                <a:gd name="T14" fmla="*/ 44 w 230"/>
                <a:gd name="T15" fmla="*/ 2 h 87"/>
                <a:gd name="T16" fmla="*/ 51 w 230"/>
                <a:gd name="T17" fmla="*/ 4 h 87"/>
                <a:gd name="T18" fmla="*/ 59 w 230"/>
                <a:gd name="T19" fmla="*/ 6 h 87"/>
                <a:gd name="T20" fmla="*/ 59 w 230"/>
                <a:gd name="T21" fmla="*/ 6 h 87"/>
                <a:gd name="T22" fmla="*/ 65 w 230"/>
                <a:gd name="T23" fmla="*/ 9 h 87"/>
                <a:gd name="T24" fmla="*/ 72 w 230"/>
                <a:gd name="T25" fmla="*/ 13 h 87"/>
                <a:gd name="T26" fmla="*/ 77 w 230"/>
                <a:gd name="T27" fmla="*/ 17 h 87"/>
                <a:gd name="T28" fmla="*/ 83 w 230"/>
                <a:gd name="T29" fmla="*/ 22 h 87"/>
                <a:gd name="T30" fmla="*/ 83 w 230"/>
                <a:gd name="T31" fmla="*/ 22 h 87"/>
                <a:gd name="T32" fmla="*/ 89 w 230"/>
                <a:gd name="T33" fmla="*/ 29 h 87"/>
                <a:gd name="T34" fmla="*/ 101 w 230"/>
                <a:gd name="T35" fmla="*/ 62 h 87"/>
                <a:gd name="T36" fmla="*/ 30 w 230"/>
                <a:gd name="T37" fmla="*/ 67 h 87"/>
                <a:gd name="T38" fmla="*/ 30 w 230"/>
                <a:gd name="T39" fmla="*/ 67 h 87"/>
                <a:gd name="T40" fmla="*/ 26 w 230"/>
                <a:gd name="T41" fmla="*/ 68 h 87"/>
                <a:gd name="T42" fmla="*/ 23 w 230"/>
                <a:gd name="T43" fmla="*/ 72 h 87"/>
                <a:gd name="T44" fmla="*/ 22 w 230"/>
                <a:gd name="T45" fmla="*/ 75 h 87"/>
                <a:gd name="T46" fmla="*/ 21 w 230"/>
                <a:gd name="T47" fmla="*/ 78 h 87"/>
                <a:gd name="T48" fmla="*/ 21 w 230"/>
                <a:gd name="T49" fmla="*/ 78 h 87"/>
                <a:gd name="T50" fmla="*/ 22 w 230"/>
                <a:gd name="T51" fmla="*/ 82 h 87"/>
                <a:gd name="T52" fmla="*/ 24 w 230"/>
                <a:gd name="T53" fmla="*/ 84 h 87"/>
                <a:gd name="T54" fmla="*/ 27 w 230"/>
                <a:gd name="T55" fmla="*/ 86 h 87"/>
                <a:gd name="T56" fmla="*/ 30 w 230"/>
                <a:gd name="T57" fmla="*/ 87 h 87"/>
                <a:gd name="T58" fmla="*/ 30 w 230"/>
                <a:gd name="T59" fmla="*/ 87 h 87"/>
                <a:gd name="T60" fmla="*/ 31 w 230"/>
                <a:gd name="T61" fmla="*/ 87 h 87"/>
                <a:gd name="T62" fmla="*/ 113 w 230"/>
                <a:gd name="T63" fmla="*/ 80 h 87"/>
                <a:gd name="T64" fmla="*/ 113 w 230"/>
                <a:gd name="T65" fmla="*/ 80 h 87"/>
                <a:gd name="T66" fmla="*/ 125 w 230"/>
                <a:gd name="T67" fmla="*/ 77 h 87"/>
                <a:gd name="T68" fmla="*/ 131 w 230"/>
                <a:gd name="T69" fmla="*/ 75 h 87"/>
                <a:gd name="T70" fmla="*/ 135 w 230"/>
                <a:gd name="T71" fmla="*/ 72 h 87"/>
                <a:gd name="T72" fmla="*/ 139 w 230"/>
                <a:gd name="T73" fmla="*/ 67 h 87"/>
                <a:gd name="T74" fmla="*/ 143 w 230"/>
                <a:gd name="T75" fmla="*/ 62 h 87"/>
                <a:gd name="T76" fmla="*/ 147 w 230"/>
                <a:gd name="T77" fmla="*/ 55 h 87"/>
                <a:gd name="T78" fmla="*/ 151 w 230"/>
                <a:gd name="T79" fmla="*/ 46 h 87"/>
                <a:gd name="T80" fmla="*/ 151 w 230"/>
                <a:gd name="T81" fmla="*/ 46 h 87"/>
                <a:gd name="T82" fmla="*/ 154 w 230"/>
                <a:gd name="T83" fmla="*/ 40 h 87"/>
                <a:gd name="T84" fmla="*/ 157 w 230"/>
                <a:gd name="T85" fmla="*/ 33 h 87"/>
                <a:gd name="T86" fmla="*/ 162 w 230"/>
                <a:gd name="T87" fmla="*/ 27 h 87"/>
                <a:gd name="T88" fmla="*/ 167 w 230"/>
                <a:gd name="T89" fmla="*/ 22 h 87"/>
                <a:gd name="T90" fmla="*/ 167 w 230"/>
                <a:gd name="T91" fmla="*/ 22 h 87"/>
                <a:gd name="T92" fmla="*/ 177 w 230"/>
                <a:gd name="T93" fmla="*/ 14 h 87"/>
                <a:gd name="T94" fmla="*/ 187 w 230"/>
                <a:gd name="T95" fmla="*/ 8 h 87"/>
                <a:gd name="T96" fmla="*/ 212 w 230"/>
                <a:gd name="T97" fmla="*/ 81 h 87"/>
                <a:gd name="T98" fmla="*/ 212 w 230"/>
                <a:gd name="T99" fmla="*/ 81 h 87"/>
                <a:gd name="T100" fmla="*/ 214 w 230"/>
                <a:gd name="T101" fmla="*/ 83 h 87"/>
                <a:gd name="T102" fmla="*/ 216 w 230"/>
                <a:gd name="T103" fmla="*/ 85 h 87"/>
                <a:gd name="T104" fmla="*/ 218 w 230"/>
                <a:gd name="T105" fmla="*/ 86 h 87"/>
                <a:gd name="T106" fmla="*/ 221 w 230"/>
                <a:gd name="T107" fmla="*/ 87 h 87"/>
                <a:gd name="T108" fmla="*/ 221 w 230"/>
                <a:gd name="T109" fmla="*/ 87 h 87"/>
                <a:gd name="T110" fmla="*/ 224 w 230"/>
                <a:gd name="T111" fmla="*/ 86 h 87"/>
                <a:gd name="T112" fmla="*/ 224 w 230"/>
                <a:gd name="T113" fmla="*/ 86 h 87"/>
                <a:gd name="T114" fmla="*/ 227 w 230"/>
                <a:gd name="T115" fmla="*/ 84 h 87"/>
                <a:gd name="T116" fmla="*/ 229 w 230"/>
                <a:gd name="T117" fmla="*/ 82 h 87"/>
                <a:gd name="T118" fmla="*/ 230 w 230"/>
                <a:gd name="T119" fmla="*/ 78 h 87"/>
                <a:gd name="T120" fmla="*/ 230 w 230"/>
                <a:gd name="T121" fmla="*/ 74 h 87"/>
                <a:gd name="T122" fmla="*/ 205 w 230"/>
                <a:gd name="T123" fmla="*/ 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0" h="87">
                  <a:moveTo>
                    <a:pt x="0" y="6"/>
                  </a:moveTo>
                  <a:lnTo>
                    <a:pt x="0" y="6"/>
                  </a:lnTo>
                  <a:lnTo>
                    <a:pt x="7" y="4"/>
                  </a:lnTo>
                  <a:lnTo>
                    <a:pt x="14" y="2"/>
                  </a:lnTo>
                  <a:lnTo>
                    <a:pt x="22" y="1"/>
                  </a:lnTo>
                  <a:lnTo>
                    <a:pt x="29" y="0"/>
                  </a:lnTo>
                  <a:lnTo>
                    <a:pt x="37" y="1"/>
                  </a:lnTo>
                  <a:lnTo>
                    <a:pt x="44" y="2"/>
                  </a:lnTo>
                  <a:lnTo>
                    <a:pt x="51" y="4"/>
                  </a:lnTo>
                  <a:lnTo>
                    <a:pt x="59" y="6"/>
                  </a:lnTo>
                  <a:lnTo>
                    <a:pt x="59" y="6"/>
                  </a:lnTo>
                  <a:lnTo>
                    <a:pt x="65" y="9"/>
                  </a:lnTo>
                  <a:lnTo>
                    <a:pt x="72" y="13"/>
                  </a:lnTo>
                  <a:lnTo>
                    <a:pt x="77" y="17"/>
                  </a:lnTo>
                  <a:lnTo>
                    <a:pt x="83" y="22"/>
                  </a:lnTo>
                  <a:lnTo>
                    <a:pt x="83" y="22"/>
                  </a:lnTo>
                  <a:lnTo>
                    <a:pt x="89" y="29"/>
                  </a:lnTo>
                  <a:lnTo>
                    <a:pt x="101" y="62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26" y="68"/>
                  </a:lnTo>
                  <a:lnTo>
                    <a:pt x="23" y="72"/>
                  </a:lnTo>
                  <a:lnTo>
                    <a:pt x="22" y="75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2" y="82"/>
                  </a:lnTo>
                  <a:lnTo>
                    <a:pt x="24" y="84"/>
                  </a:lnTo>
                  <a:lnTo>
                    <a:pt x="27" y="86"/>
                  </a:lnTo>
                  <a:lnTo>
                    <a:pt x="30" y="87"/>
                  </a:lnTo>
                  <a:lnTo>
                    <a:pt x="30" y="87"/>
                  </a:lnTo>
                  <a:lnTo>
                    <a:pt x="31" y="87"/>
                  </a:lnTo>
                  <a:lnTo>
                    <a:pt x="113" y="80"/>
                  </a:lnTo>
                  <a:lnTo>
                    <a:pt x="113" y="80"/>
                  </a:lnTo>
                  <a:lnTo>
                    <a:pt x="125" y="77"/>
                  </a:lnTo>
                  <a:lnTo>
                    <a:pt x="131" y="75"/>
                  </a:lnTo>
                  <a:lnTo>
                    <a:pt x="135" y="72"/>
                  </a:lnTo>
                  <a:lnTo>
                    <a:pt x="139" y="67"/>
                  </a:lnTo>
                  <a:lnTo>
                    <a:pt x="143" y="62"/>
                  </a:lnTo>
                  <a:lnTo>
                    <a:pt x="147" y="55"/>
                  </a:lnTo>
                  <a:lnTo>
                    <a:pt x="151" y="46"/>
                  </a:lnTo>
                  <a:lnTo>
                    <a:pt x="151" y="46"/>
                  </a:lnTo>
                  <a:lnTo>
                    <a:pt x="154" y="40"/>
                  </a:lnTo>
                  <a:lnTo>
                    <a:pt x="157" y="33"/>
                  </a:lnTo>
                  <a:lnTo>
                    <a:pt x="162" y="27"/>
                  </a:lnTo>
                  <a:lnTo>
                    <a:pt x="167" y="22"/>
                  </a:lnTo>
                  <a:lnTo>
                    <a:pt x="167" y="22"/>
                  </a:lnTo>
                  <a:lnTo>
                    <a:pt x="177" y="14"/>
                  </a:lnTo>
                  <a:lnTo>
                    <a:pt x="187" y="8"/>
                  </a:lnTo>
                  <a:lnTo>
                    <a:pt x="212" y="81"/>
                  </a:lnTo>
                  <a:lnTo>
                    <a:pt x="212" y="81"/>
                  </a:lnTo>
                  <a:lnTo>
                    <a:pt x="214" y="83"/>
                  </a:lnTo>
                  <a:lnTo>
                    <a:pt x="216" y="85"/>
                  </a:lnTo>
                  <a:lnTo>
                    <a:pt x="218" y="86"/>
                  </a:lnTo>
                  <a:lnTo>
                    <a:pt x="221" y="87"/>
                  </a:lnTo>
                  <a:lnTo>
                    <a:pt x="221" y="87"/>
                  </a:lnTo>
                  <a:lnTo>
                    <a:pt x="224" y="86"/>
                  </a:lnTo>
                  <a:lnTo>
                    <a:pt x="224" y="86"/>
                  </a:lnTo>
                  <a:lnTo>
                    <a:pt x="227" y="84"/>
                  </a:lnTo>
                  <a:lnTo>
                    <a:pt x="229" y="82"/>
                  </a:lnTo>
                  <a:lnTo>
                    <a:pt x="230" y="78"/>
                  </a:lnTo>
                  <a:lnTo>
                    <a:pt x="230" y="74"/>
                  </a:lnTo>
                  <a:lnTo>
                    <a:pt x="205" y="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7" name="Freeform 474"/>
            <p:cNvSpPr>
              <a:spLocks/>
            </p:cNvSpPr>
            <p:nvPr/>
          </p:nvSpPr>
          <p:spPr bwMode="auto">
            <a:xfrm>
              <a:off x="4322763" y="2589213"/>
              <a:ext cx="407988" cy="120650"/>
            </a:xfrm>
            <a:custGeom>
              <a:avLst/>
              <a:gdLst>
                <a:gd name="T0" fmla="*/ 257 w 257"/>
                <a:gd name="T1" fmla="*/ 76 h 76"/>
                <a:gd name="T2" fmla="*/ 241 w 257"/>
                <a:gd name="T3" fmla="*/ 71 h 76"/>
                <a:gd name="T4" fmla="*/ 224 w 257"/>
                <a:gd name="T5" fmla="*/ 69 h 76"/>
                <a:gd name="T6" fmla="*/ 214 w 257"/>
                <a:gd name="T7" fmla="*/ 70 h 76"/>
                <a:gd name="T8" fmla="*/ 190 w 257"/>
                <a:gd name="T9" fmla="*/ 31 h 76"/>
                <a:gd name="T10" fmla="*/ 189 w 257"/>
                <a:gd name="T11" fmla="*/ 29 h 76"/>
                <a:gd name="T12" fmla="*/ 183 w 257"/>
                <a:gd name="T13" fmla="*/ 25 h 76"/>
                <a:gd name="T14" fmla="*/ 181 w 257"/>
                <a:gd name="T15" fmla="*/ 19 h 76"/>
                <a:gd name="T16" fmla="*/ 175 w 257"/>
                <a:gd name="T17" fmla="*/ 12 h 76"/>
                <a:gd name="T18" fmla="*/ 166 w 257"/>
                <a:gd name="T19" fmla="*/ 7 h 76"/>
                <a:gd name="T20" fmla="*/ 165 w 257"/>
                <a:gd name="T21" fmla="*/ 4 h 76"/>
                <a:gd name="T22" fmla="*/ 161 w 257"/>
                <a:gd name="T23" fmla="*/ 1 h 76"/>
                <a:gd name="T24" fmla="*/ 136 w 257"/>
                <a:gd name="T25" fmla="*/ 0 h 76"/>
                <a:gd name="T26" fmla="*/ 133 w 257"/>
                <a:gd name="T27" fmla="*/ 1 h 76"/>
                <a:gd name="T28" fmla="*/ 127 w 257"/>
                <a:gd name="T29" fmla="*/ 6 h 76"/>
                <a:gd name="T30" fmla="*/ 126 w 257"/>
                <a:gd name="T31" fmla="*/ 10 h 76"/>
                <a:gd name="T32" fmla="*/ 129 w 257"/>
                <a:gd name="T33" fmla="*/ 16 h 76"/>
                <a:gd name="T34" fmla="*/ 136 w 257"/>
                <a:gd name="T35" fmla="*/ 18 h 76"/>
                <a:gd name="T36" fmla="*/ 158 w 257"/>
                <a:gd name="T37" fmla="*/ 18 h 76"/>
                <a:gd name="T38" fmla="*/ 164 w 257"/>
                <a:gd name="T39" fmla="*/ 15 h 76"/>
                <a:gd name="T40" fmla="*/ 170 w 257"/>
                <a:gd name="T41" fmla="*/ 19 h 76"/>
                <a:gd name="T42" fmla="*/ 175 w 257"/>
                <a:gd name="T43" fmla="*/ 27 h 76"/>
                <a:gd name="T44" fmla="*/ 173 w 257"/>
                <a:gd name="T45" fmla="*/ 29 h 76"/>
                <a:gd name="T46" fmla="*/ 172 w 257"/>
                <a:gd name="T47" fmla="*/ 34 h 76"/>
                <a:gd name="T48" fmla="*/ 177 w 257"/>
                <a:gd name="T49" fmla="*/ 51 h 76"/>
                <a:gd name="T50" fmla="*/ 169 w 257"/>
                <a:gd name="T51" fmla="*/ 47 h 76"/>
                <a:gd name="T52" fmla="*/ 160 w 257"/>
                <a:gd name="T53" fmla="*/ 45 h 76"/>
                <a:gd name="T54" fmla="*/ 157 w 257"/>
                <a:gd name="T55" fmla="*/ 42 h 76"/>
                <a:gd name="T56" fmla="*/ 153 w 257"/>
                <a:gd name="T57" fmla="*/ 39 h 76"/>
                <a:gd name="T58" fmla="*/ 148 w 257"/>
                <a:gd name="T59" fmla="*/ 39 h 76"/>
                <a:gd name="T60" fmla="*/ 144 w 257"/>
                <a:gd name="T61" fmla="*/ 42 h 76"/>
                <a:gd name="T62" fmla="*/ 142 w 257"/>
                <a:gd name="T63" fmla="*/ 46 h 76"/>
                <a:gd name="T64" fmla="*/ 133 w 257"/>
                <a:gd name="T65" fmla="*/ 49 h 76"/>
                <a:gd name="T66" fmla="*/ 118 w 257"/>
                <a:gd name="T67" fmla="*/ 57 h 76"/>
                <a:gd name="T68" fmla="*/ 0 w 257"/>
                <a:gd name="T69" fmla="*/ 46 h 76"/>
                <a:gd name="T70" fmla="*/ 19 w 257"/>
                <a:gd name="T71" fmla="*/ 7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7" h="76">
                  <a:moveTo>
                    <a:pt x="257" y="76"/>
                  </a:moveTo>
                  <a:lnTo>
                    <a:pt x="257" y="76"/>
                  </a:lnTo>
                  <a:lnTo>
                    <a:pt x="249" y="73"/>
                  </a:lnTo>
                  <a:lnTo>
                    <a:pt x="241" y="71"/>
                  </a:lnTo>
                  <a:lnTo>
                    <a:pt x="232" y="70"/>
                  </a:lnTo>
                  <a:lnTo>
                    <a:pt x="224" y="69"/>
                  </a:lnTo>
                  <a:lnTo>
                    <a:pt x="224" y="69"/>
                  </a:lnTo>
                  <a:lnTo>
                    <a:pt x="214" y="70"/>
                  </a:lnTo>
                  <a:lnTo>
                    <a:pt x="205" y="72"/>
                  </a:lnTo>
                  <a:lnTo>
                    <a:pt x="190" y="31"/>
                  </a:lnTo>
                  <a:lnTo>
                    <a:pt x="190" y="31"/>
                  </a:lnTo>
                  <a:lnTo>
                    <a:pt x="189" y="29"/>
                  </a:lnTo>
                  <a:lnTo>
                    <a:pt x="187" y="27"/>
                  </a:lnTo>
                  <a:lnTo>
                    <a:pt x="183" y="25"/>
                  </a:lnTo>
                  <a:lnTo>
                    <a:pt x="181" y="19"/>
                  </a:lnTo>
                  <a:lnTo>
                    <a:pt x="181" y="19"/>
                  </a:lnTo>
                  <a:lnTo>
                    <a:pt x="178" y="15"/>
                  </a:lnTo>
                  <a:lnTo>
                    <a:pt x="175" y="12"/>
                  </a:lnTo>
                  <a:lnTo>
                    <a:pt x="171" y="9"/>
                  </a:lnTo>
                  <a:lnTo>
                    <a:pt x="166" y="7"/>
                  </a:lnTo>
                  <a:lnTo>
                    <a:pt x="166" y="7"/>
                  </a:lnTo>
                  <a:lnTo>
                    <a:pt x="165" y="4"/>
                  </a:lnTo>
                  <a:lnTo>
                    <a:pt x="163" y="2"/>
                  </a:lnTo>
                  <a:lnTo>
                    <a:pt x="161" y="1"/>
                  </a:lnTo>
                  <a:lnTo>
                    <a:pt x="158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3" y="1"/>
                  </a:lnTo>
                  <a:lnTo>
                    <a:pt x="129" y="3"/>
                  </a:lnTo>
                  <a:lnTo>
                    <a:pt x="127" y="6"/>
                  </a:lnTo>
                  <a:lnTo>
                    <a:pt x="126" y="10"/>
                  </a:lnTo>
                  <a:lnTo>
                    <a:pt x="126" y="10"/>
                  </a:lnTo>
                  <a:lnTo>
                    <a:pt x="127" y="13"/>
                  </a:lnTo>
                  <a:lnTo>
                    <a:pt x="129" y="16"/>
                  </a:lnTo>
                  <a:lnTo>
                    <a:pt x="133" y="17"/>
                  </a:lnTo>
                  <a:lnTo>
                    <a:pt x="136" y="18"/>
                  </a:lnTo>
                  <a:lnTo>
                    <a:pt x="158" y="18"/>
                  </a:lnTo>
                  <a:lnTo>
                    <a:pt x="158" y="18"/>
                  </a:lnTo>
                  <a:lnTo>
                    <a:pt x="162" y="17"/>
                  </a:lnTo>
                  <a:lnTo>
                    <a:pt x="164" y="15"/>
                  </a:lnTo>
                  <a:lnTo>
                    <a:pt x="164" y="15"/>
                  </a:lnTo>
                  <a:lnTo>
                    <a:pt x="170" y="19"/>
                  </a:lnTo>
                  <a:lnTo>
                    <a:pt x="173" y="23"/>
                  </a:lnTo>
                  <a:lnTo>
                    <a:pt x="175" y="27"/>
                  </a:lnTo>
                  <a:lnTo>
                    <a:pt x="175" y="27"/>
                  </a:lnTo>
                  <a:lnTo>
                    <a:pt x="173" y="29"/>
                  </a:lnTo>
                  <a:lnTo>
                    <a:pt x="172" y="32"/>
                  </a:lnTo>
                  <a:lnTo>
                    <a:pt x="172" y="34"/>
                  </a:lnTo>
                  <a:lnTo>
                    <a:pt x="173" y="37"/>
                  </a:lnTo>
                  <a:lnTo>
                    <a:pt x="177" y="51"/>
                  </a:lnTo>
                  <a:lnTo>
                    <a:pt x="177" y="51"/>
                  </a:lnTo>
                  <a:lnTo>
                    <a:pt x="169" y="47"/>
                  </a:lnTo>
                  <a:lnTo>
                    <a:pt x="160" y="45"/>
                  </a:lnTo>
                  <a:lnTo>
                    <a:pt x="160" y="45"/>
                  </a:lnTo>
                  <a:lnTo>
                    <a:pt x="158" y="43"/>
                  </a:lnTo>
                  <a:lnTo>
                    <a:pt x="157" y="42"/>
                  </a:lnTo>
                  <a:lnTo>
                    <a:pt x="155" y="40"/>
                  </a:lnTo>
                  <a:lnTo>
                    <a:pt x="153" y="39"/>
                  </a:lnTo>
                  <a:lnTo>
                    <a:pt x="148" y="39"/>
                  </a:lnTo>
                  <a:lnTo>
                    <a:pt x="148" y="39"/>
                  </a:lnTo>
                  <a:lnTo>
                    <a:pt x="146" y="40"/>
                  </a:lnTo>
                  <a:lnTo>
                    <a:pt x="144" y="42"/>
                  </a:lnTo>
                  <a:lnTo>
                    <a:pt x="142" y="43"/>
                  </a:lnTo>
                  <a:lnTo>
                    <a:pt x="142" y="46"/>
                  </a:lnTo>
                  <a:lnTo>
                    <a:pt x="142" y="46"/>
                  </a:lnTo>
                  <a:lnTo>
                    <a:pt x="133" y="49"/>
                  </a:lnTo>
                  <a:lnTo>
                    <a:pt x="125" y="53"/>
                  </a:lnTo>
                  <a:lnTo>
                    <a:pt x="118" y="57"/>
                  </a:lnTo>
                  <a:lnTo>
                    <a:pt x="113" y="62"/>
                  </a:lnTo>
                  <a:lnTo>
                    <a:pt x="0" y="46"/>
                  </a:lnTo>
                  <a:lnTo>
                    <a:pt x="0" y="61"/>
                  </a:lnTo>
                  <a:lnTo>
                    <a:pt x="19" y="7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8" name="Freeform 475"/>
            <p:cNvSpPr>
              <a:spLocks/>
            </p:cNvSpPr>
            <p:nvPr/>
          </p:nvSpPr>
          <p:spPr bwMode="auto">
            <a:xfrm>
              <a:off x="5113338" y="3057525"/>
              <a:ext cx="139700" cy="379413"/>
            </a:xfrm>
            <a:custGeom>
              <a:avLst/>
              <a:gdLst>
                <a:gd name="T0" fmla="*/ 24 w 88"/>
                <a:gd name="T1" fmla="*/ 95 h 239"/>
                <a:gd name="T2" fmla="*/ 24 w 88"/>
                <a:gd name="T3" fmla="*/ 95 h 239"/>
                <a:gd name="T4" fmla="*/ 23 w 88"/>
                <a:gd name="T5" fmla="*/ 92 h 239"/>
                <a:gd name="T6" fmla="*/ 23 w 88"/>
                <a:gd name="T7" fmla="*/ 90 h 239"/>
                <a:gd name="T8" fmla="*/ 23 w 88"/>
                <a:gd name="T9" fmla="*/ 90 h 239"/>
                <a:gd name="T10" fmla="*/ 23 w 88"/>
                <a:gd name="T11" fmla="*/ 10 h 239"/>
                <a:gd name="T12" fmla="*/ 23 w 88"/>
                <a:gd name="T13" fmla="*/ 10 h 239"/>
                <a:gd name="T14" fmla="*/ 22 w 88"/>
                <a:gd name="T15" fmla="*/ 6 h 239"/>
                <a:gd name="T16" fmla="*/ 20 w 88"/>
                <a:gd name="T17" fmla="*/ 3 h 239"/>
                <a:gd name="T18" fmla="*/ 17 w 88"/>
                <a:gd name="T19" fmla="*/ 1 h 239"/>
                <a:gd name="T20" fmla="*/ 13 w 88"/>
                <a:gd name="T21" fmla="*/ 0 h 239"/>
                <a:gd name="T22" fmla="*/ 13 w 88"/>
                <a:gd name="T23" fmla="*/ 0 h 239"/>
                <a:gd name="T24" fmla="*/ 9 w 88"/>
                <a:gd name="T25" fmla="*/ 1 h 239"/>
                <a:gd name="T26" fmla="*/ 6 w 88"/>
                <a:gd name="T27" fmla="*/ 3 h 239"/>
                <a:gd name="T28" fmla="*/ 4 w 88"/>
                <a:gd name="T29" fmla="*/ 6 h 239"/>
                <a:gd name="T30" fmla="*/ 4 w 88"/>
                <a:gd name="T31" fmla="*/ 10 h 239"/>
                <a:gd name="T32" fmla="*/ 4 w 88"/>
                <a:gd name="T33" fmla="*/ 10 h 239"/>
                <a:gd name="T34" fmla="*/ 0 w 88"/>
                <a:gd name="T35" fmla="*/ 95 h 239"/>
                <a:gd name="T36" fmla="*/ 0 w 88"/>
                <a:gd name="T37" fmla="*/ 95 h 239"/>
                <a:gd name="T38" fmla="*/ 1 w 88"/>
                <a:gd name="T39" fmla="*/ 98 h 239"/>
                <a:gd name="T40" fmla="*/ 2 w 88"/>
                <a:gd name="T41" fmla="*/ 101 h 239"/>
                <a:gd name="T42" fmla="*/ 2 w 88"/>
                <a:gd name="T43" fmla="*/ 101 h 239"/>
                <a:gd name="T44" fmla="*/ 14 w 88"/>
                <a:gd name="T45" fmla="*/ 134 h 239"/>
                <a:gd name="T46" fmla="*/ 23 w 88"/>
                <a:gd name="T47" fmla="*/ 159 h 239"/>
                <a:gd name="T48" fmla="*/ 32 w 88"/>
                <a:gd name="T49" fmla="*/ 177 h 239"/>
                <a:gd name="T50" fmla="*/ 32 w 88"/>
                <a:gd name="T51" fmla="*/ 177 h 239"/>
                <a:gd name="T52" fmla="*/ 35 w 88"/>
                <a:gd name="T53" fmla="*/ 183 h 239"/>
                <a:gd name="T54" fmla="*/ 38 w 88"/>
                <a:gd name="T55" fmla="*/ 186 h 239"/>
                <a:gd name="T56" fmla="*/ 38 w 88"/>
                <a:gd name="T57" fmla="*/ 186 h 239"/>
                <a:gd name="T58" fmla="*/ 48 w 88"/>
                <a:gd name="T59" fmla="*/ 192 h 239"/>
                <a:gd name="T60" fmla="*/ 62 w 88"/>
                <a:gd name="T61" fmla="*/ 199 h 239"/>
                <a:gd name="T62" fmla="*/ 75 w 88"/>
                <a:gd name="T63" fmla="*/ 206 h 239"/>
                <a:gd name="T64" fmla="*/ 84 w 88"/>
                <a:gd name="T65" fmla="*/ 211 h 239"/>
                <a:gd name="T66" fmla="*/ 84 w 88"/>
                <a:gd name="T67" fmla="*/ 211 h 239"/>
                <a:gd name="T68" fmla="*/ 86 w 88"/>
                <a:gd name="T69" fmla="*/ 213 h 239"/>
                <a:gd name="T70" fmla="*/ 87 w 88"/>
                <a:gd name="T71" fmla="*/ 216 h 239"/>
                <a:gd name="T72" fmla="*/ 88 w 88"/>
                <a:gd name="T73" fmla="*/ 221 h 239"/>
                <a:gd name="T74" fmla="*/ 88 w 88"/>
                <a:gd name="T75" fmla="*/ 221 h 239"/>
                <a:gd name="T76" fmla="*/ 87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24" y="95"/>
                  </a:moveTo>
                  <a:lnTo>
                    <a:pt x="24" y="95"/>
                  </a:lnTo>
                  <a:lnTo>
                    <a:pt x="23" y="92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2" y="6"/>
                  </a:lnTo>
                  <a:lnTo>
                    <a:pt x="20" y="3"/>
                  </a:lnTo>
                  <a:lnTo>
                    <a:pt x="17" y="1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6" y="3"/>
                  </a:lnTo>
                  <a:lnTo>
                    <a:pt x="4" y="6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1" y="98"/>
                  </a:lnTo>
                  <a:lnTo>
                    <a:pt x="2" y="101"/>
                  </a:lnTo>
                  <a:lnTo>
                    <a:pt x="2" y="101"/>
                  </a:lnTo>
                  <a:lnTo>
                    <a:pt x="14" y="134"/>
                  </a:lnTo>
                  <a:lnTo>
                    <a:pt x="23" y="159"/>
                  </a:lnTo>
                  <a:lnTo>
                    <a:pt x="32" y="177"/>
                  </a:lnTo>
                  <a:lnTo>
                    <a:pt x="32" y="177"/>
                  </a:lnTo>
                  <a:lnTo>
                    <a:pt x="35" y="183"/>
                  </a:lnTo>
                  <a:lnTo>
                    <a:pt x="38" y="186"/>
                  </a:lnTo>
                  <a:lnTo>
                    <a:pt x="38" y="186"/>
                  </a:lnTo>
                  <a:lnTo>
                    <a:pt x="48" y="192"/>
                  </a:lnTo>
                  <a:lnTo>
                    <a:pt x="62" y="199"/>
                  </a:lnTo>
                  <a:lnTo>
                    <a:pt x="75" y="206"/>
                  </a:lnTo>
                  <a:lnTo>
                    <a:pt x="84" y="211"/>
                  </a:lnTo>
                  <a:lnTo>
                    <a:pt x="84" y="211"/>
                  </a:lnTo>
                  <a:lnTo>
                    <a:pt x="86" y="213"/>
                  </a:lnTo>
                  <a:lnTo>
                    <a:pt x="87" y="216"/>
                  </a:lnTo>
                  <a:lnTo>
                    <a:pt x="88" y="221"/>
                  </a:lnTo>
                  <a:lnTo>
                    <a:pt x="88" y="221"/>
                  </a:lnTo>
                  <a:lnTo>
                    <a:pt x="87" y="23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9" name="Freeform 476"/>
            <p:cNvSpPr>
              <a:spLocks/>
            </p:cNvSpPr>
            <p:nvPr/>
          </p:nvSpPr>
          <p:spPr bwMode="auto">
            <a:xfrm>
              <a:off x="5168901" y="3192463"/>
              <a:ext cx="177800" cy="246063"/>
            </a:xfrm>
            <a:custGeom>
              <a:avLst/>
              <a:gdLst>
                <a:gd name="T0" fmla="*/ 112 w 112"/>
                <a:gd name="T1" fmla="*/ 155 h 155"/>
                <a:gd name="T2" fmla="*/ 112 w 112"/>
                <a:gd name="T3" fmla="*/ 139 h 155"/>
                <a:gd name="T4" fmla="*/ 112 w 112"/>
                <a:gd name="T5" fmla="*/ 139 h 155"/>
                <a:gd name="T6" fmla="*/ 112 w 112"/>
                <a:gd name="T7" fmla="*/ 128 h 155"/>
                <a:gd name="T8" fmla="*/ 110 w 112"/>
                <a:gd name="T9" fmla="*/ 119 h 155"/>
                <a:gd name="T10" fmla="*/ 107 w 112"/>
                <a:gd name="T11" fmla="*/ 111 h 155"/>
                <a:gd name="T12" fmla="*/ 103 w 112"/>
                <a:gd name="T13" fmla="*/ 103 h 155"/>
                <a:gd name="T14" fmla="*/ 98 w 112"/>
                <a:gd name="T15" fmla="*/ 97 h 155"/>
                <a:gd name="T16" fmla="*/ 92 w 112"/>
                <a:gd name="T17" fmla="*/ 90 h 155"/>
                <a:gd name="T18" fmla="*/ 85 w 112"/>
                <a:gd name="T19" fmla="*/ 84 h 155"/>
                <a:gd name="T20" fmla="*/ 76 w 112"/>
                <a:gd name="T21" fmla="*/ 78 h 155"/>
                <a:gd name="T22" fmla="*/ 76 w 112"/>
                <a:gd name="T23" fmla="*/ 78 h 155"/>
                <a:gd name="T24" fmla="*/ 71 w 112"/>
                <a:gd name="T25" fmla="*/ 75 h 155"/>
                <a:gd name="T26" fmla="*/ 68 w 112"/>
                <a:gd name="T27" fmla="*/ 71 h 155"/>
                <a:gd name="T28" fmla="*/ 68 w 112"/>
                <a:gd name="T29" fmla="*/ 71 h 155"/>
                <a:gd name="T30" fmla="*/ 41 w 112"/>
                <a:gd name="T31" fmla="*/ 33 h 155"/>
                <a:gd name="T32" fmla="*/ 22 w 112"/>
                <a:gd name="T33" fmla="*/ 6 h 155"/>
                <a:gd name="T34" fmla="*/ 22 w 112"/>
                <a:gd name="T35" fmla="*/ 6 h 155"/>
                <a:gd name="T36" fmla="*/ 18 w 112"/>
                <a:gd name="T37" fmla="*/ 2 h 155"/>
                <a:gd name="T38" fmla="*/ 14 w 112"/>
                <a:gd name="T39" fmla="*/ 0 h 155"/>
                <a:gd name="T40" fmla="*/ 9 w 112"/>
                <a:gd name="T41" fmla="*/ 0 h 155"/>
                <a:gd name="T42" fmla="*/ 5 w 112"/>
                <a:gd name="T43" fmla="*/ 1 h 155"/>
                <a:gd name="T44" fmla="*/ 2 w 112"/>
                <a:gd name="T45" fmla="*/ 4 h 155"/>
                <a:gd name="T46" fmla="*/ 0 w 112"/>
                <a:gd name="T47" fmla="*/ 8 h 155"/>
                <a:gd name="T48" fmla="*/ 0 w 112"/>
                <a:gd name="T49" fmla="*/ 12 h 155"/>
                <a:gd name="T50" fmla="*/ 1 w 112"/>
                <a:gd name="T51" fmla="*/ 16 h 155"/>
                <a:gd name="T52" fmla="*/ 22 w 112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2" h="155">
                  <a:moveTo>
                    <a:pt x="112" y="155"/>
                  </a:moveTo>
                  <a:lnTo>
                    <a:pt x="112" y="139"/>
                  </a:lnTo>
                  <a:lnTo>
                    <a:pt x="112" y="139"/>
                  </a:lnTo>
                  <a:lnTo>
                    <a:pt x="112" y="128"/>
                  </a:lnTo>
                  <a:lnTo>
                    <a:pt x="110" y="119"/>
                  </a:lnTo>
                  <a:lnTo>
                    <a:pt x="107" y="111"/>
                  </a:lnTo>
                  <a:lnTo>
                    <a:pt x="103" y="103"/>
                  </a:lnTo>
                  <a:lnTo>
                    <a:pt x="98" y="97"/>
                  </a:lnTo>
                  <a:lnTo>
                    <a:pt x="92" y="90"/>
                  </a:lnTo>
                  <a:lnTo>
                    <a:pt x="85" y="84"/>
                  </a:lnTo>
                  <a:lnTo>
                    <a:pt x="76" y="78"/>
                  </a:lnTo>
                  <a:lnTo>
                    <a:pt x="76" y="78"/>
                  </a:lnTo>
                  <a:lnTo>
                    <a:pt x="71" y="75"/>
                  </a:lnTo>
                  <a:lnTo>
                    <a:pt x="68" y="71"/>
                  </a:lnTo>
                  <a:lnTo>
                    <a:pt x="68" y="71"/>
                  </a:lnTo>
                  <a:lnTo>
                    <a:pt x="41" y="33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22" y="5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0" name="Freeform 477"/>
            <p:cNvSpPr>
              <a:spLocks/>
            </p:cNvSpPr>
            <p:nvPr/>
          </p:nvSpPr>
          <p:spPr bwMode="auto">
            <a:xfrm>
              <a:off x="5472113" y="3057525"/>
              <a:ext cx="139700" cy="379413"/>
            </a:xfrm>
            <a:custGeom>
              <a:avLst/>
              <a:gdLst>
                <a:gd name="T0" fmla="*/ 64 w 88"/>
                <a:gd name="T1" fmla="*/ 95 h 239"/>
                <a:gd name="T2" fmla="*/ 64 w 88"/>
                <a:gd name="T3" fmla="*/ 95 h 239"/>
                <a:gd name="T4" fmla="*/ 65 w 88"/>
                <a:gd name="T5" fmla="*/ 92 h 239"/>
                <a:gd name="T6" fmla="*/ 66 w 88"/>
                <a:gd name="T7" fmla="*/ 90 h 239"/>
                <a:gd name="T8" fmla="*/ 66 w 88"/>
                <a:gd name="T9" fmla="*/ 90 h 239"/>
                <a:gd name="T10" fmla="*/ 66 w 88"/>
                <a:gd name="T11" fmla="*/ 10 h 239"/>
                <a:gd name="T12" fmla="*/ 66 w 88"/>
                <a:gd name="T13" fmla="*/ 10 h 239"/>
                <a:gd name="T14" fmla="*/ 67 w 88"/>
                <a:gd name="T15" fmla="*/ 6 h 239"/>
                <a:gd name="T16" fmla="*/ 69 w 88"/>
                <a:gd name="T17" fmla="*/ 3 h 239"/>
                <a:gd name="T18" fmla="*/ 72 w 88"/>
                <a:gd name="T19" fmla="*/ 1 h 239"/>
                <a:gd name="T20" fmla="*/ 75 w 88"/>
                <a:gd name="T21" fmla="*/ 0 h 239"/>
                <a:gd name="T22" fmla="*/ 75 w 88"/>
                <a:gd name="T23" fmla="*/ 0 h 239"/>
                <a:gd name="T24" fmla="*/ 79 w 88"/>
                <a:gd name="T25" fmla="*/ 1 h 239"/>
                <a:gd name="T26" fmla="*/ 82 w 88"/>
                <a:gd name="T27" fmla="*/ 3 h 239"/>
                <a:gd name="T28" fmla="*/ 84 w 88"/>
                <a:gd name="T29" fmla="*/ 6 h 239"/>
                <a:gd name="T30" fmla="*/ 85 w 88"/>
                <a:gd name="T31" fmla="*/ 10 h 239"/>
                <a:gd name="T32" fmla="*/ 85 w 88"/>
                <a:gd name="T33" fmla="*/ 10 h 239"/>
                <a:gd name="T34" fmla="*/ 88 w 88"/>
                <a:gd name="T35" fmla="*/ 95 h 239"/>
                <a:gd name="T36" fmla="*/ 88 w 88"/>
                <a:gd name="T37" fmla="*/ 95 h 239"/>
                <a:gd name="T38" fmla="*/ 88 w 88"/>
                <a:gd name="T39" fmla="*/ 98 h 239"/>
                <a:gd name="T40" fmla="*/ 87 w 88"/>
                <a:gd name="T41" fmla="*/ 101 h 239"/>
                <a:gd name="T42" fmla="*/ 87 w 88"/>
                <a:gd name="T43" fmla="*/ 101 h 239"/>
                <a:gd name="T44" fmla="*/ 75 w 88"/>
                <a:gd name="T45" fmla="*/ 134 h 239"/>
                <a:gd name="T46" fmla="*/ 65 w 88"/>
                <a:gd name="T47" fmla="*/ 159 h 239"/>
                <a:gd name="T48" fmla="*/ 58 w 88"/>
                <a:gd name="T49" fmla="*/ 177 h 239"/>
                <a:gd name="T50" fmla="*/ 58 w 88"/>
                <a:gd name="T51" fmla="*/ 177 h 239"/>
                <a:gd name="T52" fmla="*/ 54 w 88"/>
                <a:gd name="T53" fmla="*/ 183 h 239"/>
                <a:gd name="T54" fmla="*/ 50 w 88"/>
                <a:gd name="T55" fmla="*/ 186 h 239"/>
                <a:gd name="T56" fmla="*/ 50 w 88"/>
                <a:gd name="T57" fmla="*/ 186 h 239"/>
                <a:gd name="T58" fmla="*/ 40 w 88"/>
                <a:gd name="T59" fmla="*/ 192 h 239"/>
                <a:gd name="T60" fmla="*/ 27 w 88"/>
                <a:gd name="T61" fmla="*/ 199 h 239"/>
                <a:gd name="T62" fmla="*/ 13 w 88"/>
                <a:gd name="T63" fmla="*/ 206 h 239"/>
                <a:gd name="T64" fmla="*/ 4 w 88"/>
                <a:gd name="T65" fmla="*/ 211 h 239"/>
                <a:gd name="T66" fmla="*/ 4 w 88"/>
                <a:gd name="T67" fmla="*/ 211 h 239"/>
                <a:gd name="T68" fmla="*/ 3 w 88"/>
                <a:gd name="T69" fmla="*/ 213 h 239"/>
                <a:gd name="T70" fmla="*/ 1 w 88"/>
                <a:gd name="T71" fmla="*/ 216 h 239"/>
                <a:gd name="T72" fmla="*/ 0 w 88"/>
                <a:gd name="T73" fmla="*/ 221 h 239"/>
                <a:gd name="T74" fmla="*/ 0 w 88"/>
                <a:gd name="T75" fmla="*/ 221 h 239"/>
                <a:gd name="T76" fmla="*/ 2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64" y="95"/>
                  </a:moveTo>
                  <a:lnTo>
                    <a:pt x="64" y="95"/>
                  </a:lnTo>
                  <a:lnTo>
                    <a:pt x="65" y="92"/>
                  </a:lnTo>
                  <a:lnTo>
                    <a:pt x="66" y="90"/>
                  </a:lnTo>
                  <a:lnTo>
                    <a:pt x="66" y="90"/>
                  </a:lnTo>
                  <a:lnTo>
                    <a:pt x="66" y="10"/>
                  </a:lnTo>
                  <a:lnTo>
                    <a:pt x="66" y="10"/>
                  </a:lnTo>
                  <a:lnTo>
                    <a:pt x="67" y="6"/>
                  </a:lnTo>
                  <a:lnTo>
                    <a:pt x="69" y="3"/>
                  </a:lnTo>
                  <a:lnTo>
                    <a:pt x="72" y="1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9" y="1"/>
                  </a:lnTo>
                  <a:lnTo>
                    <a:pt x="82" y="3"/>
                  </a:lnTo>
                  <a:lnTo>
                    <a:pt x="84" y="6"/>
                  </a:lnTo>
                  <a:lnTo>
                    <a:pt x="85" y="10"/>
                  </a:lnTo>
                  <a:lnTo>
                    <a:pt x="85" y="10"/>
                  </a:lnTo>
                  <a:lnTo>
                    <a:pt x="88" y="95"/>
                  </a:lnTo>
                  <a:lnTo>
                    <a:pt x="88" y="95"/>
                  </a:lnTo>
                  <a:lnTo>
                    <a:pt x="88" y="98"/>
                  </a:lnTo>
                  <a:lnTo>
                    <a:pt x="87" y="101"/>
                  </a:lnTo>
                  <a:lnTo>
                    <a:pt x="87" y="101"/>
                  </a:lnTo>
                  <a:lnTo>
                    <a:pt x="75" y="134"/>
                  </a:lnTo>
                  <a:lnTo>
                    <a:pt x="65" y="159"/>
                  </a:lnTo>
                  <a:lnTo>
                    <a:pt x="58" y="177"/>
                  </a:lnTo>
                  <a:lnTo>
                    <a:pt x="58" y="177"/>
                  </a:lnTo>
                  <a:lnTo>
                    <a:pt x="54" y="183"/>
                  </a:lnTo>
                  <a:lnTo>
                    <a:pt x="50" y="186"/>
                  </a:lnTo>
                  <a:lnTo>
                    <a:pt x="50" y="186"/>
                  </a:lnTo>
                  <a:lnTo>
                    <a:pt x="40" y="192"/>
                  </a:lnTo>
                  <a:lnTo>
                    <a:pt x="27" y="199"/>
                  </a:lnTo>
                  <a:lnTo>
                    <a:pt x="13" y="206"/>
                  </a:lnTo>
                  <a:lnTo>
                    <a:pt x="4" y="211"/>
                  </a:lnTo>
                  <a:lnTo>
                    <a:pt x="4" y="211"/>
                  </a:lnTo>
                  <a:lnTo>
                    <a:pt x="3" y="213"/>
                  </a:lnTo>
                  <a:lnTo>
                    <a:pt x="1" y="216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2" y="23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1" name="Freeform 478"/>
            <p:cNvSpPr>
              <a:spLocks/>
            </p:cNvSpPr>
            <p:nvPr/>
          </p:nvSpPr>
          <p:spPr bwMode="auto">
            <a:xfrm>
              <a:off x="5378451" y="3192463"/>
              <a:ext cx="179388" cy="246063"/>
            </a:xfrm>
            <a:custGeom>
              <a:avLst/>
              <a:gdLst>
                <a:gd name="T0" fmla="*/ 0 w 113"/>
                <a:gd name="T1" fmla="*/ 155 h 155"/>
                <a:gd name="T2" fmla="*/ 0 w 113"/>
                <a:gd name="T3" fmla="*/ 139 h 155"/>
                <a:gd name="T4" fmla="*/ 0 w 113"/>
                <a:gd name="T5" fmla="*/ 139 h 155"/>
                <a:gd name="T6" fmla="*/ 1 w 113"/>
                <a:gd name="T7" fmla="*/ 128 h 155"/>
                <a:gd name="T8" fmla="*/ 2 w 113"/>
                <a:gd name="T9" fmla="*/ 119 h 155"/>
                <a:gd name="T10" fmla="*/ 5 w 113"/>
                <a:gd name="T11" fmla="*/ 111 h 155"/>
                <a:gd name="T12" fmla="*/ 10 w 113"/>
                <a:gd name="T13" fmla="*/ 103 h 155"/>
                <a:gd name="T14" fmla="*/ 14 w 113"/>
                <a:gd name="T15" fmla="*/ 97 h 155"/>
                <a:gd name="T16" fmla="*/ 20 w 113"/>
                <a:gd name="T17" fmla="*/ 90 h 155"/>
                <a:gd name="T18" fmla="*/ 28 w 113"/>
                <a:gd name="T19" fmla="*/ 84 h 155"/>
                <a:gd name="T20" fmla="*/ 36 w 113"/>
                <a:gd name="T21" fmla="*/ 78 h 155"/>
                <a:gd name="T22" fmla="*/ 36 w 113"/>
                <a:gd name="T23" fmla="*/ 78 h 155"/>
                <a:gd name="T24" fmla="*/ 41 w 113"/>
                <a:gd name="T25" fmla="*/ 75 h 155"/>
                <a:gd name="T26" fmla="*/ 46 w 113"/>
                <a:gd name="T27" fmla="*/ 71 h 155"/>
                <a:gd name="T28" fmla="*/ 46 w 113"/>
                <a:gd name="T29" fmla="*/ 71 h 155"/>
                <a:gd name="T30" fmla="*/ 71 w 113"/>
                <a:gd name="T31" fmla="*/ 33 h 155"/>
                <a:gd name="T32" fmla="*/ 90 w 113"/>
                <a:gd name="T33" fmla="*/ 6 h 155"/>
                <a:gd name="T34" fmla="*/ 90 w 113"/>
                <a:gd name="T35" fmla="*/ 6 h 155"/>
                <a:gd name="T36" fmla="*/ 94 w 113"/>
                <a:gd name="T37" fmla="*/ 2 h 155"/>
                <a:gd name="T38" fmla="*/ 99 w 113"/>
                <a:gd name="T39" fmla="*/ 0 h 155"/>
                <a:gd name="T40" fmla="*/ 103 w 113"/>
                <a:gd name="T41" fmla="*/ 0 h 155"/>
                <a:gd name="T42" fmla="*/ 107 w 113"/>
                <a:gd name="T43" fmla="*/ 1 h 155"/>
                <a:gd name="T44" fmla="*/ 110 w 113"/>
                <a:gd name="T45" fmla="*/ 4 h 155"/>
                <a:gd name="T46" fmla="*/ 112 w 113"/>
                <a:gd name="T47" fmla="*/ 8 h 155"/>
                <a:gd name="T48" fmla="*/ 113 w 113"/>
                <a:gd name="T49" fmla="*/ 12 h 155"/>
                <a:gd name="T50" fmla="*/ 111 w 113"/>
                <a:gd name="T51" fmla="*/ 16 h 155"/>
                <a:gd name="T52" fmla="*/ 91 w 113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3" h="155">
                  <a:moveTo>
                    <a:pt x="0" y="155"/>
                  </a:moveTo>
                  <a:lnTo>
                    <a:pt x="0" y="139"/>
                  </a:lnTo>
                  <a:lnTo>
                    <a:pt x="0" y="139"/>
                  </a:lnTo>
                  <a:lnTo>
                    <a:pt x="1" y="128"/>
                  </a:lnTo>
                  <a:lnTo>
                    <a:pt x="2" y="119"/>
                  </a:lnTo>
                  <a:lnTo>
                    <a:pt x="5" y="111"/>
                  </a:lnTo>
                  <a:lnTo>
                    <a:pt x="10" y="103"/>
                  </a:lnTo>
                  <a:lnTo>
                    <a:pt x="14" y="97"/>
                  </a:lnTo>
                  <a:lnTo>
                    <a:pt x="20" y="90"/>
                  </a:lnTo>
                  <a:lnTo>
                    <a:pt x="28" y="84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41" y="75"/>
                  </a:lnTo>
                  <a:lnTo>
                    <a:pt x="46" y="71"/>
                  </a:lnTo>
                  <a:lnTo>
                    <a:pt x="46" y="71"/>
                  </a:lnTo>
                  <a:lnTo>
                    <a:pt x="71" y="33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4" y="2"/>
                  </a:lnTo>
                  <a:lnTo>
                    <a:pt x="99" y="0"/>
                  </a:lnTo>
                  <a:lnTo>
                    <a:pt x="103" y="0"/>
                  </a:lnTo>
                  <a:lnTo>
                    <a:pt x="107" y="1"/>
                  </a:lnTo>
                  <a:lnTo>
                    <a:pt x="110" y="4"/>
                  </a:lnTo>
                  <a:lnTo>
                    <a:pt x="112" y="8"/>
                  </a:lnTo>
                  <a:lnTo>
                    <a:pt x="113" y="12"/>
                  </a:lnTo>
                  <a:lnTo>
                    <a:pt x="111" y="16"/>
                  </a:lnTo>
                  <a:lnTo>
                    <a:pt x="91" y="5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2" name="Freeform 479"/>
            <p:cNvSpPr>
              <a:spLocks/>
            </p:cNvSpPr>
            <p:nvPr/>
          </p:nvSpPr>
          <p:spPr bwMode="auto">
            <a:xfrm>
              <a:off x="5414963" y="2987675"/>
              <a:ext cx="39688" cy="44450"/>
            </a:xfrm>
            <a:custGeom>
              <a:avLst/>
              <a:gdLst>
                <a:gd name="T0" fmla="*/ 0 w 25"/>
                <a:gd name="T1" fmla="*/ 12 h 28"/>
                <a:gd name="T2" fmla="*/ 0 w 25"/>
                <a:gd name="T3" fmla="*/ 0 h 28"/>
                <a:gd name="T4" fmla="*/ 25 w 25"/>
                <a:gd name="T5" fmla="*/ 0 h 28"/>
                <a:gd name="T6" fmla="*/ 25 w 25"/>
                <a:gd name="T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8">
                  <a:moveTo>
                    <a:pt x="0" y="12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25" y="2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3" name="Rectangle 480"/>
            <p:cNvSpPr>
              <a:spLocks noChangeArrowheads="1"/>
            </p:cNvSpPr>
            <p:nvPr/>
          </p:nvSpPr>
          <p:spPr bwMode="auto">
            <a:xfrm>
              <a:off x="5380038" y="3111500"/>
              <a:ext cx="55563" cy="44450"/>
            </a:xfrm>
            <a:prstGeom prst="rect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4" name="Freeform 481"/>
            <p:cNvSpPr>
              <a:spLocks/>
            </p:cNvSpPr>
            <p:nvPr/>
          </p:nvSpPr>
          <p:spPr bwMode="auto">
            <a:xfrm>
              <a:off x="5254626" y="3087688"/>
              <a:ext cx="215900" cy="119063"/>
            </a:xfrm>
            <a:custGeom>
              <a:avLst/>
              <a:gdLst>
                <a:gd name="T0" fmla="*/ 0 w 136"/>
                <a:gd name="T1" fmla="*/ 0 h 75"/>
                <a:gd name="T2" fmla="*/ 0 w 136"/>
                <a:gd name="T3" fmla="*/ 75 h 75"/>
                <a:gd name="T4" fmla="*/ 27 w 136"/>
                <a:gd name="T5" fmla="*/ 75 h 75"/>
                <a:gd name="T6" fmla="*/ 27 w 136"/>
                <a:gd name="T7" fmla="*/ 15 h 75"/>
                <a:gd name="T8" fmla="*/ 63 w 136"/>
                <a:gd name="T9" fmla="*/ 15 h 75"/>
                <a:gd name="T10" fmla="*/ 63 w 136"/>
                <a:gd name="T11" fmla="*/ 75 h 75"/>
                <a:gd name="T12" fmla="*/ 136 w 136"/>
                <a:gd name="T13" fmla="*/ 75 h 75"/>
                <a:gd name="T14" fmla="*/ 136 w 136"/>
                <a:gd name="T1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75">
                  <a:moveTo>
                    <a:pt x="0" y="0"/>
                  </a:moveTo>
                  <a:lnTo>
                    <a:pt x="0" y="75"/>
                  </a:lnTo>
                  <a:lnTo>
                    <a:pt x="27" y="75"/>
                  </a:lnTo>
                  <a:lnTo>
                    <a:pt x="27" y="15"/>
                  </a:lnTo>
                  <a:lnTo>
                    <a:pt x="63" y="15"/>
                  </a:lnTo>
                  <a:lnTo>
                    <a:pt x="63" y="75"/>
                  </a:lnTo>
                  <a:lnTo>
                    <a:pt x="136" y="75"/>
                  </a:lnTo>
                  <a:lnTo>
                    <a:pt x="136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5" name="Freeform 482"/>
            <p:cNvSpPr>
              <a:spLocks/>
            </p:cNvSpPr>
            <p:nvPr/>
          </p:nvSpPr>
          <p:spPr bwMode="auto">
            <a:xfrm>
              <a:off x="5221288" y="2986088"/>
              <a:ext cx="282575" cy="95250"/>
            </a:xfrm>
            <a:custGeom>
              <a:avLst/>
              <a:gdLst>
                <a:gd name="T0" fmla="*/ 178 w 178"/>
                <a:gd name="T1" fmla="*/ 60 h 60"/>
                <a:gd name="T2" fmla="*/ 89 w 178"/>
                <a:gd name="T3" fmla="*/ 0 h 60"/>
                <a:gd name="T4" fmla="*/ 0 w 178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60">
                  <a:moveTo>
                    <a:pt x="178" y="60"/>
                  </a:moveTo>
                  <a:lnTo>
                    <a:pt x="89" y="0"/>
                  </a:lnTo>
                  <a:lnTo>
                    <a:pt x="0" y="6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6" name="Line 483"/>
            <p:cNvSpPr>
              <a:spLocks noChangeShapeType="1"/>
            </p:cNvSpPr>
            <p:nvPr/>
          </p:nvSpPr>
          <p:spPr bwMode="auto">
            <a:xfrm>
              <a:off x="4538663" y="3119438"/>
              <a:ext cx="11113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7" name="Line 484"/>
            <p:cNvSpPr>
              <a:spLocks noChangeShapeType="1"/>
            </p:cNvSpPr>
            <p:nvPr/>
          </p:nvSpPr>
          <p:spPr bwMode="auto">
            <a:xfrm>
              <a:off x="4538663" y="3152775"/>
              <a:ext cx="60325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8" name="Line 485"/>
            <p:cNvSpPr>
              <a:spLocks noChangeShapeType="1"/>
            </p:cNvSpPr>
            <p:nvPr/>
          </p:nvSpPr>
          <p:spPr bwMode="auto">
            <a:xfrm>
              <a:off x="4538663" y="3216275"/>
              <a:ext cx="3810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9" name="Line 486"/>
            <p:cNvSpPr>
              <a:spLocks noChangeShapeType="1"/>
            </p:cNvSpPr>
            <p:nvPr/>
          </p:nvSpPr>
          <p:spPr bwMode="auto">
            <a:xfrm>
              <a:off x="4538663" y="3184525"/>
              <a:ext cx="60325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0" name="Freeform 487"/>
            <p:cNvSpPr>
              <a:spLocks/>
            </p:cNvSpPr>
            <p:nvPr/>
          </p:nvSpPr>
          <p:spPr bwMode="auto">
            <a:xfrm>
              <a:off x="4435476" y="2962275"/>
              <a:ext cx="225425" cy="336550"/>
            </a:xfrm>
            <a:custGeom>
              <a:avLst/>
              <a:gdLst>
                <a:gd name="T0" fmla="*/ 65 w 142"/>
                <a:gd name="T1" fmla="*/ 36 h 212"/>
                <a:gd name="T2" fmla="*/ 127 w 142"/>
                <a:gd name="T3" fmla="*/ 36 h 212"/>
                <a:gd name="T4" fmla="*/ 127 w 142"/>
                <a:gd name="T5" fmla="*/ 36 h 212"/>
                <a:gd name="T6" fmla="*/ 133 w 142"/>
                <a:gd name="T7" fmla="*/ 38 h 212"/>
                <a:gd name="T8" fmla="*/ 138 w 142"/>
                <a:gd name="T9" fmla="*/ 41 h 212"/>
                <a:gd name="T10" fmla="*/ 141 w 142"/>
                <a:gd name="T11" fmla="*/ 45 h 212"/>
                <a:gd name="T12" fmla="*/ 142 w 142"/>
                <a:gd name="T13" fmla="*/ 50 h 212"/>
                <a:gd name="T14" fmla="*/ 142 w 142"/>
                <a:gd name="T15" fmla="*/ 197 h 212"/>
                <a:gd name="T16" fmla="*/ 142 w 142"/>
                <a:gd name="T17" fmla="*/ 197 h 212"/>
                <a:gd name="T18" fmla="*/ 141 w 142"/>
                <a:gd name="T19" fmla="*/ 202 h 212"/>
                <a:gd name="T20" fmla="*/ 138 w 142"/>
                <a:gd name="T21" fmla="*/ 208 h 212"/>
                <a:gd name="T22" fmla="*/ 133 w 142"/>
                <a:gd name="T23" fmla="*/ 211 h 212"/>
                <a:gd name="T24" fmla="*/ 127 w 142"/>
                <a:gd name="T25" fmla="*/ 212 h 212"/>
                <a:gd name="T26" fmla="*/ 14 w 142"/>
                <a:gd name="T27" fmla="*/ 212 h 212"/>
                <a:gd name="T28" fmla="*/ 14 w 142"/>
                <a:gd name="T29" fmla="*/ 212 h 212"/>
                <a:gd name="T30" fmla="*/ 9 w 142"/>
                <a:gd name="T31" fmla="*/ 211 h 212"/>
                <a:gd name="T32" fmla="*/ 4 w 142"/>
                <a:gd name="T33" fmla="*/ 208 h 212"/>
                <a:gd name="T34" fmla="*/ 1 w 142"/>
                <a:gd name="T35" fmla="*/ 202 h 212"/>
                <a:gd name="T36" fmla="*/ 0 w 142"/>
                <a:gd name="T37" fmla="*/ 197 h 212"/>
                <a:gd name="T38" fmla="*/ 0 w 142"/>
                <a:gd name="T39" fmla="*/ 44 h 212"/>
                <a:gd name="T40" fmla="*/ 0 w 142"/>
                <a:gd name="T41" fmla="*/ 44 h 212"/>
                <a:gd name="T42" fmla="*/ 1 w 142"/>
                <a:gd name="T43" fmla="*/ 40 h 212"/>
                <a:gd name="T44" fmla="*/ 3 w 142"/>
                <a:gd name="T45" fmla="*/ 35 h 212"/>
                <a:gd name="T46" fmla="*/ 5 w 142"/>
                <a:gd name="T47" fmla="*/ 31 h 212"/>
                <a:gd name="T48" fmla="*/ 9 w 142"/>
                <a:gd name="T49" fmla="*/ 28 h 212"/>
                <a:gd name="T50" fmla="*/ 51 w 142"/>
                <a:gd name="T51" fmla="*/ 1 h 212"/>
                <a:gd name="T52" fmla="*/ 51 w 142"/>
                <a:gd name="T53" fmla="*/ 1 h 212"/>
                <a:gd name="T54" fmla="*/ 54 w 142"/>
                <a:gd name="T55" fmla="*/ 0 h 212"/>
                <a:gd name="T56" fmla="*/ 57 w 142"/>
                <a:gd name="T57" fmla="*/ 0 h 212"/>
                <a:gd name="T58" fmla="*/ 58 w 142"/>
                <a:gd name="T59" fmla="*/ 2 h 212"/>
                <a:gd name="T60" fmla="*/ 59 w 142"/>
                <a:gd name="T61" fmla="*/ 5 h 212"/>
                <a:gd name="T62" fmla="*/ 59 w 142"/>
                <a:gd name="T63" fmla="*/ 160 h 212"/>
                <a:gd name="T64" fmla="*/ 59 w 142"/>
                <a:gd name="T65" fmla="*/ 160 h 212"/>
                <a:gd name="T66" fmla="*/ 58 w 142"/>
                <a:gd name="T67" fmla="*/ 164 h 212"/>
                <a:gd name="T68" fmla="*/ 57 w 142"/>
                <a:gd name="T69" fmla="*/ 170 h 212"/>
                <a:gd name="T70" fmla="*/ 54 w 142"/>
                <a:gd name="T71" fmla="*/ 174 h 212"/>
                <a:gd name="T72" fmla="*/ 51 w 142"/>
                <a:gd name="T73" fmla="*/ 176 h 212"/>
                <a:gd name="T74" fmla="*/ 11 w 142"/>
                <a:gd name="T75" fmla="*/ 201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2" h="212">
                  <a:moveTo>
                    <a:pt x="65" y="36"/>
                  </a:moveTo>
                  <a:lnTo>
                    <a:pt x="127" y="36"/>
                  </a:lnTo>
                  <a:lnTo>
                    <a:pt x="127" y="36"/>
                  </a:lnTo>
                  <a:lnTo>
                    <a:pt x="133" y="38"/>
                  </a:lnTo>
                  <a:lnTo>
                    <a:pt x="138" y="41"/>
                  </a:lnTo>
                  <a:lnTo>
                    <a:pt x="141" y="45"/>
                  </a:lnTo>
                  <a:lnTo>
                    <a:pt x="142" y="50"/>
                  </a:lnTo>
                  <a:lnTo>
                    <a:pt x="142" y="197"/>
                  </a:lnTo>
                  <a:lnTo>
                    <a:pt x="142" y="197"/>
                  </a:lnTo>
                  <a:lnTo>
                    <a:pt x="141" y="202"/>
                  </a:lnTo>
                  <a:lnTo>
                    <a:pt x="138" y="208"/>
                  </a:lnTo>
                  <a:lnTo>
                    <a:pt x="133" y="211"/>
                  </a:lnTo>
                  <a:lnTo>
                    <a:pt x="127" y="212"/>
                  </a:lnTo>
                  <a:lnTo>
                    <a:pt x="14" y="212"/>
                  </a:lnTo>
                  <a:lnTo>
                    <a:pt x="14" y="212"/>
                  </a:lnTo>
                  <a:lnTo>
                    <a:pt x="9" y="211"/>
                  </a:lnTo>
                  <a:lnTo>
                    <a:pt x="4" y="208"/>
                  </a:lnTo>
                  <a:lnTo>
                    <a:pt x="1" y="202"/>
                  </a:lnTo>
                  <a:lnTo>
                    <a:pt x="0" y="19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1" y="40"/>
                  </a:lnTo>
                  <a:lnTo>
                    <a:pt x="3" y="35"/>
                  </a:lnTo>
                  <a:lnTo>
                    <a:pt x="5" y="31"/>
                  </a:lnTo>
                  <a:lnTo>
                    <a:pt x="9" y="28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58" y="2"/>
                  </a:lnTo>
                  <a:lnTo>
                    <a:pt x="59" y="5"/>
                  </a:lnTo>
                  <a:lnTo>
                    <a:pt x="59" y="160"/>
                  </a:lnTo>
                  <a:lnTo>
                    <a:pt x="59" y="160"/>
                  </a:lnTo>
                  <a:lnTo>
                    <a:pt x="58" y="164"/>
                  </a:lnTo>
                  <a:lnTo>
                    <a:pt x="57" y="170"/>
                  </a:lnTo>
                  <a:lnTo>
                    <a:pt x="54" y="174"/>
                  </a:lnTo>
                  <a:lnTo>
                    <a:pt x="51" y="176"/>
                  </a:lnTo>
                  <a:lnTo>
                    <a:pt x="11" y="20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1" name="Freeform 488"/>
            <p:cNvSpPr>
              <a:spLocks/>
            </p:cNvSpPr>
            <p:nvPr/>
          </p:nvSpPr>
          <p:spPr bwMode="auto">
            <a:xfrm>
              <a:off x="4538663" y="3054350"/>
              <a:ext cx="77788" cy="57150"/>
            </a:xfrm>
            <a:custGeom>
              <a:avLst/>
              <a:gdLst>
                <a:gd name="T0" fmla="*/ 49 w 49"/>
                <a:gd name="T1" fmla="*/ 36 h 36"/>
                <a:gd name="T2" fmla="*/ 30 w 49"/>
                <a:gd name="T3" fmla="*/ 36 h 36"/>
                <a:gd name="T4" fmla="*/ 30 w 49"/>
                <a:gd name="T5" fmla="*/ 34 h 36"/>
                <a:gd name="T6" fmla="*/ 30 w 49"/>
                <a:gd name="T7" fmla="*/ 34 h 36"/>
                <a:gd name="T8" fmla="*/ 30 w 49"/>
                <a:gd name="T9" fmla="*/ 7 h 36"/>
                <a:gd name="T10" fmla="*/ 30 w 49"/>
                <a:gd name="T11" fmla="*/ 7 h 36"/>
                <a:gd name="T12" fmla="*/ 29 w 49"/>
                <a:gd name="T13" fmla="*/ 5 h 36"/>
                <a:gd name="T14" fmla="*/ 28 w 49"/>
                <a:gd name="T15" fmla="*/ 3 h 36"/>
                <a:gd name="T16" fmla="*/ 28 w 49"/>
                <a:gd name="T17" fmla="*/ 3 h 36"/>
                <a:gd name="T18" fmla="*/ 27 w 49"/>
                <a:gd name="T19" fmla="*/ 2 h 36"/>
                <a:gd name="T20" fmla="*/ 25 w 49"/>
                <a:gd name="T21" fmla="*/ 0 h 36"/>
                <a:gd name="T22" fmla="*/ 0 w 49"/>
                <a:gd name="T2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" h="36">
                  <a:moveTo>
                    <a:pt x="49" y="36"/>
                  </a:moveTo>
                  <a:lnTo>
                    <a:pt x="30" y="36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29" y="5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7" y="2"/>
                  </a:lnTo>
                  <a:lnTo>
                    <a:pt x="25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2" name="Freeform 489"/>
            <p:cNvSpPr>
              <a:spLocks/>
            </p:cNvSpPr>
            <p:nvPr/>
          </p:nvSpPr>
          <p:spPr bwMode="auto">
            <a:xfrm>
              <a:off x="4498976" y="3068638"/>
              <a:ext cx="131763" cy="193675"/>
            </a:xfrm>
            <a:custGeom>
              <a:avLst/>
              <a:gdLst>
                <a:gd name="T0" fmla="*/ 0 w 83"/>
                <a:gd name="T1" fmla="*/ 122 h 122"/>
                <a:gd name="T2" fmla="*/ 83 w 83"/>
                <a:gd name="T3" fmla="*/ 122 h 122"/>
                <a:gd name="T4" fmla="*/ 83 w 83"/>
                <a:gd name="T5" fmla="*/ 27 h 122"/>
                <a:gd name="T6" fmla="*/ 83 w 83"/>
                <a:gd name="T7" fmla="*/ 27 h 122"/>
                <a:gd name="T8" fmla="*/ 82 w 83"/>
                <a:gd name="T9" fmla="*/ 24 h 122"/>
                <a:gd name="T10" fmla="*/ 81 w 83"/>
                <a:gd name="T11" fmla="*/ 22 h 122"/>
                <a:gd name="T12" fmla="*/ 64 w 83"/>
                <a:gd name="T1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122">
                  <a:moveTo>
                    <a:pt x="0" y="122"/>
                  </a:moveTo>
                  <a:lnTo>
                    <a:pt x="83" y="122"/>
                  </a:lnTo>
                  <a:lnTo>
                    <a:pt x="83" y="27"/>
                  </a:lnTo>
                  <a:lnTo>
                    <a:pt x="83" y="27"/>
                  </a:lnTo>
                  <a:lnTo>
                    <a:pt x="82" y="24"/>
                  </a:lnTo>
                  <a:lnTo>
                    <a:pt x="81" y="22"/>
                  </a:lnTo>
                  <a:lnTo>
                    <a:pt x="64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3" name="Freeform 490"/>
            <p:cNvSpPr>
              <a:spLocks/>
            </p:cNvSpPr>
            <p:nvPr/>
          </p:nvSpPr>
          <p:spPr bwMode="auto">
            <a:xfrm>
              <a:off x="4956176" y="2943225"/>
              <a:ext cx="85725" cy="93663"/>
            </a:xfrm>
            <a:custGeom>
              <a:avLst/>
              <a:gdLst>
                <a:gd name="T0" fmla="*/ 27 w 54"/>
                <a:gd name="T1" fmla="*/ 59 h 59"/>
                <a:gd name="T2" fmla="*/ 27 w 54"/>
                <a:gd name="T3" fmla="*/ 59 h 59"/>
                <a:gd name="T4" fmla="*/ 22 w 54"/>
                <a:gd name="T5" fmla="*/ 58 h 59"/>
                <a:gd name="T6" fmla="*/ 16 w 54"/>
                <a:gd name="T7" fmla="*/ 57 h 59"/>
                <a:gd name="T8" fmla="*/ 11 w 54"/>
                <a:gd name="T9" fmla="*/ 54 h 59"/>
                <a:gd name="T10" fmla="*/ 7 w 54"/>
                <a:gd name="T11" fmla="*/ 51 h 59"/>
                <a:gd name="T12" fmla="*/ 4 w 54"/>
                <a:gd name="T13" fmla="*/ 47 h 59"/>
                <a:gd name="T14" fmla="*/ 2 w 54"/>
                <a:gd name="T15" fmla="*/ 42 h 59"/>
                <a:gd name="T16" fmla="*/ 0 w 54"/>
                <a:gd name="T17" fmla="*/ 37 h 59"/>
                <a:gd name="T18" fmla="*/ 0 w 54"/>
                <a:gd name="T19" fmla="*/ 31 h 59"/>
                <a:gd name="T20" fmla="*/ 0 w 54"/>
                <a:gd name="T21" fmla="*/ 31 h 59"/>
                <a:gd name="T22" fmla="*/ 0 w 54"/>
                <a:gd name="T23" fmla="*/ 26 h 59"/>
                <a:gd name="T24" fmla="*/ 2 w 54"/>
                <a:gd name="T25" fmla="*/ 21 h 59"/>
                <a:gd name="T26" fmla="*/ 4 w 54"/>
                <a:gd name="T27" fmla="*/ 16 h 59"/>
                <a:gd name="T28" fmla="*/ 7 w 54"/>
                <a:gd name="T29" fmla="*/ 12 h 59"/>
                <a:gd name="T30" fmla="*/ 7 w 54"/>
                <a:gd name="T31" fmla="*/ 12 h 59"/>
                <a:gd name="T32" fmla="*/ 10 w 54"/>
                <a:gd name="T33" fmla="*/ 10 h 59"/>
                <a:gd name="T34" fmla="*/ 12 w 54"/>
                <a:gd name="T35" fmla="*/ 10 h 59"/>
                <a:gd name="T36" fmla="*/ 15 w 54"/>
                <a:gd name="T37" fmla="*/ 10 h 59"/>
                <a:gd name="T38" fmla="*/ 18 w 54"/>
                <a:gd name="T39" fmla="*/ 12 h 59"/>
                <a:gd name="T40" fmla="*/ 18 w 54"/>
                <a:gd name="T41" fmla="*/ 12 h 59"/>
                <a:gd name="T42" fmla="*/ 19 w 54"/>
                <a:gd name="T43" fmla="*/ 14 h 59"/>
                <a:gd name="T44" fmla="*/ 20 w 54"/>
                <a:gd name="T45" fmla="*/ 17 h 59"/>
                <a:gd name="T46" fmla="*/ 19 w 54"/>
                <a:gd name="T47" fmla="*/ 20 h 59"/>
                <a:gd name="T48" fmla="*/ 18 w 54"/>
                <a:gd name="T49" fmla="*/ 22 h 59"/>
                <a:gd name="T50" fmla="*/ 18 w 54"/>
                <a:gd name="T51" fmla="*/ 22 h 59"/>
                <a:gd name="T52" fmla="*/ 15 w 54"/>
                <a:gd name="T53" fmla="*/ 26 h 59"/>
                <a:gd name="T54" fmla="*/ 14 w 54"/>
                <a:gd name="T55" fmla="*/ 31 h 59"/>
                <a:gd name="T56" fmla="*/ 14 w 54"/>
                <a:gd name="T57" fmla="*/ 31 h 59"/>
                <a:gd name="T58" fmla="*/ 15 w 54"/>
                <a:gd name="T59" fmla="*/ 37 h 59"/>
                <a:gd name="T60" fmla="*/ 18 w 54"/>
                <a:gd name="T61" fmla="*/ 41 h 59"/>
                <a:gd name="T62" fmla="*/ 23 w 54"/>
                <a:gd name="T63" fmla="*/ 44 h 59"/>
                <a:gd name="T64" fmla="*/ 27 w 54"/>
                <a:gd name="T65" fmla="*/ 45 h 59"/>
                <a:gd name="T66" fmla="*/ 27 w 54"/>
                <a:gd name="T67" fmla="*/ 45 h 59"/>
                <a:gd name="T68" fmla="*/ 32 w 54"/>
                <a:gd name="T69" fmla="*/ 44 h 59"/>
                <a:gd name="T70" fmla="*/ 36 w 54"/>
                <a:gd name="T71" fmla="*/ 41 h 59"/>
                <a:gd name="T72" fmla="*/ 39 w 54"/>
                <a:gd name="T73" fmla="*/ 37 h 59"/>
                <a:gd name="T74" fmla="*/ 40 w 54"/>
                <a:gd name="T75" fmla="*/ 31 h 59"/>
                <a:gd name="T76" fmla="*/ 40 w 54"/>
                <a:gd name="T77" fmla="*/ 8 h 59"/>
                <a:gd name="T78" fmla="*/ 40 w 54"/>
                <a:gd name="T79" fmla="*/ 8 h 59"/>
                <a:gd name="T80" fmla="*/ 41 w 54"/>
                <a:gd name="T81" fmla="*/ 5 h 59"/>
                <a:gd name="T82" fmla="*/ 42 w 54"/>
                <a:gd name="T83" fmla="*/ 2 h 59"/>
                <a:gd name="T84" fmla="*/ 44 w 54"/>
                <a:gd name="T85" fmla="*/ 1 h 59"/>
                <a:gd name="T86" fmla="*/ 47 w 54"/>
                <a:gd name="T87" fmla="*/ 0 h 59"/>
                <a:gd name="T88" fmla="*/ 47 w 54"/>
                <a:gd name="T89" fmla="*/ 0 h 59"/>
                <a:gd name="T90" fmla="*/ 50 w 54"/>
                <a:gd name="T91" fmla="*/ 1 h 59"/>
                <a:gd name="T92" fmla="*/ 52 w 54"/>
                <a:gd name="T93" fmla="*/ 2 h 59"/>
                <a:gd name="T94" fmla="*/ 54 w 54"/>
                <a:gd name="T95" fmla="*/ 5 h 59"/>
                <a:gd name="T96" fmla="*/ 54 w 54"/>
                <a:gd name="T97" fmla="*/ 8 h 59"/>
                <a:gd name="T98" fmla="*/ 54 w 54"/>
                <a:gd name="T99" fmla="*/ 31 h 59"/>
                <a:gd name="T100" fmla="*/ 54 w 54"/>
                <a:gd name="T101" fmla="*/ 31 h 59"/>
                <a:gd name="T102" fmla="*/ 54 w 54"/>
                <a:gd name="T103" fmla="*/ 37 h 59"/>
                <a:gd name="T104" fmla="*/ 52 w 54"/>
                <a:gd name="T105" fmla="*/ 42 h 59"/>
                <a:gd name="T106" fmla="*/ 50 w 54"/>
                <a:gd name="T107" fmla="*/ 47 h 59"/>
                <a:gd name="T108" fmla="*/ 47 w 54"/>
                <a:gd name="T109" fmla="*/ 51 h 59"/>
                <a:gd name="T110" fmla="*/ 43 w 54"/>
                <a:gd name="T111" fmla="*/ 54 h 59"/>
                <a:gd name="T112" fmla="*/ 38 w 54"/>
                <a:gd name="T113" fmla="*/ 57 h 59"/>
                <a:gd name="T114" fmla="*/ 33 w 54"/>
                <a:gd name="T115" fmla="*/ 58 h 59"/>
                <a:gd name="T116" fmla="*/ 27 w 54"/>
                <a:gd name="T117" fmla="*/ 59 h 59"/>
                <a:gd name="T118" fmla="*/ 27 w 54"/>
                <a:gd name="T11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4" h="59">
                  <a:moveTo>
                    <a:pt x="27" y="59"/>
                  </a:moveTo>
                  <a:lnTo>
                    <a:pt x="27" y="59"/>
                  </a:lnTo>
                  <a:lnTo>
                    <a:pt x="22" y="58"/>
                  </a:lnTo>
                  <a:lnTo>
                    <a:pt x="16" y="57"/>
                  </a:lnTo>
                  <a:lnTo>
                    <a:pt x="11" y="54"/>
                  </a:lnTo>
                  <a:lnTo>
                    <a:pt x="7" y="51"/>
                  </a:lnTo>
                  <a:lnTo>
                    <a:pt x="4" y="47"/>
                  </a:lnTo>
                  <a:lnTo>
                    <a:pt x="2" y="42"/>
                  </a:lnTo>
                  <a:lnTo>
                    <a:pt x="0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4" y="16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5" y="10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9" y="14"/>
                  </a:lnTo>
                  <a:lnTo>
                    <a:pt x="20" y="17"/>
                  </a:lnTo>
                  <a:lnTo>
                    <a:pt x="19" y="20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5" y="26"/>
                  </a:lnTo>
                  <a:lnTo>
                    <a:pt x="14" y="31"/>
                  </a:lnTo>
                  <a:lnTo>
                    <a:pt x="14" y="31"/>
                  </a:lnTo>
                  <a:lnTo>
                    <a:pt x="15" y="37"/>
                  </a:lnTo>
                  <a:lnTo>
                    <a:pt x="18" y="41"/>
                  </a:lnTo>
                  <a:lnTo>
                    <a:pt x="23" y="44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32" y="44"/>
                  </a:lnTo>
                  <a:lnTo>
                    <a:pt x="36" y="41"/>
                  </a:lnTo>
                  <a:lnTo>
                    <a:pt x="39" y="37"/>
                  </a:lnTo>
                  <a:lnTo>
                    <a:pt x="40" y="31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1" y="5"/>
                  </a:lnTo>
                  <a:lnTo>
                    <a:pt x="42" y="2"/>
                  </a:lnTo>
                  <a:lnTo>
                    <a:pt x="44" y="1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50" y="1"/>
                  </a:lnTo>
                  <a:lnTo>
                    <a:pt x="52" y="2"/>
                  </a:lnTo>
                  <a:lnTo>
                    <a:pt x="54" y="5"/>
                  </a:lnTo>
                  <a:lnTo>
                    <a:pt x="54" y="8"/>
                  </a:lnTo>
                  <a:lnTo>
                    <a:pt x="54" y="31"/>
                  </a:lnTo>
                  <a:lnTo>
                    <a:pt x="54" y="31"/>
                  </a:lnTo>
                  <a:lnTo>
                    <a:pt x="54" y="37"/>
                  </a:lnTo>
                  <a:lnTo>
                    <a:pt x="52" y="42"/>
                  </a:lnTo>
                  <a:lnTo>
                    <a:pt x="50" y="47"/>
                  </a:lnTo>
                  <a:lnTo>
                    <a:pt x="47" y="51"/>
                  </a:lnTo>
                  <a:lnTo>
                    <a:pt x="43" y="54"/>
                  </a:lnTo>
                  <a:lnTo>
                    <a:pt x="38" y="57"/>
                  </a:lnTo>
                  <a:lnTo>
                    <a:pt x="33" y="58"/>
                  </a:lnTo>
                  <a:lnTo>
                    <a:pt x="27" y="59"/>
                  </a:lnTo>
                  <a:lnTo>
                    <a:pt x="27" y="59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4" name="Line 491"/>
            <p:cNvSpPr>
              <a:spLocks noChangeShapeType="1"/>
            </p:cNvSpPr>
            <p:nvPr/>
          </p:nvSpPr>
          <p:spPr bwMode="auto">
            <a:xfrm>
              <a:off x="5024438" y="2865438"/>
              <a:ext cx="0" cy="66675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5" name="Line 492"/>
            <p:cNvSpPr>
              <a:spLocks noChangeShapeType="1"/>
            </p:cNvSpPr>
            <p:nvPr/>
          </p:nvSpPr>
          <p:spPr bwMode="auto">
            <a:xfrm flipV="1">
              <a:off x="5037138" y="2865438"/>
              <a:ext cx="0" cy="66675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6" name="Freeform 493"/>
            <p:cNvSpPr>
              <a:spLocks/>
            </p:cNvSpPr>
            <p:nvPr/>
          </p:nvSpPr>
          <p:spPr bwMode="auto">
            <a:xfrm>
              <a:off x="5024438" y="2687638"/>
              <a:ext cx="12700" cy="19050"/>
            </a:xfrm>
            <a:custGeom>
              <a:avLst/>
              <a:gdLst>
                <a:gd name="T0" fmla="*/ 8 w 8"/>
                <a:gd name="T1" fmla="*/ 12 h 12"/>
                <a:gd name="T2" fmla="*/ 8 w 8"/>
                <a:gd name="T3" fmla="*/ 4 h 12"/>
                <a:gd name="T4" fmla="*/ 8 w 8"/>
                <a:gd name="T5" fmla="*/ 4 h 12"/>
                <a:gd name="T6" fmla="*/ 8 w 8"/>
                <a:gd name="T7" fmla="*/ 2 h 12"/>
                <a:gd name="T8" fmla="*/ 7 w 8"/>
                <a:gd name="T9" fmla="*/ 1 h 12"/>
                <a:gd name="T10" fmla="*/ 6 w 8"/>
                <a:gd name="T11" fmla="*/ 0 h 12"/>
                <a:gd name="T12" fmla="*/ 4 w 8"/>
                <a:gd name="T13" fmla="*/ 0 h 12"/>
                <a:gd name="T14" fmla="*/ 4 w 8"/>
                <a:gd name="T15" fmla="*/ 0 h 12"/>
                <a:gd name="T16" fmla="*/ 3 w 8"/>
                <a:gd name="T17" fmla="*/ 0 h 12"/>
                <a:gd name="T18" fmla="*/ 1 w 8"/>
                <a:gd name="T19" fmla="*/ 1 h 12"/>
                <a:gd name="T20" fmla="*/ 0 w 8"/>
                <a:gd name="T21" fmla="*/ 2 h 12"/>
                <a:gd name="T22" fmla="*/ 0 w 8"/>
                <a:gd name="T23" fmla="*/ 4 h 12"/>
                <a:gd name="T24" fmla="*/ 0 w 8"/>
                <a:gd name="T2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12">
                  <a:moveTo>
                    <a:pt x="8" y="12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1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7" name="Freeform 494"/>
            <p:cNvSpPr>
              <a:spLocks/>
            </p:cNvSpPr>
            <p:nvPr/>
          </p:nvSpPr>
          <p:spPr bwMode="auto">
            <a:xfrm>
              <a:off x="4840288" y="2719388"/>
              <a:ext cx="382588" cy="136525"/>
            </a:xfrm>
            <a:custGeom>
              <a:avLst/>
              <a:gdLst>
                <a:gd name="T0" fmla="*/ 28 w 241"/>
                <a:gd name="T1" fmla="*/ 76 h 86"/>
                <a:gd name="T2" fmla="*/ 45 w 241"/>
                <a:gd name="T3" fmla="*/ 79 h 86"/>
                <a:gd name="T4" fmla="*/ 59 w 241"/>
                <a:gd name="T5" fmla="*/ 86 h 86"/>
                <a:gd name="T6" fmla="*/ 65 w 241"/>
                <a:gd name="T7" fmla="*/ 82 h 86"/>
                <a:gd name="T8" fmla="*/ 80 w 241"/>
                <a:gd name="T9" fmla="*/ 77 h 86"/>
                <a:gd name="T10" fmla="*/ 89 w 241"/>
                <a:gd name="T11" fmla="*/ 76 h 86"/>
                <a:gd name="T12" fmla="*/ 107 w 241"/>
                <a:gd name="T13" fmla="*/ 79 h 86"/>
                <a:gd name="T14" fmla="*/ 120 w 241"/>
                <a:gd name="T15" fmla="*/ 86 h 86"/>
                <a:gd name="T16" fmla="*/ 126 w 241"/>
                <a:gd name="T17" fmla="*/ 82 h 86"/>
                <a:gd name="T18" fmla="*/ 143 w 241"/>
                <a:gd name="T19" fmla="*/ 77 h 86"/>
                <a:gd name="T20" fmla="*/ 151 w 241"/>
                <a:gd name="T21" fmla="*/ 76 h 86"/>
                <a:gd name="T22" fmla="*/ 169 w 241"/>
                <a:gd name="T23" fmla="*/ 79 h 86"/>
                <a:gd name="T24" fmla="*/ 183 w 241"/>
                <a:gd name="T25" fmla="*/ 86 h 86"/>
                <a:gd name="T26" fmla="*/ 189 w 241"/>
                <a:gd name="T27" fmla="*/ 82 h 86"/>
                <a:gd name="T28" fmla="*/ 205 w 241"/>
                <a:gd name="T29" fmla="*/ 77 h 86"/>
                <a:gd name="T30" fmla="*/ 214 w 241"/>
                <a:gd name="T31" fmla="*/ 76 h 86"/>
                <a:gd name="T32" fmla="*/ 228 w 241"/>
                <a:gd name="T33" fmla="*/ 78 h 86"/>
                <a:gd name="T34" fmla="*/ 241 w 241"/>
                <a:gd name="T35" fmla="*/ 84 h 86"/>
                <a:gd name="T36" fmla="*/ 239 w 241"/>
                <a:gd name="T37" fmla="*/ 76 h 86"/>
                <a:gd name="T38" fmla="*/ 232 w 241"/>
                <a:gd name="T39" fmla="*/ 59 h 86"/>
                <a:gd name="T40" fmla="*/ 222 w 241"/>
                <a:gd name="T41" fmla="*/ 45 h 86"/>
                <a:gd name="T42" fmla="*/ 209 w 241"/>
                <a:gd name="T43" fmla="*/ 32 h 86"/>
                <a:gd name="T44" fmla="*/ 192 w 241"/>
                <a:gd name="T45" fmla="*/ 19 h 86"/>
                <a:gd name="T46" fmla="*/ 174 w 241"/>
                <a:gd name="T47" fmla="*/ 10 h 86"/>
                <a:gd name="T48" fmla="*/ 154 w 241"/>
                <a:gd name="T49" fmla="*/ 4 h 86"/>
                <a:gd name="T50" fmla="*/ 132 w 241"/>
                <a:gd name="T51" fmla="*/ 0 h 86"/>
                <a:gd name="T52" fmla="*/ 120 w 241"/>
                <a:gd name="T53" fmla="*/ 0 h 86"/>
                <a:gd name="T54" fmla="*/ 98 w 241"/>
                <a:gd name="T55" fmla="*/ 1 h 86"/>
                <a:gd name="T56" fmla="*/ 77 w 241"/>
                <a:gd name="T57" fmla="*/ 7 h 86"/>
                <a:gd name="T58" fmla="*/ 57 w 241"/>
                <a:gd name="T59" fmla="*/ 14 h 86"/>
                <a:gd name="T60" fmla="*/ 40 w 241"/>
                <a:gd name="T61" fmla="*/ 25 h 86"/>
                <a:gd name="T62" fmla="*/ 26 w 241"/>
                <a:gd name="T63" fmla="*/ 38 h 86"/>
                <a:gd name="T64" fmla="*/ 14 w 241"/>
                <a:gd name="T65" fmla="*/ 52 h 86"/>
                <a:gd name="T66" fmla="*/ 5 w 241"/>
                <a:gd name="T67" fmla="*/ 68 h 86"/>
                <a:gd name="T68" fmla="*/ 0 w 241"/>
                <a:gd name="T69" fmla="*/ 84 h 86"/>
                <a:gd name="T70" fmla="*/ 6 w 241"/>
                <a:gd name="T71" fmla="*/ 81 h 86"/>
                <a:gd name="T72" fmla="*/ 19 w 241"/>
                <a:gd name="T73" fmla="*/ 77 h 86"/>
                <a:gd name="T74" fmla="*/ 28 w 241"/>
                <a:gd name="T75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1" h="86">
                  <a:moveTo>
                    <a:pt x="28" y="76"/>
                  </a:moveTo>
                  <a:lnTo>
                    <a:pt x="28" y="76"/>
                  </a:lnTo>
                  <a:lnTo>
                    <a:pt x="37" y="77"/>
                  </a:lnTo>
                  <a:lnTo>
                    <a:pt x="45" y="79"/>
                  </a:lnTo>
                  <a:lnTo>
                    <a:pt x="52" y="82"/>
                  </a:lnTo>
                  <a:lnTo>
                    <a:pt x="59" y="86"/>
                  </a:lnTo>
                  <a:lnTo>
                    <a:pt x="59" y="86"/>
                  </a:lnTo>
                  <a:lnTo>
                    <a:pt x="65" y="82"/>
                  </a:lnTo>
                  <a:lnTo>
                    <a:pt x="72" y="79"/>
                  </a:lnTo>
                  <a:lnTo>
                    <a:pt x="80" y="77"/>
                  </a:lnTo>
                  <a:lnTo>
                    <a:pt x="89" y="76"/>
                  </a:lnTo>
                  <a:lnTo>
                    <a:pt x="89" y="76"/>
                  </a:lnTo>
                  <a:lnTo>
                    <a:pt x="99" y="77"/>
                  </a:lnTo>
                  <a:lnTo>
                    <a:pt x="107" y="79"/>
                  </a:lnTo>
                  <a:lnTo>
                    <a:pt x="114" y="82"/>
                  </a:lnTo>
                  <a:lnTo>
                    <a:pt x="120" y="86"/>
                  </a:lnTo>
                  <a:lnTo>
                    <a:pt x="120" y="86"/>
                  </a:lnTo>
                  <a:lnTo>
                    <a:pt x="126" y="82"/>
                  </a:lnTo>
                  <a:lnTo>
                    <a:pt x="135" y="79"/>
                  </a:lnTo>
                  <a:lnTo>
                    <a:pt x="143" y="77"/>
                  </a:lnTo>
                  <a:lnTo>
                    <a:pt x="151" y="76"/>
                  </a:lnTo>
                  <a:lnTo>
                    <a:pt x="151" y="76"/>
                  </a:lnTo>
                  <a:lnTo>
                    <a:pt x="160" y="77"/>
                  </a:lnTo>
                  <a:lnTo>
                    <a:pt x="169" y="79"/>
                  </a:lnTo>
                  <a:lnTo>
                    <a:pt x="176" y="82"/>
                  </a:lnTo>
                  <a:lnTo>
                    <a:pt x="183" y="86"/>
                  </a:lnTo>
                  <a:lnTo>
                    <a:pt x="183" y="86"/>
                  </a:lnTo>
                  <a:lnTo>
                    <a:pt x="189" y="82"/>
                  </a:lnTo>
                  <a:lnTo>
                    <a:pt x="196" y="79"/>
                  </a:lnTo>
                  <a:lnTo>
                    <a:pt x="205" y="77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21" y="77"/>
                  </a:lnTo>
                  <a:lnTo>
                    <a:pt x="228" y="78"/>
                  </a:lnTo>
                  <a:lnTo>
                    <a:pt x="234" y="81"/>
                  </a:lnTo>
                  <a:lnTo>
                    <a:pt x="241" y="84"/>
                  </a:lnTo>
                  <a:lnTo>
                    <a:pt x="241" y="84"/>
                  </a:lnTo>
                  <a:lnTo>
                    <a:pt x="239" y="76"/>
                  </a:lnTo>
                  <a:lnTo>
                    <a:pt x="235" y="68"/>
                  </a:lnTo>
                  <a:lnTo>
                    <a:pt x="232" y="59"/>
                  </a:lnTo>
                  <a:lnTo>
                    <a:pt x="227" y="52"/>
                  </a:lnTo>
                  <a:lnTo>
                    <a:pt x="222" y="45"/>
                  </a:lnTo>
                  <a:lnTo>
                    <a:pt x="215" y="38"/>
                  </a:lnTo>
                  <a:lnTo>
                    <a:pt x="209" y="32"/>
                  </a:lnTo>
                  <a:lnTo>
                    <a:pt x="200" y="25"/>
                  </a:lnTo>
                  <a:lnTo>
                    <a:pt x="192" y="19"/>
                  </a:lnTo>
                  <a:lnTo>
                    <a:pt x="183" y="14"/>
                  </a:lnTo>
                  <a:lnTo>
                    <a:pt x="174" y="10"/>
                  </a:lnTo>
                  <a:lnTo>
                    <a:pt x="164" y="7"/>
                  </a:lnTo>
                  <a:lnTo>
                    <a:pt x="154" y="4"/>
                  </a:lnTo>
                  <a:lnTo>
                    <a:pt x="143" y="1"/>
                  </a:lnTo>
                  <a:lnTo>
                    <a:pt x="132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09" y="0"/>
                  </a:lnTo>
                  <a:lnTo>
                    <a:pt x="98" y="1"/>
                  </a:lnTo>
                  <a:lnTo>
                    <a:pt x="87" y="4"/>
                  </a:lnTo>
                  <a:lnTo>
                    <a:pt x="77" y="7"/>
                  </a:lnTo>
                  <a:lnTo>
                    <a:pt x="67" y="10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0" y="25"/>
                  </a:lnTo>
                  <a:lnTo>
                    <a:pt x="33" y="32"/>
                  </a:lnTo>
                  <a:lnTo>
                    <a:pt x="26" y="38"/>
                  </a:lnTo>
                  <a:lnTo>
                    <a:pt x="19" y="45"/>
                  </a:lnTo>
                  <a:lnTo>
                    <a:pt x="14" y="52"/>
                  </a:lnTo>
                  <a:lnTo>
                    <a:pt x="9" y="59"/>
                  </a:lnTo>
                  <a:lnTo>
                    <a:pt x="5" y="68"/>
                  </a:lnTo>
                  <a:lnTo>
                    <a:pt x="2" y="76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6" y="81"/>
                  </a:lnTo>
                  <a:lnTo>
                    <a:pt x="12" y="78"/>
                  </a:lnTo>
                  <a:lnTo>
                    <a:pt x="19" y="77"/>
                  </a:lnTo>
                  <a:lnTo>
                    <a:pt x="28" y="76"/>
                  </a:lnTo>
                  <a:lnTo>
                    <a:pt x="28" y="7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8" name="Freeform 495"/>
            <p:cNvSpPr>
              <a:spLocks/>
            </p:cNvSpPr>
            <p:nvPr/>
          </p:nvSpPr>
          <p:spPr bwMode="auto">
            <a:xfrm>
              <a:off x="2701926" y="1670050"/>
              <a:ext cx="466725" cy="254000"/>
            </a:xfrm>
            <a:custGeom>
              <a:avLst/>
              <a:gdLst>
                <a:gd name="T0" fmla="*/ 294 w 294"/>
                <a:gd name="T1" fmla="*/ 76 h 160"/>
                <a:gd name="T2" fmla="*/ 294 w 294"/>
                <a:gd name="T3" fmla="*/ 0 h 160"/>
                <a:gd name="T4" fmla="*/ 0 w 294"/>
                <a:gd name="T5" fmla="*/ 0 h 160"/>
                <a:gd name="T6" fmla="*/ 0 w 294"/>
                <a:gd name="T7" fmla="*/ 160 h 160"/>
                <a:gd name="T8" fmla="*/ 213 w 294"/>
                <a:gd name="T9" fmla="*/ 160 h 160"/>
                <a:gd name="T10" fmla="*/ 213 w 294"/>
                <a:gd name="T11" fmla="*/ 160 h 160"/>
                <a:gd name="T12" fmla="*/ 213 w 294"/>
                <a:gd name="T13" fmla="*/ 15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4" h="160">
                  <a:moveTo>
                    <a:pt x="294" y="76"/>
                  </a:moveTo>
                  <a:lnTo>
                    <a:pt x="294" y="0"/>
                  </a:lnTo>
                  <a:lnTo>
                    <a:pt x="0" y="0"/>
                  </a:lnTo>
                  <a:lnTo>
                    <a:pt x="0" y="160"/>
                  </a:lnTo>
                  <a:lnTo>
                    <a:pt x="213" y="160"/>
                  </a:lnTo>
                  <a:lnTo>
                    <a:pt x="213" y="160"/>
                  </a:lnTo>
                  <a:lnTo>
                    <a:pt x="213" y="15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9" name="Freeform 496"/>
            <p:cNvSpPr>
              <a:spLocks/>
            </p:cNvSpPr>
            <p:nvPr/>
          </p:nvSpPr>
          <p:spPr bwMode="auto">
            <a:xfrm>
              <a:off x="2851151" y="1704975"/>
              <a:ext cx="166688" cy="182563"/>
            </a:xfrm>
            <a:custGeom>
              <a:avLst/>
              <a:gdLst>
                <a:gd name="T0" fmla="*/ 53 w 105"/>
                <a:gd name="T1" fmla="*/ 115 h 115"/>
                <a:gd name="T2" fmla="*/ 53 w 105"/>
                <a:gd name="T3" fmla="*/ 115 h 115"/>
                <a:gd name="T4" fmla="*/ 42 w 105"/>
                <a:gd name="T5" fmla="*/ 114 h 115"/>
                <a:gd name="T6" fmla="*/ 32 w 105"/>
                <a:gd name="T7" fmla="*/ 111 h 115"/>
                <a:gd name="T8" fmla="*/ 23 w 105"/>
                <a:gd name="T9" fmla="*/ 106 h 115"/>
                <a:gd name="T10" fmla="*/ 16 w 105"/>
                <a:gd name="T11" fmla="*/ 99 h 115"/>
                <a:gd name="T12" fmla="*/ 9 w 105"/>
                <a:gd name="T13" fmla="*/ 90 h 115"/>
                <a:gd name="T14" fmla="*/ 4 w 105"/>
                <a:gd name="T15" fmla="*/ 80 h 115"/>
                <a:gd name="T16" fmla="*/ 1 w 105"/>
                <a:gd name="T17" fmla="*/ 69 h 115"/>
                <a:gd name="T18" fmla="*/ 0 w 105"/>
                <a:gd name="T19" fmla="*/ 58 h 115"/>
                <a:gd name="T20" fmla="*/ 0 w 105"/>
                <a:gd name="T21" fmla="*/ 58 h 115"/>
                <a:gd name="T22" fmla="*/ 1 w 105"/>
                <a:gd name="T23" fmla="*/ 46 h 115"/>
                <a:gd name="T24" fmla="*/ 4 w 105"/>
                <a:gd name="T25" fmla="*/ 35 h 115"/>
                <a:gd name="T26" fmla="*/ 9 w 105"/>
                <a:gd name="T27" fmla="*/ 26 h 115"/>
                <a:gd name="T28" fmla="*/ 16 w 105"/>
                <a:gd name="T29" fmla="*/ 16 h 115"/>
                <a:gd name="T30" fmla="*/ 23 w 105"/>
                <a:gd name="T31" fmla="*/ 9 h 115"/>
                <a:gd name="T32" fmla="*/ 32 w 105"/>
                <a:gd name="T33" fmla="*/ 4 h 115"/>
                <a:gd name="T34" fmla="*/ 42 w 105"/>
                <a:gd name="T35" fmla="*/ 1 h 115"/>
                <a:gd name="T36" fmla="*/ 53 w 105"/>
                <a:gd name="T37" fmla="*/ 0 h 115"/>
                <a:gd name="T38" fmla="*/ 53 w 105"/>
                <a:gd name="T39" fmla="*/ 0 h 115"/>
                <a:gd name="T40" fmla="*/ 63 w 105"/>
                <a:gd name="T41" fmla="*/ 1 h 115"/>
                <a:gd name="T42" fmla="*/ 73 w 105"/>
                <a:gd name="T43" fmla="*/ 4 h 115"/>
                <a:gd name="T44" fmla="*/ 83 w 105"/>
                <a:gd name="T45" fmla="*/ 9 h 115"/>
                <a:gd name="T46" fmla="*/ 90 w 105"/>
                <a:gd name="T47" fmla="*/ 16 h 115"/>
                <a:gd name="T48" fmla="*/ 97 w 105"/>
                <a:gd name="T49" fmla="*/ 26 h 115"/>
                <a:gd name="T50" fmla="*/ 101 w 105"/>
                <a:gd name="T51" fmla="*/ 35 h 115"/>
                <a:gd name="T52" fmla="*/ 104 w 105"/>
                <a:gd name="T53" fmla="*/ 46 h 115"/>
                <a:gd name="T54" fmla="*/ 105 w 105"/>
                <a:gd name="T55" fmla="*/ 58 h 115"/>
                <a:gd name="T56" fmla="*/ 105 w 105"/>
                <a:gd name="T57" fmla="*/ 58 h 115"/>
                <a:gd name="T58" fmla="*/ 104 w 105"/>
                <a:gd name="T59" fmla="*/ 69 h 115"/>
                <a:gd name="T60" fmla="*/ 101 w 105"/>
                <a:gd name="T61" fmla="*/ 80 h 115"/>
                <a:gd name="T62" fmla="*/ 97 w 105"/>
                <a:gd name="T63" fmla="*/ 90 h 115"/>
                <a:gd name="T64" fmla="*/ 90 w 105"/>
                <a:gd name="T65" fmla="*/ 99 h 115"/>
                <a:gd name="T66" fmla="*/ 83 w 105"/>
                <a:gd name="T67" fmla="*/ 106 h 115"/>
                <a:gd name="T68" fmla="*/ 73 w 105"/>
                <a:gd name="T69" fmla="*/ 111 h 115"/>
                <a:gd name="T70" fmla="*/ 63 w 105"/>
                <a:gd name="T71" fmla="*/ 114 h 115"/>
                <a:gd name="T72" fmla="*/ 53 w 105"/>
                <a:gd name="T73" fmla="*/ 115 h 115"/>
                <a:gd name="T74" fmla="*/ 53 w 105"/>
                <a:gd name="T7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15">
                  <a:moveTo>
                    <a:pt x="53" y="115"/>
                  </a:moveTo>
                  <a:lnTo>
                    <a:pt x="53" y="115"/>
                  </a:lnTo>
                  <a:lnTo>
                    <a:pt x="42" y="114"/>
                  </a:lnTo>
                  <a:lnTo>
                    <a:pt x="32" y="111"/>
                  </a:lnTo>
                  <a:lnTo>
                    <a:pt x="23" y="106"/>
                  </a:lnTo>
                  <a:lnTo>
                    <a:pt x="16" y="99"/>
                  </a:lnTo>
                  <a:lnTo>
                    <a:pt x="9" y="90"/>
                  </a:lnTo>
                  <a:lnTo>
                    <a:pt x="4" y="80"/>
                  </a:lnTo>
                  <a:lnTo>
                    <a:pt x="1" y="69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1" y="46"/>
                  </a:lnTo>
                  <a:lnTo>
                    <a:pt x="4" y="35"/>
                  </a:lnTo>
                  <a:lnTo>
                    <a:pt x="9" y="26"/>
                  </a:lnTo>
                  <a:lnTo>
                    <a:pt x="16" y="16"/>
                  </a:lnTo>
                  <a:lnTo>
                    <a:pt x="23" y="9"/>
                  </a:lnTo>
                  <a:lnTo>
                    <a:pt x="32" y="4"/>
                  </a:lnTo>
                  <a:lnTo>
                    <a:pt x="42" y="1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63" y="1"/>
                  </a:lnTo>
                  <a:lnTo>
                    <a:pt x="73" y="4"/>
                  </a:lnTo>
                  <a:lnTo>
                    <a:pt x="83" y="9"/>
                  </a:lnTo>
                  <a:lnTo>
                    <a:pt x="90" y="16"/>
                  </a:lnTo>
                  <a:lnTo>
                    <a:pt x="97" y="26"/>
                  </a:lnTo>
                  <a:lnTo>
                    <a:pt x="101" y="35"/>
                  </a:lnTo>
                  <a:lnTo>
                    <a:pt x="104" y="46"/>
                  </a:lnTo>
                  <a:lnTo>
                    <a:pt x="105" y="58"/>
                  </a:lnTo>
                  <a:lnTo>
                    <a:pt x="105" y="58"/>
                  </a:lnTo>
                  <a:lnTo>
                    <a:pt x="104" y="69"/>
                  </a:lnTo>
                  <a:lnTo>
                    <a:pt x="101" y="80"/>
                  </a:lnTo>
                  <a:lnTo>
                    <a:pt x="97" y="90"/>
                  </a:lnTo>
                  <a:lnTo>
                    <a:pt x="90" y="99"/>
                  </a:lnTo>
                  <a:lnTo>
                    <a:pt x="83" y="106"/>
                  </a:lnTo>
                  <a:lnTo>
                    <a:pt x="73" y="111"/>
                  </a:lnTo>
                  <a:lnTo>
                    <a:pt x="63" y="114"/>
                  </a:lnTo>
                  <a:lnTo>
                    <a:pt x="53" y="115"/>
                  </a:lnTo>
                  <a:lnTo>
                    <a:pt x="53" y="1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0" name="Line 497"/>
            <p:cNvSpPr>
              <a:spLocks noChangeShapeType="1"/>
            </p:cNvSpPr>
            <p:nvPr/>
          </p:nvSpPr>
          <p:spPr bwMode="auto">
            <a:xfrm>
              <a:off x="2971801" y="1814513"/>
              <a:ext cx="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1" name="Freeform 498"/>
            <p:cNvSpPr>
              <a:spLocks/>
            </p:cNvSpPr>
            <p:nvPr/>
          </p:nvSpPr>
          <p:spPr bwMode="auto">
            <a:xfrm>
              <a:off x="3060701" y="1901825"/>
              <a:ext cx="134938" cy="42863"/>
            </a:xfrm>
            <a:custGeom>
              <a:avLst/>
              <a:gdLst>
                <a:gd name="T0" fmla="*/ 85 w 85"/>
                <a:gd name="T1" fmla="*/ 0 h 27"/>
                <a:gd name="T2" fmla="*/ 85 w 85"/>
                <a:gd name="T3" fmla="*/ 0 h 27"/>
                <a:gd name="T4" fmla="*/ 84 w 85"/>
                <a:gd name="T5" fmla="*/ 2 h 27"/>
                <a:gd name="T6" fmla="*/ 82 w 85"/>
                <a:gd name="T7" fmla="*/ 5 h 27"/>
                <a:gd name="T8" fmla="*/ 78 w 85"/>
                <a:gd name="T9" fmla="*/ 7 h 27"/>
                <a:gd name="T10" fmla="*/ 73 w 85"/>
                <a:gd name="T11" fmla="*/ 9 h 27"/>
                <a:gd name="T12" fmla="*/ 60 w 85"/>
                <a:gd name="T13" fmla="*/ 11 h 27"/>
                <a:gd name="T14" fmla="*/ 43 w 85"/>
                <a:gd name="T15" fmla="*/ 12 h 27"/>
                <a:gd name="T16" fmla="*/ 43 w 85"/>
                <a:gd name="T17" fmla="*/ 12 h 27"/>
                <a:gd name="T18" fmla="*/ 27 w 85"/>
                <a:gd name="T19" fmla="*/ 11 h 27"/>
                <a:gd name="T20" fmla="*/ 13 w 85"/>
                <a:gd name="T21" fmla="*/ 9 h 27"/>
                <a:gd name="T22" fmla="*/ 7 w 85"/>
                <a:gd name="T23" fmla="*/ 7 h 27"/>
                <a:gd name="T24" fmla="*/ 4 w 85"/>
                <a:gd name="T25" fmla="*/ 5 h 27"/>
                <a:gd name="T26" fmla="*/ 1 w 85"/>
                <a:gd name="T27" fmla="*/ 2 h 27"/>
                <a:gd name="T28" fmla="*/ 0 w 85"/>
                <a:gd name="T29" fmla="*/ 0 h 27"/>
                <a:gd name="T30" fmla="*/ 0 w 85"/>
                <a:gd name="T31" fmla="*/ 17 h 27"/>
                <a:gd name="T32" fmla="*/ 0 w 85"/>
                <a:gd name="T33" fmla="*/ 17 h 27"/>
                <a:gd name="T34" fmla="*/ 1 w 85"/>
                <a:gd name="T35" fmla="*/ 19 h 27"/>
                <a:gd name="T36" fmla="*/ 4 w 85"/>
                <a:gd name="T37" fmla="*/ 21 h 27"/>
                <a:gd name="T38" fmla="*/ 7 w 85"/>
                <a:gd name="T39" fmla="*/ 22 h 27"/>
                <a:gd name="T40" fmla="*/ 13 w 85"/>
                <a:gd name="T41" fmla="*/ 24 h 27"/>
                <a:gd name="T42" fmla="*/ 27 w 85"/>
                <a:gd name="T43" fmla="*/ 26 h 27"/>
                <a:gd name="T44" fmla="*/ 43 w 85"/>
                <a:gd name="T45" fmla="*/ 27 h 27"/>
                <a:gd name="T46" fmla="*/ 43 w 85"/>
                <a:gd name="T47" fmla="*/ 27 h 27"/>
                <a:gd name="T48" fmla="*/ 60 w 85"/>
                <a:gd name="T49" fmla="*/ 26 h 27"/>
                <a:gd name="T50" fmla="*/ 73 w 85"/>
                <a:gd name="T51" fmla="*/ 24 h 27"/>
                <a:gd name="T52" fmla="*/ 78 w 85"/>
                <a:gd name="T53" fmla="*/ 22 h 27"/>
                <a:gd name="T54" fmla="*/ 82 w 85"/>
                <a:gd name="T55" fmla="*/ 21 h 27"/>
                <a:gd name="T56" fmla="*/ 84 w 85"/>
                <a:gd name="T57" fmla="*/ 19 h 27"/>
                <a:gd name="T58" fmla="*/ 85 w 85"/>
                <a:gd name="T59" fmla="*/ 1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" h="2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5"/>
                  </a:lnTo>
                  <a:lnTo>
                    <a:pt x="78" y="7"/>
                  </a:lnTo>
                  <a:lnTo>
                    <a:pt x="73" y="9"/>
                  </a:lnTo>
                  <a:lnTo>
                    <a:pt x="60" y="11"/>
                  </a:lnTo>
                  <a:lnTo>
                    <a:pt x="43" y="12"/>
                  </a:lnTo>
                  <a:lnTo>
                    <a:pt x="43" y="12"/>
                  </a:lnTo>
                  <a:lnTo>
                    <a:pt x="27" y="11"/>
                  </a:lnTo>
                  <a:lnTo>
                    <a:pt x="13" y="9"/>
                  </a:lnTo>
                  <a:lnTo>
                    <a:pt x="7" y="7"/>
                  </a:lnTo>
                  <a:lnTo>
                    <a:pt x="4" y="5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4" y="21"/>
                  </a:lnTo>
                  <a:lnTo>
                    <a:pt x="7" y="22"/>
                  </a:lnTo>
                  <a:lnTo>
                    <a:pt x="13" y="24"/>
                  </a:lnTo>
                  <a:lnTo>
                    <a:pt x="27" y="26"/>
                  </a:lnTo>
                  <a:lnTo>
                    <a:pt x="43" y="27"/>
                  </a:lnTo>
                  <a:lnTo>
                    <a:pt x="43" y="27"/>
                  </a:lnTo>
                  <a:lnTo>
                    <a:pt x="60" y="26"/>
                  </a:lnTo>
                  <a:lnTo>
                    <a:pt x="73" y="24"/>
                  </a:lnTo>
                  <a:lnTo>
                    <a:pt x="78" y="22"/>
                  </a:lnTo>
                  <a:lnTo>
                    <a:pt x="82" y="21"/>
                  </a:lnTo>
                  <a:lnTo>
                    <a:pt x="84" y="19"/>
                  </a:lnTo>
                  <a:lnTo>
                    <a:pt x="85" y="17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2" name="Freeform 499"/>
            <p:cNvSpPr>
              <a:spLocks/>
            </p:cNvSpPr>
            <p:nvPr/>
          </p:nvSpPr>
          <p:spPr bwMode="auto">
            <a:xfrm>
              <a:off x="3060701" y="18780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5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5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5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5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3" name="Freeform 500"/>
            <p:cNvSpPr>
              <a:spLocks/>
            </p:cNvSpPr>
            <p:nvPr/>
          </p:nvSpPr>
          <p:spPr bwMode="auto">
            <a:xfrm>
              <a:off x="3060701" y="18526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6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6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4" name="Line 501"/>
            <p:cNvSpPr>
              <a:spLocks noChangeShapeType="1"/>
            </p:cNvSpPr>
            <p:nvPr/>
          </p:nvSpPr>
          <p:spPr bwMode="auto">
            <a:xfrm>
              <a:off x="3195638" y="1876425"/>
              <a:ext cx="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5" name="Freeform 502"/>
            <p:cNvSpPr>
              <a:spLocks/>
            </p:cNvSpPr>
            <p:nvPr/>
          </p:nvSpPr>
          <p:spPr bwMode="auto">
            <a:xfrm>
              <a:off x="3060701" y="1825625"/>
              <a:ext cx="134938" cy="26988"/>
            </a:xfrm>
            <a:custGeom>
              <a:avLst/>
              <a:gdLst>
                <a:gd name="T0" fmla="*/ 85 w 85"/>
                <a:gd name="T1" fmla="*/ 0 h 17"/>
                <a:gd name="T2" fmla="*/ 85 w 85"/>
                <a:gd name="T3" fmla="*/ 0 h 17"/>
                <a:gd name="T4" fmla="*/ 84 w 85"/>
                <a:gd name="T5" fmla="*/ 2 h 17"/>
                <a:gd name="T6" fmla="*/ 82 w 85"/>
                <a:gd name="T7" fmla="*/ 4 h 17"/>
                <a:gd name="T8" fmla="*/ 78 w 85"/>
                <a:gd name="T9" fmla="*/ 6 h 17"/>
                <a:gd name="T10" fmla="*/ 73 w 85"/>
                <a:gd name="T11" fmla="*/ 8 h 17"/>
                <a:gd name="T12" fmla="*/ 60 w 85"/>
                <a:gd name="T13" fmla="*/ 10 h 17"/>
                <a:gd name="T14" fmla="*/ 43 w 85"/>
                <a:gd name="T15" fmla="*/ 11 h 17"/>
                <a:gd name="T16" fmla="*/ 43 w 85"/>
                <a:gd name="T17" fmla="*/ 11 h 17"/>
                <a:gd name="T18" fmla="*/ 27 w 85"/>
                <a:gd name="T19" fmla="*/ 10 h 17"/>
                <a:gd name="T20" fmla="*/ 13 w 85"/>
                <a:gd name="T21" fmla="*/ 8 h 17"/>
                <a:gd name="T22" fmla="*/ 7 w 85"/>
                <a:gd name="T23" fmla="*/ 6 h 17"/>
                <a:gd name="T24" fmla="*/ 4 w 85"/>
                <a:gd name="T25" fmla="*/ 4 h 17"/>
                <a:gd name="T26" fmla="*/ 1 w 85"/>
                <a:gd name="T27" fmla="*/ 2 h 17"/>
                <a:gd name="T28" fmla="*/ 0 w 85"/>
                <a:gd name="T29" fmla="*/ 0 h 17"/>
                <a:gd name="T30" fmla="*/ 0 w 85"/>
                <a:gd name="T3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8"/>
                  </a:lnTo>
                  <a:lnTo>
                    <a:pt x="60" y="10"/>
                  </a:lnTo>
                  <a:lnTo>
                    <a:pt x="43" y="11"/>
                  </a:lnTo>
                  <a:lnTo>
                    <a:pt x="43" y="11"/>
                  </a:lnTo>
                  <a:lnTo>
                    <a:pt x="27" y="10"/>
                  </a:lnTo>
                  <a:lnTo>
                    <a:pt x="13" y="8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6" name="Freeform 503"/>
            <p:cNvSpPr>
              <a:spLocks/>
            </p:cNvSpPr>
            <p:nvPr/>
          </p:nvSpPr>
          <p:spPr bwMode="auto">
            <a:xfrm>
              <a:off x="3060701" y="1809750"/>
              <a:ext cx="134938" cy="15875"/>
            </a:xfrm>
            <a:custGeom>
              <a:avLst/>
              <a:gdLst>
                <a:gd name="T0" fmla="*/ 0 w 85"/>
                <a:gd name="T1" fmla="*/ 10 h 10"/>
                <a:gd name="T2" fmla="*/ 0 w 85"/>
                <a:gd name="T3" fmla="*/ 10 h 10"/>
                <a:gd name="T4" fmla="*/ 1 w 85"/>
                <a:gd name="T5" fmla="*/ 8 h 10"/>
                <a:gd name="T6" fmla="*/ 4 w 85"/>
                <a:gd name="T7" fmla="*/ 6 h 10"/>
                <a:gd name="T8" fmla="*/ 8 w 85"/>
                <a:gd name="T9" fmla="*/ 4 h 10"/>
                <a:gd name="T10" fmla="*/ 13 w 85"/>
                <a:gd name="T11" fmla="*/ 3 h 10"/>
                <a:gd name="T12" fmla="*/ 27 w 85"/>
                <a:gd name="T13" fmla="*/ 1 h 10"/>
                <a:gd name="T14" fmla="*/ 43 w 85"/>
                <a:gd name="T15" fmla="*/ 0 h 10"/>
                <a:gd name="T16" fmla="*/ 43 w 85"/>
                <a:gd name="T17" fmla="*/ 0 h 10"/>
                <a:gd name="T18" fmla="*/ 60 w 85"/>
                <a:gd name="T19" fmla="*/ 1 h 10"/>
                <a:gd name="T20" fmla="*/ 73 w 85"/>
                <a:gd name="T21" fmla="*/ 3 h 10"/>
                <a:gd name="T22" fmla="*/ 78 w 85"/>
                <a:gd name="T23" fmla="*/ 4 h 10"/>
                <a:gd name="T24" fmla="*/ 82 w 85"/>
                <a:gd name="T25" fmla="*/ 6 h 10"/>
                <a:gd name="T26" fmla="*/ 84 w 85"/>
                <a:gd name="T27" fmla="*/ 8 h 10"/>
                <a:gd name="T28" fmla="*/ 85 w 85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" h="10">
                  <a:moveTo>
                    <a:pt x="0" y="10"/>
                  </a:moveTo>
                  <a:lnTo>
                    <a:pt x="0" y="10"/>
                  </a:lnTo>
                  <a:lnTo>
                    <a:pt x="1" y="8"/>
                  </a:lnTo>
                  <a:lnTo>
                    <a:pt x="4" y="6"/>
                  </a:lnTo>
                  <a:lnTo>
                    <a:pt x="8" y="4"/>
                  </a:lnTo>
                  <a:lnTo>
                    <a:pt x="13" y="3"/>
                  </a:lnTo>
                  <a:lnTo>
                    <a:pt x="27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60" y="1"/>
                  </a:lnTo>
                  <a:lnTo>
                    <a:pt x="73" y="3"/>
                  </a:lnTo>
                  <a:lnTo>
                    <a:pt x="78" y="4"/>
                  </a:lnTo>
                  <a:lnTo>
                    <a:pt x="82" y="6"/>
                  </a:lnTo>
                  <a:lnTo>
                    <a:pt x="84" y="8"/>
                  </a:lnTo>
                  <a:lnTo>
                    <a:pt x="85" y="1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7" name="Freeform 504"/>
            <p:cNvSpPr>
              <a:spLocks/>
            </p:cNvSpPr>
            <p:nvPr/>
          </p:nvSpPr>
          <p:spPr bwMode="auto">
            <a:xfrm>
              <a:off x="2905126" y="1744663"/>
              <a:ext cx="60325" cy="103188"/>
            </a:xfrm>
            <a:custGeom>
              <a:avLst/>
              <a:gdLst>
                <a:gd name="T0" fmla="*/ 32 w 38"/>
                <a:gd name="T1" fmla="*/ 3 h 65"/>
                <a:gd name="T2" fmla="*/ 32 w 38"/>
                <a:gd name="T3" fmla="*/ 3 h 65"/>
                <a:gd name="T4" fmla="*/ 27 w 38"/>
                <a:gd name="T5" fmla="*/ 1 h 65"/>
                <a:gd name="T6" fmla="*/ 23 w 38"/>
                <a:gd name="T7" fmla="*/ 0 h 65"/>
                <a:gd name="T8" fmla="*/ 18 w 38"/>
                <a:gd name="T9" fmla="*/ 0 h 65"/>
                <a:gd name="T10" fmla="*/ 18 w 38"/>
                <a:gd name="T11" fmla="*/ 0 h 65"/>
                <a:gd name="T12" fmla="*/ 11 w 38"/>
                <a:gd name="T13" fmla="*/ 1 h 65"/>
                <a:gd name="T14" fmla="*/ 7 w 38"/>
                <a:gd name="T15" fmla="*/ 3 h 65"/>
                <a:gd name="T16" fmla="*/ 5 w 38"/>
                <a:gd name="T17" fmla="*/ 7 h 65"/>
                <a:gd name="T18" fmla="*/ 4 w 38"/>
                <a:gd name="T19" fmla="*/ 10 h 65"/>
                <a:gd name="T20" fmla="*/ 4 w 38"/>
                <a:gd name="T21" fmla="*/ 10 h 65"/>
                <a:gd name="T22" fmla="*/ 5 w 38"/>
                <a:gd name="T23" fmla="*/ 15 h 65"/>
                <a:gd name="T24" fmla="*/ 7 w 38"/>
                <a:gd name="T25" fmla="*/ 18 h 65"/>
                <a:gd name="T26" fmla="*/ 13 w 38"/>
                <a:gd name="T27" fmla="*/ 21 h 65"/>
                <a:gd name="T28" fmla="*/ 19 w 38"/>
                <a:gd name="T29" fmla="*/ 24 h 65"/>
                <a:gd name="T30" fmla="*/ 19 w 38"/>
                <a:gd name="T31" fmla="*/ 24 h 65"/>
                <a:gd name="T32" fmla="*/ 27 w 38"/>
                <a:gd name="T33" fmla="*/ 27 h 65"/>
                <a:gd name="T34" fmla="*/ 33 w 38"/>
                <a:gd name="T35" fmla="*/ 33 h 65"/>
                <a:gd name="T36" fmla="*/ 35 w 38"/>
                <a:gd name="T37" fmla="*/ 35 h 65"/>
                <a:gd name="T38" fmla="*/ 36 w 38"/>
                <a:gd name="T39" fmla="*/ 38 h 65"/>
                <a:gd name="T40" fmla="*/ 37 w 38"/>
                <a:gd name="T41" fmla="*/ 42 h 65"/>
                <a:gd name="T42" fmla="*/ 38 w 38"/>
                <a:gd name="T43" fmla="*/ 45 h 65"/>
                <a:gd name="T44" fmla="*/ 38 w 38"/>
                <a:gd name="T45" fmla="*/ 45 h 65"/>
                <a:gd name="T46" fmla="*/ 37 w 38"/>
                <a:gd name="T47" fmla="*/ 49 h 65"/>
                <a:gd name="T48" fmla="*/ 36 w 38"/>
                <a:gd name="T49" fmla="*/ 53 h 65"/>
                <a:gd name="T50" fmla="*/ 34 w 38"/>
                <a:gd name="T51" fmla="*/ 56 h 65"/>
                <a:gd name="T52" fmla="*/ 31 w 38"/>
                <a:gd name="T53" fmla="*/ 59 h 65"/>
                <a:gd name="T54" fmla="*/ 28 w 38"/>
                <a:gd name="T55" fmla="*/ 62 h 65"/>
                <a:gd name="T56" fmla="*/ 23 w 38"/>
                <a:gd name="T57" fmla="*/ 64 h 65"/>
                <a:gd name="T58" fmla="*/ 18 w 38"/>
                <a:gd name="T59" fmla="*/ 65 h 65"/>
                <a:gd name="T60" fmla="*/ 11 w 38"/>
                <a:gd name="T61" fmla="*/ 65 h 65"/>
                <a:gd name="T62" fmla="*/ 11 w 38"/>
                <a:gd name="T63" fmla="*/ 65 h 65"/>
                <a:gd name="T64" fmla="*/ 5 w 38"/>
                <a:gd name="T65" fmla="*/ 65 h 65"/>
                <a:gd name="T66" fmla="*/ 0 w 38"/>
                <a:gd name="T67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" h="65">
                  <a:moveTo>
                    <a:pt x="32" y="3"/>
                  </a:moveTo>
                  <a:lnTo>
                    <a:pt x="32" y="3"/>
                  </a:lnTo>
                  <a:lnTo>
                    <a:pt x="27" y="1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5" y="7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5" y="15"/>
                  </a:lnTo>
                  <a:lnTo>
                    <a:pt x="7" y="18"/>
                  </a:lnTo>
                  <a:lnTo>
                    <a:pt x="13" y="21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27" y="27"/>
                  </a:lnTo>
                  <a:lnTo>
                    <a:pt x="33" y="33"/>
                  </a:lnTo>
                  <a:lnTo>
                    <a:pt x="35" y="35"/>
                  </a:lnTo>
                  <a:lnTo>
                    <a:pt x="36" y="38"/>
                  </a:lnTo>
                  <a:lnTo>
                    <a:pt x="37" y="42"/>
                  </a:lnTo>
                  <a:lnTo>
                    <a:pt x="38" y="45"/>
                  </a:lnTo>
                  <a:lnTo>
                    <a:pt x="38" y="45"/>
                  </a:lnTo>
                  <a:lnTo>
                    <a:pt x="37" y="49"/>
                  </a:lnTo>
                  <a:lnTo>
                    <a:pt x="36" y="53"/>
                  </a:lnTo>
                  <a:lnTo>
                    <a:pt x="34" y="56"/>
                  </a:lnTo>
                  <a:lnTo>
                    <a:pt x="31" y="59"/>
                  </a:lnTo>
                  <a:lnTo>
                    <a:pt x="28" y="62"/>
                  </a:lnTo>
                  <a:lnTo>
                    <a:pt x="23" y="64"/>
                  </a:lnTo>
                  <a:lnTo>
                    <a:pt x="18" y="65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5" y="65"/>
                  </a:lnTo>
                  <a:lnTo>
                    <a:pt x="0" y="6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8" name="Line 505"/>
            <p:cNvSpPr>
              <a:spLocks noChangeShapeType="1"/>
            </p:cNvSpPr>
            <p:nvPr/>
          </p:nvSpPr>
          <p:spPr bwMode="auto">
            <a:xfrm>
              <a:off x="2935288" y="1719263"/>
              <a:ext cx="0" cy="153988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sp>
        <p:nvSpPr>
          <p:cNvPr id="1630" name="Prostokąt 1629"/>
          <p:cNvSpPr/>
          <p:nvPr userDrawn="1"/>
        </p:nvSpPr>
        <p:spPr>
          <a:xfrm>
            <a:off x="5580112" y="692696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>
                <a:solidFill>
                  <a:srgbClr val="004B88"/>
                </a:solidFill>
              </a:rPr>
              <a:t>Dziękujemy za uwagę</a:t>
            </a:r>
          </a:p>
        </p:txBody>
      </p:sp>
      <p:sp>
        <p:nvSpPr>
          <p:cNvPr id="558" name="Prostokąt 557"/>
          <p:cNvSpPr/>
          <p:nvPr userDrawn="1"/>
        </p:nvSpPr>
        <p:spPr>
          <a:xfrm>
            <a:off x="1979712" y="5517232"/>
            <a:ext cx="1512168" cy="848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800" b="1">
                <a:solidFill>
                  <a:srgbClr val="004B88"/>
                </a:solidFill>
              </a:rPr>
              <a:t>81-812 Sopot</a:t>
            </a:r>
            <a:endParaRPr lang="pl-PL" sz="800">
              <a:solidFill>
                <a:srgbClr val="004B88"/>
              </a:solidFill>
            </a:endParaRPr>
          </a:p>
          <a:p>
            <a:r>
              <a:rPr lang="pl-PL" sz="800" b="1">
                <a:solidFill>
                  <a:srgbClr val="004B88"/>
                </a:solidFill>
              </a:rPr>
              <a:t>ul. Junaków 2</a:t>
            </a:r>
            <a:endParaRPr lang="pl-PL" sz="800">
              <a:solidFill>
                <a:srgbClr val="004B88"/>
              </a:solidFill>
            </a:endParaRPr>
          </a:p>
          <a:p>
            <a:pPr>
              <a:lnSpc>
                <a:spcPts val="1100"/>
              </a:lnSpc>
            </a:pPr>
            <a:r>
              <a:rPr lang="pl-PL" sz="800">
                <a:solidFill>
                  <a:srgbClr val="004B88"/>
                </a:solidFill>
              </a:rPr>
              <a:t>Tel.: (48-58) 550 60 70</a:t>
            </a:r>
          </a:p>
          <a:p>
            <a:r>
              <a:rPr lang="pl-PL" sz="800">
                <a:solidFill>
                  <a:srgbClr val="004B88"/>
                </a:solidFill>
              </a:rPr>
              <a:t>Fax: (48-58) 550 66 70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800">
                <a:solidFill>
                  <a:srgbClr val="004B88"/>
                </a:solidFill>
              </a:rPr>
              <a:t>kontakt@pbs.pl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800">
                <a:solidFill>
                  <a:srgbClr val="004B88"/>
                </a:solidFill>
              </a:rPr>
              <a:t>www.pbs.pl</a:t>
            </a:r>
          </a:p>
        </p:txBody>
      </p:sp>
    </p:spTree>
    <p:extLst>
      <p:ext uri="{BB962C8B-B14F-4D97-AF65-F5344CB8AC3E}">
        <p14:creationId xmlns:p14="http://schemas.microsoft.com/office/powerpoint/2010/main" val="29338475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 kolumny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 userDrawn="1"/>
        </p:nvSpPr>
        <p:spPr>
          <a:xfrm>
            <a:off x="467544" y="5517232"/>
            <a:ext cx="2318687" cy="3134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jest dużo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908049"/>
            <a:ext cx="4103687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Miejsce na drugą kolumnę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endParaRPr lang="pl-PL"/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endParaRPr lang="pl-PL"/>
          </a:p>
          <a:p>
            <a:pPr marL="742950" lvl="1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</p:spTree>
    <p:extLst>
      <p:ext uri="{BB962C8B-B14F-4D97-AF65-F5344CB8AC3E}">
        <p14:creationId xmlns:p14="http://schemas.microsoft.com/office/powerpoint/2010/main" val="17637687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pyt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 baseline="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55" name="Symbol zastępczy tekstu 54"/>
          <p:cNvSpPr>
            <a:spLocks noGrp="1"/>
          </p:cNvSpPr>
          <p:nvPr>
            <p:ph type="body" sz="quarter" idx="11" hasCustomPrompt="1"/>
          </p:nvPr>
        </p:nvSpPr>
        <p:spPr>
          <a:xfrm>
            <a:off x="333052" y="908050"/>
            <a:ext cx="8487419" cy="25269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  <a:lvl2pPr marL="457200" indent="0" algn="l">
              <a:buNone/>
              <a:defRPr sz="1000"/>
            </a:lvl2pPr>
            <a:lvl3pPr marL="914400" indent="0" algn="l">
              <a:buNone/>
              <a:defRPr sz="1000"/>
            </a:lvl3pPr>
            <a:lvl4pPr marL="1371600" indent="0" algn="l">
              <a:buNone/>
              <a:defRPr sz="1000"/>
            </a:lvl4pPr>
            <a:lvl5pPr marL="1828800" indent="0" algn="l">
              <a:buNone/>
              <a:defRPr sz="1000"/>
            </a:lvl5pPr>
          </a:lstStyle>
          <a:p>
            <a:pPr lvl="0"/>
            <a:r>
              <a:rPr lang="pl-PL"/>
              <a:t>Treść pytania</a:t>
            </a:r>
          </a:p>
        </p:txBody>
      </p:sp>
      <p:sp>
        <p:nvSpPr>
          <p:cNvPr id="56" name="Symbol zastępczy tekstu 54"/>
          <p:cNvSpPr>
            <a:spLocks noGrp="1"/>
          </p:cNvSpPr>
          <p:nvPr>
            <p:ph type="body" sz="quarter" idx="12" hasCustomPrompt="1"/>
          </p:nvPr>
        </p:nvSpPr>
        <p:spPr>
          <a:xfrm>
            <a:off x="333053" y="5517256"/>
            <a:ext cx="8487418" cy="216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800" b="0" i="1"/>
            </a:lvl1pPr>
            <a:lvl2pPr marL="457200" indent="0" algn="l">
              <a:buNone/>
              <a:defRPr sz="1000"/>
            </a:lvl2pPr>
            <a:lvl3pPr marL="914400" indent="0" algn="l">
              <a:buNone/>
              <a:defRPr sz="1000"/>
            </a:lvl3pPr>
            <a:lvl4pPr marL="1371600" indent="0" algn="l">
              <a:buNone/>
              <a:defRPr sz="1000"/>
            </a:lvl4pPr>
            <a:lvl5pPr marL="1828800" indent="0" algn="l">
              <a:buNone/>
              <a:defRPr sz="1000"/>
            </a:lvl5pPr>
          </a:lstStyle>
          <a:p>
            <a:pPr lvl="0"/>
            <a:r>
              <a:rPr lang="pl-PL"/>
              <a:t>Próba:</a:t>
            </a:r>
          </a:p>
        </p:txBody>
      </p:sp>
      <p:sp>
        <p:nvSpPr>
          <p:cNvPr id="8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2" name="Prostokąt 1"/>
          <p:cNvSpPr/>
          <p:nvPr userDrawn="1"/>
        </p:nvSpPr>
        <p:spPr>
          <a:xfrm>
            <a:off x="395536" y="5373216"/>
            <a:ext cx="856895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05475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tytułowa_cie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Obraz 5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7192"/>
          </a:xfrm>
          <a:prstGeom prst="rect">
            <a:avLst/>
          </a:prstGeom>
        </p:spPr>
      </p:pic>
      <p:grpSp>
        <p:nvGrpSpPr>
          <p:cNvPr id="342" name="Grupa 341"/>
          <p:cNvGrpSpPr/>
          <p:nvPr userDrawn="1"/>
        </p:nvGrpSpPr>
        <p:grpSpPr>
          <a:xfrm>
            <a:off x="8100392" y="5517232"/>
            <a:ext cx="709945" cy="792088"/>
            <a:chOff x="3951130" y="2132856"/>
            <a:chExt cx="2298915" cy="2564904"/>
          </a:xfrm>
        </p:grpSpPr>
        <p:sp>
          <p:nvSpPr>
            <p:cNvPr id="343" name="Freeform 164"/>
            <p:cNvSpPr>
              <a:spLocks noEditPoints="1"/>
            </p:cNvSpPr>
            <p:nvPr/>
          </p:nvSpPr>
          <p:spPr bwMode="auto">
            <a:xfrm>
              <a:off x="4744350" y="3897415"/>
              <a:ext cx="112215" cy="179306"/>
            </a:xfrm>
            <a:custGeom>
              <a:avLst/>
              <a:gdLst>
                <a:gd name="T0" fmla="*/ 198 w 567"/>
                <a:gd name="T1" fmla="*/ 547 h 906"/>
                <a:gd name="T2" fmla="*/ 109 w 567"/>
                <a:gd name="T3" fmla="*/ 881 h 906"/>
                <a:gd name="T4" fmla="*/ 107 w 567"/>
                <a:gd name="T5" fmla="*/ 890 h 906"/>
                <a:gd name="T6" fmla="*/ 100 w 567"/>
                <a:gd name="T7" fmla="*/ 901 h 906"/>
                <a:gd name="T8" fmla="*/ 87 w 567"/>
                <a:gd name="T9" fmla="*/ 906 h 906"/>
                <a:gd name="T10" fmla="*/ 17 w 567"/>
                <a:gd name="T11" fmla="*/ 905 h 906"/>
                <a:gd name="T12" fmla="*/ 6 w 567"/>
                <a:gd name="T13" fmla="*/ 898 h 906"/>
                <a:gd name="T14" fmla="*/ 0 w 567"/>
                <a:gd name="T15" fmla="*/ 886 h 906"/>
                <a:gd name="T16" fmla="*/ 0 w 567"/>
                <a:gd name="T17" fmla="*/ 40 h 906"/>
                <a:gd name="T18" fmla="*/ 4 w 567"/>
                <a:gd name="T19" fmla="*/ 24 h 906"/>
                <a:gd name="T20" fmla="*/ 16 w 567"/>
                <a:gd name="T21" fmla="*/ 13 h 906"/>
                <a:gd name="T22" fmla="*/ 29 w 567"/>
                <a:gd name="T23" fmla="*/ 10 h 906"/>
                <a:gd name="T24" fmla="*/ 175 w 567"/>
                <a:gd name="T25" fmla="*/ 1 h 906"/>
                <a:gd name="T26" fmla="*/ 265 w 567"/>
                <a:gd name="T27" fmla="*/ 1 h 906"/>
                <a:gd name="T28" fmla="*/ 365 w 567"/>
                <a:gd name="T29" fmla="*/ 13 h 906"/>
                <a:gd name="T30" fmla="*/ 435 w 567"/>
                <a:gd name="T31" fmla="*/ 38 h 906"/>
                <a:gd name="T32" fmla="*/ 471 w 567"/>
                <a:gd name="T33" fmla="*/ 58 h 906"/>
                <a:gd name="T34" fmla="*/ 502 w 567"/>
                <a:gd name="T35" fmla="*/ 83 h 906"/>
                <a:gd name="T36" fmla="*/ 528 w 567"/>
                <a:gd name="T37" fmla="*/ 116 h 906"/>
                <a:gd name="T38" fmla="*/ 547 w 567"/>
                <a:gd name="T39" fmla="*/ 152 h 906"/>
                <a:gd name="T40" fmla="*/ 561 w 567"/>
                <a:gd name="T41" fmla="*/ 195 h 906"/>
                <a:gd name="T42" fmla="*/ 567 w 567"/>
                <a:gd name="T43" fmla="*/ 244 h 906"/>
                <a:gd name="T44" fmla="*/ 567 w 567"/>
                <a:gd name="T45" fmla="*/ 277 h 906"/>
                <a:gd name="T46" fmla="*/ 563 w 567"/>
                <a:gd name="T47" fmla="*/ 331 h 906"/>
                <a:gd name="T48" fmla="*/ 553 w 567"/>
                <a:gd name="T49" fmla="*/ 377 h 906"/>
                <a:gd name="T50" fmla="*/ 536 w 567"/>
                <a:gd name="T51" fmla="*/ 417 h 906"/>
                <a:gd name="T52" fmla="*/ 511 w 567"/>
                <a:gd name="T53" fmla="*/ 452 h 906"/>
                <a:gd name="T54" fmla="*/ 483 w 567"/>
                <a:gd name="T55" fmla="*/ 480 h 906"/>
                <a:gd name="T56" fmla="*/ 447 w 567"/>
                <a:gd name="T57" fmla="*/ 503 h 906"/>
                <a:gd name="T58" fmla="*/ 394 w 567"/>
                <a:gd name="T59" fmla="*/ 526 h 906"/>
                <a:gd name="T60" fmla="*/ 299 w 567"/>
                <a:gd name="T61" fmla="*/ 544 h 906"/>
                <a:gd name="T62" fmla="*/ 229 w 567"/>
                <a:gd name="T63" fmla="*/ 548 h 906"/>
                <a:gd name="T64" fmla="*/ 456 w 567"/>
                <a:gd name="T65" fmla="*/ 239 h 906"/>
                <a:gd name="T66" fmla="*/ 444 w 567"/>
                <a:gd name="T67" fmla="*/ 184 h 906"/>
                <a:gd name="T68" fmla="*/ 415 w 567"/>
                <a:gd name="T69" fmla="*/ 143 h 906"/>
                <a:gd name="T70" fmla="*/ 369 w 567"/>
                <a:gd name="T71" fmla="*/ 114 h 906"/>
                <a:gd name="T72" fmla="*/ 308 w 567"/>
                <a:gd name="T73" fmla="*/ 98 h 906"/>
                <a:gd name="T74" fmla="*/ 229 w 567"/>
                <a:gd name="T75" fmla="*/ 93 h 906"/>
                <a:gd name="T76" fmla="*/ 109 w 567"/>
                <a:gd name="T77" fmla="*/ 97 h 906"/>
                <a:gd name="T78" fmla="*/ 167 w 567"/>
                <a:gd name="T79" fmla="*/ 454 h 906"/>
                <a:gd name="T80" fmla="*/ 229 w 567"/>
                <a:gd name="T81" fmla="*/ 456 h 906"/>
                <a:gd name="T82" fmla="*/ 312 w 567"/>
                <a:gd name="T83" fmla="*/ 450 h 906"/>
                <a:gd name="T84" fmla="*/ 374 w 567"/>
                <a:gd name="T85" fmla="*/ 433 h 906"/>
                <a:gd name="T86" fmla="*/ 417 w 567"/>
                <a:gd name="T87" fmla="*/ 402 h 906"/>
                <a:gd name="T88" fmla="*/ 445 w 567"/>
                <a:gd name="T89" fmla="*/ 359 h 906"/>
                <a:gd name="T90" fmla="*/ 456 w 567"/>
                <a:gd name="T91" fmla="*/ 30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7" h="906">
                  <a:moveTo>
                    <a:pt x="229" y="548"/>
                  </a:moveTo>
                  <a:lnTo>
                    <a:pt x="229" y="548"/>
                  </a:lnTo>
                  <a:lnTo>
                    <a:pt x="198" y="547"/>
                  </a:lnTo>
                  <a:lnTo>
                    <a:pt x="166" y="546"/>
                  </a:lnTo>
                  <a:lnTo>
                    <a:pt x="109" y="542"/>
                  </a:lnTo>
                  <a:lnTo>
                    <a:pt x="109" y="881"/>
                  </a:lnTo>
                  <a:lnTo>
                    <a:pt x="109" y="881"/>
                  </a:lnTo>
                  <a:lnTo>
                    <a:pt x="108" y="885"/>
                  </a:lnTo>
                  <a:lnTo>
                    <a:pt x="107" y="890"/>
                  </a:lnTo>
                  <a:lnTo>
                    <a:pt x="105" y="894"/>
                  </a:lnTo>
                  <a:lnTo>
                    <a:pt x="102" y="898"/>
                  </a:lnTo>
                  <a:lnTo>
                    <a:pt x="100" y="901"/>
                  </a:lnTo>
                  <a:lnTo>
                    <a:pt x="95" y="904"/>
                  </a:lnTo>
                  <a:lnTo>
                    <a:pt x="92" y="905"/>
                  </a:lnTo>
                  <a:lnTo>
                    <a:pt x="87" y="906"/>
                  </a:lnTo>
                  <a:lnTo>
                    <a:pt x="22" y="906"/>
                  </a:lnTo>
                  <a:lnTo>
                    <a:pt x="22" y="906"/>
                  </a:lnTo>
                  <a:lnTo>
                    <a:pt x="17" y="905"/>
                  </a:lnTo>
                  <a:lnTo>
                    <a:pt x="12" y="904"/>
                  </a:lnTo>
                  <a:lnTo>
                    <a:pt x="9" y="901"/>
                  </a:lnTo>
                  <a:lnTo>
                    <a:pt x="6" y="898"/>
                  </a:lnTo>
                  <a:lnTo>
                    <a:pt x="3" y="894"/>
                  </a:lnTo>
                  <a:lnTo>
                    <a:pt x="1" y="891"/>
                  </a:lnTo>
                  <a:lnTo>
                    <a:pt x="0" y="886"/>
                  </a:lnTo>
                  <a:lnTo>
                    <a:pt x="0" y="88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4"/>
                  </a:lnTo>
                  <a:lnTo>
                    <a:pt x="2" y="28"/>
                  </a:lnTo>
                  <a:lnTo>
                    <a:pt x="4" y="24"/>
                  </a:lnTo>
                  <a:lnTo>
                    <a:pt x="8" y="19"/>
                  </a:lnTo>
                  <a:lnTo>
                    <a:pt x="11" y="16"/>
                  </a:lnTo>
                  <a:lnTo>
                    <a:pt x="16" y="13"/>
                  </a:lnTo>
                  <a:lnTo>
                    <a:pt x="22" y="11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72" y="5"/>
                  </a:lnTo>
                  <a:lnTo>
                    <a:pt x="123" y="2"/>
                  </a:lnTo>
                  <a:lnTo>
                    <a:pt x="175" y="1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65" y="1"/>
                  </a:lnTo>
                  <a:lnTo>
                    <a:pt x="299" y="3"/>
                  </a:lnTo>
                  <a:lnTo>
                    <a:pt x="333" y="8"/>
                  </a:lnTo>
                  <a:lnTo>
                    <a:pt x="365" y="13"/>
                  </a:lnTo>
                  <a:lnTo>
                    <a:pt x="394" y="21"/>
                  </a:lnTo>
                  <a:lnTo>
                    <a:pt x="422" y="32"/>
                  </a:lnTo>
                  <a:lnTo>
                    <a:pt x="435" y="38"/>
                  </a:lnTo>
                  <a:lnTo>
                    <a:pt x="447" y="43"/>
                  </a:lnTo>
                  <a:lnTo>
                    <a:pt x="460" y="50"/>
                  </a:lnTo>
                  <a:lnTo>
                    <a:pt x="471" y="58"/>
                  </a:lnTo>
                  <a:lnTo>
                    <a:pt x="483" y="66"/>
                  </a:lnTo>
                  <a:lnTo>
                    <a:pt x="493" y="74"/>
                  </a:lnTo>
                  <a:lnTo>
                    <a:pt x="502" y="83"/>
                  </a:lnTo>
                  <a:lnTo>
                    <a:pt x="511" y="94"/>
                  </a:lnTo>
                  <a:lnTo>
                    <a:pt x="521" y="104"/>
                  </a:lnTo>
                  <a:lnTo>
                    <a:pt x="528" y="116"/>
                  </a:lnTo>
                  <a:lnTo>
                    <a:pt x="536" y="127"/>
                  </a:lnTo>
                  <a:lnTo>
                    <a:pt x="541" y="138"/>
                  </a:lnTo>
                  <a:lnTo>
                    <a:pt x="547" y="152"/>
                  </a:lnTo>
                  <a:lnTo>
                    <a:pt x="553" y="166"/>
                  </a:lnTo>
                  <a:lnTo>
                    <a:pt x="557" y="180"/>
                  </a:lnTo>
                  <a:lnTo>
                    <a:pt x="561" y="195"/>
                  </a:lnTo>
                  <a:lnTo>
                    <a:pt x="563" y="211"/>
                  </a:lnTo>
                  <a:lnTo>
                    <a:pt x="565" y="227"/>
                  </a:lnTo>
                  <a:lnTo>
                    <a:pt x="567" y="244"/>
                  </a:lnTo>
                  <a:lnTo>
                    <a:pt x="567" y="262"/>
                  </a:lnTo>
                  <a:lnTo>
                    <a:pt x="567" y="277"/>
                  </a:lnTo>
                  <a:lnTo>
                    <a:pt x="567" y="277"/>
                  </a:lnTo>
                  <a:lnTo>
                    <a:pt x="567" y="296"/>
                  </a:lnTo>
                  <a:lnTo>
                    <a:pt x="565" y="314"/>
                  </a:lnTo>
                  <a:lnTo>
                    <a:pt x="563" y="331"/>
                  </a:lnTo>
                  <a:lnTo>
                    <a:pt x="561" y="347"/>
                  </a:lnTo>
                  <a:lnTo>
                    <a:pt x="557" y="362"/>
                  </a:lnTo>
                  <a:lnTo>
                    <a:pt x="553" y="377"/>
                  </a:lnTo>
                  <a:lnTo>
                    <a:pt x="547" y="392"/>
                  </a:lnTo>
                  <a:lnTo>
                    <a:pt x="541" y="405"/>
                  </a:lnTo>
                  <a:lnTo>
                    <a:pt x="536" y="417"/>
                  </a:lnTo>
                  <a:lnTo>
                    <a:pt x="528" y="430"/>
                  </a:lnTo>
                  <a:lnTo>
                    <a:pt x="521" y="441"/>
                  </a:lnTo>
                  <a:lnTo>
                    <a:pt x="511" y="452"/>
                  </a:lnTo>
                  <a:lnTo>
                    <a:pt x="502" y="462"/>
                  </a:lnTo>
                  <a:lnTo>
                    <a:pt x="493" y="471"/>
                  </a:lnTo>
                  <a:lnTo>
                    <a:pt x="483" y="480"/>
                  </a:lnTo>
                  <a:lnTo>
                    <a:pt x="471" y="488"/>
                  </a:lnTo>
                  <a:lnTo>
                    <a:pt x="460" y="496"/>
                  </a:lnTo>
                  <a:lnTo>
                    <a:pt x="447" y="503"/>
                  </a:lnTo>
                  <a:lnTo>
                    <a:pt x="435" y="510"/>
                  </a:lnTo>
                  <a:lnTo>
                    <a:pt x="422" y="516"/>
                  </a:lnTo>
                  <a:lnTo>
                    <a:pt x="394" y="526"/>
                  </a:lnTo>
                  <a:lnTo>
                    <a:pt x="365" y="534"/>
                  </a:lnTo>
                  <a:lnTo>
                    <a:pt x="333" y="540"/>
                  </a:lnTo>
                  <a:lnTo>
                    <a:pt x="299" y="544"/>
                  </a:lnTo>
                  <a:lnTo>
                    <a:pt x="265" y="547"/>
                  </a:lnTo>
                  <a:lnTo>
                    <a:pt x="229" y="548"/>
                  </a:lnTo>
                  <a:lnTo>
                    <a:pt x="229" y="548"/>
                  </a:lnTo>
                  <a:close/>
                  <a:moveTo>
                    <a:pt x="458" y="262"/>
                  </a:moveTo>
                  <a:lnTo>
                    <a:pt x="458" y="262"/>
                  </a:lnTo>
                  <a:lnTo>
                    <a:pt x="456" y="239"/>
                  </a:lnTo>
                  <a:lnTo>
                    <a:pt x="454" y="220"/>
                  </a:lnTo>
                  <a:lnTo>
                    <a:pt x="450" y="202"/>
                  </a:lnTo>
                  <a:lnTo>
                    <a:pt x="444" y="184"/>
                  </a:lnTo>
                  <a:lnTo>
                    <a:pt x="436" y="168"/>
                  </a:lnTo>
                  <a:lnTo>
                    <a:pt x="427" y="155"/>
                  </a:lnTo>
                  <a:lnTo>
                    <a:pt x="415" y="143"/>
                  </a:lnTo>
                  <a:lnTo>
                    <a:pt x="401" y="132"/>
                  </a:lnTo>
                  <a:lnTo>
                    <a:pt x="386" y="122"/>
                  </a:lnTo>
                  <a:lnTo>
                    <a:pt x="369" y="114"/>
                  </a:lnTo>
                  <a:lnTo>
                    <a:pt x="351" y="107"/>
                  </a:lnTo>
                  <a:lnTo>
                    <a:pt x="330" y="102"/>
                  </a:lnTo>
                  <a:lnTo>
                    <a:pt x="308" y="98"/>
                  </a:lnTo>
                  <a:lnTo>
                    <a:pt x="283" y="95"/>
                  </a:lnTo>
                  <a:lnTo>
                    <a:pt x="257" y="94"/>
                  </a:lnTo>
                  <a:lnTo>
                    <a:pt x="229" y="93"/>
                  </a:lnTo>
                  <a:lnTo>
                    <a:pt x="229" y="93"/>
                  </a:lnTo>
                  <a:lnTo>
                    <a:pt x="165" y="95"/>
                  </a:lnTo>
                  <a:lnTo>
                    <a:pt x="109" y="97"/>
                  </a:lnTo>
                  <a:lnTo>
                    <a:pt x="109" y="452"/>
                  </a:lnTo>
                  <a:lnTo>
                    <a:pt x="109" y="452"/>
                  </a:lnTo>
                  <a:lnTo>
                    <a:pt x="167" y="454"/>
                  </a:lnTo>
                  <a:lnTo>
                    <a:pt x="201" y="456"/>
                  </a:lnTo>
                  <a:lnTo>
                    <a:pt x="229" y="456"/>
                  </a:lnTo>
                  <a:lnTo>
                    <a:pt x="229" y="456"/>
                  </a:lnTo>
                  <a:lnTo>
                    <a:pt x="259" y="456"/>
                  </a:lnTo>
                  <a:lnTo>
                    <a:pt x="287" y="454"/>
                  </a:lnTo>
                  <a:lnTo>
                    <a:pt x="312" y="450"/>
                  </a:lnTo>
                  <a:lnTo>
                    <a:pt x="335" y="446"/>
                  </a:lnTo>
                  <a:lnTo>
                    <a:pt x="355" y="440"/>
                  </a:lnTo>
                  <a:lnTo>
                    <a:pt x="374" y="433"/>
                  </a:lnTo>
                  <a:lnTo>
                    <a:pt x="391" y="424"/>
                  </a:lnTo>
                  <a:lnTo>
                    <a:pt x="405" y="414"/>
                  </a:lnTo>
                  <a:lnTo>
                    <a:pt x="417" y="402"/>
                  </a:lnTo>
                  <a:lnTo>
                    <a:pt x="429" y="390"/>
                  </a:lnTo>
                  <a:lnTo>
                    <a:pt x="438" y="375"/>
                  </a:lnTo>
                  <a:lnTo>
                    <a:pt x="445" y="359"/>
                  </a:lnTo>
                  <a:lnTo>
                    <a:pt x="451" y="340"/>
                  </a:lnTo>
                  <a:lnTo>
                    <a:pt x="454" y="321"/>
                  </a:lnTo>
                  <a:lnTo>
                    <a:pt x="456" y="300"/>
                  </a:lnTo>
                  <a:lnTo>
                    <a:pt x="458" y="277"/>
                  </a:lnTo>
                  <a:lnTo>
                    <a:pt x="458" y="2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4" name="Freeform 165"/>
            <p:cNvSpPr>
              <a:spLocks noEditPoints="1"/>
            </p:cNvSpPr>
            <p:nvPr/>
          </p:nvSpPr>
          <p:spPr bwMode="auto">
            <a:xfrm>
              <a:off x="4873190" y="3943726"/>
              <a:ext cx="96778" cy="134776"/>
            </a:xfrm>
            <a:custGeom>
              <a:avLst/>
              <a:gdLst>
                <a:gd name="T0" fmla="*/ 408 w 487"/>
                <a:gd name="T1" fmla="*/ 673 h 681"/>
                <a:gd name="T2" fmla="*/ 394 w 487"/>
                <a:gd name="T3" fmla="*/ 668 h 681"/>
                <a:gd name="T4" fmla="*/ 385 w 487"/>
                <a:gd name="T5" fmla="*/ 658 h 681"/>
                <a:gd name="T6" fmla="*/ 382 w 487"/>
                <a:gd name="T7" fmla="*/ 621 h 681"/>
                <a:gd name="T8" fmla="*/ 339 w 487"/>
                <a:gd name="T9" fmla="*/ 645 h 681"/>
                <a:gd name="T10" fmla="*/ 270 w 487"/>
                <a:gd name="T11" fmla="*/ 671 h 681"/>
                <a:gd name="T12" fmla="*/ 197 w 487"/>
                <a:gd name="T13" fmla="*/ 681 h 681"/>
                <a:gd name="T14" fmla="*/ 159 w 487"/>
                <a:gd name="T15" fmla="*/ 679 h 681"/>
                <a:gd name="T16" fmla="*/ 106 w 487"/>
                <a:gd name="T17" fmla="*/ 666 h 681"/>
                <a:gd name="T18" fmla="*/ 60 w 487"/>
                <a:gd name="T19" fmla="*/ 640 h 681"/>
                <a:gd name="T20" fmla="*/ 26 w 487"/>
                <a:gd name="T21" fmla="*/ 597 h 681"/>
                <a:gd name="T22" fmla="*/ 5 w 487"/>
                <a:gd name="T23" fmla="*/ 537 h 681"/>
                <a:gd name="T24" fmla="*/ 0 w 487"/>
                <a:gd name="T25" fmla="*/ 471 h 681"/>
                <a:gd name="T26" fmla="*/ 4 w 487"/>
                <a:gd name="T27" fmla="*/ 425 h 681"/>
                <a:gd name="T28" fmla="*/ 24 w 487"/>
                <a:gd name="T29" fmla="*/ 368 h 681"/>
                <a:gd name="T30" fmla="*/ 42 w 487"/>
                <a:gd name="T31" fmla="*/ 344 h 681"/>
                <a:gd name="T32" fmla="*/ 65 w 487"/>
                <a:gd name="T33" fmla="*/ 324 h 681"/>
                <a:gd name="T34" fmla="*/ 129 w 487"/>
                <a:gd name="T35" fmla="*/ 294 h 681"/>
                <a:gd name="T36" fmla="*/ 217 w 487"/>
                <a:gd name="T37" fmla="*/ 278 h 681"/>
                <a:gd name="T38" fmla="*/ 380 w 487"/>
                <a:gd name="T39" fmla="*/ 275 h 681"/>
                <a:gd name="T40" fmla="*/ 380 w 487"/>
                <a:gd name="T41" fmla="*/ 208 h 681"/>
                <a:gd name="T42" fmla="*/ 373 w 487"/>
                <a:gd name="T43" fmla="*/ 162 h 681"/>
                <a:gd name="T44" fmla="*/ 358 w 487"/>
                <a:gd name="T45" fmla="*/ 129 h 681"/>
                <a:gd name="T46" fmla="*/ 333 w 487"/>
                <a:gd name="T47" fmla="*/ 107 h 681"/>
                <a:gd name="T48" fmla="*/ 299 w 487"/>
                <a:gd name="T49" fmla="*/ 95 h 681"/>
                <a:gd name="T50" fmla="*/ 252 w 487"/>
                <a:gd name="T51" fmla="*/ 90 h 681"/>
                <a:gd name="T52" fmla="*/ 147 w 487"/>
                <a:gd name="T53" fmla="*/ 94 h 681"/>
                <a:gd name="T54" fmla="*/ 67 w 487"/>
                <a:gd name="T55" fmla="*/ 100 h 681"/>
                <a:gd name="T56" fmla="*/ 52 w 487"/>
                <a:gd name="T57" fmla="*/ 99 h 681"/>
                <a:gd name="T58" fmla="*/ 43 w 487"/>
                <a:gd name="T59" fmla="*/ 94 h 681"/>
                <a:gd name="T60" fmla="*/ 38 w 487"/>
                <a:gd name="T61" fmla="*/ 81 h 681"/>
                <a:gd name="T62" fmla="*/ 39 w 487"/>
                <a:gd name="T63" fmla="*/ 34 h 681"/>
                <a:gd name="T64" fmla="*/ 45 w 487"/>
                <a:gd name="T65" fmla="*/ 22 h 681"/>
                <a:gd name="T66" fmla="*/ 65 w 487"/>
                <a:gd name="T67" fmla="*/ 16 h 681"/>
                <a:gd name="T68" fmla="*/ 146 w 487"/>
                <a:gd name="T69" fmla="*/ 4 h 681"/>
                <a:gd name="T70" fmla="*/ 252 w 487"/>
                <a:gd name="T71" fmla="*/ 0 h 681"/>
                <a:gd name="T72" fmla="*/ 310 w 487"/>
                <a:gd name="T73" fmla="*/ 4 h 681"/>
                <a:gd name="T74" fmla="*/ 380 w 487"/>
                <a:gd name="T75" fmla="*/ 24 h 681"/>
                <a:gd name="T76" fmla="*/ 432 w 487"/>
                <a:gd name="T77" fmla="*/ 60 h 681"/>
                <a:gd name="T78" fmla="*/ 466 w 487"/>
                <a:gd name="T79" fmla="*/ 111 h 681"/>
                <a:gd name="T80" fmla="*/ 483 w 487"/>
                <a:gd name="T81" fmla="*/ 176 h 681"/>
                <a:gd name="T82" fmla="*/ 487 w 487"/>
                <a:gd name="T83" fmla="*/ 648 h 681"/>
                <a:gd name="T84" fmla="*/ 484 w 487"/>
                <a:gd name="T85" fmla="*/ 658 h 681"/>
                <a:gd name="T86" fmla="*/ 476 w 487"/>
                <a:gd name="T87" fmla="*/ 668 h 681"/>
                <a:gd name="T88" fmla="*/ 463 w 487"/>
                <a:gd name="T89" fmla="*/ 673 h 681"/>
                <a:gd name="T90" fmla="*/ 291 w 487"/>
                <a:gd name="T91" fmla="*/ 352 h 681"/>
                <a:gd name="T92" fmla="*/ 241 w 487"/>
                <a:gd name="T93" fmla="*/ 353 h 681"/>
                <a:gd name="T94" fmla="*/ 184 w 487"/>
                <a:gd name="T95" fmla="*/ 361 h 681"/>
                <a:gd name="T96" fmla="*/ 144 w 487"/>
                <a:gd name="T97" fmla="*/ 378 h 681"/>
                <a:gd name="T98" fmla="*/ 120 w 487"/>
                <a:gd name="T99" fmla="*/ 404 h 681"/>
                <a:gd name="T100" fmla="*/ 108 w 487"/>
                <a:gd name="T101" fmla="*/ 440 h 681"/>
                <a:gd name="T102" fmla="*/ 106 w 487"/>
                <a:gd name="T103" fmla="*/ 484 h 681"/>
                <a:gd name="T104" fmla="*/ 108 w 487"/>
                <a:gd name="T105" fmla="*/ 513 h 681"/>
                <a:gd name="T106" fmla="*/ 119 w 487"/>
                <a:gd name="T107" fmla="*/ 548 h 681"/>
                <a:gd name="T108" fmla="*/ 136 w 487"/>
                <a:gd name="T109" fmla="*/ 572 h 681"/>
                <a:gd name="T110" fmla="*/ 161 w 487"/>
                <a:gd name="T111" fmla="*/ 586 h 681"/>
                <a:gd name="T112" fmla="*/ 193 w 487"/>
                <a:gd name="T113" fmla="*/ 593 h 681"/>
                <a:gd name="T114" fmla="*/ 238 w 487"/>
                <a:gd name="T115" fmla="*/ 593 h 681"/>
                <a:gd name="T116" fmla="*/ 299 w 487"/>
                <a:gd name="T117" fmla="*/ 581 h 681"/>
                <a:gd name="T118" fmla="*/ 359 w 487"/>
                <a:gd name="T119" fmla="*/ 557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7" h="681">
                  <a:moveTo>
                    <a:pt x="463" y="673"/>
                  </a:moveTo>
                  <a:lnTo>
                    <a:pt x="408" y="673"/>
                  </a:lnTo>
                  <a:lnTo>
                    <a:pt x="408" y="673"/>
                  </a:lnTo>
                  <a:lnTo>
                    <a:pt x="402" y="672"/>
                  </a:lnTo>
                  <a:lnTo>
                    <a:pt x="397" y="671"/>
                  </a:lnTo>
                  <a:lnTo>
                    <a:pt x="394" y="668"/>
                  </a:lnTo>
                  <a:lnTo>
                    <a:pt x="390" y="665"/>
                  </a:lnTo>
                  <a:lnTo>
                    <a:pt x="387" y="661"/>
                  </a:lnTo>
                  <a:lnTo>
                    <a:pt x="385" y="658"/>
                  </a:lnTo>
                  <a:lnTo>
                    <a:pt x="384" y="653"/>
                  </a:lnTo>
                  <a:lnTo>
                    <a:pt x="382" y="648"/>
                  </a:lnTo>
                  <a:lnTo>
                    <a:pt x="382" y="621"/>
                  </a:lnTo>
                  <a:lnTo>
                    <a:pt x="382" y="621"/>
                  </a:lnTo>
                  <a:lnTo>
                    <a:pt x="361" y="634"/>
                  </a:lnTo>
                  <a:lnTo>
                    <a:pt x="339" y="645"/>
                  </a:lnTo>
                  <a:lnTo>
                    <a:pt x="317" y="656"/>
                  </a:lnTo>
                  <a:lnTo>
                    <a:pt x="294" y="664"/>
                  </a:lnTo>
                  <a:lnTo>
                    <a:pt x="270" y="671"/>
                  </a:lnTo>
                  <a:lnTo>
                    <a:pt x="246" y="676"/>
                  </a:lnTo>
                  <a:lnTo>
                    <a:pt x="222" y="680"/>
                  </a:lnTo>
                  <a:lnTo>
                    <a:pt x="197" y="681"/>
                  </a:lnTo>
                  <a:lnTo>
                    <a:pt x="197" y="681"/>
                  </a:lnTo>
                  <a:lnTo>
                    <a:pt x="178" y="680"/>
                  </a:lnTo>
                  <a:lnTo>
                    <a:pt x="159" y="679"/>
                  </a:lnTo>
                  <a:lnTo>
                    <a:pt x="140" y="675"/>
                  </a:lnTo>
                  <a:lnTo>
                    <a:pt x="123" y="672"/>
                  </a:lnTo>
                  <a:lnTo>
                    <a:pt x="106" y="666"/>
                  </a:lnTo>
                  <a:lnTo>
                    <a:pt x="90" y="659"/>
                  </a:lnTo>
                  <a:lnTo>
                    <a:pt x="74" y="650"/>
                  </a:lnTo>
                  <a:lnTo>
                    <a:pt x="60" y="640"/>
                  </a:lnTo>
                  <a:lnTo>
                    <a:pt x="47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6" y="580"/>
                  </a:lnTo>
                  <a:lnTo>
                    <a:pt x="10" y="559"/>
                  </a:lnTo>
                  <a:lnTo>
                    <a:pt x="5" y="537"/>
                  </a:lnTo>
                  <a:lnTo>
                    <a:pt x="2" y="512"/>
                  </a:lnTo>
                  <a:lnTo>
                    <a:pt x="0" y="485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2" y="447"/>
                  </a:lnTo>
                  <a:lnTo>
                    <a:pt x="4" y="425"/>
                  </a:lnTo>
                  <a:lnTo>
                    <a:pt x="8" y="404"/>
                  </a:lnTo>
                  <a:lnTo>
                    <a:pt x="15" y="385"/>
                  </a:lnTo>
                  <a:lnTo>
                    <a:pt x="24" y="368"/>
                  </a:lnTo>
                  <a:lnTo>
                    <a:pt x="30" y="360"/>
                  </a:lnTo>
                  <a:lnTo>
                    <a:pt x="36" y="352"/>
                  </a:lnTo>
                  <a:lnTo>
                    <a:pt x="42" y="344"/>
                  </a:lnTo>
                  <a:lnTo>
                    <a:pt x="49" y="337"/>
                  </a:lnTo>
                  <a:lnTo>
                    <a:pt x="57" y="330"/>
                  </a:lnTo>
                  <a:lnTo>
                    <a:pt x="65" y="324"/>
                  </a:lnTo>
                  <a:lnTo>
                    <a:pt x="84" y="313"/>
                  </a:lnTo>
                  <a:lnTo>
                    <a:pt x="105" y="302"/>
                  </a:lnTo>
                  <a:lnTo>
                    <a:pt x="129" y="294"/>
                  </a:lnTo>
                  <a:lnTo>
                    <a:pt x="155" y="287"/>
                  </a:lnTo>
                  <a:lnTo>
                    <a:pt x="184" y="282"/>
                  </a:lnTo>
                  <a:lnTo>
                    <a:pt x="217" y="278"/>
                  </a:lnTo>
                  <a:lnTo>
                    <a:pt x="253" y="276"/>
                  </a:lnTo>
                  <a:lnTo>
                    <a:pt x="291" y="275"/>
                  </a:lnTo>
                  <a:lnTo>
                    <a:pt x="380" y="275"/>
                  </a:lnTo>
                  <a:lnTo>
                    <a:pt x="380" y="227"/>
                  </a:lnTo>
                  <a:lnTo>
                    <a:pt x="380" y="227"/>
                  </a:lnTo>
                  <a:lnTo>
                    <a:pt x="380" y="208"/>
                  </a:lnTo>
                  <a:lnTo>
                    <a:pt x="379" y="192"/>
                  </a:lnTo>
                  <a:lnTo>
                    <a:pt x="377" y="176"/>
                  </a:lnTo>
                  <a:lnTo>
                    <a:pt x="373" y="162"/>
                  </a:lnTo>
                  <a:lnTo>
                    <a:pt x="370" y="150"/>
                  </a:lnTo>
                  <a:lnTo>
                    <a:pt x="364" y="139"/>
                  </a:lnTo>
                  <a:lnTo>
                    <a:pt x="358" y="129"/>
                  </a:lnTo>
                  <a:lnTo>
                    <a:pt x="351" y="121"/>
                  </a:lnTo>
                  <a:lnTo>
                    <a:pt x="343" y="113"/>
                  </a:lnTo>
                  <a:lnTo>
                    <a:pt x="333" y="107"/>
                  </a:lnTo>
                  <a:lnTo>
                    <a:pt x="323" y="102"/>
                  </a:lnTo>
                  <a:lnTo>
                    <a:pt x="311" y="97"/>
                  </a:lnTo>
                  <a:lnTo>
                    <a:pt x="299" y="95"/>
                  </a:lnTo>
                  <a:lnTo>
                    <a:pt x="284" y="92"/>
                  </a:lnTo>
                  <a:lnTo>
                    <a:pt x="269" y="91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1"/>
                  </a:lnTo>
                  <a:lnTo>
                    <a:pt x="147" y="94"/>
                  </a:lnTo>
                  <a:lnTo>
                    <a:pt x="105" y="97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0" y="100"/>
                  </a:lnTo>
                  <a:lnTo>
                    <a:pt x="60" y="100"/>
                  </a:lnTo>
                  <a:lnTo>
                    <a:pt x="52" y="99"/>
                  </a:lnTo>
                  <a:lnTo>
                    <a:pt x="49" y="98"/>
                  </a:lnTo>
                  <a:lnTo>
                    <a:pt x="45" y="96"/>
                  </a:lnTo>
                  <a:lnTo>
                    <a:pt x="43" y="94"/>
                  </a:lnTo>
                  <a:lnTo>
                    <a:pt x="41" y="90"/>
                  </a:lnTo>
                  <a:lnTo>
                    <a:pt x="39" y="87"/>
                  </a:lnTo>
                  <a:lnTo>
                    <a:pt x="38" y="81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9" y="34"/>
                  </a:lnTo>
                  <a:lnTo>
                    <a:pt x="41" y="29"/>
                  </a:lnTo>
                  <a:lnTo>
                    <a:pt x="43" y="26"/>
                  </a:lnTo>
                  <a:lnTo>
                    <a:pt x="45" y="22"/>
                  </a:lnTo>
                  <a:lnTo>
                    <a:pt x="49" y="20"/>
                  </a:lnTo>
                  <a:lnTo>
                    <a:pt x="53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2" y="10"/>
                  </a:lnTo>
                  <a:lnTo>
                    <a:pt x="146" y="4"/>
                  </a:lnTo>
                  <a:lnTo>
                    <a:pt x="194" y="1"/>
                  </a:lnTo>
                  <a:lnTo>
                    <a:pt x="222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1" y="1"/>
                  </a:lnTo>
                  <a:lnTo>
                    <a:pt x="310" y="4"/>
                  </a:lnTo>
                  <a:lnTo>
                    <a:pt x="335" y="9"/>
                  </a:lnTo>
                  <a:lnTo>
                    <a:pt x="359" y="16"/>
                  </a:lnTo>
                  <a:lnTo>
                    <a:pt x="380" y="24"/>
                  </a:lnTo>
                  <a:lnTo>
                    <a:pt x="400" y="34"/>
                  </a:lnTo>
                  <a:lnTo>
                    <a:pt x="417" y="47"/>
                  </a:lnTo>
                  <a:lnTo>
                    <a:pt x="432" y="60"/>
                  </a:lnTo>
                  <a:lnTo>
                    <a:pt x="445" y="75"/>
                  </a:lnTo>
                  <a:lnTo>
                    <a:pt x="457" y="92"/>
                  </a:lnTo>
                  <a:lnTo>
                    <a:pt x="466" y="111"/>
                  </a:lnTo>
                  <a:lnTo>
                    <a:pt x="473" y="131"/>
                  </a:lnTo>
                  <a:lnTo>
                    <a:pt x="480" y="153"/>
                  </a:lnTo>
                  <a:lnTo>
                    <a:pt x="483" y="176"/>
                  </a:lnTo>
                  <a:lnTo>
                    <a:pt x="486" y="200"/>
                  </a:lnTo>
                  <a:lnTo>
                    <a:pt x="487" y="227"/>
                  </a:lnTo>
                  <a:lnTo>
                    <a:pt x="487" y="648"/>
                  </a:lnTo>
                  <a:lnTo>
                    <a:pt x="487" y="648"/>
                  </a:lnTo>
                  <a:lnTo>
                    <a:pt x="487" y="653"/>
                  </a:lnTo>
                  <a:lnTo>
                    <a:pt x="484" y="658"/>
                  </a:lnTo>
                  <a:lnTo>
                    <a:pt x="482" y="661"/>
                  </a:lnTo>
                  <a:lnTo>
                    <a:pt x="480" y="665"/>
                  </a:lnTo>
                  <a:lnTo>
                    <a:pt x="476" y="668"/>
                  </a:lnTo>
                  <a:lnTo>
                    <a:pt x="472" y="671"/>
                  </a:lnTo>
                  <a:lnTo>
                    <a:pt x="467" y="672"/>
                  </a:lnTo>
                  <a:lnTo>
                    <a:pt x="463" y="673"/>
                  </a:lnTo>
                  <a:lnTo>
                    <a:pt x="463" y="673"/>
                  </a:lnTo>
                  <a:close/>
                  <a:moveTo>
                    <a:pt x="380" y="352"/>
                  </a:moveTo>
                  <a:lnTo>
                    <a:pt x="291" y="352"/>
                  </a:lnTo>
                  <a:lnTo>
                    <a:pt x="291" y="352"/>
                  </a:lnTo>
                  <a:lnTo>
                    <a:pt x="265" y="352"/>
                  </a:lnTo>
                  <a:lnTo>
                    <a:pt x="241" y="353"/>
                  </a:lnTo>
                  <a:lnTo>
                    <a:pt x="219" y="355"/>
                  </a:lnTo>
                  <a:lnTo>
                    <a:pt x="201" y="357"/>
                  </a:lnTo>
                  <a:lnTo>
                    <a:pt x="184" y="361"/>
                  </a:lnTo>
                  <a:lnTo>
                    <a:pt x="169" y="365"/>
                  </a:lnTo>
                  <a:lnTo>
                    <a:pt x="155" y="371"/>
                  </a:lnTo>
                  <a:lnTo>
                    <a:pt x="144" y="378"/>
                  </a:lnTo>
                  <a:lnTo>
                    <a:pt x="135" y="386"/>
                  </a:lnTo>
                  <a:lnTo>
                    <a:pt x="127" y="394"/>
                  </a:lnTo>
                  <a:lnTo>
                    <a:pt x="120" y="404"/>
                  </a:lnTo>
                  <a:lnTo>
                    <a:pt x="115" y="415"/>
                  </a:lnTo>
                  <a:lnTo>
                    <a:pt x="111" y="426"/>
                  </a:lnTo>
                  <a:lnTo>
                    <a:pt x="108" y="440"/>
                  </a:lnTo>
                  <a:lnTo>
                    <a:pt x="107" y="454"/>
                  </a:lnTo>
                  <a:lnTo>
                    <a:pt x="106" y="470"/>
                  </a:lnTo>
                  <a:lnTo>
                    <a:pt x="106" y="484"/>
                  </a:lnTo>
                  <a:lnTo>
                    <a:pt x="106" y="484"/>
                  </a:lnTo>
                  <a:lnTo>
                    <a:pt x="107" y="500"/>
                  </a:lnTo>
                  <a:lnTo>
                    <a:pt x="108" y="513"/>
                  </a:lnTo>
                  <a:lnTo>
                    <a:pt x="111" y="526"/>
                  </a:lnTo>
                  <a:lnTo>
                    <a:pt x="114" y="537"/>
                  </a:lnTo>
                  <a:lnTo>
                    <a:pt x="119" y="548"/>
                  </a:lnTo>
                  <a:lnTo>
                    <a:pt x="123" y="557"/>
                  </a:lnTo>
                  <a:lnTo>
                    <a:pt x="129" y="565"/>
                  </a:lnTo>
                  <a:lnTo>
                    <a:pt x="136" y="572"/>
                  </a:lnTo>
                  <a:lnTo>
                    <a:pt x="144" y="578"/>
                  </a:lnTo>
                  <a:lnTo>
                    <a:pt x="152" y="582"/>
                  </a:lnTo>
                  <a:lnTo>
                    <a:pt x="161" y="586"/>
                  </a:lnTo>
                  <a:lnTo>
                    <a:pt x="170" y="589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7" y="594"/>
                  </a:lnTo>
                  <a:lnTo>
                    <a:pt x="217" y="594"/>
                  </a:lnTo>
                  <a:lnTo>
                    <a:pt x="238" y="593"/>
                  </a:lnTo>
                  <a:lnTo>
                    <a:pt x="258" y="590"/>
                  </a:lnTo>
                  <a:lnTo>
                    <a:pt x="278" y="587"/>
                  </a:lnTo>
                  <a:lnTo>
                    <a:pt x="299" y="581"/>
                  </a:lnTo>
                  <a:lnTo>
                    <a:pt x="318" y="574"/>
                  </a:lnTo>
                  <a:lnTo>
                    <a:pt x="339" y="566"/>
                  </a:lnTo>
                  <a:lnTo>
                    <a:pt x="359" y="557"/>
                  </a:lnTo>
                  <a:lnTo>
                    <a:pt x="380" y="545"/>
                  </a:lnTo>
                  <a:lnTo>
                    <a:pt x="380" y="35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5" name="Freeform 166"/>
            <p:cNvSpPr>
              <a:spLocks/>
            </p:cNvSpPr>
            <p:nvPr/>
          </p:nvSpPr>
          <p:spPr bwMode="auto">
            <a:xfrm>
              <a:off x="5002028" y="3943726"/>
              <a:ext cx="59373" cy="132995"/>
            </a:xfrm>
            <a:custGeom>
              <a:avLst/>
              <a:gdLst>
                <a:gd name="T0" fmla="*/ 273 w 298"/>
                <a:gd name="T1" fmla="*/ 91 h 673"/>
                <a:gd name="T2" fmla="*/ 231 w 298"/>
                <a:gd name="T3" fmla="*/ 95 h 673"/>
                <a:gd name="T4" fmla="*/ 191 w 298"/>
                <a:gd name="T5" fmla="*/ 104 h 673"/>
                <a:gd name="T6" fmla="*/ 150 w 298"/>
                <a:gd name="T7" fmla="*/ 119 h 673"/>
                <a:gd name="T8" fmla="*/ 106 w 298"/>
                <a:gd name="T9" fmla="*/ 142 h 673"/>
                <a:gd name="T10" fmla="*/ 106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2 w 298"/>
                <a:gd name="T17" fmla="*/ 671 h 673"/>
                <a:gd name="T18" fmla="*/ 82 w 298"/>
                <a:gd name="T19" fmla="*/ 673 h 673"/>
                <a:gd name="T20" fmla="*/ 23 w 298"/>
                <a:gd name="T21" fmla="*/ 673 h 673"/>
                <a:gd name="T22" fmla="*/ 14 w 298"/>
                <a:gd name="T23" fmla="*/ 671 h 673"/>
                <a:gd name="T24" fmla="*/ 7 w 298"/>
                <a:gd name="T25" fmla="*/ 665 h 673"/>
                <a:gd name="T26" fmla="*/ 2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2 w 298"/>
                <a:gd name="T33" fmla="*/ 24 h 673"/>
                <a:gd name="T34" fmla="*/ 7 w 298"/>
                <a:gd name="T35" fmla="*/ 16 h 673"/>
                <a:gd name="T36" fmla="*/ 14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9 w 298"/>
                <a:gd name="T43" fmla="*/ 10 h 673"/>
                <a:gd name="T44" fmla="*/ 96 w 298"/>
                <a:gd name="T45" fmla="*/ 16 h 673"/>
                <a:gd name="T46" fmla="*/ 101 w 298"/>
                <a:gd name="T47" fmla="*/ 24 h 673"/>
                <a:gd name="T48" fmla="*/ 103 w 298"/>
                <a:gd name="T49" fmla="*/ 33 h 673"/>
                <a:gd name="T50" fmla="*/ 103 w 298"/>
                <a:gd name="T51" fmla="*/ 58 h 673"/>
                <a:gd name="T52" fmla="*/ 147 w 298"/>
                <a:gd name="T53" fmla="*/ 30 h 673"/>
                <a:gd name="T54" fmla="*/ 190 w 298"/>
                <a:gd name="T55" fmla="*/ 13 h 673"/>
                <a:gd name="T56" fmla="*/ 231 w 298"/>
                <a:gd name="T57" fmla="*/ 3 h 673"/>
                <a:gd name="T58" fmla="*/ 273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5 w 298"/>
                <a:gd name="T65" fmla="*/ 9 h 673"/>
                <a:gd name="T66" fmla="*/ 298 w 298"/>
                <a:gd name="T67" fmla="*/ 17 h 673"/>
                <a:gd name="T68" fmla="*/ 298 w 298"/>
                <a:gd name="T69" fmla="*/ 71 h 673"/>
                <a:gd name="T70" fmla="*/ 298 w 298"/>
                <a:gd name="T71" fmla="*/ 76 h 673"/>
                <a:gd name="T72" fmla="*/ 295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3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3" y="91"/>
                  </a:moveTo>
                  <a:lnTo>
                    <a:pt x="273" y="91"/>
                  </a:lnTo>
                  <a:lnTo>
                    <a:pt x="252" y="92"/>
                  </a:lnTo>
                  <a:lnTo>
                    <a:pt x="231" y="95"/>
                  </a:lnTo>
                  <a:lnTo>
                    <a:pt x="212" y="98"/>
                  </a:lnTo>
                  <a:lnTo>
                    <a:pt x="191" y="104"/>
                  </a:lnTo>
                  <a:lnTo>
                    <a:pt x="171" y="111"/>
                  </a:lnTo>
                  <a:lnTo>
                    <a:pt x="150" y="119"/>
                  </a:lnTo>
                  <a:lnTo>
                    <a:pt x="128" y="130"/>
                  </a:lnTo>
                  <a:lnTo>
                    <a:pt x="106" y="142"/>
                  </a:lnTo>
                  <a:lnTo>
                    <a:pt x="106" y="648"/>
                  </a:lnTo>
                  <a:lnTo>
                    <a:pt x="106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3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3" y="33"/>
                  </a:lnTo>
                  <a:lnTo>
                    <a:pt x="103" y="58"/>
                  </a:lnTo>
                  <a:lnTo>
                    <a:pt x="103" y="58"/>
                  </a:lnTo>
                  <a:lnTo>
                    <a:pt x="125" y="43"/>
                  </a:lnTo>
                  <a:lnTo>
                    <a:pt x="147" y="30"/>
                  </a:lnTo>
                  <a:lnTo>
                    <a:pt x="168" y="21"/>
                  </a:lnTo>
                  <a:lnTo>
                    <a:pt x="190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8" y="1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5" y="9"/>
                  </a:lnTo>
                  <a:lnTo>
                    <a:pt x="297" y="12"/>
                  </a:lnTo>
                  <a:lnTo>
                    <a:pt x="298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4" y="90"/>
                  </a:lnTo>
                  <a:lnTo>
                    <a:pt x="278" y="91"/>
                  </a:lnTo>
                  <a:lnTo>
                    <a:pt x="273" y="91"/>
                  </a:lnTo>
                  <a:lnTo>
                    <a:pt x="273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6" name="Freeform 167"/>
            <p:cNvSpPr>
              <a:spLocks/>
            </p:cNvSpPr>
            <p:nvPr/>
          </p:nvSpPr>
          <p:spPr bwMode="auto">
            <a:xfrm>
              <a:off x="5073870" y="3915227"/>
              <a:ext cx="79560" cy="163275"/>
            </a:xfrm>
            <a:custGeom>
              <a:avLst/>
              <a:gdLst>
                <a:gd name="T0" fmla="*/ 382 w 404"/>
                <a:gd name="T1" fmla="*/ 819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5 h 825"/>
                <a:gd name="T8" fmla="*/ 248 w 404"/>
                <a:gd name="T9" fmla="*/ 821 h 825"/>
                <a:gd name="T10" fmla="*/ 217 w 404"/>
                <a:gd name="T11" fmla="*/ 815 h 825"/>
                <a:gd name="T12" fmla="*/ 190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6 w 404"/>
                <a:gd name="T19" fmla="*/ 727 h 825"/>
                <a:gd name="T20" fmla="*/ 140 w 404"/>
                <a:gd name="T21" fmla="*/ 687 h 825"/>
                <a:gd name="T22" fmla="*/ 140 w 404"/>
                <a:gd name="T23" fmla="*/ 242 h 825"/>
                <a:gd name="T24" fmla="*/ 23 w 404"/>
                <a:gd name="T25" fmla="*/ 228 h 825"/>
                <a:gd name="T26" fmla="*/ 9 w 404"/>
                <a:gd name="T27" fmla="*/ 225 h 825"/>
                <a:gd name="T28" fmla="*/ 4 w 404"/>
                <a:gd name="T29" fmla="*/ 219 h 825"/>
                <a:gd name="T30" fmla="*/ 0 w 404"/>
                <a:gd name="T31" fmla="*/ 211 h 825"/>
                <a:gd name="T32" fmla="*/ 0 w 404"/>
                <a:gd name="T33" fmla="*/ 174 h 825"/>
                <a:gd name="T34" fmla="*/ 0 w 404"/>
                <a:gd name="T35" fmla="*/ 169 h 825"/>
                <a:gd name="T36" fmla="*/ 4 w 404"/>
                <a:gd name="T37" fmla="*/ 162 h 825"/>
                <a:gd name="T38" fmla="*/ 9 w 404"/>
                <a:gd name="T39" fmla="*/ 156 h 825"/>
                <a:gd name="T40" fmla="*/ 17 w 404"/>
                <a:gd name="T41" fmla="*/ 153 h 825"/>
                <a:gd name="T42" fmla="*/ 140 w 404"/>
                <a:gd name="T43" fmla="*/ 153 h 825"/>
                <a:gd name="T44" fmla="*/ 140 w 404"/>
                <a:gd name="T45" fmla="*/ 33 h 825"/>
                <a:gd name="T46" fmla="*/ 141 w 404"/>
                <a:gd name="T47" fmla="*/ 25 h 825"/>
                <a:gd name="T48" fmla="*/ 146 w 404"/>
                <a:gd name="T49" fmla="*/ 18 h 825"/>
                <a:gd name="T50" fmla="*/ 153 w 404"/>
                <a:gd name="T51" fmla="*/ 13 h 825"/>
                <a:gd name="T52" fmla="*/ 162 w 404"/>
                <a:gd name="T53" fmla="*/ 9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1 h 825"/>
                <a:gd name="T60" fmla="*/ 241 w 404"/>
                <a:gd name="T61" fmla="*/ 6 h 825"/>
                <a:gd name="T62" fmla="*/ 244 w 404"/>
                <a:gd name="T63" fmla="*/ 13 h 825"/>
                <a:gd name="T64" fmla="*/ 246 w 404"/>
                <a:gd name="T65" fmla="*/ 21 h 825"/>
                <a:gd name="T66" fmla="*/ 376 w 404"/>
                <a:gd name="T67" fmla="*/ 153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2 h 825"/>
                <a:gd name="T76" fmla="*/ 400 w 404"/>
                <a:gd name="T77" fmla="*/ 218 h 825"/>
                <a:gd name="T78" fmla="*/ 400 w 404"/>
                <a:gd name="T79" fmla="*/ 223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6 w 404"/>
                <a:gd name="T87" fmla="*/ 242 h 825"/>
                <a:gd name="T88" fmla="*/ 246 w 404"/>
                <a:gd name="T89" fmla="*/ 663 h 825"/>
                <a:gd name="T90" fmla="*/ 249 w 404"/>
                <a:gd name="T91" fmla="*/ 703 h 825"/>
                <a:gd name="T92" fmla="*/ 254 w 404"/>
                <a:gd name="T93" fmla="*/ 716 h 825"/>
                <a:gd name="T94" fmla="*/ 260 w 404"/>
                <a:gd name="T95" fmla="*/ 726 h 825"/>
                <a:gd name="T96" fmla="*/ 270 w 404"/>
                <a:gd name="T97" fmla="*/ 733 h 825"/>
                <a:gd name="T98" fmla="*/ 281 w 404"/>
                <a:gd name="T99" fmla="*/ 737 h 825"/>
                <a:gd name="T100" fmla="*/ 311 w 404"/>
                <a:gd name="T101" fmla="*/ 739 h 825"/>
                <a:gd name="T102" fmla="*/ 379 w 404"/>
                <a:gd name="T103" fmla="*/ 739 h 825"/>
                <a:gd name="T104" fmla="*/ 395 w 404"/>
                <a:gd name="T105" fmla="*/ 741 h 825"/>
                <a:gd name="T106" fmla="*/ 400 w 404"/>
                <a:gd name="T107" fmla="*/ 746 h 825"/>
                <a:gd name="T108" fmla="*/ 404 w 404"/>
                <a:gd name="T109" fmla="*/ 751 h 825"/>
                <a:gd name="T110" fmla="*/ 404 w 404"/>
                <a:gd name="T111" fmla="*/ 798 h 825"/>
                <a:gd name="T112" fmla="*/ 403 w 404"/>
                <a:gd name="T113" fmla="*/ 805 h 825"/>
                <a:gd name="T114" fmla="*/ 399 w 404"/>
                <a:gd name="T115" fmla="*/ 812 h 825"/>
                <a:gd name="T116" fmla="*/ 392 w 404"/>
                <a:gd name="T117" fmla="*/ 816 h 825"/>
                <a:gd name="T118" fmla="*/ 382 w 404"/>
                <a:gd name="T119" fmla="*/ 819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9"/>
                  </a:moveTo>
                  <a:lnTo>
                    <a:pt x="382" y="819"/>
                  </a:lnTo>
                  <a:lnTo>
                    <a:pt x="364" y="821"/>
                  </a:lnTo>
                  <a:lnTo>
                    <a:pt x="343" y="823"/>
                  </a:lnTo>
                  <a:lnTo>
                    <a:pt x="322" y="825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5"/>
                  </a:lnTo>
                  <a:lnTo>
                    <a:pt x="265" y="824"/>
                  </a:lnTo>
                  <a:lnTo>
                    <a:pt x="248" y="821"/>
                  </a:lnTo>
                  <a:lnTo>
                    <a:pt x="232" y="818"/>
                  </a:lnTo>
                  <a:lnTo>
                    <a:pt x="217" y="815"/>
                  </a:lnTo>
                  <a:lnTo>
                    <a:pt x="203" y="809"/>
                  </a:lnTo>
                  <a:lnTo>
                    <a:pt x="190" y="802"/>
                  </a:lnTo>
                  <a:lnTo>
                    <a:pt x="180" y="794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49" y="745"/>
                  </a:lnTo>
                  <a:lnTo>
                    <a:pt x="146" y="727"/>
                  </a:lnTo>
                  <a:lnTo>
                    <a:pt x="142" y="708"/>
                  </a:lnTo>
                  <a:lnTo>
                    <a:pt x="140" y="687"/>
                  </a:lnTo>
                  <a:lnTo>
                    <a:pt x="140" y="663"/>
                  </a:lnTo>
                  <a:lnTo>
                    <a:pt x="140" y="242"/>
                  </a:lnTo>
                  <a:lnTo>
                    <a:pt x="23" y="228"/>
                  </a:lnTo>
                  <a:lnTo>
                    <a:pt x="23" y="228"/>
                  </a:lnTo>
                  <a:lnTo>
                    <a:pt x="14" y="226"/>
                  </a:lnTo>
                  <a:lnTo>
                    <a:pt x="9" y="225"/>
                  </a:lnTo>
                  <a:lnTo>
                    <a:pt x="6" y="222"/>
                  </a:lnTo>
                  <a:lnTo>
                    <a:pt x="4" y="219"/>
                  </a:lnTo>
                  <a:lnTo>
                    <a:pt x="1" y="216"/>
                  </a:lnTo>
                  <a:lnTo>
                    <a:pt x="0" y="211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5"/>
                  </a:lnTo>
                  <a:lnTo>
                    <a:pt x="4" y="162"/>
                  </a:lnTo>
                  <a:lnTo>
                    <a:pt x="6" y="158"/>
                  </a:lnTo>
                  <a:lnTo>
                    <a:pt x="9" y="156"/>
                  </a:lnTo>
                  <a:lnTo>
                    <a:pt x="14" y="154"/>
                  </a:lnTo>
                  <a:lnTo>
                    <a:pt x="17" y="153"/>
                  </a:lnTo>
                  <a:lnTo>
                    <a:pt x="23" y="153"/>
                  </a:lnTo>
                  <a:lnTo>
                    <a:pt x="140" y="153"/>
                  </a:lnTo>
                  <a:lnTo>
                    <a:pt x="140" y="33"/>
                  </a:lnTo>
                  <a:lnTo>
                    <a:pt x="140" y="33"/>
                  </a:lnTo>
                  <a:lnTo>
                    <a:pt x="140" y="30"/>
                  </a:lnTo>
                  <a:lnTo>
                    <a:pt x="141" y="25"/>
                  </a:lnTo>
                  <a:lnTo>
                    <a:pt x="143" y="22"/>
                  </a:lnTo>
                  <a:lnTo>
                    <a:pt x="146" y="18"/>
                  </a:lnTo>
                  <a:lnTo>
                    <a:pt x="149" y="15"/>
                  </a:lnTo>
                  <a:lnTo>
                    <a:pt x="153" y="13"/>
                  </a:lnTo>
                  <a:lnTo>
                    <a:pt x="157" y="12"/>
                  </a:lnTo>
                  <a:lnTo>
                    <a:pt x="162" y="9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2" y="0"/>
                  </a:lnTo>
                  <a:lnTo>
                    <a:pt x="235" y="1"/>
                  </a:lnTo>
                  <a:lnTo>
                    <a:pt x="238" y="4"/>
                  </a:lnTo>
                  <a:lnTo>
                    <a:pt x="241" y="6"/>
                  </a:lnTo>
                  <a:lnTo>
                    <a:pt x="243" y="9"/>
                  </a:lnTo>
                  <a:lnTo>
                    <a:pt x="244" y="13"/>
                  </a:lnTo>
                  <a:lnTo>
                    <a:pt x="246" y="16"/>
                  </a:lnTo>
                  <a:lnTo>
                    <a:pt x="246" y="21"/>
                  </a:lnTo>
                  <a:lnTo>
                    <a:pt x="246" y="153"/>
                  </a:lnTo>
                  <a:lnTo>
                    <a:pt x="376" y="153"/>
                  </a:lnTo>
                  <a:lnTo>
                    <a:pt x="376" y="153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4" y="160"/>
                  </a:lnTo>
                  <a:lnTo>
                    <a:pt x="397" y="163"/>
                  </a:lnTo>
                  <a:lnTo>
                    <a:pt x="398" y="168"/>
                  </a:lnTo>
                  <a:lnTo>
                    <a:pt x="400" y="172"/>
                  </a:lnTo>
                  <a:lnTo>
                    <a:pt x="400" y="177"/>
                  </a:lnTo>
                  <a:lnTo>
                    <a:pt x="400" y="218"/>
                  </a:lnTo>
                  <a:lnTo>
                    <a:pt x="400" y="218"/>
                  </a:lnTo>
                  <a:lnTo>
                    <a:pt x="400" y="223"/>
                  </a:lnTo>
                  <a:lnTo>
                    <a:pt x="398" y="227"/>
                  </a:lnTo>
                  <a:lnTo>
                    <a:pt x="397" y="231"/>
                  </a:lnTo>
                  <a:lnTo>
                    <a:pt x="394" y="234"/>
                  </a:lnTo>
                  <a:lnTo>
                    <a:pt x="390" y="238"/>
                  </a:lnTo>
                  <a:lnTo>
                    <a:pt x="385" y="240"/>
                  </a:lnTo>
                  <a:lnTo>
                    <a:pt x="381" y="241"/>
                  </a:lnTo>
                  <a:lnTo>
                    <a:pt x="376" y="242"/>
                  </a:lnTo>
                  <a:lnTo>
                    <a:pt x="246" y="242"/>
                  </a:lnTo>
                  <a:lnTo>
                    <a:pt x="246" y="663"/>
                  </a:lnTo>
                  <a:lnTo>
                    <a:pt x="246" y="663"/>
                  </a:lnTo>
                  <a:lnTo>
                    <a:pt x="247" y="685"/>
                  </a:lnTo>
                  <a:lnTo>
                    <a:pt x="249" y="703"/>
                  </a:lnTo>
                  <a:lnTo>
                    <a:pt x="251" y="710"/>
                  </a:lnTo>
                  <a:lnTo>
                    <a:pt x="254" y="716"/>
                  </a:lnTo>
                  <a:lnTo>
                    <a:pt x="257" y="722"/>
                  </a:lnTo>
                  <a:lnTo>
                    <a:pt x="260" y="726"/>
                  </a:lnTo>
                  <a:lnTo>
                    <a:pt x="265" y="730"/>
                  </a:lnTo>
                  <a:lnTo>
                    <a:pt x="270" y="733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9"/>
                  </a:lnTo>
                  <a:lnTo>
                    <a:pt x="311" y="739"/>
                  </a:lnTo>
                  <a:lnTo>
                    <a:pt x="379" y="739"/>
                  </a:lnTo>
                  <a:lnTo>
                    <a:pt x="379" y="739"/>
                  </a:lnTo>
                  <a:lnTo>
                    <a:pt x="390" y="740"/>
                  </a:lnTo>
                  <a:lnTo>
                    <a:pt x="395" y="741"/>
                  </a:lnTo>
                  <a:lnTo>
                    <a:pt x="398" y="743"/>
                  </a:lnTo>
                  <a:lnTo>
                    <a:pt x="400" y="746"/>
                  </a:lnTo>
                  <a:lnTo>
                    <a:pt x="403" y="748"/>
                  </a:lnTo>
                  <a:lnTo>
                    <a:pt x="404" y="751"/>
                  </a:lnTo>
                  <a:lnTo>
                    <a:pt x="404" y="756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3" y="805"/>
                  </a:lnTo>
                  <a:lnTo>
                    <a:pt x="402" y="809"/>
                  </a:lnTo>
                  <a:lnTo>
                    <a:pt x="399" y="812"/>
                  </a:lnTo>
                  <a:lnTo>
                    <a:pt x="396" y="815"/>
                  </a:lnTo>
                  <a:lnTo>
                    <a:pt x="392" y="816"/>
                  </a:lnTo>
                  <a:lnTo>
                    <a:pt x="382" y="819"/>
                  </a:lnTo>
                  <a:lnTo>
                    <a:pt x="382" y="81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7" name="Freeform 168"/>
            <p:cNvSpPr>
              <a:spLocks/>
            </p:cNvSpPr>
            <p:nvPr/>
          </p:nvSpPr>
          <p:spPr bwMode="auto">
            <a:xfrm>
              <a:off x="5175991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1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2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2 w 508"/>
                <a:gd name="T21" fmla="*/ 118 h 673"/>
                <a:gd name="T22" fmla="*/ 341 w 508"/>
                <a:gd name="T23" fmla="*/ 104 h 673"/>
                <a:gd name="T24" fmla="*/ 316 w 508"/>
                <a:gd name="T25" fmla="*/ 96 h 673"/>
                <a:gd name="T26" fmla="*/ 286 w 508"/>
                <a:gd name="T27" fmla="*/ 92 h 673"/>
                <a:gd name="T28" fmla="*/ 270 w 508"/>
                <a:gd name="T29" fmla="*/ 91 h 673"/>
                <a:gd name="T30" fmla="*/ 231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5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3 w 508"/>
                <a:gd name="T47" fmla="*/ 673 h 673"/>
                <a:gd name="T48" fmla="*/ 23 w 508"/>
                <a:gd name="T49" fmla="*/ 673 h 673"/>
                <a:gd name="T50" fmla="*/ 14 w 508"/>
                <a:gd name="T51" fmla="*/ 671 h 673"/>
                <a:gd name="T52" fmla="*/ 7 w 508"/>
                <a:gd name="T53" fmla="*/ 665 h 673"/>
                <a:gd name="T54" fmla="*/ 3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3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5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1 w 508"/>
                <a:gd name="T93" fmla="*/ 26 h 673"/>
                <a:gd name="T94" fmla="*/ 444 w 508"/>
                <a:gd name="T95" fmla="*/ 50 h 673"/>
                <a:gd name="T96" fmla="*/ 469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89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1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10" y="665"/>
                  </a:lnTo>
                  <a:lnTo>
                    <a:pt x="406" y="661"/>
                  </a:lnTo>
                  <a:lnTo>
                    <a:pt x="404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2" y="229"/>
                  </a:lnTo>
                  <a:lnTo>
                    <a:pt x="401" y="209"/>
                  </a:lnTo>
                  <a:lnTo>
                    <a:pt x="398" y="191"/>
                  </a:lnTo>
                  <a:lnTo>
                    <a:pt x="395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1" y="126"/>
                  </a:lnTo>
                  <a:lnTo>
                    <a:pt x="362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6" y="96"/>
                  </a:lnTo>
                  <a:lnTo>
                    <a:pt x="302" y="94"/>
                  </a:lnTo>
                  <a:lnTo>
                    <a:pt x="286" y="92"/>
                  </a:lnTo>
                  <a:lnTo>
                    <a:pt x="270" y="91"/>
                  </a:lnTo>
                  <a:lnTo>
                    <a:pt x="270" y="91"/>
                  </a:lnTo>
                  <a:lnTo>
                    <a:pt x="250" y="92"/>
                  </a:lnTo>
                  <a:lnTo>
                    <a:pt x="231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69" y="112"/>
                  </a:lnTo>
                  <a:lnTo>
                    <a:pt x="148" y="120"/>
                  </a:lnTo>
                  <a:lnTo>
                    <a:pt x="128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2"/>
                  </a:lnTo>
                  <a:lnTo>
                    <a:pt x="105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3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9" y="672"/>
                  </a:lnTo>
                  <a:lnTo>
                    <a:pt x="14" y="671"/>
                  </a:lnTo>
                  <a:lnTo>
                    <a:pt x="11" y="668"/>
                  </a:lnTo>
                  <a:lnTo>
                    <a:pt x="7" y="665"/>
                  </a:lnTo>
                  <a:lnTo>
                    <a:pt x="5" y="661"/>
                  </a:lnTo>
                  <a:lnTo>
                    <a:pt x="3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3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1" y="12"/>
                  </a:lnTo>
                  <a:lnTo>
                    <a:pt x="14" y="10"/>
                  </a:lnTo>
                  <a:lnTo>
                    <a:pt x="19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9" y="9"/>
                  </a:lnTo>
                  <a:lnTo>
                    <a:pt x="93" y="10"/>
                  </a:lnTo>
                  <a:lnTo>
                    <a:pt x="97" y="12"/>
                  </a:lnTo>
                  <a:lnTo>
                    <a:pt x="100" y="16"/>
                  </a:lnTo>
                  <a:lnTo>
                    <a:pt x="102" y="19"/>
                  </a:lnTo>
                  <a:lnTo>
                    <a:pt x="105" y="24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3" y="17"/>
                  </a:lnTo>
                  <a:lnTo>
                    <a:pt x="411" y="26"/>
                  </a:lnTo>
                  <a:lnTo>
                    <a:pt x="428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69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6" y="144"/>
                  </a:lnTo>
                  <a:lnTo>
                    <a:pt x="501" y="168"/>
                  </a:lnTo>
                  <a:lnTo>
                    <a:pt x="505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8" name="Freeform 169"/>
            <p:cNvSpPr>
              <a:spLocks noEditPoints="1"/>
            </p:cNvSpPr>
            <p:nvPr/>
          </p:nvSpPr>
          <p:spPr bwMode="auto">
            <a:xfrm>
              <a:off x="5304830" y="3943726"/>
              <a:ext cx="105090" cy="134776"/>
            </a:xfrm>
            <a:custGeom>
              <a:avLst/>
              <a:gdLst>
                <a:gd name="T0" fmla="*/ 106 w 533"/>
                <a:gd name="T1" fmla="*/ 391 h 681"/>
                <a:gd name="T2" fmla="*/ 109 w 533"/>
                <a:gd name="T3" fmla="*/ 441 h 681"/>
                <a:gd name="T4" fmla="*/ 122 w 533"/>
                <a:gd name="T5" fmla="*/ 501 h 681"/>
                <a:gd name="T6" fmla="*/ 149 w 533"/>
                <a:gd name="T7" fmla="*/ 543 h 681"/>
                <a:gd name="T8" fmla="*/ 185 w 533"/>
                <a:gd name="T9" fmla="*/ 571 h 681"/>
                <a:gd name="T10" fmla="*/ 235 w 533"/>
                <a:gd name="T11" fmla="*/ 586 h 681"/>
                <a:gd name="T12" fmla="*/ 274 w 533"/>
                <a:gd name="T13" fmla="*/ 588 h 681"/>
                <a:gd name="T14" fmla="*/ 441 w 533"/>
                <a:gd name="T15" fmla="*/ 580 h 681"/>
                <a:gd name="T16" fmla="*/ 495 w 533"/>
                <a:gd name="T17" fmla="*/ 574 h 681"/>
                <a:gd name="T18" fmla="*/ 508 w 533"/>
                <a:gd name="T19" fmla="*/ 579 h 681"/>
                <a:gd name="T20" fmla="*/ 513 w 533"/>
                <a:gd name="T21" fmla="*/ 587 h 681"/>
                <a:gd name="T22" fmla="*/ 515 w 533"/>
                <a:gd name="T23" fmla="*/ 633 h 681"/>
                <a:gd name="T24" fmla="*/ 509 w 533"/>
                <a:gd name="T25" fmla="*/ 651 h 681"/>
                <a:gd name="T26" fmla="*/ 496 w 533"/>
                <a:gd name="T27" fmla="*/ 659 h 681"/>
                <a:gd name="T28" fmla="*/ 439 w 533"/>
                <a:gd name="T29" fmla="*/ 669 h 681"/>
                <a:gd name="T30" fmla="*/ 332 w 533"/>
                <a:gd name="T31" fmla="*/ 680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9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4 w 533"/>
                <a:gd name="T45" fmla="*/ 531 h 681"/>
                <a:gd name="T46" fmla="*/ 9 w 533"/>
                <a:gd name="T47" fmla="*/ 485 h 681"/>
                <a:gd name="T48" fmla="*/ 2 w 533"/>
                <a:gd name="T49" fmla="*/ 431 h 681"/>
                <a:gd name="T50" fmla="*/ 0 w 533"/>
                <a:gd name="T51" fmla="*/ 283 h 681"/>
                <a:gd name="T52" fmla="*/ 4 w 533"/>
                <a:gd name="T53" fmla="*/ 221 h 681"/>
                <a:gd name="T54" fmla="*/ 27 w 533"/>
                <a:gd name="T55" fmla="*/ 141 h 681"/>
                <a:gd name="T56" fmla="*/ 54 w 533"/>
                <a:gd name="T57" fmla="*/ 96 h 681"/>
                <a:gd name="T58" fmla="*/ 78 w 533"/>
                <a:gd name="T59" fmla="*/ 67 h 681"/>
                <a:gd name="T60" fmla="*/ 107 w 533"/>
                <a:gd name="T61" fmla="*/ 44 h 681"/>
                <a:gd name="T62" fmla="*/ 141 w 533"/>
                <a:gd name="T63" fmla="*/ 25 h 681"/>
                <a:gd name="T64" fmla="*/ 180 w 533"/>
                <a:gd name="T65" fmla="*/ 11 h 681"/>
                <a:gd name="T66" fmla="*/ 237 w 533"/>
                <a:gd name="T67" fmla="*/ 1 h 681"/>
                <a:gd name="T68" fmla="*/ 300 w 533"/>
                <a:gd name="T69" fmla="*/ 1 h 681"/>
                <a:gd name="T70" fmla="*/ 357 w 533"/>
                <a:gd name="T71" fmla="*/ 11 h 681"/>
                <a:gd name="T72" fmla="*/ 396 w 533"/>
                <a:gd name="T73" fmla="*/ 25 h 681"/>
                <a:gd name="T74" fmla="*/ 430 w 533"/>
                <a:gd name="T75" fmla="*/ 44 h 681"/>
                <a:gd name="T76" fmla="*/ 458 w 533"/>
                <a:gd name="T77" fmla="*/ 68 h 681"/>
                <a:gd name="T78" fmla="*/ 483 w 533"/>
                <a:gd name="T79" fmla="*/ 96 h 681"/>
                <a:gd name="T80" fmla="*/ 508 w 533"/>
                <a:gd name="T81" fmla="*/ 141 h 681"/>
                <a:gd name="T82" fmla="*/ 530 w 533"/>
                <a:gd name="T83" fmla="*/ 221 h 681"/>
                <a:gd name="T84" fmla="*/ 533 w 533"/>
                <a:gd name="T85" fmla="*/ 347 h 681"/>
                <a:gd name="T86" fmla="*/ 532 w 533"/>
                <a:gd name="T87" fmla="*/ 359 h 681"/>
                <a:gd name="T88" fmla="*/ 524 w 533"/>
                <a:gd name="T89" fmla="*/ 370 h 681"/>
                <a:gd name="T90" fmla="*/ 510 w 533"/>
                <a:gd name="T91" fmla="*/ 375 h 681"/>
                <a:gd name="T92" fmla="*/ 426 w 533"/>
                <a:gd name="T93" fmla="*/ 283 h 681"/>
                <a:gd name="T94" fmla="*/ 421 w 533"/>
                <a:gd name="T95" fmla="*/ 214 h 681"/>
                <a:gd name="T96" fmla="*/ 405 w 533"/>
                <a:gd name="T97" fmla="*/ 162 h 681"/>
                <a:gd name="T98" fmla="*/ 376 w 533"/>
                <a:gd name="T99" fmla="*/ 126 h 681"/>
                <a:gd name="T100" fmla="*/ 338 w 533"/>
                <a:gd name="T101" fmla="*/ 103 h 681"/>
                <a:gd name="T102" fmla="*/ 288 w 533"/>
                <a:gd name="T103" fmla="*/ 94 h 681"/>
                <a:gd name="T104" fmla="*/ 249 w 533"/>
                <a:gd name="T105" fmla="*/ 94 h 681"/>
                <a:gd name="T106" fmla="*/ 199 w 533"/>
                <a:gd name="T107" fmla="*/ 104 h 681"/>
                <a:gd name="T108" fmla="*/ 159 w 533"/>
                <a:gd name="T109" fmla="*/ 128 h 681"/>
                <a:gd name="T110" fmla="*/ 130 w 533"/>
                <a:gd name="T111" fmla="*/ 165 h 681"/>
                <a:gd name="T112" fmla="*/ 112 w 533"/>
                <a:gd name="T113" fmla="*/ 216 h 681"/>
                <a:gd name="T114" fmla="*/ 106 w 533"/>
                <a:gd name="T115" fmla="*/ 283 h 681"/>
                <a:gd name="T116" fmla="*/ 426 w 533"/>
                <a:gd name="T117" fmla="*/ 28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5"/>
                  </a:moveTo>
                  <a:lnTo>
                    <a:pt x="106" y="375"/>
                  </a:lnTo>
                  <a:lnTo>
                    <a:pt x="106" y="391"/>
                  </a:lnTo>
                  <a:lnTo>
                    <a:pt x="106" y="391"/>
                  </a:lnTo>
                  <a:lnTo>
                    <a:pt x="106" y="417"/>
                  </a:lnTo>
                  <a:lnTo>
                    <a:pt x="109" y="441"/>
                  </a:lnTo>
                  <a:lnTo>
                    <a:pt x="112" y="463"/>
                  </a:lnTo>
                  <a:lnTo>
                    <a:pt x="117" y="482"/>
                  </a:lnTo>
                  <a:lnTo>
                    <a:pt x="122" y="501"/>
                  </a:lnTo>
                  <a:lnTo>
                    <a:pt x="130" y="517"/>
                  </a:lnTo>
                  <a:lnTo>
                    <a:pt x="138" y="531"/>
                  </a:lnTo>
                  <a:lnTo>
                    <a:pt x="149" y="543"/>
                  </a:lnTo>
                  <a:lnTo>
                    <a:pt x="159" y="555"/>
                  </a:lnTo>
                  <a:lnTo>
                    <a:pt x="172" y="564"/>
                  </a:lnTo>
                  <a:lnTo>
                    <a:pt x="185" y="571"/>
                  </a:lnTo>
                  <a:lnTo>
                    <a:pt x="200" y="578"/>
                  </a:lnTo>
                  <a:lnTo>
                    <a:pt x="218" y="582"/>
                  </a:lnTo>
                  <a:lnTo>
                    <a:pt x="235" y="586"/>
                  </a:lnTo>
                  <a:lnTo>
                    <a:pt x="254" y="587"/>
                  </a:lnTo>
                  <a:lnTo>
                    <a:pt x="274" y="588"/>
                  </a:lnTo>
                  <a:lnTo>
                    <a:pt x="274" y="588"/>
                  </a:lnTo>
                  <a:lnTo>
                    <a:pt x="329" y="587"/>
                  </a:lnTo>
                  <a:lnTo>
                    <a:pt x="387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5"/>
                  </a:lnTo>
                  <a:lnTo>
                    <a:pt x="508" y="579"/>
                  </a:lnTo>
                  <a:lnTo>
                    <a:pt x="511" y="581"/>
                  </a:lnTo>
                  <a:lnTo>
                    <a:pt x="512" y="583"/>
                  </a:lnTo>
                  <a:lnTo>
                    <a:pt x="513" y="587"/>
                  </a:lnTo>
                  <a:lnTo>
                    <a:pt x="515" y="591"/>
                  </a:lnTo>
                  <a:lnTo>
                    <a:pt x="515" y="633"/>
                  </a:lnTo>
                  <a:lnTo>
                    <a:pt x="515" y="633"/>
                  </a:lnTo>
                  <a:lnTo>
                    <a:pt x="513" y="643"/>
                  </a:lnTo>
                  <a:lnTo>
                    <a:pt x="511" y="648"/>
                  </a:lnTo>
                  <a:lnTo>
                    <a:pt x="509" y="651"/>
                  </a:lnTo>
                  <a:lnTo>
                    <a:pt x="507" y="654"/>
                  </a:lnTo>
                  <a:lnTo>
                    <a:pt x="502" y="657"/>
                  </a:lnTo>
                  <a:lnTo>
                    <a:pt x="496" y="659"/>
                  </a:lnTo>
                  <a:lnTo>
                    <a:pt x="491" y="660"/>
                  </a:lnTo>
                  <a:lnTo>
                    <a:pt x="491" y="660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7"/>
                  </a:lnTo>
                  <a:lnTo>
                    <a:pt x="332" y="680"/>
                  </a:lnTo>
                  <a:lnTo>
                    <a:pt x="304" y="681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7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9"/>
                  </a:lnTo>
                  <a:lnTo>
                    <a:pt x="126" y="649"/>
                  </a:lnTo>
                  <a:lnTo>
                    <a:pt x="115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4" y="620"/>
                  </a:lnTo>
                  <a:lnTo>
                    <a:pt x="75" y="611"/>
                  </a:lnTo>
                  <a:lnTo>
                    <a:pt x="66" y="602"/>
                  </a:lnTo>
                  <a:lnTo>
                    <a:pt x="58" y="593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8"/>
                  </a:lnTo>
                  <a:lnTo>
                    <a:pt x="29" y="544"/>
                  </a:lnTo>
                  <a:lnTo>
                    <a:pt x="24" y="531"/>
                  </a:lnTo>
                  <a:lnTo>
                    <a:pt x="18" y="517"/>
                  </a:lnTo>
                  <a:lnTo>
                    <a:pt x="13" y="501"/>
                  </a:lnTo>
                  <a:lnTo>
                    <a:pt x="9" y="485"/>
                  </a:lnTo>
                  <a:lnTo>
                    <a:pt x="6" y="467"/>
                  </a:lnTo>
                  <a:lnTo>
                    <a:pt x="3" y="450"/>
                  </a:lnTo>
                  <a:lnTo>
                    <a:pt x="2" y="431"/>
                  </a:lnTo>
                  <a:lnTo>
                    <a:pt x="1" y="411"/>
                  </a:lnTo>
                  <a:lnTo>
                    <a:pt x="0" y="391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51"/>
                  </a:lnTo>
                  <a:lnTo>
                    <a:pt x="4" y="221"/>
                  </a:lnTo>
                  <a:lnTo>
                    <a:pt x="10" y="192"/>
                  </a:lnTo>
                  <a:lnTo>
                    <a:pt x="18" y="166"/>
                  </a:lnTo>
                  <a:lnTo>
                    <a:pt x="27" y="141"/>
                  </a:lnTo>
                  <a:lnTo>
                    <a:pt x="40" y="118"/>
                  </a:lnTo>
                  <a:lnTo>
                    <a:pt x="45" y="106"/>
                  </a:lnTo>
                  <a:lnTo>
                    <a:pt x="54" y="96"/>
                  </a:lnTo>
                  <a:lnTo>
                    <a:pt x="60" y="86"/>
                  </a:lnTo>
                  <a:lnTo>
                    <a:pt x="70" y="76"/>
                  </a:lnTo>
                  <a:lnTo>
                    <a:pt x="78" y="67"/>
                  </a:lnTo>
                  <a:lnTo>
                    <a:pt x="87" y="59"/>
                  </a:lnTo>
                  <a:lnTo>
                    <a:pt x="97" y="51"/>
                  </a:lnTo>
                  <a:lnTo>
                    <a:pt x="107" y="44"/>
                  </a:lnTo>
                  <a:lnTo>
                    <a:pt x="118" y="37"/>
                  </a:lnTo>
                  <a:lnTo>
                    <a:pt x="129" y="30"/>
                  </a:lnTo>
                  <a:lnTo>
                    <a:pt x="141" y="25"/>
                  </a:lnTo>
                  <a:lnTo>
                    <a:pt x="153" y="20"/>
                  </a:lnTo>
                  <a:lnTo>
                    <a:pt x="166" y="16"/>
                  </a:lnTo>
                  <a:lnTo>
                    <a:pt x="180" y="11"/>
                  </a:lnTo>
                  <a:lnTo>
                    <a:pt x="192" y="8"/>
                  </a:lnTo>
                  <a:lnTo>
                    <a:pt x="207" y="5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5"/>
                  </a:lnTo>
                  <a:lnTo>
                    <a:pt x="344" y="8"/>
                  </a:lnTo>
                  <a:lnTo>
                    <a:pt x="357" y="11"/>
                  </a:lnTo>
                  <a:lnTo>
                    <a:pt x="371" y="16"/>
                  </a:lnTo>
                  <a:lnTo>
                    <a:pt x="384" y="20"/>
                  </a:lnTo>
                  <a:lnTo>
                    <a:pt x="396" y="25"/>
                  </a:lnTo>
                  <a:lnTo>
                    <a:pt x="408" y="30"/>
                  </a:lnTo>
                  <a:lnTo>
                    <a:pt x="418" y="37"/>
                  </a:lnTo>
                  <a:lnTo>
                    <a:pt x="430" y="44"/>
                  </a:lnTo>
                  <a:lnTo>
                    <a:pt x="440" y="51"/>
                  </a:lnTo>
                  <a:lnTo>
                    <a:pt x="449" y="59"/>
                  </a:lnTo>
                  <a:lnTo>
                    <a:pt x="458" y="68"/>
                  </a:lnTo>
                  <a:lnTo>
                    <a:pt x="466" y="76"/>
                  </a:lnTo>
                  <a:lnTo>
                    <a:pt x="474" y="87"/>
                  </a:lnTo>
                  <a:lnTo>
                    <a:pt x="483" y="96"/>
                  </a:lnTo>
                  <a:lnTo>
                    <a:pt x="489" y="106"/>
                  </a:lnTo>
                  <a:lnTo>
                    <a:pt x="496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2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3" y="283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9"/>
                  </a:lnTo>
                  <a:lnTo>
                    <a:pt x="530" y="363"/>
                  </a:lnTo>
                  <a:lnTo>
                    <a:pt x="527" y="367"/>
                  </a:lnTo>
                  <a:lnTo>
                    <a:pt x="524" y="370"/>
                  </a:lnTo>
                  <a:lnTo>
                    <a:pt x="520" y="372"/>
                  </a:lnTo>
                  <a:lnTo>
                    <a:pt x="516" y="373"/>
                  </a:lnTo>
                  <a:lnTo>
                    <a:pt x="510" y="375"/>
                  </a:lnTo>
                  <a:lnTo>
                    <a:pt x="510" y="375"/>
                  </a:lnTo>
                  <a:close/>
                  <a:moveTo>
                    <a:pt x="426" y="283"/>
                  </a:moveTo>
                  <a:lnTo>
                    <a:pt x="426" y="283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6"/>
                  </a:lnTo>
                  <a:lnTo>
                    <a:pt x="410" y="178"/>
                  </a:lnTo>
                  <a:lnTo>
                    <a:pt x="405" y="162"/>
                  </a:lnTo>
                  <a:lnTo>
                    <a:pt x="396" y="149"/>
                  </a:lnTo>
                  <a:lnTo>
                    <a:pt x="387" y="136"/>
                  </a:lnTo>
                  <a:lnTo>
                    <a:pt x="376" y="126"/>
                  </a:lnTo>
                  <a:lnTo>
                    <a:pt x="364" y="116"/>
                  </a:lnTo>
                  <a:lnTo>
                    <a:pt x="352" y="110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5" y="96"/>
                  </a:lnTo>
                  <a:lnTo>
                    <a:pt x="288" y="94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49" y="94"/>
                  </a:lnTo>
                  <a:lnTo>
                    <a:pt x="231" y="96"/>
                  </a:lnTo>
                  <a:lnTo>
                    <a:pt x="214" y="99"/>
                  </a:lnTo>
                  <a:lnTo>
                    <a:pt x="199" y="104"/>
                  </a:lnTo>
                  <a:lnTo>
                    <a:pt x="184" y="111"/>
                  </a:lnTo>
                  <a:lnTo>
                    <a:pt x="171" y="119"/>
                  </a:lnTo>
                  <a:lnTo>
                    <a:pt x="159" y="128"/>
                  </a:lnTo>
                  <a:lnTo>
                    <a:pt x="148" y="138"/>
                  </a:lnTo>
                  <a:lnTo>
                    <a:pt x="138" y="151"/>
                  </a:lnTo>
                  <a:lnTo>
                    <a:pt x="130" y="165"/>
                  </a:lnTo>
                  <a:lnTo>
                    <a:pt x="122" y="181"/>
                  </a:lnTo>
                  <a:lnTo>
                    <a:pt x="117" y="198"/>
                  </a:lnTo>
                  <a:lnTo>
                    <a:pt x="112" y="216"/>
                  </a:lnTo>
                  <a:lnTo>
                    <a:pt x="109" y="237"/>
                  </a:lnTo>
                  <a:lnTo>
                    <a:pt x="106" y="259"/>
                  </a:lnTo>
                  <a:lnTo>
                    <a:pt x="106" y="283"/>
                  </a:lnTo>
                  <a:lnTo>
                    <a:pt x="106" y="293"/>
                  </a:lnTo>
                  <a:lnTo>
                    <a:pt x="426" y="293"/>
                  </a:lnTo>
                  <a:lnTo>
                    <a:pt x="426" y="28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9" name="Freeform 170"/>
            <p:cNvSpPr>
              <a:spLocks/>
            </p:cNvSpPr>
            <p:nvPr/>
          </p:nvSpPr>
          <p:spPr bwMode="auto">
            <a:xfrm>
              <a:off x="5439012" y="3943726"/>
              <a:ext cx="58779" cy="132995"/>
            </a:xfrm>
            <a:custGeom>
              <a:avLst/>
              <a:gdLst>
                <a:gd name="T0" fmla="*/ 271 w 298"/>
                <a:gd name="T1" fmla="*/ 91 h 673"/>
                <a:gd name="T2" fmla="*/ 231 w 298"/>
                <a:gd name="T3" fmla="*/ 95 h 673"/>
                <a:gd name="T4" fmla="*/ 190 w 298"/>
                <a:gd name="T5" fmla="*/ 104 h 673"/>
                <a:gd name="T6" fmla="*/ 149 w 298"/>
                <a:gd name="T7" fmla="*/ 119 h 673"/>
                <a:gd name="T8" fmla="*/ 105 w 298"/>
                <a:gd name="T9" fmla="*/ 142 h 673"/>
                <a:gd name="T10" fmla="*/ 105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0 w 298"/>
                <a:gd name="T17" fmla="*/ 671 h 673"/>
                <a:gd name="T18" fmla="*/ 81 w 298"/>
                <a:gd name="T19" fmla="*/ 673 h 673"/>
                <a:gd name="T20" fmla="*/ 23 w 298"/>
                <a:gd name="T21" fmla="*/ 673 h 673"/>
                <a:gd name="T22" fmla="*/ 13 w 298"/>
                <a:gd name="T23" fmla="*/ 671 h 673"/>
                <a:gd name="T24" fmla="*/ 7 w 298"/>
                <a:gd name="T25" fmla="*/ 665 h 673"/>
                <a:gd name="T26" fmla="*/ 1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1 w 298"/>
                <a:gd name="T33" fmla="*/ 24 h 673"/>
                <a:gd name="T34" fmla="*/ 5 w 298"/>
                <a:gd name="T35" fmla="*/ 16 h 673"/>
                <a:gd name="T36" fmla="*/ 13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8 w 298"/>
                <a:gd name="T43" fmla="*/ 10 h 673"/>
                <a:gd name="T44" fmla="*/ 95 w 298"/>
                <a:gd name="T45" fmla="*/ 16 h 673"/>
                <a:gd name="T46" fmla="*/ 101 w 298"/>
                <a:gd name="T47" fmla="*/ 24 h 673"/>
                <a:gd name="T48" fmla="*/ 102 w 298"/>
                <a:gd name="T49" fmla="*/ 33 h 673"/>
                <a:gd name="T50" fmla="*/ 102 w 298"/>
                <a:gd name="T51" fmla="*/ 58 h 673"/>
                <a:gd name="T52" fmla="*/ 146 w 298"/>
                <a:gd name="T53" fmla="*/ 30 h 673"/>
                <a:gd name="T54" fmla="*/ 189 w 298"/>
                <a:gd name="T55" fmla="*/ 13 h 673"/>
                <a:gd name="T56" fmla="*/ 231 w 298"/>
                <a:gd name="T57" fmla="*/ 3 h 673"/>
                <a:gd name="T58" fmla="*/ 271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3 w 298"/>
                <a:gd name="T65" fmla="*/ 9 h 673"/>
                <a:gd name="T66" fmla="*/ 297 w 298"/>
                <a:gd name="T67" fmla="*/ 17 h 673"/>
                <a:gd name="T68" fmla="*/ 298 w 298"/>
                <a:gd name="T69" fmla="*/ 71 h 673"/>
                <a:gd name="T70" fmla="*/ 297 w 298"/>
                <a:gd name="T71" fmla="*/ 76 h 673"/>
                <a:gd name="T72" fmla="*/ 293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1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1" y="91"/>
                  </a:moveTo>
                  <a:lnTo>
                    <a:pt x="271" y="91"/>
                  </a:lnTo>
                  <a:lnTo>
                    <a:pt x="251" y="92"/>
                  </a:lnTo>
                  <a:lnTo>
                    <a:pt x="231" y="95"/>
                  </a:lnTo>
                  <a:lnTo>
                    <a:pt x="211" y="98"/>
                  </a:lnTo>
                  <a:lnTo>
                    <a:pt x="190" y="104"/>
                  </a:lnTo>
                  <a:lnTo>
                    <a:pt x="171" y="111"/>
                  </a:lnTo>
                  <a:lnTo>
                    <a:pt x="149" y="119"/>
                  </a:lnTo>
                  <a:lnTo>
                    <a:pt x="128" y="130"/>
                  </a:lnTo>
                  <a:lnTo>
                    <a:pt x="105" y="142"/>
                  </a:lnTo>
                  <a:lnTo>
                    <a:pt x="105" y="648"/>
                  </a:lnTo>
                  <a:lnTo>
                    <a:pt x="105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0" y="671"/>
                  </a:lnTo>
                  <a:lnTo>
                    <a:pt x="86" y="672"/>
                  </a:lnTo>
                  <a:lnTo>
                    <a:pt x="81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3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3" y="661"/>
                  </a:lnTo>
                  <a:lnTo>
                    <a:pt x="1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4"/>
                  </a:lnTo>
                  <a:lnTo>
                    <a:pt x="3" y="19"/>
                  </a:lnTo>
                  <a:lnTo>
                    <a:pt x="5" y="16"/>
                  </a:lnTo>
                  <a:lnTo>
                    <a:pt x="9" y="12"/>
                  </a:lnTo>
                  <a:lnTo>
                    <a:pt x="13" y="10"/>
                  </a:lnTo>
                  <a:lnTo>
                    <a:pt x="17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3" y="9"/>
                  </a:lnTo>
                  <a:lnTo>
                    <a:pt x="88" y="10"/>
                  </a:lnTo>
                  <a:lnTo>
                    <a:pt x="93" y="12"/>
                  </a:lnTo>
                  <a:lnTo>
                    <a:pt x="95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2" y="33"/>
                  </a:lnTo>
                  <a:lnTo>
                    <a:pt x="102" y="58"/>
                  </a:lnTo>
                  <a:lnTo>
                    <a:pt x="102" y="58"/>
                  </a:lnTo>
                  <a:lnTo>
                    <a:pt x="125" y="43"/>
                  </a:lnTo>
                  <a:lnTo>
                    <a:pt x="146" y="30"/>
                  </a:lnTo>
                  <a:lnTo>
                    <a:pt x="168" y="21"/>
                  </a:lnTo>
                  <a:lnTo>
                    <a:pt x="189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1" y="0"/>
                  </a:lnTo>
                  <a:lnTo>
                    <a:pt x="271" y="0"/>
                  </a:lnTo>
                  <a:lnTo>
                    <a:pt x="278" y="1"/>
                  </a:lnTo>
                  <a:lnTo>
                    <a:pt x="283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3" y="9"/>
                  </a:lnTo>
                  <a:lnTo>
                    <a:pt x="296" y="12"/>
                  </a:lnTo>
                  <a:lnTo>
                    <a:pt x="297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7" y="76"/>
                  </a:lnTo>
                  <a:lnTo>
                    <a:pt x="296" y="80"/>
                  </a:lnTo>
                  <a:lnTo>
                    <a:pt x="293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3" y="90"/>
                  </a:lnTo>
                  <a:lnTo>
                    <a:pt x="278" y="91"/>
                  </a:lnTo>
                  <a:lnTo>
                    <a:pt x="271" y="91"/>
                  </a:lnTo>
                  <a:lnTo>
                    <a:pt x="271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0" name="Freeform 171"/>
            <p:cNvSpPr>
              <a:spLocks noEditPoints="1"/>
            </p:cNvSpPr>
            <p:nvPr/>
          </p:nvSpPr>
          <p:spPr bwMode="auto">
            <a:xfrm>
              <a:off x="5582101" y="3895634"/>
              <a:ext cx="21375" cy="181088"/>
            </a:xfrm>
            <a:custGeom>
              <a:avLst/>
              <a:gdLst>
                <a:gd name="T0" fmla="*/ 24 w 110"/>
                <a:gd name="T1" fmla="*/ 145 h 916"/>
                <a:gd name="T2" fmla="*/ 20 w 110"/>
                <a:gd name="T3" fmla="*/ 145 h 916"/>
                <a:gd name="T4" fmla="*/ 11 w 110"/>
                <a:gd name="T5" fmla="*/ 142 h 916"/>
                <a:gd name="T6" fmla="*/ 5 w 110"/>
                <a:gd name="T7" fmla="*/ 135 h 916"/>
                <a:gd name="T8" fmla="*/ 0 w 110"/>
                <a:gd name="T9" fmla="*/ 126 h 916"/>
                <a:gd name="T10" fmla="*/ 0 w 110"/>
                <a:gd name="T11" fmla="*/ 25 h 916"/>
                <a:gd name="T12" fmla="*/ 0 w 110"/>
                <a:gd name="T13" fmla="*/ 20 h 916"/>
                <a:gd name="T14" fmla="*/ 5 w 110"/>
                <a:gd name="T15" fmla="*/ 11 h 916"/>
                <a:gd name="T16" fmla="*/ 11 w 110"/>
                <a:gd name="T17" fmla="*/ 4 h 916"/>
                <a:gd name="T18" fmla="*/ 20 w 110"/>
                <a:gd name="T19" fmla="*/ 0 h 916"/>
                <a:gd name="T20" fmla="*/ 86 w 110"/>
                <a:gd name="T21" fmla="*/ 0 h 916"/>
                <a:gd name="T22" fmla="*/ 91 w 110"/>
                <a:gd name="T23" fmla="*/ 0 h 916"/>
                <a:gd name="T24" fmla="*/ 99 w 110"/>
                <a:gd name="T25" fmla="*/ 4 h 916"/>
                <a:gd name="T26" fmla="*/ 106 w 110"/>
                <a:gd name="T27" fmla="*/ 11 h 916"/>
                <a:gd name="T28" fmla="*/ 109 w 110"/>
                <a:gd name="T29" fmla="*/ 20 h 916"/>
                <a:gd name="T30" fmla="*/ 110 w 110"/>
                <a:gd name="T31" fmla="*/ 121 h 916"/>
                <a:gd name="T32" fmla="*/ 109 w 110"/>
                <a:gd name="T33" fmla="*/ 126 h 916"/>
                <a:gd name="T34" fmla="*/ 106 w 110"/>
                <a:gd name="T35" fmla="*/ 135 h 916"/>
                <a:gd name="T36" fmla="*/ 99 w 110"/>
                <a:gd name="T37" fmla="*/ 142 h 916"/>
                <a:gd name="T38" fmla="*/ 91 w 110"/>
                <a:gd name="T39" fmla="*/ 145 h 916"/>
                <a:gd name="T40" fmla="*/ 86 w 110"/>
                <a:gd name="T41" fmla="*/ 145 h 916"/>
                <a:gd name="T42" fmla="*/ 26 w 110"/>
                <a:gd name="T43" fmla="*/ 916 h 916"/>
                <a:gd name="T44" fmla="*/ 21 w 110"/>
                <a:gd name="T45" fmla="*/ 915 h 916"/>
                <a:gd name="T46" fmla="*/ 12 w 110"/>
                <a:gd name="T47" fmla="*/ 911 h 916"/>
                <a:gd name="T48" fmla="*/ 6 w 110"/>
                <a:gd name="T49" fmla="*/ 904 h 916"/>
                <a:gd name="T50" fmla="*/ 1 w 110"/>
                <a:gd name="T51" fmla="*/ 896 h 916"/>
                <a:gd name="T52" fmla="*/ 1 w 110"/>
                <a:gd name="T53" fmla="*/ 276 h 916"/>
                <a:gd name="T54" fmla="*/ 1 w 110"/>
                <a:gd name="T55" fmla="*/ 271 h 916"/>
                <a:gd name="T56" fmla="*/ 6 w 110"/>
                <a:gd name="T57" fmla="*/ 262 h 916"/>
                <a:gd name="T58" fmla="*/ 12 w 110"/>
                <a:gd name="T59" fmla="*/ 255 h 916"/>
                <a:gd name="T60" fmla="*/ 21 w 110"/>
                <a:gd name="T61" fmla="*/ 252 h 916"/>
                <a:gd name="T62" fmla="*/ 84 w 110"/>
                <a:gd name="T63" fmla="*/ 252 h 916"/>
                <a:gd name="T64" fmla="*/ 89 w 110"/>
                <a:gd name="T65" fmla="*/ 252 h 916"/>
                <a:gd name="T66" fmla="*/ 97 w 110"/>
                <a:gd name="T67" fmla="*/ 255 h 916"/>
                <a:gd name="T68" fmla="*/ 104 w 110"/>
                <a:gd name="T69" fmla="*/ 262 h 916"/>
                <a:gd name="T70" fmla="*/ 107 w 110"/>
                <a:gd name="T71" fmla="*/ 271 h 916"/>
                <a:gd name="T72" fmla="*/ 108 w 110"/>
                <a:gd name="T73" fmla="*/ 891 h 916"/>
                <a:gd name="T74" fmla="*/ 107 w 110"/>
                <a:gd name="T75" fmla="*/ 896 h 916"/>
                <a:gd name="T76" fmla="*/ 104 w 110"/>
                <a:gd name="T77" fmla="*/ 904 h 916"/>
                <a:gd name="T78" fmla="*/ 97 w 110"/>
                <a:gd name="T79" fmla="*/ 911 h 916"/>
                <a:gd name="T80" fmla="*/ 89 w 110"/>
                <a:gd name="T81" fmla="*/ 915 h 916"/>
                <a:gd name="T82" fmla="*/ 84 w 110"/>
                <a:gd name="T83" fmla="*/ 916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6">
                  <a:moveTo>
                    <a:pt x="86" y="145"/>
                  </a:moveTo>
                  <a:lnTo>
                    <a:pt x="24" y="145"/>
                  </a:lnTo>
                  <a:lnTo>
                    <a:pt x="24" y="145"/>
                  </a:lnTo>
                  <a:lnTo>
                    <a:pt x="20" y="145"/>
                  </a:lnTo>
                  <a:lnTo>
                    <a:pt x="15" y="143"/>
                  </a:lnTo>
                  <a:lnTo>
                    <a:pt x="11" y="142"/>
                  </a:lnTo>
                  <a:lnTo>
                    <a:pt x="7" y="138"/>
                  </a:lnTo>
                  <a:lnTo>
                    <a:pt x="5" y="135"/>
                  </a:lnTo>
                  <a:lnTo>
                    <a:pt x="3" y="130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3" y="15"/>
                  </a:lnTo>
                  <a:lnTo>
                    <a:pt x="5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0"/>
                  </a:lnTo>
                  <a:lnTo>
                    <a:pt x="95" y="2"/>
                  </a:lnTo>
                  <a:lnTo>
                    <a:pt x="99" y="4"/>
                  </a:lnTo>
                  <a:lnTo>
                    <a:pt x="104" y="7"/>
                  </a:lnTo>
                  <a:lnTo>
                    <a:pt x="106" y="11"/>
                  </a:lnTo>
                  <a:lnTo>
                    <a:pt x="108" y="15"/>
                  </a:lnTo>
                  <a:lnTo>
                    <a:pt x="109" y="20"/>
                  </a:lnTo>
                  <a:lnTo>
                    <a:pt x="110" y="25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09" y="126"/>
                  </a:lnTo>
                  <a:lnTo>
                    <a:pt x="108" y="130"/>
                  </a:lnTo>
                  <a:lnTo>
                    <a:pt x="106" y="135"/>
                  </a:lnTo>
                  <a:lnTo>
                    <a:pt x="104" y="138"/>
                  </a:lnTo>
                  <a:lnTo>
                    <a:pt x="99" y="142"/>
                  </a:lnTo>
                  <a:lnTo>
                    <a:pt x="95" y="143"/>
                  </a:lnTo>
                  <a:lnTo>
                    <a:pt x="91" y="145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6"/>
                  </a:moveTo>
                  <a:lnTo>
                    <a:pt x="26" y="916"/>
                  </a:lnTo>
                  <a:lnTo>
                    <a:pt x="26" y="916"/>
                  </a:lnTo>
                  <a:lnTo>
                    <a:pt x="21" y="915"/>
                  </a:lnTo>
                  <a:lnTo>
                    <a:pt x="16" y="914"/>
                  </a:lnTo>
                  <a:lnTo>
                    <a:pt x="12" y="911"/>
                  </a:lnTo>
                  <a:lnTo>
                    <a:pt x="8" y="908"/>
                  </a:lnTo>
                  <a:lnTo>
                    <a:pt x="6" y="904"/>
                  </a:lnTo>
                  <a:lnTo>
                    <a:pt x="4" y="901"/>
                  </a:lnTo>
                  <a:lnTo>
                    <a:pt x="1" y="896"/>
                  </a:lnTo>
                  <a:lnTo>
                    <a:pt x="1" y="891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71"/>
                  </a:lnTo>
                  <a:lnTo>
                    <a:pt x="4" y="267"/>
                  </a:lnTo>
                  <a:lnTo>
                    <a:pt x="6" y="262"/>
                  </a:lnTo>
                  <a:lnTo>
                    <a:pt x="8" y="259"/>
                  </a:lnTo>
                  <a:lnTo>
                    <a:pt x="12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2"/>
                  </a:lnTo>
                  <a:lnTo>
                    <a:pt x="84" y="252"/>
                  </a:lnTo>
                  <a:lnTo>
                    <a:pt x="84" y="252"/>
                  </a:lnTo>
                  <a:lnTo>
                    <a:pt x="89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0" y="259"/>
                  </a:lnTo>
                  <a:lnTo>
                    <a:pt x="104" y="262"/>
                  </a:lnTo>
                  <a:lnTo>
                    <a:pt x="106" y="267"/>
                  </a:lnTo>
                  <a:lnTo>
                    <a:pt x="107" y="271"/>
                  </a:lnTo>
                  <a:lnTo>
                    <a:pt x="108" y="276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7" y="896"/>
                  </a:lnTo>
                  <a:lnTo>
                    <a:pt x="106" y="901"/>
                  </a:lnTo>
                  <a:lnTo>
                    <a:pt x="104" y="904"/>
                  </a:lnTo>
                  <a:lnTo>
                    <a:pt x="100" y="908"/>
                  </a:lnTo>
                  <a:lnTo>
                    <a:pt x="97" y="911"/>
                  </a:lnTo>
                  <a:lnTo>
                    <a:pt x="93" y="914"/>
                  </a:lnTo>
                  <a:lnTo>
                    <a:pt x="89" y="915"/>
                  </a:lnTo>
                  <a:lnTo>
                    <a:pt x="84" y="916"/>
                  </a:lnTo>
                  <a:lnTo>
                    <a:pt x="84" y="916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1" name="Freeform 172"/>
            <p:cNvSpPr>
              <a:spLocks/>
            </p:cNvSpPr>
            <p:nvPr/>
          </p:nvSpPr>
          <p:spPr bwMode="auto">
            <a:xfrm>
              <a:off x="5638505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2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1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1 w 508"/>
                <a:gd name="T21" fmla="*/ 118 h 673"/>
                <a:gd name="T22" fmla="*/ 341 w 508"/>
                <a:gd name="T23" fmla="*/ 104 h 673"/>
                <a:gd name="T24" fmla="*/ 315 w 508"/>
                <a:gd name="T25" fmla="*/ 96 h 673"/>
                <a:gd name="T26" fmla="*/ 287 w 508"/>
                <a:gd name="T27" fmla="*/ 92 h 673"/>
                <a:gd name="T28" fmla="*/ 269 w 508"/>
                <a:gd name="T29" fmla="*/ 91 h 673"/>
                <a:gd name="T30" fmla="*/ 230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4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2 w 508"/>
                <a:gd name="T47" fmla="*/ 673 h 673"/>
                <a:gd name="T48" fmla="*/ 23 w 508"/>
                <a:gd name="T49" fmla="*/ 673 h 673"/>
                <a:gd name="T50" fmla="*/ 15 w 508"/>
                <a:gd name="T51" fmla="*/ 671 h 673"/>
                <a:gd name="T52" fmla="*/ 7 w 508"/>
                <a:gd name="T53" fmla="*/ 665 h 673"/>
                <a:gd name="T54" fmla="*/ 2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2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4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2 w 508"/>
                <a:gd name="T93" fmla="*/ 26 h 673"/>
                <a:gd name="T94" fmla="*/ 444 w 508"/>
                <a:gd name="T95" fmla="*/ 50 h 673"/>
                <a:gd name="T96" fmla="*/ 470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90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2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09" y="665"/>
                  </a:lnTo>
                  <a:lnTo>
                    <a:pt x="406" y="661"/>
                  </a:lnTo>
                  <a:lnTo>
                    <a:pt x="405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1" y="229"/>
                  </a:lnTo>
                  <a:lnTo>
                    <a:pt x="400" y="209"/>
                  </a:lnTo>
                  <a:lnTo>
                    <a:pt x="398" y="191"/>
                  </a:lnTo>
                  <a:lnTo>
                    <a:pt x="394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0" y="126"/>
                  </a:lnTo>
                  <a:lnTo>
                    <a:pt x="361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5" y="96"/>
                  </a:lnTo>
                  <a:lnTo>
                    <a:pt x="302" y="94"/>
                  </a:lnTo>
                  <a:lnTo>
                    <a:pt x="287" y="92"/>
                  </a:lnTo>
                  <a:lnTo>
                    <a:pt x="269" y="91"/>
                  </a:lnTo>
                  <a:lnTo>
                    <a:pt x="269" y="91"/>
                  </a:lnTo>
                  <a:lnTo>
                    <a:pt x="250" y="92"/>
                  </a:lnTo>
                  <a:lnTo>
                    <a:pt x="230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70" y="112"/>
                  </a:lnTo>
                  <a:lnTo>
                    <a:pt x="148" y="120"/>
                  </a:lnTo>
                  <a:lnTo>
                    <a:pt x="127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7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6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5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1" y="28"/>
                  </a:lnTo>
                  <a:lnTo>
                    <a:pt x="2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2"/>
                  </a:lnTo>
                  <a:lnTo>
                    <a:pt x="100" y="16"/>
                  </a:lnTo>
                  <a:lnTo>
                    <a:pt x="103" y="19"/>
                  </a:lnTo>
                  <a:lnTo>
                    <a:pt x="104" y="24"/>
                  </a:lnTo>
                  <a:lnTo>
                    <a:pt x="107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3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2" y="26"/>
                  </a:lnTo>
                  <a:lnTo>
                    <a:pt x="429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70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7" y="144"/>
                  </a:lnTo>
                  <a:lnTo>
                    <a:pt x="501" y="168"/>
                  </a:lnTo>
                  <a:lnTo>
                    <a:pt x="506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4" y="671"/>
                  </a:lnTo>
                  <a:lnTo>
                    <a:pt x="490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2" name="Freeform 173"/>
            <p:cNvSpPr>
              <a:spLocks noEditPoints="1"/>
            </p:cNvSpPr>
            <p:nvPr/>
          </p:nvSpPr>
          <p:spPr bwMode="auto">
            <a:xfrm>
              <a:off x="4744350" y="4184186"/>
              <a:ext cx="116371" cy="180494"/>
            </a:xfrm>
            <a:custGeom>
              <a:avLst/>
              <a:gdLst>
                <a:gd name="T0" fmla="*/ 125 w 588"/>
                <a:gd name="T1" fmla="*/ 911 h 914"/>
                <a:gd name="T2" fmla="*/ 30 w 588"/>
                <a:gd name="T3" fmla="*/ 902 h 914"/>
                <a:gd name="T4" fmla="*/ 4 w 588"/>
                <a:gd name="T5" fmla="*/ 885 h 914"/>
                <a:gd name="T6" fmla="*/ 0 w 588"/>
                <a:gd name="T7" fmla="*/ 54 h 914"/>
                <a:gd name="T8" fmla="*/ 6 w 588"/>
                <a:gd name="T9" fmla="*/ 29 h 914"/>
                <a:gd name="T10" fmla="*/ 30 w 588"/>
                <a:gd name="T11" fmla="*/ 12 h 914"/>
                <a:gd name="T12" fmla="*/ 120 w 588"/>
                <a:gd name="T13" fmla="*/ 4 h 914"/>
                <a:gd name="T14" fmla="*/ 266 w 588"/>
                <a:gd name="T15" fmla="*/ 0 h 914"/>
                <a:gd name="T16" fmla="*/ 398 w 588"/>
                <a:gd name="T17" fmla="*/ 18 h 914"/>
                <a:gd name="T18" fmla="*/ 479 w 588"/>
                <a:gd name="T19" fmla="*/ 49 h 914"/>
                <a:gd name="T20" fmla="*/ 523 w 588"/>
                <a:gd name="T21" fmla="*/ 79 h 914"/>
                <a:gd name="T22" fmla="*/ 556 w 588"/>
                <a:gd name="T23" fmla="*/ 120 h 914"/>
                <a:gd name="T24" fmla="*/ 577 w 588"/>
                <a:gd name="T25" fmla="*/ 171 h 914"/>
                <a:gd name="T26" fmla="*/ 584 w 588"/>
                <a:gd name="T27" fmla="*/ 233 h 914"/>
                <a:gd name="T28" fmla="*/ 581 w 588"/>
                <a:gd name="T29" fmla="*/ 285 h 914"/>
                <a:gd name="T30" fmla="*/ 564 w 588"/>
                <a:gd name="T31" fmla="*/ 343 h 914"/>
                <a:gd name="T32" fmla="*/ 532 w 588"/>
                <a:gd name="T33" fmla="*/ 391 h 914"/>
                <a:gd name="T34" fmla="*/ 484 w 588"/>
                <a:gd name="T35" fmla="*/ 428 h 914"/>
                <a:gd name="T36" fmla="*/ 470 w 588"/>
                <a:gd name="T37" fmla="*/ 448 h 914"/>
                <a:gd name="T38" fmla="*/ 523 w 588"/>
                <a:gd name="T39" fmla="*/ 482 h 914"/>
                <a:gd name="T40" fmla="*/ 561 w 588"/>
                <a:gd name="T41" fmla="*/ 529 h 914"/>
                <a:gd name="T42" fmla="*/ 584 w 588"/>
                <a:gd name="T43" fmla="*/ 588 h 914"/>
                <a:gd name="T44" fmla="*/ 588 w 588"/>
                <a:gd name="T45" fmla="*/ 659 h 914"/>
                <a:gd name="T46" fmla="*/ 585 w 588"/>
                <a:gd name="T47" fmla="*/ 711 h 914"/>
                <a:gd name="T48" fmla="*/ 567 w 588"/>
                <a:gd name="T49" fmla="*/ 771 h 914"/>
                <a:gd name="T50" fmla="*/ 537 w 588"/>
                <a:gd name="T51" fmla="*/ 818 h 914"/>
                <a:gd name="T52" fmla="*/ 495 w 588"/>
                <a:gd name="T53" fmla="*/ 855 h 914"/>
                <a:gd name="T54" fmla="*/ 445 w 588"/>
                <a:gd name="T55" fmla="*/ 881 h 914"/>
                <a:gd name="T56" fmla="*/ 338 w 588"/>
                <a:gd name="T57" fmla="*/ 908 h 914"/>
                <a:gd name="T58" fmla="*/ 236 w 588"/>
                <a:gd name="T59" fmla="*/ 914 h 914"/>
                <a:gd name="T60" fmla="*/ 470 w 588"/>
                <a:gd name="T61" fmla="*/ 194 h 914"/>
                <a:gd name="T62" fmla="*/ 436 w 588"/>
                <a:gd name="T63" fmla="*/ 138 h 914"/>
                <a:gd name="T64" fmla="*/ 373 w 588"/>
                <a:gd name="T65" fmla="*/ 107 h 914"/>
                <a:gd name="T66" fmla="*/ 283 w 588"/>
                <a:gd name="T67" fmla="*/ 94 h 914"/>
                <a:gd name="T68" fmla="*/ 167 w 588"/>
                <a:gd name="T69" fmla="*/ 94 h 914"/>
                <a:gd name="T70" fmla="*/ 297 w 588"/>
                <a:gd name="T71" fmla="*/ 396 h 914"/>
                <a:gd name="T72" fmla="*/ 383 w 588"/>
                <a:gd name="T73" fmla="*/ 385 h 914"/>
                <a:gd name="T74" fmla="*/ 438 w 588"/>
                <a:gd name="T75" fmla="*/ 352 h 914"/>
                <a:gd name="T76" fmla="*/ 466 w 588"/>
                <a:gd name="T77" fmla="*/ 307 h 914"/>
                <a:gd name="T78" fmla="*/ 474 w 588"/>
                <a:gd name="T79" fmla="*/ 253 h 914"/>
                <a:gd name="T80" fmla="*/ 478 w 588"/>
                <a:gd name="T81" fmla="*/ 623 h 914"/>
                <a:gd name="T82" fmla="*/ 466 w 588"/>
                <a:gd name="T83" fmla="*/ 567 h 914"/>
                <a:gd name="T84" fmla="*/ 430 w 588"/>
                <a:gd name="T85" fmla="*/ 521 h 914"/>
                <a:gd name="T86" fmla="*/ 367 w 588"/>
                <a:gd name="T87" fmla="*/ 491 h 914"/>
                <a:gd name="T88" fmla="*/ 111 w 588"/>
                <a:gd name="T89" fmla="*/ 484 h 914"/>
                <a:gd name="T90" fmla="*/ 204 w 588"/>
                <a:gd name="T91" fmla="*/ 820 h 914"/>
                <a:gd name="T92" fmla="*/ 290 w 588"/>
                <a:gd name="T93" fmla="*/ 819 h 914"/>
                <a:gd name="T94" fmla="*/ 378 w 588"/>
                <a:gd name="T95" fmla="*/ 804 h 914"/>
                <a:gd name="T96" fmla="*/ 441 w 588"/>
                <a:gd name="T97" fmla="*/ 768 h 914"/>
                <a:gd name="T98" fmla="*/ 475 w 588"/>
                <a:gd name="T99" fmla="*/ 702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8" h="914">
                  <a:moveTo>
                    <a:pt x="236" y="914"/>
                  </a:moveTo>
                  <a:lnTo>
                    <a:pt x="236" y="914"/>
                  </a:lnTo>
                  <a:lnTo>
                    <a:pt x="179" y="913"/>
                  </a:lnTo>
                  <a:lnTo>
                    <a:pt x="125" y="911"/>
                  </a:lnTo>
                  <a:lnTo>
                    <a:pt x="78" y="908"/>
                  </a:lnTo>
                  <a:lnTo>
                    <a:pt x="40" y="903"/>
                  </a:lnTo>
                  <a:lnTo>
                    <a:pt x="40" y="903"/>
                  </a:lnTo>
                  <a:lnTo>
                    <a:pt x="30" y="902"/>
                  </a:lnTo>
                  <a:lnTo>
                    <a:pt x="22" y="900"/>
                  </a:lnTo>
                  <a:lnTo>
                    <a:pt x="15" y="895"/>
                  </a:lnTo>
                  <a:lnTo>
                    <a:pt x="9" y="890"/>
                  </a:lnTo>
                  <a:lnTo>
                    <a:pt x="4" y="885"/>
                  </a:lnTo>
                  <a:lnTo>
                    <a:pt x="2" y="878"/>
                  </a:lnTo>
                  <a:lnTo>
                    <a:pt x="0" y="869"/>
                  </a:lnTo>
                  <a:lnTo>
                    <a:pt x="0" y="858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45"/>
                  </a:lnTo>
                  <a:lnTo>
                    <a:pt x="2" y="36"/>
                  </a:lnTo>
                  <a:lnTo>
                    <a:pt x="6" y="29"/>
                  </a:lnTo>
                  <a:lnTo>
                    <a:pt x="9" y="23"/>
                  </a:lnTo>
                  <a:lnTo>
                    <a:pt x="15" y="18"/>
                  </a:lnTo>
                  <a:lnTo>
                    <a:pt x="22" y="14"/>
                  </a:lnTo>
                  <a:lnTo>
                    <a:pt x="30" y="12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74" y="6"/>
                  </a:lnTo>
                  <a:lnTo>
                    <a:pt x="120" y="4"/>
                  </a:lnTo>
                  <a:lnTo>
                    <a:pt x="173" y="1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66" y="0"/>
                  </a:lnTo>
                  <a:lnTo>
                    <a:pt x="300" y="3"/>
                  </a:lnTo>
                  <a:lnTo>
                    <a:pt x="334" y="6"/>
                  </a:lnTo>
                  <a:lnTo>
                    <a:pt x="367" y="11"/>
                  </a:lnTo>
                  <a:lnTo>
                    <a:pt x="398" y="18"/>
                  </a:lnTo>
                  <a:lnTo>
                    <a:pt x="427" y="26"/>
                  </a:lnTo>
                  <a:lnTo>
                    <a:pt x="454" y="36"/>
                  </a:lnTo>
                  <a:lnTo>
                    <a:pt x="467" y="42"/>
                  </a:lnTo>
                  <a:lnTo>
                    <a:pt x="479" y="49"/>
                  </a:lnTo>
                  <a:lnTo>
                    <a:pt x="491" y="55"/>
                  </a:lnTo>
                  <a:lnTo>
                    <a:pt x="502" y="62"/>
                  </a:lnTo>
                  <a:lnTo>
                    <a:pt x="513" y="71"/>
                  </a:lnTo>
                  <a:lnTo>
                    <a:pt x="523" y="79"/>
                  </a:lnTo>
                  <a:lnTo>
                    <a:pt x="532" y="89"/>
                  </a:lnTo>
                  <a:lnTo>
                    <a:pt x="540" y="99"/>
                  </a:lnTo>
                  <a:lnTo>
                    <a:pt x="548" y="109"/>
                  </a:lnTo>
                  <a:lnTo>
                    <a:pt x="556" y="120"/>
                  </a:lnTo>
                  <a:lnTo>
                    <a:pt x="562" y="132"/>
                  </a:lnTo>
                  <a:lnTo>
                    <a:pt x="568" y="144"/>
                  </a:lnTo>
                  <a:lnTo>
                    <a:pt x="572" y="157"/>
                  </a:lnTo>
                  <a:lnTo>
                    <a:pt x="577" y="171"/>
                  </a:lnTo>
                  <a:lnTo>
                    <a:pt x="580" y="185"/>
                  </a:lnTo>
                  <a:lnTo>
                    <a:pt x="583" y="201"/>
                  </a:lnTo>
                  <a:lnTo>
                    <a:pt x="584" y="217"/>
                  </a:lnTo>
                  <a:lnTo>
                    <a:pt x="584" y="233"/>
                  </a:lnTo>
                  <a:lnTo>
                    <a:pt x="584" y="253"/>
                  </a:lnTo>
                  <a:lnTo>
                    <a:pt x="584" y="253"/>
                  </a:lnTo>
                  <a:lnTo>
                    <a:pt x="584" y="269"/>
                  </a:lnTo>
                  <a:lnTo>
                    <a:pt x="581" y="285"/>
                  </a:lnTo>
                  <a:lnTo>
                    <a:pt x="579" y="301"/>
                  </a:lnTo>
                  <a:lnTo>
                    <a:pt x="576" y="316"/>
                  </a:lnTo>
                  <a:lnTo>
                    <a:pt x="571" y="330"/>
                  </a:lnTo>
                  <a:lnTo>
                    <a:pt x="564" y="343"/>
                  </a:lnTo>
                  <a:lnTo>
                    <a:pt x="558" y="357"/>
                  </a:lnTo>
                  <a:lnTo>
                    <a:pt x="550" y="369"/>
                  </a:lnTo>
                  <a:lnTo>
                    <a:pt x="541" y="381"/>
                  </a:lnTo>
                  <a:lnTo>
                    <a:pt x="532" y="391"/>
                  </a:lnTo>
                  <a:lnTo>
                    <a:pt x="521" y="402"/>
                  </a:lnTo>
                  <a:lnTo>
                    <a:pt x="509" y="412"/>
                  </a:lnTo>
                  <a:lnTo>
                    <a:pt x="498" y="420"/>
                  </a:lnTo>
                  <a:lnTo>
                    <a:pt x="484" y="428"/>
                  </a:lnTo>
                  <a:lnTo>
                    <a:pt x="470" y="436"/>
                  </a:lnTo>
                  <a:lnTo>
                    <a:pt x="455" y="442"/>
                  </a:lnTo>
                  <a:lnTo>
                    <a:pt x="455" y="442"/>
                  </a:lnTo>
                  <a:lnTo>
                    <a:pt x="470" y="448"/>
                  </a:lnTo>
                  <a:lnTo>
                    <a:pt x="484" y="455"/>
                  </a:lnTo>
                  <a:lnTo>
                    <a:pt x="498" y="463"/>
                  </a:lnTo>
                  <a:lnTo>
                    <a:pt x="510" y="472"/>
                  </a:lnTo>
                  <a:lnTo>
                    <a:pt x="523" y="482"/>
                  </a:lnTo>
                  <a:lnTo>
                    <a:pt x="533" y="492"/>
                  </a:lnTo>
                  <a:lnTo>
                    <a:pt x="544" y="504"/>
                  </a:lnTo>
                  <a:lnTo>
                    <a:pt x="553" y="516"/>
                  </a:lnTo>
                  <a:lnTo>
                    <a:pt x="561" y="529"/>
                  </a:lnTo>
                  <a:lnTo>
                    <a:pt x="569" y="543"/>
                  </a:lnTo>
                  <a:lnTo>
                    <a:pt x="575" y="557"/>
                  </a:lnTo>
                  <a:lnTo>
                    <a:pt x="579" y="572"/>
                  </a:lnTo>
                  <a:lnTo>
                    <a:pt x="584" y="588"/>
                  </a:lnTo>
                  <a:lnTo>
                    <a:pt x="586" y="604"/>
                  </a:lnTo>
                  <a:lnTo>
                    <a:pt x="588" y="621"/>
                  </a:lnTo>
                  <a:lnTo>
                    <a:pt x="588" y="638"/>
                  </a:lnTo>
                  <a:lnTo>
                    <a:pt x="588" y="659"/>
                  </a:lnTo>
                  <a:lnTo>
                    <a:pt x="588" y="659"/>
                  </a:lnTo>
                  <a:lnTo>
                    <a:pt x="588" y="677"/>
                  </a:lnTo>
                  <a:lnTo>
                    <a:pt x="587" y="694"/>
                  </a:lnTo>
                  <a:lnTo>
                    <a:pt x="585" y="711"/>
                  </a:lnTo>
                  <a:lnTo>
                    <a:pt x="581" y="728"/>
                  </a:lnTo>
                  <a:lnTo>
                    <a:pt x="577" y="742"/>
                  </a:lnTo>
                  <a:lnTo>
                    <a:pt x="572" y="757"/>
                  </a:lnTo>
                  <a:lnTo>
                    <a:pt x="567" y="771"/>
                  </a:lnTo>
                  <a:lnTo>
                    <a:pt x="561" y="784"/>
                  </a:lnTo>
                  <a:lnTo>
                    <a:pt x="553" y="796"/>
                  </a:lnTo>
                  <a:lnTo>
                    <a:pt x="545" y="808"/>
                  </a:lnTo>
                  <a:lnTo>
                    <a:pt x="537" y="818"/>
                  </a:lnTo>
                  <a:lnTo>
                    <a:pt x="526" y="828"/>
                  </a:lnTo>
                  <a:lnTo>
                    <a:pt x="517" y="838"/>
                  </a:lnTo>
                  <a:lnTo>
                    <a:pt x="506" y="847"/>
                  </a:lnTo>
                  <a:lnTo>
                    <a:pt x="495" y="855"/>
                  </a:lnTo>
                  <a:lnTo>
                    <a:pt x="483" y="862"/>
                  </a:lnTo>
                  <a:lnTo>
                    <a:pt x="471" y="869"/>
                  </a:lnTo>
                  <a:lnTo>
                    <a:pt x="458" y="875"/>
                  </a:lnTo>
                  <a:lnTo>
                    <a:pt x="445" y="881"/>
                  </a:lnTo>
                  <a:lnTo>
                    <a:pt x="431" y="887"/>
                  </a:lnTo>
                  <a:lnTo>
                    <a:pt x="401" y="896"/>
                  </a:lnTo>
                  <a:lnTo>
                    <a:pt x="370" y="903"/>
                  </a:lnTo>
                  <a:lnTo>
                    <a:pt x="338" y="908"/>
                  </a:lnTo>
                  <a:lnTo>
                    <a:pt x="305" y="911"/>
                  </a:lnTo>
                  <a:lnTo>
                    <a:pt x="272" y="913"/>
                  </a:lnTo>
                  <a:lnTo>
                    <a:pt x="236" y="914"/>
                  </a:lnTo>
                  <a:lnTo>
                    <a:pt x="236" y="914"/>
                  </a:lnTo>
                  <a:close/>
                  <a:moveTo>
                    <a:pt x="474" y="233"/>
                  </a:moveTo>
                  <a:lnTo>
                    <a:pt x="474" y="233"/>
                  </a:lnTo>
                  <a:lnTo>
                    <a:pt x="472" y="213"/>
                  </a:lnTo>
                  <a:lnTo>
                    <a:pt x="470" y="194"/>
                  </a:lnTo>
                  <a:lnTo>
                    <a:pt x="464" y="177"/>
                  </a:lnTo>
                  <a:lnTo>
                    <a:pt x="456" y="162"/>
                  </a:lnTo>
                  <a:lnTo>
                    <a:pt x="447" y="149"/>
                  </a:lnTo>
                  <a:lnTo>
                    <a:pt x="436" y="138"/>
                  </a:lnTo>
                  <a:lnTo>
                    <a:pt x="422" y="128"/>
                  </a:lnTo>
                  <a:lnTo>
                    <a:pt x="407" y="120"/>
                  </a:lnTo>
                  <a:lnTo>
                    <a:pt x="391" y="113"/>
                  </a:lnTo>
                  <a:lnTo>
                    <a:pt x="373" y="107"/>
                  </a:lnTo>
                  <a:lnTo>
                    <a:pt x="352" y="102"/>
                  </a:lnTo>
                  <a:lnTo>
                    <a:pt x="330" y="99"/>
                  </a:lnTo>
                  <a:lnTo>
                    <a:pt x="307" y="97"/>
                  </a:lnTo>
                  <a:lnTo>
                    <a:pt x="283" y="94"/>
                  </a:lnTo>
                  <a:lnTo>
                    <a:pt x="257" y="93"/>
                  </a:lnTo>
                  <a:lnTo>
                    <a:pt x="230" y="93"/>
                  </a:lnTo>
                  <a:lnTo>
                    <a:pt x="230" y="93"/>
                  </a:lnTo>
                  <a:lnTo>
                    <a:pt x="167" y="94"/>
                  </a:lnTo>
                  <a:lnTo>
                    <a:pt x="111" y="97"/>
                  </a:lnTo>
                  <a:lnTo>
                    <a:pt x="111" y="396"/>
                  </a:lnTo>
                  <a:lnTo>
                    <a:pt x="297" y="396"/>
                  </a:lnTo>
                  <a:lnTo>
                    <a:pt x="297" y="396"/>
                  </a:lnTo>
                  <a:lnTo>
                    <a:pt x="322" y="395"/>
                  </a:lnTo>
                  <a:lnTo>
                    <a:pt x="344" y="393"/>
                  </a:lnTo>
                  <a:lnTo>
                    <a:pt x="365" y="389"/>
                  </a:lnTo>
                  <a:lnTo>
                    <a:pt x="383" y="385"/>
                  </a:lnTo>
                  <a:lnTo>
                    <a:pt x="400" y="378"/>
                  </a:lnTo>
                  <a:lnTo>
                    <a:pt x="414" y="371"/>
                  </a:lnTo>
                  <a:lnTo>
                    <a:pt x="427" y="363"/>
                  </a:lnTo>
                  <a:lnTo>
                    <a:pt x="438" y="352"/>
                  </a:lnTo>
                  <a:lnTo>
                    <a:pt x="447" y="342"/>
                  </a:lnTo>
                  <a:lnTo>
                    <a:pt x="455" y="332"/>
                  </a:lnTo>
                  <a:lnTo>
                    <a:pt x="461" y="319"/>
                  </a:lnTo>
                  <a:lnTo>
                    <a:pt x="466" y="307"/>
                  </a:lnTo>
                  <a:lnTo>
                    <a:pt x="470" y="294"/>
                  </a:lnTo>
                  <a:lnTo>
                    <a:pt x="472" y="280"/>
                  </a:lnTo>
                  <a:lnTo>
                    <a:pt x="474" y="266"/>
                  </a:lnTo>
                  <a:lnTo>
                    <a:pt x="474" y="253"/>
                  </a:lnTo>
                  <a:lnTo>
                    <a:pt x="474" y="233"/>
                  </a:lnTo>
                  <a:close/>
                  <a:moveTo>
                    <a:pt x="479" y="638"/>
                  </a:moveTo>
                  <a:lnTo>
                    <a:pt x="479" y="638"/>
                  </a:lnTo>
                  <a:lnTo>
                    <a:pt x="478" y="623"/>
                  </a:lnTo>
                  <a:lnTo>
                    <a:pt x="477" y="608"/>
                  </a:lnTo>
                  <a:lnTo>
                    <a:pt x="475" y="594"/>
                  </a:lnTo>
                  <a:lnTo>
                    <a:pt x="470" y="580"/>
                  </a:lnTo>
                  <a:lnTo>
                    <a:pt x="466" y="567"/>
                  </a:lnTo>
                  <a:lnTo>
                    <a:pt x="459" y="554"/>
                  </a:lnTo>
                  <a:lnTo>
                    <a:pt x="451" y="542"/>
                  </a:lnTo>
                  <a:lnTo>
                    <a:pt x="441" y="531"/>
                  </a:lnTo>
                  <a:lnTo>
                    <a:pt x="430" y="521"/>
                  </a:lnTo>
                  <a:lnTo>
                    <a:pt x="417" y="512"/>
                  </a:lnTo>
                  <a:lnTo>
                    <a:pt x="402" y="504"/>
                  </a:lnTo>
                  <a:lnTo>
                    <a:pt x="385" y="497"/>
                  </a:lnTo>
                  <a:lnTo>
                    <a:pt x="367" y="491"/>
                  </a:lnTo>
                  <a:lnTo>
                    <a:pt x="345" y="488"/>
                  </a:lnTo>
                  <a:lnTo>
                    <a:pt x="322" y="486"/>
                  </a:lnTo>
                  <a:lnTo>
                    <a:pt x="297" y="484"/>
                  </a:lnTo>
                  <a:lnTo>
                    <a:pt x="111" y="484"/>
                  </a:lnTo>
                  <a:lnTo>
                    <a:pt x="111" y="816"/>
                  </a:lnTo>
                  <a:lnTo>
                    <a:pt x="111" y="816"/>
                  </a:lnTo>
                  <a:lnTo>
                    <a:pt x="173" y="819"/>
                  </a:lnTo>
                  <a:lnTo>
                    <a:pt x="204" y="820"/>
                  </a:lnTo>
                  <a:lnTo>
                    <a:pt x="236" y="822"/>
                  </a:lnTo>
                  <a:lnTo>
                    <a:pt x="236" y="822"/>
                  </a:lnTo>
                  <a:lnTo>
                    <a:pt x="264" y="820"/>
                  </a:lnTo>
                  <a:lnTo>
                    <a:pt x="290" y="819"/>
                  </a:lnTo>
                  <a:lnTo>
                    <a:pt x="314" y="817"/>
                  </a:lnTo>
                  <a:lnTo>
                    <a:pt x="337" y="814"/>
                  </a:lnTo>
                  <a:lnTo>
                    <a:pt x="359" y="810"/>
                  </a:lnTo>
                  <a:lnTo>
                    <a:pt x="378" y="804"/>
                  </a:lnTo>
                  <a:lnTo>
                    <a:pt x="397" y="797"/>
                  </a:lnTo>
                  <a:lnTo>
                    <a:pt x="414" y="788"/>
                  </a:lnTo>
                  <a:lnTo>
                    <a:pt x="429" y="779"/>
                  </a:lnTo>
                  <a:lnTo>
                    <a:pt x="441" y="768"/>
                  </a:lnTo>
                  <a:lnTo>
                    <a:pt x="453" y="754"/>
                  </a:lnTo>
                  <a:lnTo>
                    <a:pt x="462" y="739"/>
                  </a:lnTo>
                  <a:lnTo>
                    <a:pt x="469" y="722"/>
                  </a:lnTo>
                  <a:lnTo>
                    <a:pt x="475" y="702"/>
                  </a:lnTo>
                  <a:lnTo>
                    <a:pt x="478" y="682"/>
                  </a:lnTo>
                  <a:lnTo>
                    <a:pt x="479" y="659"/>
                  </a:lnTo>
                  <a:lnTo>
                    <a:pt x="479" y="6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3" name="Freeform 174"/>
            <p:cNvSpPr>
              <a:spLocks/>
            </p:cNvSpPr>
            <p:nvPr/>
          </p:nvSpPr>
          <p:spPr bwMode="auto">
            <a:xfrm>
              <a:off x="4889220" y="4231684"/>
              <a:ext cx="100934" cy="132995"/>
            </a:xfrm>
            <a:custGeom>
              <a:avLst/>
              <a:gdLst>
                <a:gd name="T0" fmla="*/ 424 w 508"/>
                <a:gd name="T1" fmla="*/ 664 h 673"/>
                <a:gd name="T2" fmla="*/ 420 w 508"/>
                <a:gd name="T3" fmla="*/ 664 h 673"/>
                <a:gd name="T4" fmla="*/ 411 w 508"/>
                <a:gd name="T5" fmla="*/ 661 h 673"/>
                <a:gd name="T6" fmla="*/ 405 w 508"/>
                <a:gd name="T7" fmla="*/ 654 h 673"/>
                <a:gd name="T8" fmla="*/ 401 w 508"/>
                <a:gd name="T9" fmla="*/ 646 h 673"/>
                <a:gd name="T10" fmla="*/ 401 w 508"/>
                <a:gd name="T11" fmla="*/ 617 h 673"/>
                <a:gd name="T12" fmla="*/ 377 w 508"/>
                <a:gd name="T13" fmla="*/ 631 h 673"/>
                <a:gd name="T14" fmla="*/ 330 w 508"/>
                <a:gd name="T15" fmla="*/ 652 h 673"/>
                <a:gd name="T16" fmla="*/ 284 w 508"/>
                <a:gd name="T17" fmla="*/ 665 h 673"/>
                <a:gd name="T18" fmla="*/ 235 w 508"/>
                <a:gd name="T19" fmla="*/ 672 h 673"/>
                <a:gd name="T20" fmla="*/ 210 w 508"/>
                <a:gd name="T21" fmla="*/ 673 h 673"/>
                <a:gd name="T22" fmla="*/ 159 w 508"/>
                <a:gd name="T23" fmla="*/ 669 h 673"/>
                <a:gd name="T24" fmla="*/ 116 w 508"/>
                <a:gd name="T25" fmla="*/ 656 h 673"/>
                <a:gd name="T26" fmla="*/ 79 w 508"/>
                <a:gd name="T27" fmla="*/ 636 h 673"/>
                <a:gd name="T28" fmla="*/ 50 w 508"/>
                <a:gd name="T29" fmla="*/ 608 h 673"/>
                <a:gd name="T30" fmla="*/ 27 w 508"/>
                <a:gd name="T31" fmla="*/ 573 h 673"/>
                <a:gd name="T32" fmla="*/ 11 w 508"/>
                <a:gd name="T33" fmla="*/ 529 h 673"/>
                <a:gd name="T34" fmla="*/ 2 w 508"/>
                <a:gd name="T35" fmla="*/ 479 h 673"/>
                <a:gd name="T36" fmla="*/ 0 w 508"/>
                <a:gd name="T37" fmla="*/ 422 h 673"/>
                <a:gd name="T38" fmla="*/ 0 w 508"/>
                <a:gd name="T39" fmla="*/ 25 h 673"/>
                <a:gd name="T40" fmla="*/ 1 w 508"/>
                <a:gd name="T41" fmla="*/ 15 h 673"/>
                <a:gd name="T42" fmla="*/ 7 w 508"/>
                <a:gd name="T43" fmla="*/ 8 h 673"/>
                <a:gd name="T44" fmla="*/ 13 w 508"/>
                <a:gd name="T45" fmla="*/ 2 h 673"/>
                <a:gd name="T46" fmla="*/ 24 w 508"/>
                <a:gd name="T47" fmla="*/ 0 h 673"/>
                <a:gd name="T48" fmla="*/ 81 w 508"/>
                <a:gd name="T49" fmla="*/ 0 h 673"/>
                <a:gd name="T50" fmla="*/ 90 w 508"/>
                <a:gd name="T51" fmla="*/ 2 h 673"/>
                <a:gd name="T52" fmla="*/ 98 w 508"/>
                <a:gd name="T53" fmla="*/ 8 h 673"/>
                <a:gd name="T54" fmla="*/ 104 w 508"/>
                <a:gd name="T55" fmla="*/ 15 h 673"/>
                <a:gd name="T56" fmla="*/ 105 w 508"/>
                <a:gd name="T57" fmla="*/ 25 h 673"/>
                <a:gd name="T58" fmla="*/ 105 w 508"/>
                <a:gd name="T59" fmla="*/ 422 h 673"/>
                <a:gd name="T60" fmla="*/ 108 w 508"/>
                <a:gd name="T61" fmla="*/ 464 h 673"/>
                <a:gd name="T62" fmla="*/ 113 w 508"/>
                <a:gd name="T63" fmla="*/ 498 h 673"/>
                <a:gd name="T64" fmla="*/ 124 w 508"/>
                <a:gd name="T65" fmla="*/ 526 h 673"/>
                <a:gd name="T66" fmla="*/ 137 w 508"/>
                <a:gd name="T67" fmla="*/ 547 h 673"/>
                <a:gd name="T68" fmla="*/ 156 w 508"/>
                <a:gd name="T69" fmla="*/ 563 h 673"/>
                <a:gd name="T70" fmla="*/ 179 w 508"/>
                <a:gd name="T71" fmla="*/ 574 h 673"/>
                <a:gd name="T72" fmla="*/ 206 w 508"/>
                <a:gd name="T73" fmla="*/ 579 h 673"/>
                <a:gd name="T74" fmla="*/ 238 w 508"/>
                <a:gd name="T75" fmla="*/ 582 h 673"/>
                <a:gd name="T76" fmla="*/ 258 w 508"/>
                <a:gd name="T77" fmla="*/ 581 h 673"/>
                <a:gd name="T78" fmla="*/ 298 w 508"/>
                <a:gd name="T79" fmla="*/ 574 h 673"/>
                <a:gd name="T80" fmla="*/ 338 w 508"/>
                <a:gd name="T81" fmla="*/ 561 h 673"/>
                <a:gd name="T82" fmla="*/ 381 w 508"/>
                <a:gd name="T83" fmla="*/ 544 h 673"/>
                <a:gd name="T84" fmla="*/ 401 w 508"/>
                <a:gd name="T85" fmla="*/ 25 h 673"/>
                <a:gd name="T86" fmla="*/ 401 w 508"/>
                <a:gd name="T87" fmla="*/ 21 h 673"/>
                <a:gd name="T88" fmla="*/ 406 w 508"/>
                <a:gd name="T89" fmla="*/ 12 h 673"/>
                <a:gd name="T90" fmla="*/ 411 w 508"/>
                <a:gd name="T91" fmla="*/ 5 h 673"/>
                <a:gd name="T92" fmla="*/ 421 w 508"/>
                <a:gd name="T93" fmla="*/ 1 h 673"/>
                <a:gd name="T94" fmla="*/ 485 w 508"/>
                <a:gd name="T95" fmla="*/ 0 h 673"/>
                <a:gd name="T96" fmla="*/ 489 w 508"/>
                <a:gd name="T97" fmla="*/ 1 h 673"/>
                <a:gd name="T98" fmla="*/ 497 w 508"/>
                <a:gd name="T99" fmla="*/ 5 h 673"/>
                <a:gd name="T100" fmla="*/ 503 w 508"/>
                <a:gd name="T101" fmla="*/ 12 h 673"/>
                <a:gd name="T102" fmla="*/ 507 w 508"/>
                <a:gd name="T103" fmla="*/ 20 h 673"/>
                <a:gd name="T104" fmla="*/ 508 w 508"/>
                <a:gd name="T105" fmla="*/ 640 h 673"/>
                <a:gd name="T106" fmla="*/ 507 w 508"/>
                <a:gd name="T107" fmla="*/ 646 h 673"/>
                <a:gd name="T108" fmla="*/ 503 w 508"/>
                <a:gd name="T109" fmla="*/ 654 h 673"/>
                <a:gd name="T110" fmla="*/ 497 w 508"/>
                <a:gd name="T111" fmla="*/ 661 h 673"/>
                <a:gd name="T112" fmla="*/ 489 w 508"/>
                <a:gd name="T113" fmla="*/ 664 h 673"/>
                <a:gd name="T114" fmla="*/ 485 w 508"/>
                <a:gd name="T115" fmla="*/ 664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5" y="664"/>
                  </a:moveTo>
                  <a:lnTo>
                    <a:pt x="424" y="664"/>
                  </a:lnTo>
                  <a:lnTo>
                    <a:pt x="424" y="664"/>
                  </a:lnTo>
                  <a:lnTo>
                    <a:pt x="420" y="664"/>
                  </a:lnTo>
                  <a:lnTo>
                    <a:pt x="415" y="663"/>
                  </a:lnTo>
                  <a:lnTo>
                    <a:pt x="411" y="661"/>
                  </a:lnTo>
                  <a:lnTo>
                    <a:pt x="408" y="657"/>
                  </a:lnTo>
                  <a:lnTo>
                    <a:pt x="405" y="654"/>
                  </a:lnTo>
                  <a:lnTo>
                    <a:pt x="403" y="649"/>
                  </a:lnTo>
                  <a:lnTo>
                    <a:pt x="401" y="646"/>
                  </a:lnTo>
                  <a:lnTo>
                    <a:pt x="401" y="640"/>
                  </a:lnTo>
                  <a:lnTo>
                    <a:pt x="401" y="617"/>
                  </a:lnTo>
                  <a:lnTo>
                    <a:pt x="401" y="617"/>
                  </a:lnTo>
                  <a:lnTo>
                    <a:pt x="377" y="631"/>
                  </a:lnTo>
                  <a:lnTo>
                    <a:pt x="353" y="643"/>
                  </a:lnTo>
                  <a:lnTo>
                    <a:pt x="330" y="652"/>
                  </a:lnTo>
                  <a:lnTo>
                    <a:pt x="307" y="660"/>
                  </a:lnTo>
                  <a:lnTo>
                    <a:pt x="284" y="665"/>
                  </a:lnTo>
                  <a:lnTo>
                    <a:pt x="260" y="670"/>
                  </a:lnTo>
                  <a:lnTo>
                    <a:pt x="235" y="672"/>
                  </a:lnTo>
                  <a:lnTo>
                    <a:pt x="210" y="673"/>
                  </a:lnTo>
                  <a:lnTo>
                    <a:pt x="210" y="673"/>
                  </a:lnTo>
                  <a:lnTo>
                    <a:pt x="183" y="672"/>
                  </a:lnTo>
                  <a:lnTo>
                    <a:pt x="159" y="669"/>
                  </a:lnTo>
                  <a:lnTo>
                    <a:pt x="136" y="663"/>
                  </a:lnTo>
                  <a:lnTo>
                    <a:pt x="116" y="656"/>
                  </a:lnTo>
                  <a:lnTo>
                    <a:pt x="96" y="647"/>
                  </a:lnTo>
                  <a:lnTo>
                    <a:pt x="79" y="636"/>
                  </a:lnTo>
                  <a:lnTo>
                    <a:pt x="64" y="623"/>
                  </a:lnTo>
                  <a:lnTo>
                    <a:pt x="50" y="608"/>
                  </a:lnTo>
                  <a:lnTo>
                    <a:pt x="38" y="591"/>
                  </a:lnTo>
                  <a:lnTo>
                    <a:pt x="27" y="573"/>
                  </a:lnTo>
                  <a:lnTo>
                    <a:pt x="19" y="552"/>
                  </a:lnTo>
                  <a:lnTo>
                    <a:pt x="11" y="529"/>
                  </a:lnTo>
                  <a:lnTo>
                    <a:pt x="7" y="505"/>
                  </a:lnTo>
                  <a:lnTo>
                    <a:pt x="2" y="479"/>
                  </a:lnTo>
                  <a:lnTo>
                    <a:pt x="0" y="451"/>
                  </a:lnTo>
                  <a:lnTo>
                    <a:pt x="0" y="422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" y="15"/>
                  </a:lnTo>
                  <a:lnTo>
                    <a:pt x="3" y="12"/>
                  </a:lnTo>
                  <a:lnTo>
                    <a:pt x="7" y="8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6" y="1"/>
                  </a:lnTo>
                  <a:lnTo>
                    <a:pt x="90" y="2"/>
                  </a:lnTo>
                  <a:lnTo>
                    <a:pt x="95" y="5"/>
                  </a:lnTo>
                  <a:lnTo>
                    <a:pt x="98" y="8"/>
                  </a:lnTo>
                  <a:lnTo>
                    <a:pt x="102" y="12"/>
                  </a:lnTo>
                  <a:lnTo>
                    <a:pt x="104" y="15"/>
                  </a:lnTo>
                  <a:lnTo>
                    <a:pt x="105" y="20"/>
                  </a:lnTo>
                  <a:lnTo>
                    <a:pt x="105" y="25"/>
                  </a:lnTo>
                  <a:lnTo>
                    <a:pt x="105" y="422"/>
                  </a:lnTo>
                  <a:lnTo>
                    <a:pt x="105" y="422"/>
                  </a:lnTo>
                  <a:lnTo>
                    <a:pt x="106" y="444"/>
                  </a:lnTo>
                  <a:lnTo>
                    <a:pt x="108" y="464"/>
                  </a:lnTo>
                  <a:lnTo>
                    <a:pt x="110" y="482"/>
                  </a:lnTo>
                  <a:lnTo>
                    <a:pt x="113" y="498"/>
                  </a:lnTo>
                  <a:lnTo>
                    <a:pt x="118" y="513"/>
                  </a:lnTo>
                  <a:lnTo>
                    <a:pt x="124" y="526"/>
                  </a:lnTo>
                  <a:lnTo>
                    <a:pt x="129" y="537"/>
                  </a:lnTo>
                  <a:lnTo>
                    <a:pt x="137" y="547"/>
                  </a:lnTo>
                  <a:lnTo>
                    <a:pt x="147" y="556"/>
                  </a:lnTo>
                  <a:lnTo>
                    <a:pt x="156" y="563"/>
                  </a:lnTo>
                  <a:lnTo>
                    <a:pt x="167" y="569"/>
                  </a:lnTo>
                  <a:lnTo>
                    <a:pt x="179" y="574"/>
                  </a:lnTo>
                  <a:lnTo>
                    <a:pt x="192" y="577"/>
                  </a:lnTo>
                  <a:lnTo>
                    <a:pt x="206" y="579"/>
                  </a:lnTo>
                  <a:lnTo>
                    <a:pt x="221" y="581"/>
                  </a:lnTo>
                  <a:lnTo>
                    <a:pt x="238" y="582"/>
                  </a:lnTo>
                  <a:lnTo>
                    <a:pt x="238" y="582"/>
                  </a:lnTo>
                  <a:lnTo>
                    <a:pt x="258" y="581"/>
                  </a:lnTo>
                  <a:lnTo>
                    <a:pt x="277" y="578"/>
                  </a:lnTo>
                  <a:lnTo>
                    <a:pt x="298" y="574"/>
                  </a:lnTo>
                  <a:lnTo>
                    <a:pt x="317" y="568"/>
                  </a:lnTo>
                  <a:lnTo>
                    <a:pt x="338" y="561"/>
                  </a:lnTo>
                  <a:lnTo>
                    <a:pt x="360" y="553"/>
                  </a:lnTo>
                  <a:lnTo>
                    <a:pt x="381" y="544"/>
                  </a:lnTo>
                  <a:lnTo>
                    <a:pt x="401" y="535"/>
                  </a:lnTo>
                  <a:lnTo>
                    <a:pt x="401" y="25"/>
                  </a:lnTo>
                  <a:lnTo>
                    <a:pt x="401" y="25"/>
                  </a:lnTo>
                  <a:lnTo>
                    <a:pt x="401" y="21"/>
                  </a:lnTo>
                  <a:lnTo>
                    <a:pt x="403" y="16"/>
                  </a:lnTo>
                  <a:lnTo>
                    <a:pt x="406" y="12"/>
                  </a:lnTo>
                  <a:lnTo>
                    <a:pt x="408" y="8"/>
                  </a:lnTo>
                  <a:lnTo>
                    <a:pt x="411" y="5"/>
                  </a:lnTo>
                  <a:lnTo>
                    <a:pt x="416" y="2"/>
                  </a:lnTo>
                  <a:lnTo>
                    <a:pt x="421" y="1"/>
                  </a:lnTo>
                  <a:lnTo>
                    <a:pt x="425" y="0"/>
                  </a:lnTo>
                  <a:lnTo>
                    <a:pt x="485" y="0"/>
                  </a:lnTo>
                  <a:lnTo>
                    <a:pt x="485" y="0"/>
                  </a:lnTo>
                  <a:lnTo>
                    <a:pt x="489" y="1"/>
                  </a:lnTo>
                  <a:lnTo>
                    <a:pt x="493" y="2"/>
                  </a:lnTo>
                  <a:lnTo>
                    <a:pt x="497" y="5"/>
                  </a:lnTo>
                  <a:lnTo>
                    <a:pt x="501" y="8"/>
                  </a:lnTo>
                  <a:lnTo>
                    <a:pt x="503" y="12"/>
                  </a:lnTo>
                  <a:lnTo>
                    <a:pt x="506" y="15"/>
                  </a:lnTo>
                  <a:lnTo>
                    <a:pt x="507" y="20"/>
                  </a:lnTo>
                  <a:lnTo>
                    <a:pt x="508" y="25"/>
                  </a:lnTo>
                  <a:lnTo>
                    <a:pt x="508" y="640"/>
                  </a:lnTo>
                  <a:lnTo>
                    <a:pt x="508" y="640"/>
                  </a:lnTo>
                  <a:lnTo>
                    <a:pt x="507" y="646"/>
                  </a:lnTo>
                  <a:lnTo>
                    <a:pt x="506" y="649"/>
                  </a:lnTo>
                  <a:lnTo>
                    <a:pt x="503" y="654"/>
                  </a:lnTo>
                  <a:lnTo>
                    <a:pt x="501" y="657"/>
                  </a:lnTo>
                  <a:lnTo>
                    <a:pt x="497" y="661"/>
                  </a:lnTo>
                  <a:lnTo>
                    <a:pt x="494" y="663"/>
                  </a:lnTo>
                  <a:lnTo>
                    <a:pt x="489" y="664"/>
                  </a:lnTo>
                  <a:lnTo>
                    <a:pt x="485" y="664"/>
                  </a:lnTo>
                  <a:lnTo>
                    <a:pt x="485" y="66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4" name="Freeform 175"/>
            <p:cNvSpPr>
              <a:spLocks/>
            </p:cNvSpPr>
            <p:nvPr/>
          </p:nvSpPr>
          <p:spPr bwMode="auto">
            <a:xfrm>
              <a:off x="5018059" y="4229903"/>
              <a:ext cx="87278" cy="134776"/>
            </a:xfrm>
            <a:custGeom>
              <a:avLst/>
              <a:gdLst>
                <a:gd name="T0" fmla="*/ 176 w 442"/>
                <a:gd name="T1" fmla="*/ 680 h 681"/>
                <a:gd name="T2" fmla="*/ 73 w 442"/>
                <a:gd name="T3" fmla="*/ 672 h 681"/>
                <a:gd name="T4" fmla="*/ 25 w 442"/>
                <a:gd name="T5" fmla="*/ 663 h 681"/>
                <a:gd name="T6" fmla="*/ 7 w 442"/>
                <a:gd name="T7" fmla="*/ 655 h 681"/>
                <a:gd name="T8" fmla="*/ 0 w 442"/>
                <a:gd name="T9" fmla="*/ 644 h 681"/>
                <a:gd name="T10" fmla="*/ 0 w 442"/>
                <a:gd name="T11" fmla="*/ 597 h 681"/>
                <a:gd name="T12" fmla="*/ 3 w 442"/>
                <a:gd name="T13" fmla="*/ 586 h 681"/>
                <a:gd name="T14" fmla="*/ 13 w 442"/>
                <a:gd name="T15" fmla="*/ 579 h 681"/>
                <a:gd name="T16" fmla="*/ 26 w 442"/>
                <a:gd name="T17" fmla="*/ 578 h 681"/>
                <a:gd name="T18" fmla="*/ 126 w 442"/>
                <a:gd name="T19" fmla="*/ 587 h 681"/>
                <a:gd name="T20" fmla="*/ 216 w 442"/>
                <a:gd name="T21" fmla="*/ 592 h 681"/>
                <a:gd name="T22" fmla="*/ 267 w 442"/>
                <a:gd name="T23" fmla="*/ 587 h 681"/>
                <a:gd name="T24" fmla="*/ 297 w 442"/>
                <a:gd name="T25" fmla="*/ 578 h 681"/>
                <a:gd name="T26" fmla="*/ 318 w 442"/>
                <a:gd name="T27" fmla="*/ 562 h 681"/>
                <a:gd name="T28" fmla="*/ 332 w 442"/>
                <a:gd name="T29" fmla="*/ 538 h 681"/>
                <a:gd name="T30" fmla="*/ 335 w 442"/>
                <a:gd name="T31" fmla="*/ 506 h 681"/>
                <a:gd name="T32" fmla="*/ 330 w 442"/>
                <a:gd name="T33" fmla="*/ 481 h 681"/>
                <a:gd name="T34" fmla="*/ 304 w 442"/>
                <a:gd name="T35" fmla="*/ 446 h 681"/>
                <a:gd name="T36" fmla="*/ 244 w 442"/>
                <a:gd name="T37" fmla="*/ 406 h 681"/>
                <a:gd name="T38" fmla="*/ 96 w 442"/>
                <a:gd name="T39" fmla="*/ 317 h 681"/>
                <a:gd name="T40" fmla="*/ 52 w 442"/>
                <a:gd name="T41" fmla="*/ 280 h 681"/>
                <a:gd name="T42" fmla="*/ 26 w 442"/>
                <a:gd name="T43" fmla="*/ 249 h 681"/>
                <a:gd name="T44" fmla="*/ 9 w 442"/>
                <a:gd name="T45" fmla="*/ 214 h 681"/>
                <a:gd name="T46" fmla="*/ 0 w 442"/>
                <a:gd name="T47" fmla="*/ 175 h 681"/>
                <a:gd name="T48" fmla="*/ 1 w 442"/>
                <a:gd name="T49" fmla="*/ 138 h 681"/>
                <a:gd name="T50" fmla="*/ 16 w 442"/>
                <a:gd name="T51" fmla="*/ 83 h 681"/>
                <a:gd name="T52" fmla="*/ 48 w 442"/>
                <a:gd name="T53" fmla="*/ 44 h 681"/>
                <a:gd name="T54" fmla="*/ 94 w 442"/>
                <a:gd name="T55" fmla="*/ 19 h 681"/>
                <a:gd name="T56" fmla="*/ 151 w 442"/>
                <a:gd name="T57" fmla="*/ 5 h 681"/>
                <a:gd name="T58" fmla="*/ 218 w 442"/>
                <a:gd name="T59" fmla="*/ 0 h 681"/>
                <a:gd name="T60" fmla="*/ 317 w 442"/>
                <a:gd name="T61" fmla="*/ 5 h 681"/>
                <a:gd name="T62" fmla="*/ 406 w 442"/>
                <a:gd name="T63" fmla="*/ 16 h 681"/>
                <a:gd name="T64" fmla="*/ 421 w 442"/>
                <a:gd name="T65" fmla="*/ 21 h 681"/>
                <a:gd name="T66" fmla="*/ 428 w 442"/>
                <a:gd name="T67" fmla="*/ 31 h 681"/>
                <a:gd name="T68" fmla="*/ 429 w 442"/>
                <a:gd name="T69" fmla="*/ 80 h 681"/>
                <a:gd name="T70" fmla="*/ 428 w 442"/>
                <a:gd name="T71" fmla="*/ 90 h 681"/>
                <a:gd name="T72" fmla="*/ 421 w 442"/>
                <a:gd name="T73" fmla="*/ 98 h 681"/>
                <a:gd name="T74" fmla="*/ 410 w 442"/>
                <a:gd name="T75" fmla="*/ 100 h 681"/>
                <a:gd name="T76" fmla="*/ 321 w 442"/>
                <a:gd name="T77" fmla="*/ 94 h 681"/>
                <a:gd name="T78" fmla="*/ 218 w 442"/>
                <a:gd name="T79" fmla="*/ 91 h 681"/>
                <a:gd name="T80" fmla="*/ 153 w 442"/>
                <a:gd name="T81" fmla="*/ 97 h 681"/>
                <a:gd name="T82" fmla="*/ 130 w 442"/>
                <a:gd name="T83" fmla="*/ 107 h 681"/>
                <a:gd name="T84" fmla="*/ 114 w 442"/>
                <a:gd name="T85" fmla="*/ 124 h 681"/>
                <a:gd name="T86" fmla="*/ 107 w 442"/>
                <a:gd name="T87" fmla="*/ 150 h 681"/>
                <a:gd name="T88" fmla="*/ 107 w 442"/>
                <a:gd name="T89" fmla="*/ 173 h 681"/>
                <a:gd name="T90" fmla="*/ 126 w 442"/>
                <a:gd name="T91" fmla="*/ 208 h 681"/>
                <a:gd name="T92" fmla="*/ 170 w 442"/>
                <a:gd name="T93" fmla="*/ 241 h 681"/>
                <a:gd name="T94" fmla="*/ 309 w 442"/>
                <a:gd name="T95" fmla="*/ 324 h 681"/>
                <a:gd name="T96" fmla="*/ 358 w 442"/>
                <a:gd name="T97" fmla="*/ 357 h 681"/>
                <a:gd name="T98" fmla="*/ 395 w 442"/>
                <a:gd name="T99" fmla="*/ 389 h 681"/>
                <a:gd name="T100" fmla="*/ 420 w 442"/>
                <a:gd name="T101" fmla="*/ 421 h 681"/>
                <a:gd name="T102" fmla="*/ 435 w 442"/>
                <a:gd name="T103" fmla="*/ 456 h 681"/>
                <a:gd name="T104" fmla="*/ 442 w 442"/>
                <a:gd name="T105" fmla="*/ 493 h 681"/>
                <a:gd name="T106" fmla="*/ 441 w 442"/>
                <a:gd name="T107" fmla="*/ 529 h 681"/>
                <a:gd name="T108" fmla="*/ 426 w 442"/>
                <a:gd name="T109" fmla="*/ 585 h 681"/>
                <a:gd name="T110" fmla="*/ 393 w 442"/>
                <a:gd name="T111" fmla="*/ 629 h 681"/>
                <a:gd name="T112" fmla="*/ 346 w 442"/>
                <a:gd name="T113" fmla="*/ 659 h 681"/>
                <a:gd name="T114" fmla="*/ 287 w 442"/>
                <a:gd name="T115" fmla="*/ 676 h 681"/>
                <a:gd name="T116" fmla="*/ 216 w 442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2" h="681">
                  <a:moveTo>
                    <a:pt x="216" y="681"/>
                  </a:moveTo>
                  <a:lnTo>
                    <a:pt x="216" y="681"/>
                  </a:lnTo>
                  <a:lnTo>
                    <a:pt x="176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3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5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6" y="592"/>
                  </a:lnTo>
                  <a:lnTo>
                    <a:pt x="216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8" y="562"/>
                  </a:lnTo>
                  <a:lnTo>
                    <a:pt x="324" y="555"/>
                  </a:lnTo>
                  <a:lnTo>
                    <a:pt x="328" y="547"/>
                  </a:lnTo>
                  <a:lnTo>
                    <a:pt x="332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5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2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6" y="249"/>
                  </a:lnTo>
                  <a:lnTo>
                    <a:pt x="20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5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5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7" y="5"/>
                  </a:lnTo>
                  <a:lnTo>
                    <a:pt x="363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7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7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8" y="99"/>
                  </a:lnTo>
                  <a:lnTo>
                    <a:pt x="410" y="100"/>
                  </a:lnTo>
                  <a:lnTo>
                    <a:pt x="410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5" y="100"/>
                  </a:lnTo>
                  <a:lnTo>
                    <a:pt x="137" y="102"/>
                  </a:lnTo>
                  <a:lnTo>
                    <a:pt x="130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7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7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6" y="208"/>
                  </a:lnTo>
                  <a:lnTo>
                    <a:pt x="139" y="219"/>
                  </a:lnTo>
                  <a:lnTo>
                    <a:pt x="153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9" y="324"/>
                  </a:lnTo>
                  <a:lnTo>
                    <a:pt x="309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2" y="367"/>
                  </a:lnTo>
                  <a:lnTo>
                    <a:pt x="384" y="378"/>
                  </a:lnTo>
                  <a:lnTo>
                    <a:pt x="395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6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1" y="481"/>
                  </a:lnTo>
                  <a:lnTo>
                    <a:pt x="442" y="493"/>
                  </a:lnTo>
                  <a:lnTo>
                    <a:pt x="442" y="506"/>
                  </a:lnTo>
                  <a:lnTo>
                    <a:pt x="442" y="506"/>
                  </a:lnTo>
                  <a:lnTo>
                    <a:pt x="441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80" y="640"/>
                  </a:lnTo>
                  <a:lnTo>
                    <a:pt x="364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9" y="671"/>
                  </a:lnTo>
                  <a:lnTo>
                    <a:pt x="287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6" y="681"/>
                  </a:lnTo>
                  <a:lnTo>
                    <a:pt x="216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5" name="Freeform 176"/>
            <p:cNvSpPr>
              <a:spLocks noEditPoints="1"/>
            </p:cNvSpPr>
            <p:nvPr/>
          </p:nvSpPr>
          <p:spPr bwMode="auto">
            <a:xfrm>
              <a:off x="5135618" y="4182405"/>
              <a:ext cx="21968" cy="180494"/>
            </a:xfrm>
            <a:custGeom>
              <a:avLst/>
              <a:gdLst>
                <a:gd name="T0" fmla="*/ 26 w 110"/>
                <a:gd name="T1" fmla="*/ 145 h 914"/>
                <a:gd name="T2" fmla="*/ 20 w 110"/>
                <a:gd name="T3" fmla="*/ 144 h 914"/>
                <a:gd name="T4" fmla="*/ 12 w 110"/>
                <a:gd name="T5" fmla="*/ 140 h 914"/>
                <a:gd name="T6" fmla="*/ 5 w 110"/>
                <a:gd name="T7" fmla="*/ 134 h 914"/>
                <a:gd name="T8" fmla="*/ 2 w 110"/>
                <a:gd name="T9" fmla="*/ 125 h 914"/>
                <a:gd name="T10" fmla="*/ 0 w 110"/>
                <a:gd name="T11" fmla="*/ 24 h 914"/>
                <a:gd name="T12" fmla="*/ 2 w 110"/>
                <a:gd name="T13" fmla="*/ 19 h 914"/>
                <a:gd name="T14" fmla="*/ 5 w 110"/>
                <a:gd name="T15" fmla="*/ 10 h 914"/>
                <a:gd name="T16" fmla="*/ 12 w 110"/>
                <a:gd name="T17" fmla="*/ 4 h 914"/>
                <a:gd name="T18" fmla="*/ 20 w 110"/>
                <a:gd name="T19" fmla="*/ 0 h 914"/>
                <a:gd name="T20" fmla="*/ 86 w 110"/>
                <a:gd name="T21" fmla="*/ 0 h 914"/>
                <a:gd name="T22" fmla="*/ 92 w 110"/>
                <a:gd name="T23" fmla="*/ 0 h 914"/>
                <a:gd name="T24" fmla="*/ 100 w 110"/>
                <a:gd name="T25" fmla="*/ 4 h 914"/>
                <a:gd name="T26" fmla="*/ 107 w 110"/>
                <a:gd name="T27" fmla="*/ 10 h 914"/>
                <a:gd name="T28" fmla="*/ 110 w 110"/>
                <a:gd name="T29" fmla="*/ 19 h 914"/>
                <a:gd name="T30" fmla="*/ 110 w 110"/>
                <a:gd name="T31" fmla="*/ 121 h 914"/>
                <a:gd name="T32" fmla="*/ 110 w 110"/>
                <a:gd name="T33" fmla="*/ 125 h 914"/>
                <a:gd name="T34" fmla="*/ 107 w 110"/>
                <a:gd name="T35" fmla="*/ 134 h 914"/>
                <a:gd name="T36" fmla="*/ 100 w 110"/>
                <a:gd name="T37" fmla="*/ 140 h 914"/>
                <a:gd name="T38" fmla="*/ 92 w 110"/>
                <a:gd name="T39" fmla="*/ 144 h 914"/>
                <a:gd name="T40" fmla="*/ 86 w 110"/>
                <a:gd name="T41" fmla="*/ 145 h 914"/>
                <a:gd name="T42" fmla="*/ 27 w 110"/>
                <a:gd name="T43" fmla="*/ 914 h 914"/>
                <a:gd name="T44" fmla="*/ 21 w 110"/>
                <a:gd name="T45" fmla="*/ 914 h 914"/>
                <a:gd name="T46" fmla="*/ 13 w 110"/>
                <a:gd name="T47" fmla="*/ 911 h 914"/>
                <a:gd name="T48" fmla="*/ 6 w 110"/>
                <a:gd name="T49" fmla="*/ 904 h 914"/>
                <a:gd name="T50" fmla="*/ 3 w 110"/>
                <a:gd name="T51" fmla="*/ 896 h 914"/>
                <a:gd name="T52" fmla="*/ 3 w 110"/>
                <a:gd name="T53" fmla="*/ 275 h 914"/>
                <a:gd name="T54" fmla="*/ 3 w 110"/>
                <a:gd name="T55" fmla="*/ 270 h 914"/>
                <a:gd name="T56" fmla="*/ 6 w 110"/>
                <a:gd name="T57" fmla="*/ 262 h 914"/>
                <a:gd name="T58" fmla="*/ 13 w 110"/>
                <a:gd name="T59" fmla="*/ 255 h 914"/>
                <a:gd name="T60" fmla="*/ 21 w 110"/>
                <a:gd name="T61" fmla="*/ 251 h 914"/>
                <a:gd name="T62" fmla="*/ 84 w 110"/>
                <a:gd name="T63" fmla="*/ 250 h 914"/>
                <a:gd name="T64" fmla="*/ 89 w 110"/>
                <a:gd name="T65" fmla="*/ 251 h 914"/>
                <a:gd name="T66" fmla="*/ 98 w 110"/>
                <a:gd name="T67" fmla="*/ 255 h 914"/>
                <a:gd name="T68" fmla="*/ 105 w 110"/>
                <a:gd name="T69" fmla="*/ 262 h 914"/>
                <a:gd name="T70" fmla="*/ 108 w 110"/>
                <a:gd name="T71" fmla="*/ 270 h 914"/>
                <a:gd name="T72" fmla="*/ 108 w 110"/>
                <a:gd name="T73" fmla="*/ 890 h 914"/>
                <a:gd name="T74" fmla="*/ 108 w 110"/>
                <a:gd name="T75" fmla="*/ 896 h 914"/>
                <a:gd name="T76" fmla="*/ 105 w 110"/>
                <a:gd name="T77" fmla="*/ 904 h 914"/>
                <a:gd name="T78" fmla="*/ 98 w 110"/>
                <a:gd name="T79" fmla="*/ 911 h 914"/>
                <a:gd name="T80" fmla="*/ 89 w 110"/>
                <a:gd name="T81" fmla="*/ 914 h 914"/>
                <a:gd name="T82" fmla="*/ 84 w 110"/>
                <a:gd name="T83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4">
                  <a:moveTo>
                    <a:pt x="86" y="145"/>
                  </a:moveTo>
                  <a:lnTo>
                    <a:pt x="26" y="145"/>
                  </a:lnTo>
                  <a:lnTo>
                    <a:pt x="26" y="145"/>
                  </a:lnTo>
                  <a:lnTo>
                    <a:pt x="20" y="144"/>
                  </a:lnTo>
                  <a:lnTo>
                    <a:pt x="15" y="142"/>
                  </a:lnTo>
                  <a:lnTo>
                    <a:pt x="12" y="140"/>
                  </a:lnTo>
                  <a:lnTo>
                    <a:pt x="8" y="138"/>
                  </a:lnTo>
                  <a:lnTo>
                    <a:pt x="5" y="134"/>
                  </a:lnTo>
                  <a:lnTo>
                    <a:pt x="3" y="130"/>
                  </a:lnTo>
                  <a:lnTo>
                    <a:pt x="2" y="125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19"/>
                  </a:lnTo>
                  <a:lnTo>
                    <a:pt x="3" y="14"/>
                  </a:lnTo>
                  <a:lnTo>
                    <a:pt x="5" y="10"/>
                  </a:lnTo>
                  <a:lnTo>
                    <a:pt x="8" y="7"/>
                  </a:lnTo>
                  <a:lnTo>
                    <a:pt x="12" y="4"/>
                  </a:lnTo>
                  <a:lnTo>
                    <a:pt x="15" y="1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2" y="0"/>
                  </a:lnTo>
                  <a:lnTo>
                    <a:pt x="96" y="1"/>
                  </a:lnTo>
                  <a:lnTo>
                    <a:pt x="100" y="4"/>
                  </a:lnTo>
                  <a:lnTo>
                    <a:pt x="104" y="7"/>
                  </a:lnTo>
                  <a:lnTo>
                    <a:pt x="107" y="10"/>
                  </a:lnTo>
                  <a:lnTo>
                    <a:pt x="109" y="14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5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4" y="138"/>
                  </a:lnTo>
                  <a:lnTo>
                    <a:pt x="100" y="140"/>
                  </a:lnTo>
                  <a:lnTo>
                    <a:pt x="96" y="142"/>
                  </a:lnTo>
                  <a:lnTo>
                    <a:pt x="92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4"/>
                  </a:moveTo>
                  <a:lnTo>
                    <a:pt x="27" y="914"/>
                  </a:lnTo>
                  <a:lnTo>
                    <a:pt x="27" y="914"/>
                  </a:lnTo>
                  <a:lnTo>
                    <a:pt x="21" y="914"/>
                  </a:lnTo>
                  <a:lnTo>
                    <a:pt x="16" y="913"/>
                  </a:lnTo>
                  <a:lnTo>
                    <a:pt x="13" y="911"/>
                  </a:lnTo>
                  <a:lnTo>
                    <a:pt x="10" y="907"/>
                  </a:lnTo>
                  <a:lnTo>
                    <a:pt x="6" y="904"/>
                  </a:lnTo>
                  <a:lnTo>
                    <a:pt x="4" y="899"/>
                  </a:lnTo>
                  <a:lnTo>
                    <a:pt x="3" y="896"/>
                  </a:lnTo>
                  <a:lnTo>
                    <a:pt x="3" y="890"/>
                  </a:lnTo>
                  <a:lnTo>
                    <a:pt x="3" y="275"/>
                  </a:lnTo>
                  <a:lnTo>
                    <a:pt x="3" y="275"/>
                  </a:lnTo>
                  <a:lnTo>
                    <a:pt x="3" y="270"/>
                  </a:lnTo>
                  <a:lnTo>
                    <a:pt x="4" y="265"/>
                  </a:lnTo>
                  <a:lnTo>
                    <a:pt x="6" y="262"/>
                  </a:lnTo>
                  <a:lnTo>
                    <a:pt x="10" y="258"/>
                  </a:lnTo>
                  <a:lnTo>
                    <a:pt x="13" y="255"/>
                  </a:lnTo>
                  <a:lnTo>
                    <a:pt x="16" y="252"/>
                  </a:lnTo>
                  <a:lnTo>
                    <a:pt x="21" y="251"/>
                  </a:lnTo>
                  <a:lnTo>
                    <a:pt x="27" y="250"/>
                  </a:lnTo>
                  <a:lnTo>
                    <a:pt x="84" y="250"/>
                  </a:lnTo>
                  <a:lnTo>
                    <a:pt x="84" y="250"/>
                  </a:lnTo>
                  <a:lnTo>
                    <a:pt x="89" y="251"/>
                  </a:lnTo>
                  <a:lnTo>
                    <a:pt x="93" y="252"/>
                  </a:lnTo>
                  <a:lnTo>
                    <a:pt x="98" y="255"/>
                  </a:lnTo>
                  <a:lnTo>
                    <a:pt x="101" y="258"/>
                  </a:lnTo>
                  <a:lnTo>
                    <a:pt x="105" y="262"/>
                  </a:lnTo>
                  <a:lnTo>
                    <a:pt x="107" y="265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0"/>
                  </a:lnTo>
                  <a:lnTo>
                    <a:pt x="108" y="890"/>
                  </a:lnTo>
                  <a:lnTo>
                    <a:pt x="108" y="896"/>
                  </a:lnTo>
                  <a:lnTo>
                    <a:pt x="107" y="899"/>
                  </a:lnTo>
                  <a:lnTo>
                    <a:pt x="105" y="904"/>
                  </a:lnTo>
                  <a:lnTo>
                    <a:pt x="101" y="907"/>
                  </a:lnTo>
                  <a:lnTo>
                    <a:pt x="98" y="911"/>
                  </a:lnTo>
                  <a:lnTo>
                    <a:pt x="93" y="913"/>
                  </a:lnTo>
                  <a:lnTo>
                    <a:pt x="89" y="914"/>
                  </a:lnTo>
                  <a:lnTo>
                    <a:pt x="84" y="914"/>
                  </a:lnTo>
                  <a:lnTo>
                    <a:pt x="84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6" name="Freeform 177"/>
            <p:cNvSpPr>
              <a:spLocks/>
            </p:cNvSpPr>
            <p:nvPr/>
          </p:nvSpPr>
          <p:spPr bwMode="auto">
            <a:xfrm>
              <a:off x="5192616" y="4229903"/>
              <a:ext cx="100340" cy="132995"/>
            </a:xfrm>
            <a:custGeom>
              <a:avLst/>
              <a:gdLst>
                <a:gd name="T0" fmla="*/ 426 w 508"/>
                <a:gd name="T1" fmla="*/ 672 h 672"/>
                <a:gd name="T2" fmla="*/ 421 w 508"/>
                <a:gd name="T3" fmla="*/ 672 h 672"/>
                <a:gd name="T4" fmla="*/ 413 w 508"/>
                <a:gd name="T5" fmla="*/ 669 h 672"/>
                <a:gd name="T6" fmla="*/ 406 w 508"/>
                <a:gd name="T7" fmla="*/ 662 h 672"/>
                <a:gd name="T8" fmla="*/ 403 w 508"/>
                <a:gd name="T9" fmla="*/ 654 h 672"/>
                <a:gd name="T10" fmla="*/ 402 w 508"/>
                <a:gd name="T11" fmla="*/ 251 h 672"/>
                <a:gd name="T12" fmla="*/ 402 w 508"/>
                <a:gd name="T13" fmla="*/ 230 h 672"/>
                <a:gd name="T14" fmla="*/ 398 w 508"/>
                <a:gd name="T15" fmla="*/ 192 h 672"/>
                <a:gd name="T16" fmla="*/ 390 w 508"/>
                <a:gd name="T17" fmla="*/ 161 h 672"/>
                <a:gd name="T18" fmla="*/ 377 w 508"/>
                <a:gd name="T19" fmla="*/ 136 h 672"/>
                <a:gd name="T20" fmla="*/ 361 w 508"/>
                <a:gd name="T21" fmla="*/ 117 h 672"/>
                <a:gd name="T22" fmla="*/ 341 w 508"/>
                <a:gd name="T23" fmla="*/ 105 h 672"/>
                <a:gd name="T24" fmla="*/ 316 w 508"/>
                <a:gd name="T25" fmla="*/ 97 h 672"/>
                <a:gd name="T26" fmla="*/ 286 w 508"/>
                <a:gd name="T27" fmla="*/ 93 h 672"/>
                <a:gd name="T28" fmla="*/ 270 w 508"/>
                <a:gd name="T29" fmla="*/ 92 h 672"/>
                <a:gd name="T30" fmla="*/ 231 w 508"/>
                <a:gd name="T31" fmla="*/ 95 h 672"/>
                <a:gd name="T32" fmla="*/ 189 w 508"/>
                <a:gd name="T33" fmla="*/ 106 h 672"/>
                <a:gd name="T34" fmla="*/ 148 w 508"/>
                <a:gd name="T35" fmla="*/ 121 h 672"/>
                <a:gd name="T36" fmla="*/ 107 w 508"/>
                <a:gd name="T37" fmla="*/ 139 h 672"/>
                <a:gd name="T38" fmla="*/ 107 w 508"/>
                <a:gd name="T39" fmla="*/ 648 h 672"/>
                <a:gd name="T40" fmla="*/ 105 w 508"/>
                <a:gd name="T41" fmla="*/ 657 h 672"/>
                <a:gd name="T42" fmla="*/ 99 w 508"/>
                <a:gd name="T43" fmla="*/ 665 h 672"/>
                <a:gd name="T44" fmla="*/ 92 w 508"/>
                <a:gd name="T45" fmla="*/ 671 h 672"/>
                <a:gd name="T46" fmla="*/ 82 w 508"/>
                <a:gd name="T47" fmla="*/ 672 h 672"/>
                <a:gd name="T48" fmla="*/ 23 w 508"/>
                <a:gd name="T49" fmla="*/ 672 h 672"/>
                <a:gd name="T50" fmla="*/ 14 w 508"/>
                <a:gd name="T51" fmla="*/ 671 h 672"/>
                <a:gd name="T52" fmla="*/ 7 w 508"/>
                <a:gd name="T53" fmla="*/ 665 h 672"/>
                <a:gd name="T54" fmla="*/ 2 w 508"/>
                <a:gd name="T55" fmla="*/ 657 h 672"/>
                <a:gd name="T56" fmla="*/ 0 w 508"/>
                <a:gd name="T57" fmla="*/ 648 h 672"/>
                <a:gd name="T58" fmla="*/ 0 w 508"/>
                <a:gd name="T59" fmla="*/ 33 h 672"/>
                <a:gd name="T60" fmla="*/ 1 w 508"/>
                <a:gd name="T61" fmla="*/ 23 h 672"/>
                <a:gd name="T62" fmla="*/ 7 w 508"/>
                <a:gd name="T63" fmla="*/ 16 h 672"/>
                <a:gd name="T64" fmla="*/ 14 w 508"/>
                <a:gd name="T65" fmla="*/ 10 h 672"/>
                <a:gd name="T66" fmla="*/ 23 w 508"/>
                <a:gd name="T67" fmla="*/ 8 h 672"/>
                <a:gd name="T68" fmla="*/ 84 w 508"/>
                <a:gd name="T69" fmla="*/ 8 h 672"/>
                <a:gd name="T70" fmla="*/ 93 w 508"/>
                <a:gd name="T71" fmla="*/ 10 h 672"/>
                <a:gd name="T72" fmla="*/ 100 w 508"/>
                <a:gd name="T73" fmla="*/ 16 h 672"/>
                <a:gd name="T74" fmla="*/ 105 w 508"/>
                <a:gd name="T75" fmla="*/ 23 h 672"/>
                <a:gd name="T76" fmla="*/ 107 w 508"/>
                <a:gd name="T77" fmla="*/ 33 h 672"/>
                <a:gd name="T78" fmla="*/ 107 w 508"/>
                <a:gd name="T79" fmla="*/ 55 h 672"/>
                <a:gd name="T80" fmla="*/ 154 w 508"/>
                <a:gd name="T81" fmla="*/ 31 h 672"/>
                <a:gd name="T82" fmla="*/ 201 w 508"/>
                <a:gd name="T83" fmla="*/ 14 h 672"/>
                <a:gd name="T84" fmla="*/ 248 w 508"/>
                <a:gd name="T85" fmla="*/ 4 h 672"/>
                <a:gd name="T86" fmla="*/ 298 w 508"/>
                <a:gd name="T87" fmla="*/ 0 h 672"/>
                <a:gd name="T88" fmla="*/ 325 w 508"/>
                <a:gd name="T89" fmla="*/ 1 h 672"/>
                <a:gd name="T90" fmla="*/ 372 w 508"/>
                <a:gd name="T91" fmla="*/ 9 h 672"/>
                <a:gd name="T92" fmla="*/ 411 w 508"/>
                <a:gd name="T93" fmla="*/ 27 h 672"/>
                <a:gd name="T94" fmla="*/ 444 w 508"/>
                <a:gd name="T95" fmla="*/ 51 h 672"/>
                <a:gd name="T96" fmla="*/ 469 w 508"/>
                <a:gd name="T97" fmla="*/ 83 h 672"/>
                <a:gd name="T98" fmla="*/ 489 w 508"/>
                <a:gd name="T99" fmla="*/ 122 h 672"/>
                <a:gd name="T100" fmla="*/ 501 w 508"/>
                <a:gd name="T101" fmla="*/ 169 h 672"/>
                <a:gd name="T102" fmla="*/ 507 w 508"/>
                <a:gd name="T103" fmla="*/ 222 h 672"/>
                <a:gd name="T104" fmla="*/ 508 w 508"/>
                <a:gd name="T105" fmla="*/ 648 h 672"/>
                <a:gd name="T106" fmla="*/ 508 w 508"/>
                <a:gd name="T107" fmla="*/ 654 h 672"/>
                <a:gd name="T108" fmla="*/ 504 w 508"/>
                <a:gd name="T109" fmla="*/ 662 h 672"/>
                <a:gd name="T110" fmla="*/ 498 w 508"/>
                <a:gd name="T111" fmla="*/ 669 h 672"/>
                <a:gd name="T112" fmla="*/ 489 w 508"/>
                <a:gd name="T113" fmla="*/ 672 h 672"/>
                <a:gd name="T114" fmla="*/ 484 w 508"/>
                <a:gd name="T115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2">
                  <a:moveTo>
                    <a:pt x="484" y="672"/>
                  </a:moveTo>
                  <a:lnTo>
                    <a:pt x="426" y="672"/>
                  </a:lnTo>
                  <a:lnTo>
                    <a:pt x="426" y="672"/>
                  </a:lnTo>
                  <a:lnTo>
                    <a:pt x="421" y="672"/>
                  </a:lnTo>
                  <a:lnTo>
                    <a:pt x="416" y="671"/>
                  </a:lnTo>
                  <a:lnTo>
                    <a:pt x="413" y="669"/>
                  </a:lnTo>
                  <a:lnTo>
                    <a:pt x="410" y="665"/>
                  </a:lnTo>
                  <a:lnTo>
                    <a:pt x="406" y="662"/>
                  </a:lnTo>
                  <a:lnTo>
                    <a:pt x="404" y="657"/>
                  </a:lnTo>
                  <a:lnTo>
                    <a:pt x="403" y="654"/>
                  </a:lnTo>
                  <a:lnTo>
                    <a:pt x="402" y="648"/>
                  </a:lnTo>
                  <a:lnTo>
                    <a:pt x="402" y="251"/>
                  </a:lnTo>
                  <a:lnTo>
                    <a:pt x="402" y="251"/>
                  </a:lnTo>
                  <a:lnTo>
                    <a:pt x="402" y="230"/>
                  </a:lnTo>
                  <a:lnTo>
                    <a:pt x="400" y="210"/>
                  </a:lnTo>
                  <a:lnTo>
                    <a:pt x="398" y="192"/>
                  </a:lnTo>
                  <a:lnTo>
                    <a:pt x="395" y="175"/>
                  </a:lnTo>
                  <a:lnTo>
                    <a:pt x="390" y="161"/>
                  </a:lnTo>
                  <a:lnTo>
                    <a:pt x="384" y="147"/>
                  </a:lnTo>
                  <a:lnTo>
                    <a:pt x="377" y="136"/>
                  </a:lnTo>
                  <a:lnTo>
                    <a:pt x="369" y="126"/>
                  </a:lnTo>
                  <a:lnTo>
                    <a:pt x="361" y="117"/>
                  </a:lnTo>
                  <a:lnTo>
                    <a:pt x="351" y="110"/>
                  </a:lnTo>
                  <a:lnTo>
                    <a:pt x="341" y="105"/>
                  </a:lnTo>
                  <a:lnTo>
                    <a:pt x="328" y="100"/>
                  </a:lnTo>
                  <a:lnTo>
                    <a:pt x="316" y="97"/>
                  </a:lnTo>
                  <a:lnTo>
                    <a:pt x="302" y="94"/>
                  </a:lnTo>
                  <a:lnTo>
                    <a:pt x="286" y="93"/>
                  </a:lnTo>
                  <a:lnTo>
                    <a:pt x="270" y="92"/>
                  </a:lnTo>
                  <a:lnTo>
                    <a:pt x="270" y="92"/>
                  </a:lnTo>
                  <a:lnTo>
                    <a:pt x="250" y="93"/>
                  </a:lnTo>
                  <a:lnTo>
                    <a:pt x="231" y="95"/>
                  </a:lnTo>
                  <a:lnTo>
                    <a:pt x="210" y="100"/>
                  </a:lnTo>
                  <a:lnTo>
                    <a:pt x="189" y="106"/>
                  </a:lnTo>
                  <a:lnTo>
                    <a:pt x="169" y="113"/>
                  </a:lnTo>
                  <a:lnTo>
                    <a:pt x="148" y="121"/>
                  </a:lnTo>
                  <a:lnTo>
                    <a:pt x="127" y="129"/>
                  </a:lnTo>
                  <a:lnTo>
                    <a:pt x="107" y="139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3"/>
                  </a:lnTo>
                  <a:lnTo>
                    <a:pt x="105" y="657"/>
                  </a:lnTo>
                  <a:lnTo>
                    <a:pt x="102" y="662"/>
                  </a:lnTo>
                  <a:lnTo>
                    <a:pt x="99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9"/>
                  </a:lnTo>
                  <a:lnTo>
                    <a:pt x="7" y="665"/>
                  </a:lnTo>
                  <a:lnTo>
                    <a:pt x="4" y="662"/>
                  </a:lnTo>
                  <a:lnTo>
                    <a:pt x="2" y="657"/>
                  </a:lnTo>
                  <a:lnTo>
                    <a:pt x="0" y="654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4" y="20"/>
                  </a:lnTo>
                  <a:lnTo>
                    <a:pt x="7" y="16"/>
                  </a:lnTo>
                  <a:lnTo>
                    <a:pt x="9" y="13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3"/>
                  </a:lnTo>
                  <a:lnTo>
                    <a:pt x="100" y="16"/>
                  </a:lnTo>
                  <a:lnTo>
                    <a:pt x="102" y="20"/>
                  </a:lnTo>
                  <a:lnTo>
                    <a:pt x="105" y="23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5"/>
                  </a:lnTo>
                  <a:lnTo>
                    <a:pt x="107" y="55"/>
                  </a:lnTo>
                  <a:lnTo>
                    <a:pt x="131" y="43"/>
                  </a:lnTo>
                  <a:lnTo>
                    <a:pt x="154" y="31"/>
                  </a:lnTo>
                  <a:lnTo>
                    <a:pt x="178" y="22"/>
                  </a:lnTo>
                  <a:lnTo>
                    <a:pt x="201" y="14"/>
                  </a:lnTo>
                  <a:lnTo>
                    <a:pt x="224" y="8"/>
                  </a:lnTo>
                  <a:lnTo>
                    <a:pt x="248" y="4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5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1" y="27"/>
                  </a:lnTo>
                  <a:lnTo>
                    <a:pt x="428" y="37"/>
                  </a:lnTo>
                  <a:lnTo>
                    <a:pt x="444" y="51"/>
                  </a:lnTo>
                  <a:lnTo>
                    <a:pt x="458" y="66"/>
                  </a:lnTo>
                  <a:lnTo>
                    <a:pt x="469" y="83"/>
                  </a:lnTo>
                  <a:lnTo>
                    <a:pt x="480" y="101"/>
                  </a:lnTo>
                  <a:lnTo>
                    <a:pt x="489" y="122"/>
                  </a:lnTo>
                  <a:lnTo>
                    <a:pt x="496" y="145"/>
                  </a:lnTo>
                  <a:lnTo>
                    <a:pt x="501" y="169"/>
                  </a:lnTo>
                  <a:lnTo>
                    <a:pt x="505" y="194"/>
                  </a:lnTo>
                  <a:lnTo>
                    <a:pt x="507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4"/>
                  </a:lnTo>
                  <a:lnTo>
                    <a:pt x="506" y="657"/>
                  </a:lnTo>
                  <a:lnTo>
                    <a:pt x="504" y="662"/>
                  </a:lnTo>
                  <a:lnTo>
                    <a:pt x="501" y="665"/>
                  </a:lnTo>
                  <a:lnTo>
                    <a:pt x="498" y="669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2"/>
                  </a:lnTo>
                  <a:lnTo>
                    <a:pt x="484" y="67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7" name="Freeform 178"/>
            <p:cNvSpPr>
              <a:spLocks noEditPoints="1"/>
            </p:cNvSpPr>
            <p:nvPr/>
          </p:nvSpPr>
          <p:spPr bwMode="auto">
            <a:xfrm>
              <a:off x="5321454" y="422990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1 h 681"/>
                <a:gd name="T4" fmla="*/ 123 w 534"/>
                <a:gd name="T5" fmla="*/ 500 h 681"/>
                <a:gd name="T6" fmla="*/ 150 w 534"/>
                <a:gd name="T7" fmla="*/ 544 h 681"/>
                <a:gd name="T8" fmla="*/ 186 w 534"/>
                <a:gd name="T9" fmla="*/ 571 h 681"/>
                <a:gd name="T10" fmla="*/ 236 w 534"/>
                <a:gd name="T11" fmla="*/ 585 h 681"/>
                <a:gd name="T12" fmla="*/ 275 w 534"/>
                <a:gd name="T13" fmla="*/ 589 h 681"/>
                <a:gd name="T14" fmla="*/ 442 w 534"/>
                <a:gd name="T15" fmla="*/ 581 h 681"/>
                <a:gd name="T16" fmla="*/ 496 w 534"/>
                <a:gd name="T17" fmla="*/ 575 h 681"/>
                <a:gd name="T18" fmla="*/ 509 w 534"/>
                <a:gd name="T19" fmla="*/ 578 h 681"/>
                <a:gd name="T20" fmla="*/ 514 w 534"/>
                <a:gd name="T21" fmla="*/ 587 h 681"/>
                <a:gd name="T22" fmla="*/ 514 w 534"/>
                <a:gd name="T23" fmla="*/ 633 h 681"/>
                <a:gd name="T24" fmla="*/ 510 w 534"/>
                <a:gd name="T25" fmla="*/ 652 h 681"/>
                <a:gd name="T26" fmla="*/ 497 w 534"/>
                <a:gd name="T27" fmla="*/ 659 h 681"/>
                <a:gd name="T28" fmla="*/ 440 w 534"/>
                <a:gd name="T29" fmla="*/ 669 h 681"/>
                <a:gd name="T30" fmla="*/ 333 w 534"/>
                <a:gd name="T31" fmla="*/ 679 h 681"/>
                <a:gd name="T32" fmla="*/ 275 w 534"/>
                <a:gd name="T33" fmla="*/ 681 h 681"/>
                <a:gd name="T34" fmla="*/ 198 w 534"/>
                <a:gd name="T35" fmla="*/ 673 h 681"/>
                <a:gd name="T36" fmla="*/ 127 w 534"/>
                <a:gd name="T37" fmla="*/ 648 h 681"/>
                <a:gd name="T38" fmla="*/ 96 w 534"/>
                <a:gd name="T39" fmla="*/ 629 h 681"/>
                <a:gd name="T40" fmla="*/ 67 w 534"/>
                <a:gd name="T41" fmla="*/ 602 h 681"/>
                <a:gd name="T42" fmla="*/ 43 w 534"/>
                <a:gd name="T43" fmla="*/ 570 h 681"/>
                <a:gd name="T44" fmla="*/ 23 w 534"/>
                <a:gd name="T45" fmla="*/ 531 h 681"/>
                <a:gd name="T46" fmla="*/ 10 w 534"/>
                <a:gd name="T47" fmla="*/ 485 h 681"/>
                <a:gd name="T48" fmla="*/ 3 w 534"/>
                <a:gd name="T49" fmla="*/ 431 h 681"/>
                <a:gd name="T50" fmla="*/ 0 w 534"/>
                <a:gd name="T51" fmla="*/ 282 h 681"/>
                <a:gd name="T52" fmla="*/ 5 w 534"/>
                <a:gd name="T53" fmla="*/ 222 h 681"/>
                <a:gd name="T54" fmla="*/ 28 w 534"/>
                <a:gd name="T55" fmla="*/ 141 h 681"/>
                <a:gd name="T56" fmla="*/ 54 w 534"/>
                <a:gd name="T57" fmla="*/ 97 h 681"/>
                <a:gd name="T58" fmla="*/ 78 w 534"/>
                <a:gd name="T59" fmla="*/ 68 h 681"/>
                <a:gd name="T60" fmla="*/ 108 w 534"/>
                <a:gd name="T61" fmla="*/ 44 h 681"/>
                <a:gd name="T62" fmla="*/ 142 w 534"/>
                <a:gd name="T63" fmla="*/ 25 h 681"/>
                <a:gd name="T64" fmla="*/ 179 w 534"/>
                <a:gd name="T65" fmla="*/ 12 h 681"/>
                <a:gd name="T66" fmla="*/ 237 w 534"/>
                <a:gd name="T67" fmla="*/ 1 h 681"/>
                <a:gd name="T68" fmla="*/ 301 w 534"/>
                <a:gd name="T69" fmla="*/ 1 h 681"/>
                <a:gd name="T70" fmla="*/ 358 w 534"/>
                <a:gd name="T71" fmla="*/ 12 h 681"/>
                <a:gd name="T72" fmla="*/ 396 w 534"/>
                <a:gd name="T73" fmla="*/ 25 h 681"/>
                <a:gd name="T74" fmla="*/ 431 w 534"/>
                <a:gd name="T75" fmla="*/ 45 h 681"/>
                <a:gd name="T76" fmla="*/ 459 w 534"/>
                <a:gd name="T77" fmla="*/ 68 h 681"/>
                <a:gd name="T78" fmla="*/ 483 w 534"/>
                <a:gd name="T79" fmla="*/ 97 h 681"/>
                <a:gd name="T80" fmla="*/ 509 w 534"/>
                <a:gd name="T81" fmla="*/ 141 h 681"/>
                <a:gd name="T82" fmla="*/ 530 w 534"/>
                <a:gd name="T83" fmla="*/ 222 h 681"/>
                <a:gd name="T84" fmla="*/ 534 w 534"/>
                <a:gd name="T85" fmla="*/ 348 h 681"/>
                <a:gd name="T86" fmla="*/ 533 w 534"/>
                <a:gd name="T87" fmla="*/ 359 h 681"/>
                <a:gd name="T88" fmla="*/ 525 w 534"/>
                <a:gd name="T89" fmla="*/ 371 h 681"/>
                <a:gd name="T90" fmla="*/ 511 w 534"/>
                <a:gd name="T91" fmla="*/ 374 h 681"/>
                <a:gd name="T92" fmla="*/ 427 w 534"/>
                <a:gd name="T93" fmla="*/ 282 h 681"/>
                <a:gd name="T94" fmla="*/ 421 w 534"/>
                <a:gd name="T95" fmla="*/ 215 h 681"/>
                <a:gd name="T96" fmla="*/ 404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49 w 534"/>
                <a:gd name="T105" fmla="*/ 94 h 681"/>
                <a:gd name="T106" fmla="*/ 200 w 534"/>
                <a:gd name="T107" fmla="*/ 105 h 681"/>
                <a:gd name="T108" fmla="*/ 160 w 534"/>
                <a:gd name="T109" fmla="*/ 129 h 681"/>
                <a:gd name="T110" fmla="*/ 131 w 534"/>
                <a:gd name="T111" fmla="*/ 165 h 681"/>
                <a:gd name="T112" fmla="*/ 113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1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8"/>
                  </a:lnTo>
                  <a:lnTo>
                    <a:pt x="109" y="441"/>
                  </a:lnTo>
                  <a:lnTo>
                    <a:pt x="113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50" y="544"/>
                  </a:lnTo>
                  <a:lnTo>
                    <a:pt x="160" y="554"/>
                  </a:lnTo>
                  <a:lnTo>
                    <a:pt x="173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8" y="583"/>
                  </a:lnTo>
                  <a:lnTo>
                    <a:pt x="236" y="585"/>
                  </a:lnTo>
                  <a:lnTo>
                    <a:pt x="254" y="587"/>
                  </a:lnTo>
                  <a:lnTo>
                    <a:pt x="275" y="589"/>
                  </a:lnTo>
                  <a:lnTo>
                    <a:pt x="275" y="589"/>
                  </a:lnTo>
                  <a:lnTo>
                    <a:pt x="330" y="587"/>
                  </a:lnTo>
                  <a:lnTo>
                    <a:pt x="387" y="585"/>
                  </a:lnTo>
                  <a:lnTo>
                    <a:pt x="442" y="581"/>
                  </a:lnTo>
                  <a:lnTo>
                    <a:pt x="489" y="575"/>
                  </a:lnTo>
                  <a:lnTo>
                    <a:pt x="489" y="575"/>
                  </a:lnTo>
                  <a:lnTo>
                    <a:pt x="496" y="575"/>
                  </a:lnTo>
                  <a:lnTo>
                    <a:pt x="496" y="575"/>
                  </a:lnTo>
                  <a:lnTo>
                    <a:pt x="503" y="576"/>
                  </a:lnTo>
                  <a:lnTo>
                    <a:pt x="509" y="578"/>
                  </a:lnTo>
                  <a:lnTo>
                    <a:pt x="511" y="582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3"/>
                  </a:lnTo>
                  <a:lnTo>
                    <a:pt x="514" y="633"/>
                  </a:lnTo>
                  <a:lnTo>
                    <a:pt x="514" y="644"/>
                  </a:lnTo>
                  <a:lnTo>
                    <a:pt x="512" y="647"/>
                  </a:lnTo>
                  <a:lnTo>
                    <a:pt x="510" y="652"/>
                  </a:lnTo>
                  <a:lnTo>
                    <a:pt x="506" y="654"/>
                  </a:lnTo>
                  <a:lnTo>
                    <a:pt x="503" y="657"/>
                  </a:lnTo>
                  <a:lnTo>
                    <a:pt x="497" y="659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40" y="669"/>
                  </a:lnTo>
                  <a:lnTo>
                    <a:pt x="387" y="676"/>
                  </a:lnTo>
                  <a:lnTo>
                    <a:pt x="361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5" y="681"/>
                  </a:lnTo>
                  <a:lnTo>
                    <a:pt x="275" y="681"/>
                  </a:lnTo>
                  <a:lnTo>
                    <a:pt x="248" y="680"/>
                  </a:lnTo>
                  <a:lnTo>
                    <a:pt x="223" y="678"/>
                  </a:lnTo>
                  <a:lnTo>
                    <a:pt x="198" y="673"/>
                  </a:lnTo>
                  <a:lnTo>
                    <a:pt x="174" y="668"/>
                  </a:lnTo>
                  <a:lnTo>
                    <a:pt x="150" y="660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6" y="636"/>
                  </a:lnTo>
                  <a:lnTo>
                    <a:pt x="96" y="629"/>
                  </a:lnTo>
                  <a:lnTo>
                    <a:pt x="85" y="621"/>
                  </a:lnTo>
                  <a:lnTo>
                    <a:pt x="76" y="612"/>
                  </a:lnTo>
                  <a:lnTo>
                    <a:pt x="67" y="602"/>
                  </a:lnTo>
                  <a:lnTo>
                    <a:pt x="59" y="592"/>
                  </a:lnTo>
                  <a:lnTo>
                    <a:pt x="51" y="582"/>
                  </a:lnTo>
                  <a:lnTo>
                    <a:pt x="43" y="570"/>
                  </a:lnTo>
                  <a:lnTo>
                    <a:pt x="36" y="558"/>
                  </a:lnTo>
                  <a:lnTo>
                    <a:pt x="30" y="545"/>
                  </a:lnTo>
                  <a:lnTo>
                    <a:pt x="23" y="531"/>
                  </a:lnTo>
                  <a:lnTo>
                    <a:pt x="19" y="517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6" y="468"/>
                  </a:lnTo>
                  <a:lnTo>
                    <a:pt x="4" y="451"/>
                  </a:lnTo>
                  <a:lnTo>
                    <a:pt x="3" y="431"/>
                  </a:lnTo>
                  <a:lnTo>
                    <a:pt x="2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2" y="251"/>
                  </a:lnTo>
                  <a:lnTo>
                    <a:pt x="5" y="222"/>
                  </a:lnTo>
                  <a:lnTo>
                    <a:pt x="11" y="193"/>
                  </a:lnTo>
                  <a:lnTo>
                    <a:pt x="19" y="165"/>
                  </a:lnTo>
                  <a:lnTo>
                    <a:pt x="28" y="141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4" y="97"/>
                  </a:lnTo>
                  <a:lnTo>
                    <a:pt x="61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60"/>
                  </a:lnTo>
                  <a:lnTo>
                    <a:pt x="98" y="52"/>
                  </a:lnTo>
                  <a:lnTo>
                    <a:pt x="108" y="44"/>
                  </a:lnTo>
                  <a:lnTo>
                    <a:pt x="119" y="37"/>
                  </a:lnTo>
                  <a:lnTo>
                    <a:pt x="130" y="31"/>
                  </a:lnTo>
                  <a:lnTo>
                    <a:pt x="142" y="25"/>
                  </a:lnTo>
                  <a:lnTo>
                    <a:pt x="154" y="20"/>
                  </a:lnTo>
                  <a:lnTo>
                    <a:pt x="167" y="15"/>
                  </a:lnTo>
                  <a:lnTo>
                    <a:pt x="179" y="12"/>
                  </a:lnTo>
                  <a:lnTo>
                    <a:pt x="193" y="8"/>
                  </a:lnTo>
                  <a:lnTo>
                    <a:pt x="208" y="6"/>
                  </a:lnTo>
                  <a:lnTo>
                    <a:pt x="237" y="1"/>
                  </a:lnTo>
                  <a:lnTo>
                    <a:pt x="269" y="0"/>
                  </a:lnTo>
                  <a:lnTo>
                    <a:pt x="269" y="0"/>
                  </a:lnTo>
                  <a:lnTo>
                    <a:pt x="301" y="1"/>
                  </a:lnTo>
                  <a:lnTo>
                    <a:pt x="331" y="6"/>
                  </a:lnTo>
                  <a:lnTo>
                    <a:pt x="345" y="8"/>
                  </a:lnTo>
                  <a:lnTo>
                    <a:pt x="358" y="12"/>
                  </a:lnTo>
                  <a:lnTo>
                    <a:pt x="372" y="16"/>
                  </a:lnTo>
                  <a:lnTo>
                    <a:pt x="385" y="21"/>
                  </a:lnTo>
                  <a:lnTo>
                    <a:pt x="396" y="25"/>
                  </a:lnTo>
                  <a:lnTo>
                    <a:pt x="409" y="31"/>
                  </a:lnTo>
                  <a:lnTo>
                    <a:pt x="419" y="38"/>
                  </a:lnTo>
                  <a:lnTo>
                    <a:pt x="431" y="45"/>
                  </a:lnTo>
                  <a:lnTo>
                    <a:pt x="440" y="52"/>
                  </a:lnTo>
                  <a:lnTo>
                    <a:pt x="450" y="60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7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9" y="141"/>
                  </a:lnTo>
                  <a:lnTo>
                    <a:pt x="518" y="166"/>
                  </a:lnTo>
                  <a:lnTo>
                    <a:pt x="525" y="193"/>
                  </a:lnTo>
                  <a:lnTo>
                    <a:pt x="530" y="222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8"/>
                  </a:lnTo>
                  <a:lnTo>
                    <a:pt x="534" y="348"/>
                  </a:lnTo>
                  <a:lnTo>
                    <a:pt x="534" y="353"/>
                  </a:lnTo>
                  <a:lnTo>
                    <a:pt x="533" y="359"/>
                  </a:lnTo>
                  <a:lnTo>
                    <a:pt x="530" y="364"/>
                  </a:lnTo>
                  <a:lnTo>
                    <a:pt x="528" y="367"/>
                  </a:lnTo>
                  <a:lnTo>
                    <a:pt x="525" y="371"/>
                  </a:lnTo>
                  <a:lnTo>
                    <a:pt x="521" y="373"/>
                  </a:lnTo>
                  <a:lnTo>
                    <a:pt x="517" y="374"/>
                  </a:lnTo>
                  <a:lnTo>
                    <a:pt x="511" y="374"/>
                  </a:lnTo>
                  <a:lnTo>
                    <a:pt x="511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6" y="258"/>
                  </a:lnTo>
                  <a:lnTo>
                    <a:pt x="425" y="235"/>
                  </a:lnTo>
                  <a:lnTo>
                    <a:pt x="421" y="215"/>
                  </a:lnTo>
                  <a:lnTo>
                    <a:pt x="417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7" y="149"/>
                  </a:lnTo>
                  <a:lnTo>
                    <a:pt x="387" y="137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3" y="109"/>
                  </a:lnTo>
                  <a:lnTo>
                    <a:pt x="338" y="103"/>
                  </a:lnTo>
                  <a:lnTo>
                    <a:pt x="323" y="99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9" y="93"/>
                  </a:lnTo>
                  <a:lnTo>
                    <a:pt x="269" y="93"/>
                  </a:lnTo>
                  <a:lnTo>
                    <a:pt x="249" y="94"/>
                  </a:lnTo>
                  <a:lnTo>
                    <a:pt x="232" y="97"/>
                  </a:lnTo>
                  <a:lnTo>
                    <a:pt x="215" y="100"/>
                  </a:lnTo>
                  <a:lnTo>
                    <a:pt x="200" y="105"/>
                  </a:lnTo>
                  <a:lnTo>
                    <a:pt x="185" y="111"/>
                  </a:lnTo>
                  <a:lnTo>
                    <a:pt x="171" y="118"/>
                  </a:lnTo>
                  <a:lnTo>
                    <a:pt x="160" y="129"/>
                  </a:lnTo>
                  <a:lnTo>
                    <a:pt x="148" y="139"/>
                  </a:lnTo>
                  <a:lnTo>
                    <a:pt x="139" y="152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9"/>
                  </a:lnTo>
                  <a:lnTo>
                    <a:pt x="113" y="217"/>
                  </a:lnTo>
                  <a:lnTo>
                    <a:pt x="109" y="238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4"/>
                  </a:lnTo>
                  <a:lnTo>
                    <a:pt x="427" y="294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8" name="Freeform 179"/>
            <p:cNvSpPr>
              <a:spLocks/>
            </p:cNvSpPr>
            <p:nvPr/>
          </p:nvSpPr>
          <p:spPr bwMode="auto">
            <a:xfrm>
              <a:off x="5451481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5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7 w 441"/>
                <a:gd name="T27" fmla="*/ 562 h 681"/>
                <a:gd name="T28" fmla="*/ 330 w 441"/>
                <a:gd name="T29" fmla="*/ 538 h 681"/>
                <a:gd name="T30" fmla="*/ 335 w 441"/>
                <a:gd name="T31" fmla="*/ 506 h 681"/>
                <a:gd name="T32" fmla="*/ 330 w 441"/>
                <a:gd name="T33" fmla="*/ 481 h 681"/>
                <a:gd name="T34" fmla="*/ 304 w 441"/>
                <a:gd name="T35" fmla="*/ 446 h 681"/>
                <a:gd name="T36" fmla="*/ 244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5 w 441"/>
                <a:gd name="T43" fmla="*/ 249 h 681"/>
                <a:gd name="T44" fmla="*/ 8 w 441"/>
                <a:gd name="T45" fmla="*/ 214 h 681"/>
                <a:gd name="T46" fmla="*/ 0 w 441"/>
                <a:gd name="T47" fmla="*/ 175 h 681"/>
                <a:gd name="T48" fmla="*/ 0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4 w 441"/>
                <a:gd name="T55" fmla="*/ 19 h 681"/>
                <a:gd name="T56" fmla="*/ 151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6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29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8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2 w 441"/>
                <a:gd name="T81" fmla="*/ 97 h 681"/>
                <a:gd name="T82" fmla="*/ 129 w 441"/>
                <a:gd name="T83" fmla="*/ 107 h 681"/>
                <a:gd name="T84" fmla="*/ 113 w 441"/>
                <a:gd name="T85" fmla="*/ 124 h 681"/>
                <a:gd name="T86" fmla="*/ 106 w 441"/>
                <a:gd name="T87" fmla="*/ 150 h 681"/>
                <a:gd name="T88" fmla="*/ 106 w 441"/>
                <a:gd name="T89" fmla="*/ 173 h 681"/>
                <a:gd name="T90" fmla="*/ 126 w 441"/>
                <a:gd name="T91" fmla="*/ 208 h 681"/>
                <a:gd name="T92" fmla="*/ 169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4 w 441"/>
                <a:gd name="T103" fmla="*/ 456 h 681"/>
                <a:gd name="T104" fmla="*/ 440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6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4" y="660"/>
                  </a:lnTo>
                  <a:lnTo>
                    <a:pt x="10" y="657"/>
                  </a:lnTo>
                  <a:lnTo>
                    <a:pt x="5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5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0" y="578"/>
                  </a:lnTo>
                  <a:lnTo>
                    <a:pt x="20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3" y="584"/>
                  </a:lnTo>
                  <a:lnTo>
                    <a:pt x="126" y="587"/>
                  </a:lnTo>
                  <a:lnTo>
                    <a:pt x="175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7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7" y="562"/>
                  </a:lnTo>
                  <a:lnTo>
                    <a:pt x="323" y="555"/>
                  </a:lnTo>
                  <a:lnTo>
                    <a:pt x="327" y="547"/>
                  </a:lnTo>
                  <a:lnTo>
                    <a:pt x="330" y="538"/>
                  </a:lnTo>
                  <a:lnTo>
                    <a:pt x="332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4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2" y="334"/>
                  </a:lnTo>
                  <a:lnTo>
                    <a:pt x="122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5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8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138"/>
                  </a:lnTo>
                  <a:lnTo>
                    <a:pt x="3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5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3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5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8" y="100"/>
                  </a:lnTo>
                  <a:lnTo>
                    <a:pt x="408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69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2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3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5" y="161"/>
                  </a:lnTo>
                  <a:lnTo>
                    <a:pt x="105" y="161"/>
                  </a:lnTo>
                  <a:lnTo>
                    <a:pt x="106" y="173"/>
                  </a:lnTo>
                  <a:lnTo>
                    <a:pt x="111" y="186"/>
                  </a:lnTo>
                  <a:lnTo>
                    <a:pt x="117" y="197"/>
                  </a:lnTo>
                  <a:lnTo>
                    <a:pt x="126" y="208"/>
                  </a:lnTo>
                  <a:lnTo>
                    <a:pt x="137" y="219"/>
                  </a:lnTo>
                  <a:lnTo>
                    <a:pt x="152" y="230"/>
                  </a:lnTo>
                  <a:lnTo>
                    <a:pt x="169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3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4" y="456"/>
                  </a:lnTo>
                  <a:lnTo>
                    <a:pt x="438" y="468"/>
                  </a:lnTo>
                  <a:lnTo>
                    <a:pt x="439" y="481"/>
                  </a:lnTo>
                  <a:lnTo>
                    <a:pt x="440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7" y="671"/>
                  </a:lnTo>
                  <a:lnTo>
                    <a:pt x="286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9" name="Freeform 180"/>
            <p:cNvSpPr>
              <a:spLocks/>
            </p:cNvSpPr>
            <p:nvPr/>
          </p:nvSpPr>
          <p:spPr bwMode="auto">
            <a:xfrm>
              <a:off x="5562508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7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9 w 441"/>
                <a:gd name="T27" fmla="*/ 562 h 681"/>
                <a:gd name="T28" fmla="*/ 331 w 441"/>
                <a:gd name="T29" fmla="*/ 538 h 681"/>
                <a:gd name="T30" fmla="*/ 336 w 441"/>
                <a:gd name="T31" fmla="*/ 506 h 681"/>
                <a:gd name="T32" fmla="*/ 331 w 441"/>
                <a:gd name="T33" fmla="*/ 481 h 681"/>
                <a:gd name="T34" fmla="*/ 304 w 441"/>
                <a:gd name="T35" fmla="*/ 446 h 681"/>
                <a:gd name="T36" fmla="*/ 245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6 w 441"/>
                <a:gd name="T43" fmla="*/ 249 h 681"/>
                <a:gd name="T44" fmla="*/ 9 w 441"/>
                <a:gd name="T45" fmla="*/ 214 h 681"/>
                <a:gd name="T46" fmla="*/ 0 w 441"/>
                <a:gd name="T47" fmla="*/ 175 h 681"/>
                <a:gd name="T48" fmla="*/ 1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5 w 441"/>
                <a:gd name="T55" fmla="*/ 19 h 681"/>
                <a:gd name="T56" fmla="*/ 152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7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30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9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3 w 441"/>
                <a:gd name="T81" fmla="*/ 97 h 681"/>
                <a:gd name="T82" fmla="*/ 129 w 441"/>
                <a:gd name="T83" fmla="*/ 107 h 681"/>
                <a:gd name="T84" fmla="*/ 114 w 441"/>
                <a:gd name="T85" fmla="*/ 124 h 681"/>
                <a:gd name="T86" fmla="*/ 106 w 441"/>
                <a:gd name="T87" fmla="*/ 150 h 681"/>
                <a:gd name="T88" fmla="*/ 108 w 441"/>
                <a:gd name="T89" fmla="*/ 173 h 681"/>
                <a:gd name="T90" fmla="*/ 127 w 441"/>
                <a:gd name="T91" fmla="*/ 208 h 681"/>
                <a:gd name="T92" fmla="*/ 170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5 w 441"/>
                <a:gd name="T103" fmla="*/ 456 h 681"/>
                <a:gd name="T104" fmla="*/ 441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7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4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9" y="562"/>
                  </a:lnTo>
                  <a:lnTo>
                    <a:pt x="323" y="555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1"/>
                  </a:lnTo>
                  <a:lnTo>
                    <a:pt x="324" y="469"/>
                  </a:lnTo>
                  <a:lnTo>
                    <a:pt x="316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5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4" y="259"/>
                  </a:lnTo>
                  <a:lnTo>
                    <a:pt x="26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4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3" y="33"/>
                  </a:lnTo>
                  <a:lnTo>
                    <a:pt x="78" y="25"/>
                  </a:lnTo>
                  <a:lnTo>
                    <a:pt x="95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2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30" y="40"/>
                  </a:lnTo>
                  <a:lnTo>
                    <a:pt x="430" y="80"/>
                  </a:lnTo>
                  <a:lnTo>
                    <a:pt x="430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6" y="93"/>
                  </a:lnTo>
                  <a:lnTo>
                    <a:pt x="424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1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8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7" y="208"/>
                  </a:lnTo>
                  <a:lnTo>
                    <a:pt x="139" y="219"/>
                  </a:lnTo>
                  <a:lnTo>
                    <a:pt x="152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0" y="481"/>
                  </a:lnTo>
                  <a:lnTo>
                    <a:pt x="441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8" y="671"/>
                  </a:lnTo>
                  <a:lnTo>
                    <a:pt x="287" y="676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0" name="Freeform 181"/>
            <p:cNvSpPr>
              <a:spLocks/>
            </p:cNvSpPr>
            <p:nvPr/>
          </p:nvSpPr>
          <p:spPr bwMode="auto">
            <a:xfrm>
              <a:off x="4737819" y="4470956"/>
              <a:ext cx="107465" cy="180494"/>
            </a:xfrm>
            <a:custGeom>
              <a:avLst/>
              <a:gdLst>
                <a:gd name="T0" fmla="*/ 186 w 544"/>
                <a:gd name="T1" fmla="*/ 912 h 914"/>
                <a:gd name="T2" fmla="*/ 45 w 544"/>
                <a:gd name="T3" fmla="*/ 897 h 914"/>
                <a:gd name="T4" fmla="*/ 25 w 544"/>
                <a:gd name="T5" fmla="*/ 887 h 914"/>
                <a:gd name="T6" fmla="*/ 22 w 544"/>
                <a:gd name="T7" fmla="*/ 827 h 914"/>
                <a:gd name="T8" fmla="*/ 29 w 544"/>
                <a:gd name="T9" fmla="*/ 812 h 914"/>
                <a:gd name="T10" fmla="*/ 43 w 544"/>
                <a:gd name="T11" fmla="*/ 807 h 914"/>
                <a:gd name="T12" fmla="*/ 146 w 544"/>
                <a:gd name="T13" fmla="*/ 813 h 914"/>
                <a:gd name="T14" fmla="*/ 272 w 544"/>
                <a:gd name="T15" fmla="*/ 814 h 914"/>
                <a:gd name="T16" fmla="*/ 353 w 544"/>
                <a:gd name="T17" fmla="*/ 798 h 914"/>
                <a:gd name="T18" fmla="*/ 402 w 544"/>
                <a:gd name="T19" fmla="*/ 765 h 914"/>
                <a:gd name="T20" fmla="*/ 425 w 544"/>
                <a:gd name="T21" fmla="*/ 717 h 914"/>
                <a:gd name="T22" fmla="*/ 429 w 544"/>
                <a:gd name="T23" fmla="*/ 672 h 914"/>
                <a:gd name="T24" fmla="*/ 423 w 544"/>
                <a:gd name="T25" fmla="*/ 631 h 914"/>
                <a:gd name="T26" fmla="*/ 398 w 544"/>
                <a:gd name="T27" fmla="*/ 594 h 914"/>
                <a:gd name="T28" fmla="*/ 323 w 544"/>
                <a:gd name="T29" fmla="*/ 534 h 914"/>
                <a:gd name="T30" fmla="*/ 129 w 544"/>
                <a:gd name="T31" fmla="*/ 414 h 914"/>
                <a:gd name="T32" fmla="*/ 66 w 544"/>
                <a:gd name="T33" fmla="*/ 364 h 914"/>
                <a:gd name="T34" fmla="*/ 25 w 544"/>
                <a:gd name="T35" fmla="*/ 310 h 914"/>
                <a:gd name="T36" fmla="*/ 4 w 544"/>
                <a:gd name="T37" fmla="*/ 248 h 914"/>
                <a:gd name="T38" fmla="*/ 2 w 544"/>
                <a:gd name="T39" fmla="*/ 187 h 914"/>
                <a:gd name="T40" fmla="*/ 20 w 544"/>
                <a:gd name="T41" fmla="*/ 118 h 914"/>
                <a:gd name="T42" fmla="*/ 44 w 544"/>
                <a:gd name="T43" fmla="*/ 81 h 914"/>
                <a:gd name="T44" fmla="*/ 96 w 544"/>
                <a:gd name="T45" fmla="*/ 39 h 914"/>
                <a:gd name="T46" fmla="*/ 194 w 544"/>
                <a:gd name="T47" fmla="*/ 7 h 914"/>
                <a:gd name="T48" fmla="*/ 290 w 544"/>
                <a:gd name="T49" fmla="*/ 0 h 914"/>
                <a:gd name="T50" fmla="*/ 499 w 544"/>
                <a:gd name="T51" fmla="*/ 14 h 914"/>
                <a:gd name="T52" fmla="*/ 517 w 544"/>
                <a:gd name="T53" fmla="*/ 24 h 914"/>
                <a:gd name="T54" fmla="*/ 520 w 544"/>
                <a:gd name="T55" fmla="*/ 87 h 914"/>
                <a:gd name="T56" fmla="*/ 517 w 544"/>
                <a:gd name="T57" fmla="*/ 99 h 914"/>
                <a:gd name="T58" fmla="*/ 504 w 544"/>
                <a:gd name="T59" fmla="*/ 106 h 914"/>
                <a:gd name="T60" fmla="*/ 497 w 544"/>
                <a:gd name="T61" fmla="*/ 106 h 914"/>
                <a:gd name="T62" fmla="*/ 290 w 544"/>
                <a:gd name="T63" fmla="*/ 99 h 914"/>
                <a:gd name="T64" fmla="*/ 226 w 544"/>
                <a:gd name="T65" fmla="*/ 102 h 914"/>
                <a:gd name="T66" fmla="*/ 166 w 544"/>
                <a:gd name="T67" fmla="*/ 117 h 914"/>
                <a:gd name="T68" fmla="*/ 128 w 544"/>
                <a:gd name="T69" fmla="*/ 148 h 914"/>
                <a:gd name="T70" fmla="*/ 113 w 544"/>
                <a:gd name="T71" fmla="*/ 197 h 914"/>
                <a:gd name="T72" fmla="*/ 114 w 544"/>
                <a:gd name="T73" fmla="*/ 234 h 914"/>
                <a:gd name="T74" fmla="*/ 129 w 544"/>
                <a:gd name="T75" fmla="*/ 270 h 914"/>
                <a:gd name="T76" fmla="*/ 161 w 544"/>
                <a:gd name="T77" fmla="*/ 304 h 914"/>
                <a:gd name="T78" fmla="*/ 355 w 544"/>
                <a:gd name="T79" fmla="*/ 426 h 914"/>
                <a:gd name="T80" fmla="*/ 424 w 544"/>
                <a:gd name="T81" fmla="*/ 471 h 914"/>
                <a:gd name="T82" fmla="*/ 490 w 544"/>
                <a:gd name="T83" fmla="*/ 530 h 914"/>
                <a:gd name="T84" fmla="*/ 528 w 544"/>
                <a:gd name="T85" fmla="*/ 588 h 914"/>
                <a:gd name="T86" fmla="*/ 543 w 544"/>
                <a:gd name="T87" fmla="*/ 655 h 914"/>
                <a:gd name="T88" fmla="*/ 541 w 544"/>
                <a:gd name="T89" fmla="*/ 716 h 914"/>
                <a:gd name="T90" fmla="*/ 512 w 544"/>
                <a:gd name="T91" fmla="*/ 799 h 914"/>
                <a:gd name="T92" fmla="*/ 475 w 544"/>
                <a:gd name="T93" fmla="*/ 844 h 914"/>
                <a:gd name="T94" fmla="*/ 433 w 544"/>
                <a:gd name="T95" fmla="*/ 874 h 914"/>
                <a:gd name="T96" fmla="*/ 378 w 544"/>
                <a:gd name="T97" fmla="*/ 897 h 914"/>
                <a:gd name="T98" fmla="*/ 308 w 544"/>
                <a:gd name="T99" fmla="*/ 911 h 914"/>
                <a:gd name="T100" fmla="*/ 246 w 544"/>
                <a:gd name="T101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44" h="914">
                  <a:moveTo>
                    <a:pt x="246" y="914"/>
                  </a:moveTo>
                  <a:lnTo>
                    <a:pt x="246" y="914"/>
                  </a:lnTo>
                  <a:lnTo>
                    <a:pt x="215" y="913"/>
                  </a:lnTo>
                  <a:lnTo>
                    <a:pt x="186" y="912"/>
                  </a:lnTo>
                  <a:lnTo>
                    <a:pt x="134" y="908"/>
                  </a:lnTo>
                  <a:lnTo>
                    <a:pt x="88" y="903"/>
                  </a:lnTo>
                  <a:lnTo>
                    <a:pt x="45" y="897"/>
                  </a:lnTo>
                  <a:lnTo>
                    <a:pt x="45" y="897"/>
                  </a:lnTo>
                  <a:lnTo>
                    <a:pt x="34" y="894"/>
                  </a:lnTo>
                  <a:lnTo>
                    <a:pt x="29" y="891"/>
                  </a:lnTo>
                  <a:lnTo>
                    <a:pt x="27" y="889"/>
                  </a:lnTo>
                  <a:lnTo>
                    <a:pt x="25" y="887"/>
                  </a:lnTo>
                  <a:lnTo>
                    <a:pt x="23" y="883"/>
                  </a:lnTo>
                  <a:lnTo>
                    <a:pt x="22" y="875"/>
                  </a:lnTo>
                  <a:lnTo>
                    <a:pt x="22" y="827"/>
                  </a:lnTo>
                  <a:lnTo>
                    <a:pt x="22" y="827"/>
                  </a:lnTo>
                  <a:lnTo>
                    <a:pt x="23" y="822"/>
                  </a:lnTo>
                  <a:lnTo>
                    <a:pt x="25" y="818"/>
                  </a:lnTo>
                  <a:lnTo>
                    <a:pt x="26" y="814"/>
                  </a:lnTo>
                  <a:lnTo>
                    <a:pt x="29" y="812"/>
                  </a:lnTo>
                  <a:lnTo>
                    <a:pt x="31" y="810"/>
                  </a:lnTo>
                  <a:lnTo>
                    <a:pt x="35" y="809"/>
                  </a:lnTo>
                  <a:lnTo>
                    <a:pt x="43" y="807"/>
                  </a:lnTo>
                  <a:lnTo>
                    <a:pt x="43" y="807"/>
                  </a:lnTo>
                  <a:lnTo>
                    <a:pt x="46" y="807"/>
                  </a:lnTo>
                  <a:lnTo>
                    <a:pt x="46" y="807"/>
                  </a:lnTo>
                  <a:lnTo>
                    <a:pt x="93" y="811"/>
                  </a:lnTo>
                  <a:lnTo>
                    <a:pt x="146" y="813"/>
                  </a:lnTo>
                  <a:lnTo>
                    <a:pt x="199" y="814"/>
                  </a:lnTo>
                  <a:lnTo>
                    <a:pt x="246" y="814"/>
                  </a:lnTo>
                  <a:lnTo>
                    <a:pt x="246" y="814"/>
                  </a:lnTo>
                  <a:lnTo>
                    <a:pt x="272" y="814"/>
                  </a:lnTo>
                  <a:lnTo>
                    <a:pt x="295" y="812"/>
                  </a:lnTo>
                  <a:lnTo>
                    <a:pt x="317" y="809"/>
                  </a:lnTo>
                  <a:lnTo>
                    <a:pt x="335" y="804"/>
                  </a:lnTo>
                  <a:lnTo>
                    <a:pt x="353" y="798"/>
                  </a:lnTo>
                  <a:lnTo>
                    <a:pt x="368" y="791"/>
                  </a:lnTo>
                  <a:lnTo>
                    <a:pt x="381" y="783"/>
                  </a:lnTo>
                  <a:lnTo>
                    <a:pt x="392" y="775"/>
                  </a:lnTo>
                  <a:lnTo>
                    <a:pt x="402" y="765"/>
                  </a:lnTo>
                  <a:lnTo>
                    <a:pt x="410" y="755"/>
                  </a:lnTo>
                  <a:lnTo>
                    <a:pt x="416" y="742"/>
                  </a:lnTo>
                  <a:lnTo>
                    <a:pt x="421" y="729"/>
                  </a:lnTo>
                  <a:lnTo>
                    <a:pt x="425" y="717"/>
                  </a:lnTo>
                  <a:lnTo>
                    <a:pt x="427" y="703"/>
                  </a:lnTo>
                  <a:lnTo>
                    <a:pt x="429" y="688"/>
                  </a:lnTo>
                  <a:lnTo>
                    <a:pt x="429" y="672"/>
                  </a:lnTo>
                  <a:lnTo>
                    <a:pt x="429" y="672"/>
                  </a:lnTo>
                  <a:lnTo>
                    <a:pt x="429" y="661"/>
                  </a:lnTo>
                  <a:lnTo>
                    <a:pt x="428" y="650"/>
                  </a:lnTo>
                  <a:lnTo>
                    <a:pt x="426" y="641"/>
                  </a:lnTo>
                  <a:lnTo>
                    <a:pt x="423" y="631"/>
                  </a:lnTo>
                  <a:lnTo>
                    <a:pt x="418" y="622"/>
                  </a:lnTo>
                  <a:lnTo>
                    <a:pt x="412" y="612"/>
                  </a:lnTo>
                  <a:lnTo>
                    <a:pt x="407" y="603"/>
                  </a:lnTo>
                  <a:lnTo>
                    <a:pt x="398" y="594"/>
                  </a:lnTo>
                  <a:lnTo>
                    <a:pt x="389" y="585"/>
                  </a:lnTo>
                  <a:lnTo>
                    <a:pt x="379" y="576"/>
                  </a:lnTo>
                  <a:lnTo>
                    <a:pt x="354" y="555"/>
                  </a:lnTo>
                  <a:lnTo>
                    <a:pt x="323" y="534"/>
                  </a:lnTo>
                  <a:lnTo>
                    <a:pt x="285" y="510"/>
                  </a:lnTo>
                  <a:lnTo>
                    <a:pt x="168" y="439"/>
                  </a:lnTo>
                  <a:lnTo>
                    <a:pt x="168" y="439"/>
                  </a:lnTo>
                  <a:lnTo>
                    <a:pt x="129" y="414"/>
                  </a:lnTo>
                  <a:lnTo>
                    <a:pt x="111" y="401"/>
                  </a:lnTo>
                  <a:lnTo>
                    <a:pt x="95" y="389"/>
                  </a:lnTo>
                  <a:lnTo>
                    <a:pt x="80" y="376"/>
                  </a:lnTo>
                  <a:lnTo>
                    <a:pt x="66" y="364"/>
                  </a:lnTo>
                  <a:lnTo>
                    <a:pt x="53" y="351"/>
                  </a:lnTo>
                  <a:lnTo>
                    <a:pt x="43" y="337"/>
                  </a:lnTo>
                  <a:lnTo>
                    <a:pt x="33" y="323"/>
                  </a:lnTo>
                  <a:lnTo>
                    <a:pt x="25" y="310"/>
                  </a:lnTo>
                  <a:lnTo>
                    <a:pt x="18" y="295"/>
                  </a:lnTo>
                  <a:lnTo>
                    <a:pt x="11" y="280"/>
                  </a:lnTo>
                  <a:lnTo>
                    <a:pt x="6" y="264"/>
                  </a:lnTo>
                  <a:lnTo>
                    <a:pt x="4" y="248"/>
                  </a:lnTo>
                  <a:lnTo>
                    <a:pt x="2" y="232"/>
                  </a:lnTo>
                  <a:lnTo>
                    <a:pt x="0" y="213"/>
                  </a:lnTo>
                  <a:lnTo>
                    <a:pt x="0" y="213"/>
                  </a:lnTo>
                  <a:lnTo>
                    <a:pt x="2" y="187"/>
                  </a:lnTo>
                  <a:lnTo>
                    <a:pt x="6" y="162"/>
                  </a:lnTo>
                  <a:lnTo>
                    <a:pt x="12" y="140"/>
                  </a:lnTo>
                  <a:lnTo>
                    <a:pt x="15" y="128"/>
                  </a:lnTo>
                  <a:lnTo>
                    <a:pt x="20" y="118"/>
                  </a:lnTo>
                  <a:lnTo>
                    <a:pt x="26" y="109"/>
                  </a:lnTo>
                  <a:lnTo>
                    <a:pt x="30" y="99"/>
                  </a:lnTo>
                  <a:lnTo>
                    <a:pt x="37" y="91"/>
                  </a:lnTo>
                  <a:lnTo>
                    <a:pt x="44" y="81"/>
                  </a:lnTo>
                  <a:lnTo>
                    <a:pt x="51" y="73"/>
                  </a:lnTo>
                  <a:lnTo>
                    <a:pt x="59" y="65"/>
                  </a:lnTo>
                  <a:lnTo>
                    <a:pt x="76" y="52"/>
                  </a:lnTo>
                  <a:lnTo>
                    <a:pt x="96" y="39"/>
                  </a:lnTo>
                  <a:lnTo>
                    <a:pt x="117" y="29"/>
                  </a:lnTo>
                  <a:lnTo>
                    <a:pt x="142" y="19"/>
                  </a:lnTo>
                  <a:lnTo>
                    <a:pt x="167" y="13"/>
                  </a:lnTo>
                  <a:lnTo>
                    <a:pt x="194" y="7"/>
                  </a:lnTo>
                  <a:lnTo>
                    <a:pt x="224" y="2"/>
                  </a:lnTo>
                  <a:lnTo>
                    <a:pt x="256" y="0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346" y="1"/>
                  </a:lnTo>
                  <a:lnTo>
                    <a:pt x="404" y="5"/>
                  </a:lnTo>
                  <a:lnTo>
                    <a:pt x="457" y="9"/>
                  </a:lnTo>
                  <a:lnTo>
                    <a:pt x="499" y="14"/>
                  </a:lnTo>
                  <a:lnTo>
                    <a:pt x="499" y="14"/>
                  </a:lnTo>
                  <a:lnTo>
                    <a:pt x="507" y="17"/>
                  </a:lnTo>
                  <a:lnTo>
                    <a:pt x="514" y="21"/>
                  </a:lnTo>
                  <a:lnTo>
                    <a:pt x="517" y="24"/>
                  </a:lnTo>
                  <a:lnTo>
                    <a:pt x="519" y="26"/>
                  </a:lnTo>
                  <a:lnTo>
                    <a:pt x="520" y="31"/>
                  </a:lnTo>
                  <a:lnTo>
                    <a:pt x="520" y="34"/>
                  </a:lnTo>
                  <a:lnTo>
                    <a:pt x="520" y="87"/>
                  </a:lnTo>
                  <a:lnTo>
                    <a:pt x="520" y="87"/>
                  </a:lnTo>
                  <a:lnTo>
                    <a:pt x="520" y="91"/>
                  </a:lnTo>
                  <a:lnTo>
                    <a:pt x="519" y="95"/>
                  </a:lnTo>
                  <a:lnTo>
                    <a:pt x="517" y="99"/>
                  </a:lnTo>
                  <a:lnTo>
                    <a:pt x="514" y="101"/>
                  </a:lnTo>
                  <a:lnTo>
                    <a:pt x="511" y="103"/>
                  </a:lnTo>
                  <a:lnTo>
                    <a:pt x="507" y="104"/>
                  </a:lnTo>
                  <a:lnTo>
                    <a:pt x="504" y="106"/>
                  </a:lnTo>
                  <a:lnTo>
                    <a:pt x="499" y="106"/>
                  </a:lnTo>
                  <a:lnTo>
                    <a:pt x="499" y="106"/>
                  </a:lnTo>
                  <a:lnTo>
                    <a:pt x="497" y="106"/>
                  </a:lnTo>
                  <a:lnTo>
                    <a:pt x="497" y="106"/>
                  </a:lnTo>
                  <a:lnTo>
                    <a:pt x="452" y="103"/>
                  </a:lnTo>
                  <a:lnTo>
                    <a:pt x="400" y="101"/>
                  </a:lnTo>
                  <a:lnTo>
                    <a:pt x="343" y="100"/>
                  </a:lnTo>
                  <a:lnTo>
                    <a:pt x="290" y="99"/>
                  </a:lnTo>
                  <a:lnTo>
                    <a:pt x="290" y="99"/>
                  </a:lnTo>
                  <a:lnTo>
                    <a:pt x="267" y="99"/>
                  </a:lnTo>
                  <a:lnTo>
                    <a:pt x="246" y="100"/>
                  </a:lnTo>
                  <a:lnTo>
                    <a:pt x="226" y="102"/>
                  </a:lnTo>
                  <a:lnTo>
                    <a:pt x="209" y="104"/>
                  </a:lnTo>
                  <a:lnTo>
                    <a:pt x="193" y="108"/>
                  </a:lnTo>
                  <a:lnTo>
                    <a:pt x="178" y="111"/>
                  </a:lnTo>
                  <a:lnTo>
                    <a:pt x="166" y="117"/>
                  </a:lnTo>
                  <a:lnTo>
                    <a:pt x="154" y="123"/>
                  </a:lnTo>
                  <a:lnTo>
                    <a:pt x="144" y="130"/>
                  </a:lnTo>
                  <a:lnTo>
                    <a:pt x="136" y="139"/>
                  </a:lnTo>
                  <a:lnTo>
                    <a:pt x="128" y="148"/>
                  </a:lnTo>
                  <a:lnTo>
                    <a:pt x="122" y="158"/>
                  </a:lnTo>
                  <a:lnTo>
                    <a:pt x="117" y="170"/>
                  </a:lnTo>
                  <a:lnTo>
                    <a:pt x="114" y="184"/>
                  </a:lnTo>
                  <a:lnTo>
                    <a:pt x="113" y="197"/>
                  </a:lnTo>
                  <a:lnTo>
                    <a:pt x="112" y="213"/>
                  </a:lnTo>
                  <a:lnTo>
                    <a:pt x="112" y="213"/>
                  </a:lnTo>
                  <a:lnTo>
                    <a:pt x="113" y="224"/>
                  </a:lnTo>
                  <a:lnTo>
                    <a:pt x="114" y="234"/>
                  </a:lnTo>
                  <a:lnTo>
                    <a:pt x="116" y="243"/>
                  </a:lnTo>
                  <a:lnTo>
                    <a:pt x="120" y="252"/>
                  </a:lnTo>
                  <a:lnTo>
                    <a:pt x="124" y="262"/>
                  </a:lnTo>
                  <a:lnTo>
                    <a:pt x="129" y="270"/>
                  </a:lnTo>
                  <a:lnTo>
                    <a:pt x="136" y="279"/>
                  </a:lnTo>
                  <a:lnTo>
                    <a:pt x="144" y="287"/>
                  </a:lnTo>
                  <a:lnTo>
                    <a:pt x="152" y="295"/>
                  </a:lnTo>
                  <a:lnTo>
                    <a:pt x="161" y="304"/>
                  </a:lnTo>
                  <a:lnTo>
                    <a:pt x="184" y="321"/>
                  </a:lnTo>
                  <a:lnTo>
                    <a:pt x="212" y="340"/>
                  </a:lnTo>
                  <a:lnTo>
                    <a:pt x="244" y="359"/>
                  </a:lnTo>
                  <a:lnTo>
                    <a:pt x="355" y="426"/>
                  </a:lnTo>
                  <a:lnTo>
                    <a:pt x="355" y="426"/>
                  </a:lnTo>
                  <a:lnTo>
                    <a:pt x="380" y="442"/>
                  </a:lnTo>
                  <a:lnTo>
                    <a:pt x="403" y="457"/>
                  </a:lnTo>
                  <a:lnTo>
                    <a:pt x="424" y="471"/>
                  </a:lnTo>
                  <a:lnTo>
                    <a:pt x="443" y="486"/>
                  </a:lnTo>
                  <a:lnTo>
                    <a:pt x="460" y="500"/>
                  </a:lnTo>
                  <a:lnTo>
                    <a:pt x="476" y="515"/>
                  </a:lnTo>
                  <a:lnTo>
                    <a:pt x="490" y="530"/>
                  </a:lnTo>
                  <a:lnTo>
                    <a:pt x="502" y="544"/>
                  </a:lnTo>
                  <a:lnTo>
                    <a:pt x="512" y="559"/>
                  </a:lnTo>
                  <a:lnTo>
                    <a:pt x="521" y="573"/>
                  </a:lnTo>
                  <a:lnTo>
                    <a:pt x="528" y="588"/>
                  </a:lnTo>
                  <a:lnTo>
                    <a:pt x="534" y="604"/>
                  </a:lnTo>
                  <a:lnTo>
                    <a:pt x="538" y="621"/>
                  </a:lnTo>
                  <a:lnTo>
                    <a:pt x="542" y="638"/>
                  </a:lnTo>
                  <a:lnTo>
                    <a:pt x="543" y="655"/>
                  </a:lnTo>
                  <a:lnTo>
                    <a:pt x="544" y="672"/>
                  </a:lnTo>
                  <a:lnTo>
                    <a:pt x="544" y="672"/>
                  </a:lnTo>
                  <a:lnTo>
                    <a:pt x="543" y="694"/>
                  </a:lnTo>
                  <a:lnTo>
                    <a:pt x="541" y="716"/>
                  </a:lnTo>
                  <a:lnTo>
                    <a:pt x="537" y="738"/>
                  </a:lnTo>
                  <a:lnTo>
                    <a:pt x="532" y="759"/>
                  </a:lnTo>
                  <a:lnTo>
                    <a:pt x="522" y="780"/>
                  </a:lnTo>
                  <a:lnTo>
                    <a:pt x="512" y="799"/>
                  </a:lnTo>
                  <a:lnTo>
                    <a:pt x="499" y="819"/>
                  </a:lnTo>
                  <a:lnTo>
                    <a:pt x="493" y="827"/>
                  </a:lnTo>
                  <a:lnTo>
                    <a:pt x="485" y="836"/>
                  </a:lnTo>
                  <a:lnTo>
                    <a:pt x="475" y="844"/>
                  </a:lnTo>
                  <a:lnTo>
                    <a:pt x="466" y="853"/>
                  </a:lnTo>
                  <a:lnTo>
                    <a:pt x="456" y="860"/>
                  </a:lnTo>
                  <a:lnTo>
                    <a:pt x="444" y="868"/>
                  </a:lnTo>
                  <a:lnTo>
                    <a:pt x="433" y="874"/>
                  </a:lnTo>
                  <a:lnTo>
                    <a:pt x="420" y="881"/>
                  </a:lnTo>
                  <a:lnTo>
                    <a:pt x="408" y="887"/>
                  </a:lnTo>
                  <a:lnTo>
                    <a:pt x="393" y="892"/>
                  </a:lnTo>
                  <a:lnTo>
                    <a:pt x="378" y="897"/>
                  </a:lnTo>
                  <a:lnTo>
                    <a:pt x="362" y="902"/>
                  </a:lnTo>
                  <a:lnTo>
                    <a:pt x="345" y="905"/>
                  </a:lnTo>
                  <a:lnTo>
                    <a:pt x="327" y="908"/>
                  </a:lnTo>
                  <a:lnTo>
                    <a:pt x="308" y="911"/>
                  </a:lnTo>
                  <a:lnTo>
                    <a:pt x="288" y="912"/>
                  </a:lnTo>
                  <a:lnTo>
                    <a:pt x="268" y="913"/>
                  </a:lnTo>
                  <a:lnTo>
                    <a:pt x="246" y="914"/>
                  </a:lnTo>
                  <a:lnTo>
                    <a:pt x="246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1" name="Freeform 182"/>
            <p:cNvSpPr>
              <a:spLocks/>
            </p:cNvSpPr>
            <p:nvPr/>
          </p:nvSpPr>
          <p:spPr bwMode="auto">
            <a:xfrm>
              <a:off x="4854190" y="4488174"/>
              <a:ext cx="79560" cy="163275"/>
            </a:xfrm>
            <a:custGeom>
              <a:avLst/>
              <a:gdLst>
                <a:gd name="T0" fmla="*/ 382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4 h 825"/>
                <a:gd name="T8" fmla="*/ 248 w 404"/>
                <a:gd name="T9" fmla="*/ 821 h 825"/>
                <a:gd name="T10" fmla="*/ 217 w 404"/>
                <a:gd name="T11" fmla="*/ 814 h 825"/>
                <a:gd name="T12" fmla="*/ 191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5 w 404"/>
                <a:gd name="T19" fmla="*/ 727 h 825"/>
                <a:gd name="T20" fmla="*/ 140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5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1 w 404"/>
                <a:gd name="T61" fmla="*/ 6 h 825"/>
                <a:gd name="T62" fmla="*/ 244 w 404"/>
                <a:gd name="T63" fmla="*/ 12 h 825"/>
                <a:gd name="T64" fmla="*/ 245 w 404"/>
                <a:gd name="T65" fmla="*/ 20 h 825"/>
                <a:gd name="T66" fmla="*/ 376 w 404"/>
                <a:gd name="T67" fmla="*/ 152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5 w 404"/>
                <a:gd name="T87" fmla="*/ 241 h 825"/>
                <a:gd name="T88" fmla="*/ 245 w 404"/>
                <a:gd name="T89" fmla="*/ 662 h 825"/>
                <a:gd name="T90" fmla="*/ 249 w 404"/>
                <a:gd name="T91" fmla="*/ 702 h 825"/>
                <a:gd name="T92" fmla="*/ 253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1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4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2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8"/>
                  </a:moveTo>
                  <a:lnTo>
                    <a:pt x="382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4"/>
                  </a:lnTo>
                  <a:lnTo>
                    <a:pt x="265" y="823"/>
                  </a:lnTo>
                  <a:lnTo>
                    <a:pt x="248" y="821"/>
                  </a:lnTo>
                  <a:lnTo>
                    <a:pt x="231" y="818"/>
                  </a:lnTo>
                  <a:lnTo>
                    <a:pt x="217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0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4" y="226"/>
                  </a:lnTo>
                  <a:lnTo>
                    <a:pt x="9" y="224"/>
                  </a:lnTo>
                  <a:lnTo>
                    <a:pt x="5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5" y="158"/>
                  </a:lnTo>
                  <a:lnTo>
                    <a:pt x="9" y="155"/>
                  </a:lnTo>
                  <a:lnTo>
                    <a:pt x="14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7" y="4"/>
                  </a:lnTo>
                  <a:lnTo>
                    <a:pt x="241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5" y="20"/>
                  </a:lnTo>
                  <a:lnTo>
                    <a:pt x="245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7" y="163"/>
                  </a:lnTo>
                  <a:lnTo>
                    <a:pt x="398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8" y="226"/>
                  </a:lnTo>
                  <a:lnTo>
                    <a:pt x="397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1" y="241"/>
                  </a:lnTo>
                  <a:lnTo>
                    <a:pt x="376" y="241"/>
                  </a:lnTo>
                  <a:lnTo>
                    <a:pt x="245" y="241"/>
                  </a:lnTo>
                  <a:lnTo>
                    <a:pt x="245" y="662"/>
                  </a:lnTo>
                  <a:lnTo>
                    <a:pt x="245" y="662"/>
                  </a:lnTo>
                  <a:lnTo>
                    <a:pt x="246" y="685"/>
                  </a:lnTo>
                  <a:lnTo>
                    <a:pt x="249" y="702"/>
                  </a:lnTo>
                  <a:lnTo>
                    <a:pt x="251" y="709"/>
                  </a:lnTo>
                  <a:lnTo>
                    <a:pt x="253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8"/>
                  </a:lnTo>
                  <a:lnTo>
                    <a:pt x="311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4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5" y="814"/>
                  </a:lnTo>
                  <a:lnTo>
                    <a:pt x="392" y="816"/>
                  </a:lnTo>
                  <a:lnTo>
                    <a:pt x="382" y="818"/>
                  </a:lnTo>
                  <a:lnTo>
                    <a:pt x="382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2" name="Freeform 183"/>
            <p:cNvSpPr>
              <a:spLocks/>
            </p:cNvSpPr>
            <p:nvPr/>
          </p:nvSpPr>
          <p:spPr bwMode="auto">
            <a:xfrm>
              <a:off x="4956311" y="4516673"/>
              <a:ext cx="58779" cy="132995"/>
            </a:xfrm>
            <a:custGeom>
              <a:avLst/>
              <a:gdLst>
                <a:gd name="T0" fmla="*/ 273 w 298"/>
                <a:gd name="T1" fmla="*/ 92 h 672"/>
                <a:gd name="T2" fmla="*/ 232 w 298"/>
                <a:gd name="T3" fmla="*/ 94 h 672"/>
                <a:gd name="T4" fmla="*/ 191 w 298"/>
                <a:gd name="T5" fmla="*/ 103 h 672"/>
                <a:gd name="T6" fmla="*/ 150 w 298"/>
                <a:gd name="T7" fmla="*/ 119 h 672"/>
                <a:gd name="T8" fmla="*/ 107 w 298"/>
                <a:gd name="T9" fmla="*/ 142 h 672"/>
                <a:gd name="T10" fmla="*/ 107 w 298"/>
                <a:gd name="T11" fmla="*/ 648 h 672"/>
                <a:gd name="T12" fmla="*/ 104 w 298"/>
                <a:gd name="T13" fmla="*/ 657 h 672"/>
                <a:gd name="T14" fmla="*/ 100 w 298"/>
                <a:gd name="T15" fmla="*/ 665 h 672"/>
                <a:gd name="T16" fmla="*/ 92 w 298"/>
                <a:gd name="T17" fmla="*/ 670 h 672"/>
                <a:gd name="T18" fmla="*/ 83 w 298"/>
                <a:gd name="T19" fmla="*/ 672 h 672"/>
                <a:gd name="T20" fmla="*/ 23 w 298"/>
                <a:gd name="T21" fmla="*/ 672 h 672"/>
                <a:gd name="T22" fmla="*/ 15 w 298"/>
                <a:gd name="T23" fmla="*/ 670 h 672"/>
                <a:gd name="T24" fmla="*/ 7 w 298"/>
                <a:gd name="T25" fmla="*/ 665 h 672"/>
                <a:gd name="T26" fmla="*/ 2 w 298"/>
                <a:gd name="T27" fmla="*/ 657 h 672"/>
                <a:gd name="T28" fmla="*/ 0 w 298"/>
                <a:gd name="T29" fmla="*/ 648 h 672"/>
                <a:gd name="T30" fmla="*/ 0 w 298"/>
                <a:gd name="T31" fmla="*/ 32 h 672"/>
                <a:gd name="T32" fmla="*/ 2 w 298"/>
                <a:gd name="T33" fmla="*/ 23 h 672"/>
                <a:gd name="T34" fmla="*/ 7 w 298"/>
                <a:gd name="T35" fmla="*/ 15 h 672"/>
                <a:gd name="T36" fmla="*/ 14 w 298"/>
                <a:gd name="T37" fmla="*/ 10 h 672"/>
                <a:gd name="T38" fmla="*/ 23 w 298"/>
                <a:gd name="T39" fmla="*/ 8 h 672"/>
                <a:gd name="T40" fmla="*/ 80 w 298"/>
                <a:gd name="T41" fmla="*/ 8 h 672"/>
                <a:gd name="T42" fmla="*/ 89 w 298"/>
                <a:gd name="T43" fmla="*/ 10 h 672"/>
                <a:gd name="T44" fmla="*/ 96 w 298"/>
                <a:gd name="T45" fmla="*/ 15 h 672"/>
                <a:gd name="T46" fmla="*/ 101 w 298"/>
                <a:gd name="T47" fmla="*/ 23 h 672"/>
                <a:gd name="T48" fmla="*/ 103 w 298"/>
                <a:gd name="T49" fmla="*/ 32 h 672"/>
                <a:gd name="T50" fmla="*/ 103 w 298"/>
                <a:gd name="T51" fmla="*/ 57 h 672"/>
                <a:gd name="T52" fmla="*/ 147 w 298"/>
                <a:gd name="T53" fmla="*/ 31 h 672"/>
                <a:gd name="T54" fmla="*/ 190 w 298"/>
                <a:gd name="T55" fmla="*/ 12 h 672"/>
                <a:gd name="T56" fmla="*/ 232 w 298"/>
                <a:gd name="T57" fmla="*/ 3 h 672"/>
                <a:gd name="T58" fmla="*/ 273 w 298"/>
                <a:gd name="T59" fmla="*/ 0 h 672"/>
                <a:gd name="T60" fmla="*/ 279 w 298"/>
                <a:gd name="T61" fmla="*/ 0 h 672"/>
                <a:gd name="T62" fmla="*/ 288 w 298"/>
                <a:gd name="T63" fmla="*/ 3 h 672"/>
                <a:gd name="T64" fmla="*/ 295 w 298"/>
                <a:gd name="T65" fmla="*/ 8 h 672"/>
                <a:gd name="T66" fmla="*/ 298 w 298"/>
                <a:gd name="T67" fmla="*/ 16 h 672"/>
                <a:gd name="T68" fmla="*/ 298 w 298"/>
                <a:gd name="T69" fmla="*/ 71 h 672"/>
                <a:gd name="T70" fmla="*/ 298 w 298"/>
                <a:gd name="T71" fmla="*/ 76 h 672"/>
                <a:gd name="T72" fmla="*/ 295 w 298"/>
                <a:gd name="T73" fmla="*/ 84 h 672"/>
                <a:gd name="T74" fmla="*/ 288 w 298"/>
                <a:gd name="T75" fmla="*/ 88 h 672"/>
                <a:gd name="T76" fmla="*/ 279 w 298"/>
                <a:gd name="T77" fmla="*/ 92 h 672"/>
                <a:gd name="T78" fmla="*/ 273 w 298"/>
                <a:gd name="T79" fmla="*/ 9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2">
                  <a:moveTo>
                    <a:pt x="273" y="92"/>
                  </a:moveTo>
                  <a:lnTo>
                    <a:pt x="273" y="92"/>
                  </a:lnTo>
                  <a:lnTo>
                    <a:pt x="252" y="92"/>
                  </a:lnTo>
                  <a:lnTo>
                    <a:pt x="232" y="94"/>
                  </a:lnTo>
                  <a:lnTo>
                    <a:pt x="212" y="98"/>
                  </a:lnTo>
                  <a:lnTo>
                    <a:pt x="191" y="103"/>
                  </a:lnTo>
                  <a:lnTo>
                    <a:pt x="171" y="110"/>
                  </a:lnTo>
                  <a:lnTo>
                    <a:pt x="150" y="119"/>
                  </a:lnTo>
                  <a:lnTo>
                    <a:pt x="128" y="129"/>
                  </a:lnTo>
                  <a:lnTo>
                    <a:pt x="107" y="142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7"/>
                  </a:lnTo>
                  <a:lnTo>
                    <a:pt x="92" y="670"/>
                  </a:lnTo>
                  <a:lnTo>
                    <a:pt x="87" y="672"/>
                  </a:lnTo>
                  <a:lnTo>
                    <a:pt x="83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5" y="670"/>
                  </a:lnTo>
                  <a:lnTo>
                    <a:pt x="10" y="667"/>
                  </a:lnTo>
                  <a:lnTo>
                    <a:pt x="7" y="665"/>
                  </a:lnTo>
                  <a:lnTo>
                    <a:pt x="5" y="662"/>
                  </a:lnTo>
                  <a:lnTo>
                    <a:pt x="2" y="657"/>
                  </a:lnTo>
                  <a:lnTo>
                    <a:pt x="1" y="652"/>
                  </a:lnTo>
                  <a:lnTo>
                    <a:pt x="0" y="64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27"/>
                  </a:lnTo>
                  <a:lnTo>
                    <a:pt x="2" y="23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5"/>
                  </a:lnTo>
                  <a:lnTo>
                    <a:pt x="99" y="19"/>
                  </a:lnTo>
                  <a:lnTo>
                    <a:pt x="101" y="23"/>
                  </a:lnTo>
                  <a:lnTo>
                    <a:pt x="102" y="27"/>
                  </a:lnTo>
                  <a:lnTo>
                    <a:pt x="103" y="32"/>
                  </a:lnTo>
                  <a:lnTo>
                    <a:pt x="103" y="57"/>
                  </a:lnTo>
                  <a:lnTo>
                    <a:pt x="103" y="57"/>
                  </a:lnTo>
                  <a:lnTo>
                    <a:pt x="125" y="43"/>
                  </a:lnTo>
                  <a:lnTo>
                    <a:pt x="147" y="31"/>
                  </a:lnTo>
                  <a:lnTo>
                    <a:pt x="169" y="20"/>
                  </a:lnTo>
                  <a:lnTo>
                    <a:pt x="190" y="12"/>
                  </a:lnTo>
                  <a:lnTo>
                    <a:pt x="211" y="7"/>
                  </a:lnTo>
                  <a:lnTo>
                    <a:pt x="232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9" y="0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2" y="6"/>
                  </a:lnTo>
                  <a:lnTo>
                    <a:pt x="295" y="8"/>
                  </a:lnTo>
                  <a:lnTo>
                    <a:pt x="297" y="12"/>
                  </a:lnTo>
                  <a:lnTo>
                    <a:pt x="298" y="16"/>
                  </a:lnTo>
                  <a:lnTo>
                    <a:pt x="298" y="22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4"/>
                  </a:lnTo>
                  <a:lnTo>
                    <a:pt x="292" y="86"/>
                  </a:lnTo>
                  <a:lnTo>
                    <a:pt x="288" y="88"/>
                  </a:lnTo>
                  <a:lnTo>
                    <a:pt x="284" y="90"/>
                  </a:lnTo>
                  <a:lnTo>
                    <a:pt x="279" y="92"/>
                  </a:lnTo>
                  <a:lnTo>
                    <a:pt x="273" y="92"/>
                  </a:lnTo>
                  <a:lnTo>
                    <a:pt x="273" y="9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3" name="Freeform 184"/>
            <p:cNvSpPr>
              <a:spLocks noEditPoints="1"/>
            </p:cNvSpPr>
            <p:nvPr/>
          </p:nvSpPr>
          <p:spPr bwMode="auto">
            <a:xfrm>
              <a:off x="5026372" y="4516673"/>
              <a:ext cx="96778" cy="134776"/>
            </a:xfrm>
            <a:custGeom>
              <a:avLst/>
              <a:gdLst>
                <a:gd name="T0" fmla="*/ 408 w 488"/>
                <a:gd name="T1" fmla="*/ 672 h 681"/>
                <a:gd name="T2" fmla="*/ 394 w 488"/>
                <a:gd name="T3" fmla="*/ 667 h 681"/>
                <a:gd name="T4" fmla="*/ 386 w 488"/>
                <a:gd name="T5" fmla="*/ 657 h 681"/>
                <a:gd name="T6" fmla="*/ 384 w 488"/>
                <a:gd name="T7" fmla="*/ 622 h 681"/>
                <a:gd name="T8" fmla="*/ 340 w 488"/>
                <a:gd name="T9" fmla="*/ 644 h 681"/>
                <a:gd name="T10" fmla="*/ 271 w 488"/>
                <a:gd name="T11" fmla="*/ 671 h 681"/>
                <a:gd name="T12" fmla="*/ 198 w 488"/>
                <a:gd name="T13" fmla="*/ 681 h 681"/>
                <a:gd name="T14" fmla="*/ 160 w 488"/>
                <a:gd name="T15" fmla="*/ 679 h 681"/>
                <a:gd name="T16" fmla="*/ 107 w 488"/>
                <a:gd name="T17" fmla="*/ 665 h 681"/>
                <a:gd name="T18" fmla="*/ 61 w 488"/>
                <a:gd name="T19" fmla="*/ 640 h 681"/>
                <a:gd name="T20" fmla="*/ 26 w 488"/>
                <a:gd name="T21" fmla="*/ 597 h 681"/>
                <a:gd name="T22" fmla="*/ 5 w 488"/>
                <a:gd name="T23" fmla="*/ 537 h 681"/>
                <a:gd name="T24" fmla="*/ 0 w 488"/>
                <a:gd name="T25" fmla="*/ 470 h 681"/>
                <a:gd name="T26" fmla="*/ 5 w 488"/>
                <a:gd name="T27" fmla="*/ 424 h 681"/>
                <a:gd name="T28" fmla="*/ 26 w 488"/>
                <a:gd name="T29" fmla="*/ 367 h 681"/>
                <a:gd name="T30" fmla="*/ 43 w 488"/>
                <a:gd name="T31" fmla="*/ 344 h 681"/>
                <a:gd name="T32" fmla="*/ 66 w 488"/>
                <a:gd name="T33" fmla="*/ 323 h 681"/>
                <a:gd name="T34" fmla="*/ 129 w 488"/>
                <a:gd name="T35" fmla="*/ 293 h 681"/>
                <a:gd name="T36" fmla="*/ 217 w 488"/>
                <a:gd name="T37" fmla="*/ 277 h 681"/>
                <a:gd name="T38" fmla="*/ 381 w 488"/>
                <a:gd name="T39" fmla="*/ 275 h 681"/>
                <a:gd name="T40" fmla="*/ 381 w 488"/>
                <a:gd name="T41" fmla="*/ 209 h 681"/>
                <a:gd name="T42" fmla="*/ 374 w 488"/>
                <a:gd name="T43" fmla="*/ 163 h 681"/>
                <a:gd name="T44" fmla="*/ 360 w 488"/>
                <a:gd name="T45" fmla="*/ 129 h 681"/>
                <a:gd name="T46" fmla="*/ 334 w 488"/>
                <a:gd name="T47" fmla="*/ 107 h 681"/>
                <a:gd name="T48" fmla="*/ 299 w 488"/>
                <a:gd name="T49" fmla="*/ 94 h 681"/>
                <a:gd name="T50" fmla="*/ 252 w 488"/>
                <a:gd name="T51" fmla="*/ 90 h 681"/>
                <a:gd name="T52" fmla="*/ 148 w 488"/>
                <a:gd name="T53" fmla="*/ 93 h 681"/>
                <a:gd name="T54" fmla="*/ 67 w 488"/>
                <a:gd name="T55" fmla="*/ 100 h 681"/>
                <a:gd name="T56" fmla="*/ 53 w 488"/>
                <a:gd name="T57" fmla="*/ 100 h 681"/>
                <a:gd name="T58" fmla="*/ 44 w 488"/>
                <a:gd name="T59" fmla="*/ 94 h 681"/>
                <a:gd name="T60" fmla="*/ 39 w 488"/>
                <a:gd name="T61" fmla="*/ 80 h 681"/>
                <a:gd name="T62" fmla="*/ 39 w 488"/>
                <a:gd name="T63" fmla="*/ 33 h 681"/>
                <a:gd name="T64" fmla="*/ 46 w 488"/>
                <a:gd name="T65" fmla="*/ 23 h 681"/>
                <a:gd name="T66" fmla="*/ 65 w 488"/>
                <a:gd name="T67" fmla="*/ 16 h 681"/>
                <a:gd name="T68" fmla="*/ 146 w 488"/>
                <a:gd name="T69" fmla="*/ 4 h 681"/>
                <a:gd name="T70" fmla="*/ 252 w 488"/>
                <a:gd name="T71" fmla="*/ 0 h 681"/>
                <a:gd name="T72" fmla="*/ 337 w 488"/>
                <a:gd name="T73" fmla="*/ 9 h 681"/>
                <a:gd name="T74" fmla="*/ 401 w 488"/>
                <a:gd name="T75" fmla="*/ 34 h 681"/>
                <a:gd name="T76" fmla="*/ 446 w 488"/>
                <a:gd name="T77" fmla="*/ 76 h 681"/>
                <a:gd name="T78" fmla="*/ 474 w 488"/>
                <a:gd name="T79" fmla="*/ 131 h 681"/>
                <a:gd name="T80" fmla="*/ 487 w 488"/>
                <a:gd name="T81" fmla="*/ 201 h 681"/>
                <a:gd name="T82" fmla="*/ 488 w 488"/>
                <a:gd name="T83" fmla="*/ 648 h 681"/>
                <a:gd name="T84" fmla="*/ 483 w 488"/>
                <a:gd name="T85" fmla="*/ 662 h 681"/>
                <a:gd name="T86" fmla="*/ 473 w 488"/>
                <a:gd name="T87" fmla="*/ 670 h 681"/>
                <a:gd name="T88" fmla="*/ 463 w 488"/>
                <a:gd name="T89" fmla="*/ 672 h 681"/>
                <a:gd name="T90" fmla="*/ 292 w 488"/>
                <a:gd name="T91" fmla="*/ 351 h 681"/>
                <a:gd name="T92" fmla="*/ 221 w 488"/>
                <a:gd name="T93" fmla="*/ 354 h 681"/>
                <a:gd name="T94" fmla="*/ 169 w 488"/>
                <a:gd name="T95" fmla="*/ 366 h 681"/>
                <a:gd name="T96" fmla="*/ 135 w 488"/>
                <a:gd name="T97" fmla="*/ 385 h 681"/>
                <a:gd name="T98" fmla="*/ 115 w 488"/>
                <a:gd name="T99" fmla="*/ 415 h 681"/>
                <a:gd name="T100" fmla="*/ 107 w 488"/>
                <a:gd name="T101" fmla="*/ 454 h 681"/>
                <a:gd name="T102" fmla="*/ 107 w 488"/>
                <a:gd name="T103" fmla="*/ 484 h 681"/>
                <a:gd name="T104" fmla="*/ 112 w 488"/>
                <a:gd name="T105" fmla="*/ 526 h 681"/>
                <a:gd name="T106" fmla="*/ 124 w 488"/>
                <a:gd name="T107" fmla="*/ 557 h 681"/>
                <a:gd name="T108" fmla="*/ 144 w 488"/>
                <a:gd name="T109" fmla="*/ 577 h 681"/>
                <a:gd name="T110" fmla="*/ 171 w 488"/>
                <a:gd name="T111" fmla="*/ 588 h 681"/>
                <a:gd name="T112" fmla="*/ 218 w 488"/>
                <a:gd name="T113" fmla="*/ 594 h 681"/>
                <a:gd name="T114" fmla="*/ 259 w 488"/>
                <a:gd name="T115" fmla="*/ 591 h 681"/>
                <a:gd name="T116" fmla="*/ 319 w 488"/>
                <a:gd name="T117" fmla="*/ 574 h 681"/>
                <a:gd name="T118" fmla="*/ 381 w 488"/>
                <a:gd name="T119" fmla="*/ 546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8" h="681">
                  <a:moveTo>
                    <a:pt x="463" y="672"/>
                  </a:moveTo>
                  <a:lnTo>
                    <a:pt x="408" y="672"/>
                  </a:lnTo>
                  <a:lnTo>
                    <a:pt x="408" y="672"/>
                  </a:lnTo>
                  <a:lnTo>
                    <a:pt x="403" y="672"/>
                  </a:lnTo>
                  <a:lnTo>
                    <a:pt x="399" y="670"/>
                  </a:lnTo>
                  <a:lnTo>
                    <a:pt x="394" y="667"/>
                  </a:lnTo>
                  <a:lnTo>
                    <a:pt x="390" y="665"/>
                  </a:lnTo>
                  <a:lnTo>
                    <a:pt x="388" y="662"/>
                  </a:lnTo>
                  <a:lnTo>
                    <a:pt x="386" y="657"/>
                  </a:lnTo>
                  <a:lnTo>
                    <a:pt x="384" y="652"/>
                  </a:lnTo>
                  <a:lnTo>
                    <a:pt x="384" y="648"/>
                  </a:lnTo>
                  <a:lnTo>
                    <a:pt x="384" y="622"/>
                  </a:lnTo>
                  <a:lnTo>
                    <a:pt x="384" y="622"/>
                  </a:lnTo>
                  <a:lnTo>
                    <a:pt x="362" y="634"/>
                  </a:lnTo>
                  <a:lnTo>
                    <a:pt x="340" y="644"/>
                  </a:lnTo>
                  <a:lnTo>
                    <a:pt x="317" y="655"/>
                  </a:lnTo>
                  <a:lnTo>
                    <a:pt x="294" y="664"/>
                  </a:lnTo>
                  <a:lnTo>
                    <a:pt x="271" y="671"/>
                  </a:lnTo>
                  <a:lnTo>
                    <a:pt x="247" y="677"/>
                  </a:lnTo>
                  <a:lnTo>
                    <a:pt x="223" y="680"/>
                  </a:lnTo>
                  <a:lnTo>
                    <a:pt x="198" y="681"/>
                  </a:lnTo>
                  <a:lnTo>
                    <a:pt x="198" y="681"/>
                  </a:lnTo>
                  <a:lnTo>
                    <a:pt x="178" y="680"/>
                  </a:lnTo>
                  <a:lnTo>
                    <a:pt x="160" y="679"/>
                  </a:lnTo>
                  <a:lnTo>
                    <a:pt x="142" y="675"/>
                  </a:lnTo>
                  <a:lnTo>
                    <a:pt x="123" y="671"/>
                  </a:lnTo>
                  <a:lnTo>
                    <a:pt x="107" y="665"/>
                  </a:lnTo>
                  <a:lnTo>
                    <a:pt x="90" y="658"/>
                  </a:lnTo>
                  <a:lnTo>
                    <a:pt x="75" y="650"/>
                  </a:lnTo>
                  <a:lnTo>
                    <a:pt x="61" y="640"/>
                  </a:lnTo>
                  <a:lnTo>
                    <a:pt x="48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8" y="579"/>
                  </a:lnTo>
                  <a:lnTo>
                    <a:pt x="11" y="560"/>
                  </a:lnTo>
                  <a:lnTo>
                    <a:pt x="5" y="537"/>
                  </a:lnTo>
                  <a:lnTo>
                    <a:pt x="2" y="513"/>
                  </a:lnTo>
                  <a:lnTo>
                    <a:pt x="0" y="485"/>
                  </a:lnTo>
                  <a:lnTo>
                    <a:pt x="0" y="470"/>
                  </a:lnTo>
                  <a:lnTo>
                    <a:pt x="0" y="470"/>
                  </a:lnTo>
                  <a:lnTo>
                    <a:pt x="2" y="447"/>
                  </a:lnTo>
                  <a:lnTo>
                    <a:pt x="5" y="424"/>
                  </a:lnTo>
                  <a:lnTo>
                    <a:pt x="10" y="404"/>
                  </a:lnTo>
                  <a:lnTo>
                    <a:pt x="17" y="385"/>
                  </a:lnTo>
                  <a:lnTo>
                    <a:pt x="26" y="367"/>
                  </a:lnTo>
                  <a:lnTo>
                    <a:pt x="30" y="359"/>
                  </a:lnTo>
                  <a:lnTo>
                    <a:pt x="36" y="351"/>
                  </a:lnTo>
                  <a:lnTo>
                    <a:pt x="43" y="344"/>
                  </a:lnTo>
                  <a:lnTo>
                    <a:pt x="50" y="337"/>
                  </a:lnTo>
                  <a:lnTo>
                    <a:pt x="58" y="330"/>
                  </a:lnTo>
                  <a:lnTo>
                    <a:pt x="66" y="323"/>
                  </a:lnTo>
                  <a:lnTo>
                    <a:pt x="84" y="312"/>
                  </a:lnTo>
                  <a:lnTo>
                    <a:pt x="105" y="303"/>
                  </a:lnTo>
                  <a:lnTo>
                    <a:pt x="129" y="293"/>
                  </a:lnTo>
                  <a:lnTo>
                    <a:pt x="155" y="287"/>
                  </a:lnTo>
                  <a:lnTo>
                    <a:pt x="185" y="282"/>
                  </a:lnTo>
                  <a:lnTo>
                    <a:pt x="217" y="277"/>
                  </a:lnTo>
                  <a:lnTo>
                    <a:pt x="253" y="275"/>
                  </a:lnTo>
                  <a:lnTo>
                    <a:pt x="292" y="275"/>
                  </a:lnTo>
                  <a:lnTo>
                    <a:pt x="381" y="275"/>
                  </a:lnTo>
                  <a:lnTo>
                    <a:pt x="381" y="227"/>
                  </a:lnTo>
                  <a:lnTo>
                    <a:pt x="381" y="227"/>
                  </a:lnTo>
                  <a:lnTo>
                    <a:pt x="381" y="209"/>
                  </a:lnTo>
                  <a:lnTo>
                    <a:pt x="379" y="191"/>
                  </a:lnTo>
                  <a:lnTo>
                    <a:pt x="378" y="176"/>
                  </a:lnTo>
                  <a:lnTo>
                    <a:pt x="374" y="163"/>
                  </a:lnTo>
                  <a:lnTo>
                    <a:pt x="370" y="150"/>
                  </a:lnTo>
                  <a:lnTo>
                    <a:pt x="365" y="139"/>
                  </a:lnTo>
                  <a:lnTo>
                    <a:pt x="360" y="129"/>
                  </a:lnTo>
                  <a:lnTo>
                    <a:pt x="351" y="120"/>
                  </a:lnTo>
                  <a:lnTo>
                    <a:pt x="343" y="113"/>
                  </a:lnTo>
                  <a:lnTo>
                    <a:pt x="334" y="107"/>
                  </a:lnTo>
                  <a:lnTo>
                    <a:pt x="324" y="102"/>
                  </a:lnTo>
                  <a:lnTo>
                    <a:pt x="312" y="97"/>
                  </a:lnTo>
                  <a:lnTo>
                    <a:pt x="299" y="94"/>
                  </a:lnTo>
                  <a:lnTo>
                    <a:pt x="285" y="92"/>
                  </a:lnTo>
                  <a:lnTo>
                    <a:pt x="269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2"/>
                  </a:lnTo>
                  <a:lnTo>
                    <a:pt x="148" y="93"/>
                  </a:lnTo>
                  <a:lnTo>
                    <a:pt x="106" y="96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1" y="100"/>
                  </a:lnTo>
                  <a:lnTo>
                    <a:pt x="61" y="100"/>
                  </a:lnTo>
                  <a:lnTo>
                    <a:pt x="53" y="100"/>
                  </a:lnTo>
                  <a:lnTo>
                    <a:pt x="50" y="98"/>
                  </a:lnTo>
                  <a:lnTo>
                    <a:pt x="46" y="96"/>
                  </a:lnTo>
                  <a:lnTo>
                    <a:pt x="44" y="94"/>
                  </a:lnTo>
                  <a:lnTo>
                    <a:pt x="42" y="90"/>
                  </a:lnTo>
                  <a:lnTo>
                    <a:pt x="39" y="86"/>
                  </a:lnTo>
                  <a:lnTo>
                    <a:pt x="39" y="80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39" y="33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6" y="23"/>
                  </a:lnTo>
                  <a:lnTo>
                    <a:pt x="50" y="20"/>
                  </a:lnTo>
                  <a:lnTo>
                    <a:pt x="54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4" y="9"/>
                  </a:lnTo>
                  <a:lnTo>
                    <a:pt x="146" y="4"/>
                  </a:lnTo>
                  <a:lnTo>
                    <a:pt x="195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3" y="1"/>
                  </a:lnTo>
                  <a:lnTo>
                    <a:pt x="310" y="3"/>
                  </a:lnTo>
                  <a:lnTo>
                    <a:pt x="337" y="9"/>
                  </a:lnTo>
                  <a:lnTo>
                    <a:pt x="360" y="15"/>
                  </a:lnTo>
                  <a:lnTo>
                    <a:pt x="381" y="24"/>
                  </a:lnTo>
                  <a:lnTo>
                    <a:pt x="401" y="34"/>
                  </a:lnTo>
                  <a:lnTo>
                    <a:pt x="418" y="46"/>
                  </a:lnTo>
                  <a:lnTo>
                    <a:pt x="433" y="59"/>
                  </a:lnTo>
                  <a:lnTo>
                    <a:pt x="446" y="76"/>
                  </a:lnTo>
                  <a:lnTo>
                    <a:pt x="457" y="93"/>
                  </a:lnTo>
                  <a:lnTo>
                    <a:pt x="466" y="111"/>
                  </a:lnTo>
                  <a:lnTo>
                    <a:pt x="474" y="131"/>
                  </a:lnTo>
                  <a:lnTo>
                    <a:pt x="480" y="152"/>
                  </a:lnTo>
                  <a:lnTo>
                    <a:pt x="485" y="176"/>
                  </a:lnTo>
                  <a:lnTo>
                    <a:pt x="487" y="201"/>
                  </a:lnTo>
                  <a:lnTo>
                    <a:pt x="488" y="227"/>
                  </a:lnTo>
                  <a:lnTo>
                    <a:pt x="488" y="648"/>
                  </a:lnTo>
                  <a:lnTo>
                    <a:pt x="488" y="648"/>
                  </a:lnTo>
                  <a:lnTo>
                    <a:pt x="487" y="652"/>
                  </a:lnTo>
                  <a:lnTo>
                    <a:pt x="486" y="657"/>
                  </a:lnTo>
                  <a:lnTo>
                    <a:pt x="483" y="662"/>
                  </a:lnTo>
                  <a:lnTo>
                    <a:pt x="480" y="665"/>
                  </a:lnTo>
                  <a:lnTo>
                    <a:pt x="477" y="667"/>
                  </a:lnTo>
                  <a:lnTo>
                    <a:pt x="473" y="670"/>
                  </a:lnTo>
                  <a:lnTo>
                    <a:pt x="468" y="672"/>
                  </a:lnTo>
                  <a:lnTo>
                    <a:pt x="463" y="672"/>
                  </a:lnTo>
                  <a:lnTo>
                    <a:pt x="463" y="672"/>
                  </a:lnTo>
                  <a:close/>
                  <a:moveTo>
                    <a:pt x="381" y="351"/>
                  </a:moveTo>
                  <a:lnTo>
                    <a:pt x="292" y="351"/>
                  </a:lnTo>
                  <a:lnTo>
                    <a:pt x="292" y="351"/>
                  </a:lnTo>
                  <a:lnTo>
                    <a:pt x="265" y="351"/>
                  </a:lnTo>
                  <a:lnTo>
                    <a:pt x="243" y="353"/>
                  </a:lnTo>
                  <a:lnTo>
                    <a:pt x="221" y="354"/>
                  </a:lnTo>
                  <a:lnTo>
                    <a:pt x="201" y="358"/>
                  </a:lnTo>
                  <a:lnTo>
                    <a:pt x="184" y="361"/>
                  </a:lnTo>
                  <a:lnTo>
                    <a:pt x="169" y="366"/>
                  </a:lnTo>
                  <a:lnTo>
                    <a:pt x="156" y="371"/>
                  </a:lnTo>
                  <a:lnTo>
                    <a:pt x="145" y="378"/>
                  </a:lnTo>
                  <a:lnTo>
                    <a:pt x="135" y="385"/>
                  </a:lnTo>
                  <a:lnTo>
                    <a:pt x="127" y="394"/>
                  </a:lnTo>
                  <a:lnTo>
                    <a:pt x="121" y="404"/>
                  </a:lnTo>
                  <a:lnTo>
                    <a:pt x="115" y="415"/>
                  </a:lnTo>
                  <a:lnTo>
                    <a:pt x="112" y="427"/>
                  </a:lnTo>
                  <a:lnTo>
                    <a:pt x="109" y="439"/>
                  </a:lnTo>
                  <a:lnTo>
                    <a:pt x="107" y="454"/>
                  </a:lnTo>
                  <a:lnTo>
                    <a:pt x="107" y="469"/>
                  </a:lnTo>
                  <a:lnTo>
                    <a:pt x="107" y="484"/>
                  </a:lnTo>
                  <a:lnTo>
                    <a:pt x="107" y="484"/>
                  </a:lnTo>
                  <a:lnTo>
                    <a:pt x="107" y="500"/>
                  </a:lnTo>
                  <a:lnTo>
                    <a:pt x="109" y="514"/>
                  </a:lnTo>
                  <a:lnTo>
                    <a:pt x="112" y="526"/>
                  </a:lnTo>
                  <a:lnTo>
                    <a:pt x="115" y="538"/>
                  </a:lnTo>
                  <a:lnTo>
                    <a:pt x="119" y="548"/>
                  </a:lnTo>
                  <a:lnTo>
                    <a:pt x="124" y="557"/>
                  </a:lnTo>
                  <a:lnTo>
                    <a:pt x="130" y="564"/>
                  </a:lnTo>
                  <a:lnTo>
                    <a:pt x="137" y="571"/>
                  </a:lnTo>
                  <a:lnTo>
                    <a:pt x="144" y="577"/>
                  </a:lnTo>
                  <a:lnTo>
                    <a:pt x="152" y="581"/>
                  </a:lnTo>
                  <a:lnTo>
                    <a:pt x="161" y="586"/>
                  </a:lnTo>
                  <a:lnTo>
                    <a:pt x="171" y="588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8" y="594"/>
                  </a:lnTo>
                  <a:lnTo>
                    <a:pt x="218" y="594"/>
                  </a:lnTo>
                  <a:lnTo>
                    <a:pt x="239" y="593"/>
                  </a:lnTo>
                  <a:lnTo>
                    <a:pt x="259" y="591"/>
                  </a:lnTo>
                  <a:lnTo>
                    <a:pt x="279" y="587"/>
                  </a:lnTo>
                  <a:lnTo>
                    <a:pt x="299" y="581"/>
                  </a:lnTo>
                  <a:lnTo>
                    <a:pt x="319" y="574"/>
                  </a:lnTo>
                  <a:lnTo>
                    <a:pt x="339" y="566"/>
                  </a:lnTo>
                  <a:lnTo>
                    <a:pt x="360" y="556"/>
                  </a:lnTo>
                  <a:lnTo>
                    <a:pt x="381" y="546"/>
                  </a:lnTo>
                  <a:lnTo>
                    <a:pt x="381" y="35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4" name="Freeform 185"/>
            <p:cNvSpPr>
              <a:spLocks/>
            </p:cNvSpPr>
            <p:nvPr/>
          </p:nvSpPr>
          <p:spPr bwMode="auto">
            <a:xfrm>
              <a:off x="5139180" y="4488174"/>
              <a:ext cx="80153" cy="163275"/>
            </a:xfrm>
            <a:custGeom>
              <a:avLst/>
              <a:gdLst>
                <a:gd name="T0" fmla="*/ 383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4 w 404"/>
                <a:gd name="T7" fmla="*/ 824 h 825"/>
                <a:gd name="T8" fmla="*/ 247 w 404"/>
                <a:gd name="T9" fmla="*/ 821 h 825"/>
                <a:gd name="T10" fmla="*/ 216 w 404"/>
                <a:gd name="T11" fmla="*/ 814 h 825"/>
                <a:gd name="T12" fmla="*/ 191 w 404"/>
                <a:gd name="T13" fmla="*/ 802 h 825"/>
                <a:gd name="T14" fmla="*/ 170 w 404"/>
                <a:gd name="T15" fmla="*/ 784 h 825"/>
                <a:gd name="T16" fmla="*/ 156 w 404"/>
                <a:gd name="T17" fmla="*/ 759 h 825"/>
                <a:gd name="T18" fmla="*/ 145 w 404"/>
                <a:gd name="T19" fmla="*/ 727 h 825"/>
                <a:gd name="T20" fmla="*/ 141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0 w 404"/>
                <a:gd name="T61" fmla="*/ 6 h 825"/>
                <a:gd name="T62" fmla="*/ 244 w 404"/>
                <a:gd name="T63" fmla="*/ 12 h 825"/>
                <a:gd name="T64" fmla="*/ 246 w 404"/>
                <a:gd name="T65" fmla="*/ 20 h 825"/>
                <a:gd name="T66" fmla="*/ 376 w 404"/>
                <a:gd name="T67" fmla="*/ 152 h 825"/>
                <a:gd name="T68" fmla="*/ 382 w 404"/>
                <a:gd name="T69" fmla="*/ 153 h 825"/>
                <a:gd name="T70" fmla="*/ 390 w 404"/>
                <a:gd name="T71" fmla="*/ 156 h 825"/>
                <a:gd name="T72" fmla="*/ 396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6 w 404"/>
                <a:gd name="T81" fmla="*/ 231 h 825"/>
                <a:gd name="T82" fmla="*/ 390 w 404"/>
                <a:gd name="T83" fmla="*/ 238 h 825"/>
                <a:gd name="T84" fmla="*/ 382 w 404"/>
                <a:gd name="T85" fmla="*/ 241 h 825"/>
                <a:gd name="T86" fmla="*/ 246 w 404"/>
                <a:gd name="T87" fmla="*/ 241 h 825"/>
                <a:gd name="T88" fmla="*/ 246 w 404"/>
                <a:gd name="T89" fmla="*/ 662 h 825"/>
                <a:gd name="T90" fmla="*/ 250 w 404"/>
                <a:gd name="T91" fmla="*/ 702 h 825"/>
                <a:gd name="T92" fmla="*/ 254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0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3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3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3" y="818"/>
                  </a:moveTo>
                  <a:lnTo>
                    <a:pt x="383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4" y="824"/>
                  </a:lnTo>
                  <a:lnTo>
                    <a:pt x="265" y="823"/>
                  </a:lnTo>
                  <a:lnTo>
                    <a:pt x="247" y="821"/>
                  </a:lnTo>
                  <a:lnTo>
                    <a:pt x="231" y="818"/>
                  </a:lnTo>
                  <a:lnTo>
                    <a:pt x="216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0" y="784"/>
                  </a:lnTo>
                  <a:lnTo>
                    <a:pt x="162" y="772"/>
                  </a:lnTo>
                  <a:lnTo>
                    <a:pt x="156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1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3" y="226"/>
                  </a:lnTo>
                  <a:lnTo>
                    <a:pt x="9" y="224"/>
                  </a:lnTo>
                  <a:lnTo>
                    <a:pt x="6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6" y="158"/>
                  </a:lnTo>
                  <a:lnTo>
                    <a:pt x="9" y="155"/>
                  </a:lnTo>
                  <a:lnTo>
                    <a:pt x="13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8" y="4"/>
                  </a:lnTo>
                  <a:lnTo>
                    <a:pt x="240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6" y="20"/>
                  </a:lnTo>
                  <a:lnTo>
                    <a:pt x="246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2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6" y="163"/>
                  </a:lnTo>
                  <a:lnTo>
                    <a:pt x="399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9" y="226"/>
                  </a:lnTo>
                  <a:lnTo>
                    <a:pt x="396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2" y="241"/>
                  </a:lnTo>
                  <a:lnTo>
                    <a:pt x="376" y="241"/>
                  </a:lnTo>
                  <a:lnTo>
                    <a:pt x="246" y="241"/>
                  </a:lnTo>
                  <a:lnTo>
                    <a:pt x="246" y="662"/>
                  </a:lnTo>
                  <a:lnTo>
                    <a:pt x="246" y="662"/>
                  </a:lnTo>
                  <a:lnTo>
                    <a:pt x="246" y="685"/>
                  </a:lnTo>
                  <a:lnTo>
                    <a:pt x="250" y="702"/>
                  </a:lnTo>
                  <a:lnTo>
                    <a:pt x="251" y="709"/>
                  </a:lnTo>
                  <a:lnTo>
                    <a:pt x="254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5" y="735"/>
                  </a:lnTo>
                  <a:lnTo>
                    <a:pt x="281" y="737"/>
                  </a:lnTo>
                  <a:lnTo>
                    <a:pt x="294" y="738"/>
                  </a:lnTo>
                  <a:lnTo>
                    <a:pt x="310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3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6" y="814"/>
                  </a:lnTo>
                  <a:lnTo>
                    <a:pt x="392" y="816"/>
                  </a:lnTo>
                  <a:lnTo>
                    <a:pt x="383" y="818"/>
                  </a:lnTo>
                  <a:lnTo>
                    <a:pt x="383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5" name="Freeform 186"/>
            <p:cNvSpPr>
              <a:spLocks noEditPoints="1"/>
            </p:cNvSpPr>
            <p:nvPr/>
          </p:nvSpPr>
          <p:spPr bwMode="auto">
            <a:xfrm>
              <a:off x="5237145" y="451667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0 h 681"/>
                <a:gd name="T4" fmla="*/ 123 w 534"/>
                <a:gd name="T5" fmla="*/ 500 h 681"/>
                <a:gd name="T6" fmla="*/ 149 w 534"/>
                <a:gd name="T7" fmla="*/ 544 h 681"/>
                <a:gd name="T8" fmla="*/ 186 w 534"/>
                <a:gd name="T9" fmla="*/ 571 h 681"/>
                <a:gd name="T10" fmla="*/ 235 w 534"/>
                <a:gd name="T11" fmla="*/ 585 h 681"/>
                <a:gd name="T12" fmla="*/ 274 w 534"/>
                <a:gd name="T13" fmla="*/ 587 h 681"/>
                <a:gd name="T14" fmla="*/ 443 w 534"/>
                <a:gd name="T15" fmla="*/ 580 h 681"/>
                <a:gd name="T16" fmla="*/ 495 w 534"/>
                <a:gd name="T17" fmla="*/ 574 h 681"/>
                <a:gd name="T18" fmla="*/ 509 w 534"/>
                <a:gd name="T19" fmla="*/ 578 h 681"/>
                <a:gd name="T20" fmla="*/ 514 w 534"/>
                <a:gd name="T21" fmla="*/ 587 h 681"/>
                <a:gd name="T22" fmla="*/ 515 w 534"/>
                <a:gd name="T23" fmla="*/ 632 h 681"/>
                <a:gd name="T24" fmla="*/ 510 w 534"/>
                <a:gd name="T25" fmla="*/ 650 h 681"/>
                <a:gd name="T26" fmla="*/ 497 w 534"/>
                <a:gd name="T27" fmla="*/ 658 h 681"/>
                <a:gd name="T28" fmla="*/ 439 w 534"/>
                <a:gd name="T29" fmla="*/ 669 h 681"/>
                <a:gd name="T30" fmla="*/ 333 w 534"/>
                <a:gd name="T31" fmla="*/ 679 h 681"/>
                <a:gd name="T32" fmla="*/ 274 w 534"/>
                <a:gd name="T33" fmla="*/ 681 h 681"/>
                <a:gd name="T34" fmla="*/ 197 w 534"/>
                <a:gd name="T35" fmla="*/ 673 h 681"/>
                <a:gd name="T36" fmla="*/ 127 w 534"/>
                <a:gd name="T37" fmla="*/ 648 h 681"/>
                <a:gd name="T38" fmla="*/ 95 w 534"/>
                <a:gd name="T39" fmla="*/ 628 h 681"/>
                <a:gd name="T40" fmla="*/ 66 w 534"/>
                <a:gd name="T41" fmla="*/ 602 h 681"/>
                <a:gd name="T42" fmla="*/ 44 w 534"/>
                <a:gd name="T43" fmla="*/ 570 h 681"/>
                <a:gd name="T44" fmla="*/ 24 w 534"/>
                <a:gd name="T45" fmla="*/ 531 h 681"/>
                <a:gd name="T46" fmla="*/ 10 w 534"/>
                <a:gd name="T47" fmla="*/ 485 h 681"/>
                <a:gd name="T48" fmla="*/ 2 w 534"/>
                <a:gd name="T49" fmla="*/ 431 h 681"/>
                <a:gd name="T50" fmla="*/ 0 w 534"/>
                <a:gd name="T51" fmla="*/ 282 h 681"/>
                <a:gd name="T52" fmla="*/ 5 w 534"/>
                <a:gd name="T53" fmla="*/ 220 h 681"/>
                <a:gd name="T54" fmla="*/ 27 w 534"/>
                <a:gd name="T55" fmla="*/ 140 h 681"/>
                <a:gd name="T56" fmla="*/ 54 w 534"/>
                <a:gd name="T57" fmla="*/ 96 h 681"/>
                <a:gd name="T58" fmla="*/ 78 w 534"/>
                <a:gd name="T59" fmla="*/ 68 h 681"/>
                <a:gd name="T60" fmla="*/ 108 w 534"/>
                <a:gd name="T61" fmla="*/ 43 h 681"/>
                <a:gd name="T62" fmla="*/ 141 w 534"/>
                <a:gd name="T63" fmla="*/ 25 h 681"/>
                <a:gd name="T64" fmla="*/ 180 w 534"/>
                <a:gd name="T65" fmla="*/ 11 h 681"/>
                <a:gd name="T66" fmla="*/ 237 w 534"/>
                <a:gd name="T67" fmla="*/ 1 h 681"/>
                <a:gd name="T68" fmla="*/ 300 w 534"/>
                <a:gd name="T69" fmla="*/ 1 h 681"/>
                <a:gd name="T70" fmla="*/ 359 w 534"/>
                <a:gd name="T71" fmla="*/ 11 h 681"/>
                <a:gd name="T72" fmla="*/ 397 w 534"/>
                <a:gd name="T73" fmla="*/ 25 h 681"/>
                <a:gd name="T74" fmla="*/ 430 w 534"/>
                <a:gd name="T75" fmla="*/ 43 h 681"/>
                <a:gd name="T76" fmla="*/ 459 w 534"/>
                <a:gd name="T77" fmla="*/ 68 h 681"/>
                <a:gd name="T78" fmla="*/ 483 w 534"/>
                <a:gd name="T79" fmla="*/ 96 h 681"/>
                <a:gd name="T80" fmla="*/ 508 w 534"/>
                <a:gd name="T81" fmla="*/ 141 h 681"/>
                <a:gd name="T82" fmla="*/ 530 w 534"/>
                <a:gd name="T83" fmla="*/ 221 h 681"/>
                <a:gd name="T84" fmla="*/ 534 w 534"/>
                <a:gd name="T85" fmla="*/ 347 h 681"/>
                <a:gd name="T86" fmla="*/ 532 w 534"/>
                <a:gd name="T87" fmla="*/ 358 h 681"/>
                <a:gd name="T88" fmla="*/ 524 w 534"/>
                <a:gd name="T89" fmla="*/ 369 h 681"/>
                <a:gd name="T90" fmla="*/ 512 w 534"/>
                <a:gd name="T91" fmla="*/ 374 h 681"/>
                <a:gd name="T92" fmla="*/ 427 w 534"/>
                <a:gd name="T93" fmla="*/ 282 h 681"/>
                <a:gd name="T94" fmla="*/ 421 w 534"/>
                <a:gd name="T95" fmla="*/ 214 h 681"/>
                <a:gd name="T96" fmla="*/ 405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50 w 534"/>
                <a:gd name="T105" fmla="*/ 94 h 681"/>
                <a:gd name="T106" fmla="*/ 200 w 534"/>
                <a:gd name="T107" fmla="*/ 104 h 681"/>
                <a:gd name="T108" fmla="*/ 159 w 534"/>
                <a:gd name="T109" fmla="*/ 127 h 681"/>
                <a:gd name="T110" fmla="*/ 131 w 534"/>
                <a:gd name="T111" fmla="*/ 165 h 681"/>
                <a:gd name="T112" fmla="*/ 112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2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8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49" y="544"/>
                  </a:lnTo>
                  <a:lnTo>
                    <a:pt x="161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2" y="577"/>
                  </a:lnTo>
                  <a:lnTo>
                    <a:pt x="218" y="581"/>
                  </a:lnTo>
                  <a:lnTo>
                    <a:pt x="235" y="585"/>
                  </a:lnTo>
                  <a:lnTo>
                    <a:pt x="255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30" y="587"/>
                  </a:lnTo>
                  <a:lnTo>
                    <a:pt x="388" y="584"/>
                  </a:lnTo>
                  <a:lnTo>
                    <a:pt x="443" y="580"/>
                  </a:lnTo>
                  <a:lnTo>
                    <a:pt x="490" y="574"/>
                  </a:lnTo>
                  <a:lnTo>
                    <a:pt x="490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6"/>
                  </a:lnTo>
                  <a:lnTo>
                    <a:pt x="509" y="578"/>
                  </a:lnTo>
                  <a:lnTo>
                    <a:pt x="512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5" y="592"/>
                  </a:lnTo>
                  <a:lnTo>
                    <a:pt x="515" y="632"/>
                  </a:lnTo>
                  <a:lnTo>
                    <a:pt x="515" y="632"/>
                  </a:lnTo>
                  <a:lnTo>
                    <a:pt x="514" y="642"/>
                  </a:lnTo>
                  <a:lnTo>
                    <a:pt x="513" y="647"/>
                  </a:lnTo>
                  <a:lnTo>
                    <a:pt x="510" y="650"/>
                  </a:lnTo>
                  <a:lnTo>
                    <a:pt x="507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1" y="661"/>
                  </a:lnTo>
                  <a:lnTo>
                    <a:pt x="491" y="661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8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4" y="570"/>
                  </a:lnTo>
                  <a:lnTo>
                    <a:pt x="35" y="557"/>
                  </a:lnTo>
                  <a:lnTo>
                    <a:pt x="30" y="545"/>
                  </a:lnTo>
                  <a:lnTo>
                    <a:pt x="24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7" y="468"/>
                  </a:lnTo>
                  <a:lnTo>
                    <a:pt x="3" y="449"/>
                  </a:lnTo>
                  <a:lnTo>
                    <a:pt x="2" y="431"/>
                  </a:lnTo>
                  <a:lnTo>
                    <a:pt x="1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5" y="220"/>
                  </a:lnTo>
                  <a:lnTo>
                    <a:pt x="10" y="193"/>
                  </a:lnTo>
                  <a:lnTo>
                    <a:pt x="18" y="165"/>
                  </a:lnTo>
                  <a:lnTo>
                    <a:pt x="27" y="140"/>
                  </a:lnTo>
                  <a:lnTo>
                    <a:pt x="40" y="117"/>
                  </a:lnTo>
                  <a:lnTo>
                    <a:pt x="46" y="107"/>
                  </a:lnTo>
                  <a:lnTo>
                    <a:pt x="54" y="96"/>
                  </a:lnTo>
                  <a:lnTo>
                    <a:pt x="62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30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80" y="11"/>
                  </a:lnTo>
                  <a:lnTo>
                    <a:pt x="194" y="8"/>
                  </a:lnTo>
                  <a:lnTo>
                    <a:pt x="208" y="4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5" y="8"/>
                  </a:lnTo>
                  <a:lnTo>
                    <a:pt x="359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7" y="25"/>
                  </a:lnTo>
                  <a:lnTo>
                    <a:pt x="408" y="31"/>
                  </a:lnTo>
                  <a:lnTo>
                    <a:pt x="420" y="37"/>
                  </a:lnTo>
                  <a:lnTo>
                    <a:pt x="430" y="43"/>
                  </a:lnTo>
                  <a:lnTo>
                    <a:pt x="440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7"/>
                  </a:lnTo>
                  <a:lnTo>
                    <a:pt x="534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1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2" y="374"/>
                  </a:lnTo>
                  <a:lnTo>
                    <a:pt x="512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2" y="178"/>
                  </a:lnTo>
                  <a:lnTo>
                    <a:pt x="405" y="163"/>
                  </a:lnTo>
                  <a:lnTo>
                    <a:pt x="397" y="149"/>
                  </a:lnTo>
                  <a:lnTo>
                    <a:pt x="388" y="136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50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200" y="104"/>
                  </a:lnTo>
                  <a:lnTo>
                    <a:pt x="185" y="110"/>
                  </a:lnTo>
                  <a:lnTo>
                    <a:pt x="172" y="118"/>
                  </a:lnTo>
                  <a:lnTo>
                    <a:pt x="159" y="127"/>
                  </a:lnTo>
                  <a:lnTo>
                    <a:pt x="149" y="139"/>
                  </a:lnTo>
                  <a:lnTo>
                    <a:pt x="139" y="151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8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7" y="293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6" name="Freeform 187"/>
            <p:cNvSpPr>
              <a:spLocks noEditPoints="1"/>
            </p:cNvSpPr>
            <p:nvPr/>
          </p:nvSpPr>
          <p:spPr bwMode="auto">
            <a:xfrm>
              <a:off x="5368359" y="4518454"/>
              <a:ext cx="111621" cy="179306"/>
            </a:xfrm>
            <a:custGeom>
              <a:avLst/>
              <a:gdLst>
                <a:gd name="T0" fmla="*/ 523 w 566"/>
                <a:gd name="T1" fmla="*/ 121 h 906"/>
                <a:gd name="T2" fmla="*/ 542 w 566"/>
                <a:gd name="T3" fmla="*/ 224 h 906"/>
                <a:gd name="T4" fmla="*/ 517 w 566"/>
                <a:gd name="T5" fmla="*/ 330 h 906"/>
                <a:gd name="T6" fmla="*/ 418 w 566"/>
                <a:gd name="T7" fmla="*/ 409 h 906"/>
                <a:gd name="T8" fmla="*/ 274 w 566"/>
                <a:gd name="T9" fmla="*/ 430 h 906"/>
                <a:gd name="T10" fmla="*/ 162 w 566"/>
                <a:gd name="T11" fmla="*/ 416 h 906"/>
                <a:gd name="T12" fmla="*/ 116 w 566"/>
                <a:gd name="T13" fmla="*/ 419 h 906"/>
                <a:gd name="T14" fmla="*/ 104 w 566"/>
                <a:gd name="T15" fmla="*/ 447 h 906"/>
                <a:gd name="T16" fmla="*/ 124 w 566"/>
                <a:gd name="T17" fmla="*/ 479 h 906"/>
                <a:gd name="T18" fmla="*/ 407 w 566"/>
                <a:gd name="T19" fmla="*/ 556 h 906"/>
                <a:gd name="T20" fmla="*/ 510 w 566"/>
                <a:gd name="T21" fmla="*/ 611 h 906"/>
                <a:gd name="T22" fmla="*/ 553 w 566"/>
                <a:gd name="T23" fmla="*/ 709 h 906"/>
                <a:gd name="T24" fmla="*/ 538 w 566"/>
                <a:gd name="T25" fmla="*/ 797 h 906"/>
                <a:gd name="T26" fmla="*/ 452 w 566"/>
                <a:gd name="T27" fmla="*/ 877 h 906"/>
                <a:gd name="T28" fmla="*/ 277 w 566"/>
                <a:gd name="T29" fmla="*/ 906 h 906"/>
                <a:gd name="T30" fmla="*/ 128 w 566"/>
                <a:gd name="T31" fmla="*/ 885 h 906"/>
                <a:gd name="T32" fmla="*/ 26 w 566"/>
                <a:gd name="T33" fmla="*/ 811 h 906"/>
                <a:gd name="T34" fmla="*/ 0 w 566"/>
                <a:gd name="T35" fmla="*/ 703 h 906"/>
                <a:gd name="T36" fmla="*/ 9 w 566"/>
                <a:gd name="T37" fmla="*/ 643 h 906"/>
                <a:gd name="T38" fmla="*/ 75 w 566"/>
                <a:gd name="T39" fmla="*/ 549 h 906"/>
                <a:gd name="T40" fmla="*/ 33 w 566"/>
                <a:gd name="T41" fmla="*/ 518 h 906"/>
                <a:gd name="T42" fmla="*/ 12 w 566"/>
                <a:gd name="T43" fmla="*/ 451 h 906"/>
                <a:gd name="T44" fmla="*/ 31 w 566"/>
                <a:gd name="T45" fmla="*/ 391 h 906"/>
                <a:gd name="T46" fmla="*/ 36 w 566"/>
                <a:gd name="T47" fmla="*/ 336 h 906"/>
                <a:gd name="T48" fmla="*/ 6 w 566"/>
                <a:gd name="T49" fmla="*/ 224 h 906"/>
                <a:gd name="T50" fmla="*/ 18 w 566"/>
                <a:gd name="T51" fmla="*/ 135 h 906"/>
                <a:gd name="T52" fmla="*/ 97 w 566"/>
                <a:gd name="T53" fmla="*/ 40 h 906"/>
                <a:gd name="T54" fmla="*/ 236 w 566"/>
                <a:gd name="T55" fmla="*/ 1 h 906"/>
                <a:gd name="T56" fmla="*/ 554 w 566"/>
                <a:gd name="T57" fmla="*/ 4 h 906"/>
                <a:gd name="T58" fmla="*/ 566 w 566"/>
                <a:gd name="T59" fmla="*/ 58 h 906"/>
                <a:gd name="T60" fmla="*/ 557 w 566"/>
                <a:gd name="T61" fmla="*/ 77 h 906"/>
                <a:gd name="T62" fmla="*/ 446 w 566"/>
                <a:gd name="T63" fmla="*/ 701 h 906"/>
                <a:gd name="T64" fmla="*/ 422 w 566"/>
                <a:gd name="T65" fmla="*/ 659 h 906"/>
                <a:gd name="T66" fmla="*/ 299 w 566"/>
                <a:gd name="T67" fmla="*/ 615 h 906"/>
                <a:gd name="T68" fmla="*/ 120 w 566"/>
                <a:gd name="T69" fmla="*/ 628 h 906"/>
                <a:gd name="T70" fmla="*/ 104 w 566"/>
                <a:gd name="T71" fmla="*/ 713 h 906"/>
                <a:gd name="T72" fmla="*/ 124 w 566"/>
                <a:gd name="T73" fmla="*/ 778 h 906"/>
                <a:gd name="T74" fmla="*/ 194 w 566"/>
                <a:gd name="T75" fmla="*/ 815 h 906"/>
                <a:gd name="T76" fmla="*/ 301 w 566"/>
                <a:gd name="T77" fmla="*/ 823 h 906"/>
                <a:gd name="T78" fmla="*/ 404 w 566"/>
                <a:gd name="T79" fmla="*/ 802 h 906"/>
                <a:gd name="T80" fmla="*/ 443 w 566"/>
                <a:gd name="T81" fmla="*/ 752 h 906"/>
                <a:gd name="T82" fmla="*/ 437 w 566"/>
                <a:gd name="T83" fmla="*/ 214 h 906"/>
                <a:gd name="T84" fmla="*/ 420 w 566"/>
                <a:gd name="T85" fmla="*/ 141 h 906"/>
                <a:gd name="T86" fmla="*/ 354 w 566"/>
                <a:gd name="T87" fmla="*/ 95 h 906"/>
                <a:gd name="T88" fmla="*/ 250 w 566"/>
                <a:gd name="T89" fmla="*/ 86 h 906"/>
                <a:gd name="T90" fmla="*/ 151 w 566"/>
                <a:gd name="T91" fmla="*/ 116 h 906"/>
                <a:gd name="T92" fmla="*/ 114 w 566"/>
                <a:gd name="T93" fmla="*/ 177 h 906"/>
                <a:gd name="T94" fmla="*/ 111 w 566"/>
                <a:gd name="T95" fmla="*/ 234 h 906"/>
                <a:gd name="T96" fmla="*/ 133 w 566"/>
                <a:gd name="T97" fmla="*/ 296 h 906"/>
                <a:gd name="T98" fmla="*/ 207 w 566"/>
                <a:gd name="T99" fmla="*/ 339 h 906"/>
                <a:gd name="T100" fmla="*/ 319 w 566"/>
                <a:gd name="T101" fmla="*/ 344 h 906"/>
                <a:gd name="T102" fmla="*/ 405 w 566"/>
                <a:gd name="T103" fmla="*/ 312 h 906"/>
                <a:gd name="T104" fmla="*/ 436 w 566"/>
                <a:gd name="T105" fmla="*/ 25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66" h="906">
                  <a:moveTo>
                    <a:pt x="545" y="81"/>
                  </a:moveTo>
                  <a:lnTo>
                    <a:pt x="501" y="89"/>
                  </a:lnTo>
                  <a:lnTo>
                    <a:pt x="501" y="89"/>
                  </a:lnTo>
                  <a:lnTo>
                    <a:pt x="509" y="99"/>
                  </a:lnTo>
                  <a:lnTo>
                    <a:pt x="516" y="110"/>
                  </a:lnTo>
                  <a:lnTo>
                    <a:pt x="523" y="121"/>
                  </a:lnTo>
                  <a:lnTo>
                    <a:pt x="530" y="136"/>
                  </a:lnTo>
                  <a:lnTo>
                    <a:pt x="534" y="152"/>
                  </a:lnTo>
                  <a:lnTo>
                    <a:pt x="539" y="170"/>
                  </a:lnTo>
                  <a:lnTo>
                    <a:pt x="541" y="190"/>
                  </a:lnTo>
                  <a:lnTo>
                    <a:pt x="542" y="214"/>
                  </a:lnTo>
                  <a:lnTo>
                    <a:pt x="542" y="224"/>
                  </a:lnTo>
                  <a:lnTo>
                    <a:pt x="542" y="224"/>
                  </a:lnTo>
                  <a:lnTo>
                    <a:pt x="541" y="248"/>
                  </a:lnTo>
                  <a:lnTo>
                    <a:pt x="538" y="271"/>
                  </a:lnTo>
                  <a:lnTo>
                    <a:pt x="533" y="292"/>
                  </a:lnTo>
                  <a:lnTo>
                    <a:pt x="526" y="312"/>
                  </a:lnTo>
                  <a:lnTo>
                    <a:pt x="517" y="330"/>
                  </a:lnTo>
                  <a:lnTo>
                    <a:pt x="506" y="347"/>
                  </a:lnTo>
                  <a:lnTo>
                    <a:pt x="493" y="362"/>
                  </a:lnTo>
                  <a:lnTo>
                    <a:pt x="478" y="376"/>
                  </a:lnTo>
                  <a:lnTo>
                    <a:pt x="460" y="389"/>
                  </a:lnTo>
                  <a:lnTo>
                    <a:pt x="440" y="400"/>
                  </a:lnTo>
                  <a:lnTo>
                    <a:pt x="418" y="409"/>
                  </a:lnTo>
                  <a:lnTo>
                    <a:pt x="394" y="416"/>
                  </a:lnTo>
                  <a:lnTo>
                    <a:pt x="368" y="422"/>
                  </a:lnTo>
                  <a:lnTo>
                    <a:pt x="339" y="427"/>
                  </a:lnTo>
                  <a:lnTo>
                    <a:pt x="307" y="429"/>
                  </a:lnTo>
                  <a:lnTo>
                    <a:pt x="274" y="430"/>
                  </a:lnTo>
                  <a:lnTo>
                    <a:pt x="274" y="430"/>
                  </a:lnTo>
                  <a:lnTo>
                    <a:pt x="251" y="430"/>
                  </a:lnTo>
                  <a:lnTo>
                    <a:pt x="230" y="428"/>
                  </a:lnTo>
                  <a:lnTo>
                    <a:pt x="211" y="427"/>
                  </a:lnTo>
                  <a:lnTo>
                    <a:pt x="192" y="423"/>
                  </a:lnTo>
                  <a:lnTo>
                    <a:pt x="176" y="420"/>
                  </a:lnTo>
                  <a:lnTo>
                    <a:pt x="162" y="416"/>
                  </a:lnTo>
                  <a:lnTo>
                    <a:pt x="148" y="410"/>
                  </a:lnTo>
                  <a:lnTo>
                    <a:pt x="134" y="406"/>
                  </a:lnTo>
                  <a:lnTo>
                    <a:pt x="134" y="406"/>
                  </a:lnTo>
                  <a:lnTo>
                    <a:pt x="127" y="409"/>
                  </a:lnTo>
                  <a:lnTo>
                    <a:pt x="120" y="414"/>
                  </a:lnTo>
                  <a:lnTo>
                    <a:pt x="116" y="419"/>
                  </a:lnTo>
                  <a:lnTo>
                    <a:pt x="111" y="423"/>
                  </a:lnTo>
                  <a:lnTo>
                    <a:pt x="108" y="429"/>
                  </a:lnTo>
                  <a:lnTo>
                    <a:pt x="105" y="435"/>
                  </a:lnTo>
                  <a:lnTo>
                    <a:pt x="104" y="440"/>
                  </a:lnTo>
                  <a:lnTo>
                    <a:pt x="104" y="447"/>
                  </a:lnTo>
                  <a:lnTo>
                    <a:pt x="104" y="447"/>
                  </a:lnTo>
                  <a:lnTo>
                    <a:pt x="104" y="454"/>
                  </a:lnTo>
                  <a:lnTo>
                    <a:pt x="105" y="461"/>
                  </a:lnTo>
                  <a:lnTo>
                    <a:pt x="108" y="467"/>
                  </a:lnTo>
                  <a:lnTo>
                    <a:pt x="112" y="471"/>
                  </a:lnTo>
                  <a:lnTo>
                    <a:pt x="117" y="476"/>
                  </a:lnTo>
                  <a:lnTo>
                    <a:pt x="124" y="479"/>
                  </a:lnTo>
                  <a:lnTo>
                    <a:pt x="132" y="483"/>
                  </a:lnTo>
                  <a:lnTo>
                    <a:pt x="141" y="485"/>
                  </a:lnTo>
                  <a:lnTo>
                    <a:pt x="321" y="531"/>
                  </a:lnTo>
                  <a:lnTo>
                    <a:pt x="321" y="531"/>
                  </a:lnTo>
                  <a:lnTo>
                    <a:pt x="365" y="542"/>
                  </a:lnTo>
                  <a:lnTo>
                    <a:pt x="407" y="556"/>
                  </a:lnTo>
                  <a:lnTo>
                    <a:pt x="428" y="563"/>
                  </a:lnTo>
                  <a:lnTo>
                    <a:pt x="446" y="571"/>
                  </a:lnTo>
                  <a:lnTo>
                    <a:pt x="464" y="579"/>
                  </a:lnTo>
                  <a:lnTo>
                    <a:pt x="482" y="588"/>
                  </a:lnTo>
                  <a:lnTo>
                    <a:pt x="496" y="600"/>
                  </a:lnTo>
                  <a:lnTo>
                    <a:pt x="510" y="611"/>
                  </a:lnTo>
                  <a:lnTo>
                    <a:pt x="523" y="624"/>
                  </a:lnTo>
                  <a:lnTo>
                    <a:pt x="533" y="638"/>
                  </a:lnTo>
                  <a:lnTo>
                    <a:pt x="541" y="653"/>
                  </a:lnTo>
                  <a:lnTo>
                    <a:pt x="548" y="670"/>
                  </a:lnTo>
                  <a:lnTo>
                    <a:pt x="552" y="688"/>
                  </a:lnTo>
                  <a:lnTo>
                    <a:pt x="553" y="709"/>
                  </a:lnTo>
                  <a:lnTo>
                    <a:pt x="553" y="718"/>
                  </a:lnTo>
                  <a:lnTo>
                    <a:pt x="553" y="718"/>
                  </a:lnTo>
                  <a:lnTo>
                    <a:pt x="552" y="740"/>
                  </a:lnTo>
                  <a:lnTo>
                    <a:pt x="549" y="759"/>
                  </a:lnTo>
                  <a:lnTo>
                    <a:pt x="545" y="779"/>
                  </a:lnTo>
                  <a:lnTo>
                    <a:pt x="538" y="797"/>
                  </a:lnTo>
                  <a:lnTo>
                    <a:pt x="529" y="813"/>
                  </a:lnTo>
                  <a:lnTo>
                    <a:pt x="518" y="828"/>
                  </a:lnTo>
                  <a:lnTo>
                    <a:pt x="504" y="843"/>
                  </a:lnTo>
                  <a:lnTo>
                    <a:pt x="490" y="856"/>
                  </a:lnTo>
                  <a:lnTo>
                    <a:pt x="471" y="867"/>
                  </a:lnTo>
                  <a:lnTo>
                    <a:pt x="452" y="877"/>
                  </a:lnTo>
                  <a:lnTo>
                    <a:pt x="429" y="885"/>
                  </a:lnTo>
                  <a:lnTo>
                    <a:pt x="404" y="892"/>
                  </a:lnTo>
                  <a:lnTo>
                    <a:pt x="376" y="898"/>
                  </a:lnTo>
                  <a:lnTo>
                    <a:pt x="346" y="903"/>
                  </a:lnTo>
                  <a:lnTo>
                    <a:pt x="313" y="905"/>
                  </a:lnTo>
                  <a:lnTo>
                    <a:pt x="277" y="906"/>
                  </a:lnTo>
                  <a:lnTo>
                    <a:pt x="277" y="906"/>
                  </a:lnTo>
                  <a:lnTo>
                    <a:pt x="243" y="905"/>
                  </a:lnTo>
                  <a:lnTo>
                    <a:pt x="211" y="903"/>
                  </a:lnTo>
                  <a:lnTo>
                    <a:pt x="181" y="898"/>
                  </a:lnTo>
                  <a:lnTo>
                    <a:pt x="153" y="892"/>
                  </a:lnTo>
                  <a:lnTo>
                    <a:pt x="128" y="885"/>
                  </a:lnTo>
                  <a:lnTo>
                    <a:pt x="105" y="876"/>
                  </a:lnTo>
                  <a:lnTo>
                    <a:pt x="86" y="866"/>
                  </a:lnTo>
                  <a:lnTo>
                    <a:pt x="67" y="854"/>
                  </a:lnTo>
                  <a:lnTo>
                    <a:pt x="51" y="841"/>
                  </a:lnTo>
                  <a:lnTo>
                    <a:pt x="38" y="827"/>
                  </a:lnTo>
                  <a:lnTo>
                    <a:pt x="26" y="811"/>
                  </a:lnTo>
                  <a:lnTo>
                    <a:pt x="16" y="794"/>
                  </a:lnTo>
                  <a:lnTo>
                    <a:pt x="9" y="775"/>
                  </a:lnTo>
                  <a:lnTo>
                    <a:pt x="4" y="756"/>
                  </a:lnTo>
                  <a:lnTo>
                    <a:pt x="1" y="735"/>
                  </a:lnTo>
                  <a:lnTo>
                    <a:pt x="0" y="71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690"/>
                  </a:lnTo>
                  <a:lnTo>
                    <a:pt x="1" y="678"/>
                  </a:lnTo>
                  <a:lnTo>
                    <a:pt x="3" y="666"/>
                  </a:lnTo>
                  <a:lnTo>
                    <a:pt x="7" y="655"/>
                  </a:lnTo>
                  <a:lnTo>
                    <a:pt x="9" y="643"/>
                  </a:lnTo>
                  <a:lnTo>
                    <a:pt x="14" y="633"/>
                  </a:lnTo>
                  <a:lnTo>
                    <a:pt x="23" y="612"/>
                  </a:lnTo>
                  <a:lnTo>
                    <a:pt x="34" y="593"/>
                  </a:lnTo>
                  <a:lnTo>
                    <a:pt x="47" y="577"/>
                  </a:lnTo>
                  <a:lnTo>
                    <a:pt x="61" y="562"/>
                  </a:lnTo>
                  <a:lnTo>
                    <a:pt x="75" y="549"/>
                  </a:lnTo>
                  <a:lnTo>
                    <a:pt x="67" y="546"/>
                  </a:lnTo>
                  <a:lnTo>
                    <a:pt x="67" y="546"/>
                  </a:lnTo>
                  <a:lnTo>
                    <a:pt x="61" y="542"/>
                  </a:lnTo>
                  <a:lnTo>
                    <a:pt x="54" y="539"/>
                  </a:lnTo>
                  <a:lnTo>
                    <a:pt x="42" y="530"/>
                  </a:lnTo>
                  <a:lnTo>
                    <a:pt x="33" y="518"/>
                  </a:lnTo>
                  <a:lnTo>
                    <a:pt x="25" y="507"/>
                  </a:lnTo>
                  <a:lnTo>
                    <a:pt x="19" y="493"/>
                  </a:lnTo>
                  <a:lnTo>
                    <a:pt x="15" y="479"/>
                  </a:lnTo>
                  <a:lnTo>
                    <a:pt x="12" y="466"/>
                  </a:lnTo>
                  <a:lnTo>
                    <a:pt x="12" y="452"/>
                  </a:lnTo>
                  <a:lnTo>
                    <a:pt x="12" y="451"/>
                  </a:lnTo>
                  <a:lnTo>
                    <a:pt x="12" y="451"/>
                  </a:lnTo>
                  <a:lnTo>
                    <a:pt x="12" y="438"/>
                  </a:lnTo>
                  <a:lnTo>
                    <a:pt x="15" y="425"/>
                  </a:lnTo>
                  <a:lnTo>
                    <a:pt x="18" y="414"/>
                  </a:lnTo>
                  <a:lnTo>
                    <a:pt x="24" y="402"/>
                  </a:lnTo>
                  <a:lnTo>
                    <a:pt x="31" y="391"/>
                  </a:lnTo>
                  <a:lnTo>
                    <a:pt x="39" y="381"/>
                  </a:lnTo>
                  <a:lnTo>
                    <a:pt x="49" y="371"/>
                  </a:lnTo>
                  <a:lnTo>
                    <a:pt x="62" y="363"/>
                  </a:lnTo>
                  <a:lnTo>
                    <a:pt x="62" y="363"/>
                  </a:lnTo>
                  <a:lnTo>
                    <a:pt x="48" y="350"/>
                  </a:lnTo>
                  <a:lnTo>
                    <a:pt x="36" y="336"/>
                  </a:lnTo>
                  <a:lnTo>
                    <a:pt x="27" y="320"/>
                  </a:lnTo>
                  <a:lnTo>
                    <a:pt x="19" y="304"/>
                  </a:lnTo>
                  <a:lnTo>
                    <a:pt x="14" y="285"/>
                  </a:lnTo>
                  <a:lnTo>
                    <a:pt x="9" y="266"/>
                  </a:lnTo>
                  <a:lnTo>
                    <a:pt x="7" y="245"/>
                  </a:lnTo>
                  <a:lnTo>
                    <a:pt x="6" y="224"/>
                  </a:lnTo>
                  <a:lnTo>
                    <a:pt x="6" y="214"/>
                  </a:lnTo>
                  <a:lnTo>
                    <a:pt x="6" y="214"/>
                  </a:lnTo>
                  <a:lnTo>
                    <a:pt x="7" y="194"/>
                  </a:lnTo>
                  <a:lnTo>
                    <a:pt x="9" y="174"/>
                  </a:lnTo>
                  <a:lnTo>
                    <a:pt x="12" y="155"/>
                  </a:lnTo>
                  <a:lnTo>
                    <a:pt x="18" y="135"/>
                  </a:lnTo>
                  <a:lnTo>
                    <a:pt x="26" y="117"/>
                  </a:lnTo>
                  <a:lnTo>
                    <a:pt x="35" y="99"/>
                  </a:lnTo>
                  <a:lnTo>
                    <a:pt x="48" y="82"/>
                  </a:lnTo>
                  <a:lnTo>
                    <a:pt x="62" y="66"/>
                  </a:lnTo>
                  <a:lnTo>
                    <a:pt x="79" y="53"/>
                  </a:lnTo>
                  <a:lnTo>
                    <a:pt x="97" y="40"/>
                  </a:lnTo>
                  <a:lnTo>
                    <a:pt x="109" y="33"/>
                  </a:lnTo>
                  <a:lnTo>
                    <a:pt x="120" y="29"/>
                  </a:lnTo>
                  <a:lnTo>
                    <a:pt x="144" y="18"/>
                  </a:lnTo>
                  <a:lnTo>
                    <a:pt x="172" y="10"/>
                  </a:lnTo>
                  <a:lnTo>
                    <a:pt x="203" y="4"/>
                  </a:lnTo>
                  <a:lnTo>
                    <a:pt x="236" y="1"/>
                  </a:lnTo>
                  <a:lnTo>
                    <a:pt x="274" y="0"/>
                  </a:lnTo>
                  <a:lnTo>
                    <a:pt x="538" y="0"/>
                  </a:lnTo>
                  <a:lnTo>
                    <a:pt x="538" y="0"/>
                  </a:lnTo>
                  <a:lnTo>
                    <a:pt x="543" y="1"/>
                  </a:lnTo>
                  <a:lnTo>
                    <a:pt x="549" y="2"/>
                  </a:lnTo>
                  <a:lnTo>
                    <a:pt x="554" y="4"/>
                  </a:lnTo>
                  <a:lnTo>
                    <a:pt x="557" y="8"/>
                  </a:lnTo>
                  <a:lnTo>
                    <a:pt x="561" y="12"/>
                  </a:lnTo>
                  <a:lnTo>
                    <a:pt x="564" y="16"/>
                  </a:lnTo>
                  <a:lnTo>
                    <a:pt x="565" y="22"/>
                  </a:lnTo>
                  <a:lnTo>
                    <a:pt x="566" y="26"/>
                  </a:lnTo>
                  <a:lnTo>
                    <a:pt x="566" y="58"/>
                  </a:lnTo>
                  <a:lnTo>
                    <a:pt x="566" y="58"/>
                  </a:lnTo>
                  <a:lnTo>
                    <a:pt x="565" y="63"/>
                  </a:lnTo>
                  <a:lnTo>
                    <a:pt x="564" y="68"/>
                  </a:lnTo>
                  <a:lnTo>
                    <a:pt x="563" y="72"/>
                  </a:lnTo>
                  <a:lnTo>
                    <a:pt x="560" y="74"/>
                  </a:lnTo>
                  <a:lnTo>
                    <a:pt x="557" y="77"/>
                  </a:lnTo>
                  <a:lnTo>
                    <a:pt x="554" y="79"/>
                  </a:lnTo>
                  <a:lnTo>
                    <a:pt x="545" y="81"/>
                  </a:lnTo>
                  <a:lnTo>
                    <a:pt x="545" y="81"/>
                  </a:lnTo>
                  <a:close/>
                  <a:moveTo>
                    <a:pt x="446" y="709"/>
                  </a:moveTo>
                  <a:lnTo>
                    <a:pt x="446" y="709"/>
                  </a:lnTo>
                  <a:lnTo>
                    <a:pt x="446" y="701"/>
                  </a:lnTo>
                  <a:lnTo>
                    <a:pt x="445" y="693"/>
                  </a:lnTo>
                  <a:lnTo>
                    <a:pt x="443" y="685"/>
                  </a:lnTo>
                  <a:lnTo>
                    <a:pt x="439" y="678"/>
                  </a:lnTo>
                  <a:lnTo>
                    <a:pt x="435" y="672"/>
                  </a:lnTo>
                  <a:lnTo>
                    <a:pt x="429" y="665"/>
                  </a:lnTo>
                  <a:lnTo>
                    <a:pt x="422" y="659"/>
                  </a:lnTo>
                  <a:lnTo>
                    <a:pt x="414" y="655"/>
                  </a:lnTo>
                  <a:lnTo>
                    <a:pt x="405" y="649"/>
                  </a:lnTo>
                  <a:lnTo>
                    <a:pt x="393" y="644"/>
                  </a:lnTo>
                  <a:lnTo>
                    <a:pt x="368" y="634"/>
                  </a:lnTo>
                  <a:lnTo>
                    <a:pt x="337" y="625"/>
                  </a:lnTo>
                  <a:lnTo>
                    <a:pt x="299" y="615"/>
                  </a:lnTo>
                  <a:lnTo>
                    <a:pt x="163" y="579"/>
                  </a:lnTo>
                  <a:lnTo>
                    <a:pt x="163" y="579"/>
                  </a:lnTo>
                  <a:lnTo>
                    <a:pt x="150" y="591"/>
                  </a:lnTo>
                  <a:lnTo>
                    <a:pt x="139" y="603"/>
                  </a:lnTo>
                  <a:lnTo>
                    <a:pt x="128" y="616"/>
                  </a:lnTo>
                  <a:lnTo>
                    <a:pt x="120" y="628"/>
                  </a:lnTo>
                  <a:lnTo>
                    <a:pt x="113" y="644"/>
                  </a:lnTo>
                  <a:lnTo>
                    <a:pt x="108" y="662"/>
                  </a:lnTo>
                  <a:lnTo>
                    <a:pt x="104" y="681"/>
                  </a:lnTo>
                  <a:lnTo>
                    <a:pt x="104" y="703"/>
                  </a:lnTo>
                  <a:lnTo>
                    <a:pt x="104" y="713"/>
                  </a:lnTo>
                  <a:lnTo>
                    <a:pt x="104" y="713"/>
                  </a:lnTo>
                  <a:lnTo>
                    <a:pt x="104" y="726"/>
                  </a:lnTo>
                  <a:lnTo>
                    <a:pt x="105" y="737"/>
                  </a:lnTo>
                  <a:lnTo>
                    <a:pt x="108" y="749"/>
                  </a:lnTo>
                  <a:lnTo>
                    <a:pt x="112" y="759"/>
                  </a:lnTo>
                  <a:lnTo>
                    <a:pt x="117" y="770"/>
                  </a:lnTo>
                  <a:lnTo>
                    <a:pt x="124" y="778"/>
                  </a:lnTo>
                  <a:lnTo>
                    <a:pt x="131" y="787"/>
                  </a:lnTo>
                  <a:lnTo>
                    <a:pt x="140" y="794"/>
                  </a:lnTo>
                  <a:lnTo>
                    <a:pt x="151" y="800"/>
                  </a:lnTo>
                  <a:lnTo>
                    <a:pt x="164" y="806"/>
                  </a:lnTo>
                  <a:lnTo>
                    <a:pt x="178" y="812"/>
                  </a:lnTo>
                  <a:lnTo>
                    <a:pt x="194" y="815"/>
                  </a:lnTo>
                  <a:lnTo>
                    <a:pt x="212" y="819"/>
                  </a:lnTo>
                  <a:lnTo>
                    <a:pt x="231" y="821"/>
                  </a:lnTo>
                  <a:lnTo>
                    <a:pt x="253" y="823"/>
                  </a:lnTo>
                  <a:lnTo>
                    <a:pt x="277" y="823"/>
                  </a:lnTo>
                  <a:lnTo>
                    <a:pt x="277" y="823"/>
                  </a:lnTo>
                  <a:lnTo>
                    <a:pt x="301" y="823"/>
                  </a:lnTo>
                  <a:lnTo>
                    <a:pt x="324" y="821"/>
                  </a:lnTo>
                  <a:lnTo>
                    <a:pt x="344" y="820"/>
                  </a:lnTo>
                  <a:lnTo>
                    <a:pt x="362" y="817"/>
                  </a:lnTo>
                  <a:lnTo>
                    <a:pt x="377" y="812"/>
                  </a:lnTo>
                  <a:lnTo>
                    <a:pt x="391" y="807"/>
                  </a:lnTo>
                  <a:lnTo>
                    <a:pt x="404" y="802"/>
                  </a:lnTo>
                  <a:lnTo>
                    <a:pt x="414" y="796"/>
                  </a:lnTo>
                  <a:lnTo>
                    <a:pt x="422" y="789"/>
                  </a:lnTo>
                  <a:lnTo>
                    <a:pt x="429" y="781"/>
                  </a:lnTo>
                  <a:lnTo>
                    <a:pt x="435" y="772"/>
                  </a:lnTo>
                  <a:lnTo>
                    <a:pt x="439" y="763"/>
                  </a:lnTo>
                  <a:lnTo>
                    <a:pt x="443" y="752"/>
                  </a:lnTo>
                  <a:lnTo>
                    <a:pt x="445" y="742"/>
                  </a:lnTo>
                  <a:lnTo>
                    <a:pt x="446" y="731"/>
                  </a:lnTo>
                  <a:lnTo>
                    <a:pt x="446" y="718"/>
                  </a:lnTo>
                  <a:lnTo>
                    <a:pt x="446" y="709"/>
                  </a:lnTo>
                  <a:close/>
                  <a:moveTo>
                    <a:pt x="437" y="214"/>
                  </a:moveTo>
                  <a:lnTo>
                    <a:pt x="437" y="214"/>
                  </a:lnTo>
                  <a:lnTo>
                    <a:pt x="437" y="201"/>
                  </a:lnTo>
                  <a:lnTo>
                    <a:pt x="436" y="188"/>
                  </a:lnTo>
                  <a:lnTo>
                    <a:pt x="433" y="175"/>
                  </a:lnTo>
                  <a:lnTo>
                    <a:pt x="430" y="163"/>
                  </a:lnTo>
                  <a:lnTo>
                    <a:pt x="425" y="151"/>
                  </a:lnTo>
                  <a:lnTo>
                    <a:pt x="420" y="141"/>
                  </a:lnTo>
                  <a:lnTo>
                    <a:pt x="413" y="132"/>
                  </a:lnTo>
                  <a:lnTo>
                    <a:pt x="405" y="123"/>
                  </a:lnTo>
                  <a:lnTo>
                    <a:pt x="394" y="113"/>
                  </a:lnTo>
                  <a:lnTo>
                    <a:pt x="383" y="107"/>
                  </a:lnTo>
                  <a:lnTo>
                    <a:pt x="369" y="100"/>
                  </a:lnTo>
                  <a:lnTo>
                    <a:pt x="354" y="95"/>
                  </a:lnTo>
                  <a:lnTo>
                    <a:pt x="337" y="90"/>
                  </a:lnTo>
                  <a:lnTo>
                    <a:pt x="319" y="87"/>
                  </a:lnTo>
                  <a:lnTo>
                    <a:pt x="297" y="86"/>
                  </a:lnTo>
                  <a:lnTo>
                    <a:pt x="274" y="85"/>
                  </a:lnTo>
                  <a:lnTo>
                    <a:pt x="274" y="85"/>
                  </a:lnTo>
                  <a:lnTo>
                    <a:pt x="250" y="86"/>
                  </a:lnTo>
                  <a:lnTo>
                    <a:pt x="228" y="87"/>
                  </a:lnTo>
                  <a:lnTo>
                    <a:pt x="209" y="90"/>
                  </a:lnTo>
                  <a:lnTo>
                    <a:pt x="191" y="95"/>
                  </a:lnTo>
                  <a:lnTo>
                    <a:pt x="176" y="101"/>
                  </a:lnTo>
                  <a:lnTo>
                    <a:pt x="163" y="108"/>
                  </a:lnTo>
                  <a:lnTo>
                    <a:pt x="151" y="116"/>
                  </a:lnTo>
                  <a:lnTo>
                    <a:pt x="142" y="124"/>
                  </a:lnTo>
                  <a:lnTo>
                    <a:pt x="134" y="133"/>
                  </a:lnTo>
                  <a:lnTo>
                    <a:pt x="127" y="143"/>
                  </a:lnTo>
                  <a:lnTo>
                    <a:pt x="121" y="154"/>
                  </a:lnTo>
                  <a:lnTo>
                    <a:pt x="117" y="165"/>
                  </a:lnTo>
                  <a:lnTo>
                    <a:pt x="114" y="177"/>
                  </a:lnTo>
                  <a:lnTo>
                    <a:pt x="112" y="189"/>
                  </a:lnTo>
                  <a:lnTo>
                    <a:pt x="111" y="202"/>
                  </a:lnTo>
                  <a:lnTo>
                    <a:pt x="111" y="214"/>
                  </a:lnTo>
                  <a:lnTo>
                    <a:pt x="111" y="224"/>
                  </a:lnTo>
                  <a:lnTo>
                    <a:pt x="111" y="224"/>
                  </a:lnTo>
                  <a:lnTo>
                    <a:pt x="111" y="234"/>
                  </a:lnTo>
                  <a:lnTo>
                    <a:pt x="112" y="244"/>
                  </a:lnTo>
                  <a:lnTo>
                    <a:pt x="114" y="255"/>
                  </a:lnTo>
                  <a:lnTo>
                    <a:pt x="117" y="265"/>
                  </a:lnTo>
                  <a:lnTo>
                    <a:pt x="120" y="275"/>
                  </a:lnTo>
                  <a:lnTo>
                    <a:pt x="126" y="285"/>
                  </a:lnTo>
                  <a:lnTo>
                    <a:pt x="133" y="296"/>
                  </a:lnTo>
                  <a:lnTo>
                    <a:pt x="140" y="305"/>
                  </a:lnTo>
                  <a:lnTo>
                    <a:pt x="150" y="314"/>
                  </a:lnTo>
                  <a:lnTo>
                    <a:pt x="162" y="322"/>
                  </a:lnTo>
                  <a:lnTo>
                    <a:pt x="174" y="329"/>
                  </a:lnTo>
                  <a:lnTo>
                    <a:pt x="190" y="335"/>
                  </a:lnTo>
                  <a:lnTo>
                    <a:pt x="207" y="339"/>
                  </a:lnTo>
                  <a:lnTo>
                    <a:pt x="227" y="344"/>
                  </a:lnTo>
                  <a:lnTo>
                    <a:pt x="249" y="346"/>
                  </a:lnTo>
                  <a:lnTo>
                    <a:pt x="274" y="346"/>
                  </a:lnTo>
                  <a:lnTo>
                    <a:pt x="274" y="346"/>
                  </a:lnTo>
                  <a:lnTo>
                    <a:pt x="297" y="346"/>
                  </a:lnTo>
                  <a:lnTo>
                    <a:pt x="319" y="344"/>
                  </a:lnTo>
                  <a:lnTo>
                    <a:pt x="337" y="342"/>
                  </a:lnTo>
                  <a:lnTo>
                    <a:pt x="354" y="337"/>
                  </a:lnTo>
                  <a:lnTo>
                    <a:pt x="369" y="332"/>
                  </a:lnTo>
                  <a:lnTo>
                    <a:pt x="383" y="327"/>
                  </a:lnTo>
                  <a:lnTo>
                    <a:pt x="394" y="320"/>
                  </a:lnTo>
                  <a:lnTo>
                    <a:pt x="405" y="312"/>
                  </a:lnTo>
                  <a:lnTo>
                    <a:pt x="413" y="304"/>
                  </a:lnTo>
                  <a:lnTo>
                    <a:pt x="420" y="295"/>
                  </a:lnTo>
                  <a:lnTo>
                    <a:pt x="425" y="284"/>
                  </a:lnTo>
                  <a:lnTo>
                    <a:pt x="430" y="273"/>
                  </a:lnTo>
                  <a:lnTo>
                    <a:pt x="433" y="261"/>
                  </a:lnTo>
                  <a:lnTo>
                    <a:pt x="436" y="250"/>
                  </a:lnTo>
                  <a:lnTo>
                    <a:pt x="437" y="237"/>
                  </a:lnTo>
                  <a:lnTo>
                    <a:pt x="437" y="224"/>
                  </a:lnTo>
                  <a:lnTo>
                    <a:pt x="437" y="2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7" name="Freeform 188"/>
            <p:cNvSpPr>
              <a:spLocks noEditPoints="1"/>
            </p:cNvSpPr>
            <p:nvPr/>
          </p:nvSpPr>
          <p:spPr bwMode="auto">
            <a:xfrm>
              <a:off x="5507291" y="4468581"/>
              <a:ext cx="21968" cy="181088"/>
            </a:xfrm>
            <a:custGeom>
              <a:avLst/>
              <a:gdLst>
                <a:gd name="T0" fmla="*/ 25 w 110"/>
                <a:gd name="T1" fmla="*/ 145 h 915"/>
                <a:gd name="T2" fmla="*/ 19 w 110"/>
                <a:gd name="T3" fmla="*/ 144 h 915"/>
                <a:gd name="T4" fmla="*/ 11 w 110"/>
                <a:gd name="T5" fmla="*/ 141 h 915"/>
                <a:gd name="T6" fmla="*/ 4 w 110"/>
                <a:gd name="T7" fmla="*/ 134 h 915"/>
                <a:gd name="T8" fmla="*/ 1 w 110"/>
                <a:gd name="T9" fmla="*/ 126 h 915"/>
                <a:gd name="T10" fmla="*/ 0 w 110"/>
                <a:gd name="T11" fmla="*/ 24 h 915"/>
                <a:gd name="T12" fmla="*/ 1 w 110"/>
                <a:gd name="T13" fmla="*/ 19 h 915"/>
                <a:gd name="T14" fmla="*/ 4 w 110"/>
                <a:gd name="T15" fmla="*/ 11 h 915"/>
                <a:gd name="T16" fmla="*/ 11 w 110"/>
                <a:gd name="T17" fmla="*/ 4 h 915"/>
                <a:gd name="T18" fmla="*/ 19 w 110"/>
                <a:gd name="T19" fmla="*/ 1 h 915"/>
                <a:gd name="T20" fmla="*/ 86 w 110"/>
                <a:gd name="T21" fmla="*/ 0 h 915"/>
                <a:gd name="T22" fmla="*/ 91 w 110"/>
                <a:gd name="T23" fmla="*/ 1 h 915"/>
                <a:gd name="T24" fmla="*/ 100 w 110"/>
                <a:gd name="T25" fmla="*/ 4 h 915"/>
                <a:gd name="T26" fmla="*/ 107 w 110"/>
                <a:gd name="T27" fmla="*/ 11 h 915"/>
                <a:gd name="T28" fmla="*/ 110 w 110"/>
                <a:gd name="T29" fmla="*/ 19 h 915"/>
                <a:gd name="T30" fmla="*/ 110 w 110"/>
                <a:gd name="T31" fmla="*/ 121 h 915"/>
                <a:gd name="T32" fmla="*/ 110 w 110"/>
                <a:gd name="T33" fmla="*/ 126 h 915"/>
                <a:gd name="T34" fmla="*/ 107 w 110"/>
                <a:gd name="T35" fmla="*/ 134 h 915"/>
                <a:gd name="T36" fmla="*/ 100 w 110"/>
                <a:gd name="T37" fmla="*/ 141 h 915"/>
                <a:gd name="T38" fmla="*/ 91 w 110"/>
                <a:gd name="T39" fmla="*/ 144 h 915"/>
                <a:gd name="T40" fmla="*/ 86 w 110"/>
                <a:gd name="T41" fmla="*/ 145 h 915"/>
                <a:gd name="T42" fmla="*/ 26 w 110"/>
                <a:gd name="T43" fmla="*/ 915 h 915"/>
                <a:gd name="T44" fmla="*/ 21 w 110"/>
                <a:gd name="T45" fmla="*/ 915 h 915"/>
                <a:gd name="T46" fmla="*/ 13 w 110"/>
                <a:gd name="T47" fmla="*/ 910 h 915"/>
                <a:gd name="T48" fmla="*/ 6 w 110"/>
                <a:gd name="T49" fmla="*/ 905 h 915"/>
                <a:gd name="T50" fmla="*/ 2 w 110"/>
                <a:gd name="T51" fmla="*/ 895 h 915"/>
                <a:gd name="T52" fmla="*/ 2 w 110"/>
                <a:gd name="T53" fmla="*/ 275 h 915"/>
                <a:gd name="T54" fmla="*/ 2 w 110"/>
                <a:gd name="T55" fmla="*/ 270 h 915"/>
                <a:gd name="T56" fmla="*/ 6 w 110"/>
                <a:gd name="T57" fmla="*/ 262 h 915"/>
                <a:gd name="T58" fmla="*/ 13 w 110"/>
                <a:gd name="T59" fmla="*/ 255 h 915"/>
                <a:gd name="T60" fmla="*/ 21 w 110"/>
                <a:gd name="T61" fmla="*/ 252 h 915"/>
                <a:gd name="T62" fmla="*/ 84 w 110"/>
                <a:gd name="T63" fmla="*/ 251 h 915"/>
                <a:gd name="T64" fmla="*/ 88 w 110"/>
                <a:gd name="T65" fmla="*/ 252 h 915"/>
                <a:gd name="T66" fmla="*/ 97 w 110"/>
                <a:gd name="T67" fmla="*/ 255 h 915"/>
                <a:gd name="T68" fmla="*/ 104 w 110"/>
                <a:gd name="T69" fmla="*/ 262 h 915"/>
                <a:gd name="T70" fmla="*/ 108 w 110"/>
                <a:gd name="T71" fmla="*/ 270 h 915"/>
                <a:gd name="T72" fmla="*/ 108 w 110"/>
                <a:gd name="T73" fmla="*/ 891 h 915"/>
                <a:gd name="T74" fmla="*/ 108 w 110"/>
                <a:gd name="T75" fmla="*/ 895 h 915"/>
                <a:gd name="T76" fmla="*/ 104 w 110"/>
                <a:gd name="T77" fmla="*/ 905 h 915"/>
                <a:gd name="T78" fmla="*/ 97 w 110"/>
                <a:gd name="T79" fmla="*/ 910 h 915"/>
                <a:gd name="T80" fmla="*/ 88 w 110"/>
                <a:gd name="T81" fmla="*/ 915 h 915"/>
                <a:gd name="T82" fmla="*/ 84 w 110"/>
                <a:gd name="T83" fmla="*/ 915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5">
                  <a:moveTo>
                    <a:pt x="86" y="145"/>
                  </a:moveTo>
                  <a:lnTo>
                    <a:pt x="25" y="145"/>
                  </a:lnTo>
                  <a:lnTo>
                    <a:pt x="25" y="145"/>
                  </a:lnTo>
                  <a:lnTo>
                    <a:pt x="19" y="144"/>
                  </a:lnTo>
                  <a:lnTo>
                    <a:pt x="15" y="143"/>
                  </a:lnTo>
                  <a:lnTo>
                    <a:pt x="11" y="141"/>
                  </a:lnTo>
                  <a:lnTo>
                    <a:pt x="8" y="137"/>
                  </a:lnTo>
                  <a:lnTo>
                    <a:pt x="4" y="134"/>
                  </a:lnTo>
                  <a:lnTo>
                    <a:pt x="2" y="130"/>
                  </a:lnTo>
                  <a:lnTo>
                    <a:pt x="1" y="126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" y="19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8" y="8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1"/>
                  </a:lnTo>
                  <a:lnTo>
                    <a:pt x="95" y="2"/>
                  </a:lnTo>
                  <a:lnTo>
                    <a:pt x="100" y="4"/>
                  </a:lnTo>
                  <a:lnTo>
                    <a:pt x="103" y="8"/>
                  </a:lnTo>
                  <a:lnTo>
                    <a:pt x="107" y="11"/>
                  </a:lnTo>
                  <a:lnTo>
                    <a:pt x="109" y="15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6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3" y="137"/>
                  </a:lnTo>
                  <a:lnTo>
                    <a:pt x="100" y="141"/>
                  </a:lnTo>
                  <a:lnTo>
                    <a:pt x="95" y="143"/>
                  </a:lnTo>
                  <a:lnTo>
                    <a:pt x="91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5"/>
                  </a:moveTo>
                  <a:lnTo>
                    <a:pt x="26" y="915"/>
                  </a:lnTo>
                  <a:lnTo>
                    <a:pt x="26" y="915"/>
                  </a:lnTo>
                  <a:lnTo>
                    <a:pt x="21" y="915"/>
                  </a:lnTo>
                  <a:lnTo>
                    <a:pt x="16" y="913"/>
                  </a:lnTo>
                  <a:lnTo>
                    <a:pt x="13" y="910"/>
                  </a:lnTo>
                  <a:lnTo>
                    <a:pt x="9" y="908"/>
                  </a:lnTo>
                  <a:lnTo>
                    <a:pt x="6" y="905"/>
                  </a:lnTo>
                  <a:lnTo>
                    <a:pt x="3" y="900"/>
                  </a:lnTo>
                  <a:lnTo>
                    <a:pt x="2" y="895"/>
                  </a:lnTo>
                  <a:lnTo>
                    <a:pt x="2" y="891"/>
                  </a:lnTo>
                  <a:lnTo>
                    <a:pt x="2" y="275"/>
                  </a:lnTo>
                  <a:lnTo>
                    <a:pt x="2" y="275"/>
                  </a:lnTo>
                  <a:lnTo>
                    <a:pt x="2" y="270"/>
                  </a:lnTo>
                  <a:lnTo>
                    <a:pt x="3" y="266"/>
                  </a:lnTo>
                  <a:lnTo>
                    <a:pt x="6" y="262"/>
                  </a:lnTo>
                  <a:lnTo>
                    <a:pt x="9" y="258"/>
                  </a:lnTo>
                  <a:lnTo>
                    <a:pt x="13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1"/>
                  </a:lnTo>
                  <a:lnTo>
                    <a:pt x="84" y="251"/>
                  </a:lnTo>
                  <a:lnTo>
                    <a:pt x="84" y="251"/>
                  </a:lnTo>
                  <a:lnTo>
                    <a:pt x="88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1" y="258"/>
                  </a:lnTo>
                  <a:lnTo>
                    <a:pt x="104" y="262"/>
                  </a:lnTo>
                  <a:lnTo>
                    <a:pt x="105" y="266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8" y="895"/>
                  </a:lnTo>
                  <a:lnTo>
                    <a:pt x="105" y="900"/>
                  </a:lnTo>
                  <a:lnTo>
                    <a:pt x="104" y="905"/>
                  </a:lnTo>
                  <a:lnTo>
                    <a:pt x="101" y="908"/>
                  </a:lnTo>
                  <a:lnTo>
                    <a:pt x="97" y="910"/>
                  </a:lnTo>
                  <a:lnTo>
                    <a:pt x="93" y="913"/>
                  </a:lnTo>
                  <a:lnTo>
                    <a:pt x="88" y="915"/>
                  </a:lnTo>
                  <a:lnTo>
                    <a:pt x="84" y="915"/>
                  </a:lnTo>
                  <a:lnTo>
                    <a:pt x="84" y="915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8" name="Freeform 189"/>
            <p:cNvSpPr>
              <a:spLocks noEditPoints="1"/>
            </p:cNvSpPr>
            <p:nvPr/>
          </p:nvSpPr>
          <p:spPr bwMode="auto">
            <a:xfrm>
              <a:off x="5559539" y="4516673"/>
              <a:ext cx="105684" cy="134776"/>
            </a:xfrm>
            <a:custGeom>
              <a:avLst/>
              <a:gdLst>
                <a:gd name="T0" fmla="*/ 107 w 533"/>
                <a:gd name="T1" fmla="*/ 391 h 681"/>
                <a:gd name="T2" fmla="*/ 109 w 533"/>
                <a:gd name="T3" fmla="*/ 440 h 681"/>
                <a:gd name="T4" fmla="*/ 123 w 533"/>
                <a:gd name="T5" fmla="*/ 500 h 681"/>
                <a:gd name="T6" fmla="*/ 148 w 533"/>
                <a:gd name="T7" fmla="*/ 544 h 681"/>
                <a:gd name="T8" fmla="*/ 186 w 533"/>
                <a:gd name="T9" fmla="*/ 571 h 681"/>
                <a:gd name="T10" fmla="*/ 235 w 533"/>
                <a:gd name="T11" fmla="*/ 585 h 681"/>
                <a:gd name="T12" fmla="*/ 274 w 533"/>
                <a:gd name="T13" fmla="*/ 587 h 681"/>
                <a:gd name="T14" fmla="*/ 441 w 533"/>
                <a:gd name="T15" fmla="*/ 580 h 681"/>
                <a:gd name="T16" fmla="*/ 494 w 533"/>
                <a:gd name="T17" fmla="*/ 574 h 681"/>
                <a:gd name="T18" fmla="*/ 508 w 533"/>
                <a:gd name="T19" fmla="*/ 578 h 681"/>
                <a:gd name="T20" fmla="*/ 514 w 533"/>
                <a:gd name="T21" fmla="*/ 587 h 681"/>
                <a:gd name="T22" fmla="*/ 514 w 533"/>
                <a:gd name="T23" fmla="*/ 632 h 681"/>
                <a:gd name="T24" fmla="*/ 509 w 533"/>
                <a:gd name="T25" fmla="*/ 650 h 681"/>
                <a:gd name="T26" fmla="*/ 497 w 533"/>
                <a:gd name="T27" fmla="*/ 658 h 681"/>
                <a:gd name="T28" fmla="*/ 438 w 533"/>
                <a:gd name="T29" fmla="*/ 669 h 681"/>
                <a:gd name="T30" fmla="*/ 333 w 533"/>
                <a:gd name="T31" fmla="*/ 679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8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3 w 533"/>
                <a:gd name="T45" fmla="*/ 531 h 681"/>
                <a:gd name="T46" fmla="*/ 9 w 533"/>
                <a:gd name="T47" fmla="*/ 485 h 681"/>
                <a:gd name="T48" fmla="*/ 1 w 533"/>
                <a:gd name="T49" fmla="*/ 431 h 681"/>
                <a:gd name="T50" fmla="*/ 0 w 533"/>
                <a:gd name="T51" fmla="*/ 282 h 681"/>
                <a:gd name="T52" fmla="*/ 4 w 533"/>
                <a:gd name="T53" fmla="*/ 220 h 681"/>
                <a:gd name="T54" fmla="*/ 27 w 533"/>
                <a:gd name="T55" fmla="*/ 140 h 681"/>
                <a:gd name="T56" fmla="*/ 53 w 533"/>
                <a:gd name="T57" fmla="*/ 96 h 681"/>
                <a:gd name="T58" fmla="*/ 78 w 533"/>
                <a:gd name="T59" fmla="*/ 68 h 681"/>
                <a:gd name="T60" fmla="*/ 108 w 533"/>
                <a:gd name="T61" fmla="*/ 43 h 681"/>
                <a:gd name="T62" fmla="*/ 141 w 533"/>
                <a:gd name="T63" fmla="*/ 25 h 681"/>
                <a:gd name="T64" fmla="*/ 179 w 533"/>
                <a:gd name="T65" fmla="*/ 11 h 681"/>
                <a:gd name="T66" fmla="*/ 236 w 533"/>
                <a:gd name="T67" fmla="*/ 1 h 681"/>
                <a:gd name="T68" fmla="*/ 300 w 533"/>
                <a:gd name="T69" fmla="*/ 1 h 681"/>
                <a:gd name="T70" fmla="*/ 358 w 533"/>
                <a:gd name="T71" fmla="*/ 11 h 681"/>
                <a:gd name="T72" fmla="*/ 396 w 533"/>
                <a:gd name="T73" fmla="*/ 25 h 681"/>
                <a:gd name="T74" fmla="*/ 429 w 533"/>
                <a:gd name="T75" fmla="*/ 43 h 681"/>
                <a:gd name="T76" fmla="*/ 459 w 533"/>
                <a:gd name="T77" fmla="*/ 68 h 681"/>
                <a:gd name="T78" fmla="*/ 483 w 533"/>
                <a:gd name="T79" fmla="*/ 96 h 681"/>
                <a:gd name="T80" fmla="*/ 507 w 533"/>
                <a:gd name="T81" fmla="*/ 141 h 681"/>
                <a:gd name="T82" fmla="*/ 529 w 533"/>
                <a:gd name="T83" fmla="*/ 221 h 681"/>
                <a:gd name="T84" fmla="*/ 533 w 533"/>
                <a:gd name="T85" fmla="*/ 347 h 681"/>
                <a:gd name="T86" fmla="*/ 532 w 533"/>
                <a:gd name="T87" fmla="*/ 358 h 681"/>
                <a:gd name="T88" fmla="*/ 524 w 533"/>
                <a:gd name="T89" fmla="*/ 369 h 681"/>
                <a:gd name="T90" fmla="*/ 510 w 533"/>
                <a:gd name="T91" fmla="*/ 374 h 681"/>
                <a:gd name="T92" fmla="*/ 425 w 533"/>
                <a:gd name="T93" fmla="*/ 282 h 681"/>
                <a:gd name="T94" fmla="*/ 421 w 533"/>
                <a:gd name="T95" fmla="*/ 214 h 681"/>
                <a:gd name="T96" fmla="*/ 404 w 533"/>
                <a:gd name="T97" fmla="*/ 163 h 681"/>
                <a:gd name="T98" fmla="*/ 376 w 533"/>
                <a:gd name="T99" fmla="*/ 126 h 681"/>
                <a:gd name="T100" fmla="*/ 337 w 533"/>
                <a:gd name="T101" fmla="*/ 103 h 681"/>
                <a:gd name="T102" fmla="*/ 287 w 533"/>
                <a:gd name="T103" fmla="*/ 94 h 681"/>
                <a:gd name="T104" fmla="*/ 249 w 533"/>
                <a:gd name="T105" fmla="*/ 94 h 681"/>
                <a:gd name="T106" fmla="*/ 198 w 533"/>
                <a:gd name="T107" fmla="*/ 104 h 681"/>
                <a:gd name="T108" fmla="*/ 159 w 533"/>
                <a:gd name="T109" fmla="*/ 127 h 681"/>
                <a:gd name="T110" fmla="*/ 129 w 533"/>
                <a:gd name="T111" fmla="*/ 165 h 681"/>
                <a:gd name="T112" fmla="*/ 112 w 533"/>
                <a:gd name="T113" fmla="*/ 217 h 681"/>
                <a:gd name="T114" fmla="*/ 107 w 533"/>
                <a:gd name="T115" fmla="*/ 282 h 681"/>
                <a:gd name="T116" fmla="*/ 425 w 533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29" y="516"/>
                  </a:lnTo>
                  <a:lnTo>
                    <a:pt x="139" y="531"/>
                  </a:lnTo>
                  <a:lnTo>
                    <a:pt x="148" y="544"/>
                  </a:lnTo>
                  <a:lnTo>
                    <a:pt x="159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7" y="581"/>
                  </a:lnTo>
                  <a:lnTo>
                    <a:pt x="235" y="585"/>
                  </a:lnTo>
                  <a:lnTo>
                    <a:pt x="253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29" y="587"/>
                  </a:lnTo>
                  <a:lnTo>
                    <a:pt x="386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4" y="574"/>
                  </a:lnTo>
                  <a:lnTo>
                    <a:pt x="494" y="574"/>
                  </a:lnTo>
                  <a:lnTo>
                    <a:pt x="502" y="576"/>
                  </a:lnTo>
                  <a:lnTo>
                    <a:pt x="508" y="578"/>
                  </a:lnTo>
                  <a:lnTo>
                    <a:pt x="510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2"/>
                  </a:lnTo>
                  <a:lnTo>
                    <a:pt x="514" y="632"/>
                  </a:lnTo>
                  <a:lnTo>
                    <a:pt x="513" y="642"/>
                  </a:lnTo>
                  <a:lnTo>
                    <a:pt x="511" y="647"/>
                  </a:lnTo>
                  <a:lnTo>
                    <a:pt x="509" y="650"/>
                  </a:lnTo>
                  <a:lnTo>
                    <a:pt x="506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38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8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2" y="667"/>
                  </a:lnTo>
                  <a:lnTo>
                    <a:pt x="149" y="658"/>
                  </a:lnTo>
                  <a:lnTo>
                    <a:pt x="126" y="648"/>
                  </a:lnTo>
                  <a:lnTo>
                    <a:pt x="116" y="642"/>
                  </a:lnTo>
                  <a:lnTo>
                    <a:pt x="104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7"/>
                  </a:lnTo>
                  <a:lnTo>
                    <a:pt x="29" y="545"/>
                  </a:lnTo>
                  <a:lnTo>
                    <a:pt x="23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9" y="485"/>
                  </a:lnTo>
                  <a:lnTo>
                    <a:pt x="6" y="468"/>
                  </a:lnTo>
                  <a:lnTo>
                    <a:pt x="3" y="449"/>
                  </a:lnTo>
                  <a:lnTo>
                    <a:pt x="1" y="431"/>
                  </a:lnTo>
                  <a:lnTo>
                    <a:pt x="0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4" y="220"/>
                  </a:lnTo>
                  <a:lnTo>
                    <a:pt x="10" y="193"/>
                  </a:lnTo>
                  <a:lnTo>
                    <a:pt x="17" y="165"/>
                  </a:lnTo>
                  <a:lnTo>
                    <a:pt x="27" y="140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3" y="96"/>
                  </a:lnTo>
                  <a:lnTo>
                    <a:pt x="61" y="86"/>
                  </a:lnTo>
                  <a:lnTo>
                    <a:pt x="69" y="77"/>
                  </a:lnTo>
                  <a:lnTo>
                    <a:pt x="78" y="68"/>
                  </a:lnTo>
                  <a:lnTo>
                    <a:pt x="87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29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79" y="11"/>
                  </a:lnTo>
                  <a:lnTo>
                    <a:pt x="193" y="8"/>
                  </a:lnTo>
                  <a:lnTo>
                    <a:pt x="206" y="4"/>
                  </a:lnTo>
                  <a:lnTo>
                    <a:pt x="236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4" y="8"/>
                  </a:lnTo>
                  <a:lnTo>
                    <a:pt x="358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6" y="25"/>
                  </a:lnTo>
                  <a:lnTo>
                    <a:pt x="407" y="31"/>
                  </a:lnTo>
                  <a:lnTo>
                    <a:pt x="419" y="37"/>
                  </a:lnTo>
                  <a:lnTo>
                    <a:pt x="429" y="43"/>
                  </a:lnTo>
                  <a:lnTo>
                    <a:pt x="439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5" y="118"/>
                  </a:lnTo>
                  <a:lnTo>
                    <a:pt x="507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29" y="221"/>
                  </a:lnTo>
                  <a:lnTo>
                    <a:pt x="532" y="251"/>
                  </a:lnTo>
                  <a:lnTo>
                    <a:pt x="533" y="282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0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0" y="374"/>
                  </a:lnTo>
                  <a:lnTo>
                    <a:pt x="510" y="374"/>
                  </a:lnTo>
                  <a:close/>
                  <a:moveTo>
                    <a:pt x="425" y="282"/>
                  </a:moveTo>
                  <a:lnTo>
                    <a:pt x="425" y="282"/>
                  </a:lnTo>
                  <a:lnTo>
                    <a:pt x="425" y="258"/>
                  </a:lnTo>
                  <a:lnTo>
                    <a:pt x="423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6" y="149"/>
                  </a:lnTo>
                  <a:lnTo>
                    <a:pt x="386" y="136"/>
                  </a:lnTo>
                  <a:lnTo>
                    <a:pt x="376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7" y="103"/>
                  </a:lnTo>
                  <a:lnTo>
                    <a:pt x="322" y="98"/>
                  </a:lnTo>
                  <a:lnTo>
                    <a:pt x="305" y="95"/>
                  </a:lnTo>
                  <a:lnTo>
                    <a:pt x="287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49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198" y="104"/>
                  </a:lnTo>
                  <a:lnTo>
                    <a:pt x="185" y="110"/>
                  </a:lnTo>
                  <a:lnTo>
                    <a:pt x="171" y="118"/>
                  </a:lnTo>
                  <a:lnTo>
                    <a:pt x="159" y="127"/>
                  </a:lnTo>
                  <a:lnTo>
                    <a:pt x="148" y="139"/>
                  </a:lnTo>
                  <a:lnTo>
                    <a:pt x="139" y="151"/>
                  </a:lnTo>
                  <a:lnTo>
                    <a:pt x="129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5" y="293"/>
                  </a:lnTo>
                  <a:lnTo>
                    <a:pt x="425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9" name="Freeform 190"/>
            <p:cNvSpPr>
              <a:spLocks/>
            </p:cNvSpPr>
            <p:nvPr/>
          </p:nvSpPr>
          <p:spPr bwMode="auto">
            <a:xfrm>
              <a:off x="5689566" y="4516673"/>
              <a:ext cx="87871" cy="134776"/>
            </a:xfrm>
            <a:custGeom>
              <a:avLst/>
              <a:gdLst>
                <a:gd name="T0" fmla="*/ 177 w 443"/>
                <a:gd name="T1" fmla="*/ 680 h 681"/>
                <a:gd name="T2" fmla="*/ 75 w 443"/>
                <a:gd name="T3" fmla="*/ 671 h 681"/>
                <a:gd name="T4" fmla="*/ 25 w 443"/>
                <a:gd name="T5" fmla="*/ 663 h 681"/>
                <a:gd name="T6" fmla="*/ 7 w 443"/>
                <a:gd name="T7" fmla="*/ 654 h 681"/>
                <a:gd name="T8" fmla="*/ 1 w 443"/>
                <a:gd name="T9" fmla="*/ 643 h 681"/>
                <a:gd name="T10" fmla="*/ 0 w 443"/>
                <a:gd name="T11" fmla="*/ 596 h 681"/>
                <a:gd name="T12" fmla="*/ 5 w 443"/>
                <a:gd name="T13" fmla="*/ 586 h 681"/>
                <a:gd name="T14" fmla="*/ 14 w 443"/>
                <a:gd name="T15" fmla="*/ 579 h 681"/>
                <a:gd name="T16" fmla="*/ 28 w 443"/>
                <a:gd name="T17" fmla="*/ 578 h 681"/>
                <a:gd name="T18" fmla="*/ 127 w 443"/>
                <a:gd name="T19" fmla="*/ 587 h 681"/>
                <a:gd name="T20" fmla="*/ 217 w 443"/>
                <a:gd name="T21" fmla="*/ 592 h 681"/>
                <a:gd name="T22" fmla="*/ 268 w 443"/>
                <a:gd name="T23" fmla="*/ 587 h 681"/>
                <a:gd name="T24" fmla="*/ 298 w 443"/>
                <a:gd name="T25" fmla="*/ 578 h 681"/>
                <a:gd name="T26" fmla="*/ 319 w 443"/>
                <a:gd name="T27" fmla="*/ 562 h 681"/>
                <a:gd name="T28" fmla="*/ 331 w 443"/>
                <a:gd name="T29" fmla="*/ 538 h 681"/>
                <a:gd name="T30" fmla="*/ 336 w 443"/>
                <a:gd name="T31" fmla="*/ 506 h 681"/>
                <a:gd name="T32" fmla="*/ 331 w 443"/>
                <a:gd name="T33" fmla="*/ 480 h 681"/>
                <a:gd name="T34" fmla="*/ 304 w 443"/>
                <a:gd name="T35" fmla="*/ 446 h 681"/>
                <a:gd name="T36" fmla="*/ 245 w 443"/>
                <a:gd name="T37" fmla="*/ 405 h 681"/>
                <a:gd name="T38" fmla="*/ 97 w 443"/>
                <a:gd name="T39" fmla="*/ 316 h 681"/>
                <a:gd name="T40" fmla="*/ 53 w 443"/>
                <a:gd name="T41" fmla="*/ 280 h 681"/>
                <a:gd name="T42" fmla="*/ 26 w 443"/>
                <a:gd name="T43" fmla="*/ 248 h 681"/>
                <a:gd name="T44" fmla="*/ 9 w 443"/>
                <a:gd name="T45" fmla="*/ 213 h 681"/>
                <a:gd name="T46" fmla="*/ 1 w 443"/>
                <a:gd name="T47" fmla="*/ 174 h 681"/>
                <a:gd name="T48" fmla="*/ 1 w 443"/>
                <a:gd name="T49" fmla="*/ 137 h 681"/>
                <a:gd name="T50" fmla="*/ 17 w 443"/>
                <a:gd name="T51" fmla="*/ 82 h 681"/>
                <a:gd name="T52" fmla="*/ 49 w 443"/>
                <a:gd name="T53" fmla="*/ 42 h 681"/>
                <a:gd name="T54" fmla="*/ 95 w 443"/>
                <a:gd name="T55" fmla="*/ 17 h 681"/>
                <a:gd name="T56" fmla="*/ 153 w 443"/>
                <a:gd name="T57" fmla="*/ 3 h 681"/>
                <a:gd name="T58" fmla="*/ 219 w 443"/>
                <a:gd name="T59" fmla="*/ 0 h 681"/>
                <a:gd name="T60" fmla="*/ 318 w 443"/>
                <a:gd name="T61" fmla="*/ 4 h 681"/>
                <a:gd name="T62" fmla="*/ 407 w 443"/>
                <a:gd name="T63" fmla="*/ 16 h 681"/>
                <a:gd name="T64" fmla="*/ 421 w 443"/>
                <a:gd name="T65" fmla="*/ 20 h 681"/>
                <a:gd name="T66" fmla="*/ 429 w 443"/>
                <a:gd name="T67" fmla="*/ 31 h 681"/>
                <a:gd name="T68" fmla="*/ 430 w 443"/>
                <a:gd name="T69" fmla="*/ 79 h 681"/>
                <a:gd name="T70" fmla="*/ 429 w 443"/>
                <a:gd name="T71" fmla="*/ 88 h 681"/>
                <a:gd name="T72" fmla="*/ 421 w 443"/>
                <a:gd name="T73" fmla="*/ 97 h 681"/>
                <a:gd name="T74" fmla="*/ 409 w 443"/>
                <a:gd name="T75" fmla="*/ 100 h 681"/>
                <a:gd name="T76" fmla="*/ 368 w 443"/>
                <a:gd name="T77" fmla="*/ 97 h 681"/>
                <a:gd name="T78" fmla="*/ 219 w 443"/>
                <a:gd name="T79" fmla="*/ 90 h 681"/>
                <a:gd name="T80" fmla="*/ 173 w 443"/>
                <a:gd name="T81" fmla="*/ 93 h 681"/>
                <a:gd name="T82" fmla="*/ 138 w 443"/>
                <a:gd name="T83" fmla="*/ 102 h 681"/>
                <a:gd name="T84" fmla="*/ 119 w 443"/>
                <a:gd name="T85" fmla="*/ 117 h 681"/>
                <a:gd name="T86" fmla="*/ 109 w 443"/>
                <a:gd name="T87" fmla="*/ 140 h 681"/>
                <a:gd name="T88" fmla="*/ 107 w 443"/>
                <a:gd name="T89" fmla="*/ 160 h 681"/>
                <a:gd name="T90" fmla="*/ 118 w 443"/>
                <a:gd name="T91" fmla="*/ 197 h 681"/>
                <a:gd name="T92" fmla="*/ 154 w 443"/>
                <a:gd name="T93" fmla="*/ 229 h 681"/>
                <a:gd name="T94" fmla="*/ 310 w 443"/>
                <a:gd name="T95" fmla="*/ 323 h 681"/>
                <a:gd name="T96" fmla="*/ 344 w 443"/>
                <a:gd name="T97" fmla="*/ 345 h 681"/>
                <a:gd name="T98" fmla="*/ 384 w 443"/>
                <a:gd name="T99" fmla="*/ 377 h 681"/>
                <a:gd name="T100" fmla="*/ 413 w 443"/>
                <a:gd name="T101" fmla="*/ 409 h 681"/>
                <a:gd name="T102" fmla="*/ 431 w 443"/>
                <a:gd name="T103" fmla="*/ 444 h 681"/>
                <a:gd name="T104" fmla="*/ 440 w 443"/>
                <a:gd name="T105" fmla="*/ 479 h 681"/>
                <a:gd name="T106" fmla="*/ 443 w 443"/>
                <a:gd name="T107" fmla="*/ 506 h 681"/>
                <a:gd name="T108" fmla="*/ 432 w 443"/>
                <a:gd name="T109" fmla="*/ 568 h 681"/>
                <a:gd name="T110" fmla="*/ 406 w 443"/>
                <a:gd name="T111" fmla="*/ 615 h 681"/>
                <a:gd name="T112" fmla="*/ 365 w 443"/>
                <a:gd name="T113" fmla="*/ 649 h 681"/>
                <a:gd name="T114" fmla="*/ 309 w 443"/>
                <a:gd name="T115" fmla="*/ 671 h 681"/>
                <a:gd name="T116" fmla="*/ 241 w 443"/>
                <a:gd name="T117" fmla="*/ 68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3" h="681">
                  <a:moveTo>
                    <a:pt x="217" y="681"/>
                  </a:moveTo>
                  <a:lnTo>
                    <a:pt x="217" y="681"/>
                  </a:lnTo>
                  <a:lnTo>
                    <a:pt x="177" y="680"/>
                  </a:lnTo>
                  <a:lnTo>
                    <a:pt x="126" y="677"/>
                  </a:lnTo>
                  <a:lnTo>
                    <a:pt x="100" y="674"/>
                  </a:lnTo>
                  <a:lnTo>
                    <a:pt x="75" y="671"/>
                  </a:lnTo>
                  <a:lnTo>
                    <a:pt x="49" y="667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59"/>
                  </a:lnTo>
                  <a:lnTo>
                    <a:pt x="10" y="657"/>
                  </a:lnTo>
                  <a:lnTo>
                    <a:pt x="7" y="654"/>
                  </a:lnTo>
                  <a:lnTo>
                    <a:pt x="5" y="651"/>
                  </a:lnTo>
                  <a:lnTo>
                    <a:pt x="2" y="647"/>
                  </a:lnTo>
                  <a:lnTo>
                    <a:pt x="1" y="643"/>
                  </a:lnTo>
                  <a:lnTo>
                    <a:pt x="0" y="639"/>
                  </a:lnTo>
                  <a:lnTo>
                    <a:pt x="0" y="596"/>
                  </a:lnTo>
                  <a:lnTo>
                    <a:pt x="0" y="596"/>
                  </a:lnTo>
                  <a:lnTo>
                    <a:pt x="1" y="592"/>
                  </a:lnTo>
                  <a:lnTo>
                    <a:pt x="2" y="588"/>
                  </a:lnTo>
                  <a:lnTo>
                    <a:pt x="5" y="586"/>
                  </a:lnTo>
                  <a:lnTo>
                    <a:pt x="7" y="583"/>
                  </a:lnTo>
                  <a:lnTo>
                    <a:pt x="10" y="581"/>
                  </a:lnTo>
                  <a:lnTo>
                    <a:pt x="14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8" y="578"/>
                  </a:lnTo>
                  <a:lnTo>
                    <a:pt x="28" y="578"/>
                  </a:lnTo>
                  <a:lnTo>
                    <a:pt x="75" y="584"/>
                  </a:lnTo>
                  <a:lnTo>
                    <a:pt x="127" y="587"/>
                  </a:lnTo>
                  <a:lnTo>
                    <a:pt x="177" y="591"/>
                  </a:lnTo>
                  <a:lnTo>
                    <a:pt x="217" y="592"/>
                  </a:lnTo>
                  <a:lnTo>
                    <a:pt x="217" y="592"/>
                  </a:lnTo>
                  <a:lnTo>
                    <a:pt x="244" y="591"/>
                  </a:lnTo>
                  <a:lnTo>
                    <a:pt x="257" y="589"/>
                  </a:lnTo>
                  <a:lnTo>
                    <a:pt x="268" y="587"/>
                  </a:lnTo>
                  <a:lnTo>
                    <a:pt x="279" y="585"/>
                  </a:lnTo>
                  <a:lnTo>
                    <a:pt x="289" y="581"/>
                  </a:lnTo>
                  <a:lnTo>
                    <a:pt x="298" y="578"/>
                  </a:lnTo>
                  <a:lnTo>
                    <a:pt x="305" y="573"/>
                  </a:lnTo>
                  <a:lnTo>
                    <a:pt x="313" y="568"/>
                  </a:lnTo>
                  <a:lnTo>
                    <a:pt x="319" y="562"/>
                  </a:lnTo>
                  <a:lnTo>
                    <a:pt x="325" y="554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7"/>
                  </a:lnTo>
                  <a:lnTo>
                    <a:pt x="336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0"/>
                  </a:lnTo>
                  <a:lnTo>
                    <a:pt x="326" y="469"/>
                  </a:lnTo>
                  <a:lnTo>
                    <a:pt x="317" y="457"/>
                  </a:lnTo>
                  <a:lnTo>
                    <a:pt x="304" y="446"/>
                  </a:lnTo>
                  <a:lnTo>
                    <a:pt x="289" y="433"/>
                  </a:lnTo>
                  <a:lnTo>
                    <a:pt x="270" y="420"/>
                  </a:lnTo>
                  <a:lnTo>
                    <a:pt x="245" y="405"/>
                  </a:lnTo>
                  <a:lnTo>
                    <a:pt x="124" y="332"/>
                  </a:lnTo>
                  <a:lnTo>
                    <a:pt x="124" y="332"/>
                  </a:lnTo>
                  <a:lnTo>
                    <a:pt x="97" y="316"/>
                  </a:lnTo>
                  <a:lnTo>
                    <a:pt x="73" y="298"/>
                  </a:lnTo>
                  <a:lnTo>
                    <a:pt x="62" y="289"/>
                  </a:lnTo>
                  <a:lnTo>
                    <a:pt x="53" y="280"/>
                  </a:lnTo>
                  <a:lnTo>
                    <a:pt x="42" y="269"/>
                  </a:lnTo>
                  <a:lnTo>
                    <a:pt x="34" y="259"/>
                  </a:lnTo>
                  <a:lnTo>
                    <a:pt x="26" y="248"/>
                  </a:lnTo>
                  <a:lnTo>
                    <a:pt x="19" y="237"/>
                  </a:lnTo>
                  <a:lnTo>
                    <a:pt x="14" y="226"/>
                  </a:lnTo>
                  <a:lnTo>
                    <a:pt x="9" y="213"/>
                  </a:lnTo>
                  <a:lnTo>
                    <a:pt x="6" y="201"/>
                  </a:lnTo>
                  <a:lnTo>
                    <a:pt x="2" y="188"/>
                  </a:lnTo>
                  <a:lnTo>
                    <a:pt x="1" y="174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1" y="137"/>
                  </a:lnTo>
                  <a:lnTo>
                    <a:pt x="5" y="117"/>
                  </a:lnTo>
                  <a:lnTo>
                    <a:pt x="10" y="98"/>
                  </a:lnTo>
                  <a:lnTo>
                    <a:pt x="17" y="82"/>
                  </a:lnTo>
                  <a:lnTo>
                    <a:pt x="26" y="68"/>
                  </a:lnTo>
                  <a:lnTo>
                    <a:pt x="37" y="54"/>
                  </a:lnTo>
                  <a:lnTo>
                    <a:pt x="49" y="42"/>
                  </a:lnTo>
                  <a:lnTo>
                    <a:pt x="63" y="33"/>
                  </a:lnTo>
                  <a:lnTo>
                    <a:pt x="78" y="24"/>
                  </a:lnTo>
                  <a:lnTo>
                    <a:pt x="95" y="17"/>
                  </a:lnTo>
                  <a:lnTo>
                    <a:pt x="114" y="11"/>
                  </a:lnTo>
                  <a:lnTo>
                    <a:pt x="132" y="7"/>
                  </a:lnTo>
                  <a:lnTo>
                    <a:pt x="153" y="3"/>
                  </a:lnTo>
                  <a:lnTo>
                    <a:pt x="174" y="1"/>
                  </a:lnTo>
                  <a:lnTo>
                    <a:pt x="196" y="0"/>
                  </a:lnTo>
                  <a:lnTo>
                    <a:pt x="219" y="0"/>
                  </a:lnTo>
                  <a:lnTo>
                    <a:pt x="219" y="0"/>
                  </a:lnTo>
                  <a:lnTo>
                    <a:pt x="268" y="1"/>
                  </a:lnTo>
                  <a:lnTo>
                    <a:pt x="318" y="4"/>
                  </a:lnTo>
                  <a:lnTo>
                    <a:pt x="364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3" y="17"/>
                  </a:lnTo>
                  <a:lnTo>
                    <a:pt x="417" y="18"/>
                  </a:lnTo>
                  <a:lnTo>
                    <a:pt x="421" y="20"/>
                  </a:lnTo>
                  <a:lnTo>
                    <a:pt x="424" y="24"/>
                  </a:lnTo>
                  <a:lnTo>
                    <a:pt x="427" y="26"/>
                  </a:lnTo>
                  <a:lnTo>
                    <a:pt x="429" y="31"/>
                  </a:lnTo>
                  <a:lnTo>
                    <a:pt x="430" y="34"/>
                  </a:lnTo>
                  <a:lnTo>
                    <a:pt x="430" y="40"/>
                  </a:lnTo>
                  <a:lnTo>
                    <a:pt x="430" y="79"/>
                  </a:lnTo>
                  <a:lnTo>
                    <a:pt x="430" y="79"/>
                  </a:lnTo>
                  <a:lnTo>
                    <a:pt x="430" y="85"/>
                  </a:lnTo>
                  <a:lnTo>
                    <a:pt x="429" y="88"/>
                  </a:lnTo>
                  <a:lnTo>
                    <a:pt x="427" y="93"/>
                  </a:lnTo>
                  <a:lnTo>
                    <a:pt x="424" y="95"/>
                  </a:lnTo>
                  <a:lnTo>
                    <a:pt x="421" y="97"/>
                  </a:lnTo>
                  <a:lnTo>
                    <a:pt x="417" y="98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68" y="97"/>
                  </a:lnTo>
                  <a:lnTo>
                    <a:pt x="322" y="94"/>
                  </a:lnTo>
                  <a:lnTo>
                    <a:pt x="271" y="92"/>
                  </a:lnTo>
                  <a:lnTo>
                    <a:pt x="219" y="90"/>
                  </a:lnTo>
                  <a:lnTo>
                    <a:pt x="219" y="90"/>
                  </a:lnTo>
                  <a:lnTo>
                    <a:pt x="195" y="90"/>
                  </a:lnTo>
                  <a:lnTo>
                    <a:pt x="173" y="93"/>
                  </a:lnTo>
                  <a:lnTo>
                    <a:pt x="154" y="96"/>
                  </a:lnTo>
                  <a:lnTo>
                    <a:pt x="146" y="98"/>
                  </a:lnTo>
                  <a:lnTo>
                    <a:pt x="138" y="102"/>
                  </a:lnTo>
                  <a:lnTo>
                    <a:pt x="131" y="107"/>
                  </a:lnTo>
                  <a:lnTo>
                    <a:pt x="124" y="111"/>
                  </a:lnTo>
                  <a:lnTo>
                    <a:pt x="119" y="117"/>
                  </a:lnTo>
                  <a:lnTo>
                    <a:pt x="115" y="124"/>
                  </a:lnTo>
                  <a:lnTo>
                    <a:pt x="111" y="131"/>
                  </a:lnTo>
                  <a:lnTo>
                    <a:pt x="109" y="140"/>
                  </a:lnTo>
                  <a:lnTo>
                    <a:pt x="107" y="149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8" y="173"/>
                  </a:lnTo>
                  <a:lnTo>
                    <a:pt x="112" y="186"/>
                  </a:lnTo>
                  <a:lnTo>
                    <a:pt x="118" y="197"/>
                  </a:lnTo>
                  <a:lnTo>
                    <a:pt x="127" y="207"/>
                  </a:lnTo>
                  <a:lnTo>
                    <a:pt x="139" y="218"/>
                  </a:lnTo>
                  <a:lnTo>
                    <a:pt x="154" y="229"/>
                  </a:lnTo>
                  <a:lnTo>
                    <a:pt x="171" y="241"/>
                  </a:lnTo>
                  <a:lnTo>
                    <a:pt x="190" y="252"/>
                  </a:lnTo>
                  <a:lnTo>
                    <a:pt x="310" y="323"/>
                  </a:lnTo>
                  <a:lnTo>
                    <a:pt x="310" y="323"/>
                  </a:lnTo>
                  <a:lnTo>
                    <a:pt x="328" y="335"/>
                  </a:lnTo>
                  <a:lnTo>
                    <a:pt x="344" y="345"/>
                  </a:lnTo>
                  <a:lnTo>
                    <a:pt x="359" y="355"/>
                  </a:lnTo>
                  <a:lnTo>
                    <a:pt x="373" y="367"/>
                  </a:lnTo>
                  <a:lnTo>
                    <a:pt x="384" y="377"/>
                  </a:lnTo>
                  <a:lnTo>
                    <a:pt x="396" y="389"/>
                  </a:lnTo>
                  <a:lnTo>
                    <a:pt x="405" y="399"/>
                  </a:lnTo>
                  <a:lnTo>
                    <a:pt x="413" y="409"/>
                  </a:lnTo>
                  <a:lnTo>
                    <a:pt x="421" y="421"/>
                  </a:lnTo>
                  <a:lnTo>
                    <a:pt x="427" y="432"/>
                  </a:lnTo>
                  <a:lnTo>
                    <a:pt x="431" y="444"/>
                  </a:lnTo>
                  <a:lnTo>
                    <a:pt x="436" y="455"/>
                  </a:lnTo>
                  <a:lnTo>
                    <a:pt x="438" y="468"/>
                  </a:lnTo>
                  <a:lnTo>
                    <a:pt x="440" y="479"/>
                  </a:lnTo>
                  <a:lnTo>
                    <a:pt x="442" y="492"/>
                  </a:lnTo>
                  <a:lnTo>
                    <a:pt x="443" y="506"/>
                  </a:lnTo>
                  <a:lnTo>
                    <a:pt x="443" y="506"/>
                  </a:lnTo>
                  <a:lnTo>
                    <a:pt x="442" y="527"/>
                  </a:lnTo>
                  <a:lnTo>
                    <a:pt x="438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7" y="601"/>
                  </a:lnTo>
                  <a:lnTo>
                    <a:pt x="406" y="615"/>
                  </a:lnTo>
                  <a:lnTo>
                    <a:pt x="395" y="628"/>
                  </a:lnTo>
                  <a:lnTo>
                    <a:pt x="380" y="639"/>
                  </a:lnTo>
                  <a:lnTo>
                    <a:pt x="365" y="649"/>
                  </a:lnTo>
                  <a:lnTo>
                    <a:pt x="348" y="658"/>
                  </a:lnTo>
                  <a:lnTo>
                    <a:pt x="329" y="665"/>
                  </a:lnTo>
                  <a:lnTo>
                    <a:pt x="309" y="671"/>
                  </a:lnTo>
                  <a:lnTo>
                    <a:pt x="288" y="675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7" y="681"/>
                  </a:lnTo>
                  <a:lnTo>
                    <a:pt x="217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0" name="Freeform 192"/>
            <p:cNvSpPr>
              <a:spLocks noEditPoints="1"/>
            </p:cNvSpPr>
            <p:nvPr/>
          </p:nvSpPr>
          <p:spPr bwMode="auto">
            <a:xfrm>
              <a:off x="3951130" y="2395283"/>
              <a:ext cx="1497382" cy="1517569"/>
            </a:xfrm>
            <a:custGeom>
              <a:avLst/>
              <a:gdLst>
                <a:gd name="T0" fmla="*/ 6426 w 7566"/>
                <a:gd name="T1" fmla="*/ 3577 h 7669"/>
                <a:gd name="T2" fmla="*/ 6030 w 7566"/>
                <a:gd name="T3" fmla="*/ 3166 h 7669"/>
                <a:gd name="T4" fmla="*/ 5444 w 7566"/>
                <a:gd name="T5" fmla="*/ 3147 h 7669"/>
                <a:gd name="T6" fmla="*/ 5018 w 7566"/>
                <a:gd name="T7" fmla="*/ 3524 h 7669"/>
                <a:gd name="T8" fmla="*/ 4873 w 7566"/>
                <a:gd name="T9" fmla="*/ 4239 h 7669"/>
                <a:gd name="T10" fmla="*/ 5030 w 7566"/>
                <a:gd name="T11" fmla="*/ 5062 h 7669"/>
                <a:gd name="T12" fmla="*/ 5325 w 7566"/>
                <a:gd name="T13" fmla="*/ 5359 h 7669"/>
                <a:gd name="T14" fmla="*/ 5844 w 7566"/>
                <a:gd name="T15" fmla="*/ 5436 h 7669"/>
                <a:gd name="T16" fmla="*/ 6191 w 7566"/>
                <a:gd name="T17" fmla="*/ 5286 h 7669"/>
                <a:gd name="T18" fmla="*/ 6464 w 7566"/>
                <a:gd name="T19" fmla="*/ 4867 h 7669"/>
                <a:gd name="T20" fmla="*/ 2676 w 7566"/>
                <a:gd name="T21" fmla="*/ 4144 h 7669"/>
                <a:gd name="T22" fmla="*/ 2458 w 7566"/>
                <a:gd name="T23" fmla="*/ 3401 h 7669"/>
                <a:gd name="T24" fmla="*/ 2209 w 7566"/>
                <a:gd name="T25" fmla="*/ 3178 h 7669"/>
                <a:gd name="T26" fmla="*/ 1729 w 7566"/>
                <a:gd name="T27" fmla="*/ 3096 h 7669"/>
                <a:gd name="T28" fmla="*/ 1328 w 7566"/>
                <a:gd name="T29" fmla="*/ 3265 h 7669"/>
                <a:gd name="T30" fmla="*/ 1053 w 7566"/>
                <a:gd name="T31" fmla="*/ 3761 h 7669"/>
                <a:gd name="T32" fmla="*/ 1022 w 7566"/>
                <a:gd name="T33" fmla="*/ 4605 h 7669"/>
                <a:gd name="T34" fmla="*/ 1280 w 7566"/>
                <a:gd name="T35" fmla="*/ 5195 h 7669"/>
                <a:gd name="T36" fmla="*/ 1552 w 7566"/>
                <a:gd name="T37" fmla="*/ 5381 h 7669"/>
                <a:gd name="T38" fmla="*/ 2120 w 7566"/>
                <a:gd name="T39" fmla="*/ 5389 h 7669"/>
                <a:gd name="T40" fmla="*/ 2533 w 7566"/>
                <a:gd name="T41" fmla="*/ 4999 h 7669"/>
                <a:gd name="T42" fmla="*/ 2679 w 7566"/>
                <a:gd name="T43" fmla="*/ 4283 h 7669"/>
                <a:gd name="T44" fmla="*/ 4634 w 7566"/>
                <a:gd name="T45" fmla="*/ 57 h 7669"/>
                <a:gd name="T46" fmla="*/ 4850 w 7566"/>
                <a:gd name="T47" fmla="*/ 259 h 7669"/>
                <a:gd name="T48" fmla="*/ 4995 w 7566"/>
                <a:gd name="T49" fmla="*/ 2653 h 7669"/>
                <a:gd name="T50" fmla="*/ 5412 w 7566"/>
                <a:gd name="T51" fmla="*/ 2335 h 7669"/>
                <a:gd name="T52" fmla="*/ 5992 w 7566"/>
                <a:gd name="T53" fmla="*/ 2222 h 7669"/>
                <a:gd name="T54" fmla="*/ 6512 w 7566"/>
                <a:gd name="T55" fmla="*/ 2317 h 7669"/>
                <a:gd name="T56" fmla="*/ 6981 w 7566"/>
                <a:gd name="T57" fmla="*/ 2632 h 7669"/>
                <a:gd name="T58" fmla="*/ 7318 w 7566"/>
                <a:gd name="T59" fmla="*/ 3105 h 7669"/>
                <a:gd name="T60" fmla="*/ 7522 w 7566"/>
                <a:gd name="T61" fmla="*/ 3746 h 7669"/>
                <a:gd name="T62" fmla="*/ 7561 w 7566"/>
                <a:gd name="T63" fmla="*/ 4451 h 7669"/>
                <a:gd name="T64" fmla="*/ 7441 w 7566"/>
                <a:gd name="T65" fmla="*/ 5157 h 7669"/>
                <a:gd name="T66" fmla="*/ 7152 w 7566"/>
                <a:gd name="T67" fmla="*/ 5734 h 7669"/>
                <a:gd name="T68" fmla="*/ 6706 w 7566"/>
                <a:gd name="T69" fmla="*/ 6103 h 7669"/>
                <a:gd name="T70" fmla="*/ 6108 w 7566"/>
                <a:gd name="T71" fmla="*/ 6276 h 7669"/>
                <a:gd name="T72" fmla="*/ 5474 w 7566"/>
                <a:gd name="T73" fmla="*/ 6284 h 7669"/>
                <a:gd name="T74" fmla="*/ 4835 w 7566"/>
                <a:gd name="T75" fmla="*/ 6126 h 7669"/>
                <a:gd name="T76" fmla="*/ 4339 w 7566"/>
                <a:gd name="T77" fmla="*/ 5797 h 7669"/>
                <a:gd name="T78" fmla="*/ 4010 w 7566"/>
                <a:gd name="T79" fmla="*/ 5298 h 7669"/>
                <a:gd name="T80" fmla="*/ 3874 w 7566"/>
                <a:gd name="T81" fmla="*/ 4629 h 7669"/>
                <a:gd name="T82" fmla="*/ 3869 w 7566"/>
                <a:gd name="T83" fmla="*/ 315 h 7669"/>
                <a:gd name="T84" fmla="*/ 4046 w 7566"/>
                <a:gd name="T85" fmla="*/ 91 h 7669"/>
                <a:gd name="T86" fmla="*/ 4370 w 7566"/>
                <a:gd name="T87" fmla="*/ 0 h 7669"/>
                <a:gd name="T88" fmla="*/ 931 w 7566"/>
                <a:gd name="T89" fmla="*/ 7423 h 7669"/>
                <a:gd name="T90" fmla="*/ 692 w 7566"/>
                <a:gd name="T91" fmla="*/ 7632 h 7669"/>
                <a:gd name="T92" fmla="*/ 5 w 7566"/>
                <a:gd name="T93" fmla="*/ 3841 h 7669"/>
                <a:gd name="T94" fmla="*/ 157 w 7566"/>
                <a:gd name="T95" fmla="*/ 3187 h 7669"/>
                <a:gd name="T96" fmla="*/ 501 w 7566"/>
                <a:gd name="T97" fmla="*/ 2700 h 7669"/>
                <a:gd name="T98" fmla="*/ 1009 w 7566"/>
                <a:gd name="T99" fmla="*/ 2381 h 7669"/>
                <a:gd name="T100" fmla="*/ 1654 w 7566"/>
                <a:gd name="T101" fmla="*/ 2233 h 7669"/>
                <a:gd name="T102" fmla="*/ 2284 w 7566"/>
                <a:gd name="T103" fmla="*/ 2257 h 7669"/>
                <a:gd name="T104" fmla="*/ 2876 w 7566"/>
                <a:gd name="T105" fmla="*/ 2463 h 7669"/>
                <a:gd name="T106" fmla="*/ 3307 w 7566"/>
                <a:gd name="T107" fmla="*/ 2840 h 7669"/>
                <a:gd name="T108" fmla="*/ 3584 w 7566"/>
                <a:gd name="T109" fmla="*/ 3423 h 7669"/>
                <a:gd name="T110" fmla="*/ 3692 w 7566"/>
                <a:gd name="T111" fmla="*/ 4128 h 7669"/>
                <a:gd name="T112" fmla="*/ 3642 w 7566"/>
                <a:gd name="T113" fmla="*/ 4836 h 7669"/>
                <a:gd name="T114" fmla="*/ 3425 w 7566"/>
                <a:gd name="T115" fmla="*/ 5472 h 7669"/>
                <a:gd name="T116" fmla="*/ 3079 w 7566"/>
                <a:gd name="T117" fmla="*/ 5930 h 7669"/>
                <a:gd name="T118" fmla="*/ 2604 w 7566"/>
                <a:gd name="T119" fmla="*/ 6221 h 7669"/>
                <a:gd name="T120" fmla="*/ 2075 w 7566"/>
                <a:gd name="T121" fmla="*/ 6300 h 7669"/>
                <a:gd name="T122" fmla="*/ 1507 w 7566"/>
                <a:gd name="T123" fmla="*/ 6183 h 7669"/>
                <a:gd name="T124" fmla="*/ 1097 w 7566"/>
                <a:gd name="T125" fmla="*/ 5855 h 7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66" h="7669">
                  <a:moveTo>
                    <a:pt x="6551" y="4239"/>
                  </a:moveTo>
                  <a:lnTo>
                    <a:pt x="6551" y="4239"/>
                  </a:lnTo>
                  <a:lnTo>
                    <a:pt x="6550" y="4174"/>
                  </a:lnTo>
                  <a:lnTo>
                    <a:pt x="6547" y="4111"/>
                  </a:lnTo>
                  <a:lnTo>
                    <a:pt x="6543" y="4049"/>
                  </a:lnTo>
                  <a:lnTo>
                    <a:pt x="6537" y="3989"/>
                  </a:lnTo>
                  <a:lnTo>
                    <a:pt x="6529" y="3932"/>
                  </a:lnTo>
                  <a:lnTo>
                    <a:pt x="6520" y="3876"/>
                  </a:lnTo>
                  <a:lnTo>
                    <a:pt x="6508" y="3821"/>
                  </a:lnTo>
                  <a:lnTo>
                    <a:pt x="6496" y="3769"/>
                  </a:lnTo>
                  <a:lnTo>
                    <a:pt x="6481" y="3717"/>
                  </a:lnTo>
                  <a:lnTo>
                    <a:pt x="6464" y="3669"/>
                  </a:lnTo>
                  <a:lnTo>
                    <a:pt x="6446" y="3622"/>
                  </a:lnTo>
                  <a:lnTo>
                    <a:pt x="6426" y="3577"/>
                  </a:lnTo>
                  <a:lnTo>
                    <a:pt x="6405" y="3534"/>
                  </a:lnTo>
                  <a:lnTo>
                    <a:pt x="6381" y="3493"/>
                  </a:lnTo>
                  <a:lnTo>
                    <a:pt x="6356" y="3452"/>
                  </a:lnTo>
                  <a:lnTo>
                    <a:pt x="6329" y="3416"/>
                  </a:lnTo>
                  <a:lnTo>
                    <a:pt x="6329" y="3416"/>
                  </a:lnTo>
                  <a:lnTo>
                    <a:pt x="6302" y="3378"/>
                  </a:lnTo>
                  <a:lnTo>
                    <a:pt x="6272" y="3342"/>
                  </a:lnTo>
                  <a:lnTo>
                    <a:pt x="6241" y="3310"/>
                  </a:lnTo>
                  <a:lnTo>
                    <a:pt x="6209" y="3280"/>
                  </a:lnTo>
                  <a:lnTo>
                    <a:pt x="6176" y="3253"/>
                  </a:lnTo>
                  <a:lnTo>
                    <a:pt x="6141" y="3226"/>
                  </a:lnTo>
                  <a:lnTo>
                    <a:pt x="6106" y="3204"/>
                  </a:lnTo>
                  <a:lnTo>
                    <a:pt x="6069" y="3184"/>
                  </a:lnTo>
                  <a:lnTo>
                    <a:pt x="6030" y="3166"/>
                  </a:lnTo>
                  <a:lnTo>
                    <a:pt x="5991" y="3150"/>
                  </a:lnTo>
                  <a:lnTo>
                    <a:pt x="5950" y="3137"/>
                  </a:lnTo>
                  <a:lnTo>
                    <a:pt x="5907" y="3126"/>
                  </a:lnTo>
                  <a:lnTo>
                    <a:pt x="5865" y="3117"/>
                  </a:lnTo>
                  <a:lnTo>
                    <a:pt x="5820" y="3111"/>
                  </a:lnTo>
                  <a:lnTo>
                    <a:pt x="5774" y="3107"/>
                  </a:lnTo>
                  <a:lnTo>
                    <a:pt x="5726" y="3106"/>
                  </a:lnTo>
                  <a:lnTo>
                    <a:pt x="5726" y="3106"/>
                  </a:lnTo>
                  <a:lnTo>
                    <a:pt x="5676" y="3107"/>
                  </a:lnTo>
                  <a:lnTo>
                    <a:pt x="5626" y="3111"/>
                  </a:lnTo>
                  <a:lnTo>
                    <a:pt x="5578" y="3116"/>
                  </a:lnTo>
                  <a:lnTo>
                    <a:pt x="5532" y="3124"/>
                  </a:lnTo>
                  <a:lnTo>
                    <a:pt x="5487" y="3135"/>
                  </a:lnTo>
                  <a:lnTo>
                    <a:pt x="5444" y="3147"/>
                  </a:lnTo>
                  <a:lnTo>
                    <a:pt x="5403" y="3162"/>
                  </a:lnTo>
                  <a:lnTo>
                    <a:pt x="5362" y="3179"/>
                  </a:lnTo>
                  <a:lnTo>
                    <a:pt x="5323" y="3199"/>
                  </a:lnTo>
                  <a:lnTo>
                    <a:pt x="5286" y="3221"/>
                  </a:lnTo>
                  <a:lnTo>
                    <a:pt x="5250" y="3245"/>
                  </a:lnTo>
                  <a:lnTo>
                    <a:pt x="5216" y="3271"/>
                  </a:lnTo>
                  <a:lnTo>
                    <a:pt x="5183" y="3300"/>
                  </a:lnTo>
                  <a:lnTo>
                    <a:pt x="5151" y="3331"/>
                  </a:lnTo>
                  <a:lnTo>
                    <a:pt x="5122" y="3364"/>
                  </a:lnTo>
                  <a:lnTo>
                    <a:pt x="5094" y="3401"/>
                  </a:lnTo>
                  <a:lnTo>
                    <a:pt x="5094" y="3401"/>
                  </a:lnTo>
                  <a:lnTo>
                    <a:pt x="5066" y="3440"/>
                  </a:lnTo>
                  <a:lnTo>
                    <a:pt x="5041" y="3481"/>
                  </a:lnTo>
                  <a:lnTo>
                    <a:pt x="5018" y="3524"/>
                  </a:lnTo>
                  <a:lnTo>
                    <a:pt x="4996" y="3568"/>
                  </a:lnTo>
                  <a:lnTo>
                    <a:pt x="4977" y="3615"/>
                  </a:lnTo>
                  <a:lnTo>
                    <a:pt x="4959" y="3663"/>
                  </a:lnTo>
                  <a:lnTo>
                    <a:pt x="4943" y="3713"/>
                  </a:lnTo>
                  <a:lnTo>
                    <a:pt x="4928" y="3764"/>
                  </a:lnTo>
                  <a:lnTo>
                    <a:pt x="4915" y="3818"/>
                  </a:lnTo>
                  <a:lnTo>
                    <a:pt x="4904" y="3873"/>
                  </a:lnTo>
                  <a:lnTo>
                    <a:pt x="4894" y="3930"/>
                  </a:lnTo>
                  <a:lnTo>
                    <a:pt x="4886" y="3988"/>
                  </a:lnTo>
                  <a:lnTo>
                    <a:pt x="4881" y="4049"/>
                  </a:lnTo>
                  <a:lnTo>
                    <a:pt x="4876" y="4111"/>
                  </a:lnTo>
                  <a:lnTo>
                    <a:pt x="4874" y="4174"/>
                  </a:lnTo>
                  <a:lnTo>
                    <a:pt x="4873" y="4239"/>
                  </a:lnTo>
                  <a:lnTo>
                    <a:pt x="4873" y="4239"/>
                  </a:lnTo>
                  <a:lnTo>
                    <a:pt x="4874" y="4315"/>
                  </a:lnTo>
                  <a:lnTo>
                    <a:pt x="4876" y="4388"/>
                  </a:lnTo>
                  <a:lnTo>
                    <a:pt x="4879" y="4459"/>
                  </a:lnTo>
                  <a:lnTo>
                    <a:pt x="4885" y="4527"/>
                  </a:lnTo>
                  <a:lnTo>
                    <a:pt x="4892" y="4593"/>
                  </a:lnTo>
                  <a:lnTo>
                    <a:pt x="4901" y="4656"/>
                  </a:lnTo>
                  <a:lnTo>
                    <a:pt x="4912" y="4715"/>
                  </a:lnTo>
                  <a:lnTo>
                    <a:pt x="4924" y="4773"/>
                  </a:lnTo>
                  <a:lnTo>
                    <a:pt x="4938" y="4828"/>
                  </a:lnTo>
                  <a:lnTo>
                    <a:pt x="4953" y="4879"/>
                  </a:lnTo>
                  <a:lnTo>
                    <a:pt x="4970" y="4929"/>
                  </a:lnTo>
                  <a:lnTo>
                    <a:pt x="4988" y="4976"/>
                  </a:lnTo>
                  <a:lnTo>
                    <a:pt x="5009" y="5020"/>
                  </a:lnTo>
                  <a:lnTo>
                    <a:pt x="5030" y="5062"/>
                  </a:lnTo>
                  <a:lnTo>
                    <a:pt x="5054" y="5101"/>
                  </a:lnTo>
                  <a:lnTo>
                    <a:pt x="5065" y="5119"/>
                  </a:lnTo>
                  <a:lnTo>
                    <a:pt x="5078" y="5137"/>
                  </a:lnTo>
                  <a:lnTo>
                    <a:pt x="5078" y="5137"/>
                  </a:lnTo>
                  <a:lnTo>
                    <a:pt x="5107" y="5175"/>
                  </a:lnTo>
                  <a:lnTo>
                    <a:pt x="5136" y="5210"/>
                  </a:lnTo>
                  <a:lnTo>
                    <a:pt x="5167" y="5243"/>
                  </a:lnTo>
                  <a:lnTo>
                    <a:pt x="5199" y="5273"/>
                  </a:lnTo>
                  <a:lnTo>
                    <a:pt x="5234" y="5300"/>
                  </a:lnTo>
                  <a:lnTo>
                    <a:pt x="5251" y="5313"/>
                  </a:lnTo>
                  <a:lnTo>
                    <a:pt x="5268" y="5325"/>
                  </a:lnTo>
                  <a:lnTo>
                    <a:pt x="5287" y="5337"/>
                  </a:lnTo>
                  <a:lnTo>
                    <a:pt x="5305" y="5348"/>
                  </a:lnTo>
                  <a:lnTo>
                    <a:pt x="5325" y="5359"/>
                  </a:lnTo>
                  <a:lnTo>
                    <a:pt x="5343" y="5369"/>
                  </a:lnTo>
                  <a:lnTo>
                    <a:pt x="5362" y="5378"/>
                  </a:lnTo>
                  <a:lnTo>
                    <a:pt x="5382" y="5387"/>
                  </a:lnTo>
                  <a:lnTo>
                    <a:pt x="5423" y="5403"/>
                  </a:lnTo>
                  <a:lnTo>
                    <a:pt x="5466" y="5416"/>
                  </a:lnTo>
                  <a:lnTo>
                    <a:pt x="5509" y="5428"/>
                  </a:lnTo>
                  <a:lnTo>
                    <a:pt x="5554" y="5436"/>
                  </a:lnTo>
                  <a:lnTo>
                    <a:pt x="5600" y="5441"/>
                  </a:lnTo>
                  <a:lnTo>
                    <a:pt x="5648" y="5445"/>
                  </a:lnTo>
                  <a:lnTo>
                    <a:pt x="5696" y="5446"/>
                  </a:lnTo>
                  <a:lnTo>
                    <a:pt x="5696" y="5446"/>
                  </a:lnTo>
                  <a:lnTo>
                    <a:pt x="5748" y="5445"/>
                  </a:lnTo>
                  <a:lnTo>
                    <a:pt x="5797" y="5441"/>
                  </a:lnTo>
                  <a:lnTo>
                    <a:pt x="5844" y="5436"/>
                  </a:lnTo>
                  <a:lnTo>
                    <a:pt x="5891" y="5428"/>
                  </a:lnTo>
                  <a:lnTo>
                    <a:pt x="5936" y="5416"/>
                  </a:lnTo>
                  <a:lnTo>
                    <a:pt x="5978" y="5403"/>
                  </a:lnTo>
                  <a:lnTo>
                    <a:pt x="6000" y="5395"/>
                  </a:lnTo>
                  <a:lnTo>
                    <a:pt x="6021" y="5387"/>
                  </a:lnTo>
                  <a:lnTo>
                    <a:pt x="6041" y="5378"/>
                  </a:lnTo>
                  <a:lnTo>
                    <a:pt x="6061" y="5369"/>
                  </a:lnTo>
                  <a:lnTo>
                    <a:pt x="6080" y="5359"/>
                  </a:lnTo>
                  <a:lnTo>
                    <a:pt x="6100" y="5348"/>
                  </a:lnTo>
                  <a:lnTo>
                    <a:pt x="6118" y="5337"/>
                  </a:lnTo>
                  <a:lnTo>
                    <a:pt x="6137" y="5325"/>
                  </a:lnTo>
                  <a:lnTo>
                    <a:pt x="6155" y="5313"/>
                  </a:lnTo>
                  <a:lnTo>
                    <a:pt x="6173" y="5300"/>
                  </a:lnTo>
                  <a:lnTo>
                    <a:pt x="6191" y="5286"/>
                  </a:lnTo>
                  <a:lnTo>
                    <a:pt x="6208" y="5273"/>
                  </a:lnTo>
                  <a:lnTo>
                    <a:pt x="6224" y="5258"/>
                  </a:lnTo>
                  <a:lnTo>
                    <a:pt x="6240" y="5243"/>
                  </a:lnTo>
                  <a:lnTo>
                    <a:pt x="6256" y="5227"/>
                  </a:lnTo>
                  <a:lnTo>
                    <a:pt x="6272" y="5210"/>
                  </a:lnTo>
                  <a:lnTo>
                    <a:pt x="6302" y="5175"/>
                  </a:lnTo>
                  <a:lnTo>
                    <a:pt x="6329" y="5137"/>
                  </a:lnTo>
                  <a:lnTo>
                    <a:pt x="6329" y="5137"/>
                  </a:lnTo>
                  <a:lnTo>
                    <a:pt x="6356" y="5097"/>
                  </a:lnTo>
                  <a:lnTo>
                    <a:pt x="6381" y="5056"/>
                  </a:lnTo>
                  <a:lnTo>
                    <a:pt x="6405" y="5011"/>
                  </a:lnTo>
                  <a:lnTo>
                    <a:pt x="6426" y="4965"/>
                  </a:lnTo>
                  <a:lnTo>
                    <a:pt x="6446" y="4917"/>
                  </a:lnTo>
                  <a:lnTo>
                    <a:pt x="6464" y="4867"/>
                  </a:lnTo>
                  <a:lnTo>
                    <a:pt x="6481" y="4813"/>
                  </a:lnTo>
                  <a:lnTo>
                    <a:pt x="6496" y="4758"/>
                  </a:lnTo>
                  <a:lnTo>
                    <a:pt x="6508" y="4702"/>
                  </a:lnTo>
                  <a:lnTo>
                    <a:pt x="6520" y="4642"/>
                  </a:lnTo>
                  <a:lnTo>
                    <a:pt x="6529" y="4580"/>
                  </a:lnTo>
                  <a:lnTo>
                    <a:pt x="6537" y="4516"/>
                  </a:lnTo>
                  <a:lnTo>
                    <a:pt x="6543" y="4450"/>
                  </a:lnTo>
                  <a:lnTo>
                    <a:pt x="6547" y="4383"/>
                  </a:lnTo>
                  <a:lnTo>
                    <a:pt x="6550" y="4312"/>
                  </a:lnTo>
                  <a:lnTo>
                    <a:pt x="6551" y="4239"/>
                  </a:lnTo>
                  <a:close/>
                  <a:moveTo>
                    <a:pt x="2679" y="4283"/>
                  </a:moveTo>
                  <a:lnTo>
                    <a:pt x="2679" y="4283"/>
                  </a:lnTo>
                  <a:lnTo>
                    <a:pt x="2678" y="4213"/>
                  </a:lnTo>
                  <a:lnTo>
                    <a:pt x="2676" y="4144"/>
                  </a:lnTo>
                  <a:lnTo>
                    <a:pt x="2671" y="4078"/>
                  </a:lnTo>
                  <a:lnTo>
                    <a:pt x="2666" y="4012"/>
                  </a:lnTo>
                  <a:lnTo>
                    <a:pt x="2658" y="3950"/>
                  </a:lnTo>
                  <a:lnTo>
                    <a:pt x="2648" y="3889"/>
                  </a:lnTo>
                  <a:lnTo>
                    <a:pt x="2637" y="3832"/>
                  </a:lnTo>
                  <a:lnTo>
                    <a:pt x="2623" y="3776"/>
                  </a:lnTo>
                  <a:lnTo>
                    <a:pt x="2609" y="3721"/>
                  </a:lnTo>
                  <a:lnTo>
                    <a:pt x="2592" y="3669"/>
                  </a:lnTo>
                  <a:lnTo>
                    <a:pt x="2575" y="3619"/>
                  </a:lnTo>
                  <a:lnTo>
                    <a:pt x="2554" y="3572"/>
                  </a:lnTo>
                  <a:lnTo>
                    <a:pt x="2533" y="3526"/>
                  </a:lnTo>
                  <a:lnTo>
                    <a:pt x="2510" y="3481"/>
                  </a:lnTo>
                  <a:lnTo>
                    <a:pt x="2484" y="3440"/>
                  </a:lnTo>
                  <a:lnTo>
                    <a:pt x="2458" y="3401"/>
                  </a:lnTo>
                  <a:lnTo>
                    <a:pt x="2458" y="3401"/>
                  </a:lnTo>
                  <a:lnTo>
                    <a:pt x="2429" y="3363"/>
                  </a:lnTo>
                  <a:lnTo>
                    <a:pt x="2400" y="3327"/>
                  </a:lnTo>
                  <a:lnTo>
                    <a:pt x="2385" y="3311"/>
                  </a:lnTo>
                  <a:lnTo>
                    <a:pt x="2369" y="3295"/>
                  </a:lnTo>
                  <a:lnTo>
                    <a:pt x="2353" y="3280"/>
                  </a:lnTo>
                  <a:lnTo>
                    <a:pt x="2335" y="3265"/>
                  </a:lnTo>
                  <a:lnTo>
                    <a:pt x="2319" y="3251"/>
                  </a:lnTo>
                  <a:lnTo>
                    <a:pt x="2302" y="3237"/>
                  </a:lnTo>
                  <a:lnTo>
                    <a:pt x="2284" y="3224"/>
                  </a:lnTo>
                  <a:lnTo>
                    <a:pt x="2265" y="3212"/>
                  </a:lnTo>
                  <a:lnTo>
                    <a:pt x="2247" y="3200"/>
                  </a:lnTo>
                  <a:lnTo>
                    <a:pt x="2229" y="3189"/>
                  </a:lnTo>
                  <a:lnTo>
                    <a:pt x="2209" y="3178"/>
                  </a:lnTo>
                  <a:lnTo>
                    <a:pt x="2190" y="3168"/>
                  </a:lnTo>
                  <a:lnTo>
                    <a:pt x="2170" y="3159"/>
                  </a:lnTo>
                  <a:lnTo>
                    <a:pt x="2150" y="3151"/>
                  </a:lnTo>
                  <a:lnTo>
                    <a:pt x="2129" y="3143"/>
                  </a:lnTo>
                  <a:lnTo>
                    <a:pt x="2107" y="3135"/>
                  </a:lnTo>
                  <a:lnTo>
                    <a:pt x="2065" y="3121"/>
                  </a:lnTo>
                  <a:lnTo>
                    <a:pt x="2020" y="3111"/>
                  </a:lnTo>
                  <a:lnTo>
                    <a:pt x="1973" y="3103"/>
                  </a:lnTo>
                  <a:lnTo>
                    <a:pt x="1925" y="3096"/>
                  </a:lnTo>
                  <a:lnTo>
                    <a:pt x="1875" y="3092"/>
                  </a:lnTo>
                  <a:lnTo>
                    <a:pt x="1825" y="3091"/>
                  </a:lnTo>
                  <a:lnTo>
                    <a:pt x="1825" y="3091"/>
                  </a:lnTo>
                  <a:lnTo>
                    <a:pt x="1776" y="3092"/>
                  </a:lnTo>
                  <a:lnTo>
                    <a:pt x="1729" y="3096"/>
                  </a:lnTo>
                  <a:lnTo>
                    <a:pt x="1683" y="3103"/>
                  </a:lnTo>
                  <a:lnTo>
                    <a:pt x="1637" y="3111"/>
                  </a:lnTo>
                  <a:lnTo>
                    <a:pt x="1594" y="3121"/>
                  </a:lnTo>
                  <a:lnTo>
                    <a:pt x="1552" y="3135"/>
                  </a:lnTo>
                  <a:lnTo>
                    <a:pt x="1511" y="3151"/>
                  </a:lnTo>
                  <a:lnTo>
                    <a:pt x="1491" y="3159"/>
                  </a:lnTo>
                  <a:lnTo>
                    <a:pt x="1472" y="3168"/>
                  </a:lnTo>
                  <a:lnTo>
                    <a:pt x="1452" y="3178"/>
                  </a:lnTo>
                  <a:lnTo>
                    <a:pt x="1434" y="3189"/>
                  </a:lnTo>
                  <a:lnTo>
                    <a:pt x="1415" y="3200"/>
                  </a:lnTo>
                  <a:lnTo>
                    <a:pt x="1397" y="3212"/>
                  </a:lnTo>
                  <a:lnTo>
                    <a:pt x="1380" y="3224"/>
                  </a:lnTo>
                  <a:lnTo>
                    <a:pt x="1363" y="3237"/>
                  </a:lnTo>
                  <a:lnTo>
                    <a:pt x="1328" y="3265"/>
                  </a:lnTo>
                  <a:lnTo>
                    <a:pt x="1296" y="3295"/>
                  </a:lnTo>
                  <a:lnTo>
                    <a:pt x="1265" y="3327"/>
                  </a:lnTo>
                  <a:lnTo>
                    <a:pt x="1235" y="3363"/>
                  </a:lnTo>
                  <a:lnTo>
                    <a:pt x="1207" y="3401"/>
                  </a:lnTo>
                  <a:lnTo>
                    <a:pt x="1207" y="3401"/>
                  </a:lnTo>
                  <a:lnTo>
                    <a:pt x="1194" y="3418"/>
                  </a:lnTo>
                  <a:lnTo>
                    <a:pt x="1183" y="3436"/>
                  </a:lnTo>
                  <a:lnTo>
                    <a:pt x="1159" y="3475"/>
                  </a:lnTo>
                  <a:lnTo>
                    <a:pt x="1137" y="3517"/>
                  </a:lnTo>
                  <a:lnTo>
                    <a:pt x="1117" y="3560"/>
                  </a:lnTo>
                  <a:lnTo>
                    <a:pt x="1099" y="3606"/>
                  </a:lnTo>
                  <a:lnTo>
                    <a:pt x="1082" y="3655"/>
                  </a:lnTo>
                  <a:lnTo>
                    <a:pt x="1067" y="3707"/>
                  </a:lnTo>
                  <a:lnTo>
                    <a:pt x="1053" y="3761"/>
                  </a:lnTo>
                  <a:lnTo>
                    <a:pt x="1040" y="3817"/>
                  </a:lnTo>
                  <a:lnTo>
                    <a:pt x="1030" y="3877"/>
                  </a:lnTo>
                  <a:lnTo>
                    <a:pt x="1021" y="3938"/>
                  </a:lnTo>
                  <a:lnTo>
                    <a:pt x="1014" y="4002"/>
                  </a:lnTo>
                  <a:lnTo>
                    <a:pt x="1008" y="4068"/>
                  </a:lnTo>
                  <a:lnTo>
                    <a:pt x="1005" y="4137"/>
                  </a:lnTo>
                  <a:lnTo>
                    <a:pt x="1001" y="4209"/>
                  </a:lnTo>
                  <a:lnTo>
                    <a:pt x="1001" y="4283"/>
                  </a:lnTo>
                  <a:lnTo>
                    <a:pt x="1001" y="4283"/>
                  </a:lnTo>
                  <a:lnTo>
                    <a:pt x="1001" y="4352"/>
                  </a:lnTo>
                  <a:lnTo>
                    <a:pt x="1005" y="4419"/>
                  </a:lnTo>
                  <a:lnTo>
                    <a:pt x="1008" y="4484"/>
                  </a:lnTo>
                  <a:lnTo>
                    <a:pt x="1015" y="4546"/>
                  </a:lnTo>
                  <a:lnTo>
                    <a:pt x="1022" y="4605"/>
                  </a:lnTo>
                  <a:lnTo>
                    <a:pt x="1032" y="4664"/>
                  </a:lnTo>
                  <a:lnTo>
                    <a:pt x="1043" y="4720"/>
                  </a:lnTo>
                  <a:lnTo>
                    <a:pt x="1056" y="4773"/>
                  </a:lnTo>
                  <a:lnTo>
                    <a:pt x="1070" y="4824"/>
                  </a:lnTo>
                  <a:lnTo>
                    <a:pt x="1087" y="4874"/>
                  </a:lnTo>
                  <a:lnTo>
                    <a:pt x="1106" y="4921"/>
                  </a:lnTo>
                  <a:lnTo>
                    <a:pt x="1125" y="4965"/>
                  </a:lnTo>
                  <a:lnTo>
                    <a:pt x="1147" y="5008"/>
                  </a:lnTo>
                  <a:lnTo>
                    <a:pt x="1170" y="5048"/>
                  </a:lnTo>
                  <a:lnTo>
                    <a:pt x="1195" y="5086"/>
                  </a:lnTo>
                  <a:lnTo>
                    <a:pt x="1222" y="5122"/>
                  </a:lnTo>
                  <a:lnTo>
                    <a:pt x="1222" y="5122"/>
                  </a:lnTo>
                  <a:lnTo>
                    <a:pt x="1250" y="5159"/>
                  </a:lnTo>
                  <a:lnTo>
                    <a:pt x="1280" y="5195"/>
                  </a:lnTo>
                  <a:lnTo>
                    <a:pt x="1311" y="5227"/>
                  </a:lnTo>
                  <a:lnTo>
                    <a:pt x="1328" y="5243"/>
                  </a:lnTo>
                  <a:lnTo>
                    <a:pt x="1344" y="5258"/>
                  </a:lnTo>
                  <a:lnTo>
                    <a:pt x="1362" y="5272"/>
                  </a:lnTo>
                  <a:lnTo>
                    <a:pt x="1379" y="5285"/>
                  </a:lnTo>
                  <a:lnTo>
                    <a:pt x="1396" y="5298"/>
                  </a:lnTo>
                  <a:lnTo>
                    <a:pt x="1414" y="5311"/>
                  </a:lnTo>
                  <a:lnTo>
                    <a:pt x="1433" y="5322"/>
                  </a:lnTo>
                  <a:lnTo>
                    <a:pt x="1452" y="5334"/>
                  </a:lnTo>
                  <a:lnTo>
                    <a:pt x="1470" y="5344"/>
                  </a:lnTo>
                  <a:lnTo>
                    <a:pt x="1491" y="5354"/>
                  </a:lnTo>
                  <a:lnTo>
                    <a:pt x="1511" y="5363"/>
                  </a:lnTo>
                  <a:lnTo>
                    <a:pt x="1531" y="5373"/>
                  </a:lnTo>
                  <a:lnTo>
                    <a:pt x="1552" y="5381"/>
                  </a:lnTo>
                  <a:lnTo>
                    <a:pt x="1573" y="5389"/>
                  </a:lnTo>
                  <a:lnTo>
                    <a:pt x="1616" y="5401"/>
                  </a:lnTo>
                  <a:lnTo>
                    <a:pt x="1661" y="5413"/>
                  </a:lnTo>
                  <a:lnTo>
                    <a:pt x="1707" y="5421"/>
                  </a:lnTo>
                  <a:lnTo>
                    <a:pt x="1755" y="5426"/>
                  </a:lnTo>
                  <a:lnTo>
                    <a:pt x="1804" y="5430"/>
                  </a:lnTo>
                  <a:lnTo>
                    <a:pt x="1855" y="5432"/>
                  </a:lnTo>
                  <a:lnTo>
                    <a:pt x="1855" y="5432"/>
                  </a:lnTo>
                  <a:lnTo>
                    <a:pt x="1902" y="5430"/>
                  </a:lnTo>
                  <a:lnTo>
                    <a:pt x="1949" y="5426"/>
                  </a:lnTo>
                  <a:lnTo>
                    <a:pt x="1992" y="5421"/>
                  </a:lnTo>
                  <a:lnTo>
                    <a:pt x="2036" y="5413"/>
                  </a:lnTo>
                  <a:lnTo>
                    <a:pt x="2078" y="5401"/>
                  </a:lnTo>
                  <a:lnTo>
                    <a:pt x="2120" y="5389"/>
                  </a:lnTo>
                  <a:lnTo>
                    <a:pt x="2159" y="5373"/>
                  </a:lnTo>
                  <a:lnTo>
                    <a:pt x="2198" y="5354"/>
                  </a:lnTo>
                  <a:lnTo>
                    <a:pt x="2234" y="5334"/>
                  </a:lnTo>
                  <a:lnTo>
                    <a:pt x="2270" y="5311"/>
                  </a:lnTo>
                  <a:lnTo>
                    <a:pt x="2304" y="5285"/>
                  </a:lnTo>
                  <a:lnTo>
                    <a:pt x="2338" y="5258"/>
                  </a:lnTo>
                  <a:lnTo>
                    <a:pt x="2370" y="5227"/>
                  </a:lnTo>
                  <a:lnTo>
                    <a:pt x="2401" y="5195"/>
                  </a:lnTo>
                  <a:lnTo>
                    <a:pt x="2429" y="5159"/>
                  </a:lnTo>
                  <a:lnTo>
                    <a:pt x="2458" y="5122"/>
                  </a:lnTo>
                  <a:lnTo>
                    <a:pt x="2458" y="5122"/>
                  </a:lnTo>
                  <a:lnTo>
                    <a:pt x="2484" y="5082"/>
                  </a:lnTo>
                  <a:lnTo>
                    <a:pt x="2510" y="5041"/>
                  </a:lnTo>
                  <a:lnTo>
                    <a:pt x="2533" y="4999"/>
                  </a:lnTo>
                  <a:lnTo>
                    <a:pt x="2554" y="4954"/>
                  </a:lnTo>
                  <a:lnTo>
                    <a:pt x="2575" y="4908"/>
                  </a:lnTo>
                  <a:lnTo>
                    <a:pt x="2592" y="4860"/>
                  </a:lnTo>
                  <a:lnTo>
                    <a:pt x="2609" y="4809"/>
                  </a:lnTo>
                  <a:lnTo>
                    <a:pt x="2623" y="4758"/>
                  </a:lnTo>
                  <a:lnTo>
                    <a:pt x="2637" y="4705"/>
                  </a:lnTo>
                  <a:lnTo>
                    <a:pt x="2648" y="4650"/>
                  </a:lnTo>
                  <a:lnTo>
                    <a:pt x="2658" y="4593"/>
                  </a:lnTo>
                  <a:lnTo>
                    <a:pt x="2666" y="4534"/>
                  </a:lnTo>
                  <a:lnTo>
                    <a:pt x="2671" y="4474"/>
                  </a:lnTo>
                  <a:lnTo>
                    <a:pt x="2676" y="4412"/>
                  </a:lnTo>
                  <a:lnTo>
                    <a:pt x="2678" y="4348"/>
                  </a:lnTo>
                  <a:lnTo>
                    <a:pt x="2679" y="4283"/>
                  </a:lnTo>
                  <a:lnTo>
                    <a:pt x="2679" y="4283"/>
                  </a:lnTo>
                  <a:close/>
                  <a:moveTo>
                    <a:pt x="4370" y="0"/>
                  </a:moveTo>
                  <a:lnTo>
                    <a:pt x="4370" y="0"/>
                  </a:lnTo>
                  <a:lnTo>
                    <a:pt x="4370" y="0"/>
                  </a:lnTo>
                  <a:lnTo>
                    <a:pt x="4397" y="1"/>
                  </a:lnTo>
                  <a:lnTo>
                    <a:pt x="4422" y="2"/>
                  </a:lnTo>
                  <a:lnTo>
                    <a:pt x="4447" y="5"/>
                  </a:lnTo>
                  <a:lnTo>
                    <a:pt x="4472" y="8"/>
                  </a:lnTo>
                  <a:lnTo>
                    <a:pt x="4498" y="13"/>
                  </a:lnTo>
                  <a:lnTo>
                    <a:pt x="4522" y="18"/>
                  </a:lnTo>
                  <a:lnTo>
                    <a:pt x="4546" y="24"/>
                  </a:lnTo>
                  <a:lnTo>
                    <a:pt x="4569" y="31"/>
                  </a:lnTo>
                  <a:lnTo>
                    <a:pt x="4590" y="39"/>
                  </a:lnTo>
                  <a:lnTo>
                    <a:pt x="4613" y="48"/>
                  </a:lnTo>
                  <a:lnTo>
                    <a:pt x="4634" y="57"/>
                  </a:lnTo>
                  <a:lnTo>
                    <a:pt x="4655" y="68"/>
                  </a:lnTo>
                  <a:lnTo>
                    <a:pt x="4675" y="79"/>
                  </a:lnTo>
                  <a:lnTo>
                    <a:pt x="4695" y="91"/>
                  </a:lnTo>
                  <a:lnTo>
                    <a:pt x="4713" y="103"/>
                  </a:lnTo>
                  <a:lnTo>
                    <a:pt x="4730" y="116"/>
                  </a:lnTo>
                  <a:lnTo>
                    <a:pt x="4748" y="130"/>
                  </a:lnTo>
                  <a:lnTo>
                    <a:pt x="4764" y="144"/>
                  </a:lnTo>
                  <a:lnTo>
                    <a:pt x="4779" y="158"/>
                  </a:lnTo>
                  <a:lnTo>
                    <a:pt x="4793" y="174"/>
                  </a:lnTo>
                  <a:lnTo>
                    <a:pt x="4807" y="190"/>
                  </a:lnTo>
                  <a:lnTo>
                    <a:pt x="4819" y="206"/>
                  </a:lnTo>
                  <a:lnTo>
                    <a:pt x="4830" y="224"/>
                  </a:lnTo>
                  <a:lnTo>
                    <a:pt x="4840" y="241"/>
                  </a:lnTo>
                  <a:lnTo>
                    <a:pt x="4850" y="259"/>
                  </a:lnTo>
                  <a:lnTo>
                    <a:pt x="4858" y="278"/>
                  </a:lnTo>
                  <a:lnTo>
                    <a:pt x="4865" y="296"/>
                  </a:lnTo>
                  <a:lnTo>
                    <a:pt x="4870" y="315"/>
                  </a:lnTo>
                  <a:lnTo>
                    <a:pt x="4875" y="334"/>
                  </a:lnTo>
                  <a:lnTo>
                    <a:pt x="4878" y="354"/>
                  </a:lnTo>
                  <a:lnTo>
                    <a:pt x="4881" y="374"/>
                  </a:lnTo>
                  <a:lnTo>
                    <a:pt x="4881" y="395"/>
                  </a:lnTo>
                  <a:lnTo>
                    <a:pt x="4881" y="2811"/>
                  </a:lnTo>
                  <a:lnTo>
                    <a:pt x="4881" y="2811"/>
                  </a:lnTo>
                  <a:lnTo>
                    <a:pt x="4901" y="2778"/>
                  </a:lnTo>
                  <a:lnTo>
                    <a:pt x="4923" y="2746"/>
                  </a:lnTo>
                  <a:lnTo>
                    <a:pt x="4946" y="2714"/>
                  </a:lnTo>
                  <a:lnTo>
                    <a:pt x="4970" y="2683"/>
                  </a:lnTo>
                  <a:lnTo>
                    <a:pt x="4995" y="2653"/>
                  </a:lnTo>
                  <a:lnTo>
                    <a:pt x="5022" y="2623"/>
                  </a:lnTo>
                  <a:lnTo>
                    <a:pt x="5049" y="2594"/>
                  </a:lnTo>
                  <a:lnTo>
                    <a:pt x="5078" y="2566"/>
                  </a:lnTo>
                  <a:lnTo>
                    <a:pt x="5107" y="2539"/>
                  </a:lnTo>
                  <a:lnTo>
                    <a:pt x="5138" y="2513"/>
                  </a:lnTo>
                  <a:lnTo>
                    <a:pt x="5169" y="2487"/>
                  </a:lnTo>
                  <a:lnTo>
                    <a:pt x="5202" y="2461"/>
                  </a:lnTo>
                  <a:lnTo>
                    <a:pt x="5235" y="2437"/>
                  </a:lnTo>
                  <a:lnTo>
                    <a:pt x="5271" y="2414"/>
                  </a:lnTo>
                  <a:lnTo>
                    <a:pt x="5306" y="2391"/>
                  </a:lnTo>
                  <a:lnTo>
                    <a:pt x="5344" y="2370"/>
                  </a:lnTo>
                  <a:lnTo>
                    <a:pt x="5344" y="2370"/>
                  </a:lnTo>
                  <a:lnTo>
                    <a:pt x="5377" y="2352"/>
                  </a:lnTo>
                  <a:lnTo>
                    <a:pt x="5412" y="2335"/>
                  </a:lnTo>
                  <a:lnTo>
                    <a:pt x="5447" y="2320"/>
                  </a:lnTo>
                  <a:lnTo>
                    <a:pt x="5484" y="2305"/>
                  </a:lnTo>
                  <a:lnTo>
                    <a:pt x="5521" y="2293"/>
                  </a:lnTo>
                  <a:lnTo>
                    <a:pt x="5559" y="2280"/>
                  </a:lnTo>
                  <a:lnTo>
                    <a:pt x="5598" y="2269"/>
                  </a:lnTo>
                  <a:lnTo>
                    <a:pt x="5638" y="2260"/>
                  </a:lnTo>
                  <a:lnTo>
                    <a:pt x="5679" y="2250"/>
                  </a:lnTo>
                  <a:lnTo>
                    <a:pt x="5720" y="2243"/>
                  </a:lnTo>
                  <a:lnTo>
                    <a:pt x="5764" y="2237"/>
                  </a:lnTo>
                  <a:lnTo>
                    <a:pt x="5807" y="2231"/>
                  </a:lnTo>
                  <a:lnTo>
                    <a:pt x="5852" y="2227"/>
                  </a:lnTo>
                  <a:lnTo>
                    <a:pt x="5897" y="2224"/>
                  </a:lnTo>
                  <a:lnTo>
                    <a:pt x="5944" y="2223"/>
                  </a:lnTo>
                  <a:lnTo>
                    <a:pt x="5992" y="2222"/>
                  </a:lnTo>
                  <a:lnTo>
                    <a:pt x="5992" y="2222"/>
                  </a:lnTo>
                  <a:lnTo>
                    <a:pt x="6035" y="2223"/>
                  </a:lnTo>
                  <a:lnTo>
                    <a:pt x="6077" y="2224"/>
                  </a:lnTo>
                  <a:lnTo>
                    <a:pt x="6119" y="2227"/>
                  </a:lnTo>
                  <a:lnTo>
                    <a:pt x="6161" y="2231"/>
                  </a:lnTo>
                  <a:lnTo>
                    <a:pt x="6202" y="2235"/>
                  </a:lnTo>
                  <a:lnTo>
                    <a:pt x="6242" y="2242"/>
                  </a:lnTo>
                  <a:lnTo>
                    <a:pt x="6282" y="2249"/>
                  </a:lnTo>
                  <a:lnTo>
                    <a:pt x="6321" y="2258"/>
                  </a:lnTo>
                  <a:lnTo>
                    <a:pt x="6360" y="2268"/>
                  </a:lnTo>
                  <a:lnTo>
                    <a:pt x="6399" y="2278"/>
                  </a:lnTo>
                  <a:lnTo>
                    <a:pt x="6437" y="2291"/>
                  </a:lnTo>
                  <a:lnTo>
                    <a:pt x="6475" y="2303"/>
                  </a:lnTo>
                  <a:lnTo>
                    <a:pt x="6512" y="2317"/>
                  </a:lnTo>
                  <a:lnTo>
                    <a:pt x="6548" y="2332"/>
                  </a:lnTo>
                  <a:lnTo>
                    <a:pt x="6585" y="2349"/>
                  </a:lnTo>
                  <a:lnTo>
                    <a:pt x="6621" y="2366"/>
                  </a:lnTo>
                  <a:lnTo>
                    <a:pt x="6655" y="2385"/>
                  </a:lnTo>
                  <a:lnTo>
                    <a:pt x="6691" y="2404"/>
                  </a:lnTo>
                  <a:lnTo>
                    <a:pt x="6724" y="2425"/>
                  </a:lnTo>
                  <a:lnTo>
                    <a:pt x="6758" y="2446"/>
                  </a:lnTo>
                  <a:lnTo>
                    <a:pt x="6792" y="2469"/>
                  </a:lnTo>
                  <a:lnTo>
                    <a:pt x="6824" y="2495"/>
                  </a:lnTo>
                  <a:lnTo>
                    <a:pt x="6856" y="2520"/>
                  </a:lnTo>
                  <a:lnTo>
                    <a:pt x="6888" y="2546"/>
                  </a:lnTo>
                  <a:lnTo>
                    <a:pt x="6919" y="2574"/>
                  </a:lnTo>
                  <a:lnTo>
                    <a:pt x="6950" y="2602"/>
                  </a:lnTo>
                  <a:lnTo>
                    <a:pt x="6981" y="2632"/>
                  </a:lnTo>
                  <a:lnTo>
                    <a:pt x="7011" y="2662"/>
                  </a:lnTo>
                  <a:lnTo>
                    <a:pt x="7039" y="2694"/>
                  </a:lnTo>
                  <a:lnTo>
                    <a:pt x="7068" y="2728"/>
                  </a:lnTo>
                  <a:lnTo>
                    <a:pt x="7097" y="2762"/>
                  </a:lnTo>
                  <a:lnTo>
                    <a:pt x="7124" y="2797"/>
                  </a:lnTo>
                  <a:lnTo>
                    <a:pt x="7124" y="2797"/>
                  </a:lnTo>
                  <a:lnTo>
                    <a:pt x="7152" y="2833"/>
                  </a:lnTo>
                  <a:lnTo>
                    <a:pt x="7178" y="2871"/>
                  </a:lnTo>
                  <a:lnTo>
                    <a:pt x="7203" y="2908"/>
                  </a:lnTo>
                  <a:lnTo>
                    <a:pt x="7227" y="2945"/>
                  </a:lnTo>
                  <a:lnTo>
                    <a:pt x="7252" y="2984"/>
                  </a:lnTo>
                  <a:lnTo>
                    <a:pt x="7274" y="3025"/>
                  </a:lnTo>
                  <a:lnTo>
                    <a:pt x="7296" y="3065"/>
                  </a:lnTo>
                  <a:lnTo>
                    <a:pt x="7318" y="3105"/>
                  </a:lnTo>
                  <a:lnTo>
                    <a:pt x="7338" y="3146"/>
                  </a:lnTo>
                  <a:lnTo>
                    <a:pt x="7357" y="3189"/>
                  </a:lnTo>
                  <a:lnTo>
                    <a:pt x="7375" y="3231"/>
                  </a:lnTo>
                  <a:lnTo>
                    <a:pt x="7394" y="3275"/>
                  </a:lnTo>
                  <a:lnTo>
                    <a:pt x="7410" y="3319"/>
                  </a:lnTo>
                  <a:lnTo>
                    <a:pt x="7426" y="3364"/>
                  </a:lnTo>
                  <a:lnTo>
                    <a:pt x="7441" y="3409"/>
                  </a:lnTo>
                  <a:lnTo>
                    <a:pt x="7456" y="3456"/>
                  </a:lnTo>
                  <a:lnTo>
                    <a:pt x="7468" y="3502"/>
                  </a:lnTo>
                  <a:lnTo>
                    <a:pt x="7481" y="3550"/>
                  </a:lnTo>
                  <a:lnTo>
                    <a:pt x="7492" y="3598"/>
                  </a:lnTo>
                  <a:lnTo>
                    <a:pt x="7504" y="3646"/>
                  </a:lnTo>
                  <a:lnTo>
                    <a:pt x="7513" y="3696"/>
                  </a:lnTo>
                  <a:lnTo>
                    <a:pt x="7522" y="3746"/>
                  </a:lnTo>
                  <a:lnTo>
                    <a:pt x="7530" y="3797"/>
                  </a:lnTo>
                  <a:lnTo>
                    <a:pt x="7538" y="3848"/>
                  </a:lnTo>
                  <a:lnTo>
                    <a:pt x="7544" y="3901"/>
                  </a:lnTo>
                  <a:lnTo>
                    <a:pt x="7550" y="3953"/>
                  </a:lnTo>
                  <a:lnTo>
                    <a:pt x="7554" y="4006"/>
                  </a:lnTo>
                  <a:lnTo>
                    <a:pt x="7559" y="4060"/>
                  </a:lnTo>
                  <a:lnTo>
                    <a:pt x="7561" y="4115"/>
                  </a:lnTo>
                  <a:lnTo>
                    <a:pt x="7564" y="4170"/>
                  </a:lnTo>
                  <a:lnTo>
                    <a:pt x="7565" y="4227"/>
                  </a:lnTo>
                  <a:lnTo>
                    <a:pt x="7566" y="4283"/>
                  </a:lnTo>
                  <a:lnTo>
                    <a:pt x="7566" y="4283"/>
                  </a:lnTo>
                  <a:lnTo>
                    <a:pt x="7565" y="4340"/>
                  </a:lnTo>
                  <a:lnTo>
                    <a:pt x="7564" y="4396"/>
                  </a:lnTo>
                  <a:lnTo>
                    <a:pt x="7561" y="4451"/>
                  </a:lnTo>
                  <a:lnTo>
                    <a:pt x="7559" y="4507"/>
                  </a:lnTo>
                  <a:lnTo>
                    <a:pt x="7554" y="4560"/>
                  </a:lnTo>
                  <a:lnTo>
                    <a:pt x="7550" y="4613"/>
                  </a:lnTo>
                  <a:lnTo>
                    <a:pt x="7544" y="4666"/>
                  </a:lnTo>
                  <a:lnTo>
                    <a:pt x="7538" y="4719"/>
                  </a:lnTo>
                  <a:lnTo>
                    <a:pt x="7530" y="4769"/>
                  </a:lnTo>
                  <a:lnTo>
                    <a:pt x="7522" y="4821"/>
                  </a:lnTo>
                  <a:lnTo>
                    <a:pt x="7513" y="4870"/>
                  </a:lnTo>
                  <a:lnTo>
                    <a:pt x="7504" y="4919"/>
                  </a:lnTo>
                  <a:lnTo>
                    <a:pt x="7492" y="4969"/>
                  </a:lnTo>
                  <a:lnTo>
                    <a:pt x="7481" y="5017"/>
                  </a:lnTo>
                  <a:lnTo>
                    <a:pt x="7468" y="5064"/>
                  </a:lnTo>
                  <a:lnTo>
                    <a:pt x="7456" y="5111"/>
                  </a:lnTo>
                  <a:lnTo>
                    <a:pt x="7441" y="5157"/>
                  </a:lnTo>
                  <a:lnTo>
                    <a:pt x="7426" y="5203"/>
                  </a:lnTo>
                  <a:lnTo>
                    <a:pt x="7410" y="5247"/>
                  </a:lnTo>
                  <a:lnTo>
                    <a:pt x="7394" y="5292"/>
                  </a:lnTo>
                  <a:lnTo>
                    <a:pt x="7375" y="5336"/>
                  </a:lnTo>
                  <a:lnTo>
                    <a:pt x="7357" y="5378"/>
                  </a:lnTo>
                  <a:lnTo>
                    <a:pt x="7338" y="5421"/>
                  </a:lnTo>
                  <a:lnTo>
                    <a:pt x="7318" y="5462"/>
                  </a:lnTo>
                  <a:lnTo>
                    <a:pt x="7296" y="5503"/>
                  </a:lnTo>
                  <a:lnTo>
                    <a:pt x="7274" y="5543"/>
                  </a:lnTo>
                  <a:lnTo>
                    <a:pt x="7252" y="5582"/>
                  </a:lnTo>
                  <a:lnTo>
                    <a:pt x="7227" y="5621"/>
                  </a:lnTo>
                  <a:lnTo>
                    <a:pt x="7203" y="5659"/>
                  </a:lnTo>
                  <a:lnTo>
                    <a:pt x="7178" y="5697"/>
                  </a:lnTo>
                  <a:lnTo>
                    <a:pt x="7152" y="5734"/>
                  </a:lnTo>
                  <a:lnTo>
                    <a:pt x="7124" y="5771"/>
                  </a:lnTo>
                  <a:lnTo>
                    <a:pt x="7124" y="5771"/>
                  </a:lnTo>
                  <a:lnTo>
                    <a:pt x="7097" y="5805"/>
                  </a:lnTo>
                  <a:lnTo>
                    <a:pt x="7067" y="5838"/>
                  </a:lnTo>
                  <a:lnTo>
                    <a:pt x="7036" y="5870"/>
                  </a:lnTo>
                  <a:lnTo>
                    <a:pt x="7005" y="5900"/>
                  </a:lnTo>
                  <a:lnTo>
                    <a:pt x="6972" y="5930"/>
                  </a:lnTo>
                  <a:lnTo>
                    <a:pt x="6937" y="5959"/>
                  </a:lnTo>
                  <a:lnTo>
                    <a:pt x="6902" y="5985"/>
                  </a:lnTo>
                  <a:lnTo>
                    <a:pt x="6865" y="6011"/>
                  </a:lnTo>
                  <a:lnTo>
                    <a:pt x="6827" y="6037"/>
                  </a:lnTo>
                  <a:lnTo>
                    <a:pt x="6788" y="6060"/>
                  </a:lnTo>
                  <a:lnTo>
                    <a:pt x="6748" y="6081"/>
                  </a:lnTo>
                  <a:lnTo>
                    <a:pt x="6706" y="6103"/>
                  </a:lnTo>
                  <a:lnTo>
                    <a:pt x="6663" y="6123"/>
                  </a:lnTo>
                  <a:lnTo>
                    <a:pt x="6620" y="6141"/>
                  </a:lnTo>
                  <a:lnTo>
                    <a:pt x="6574" y="6159"/>
                  </a:lnTo>
                  <a:lnTo>
                    <a:pt x="6528" y="6175"/>
                  </a:lnTo>
                  <a:lnTo>
                    <a:pt x="6528" y="6175"/>
                  </a:lnTo>
                  <a:lnTo>
                    <a:pt x="6481" y="6190"/>
                  </a:lnTo>
                  <a:lnTo>
                    <a:pt x="6435" y="6204"/>
                  </a:lnTo>
                  <a:lnTo>
                    <a:pt x="6388" y="6218"/>
                  </a:lnTo>
                  <a:lnTo>
                    <a:pt x="6341" y="6229"/>
                  </a:lnTo>
                  <a:lnTo>
                    <a:pt x="6294" y="6241"/>
                  </a:lnTo>
                  <a:lnTo>
                    <a:pt x="6248" y="6251"/>
                  </a:lnTo>
                  <a:lnTo>
                    <a:pt x="6201" y="6260"/>
                  </a:lnTo>
                  <a:lnTo>
                    <a:pt x="6155" y="6268"/>
                  </a:lnTo>
                  <a:lnTo>
                    <a:pt x="6108" y="6276"/>
                  </a:lnTo>
                  <a:lnTo>
                    <a:pt x="6062" y="6283"/>
                  </a:lnTo>
                  <a:lnTo>
                    <a:pt x="6015" y="6288"/>
                  </a:lnTo>
                  <a:lnTo>
                    <a:pt x="5969" y="6292"/>
                  </a:lnTo>
                  <a:lnTo>
                    <a:pt x="5923" y="6296"/>
                  </a:lnTo>
                  <a:lnTo>
                    <a:pt x="5876" y="6298"/>
                  </a:lnTo>
                  <a:lnTo>
                    <a:pt x="5830" y="6300"/>
                  </a:lnTo>
                  <a:lnTo>
                    <a:pt x="5784" y="6300"/>
                  </a:lnTo>
                  <a:lnTo>
                    <a:pt x="5784" y="6300"/>
                  </a:lnTo>
                  <a:lnTo>
                    <a:pt x="5731" y="6300"/>
                  </a:lnTo>
                  <a:lnTo>
                    <a:pt x="5679" y="6299"/>
                  </a:lnTo>
                  <a:lnTo>
                    <a:pt x="5626" y="6297"/>
                  </a:lnTo>
                  <a:lnTo>
                    <a:pt x="5575" y="6294"/>
                  </a:lnTo>
                  <a:lnTo>
                    <a:pt x="5524" y="6290"/>
                  </a:lnTo>
                  <a:lnTo>
                    <a:pt x="5474" y="6284"/>
                  </a:lnTo>
                  <a:lnTo>
                    <a:pt x="5424" y="6279"/>
                  </a:lnTo>
                  <a:lnTo>
                    <a:pt x="5375" y="6273"/>
                  </a:lnTo>
                  <a:lnTo>
                    <a:pt x="5326" y="6265"/>
                  </a:lnTo>
                  <a:lnTo>
                    <a:pt x="5279" y="6257"/>
                  </a:lnTo>
                  <a:lnTo>
                    <a:pt x="5230" y="6248"/>
                  </a:lnTo>
                  <a:lnTo>
                    <a:pt x="5185" y="6237"/>
                  </a:lnTo>
                  <a:lnTo>
                    <a:pt x="5139" y="6227"/>
                  </a:lnTo>
                  <a:lnTo>
                    <a:pt x="5093" y="6216"/>
                  </a:lnTo>
                  <a:lnTo>
                    <a:pt x="5048" y="6203"/>
                  </a:lnTo>
                  <a:lnTo>
                    <a:pt x="5005" y="6189"/>
                  </a:lnTo>
                  <a:lnTo>
                    <a:pt x="4961" y="6174"/>
                  </a:lnTo>
                  <a:lnTo>
                    <a:pt x="4918" y="6159"/>
                  </a:lnTo>
                  <a:lnTo>
                    <a:pt x="4876" y="6143"/>
                  </a:lnTo>
                  <a:lnTo>
                    <a:pt x="4835" y="6126"/>
                  </a:lnTo>
                  <a:lnTo>
                    <a:pt x="4795" y="6109"/>
                  </a:lnTo>
                  <a:lnTo>
                    <a:pt x="4754" y="6089"/>
                  </a:lnTo>
                  <a:lnTo>
                    <a:pt x="4717" y="6070"/>
                  </a:lnTo>
                  <a:lnTo>
                    <a:pt x="4678" y="6049"/>
                  </a:lnTo>
                  <a:lnTo>
                    <a:pt x="4640" y="6029"/>
                  </a:lnTo>
                  <a:lnTo>
                    <a:pt x="4603" y="6006"/>
                  </a:lnTo>
                  <a:lnTo>
                    <a:pt x="4567" y="5983"/>
                  </a:lnTo>
                  <a:lnTo>
                    <a:pt x="4533" y="5959"/>
                  </a:lnTo>
                  <a:lnTo>
                    <a:pt x="4499" y="5935"/>
                  </a:lnTo>
                  <a:lnTo>
                    <a:pt x="4464" y="5908"/>
                  </a:lnTo>
                  <a:lnTo>
                    <a:pt x="4432" y="5882"/>
                  </a:lnTo>
                  <a:lnTo>
                    <a:pt x="4400" y="5854"/>
                  </a:lnTo>
                  <a:lnTo>
                    <a:pt x="4369" y="5827"/>
                  </a:lnTo>
                  <a:lnTo>
                    <a:pt x="4339" y="5797"/>
                  </a:lnTo>
                  <a:lnTo>
                    <a:pt x="4309" y="5767"/>
                  </a:lnTo>
                  <a:lnTo>
                    <a:pt x="4281" y="5736"/>
                  </a:lnTo>
                  <a:lnTo>
                    <a:pt x="4253" y="5704"/>
                  </a:lnTo>
                  <a:lnTo>
                    <a:pt x="4227" y="5672"/>
                  </a:lnTo>
                  <a:lnTo>
                    <a:pt x="4200" y="5639"/>
                  </a:lnTo>
                  <a:lnTo>
                    <a:pt x="4176" y="5604"/>
                  </a:lnTo>
                  <a:lnTo>
                    <a:pt x="4152" y="5569"/>
                  </a:lnTo>
                  <a:lnTo>
                    <a:pt x="4128" y="5533"/>
                  </a:lnTo>
                  <a:lnTo>
                    <a:pt x="4106" y="5495"/>
                  </a:lnTo>
                  <a:lnTo>
                    <a:pt x="4086" y="5457"/>
                  </a:lnTo>
                  <a:lnTo>
                    <a:pt x="4065" y="5420"/>
                  </a:lnTo>
                  <a:lnTo>
                    <a:pt x="4046" y="5379"/>
                  </a:lnTo>
                  <a:lnTo>
                    <a:pt x="4027" y="5339"/>
                  </a:lnTo>
                  <a:lnTo>
                    <a:pt x="4010" y="5298"/>
                  </a:lnTo>
                  <a:lnTo>
                    <a:pt x="3993" y="5256"/>
                  </a:lnTo>
                  <a:lnTo>
                    <a:pt x="3978" y="5213"/>
                  </a:lnTo>
                  <a:lnTo>
                    <a:pt x="3963" y="5168"/>
                  </a:lnTo>
                  <a:lnTo>
                    <a:pt x="3950" y="5124"/>
                  </a:lnTo>
                  <a:lnTo>
                    <a:pt x="3938" y="5079"/>
                  </a:lnTo>
                  <a:lnTo>
                    <a:pt x="3926" y="5032"/>
                  </a:lnTo>
                  <a:lnTo>
                    <a:pt x="3916" y="4985"/>
                  </a:lnTo>
                  <a:lnTo>
                    <a:pt x="3907" y="4937"/>
                  </a:lnTo>
                  <a:lnTo>
                    <a:pt x="3899" y="4887"/>
                  </a:lnTo>
                  <a:lnTo>
                    <a:pt x="3891" y="4837"/>
                  </a:lnTo>
                  <a:lnTo>
                    <a:pt x="3885" y="4786"/>
                  </a:lnTo>
                  <a:lnTo>
                    <a:pt x="3880" y="4735"/>
                  </a:lnTo>
                  <a:lnTo>
                    <a:pt x="3876" y="4682"/>
                  </a:lnTo>
                  <a:lnTo>
                    <a:pt x="3874" y="4629"/>
                  </a:lnTo>
                  <a:lnTo>
                    <a:pt x="3871" y="4574"/>
                  </a:lnTo>
                  <a:lnTo>
                    <a:pt x="3871" y="4519"/>
                  </a:lnTo>
                  <a:lnTo>
                    <a:pt x="3871" y="4519"/>
                  </a:lnTo>
                  <a:lnTo>
                    <a:pt x="3871" y="4004"/>
                  </a:lnTo>
                  <a:lnTo>
                    <a:pt x="3869" y="3488"/>
                  </a:lnTo>
                  <a:lnTo>
                    <a:pt x="3866" y="2457"/>
                  </a:lnTo>
                  <a:lnTo>
                    <a:pt x="3861" y="1426"/>
                  </a:lnTo>
                  <a:lnTo>
                    <a:pt x="3860" y="910"/>
                  </a:lnTo>
                  <a:lnTo>
                    <a:pt x="3859" y="395"/>
                  </a:lnTo>
                  <a:lnTo>
                    <a:pt x="3859" y="395"/>
                  </a:lnTo>
                  <a:lnTo>
                    <a:pt x="3860" y="374"/>
                  </a:lnTo>
                  <a:lnTo>
                    <a:pt x="3861" y="354"/>
                  </a:lnTo>
                  <a:lnTo>
                    <a:pt x="3864" y="334"/>
                  </a:lnTo>
                  <a:lnTo>
                    <a:pt x="3869" y="315"/>
                  </a:lnTo>
                  <a:lnTo>
                    <a:pt x="3875" y="296"/>
                  </a:lnTo>
                  <a:lnTo>
                    <a:pt x="3882" y="278"/>
                  </a:lnTo>
                  <a:lnTo>
                    <a:pt x="3890" y="259"/>
                  </a:lnTo>
                  <a:lnTo>
                    <a:pt x="3899" y="241"/>
                  </a:lnTo>
                  <a:lnTo>
                    <a:pt x="3909" y="224"/>
                  </a:lnTo>
                  <a:lnTo>
                    <a:pt x="3921" y="206"/>
                  </a:lnTo>
                  <a:lnTo>
                    <a:pt x="3933" y="190"/>
                  </a:lnTo>
                  <a:lnTo>
                    <a:pt x="3946" y="174"/>
                  </a:lnTo>
                  <a:lnTo>
                    <a:pt x="3961" y="158"/>
                  </a:lnTo>
                  <a:lnTo>
                    <a:pt x="3976" y="144"/>
                  </a:lnTo>
                  <a:lnTo>
                    <a:pt x="3992" y="130"/>
                  </a:lnTo>
                  <a:lnTo>
                    <a:pt x="4009" y="116"/>
                  </a:lnTo>
                  <a:lnTo>
                    <a:pt x="4026" y="103"/>
                  </a:lnTo>
                  <a:lnTo>
                    <a:pt x="4046" y="91"/>
                  </a:lnTo>
                  <a:lnTo>
                    <a:pt x="4064" y="79"/>
                  </a:lnTo>
                  <a:lnTo>
                    <a:pt x="4085" y="68"/>
                  </a:lnTo>
                  <a:lnTo>
                    <a:pt x="4105" y="57"/>
                  </a:lnTo>
                  <a:lnTo>
                    <a:pt x="4127" y="48"/>
                  </a:lnTo>
                  <a:lnTo>
                    <a:pt x="4149" y="39"/>
                  </a:lnTo>
                  <a:lnTo>
                    <a:pt x="4172" y="31"/>
                  </a:lnTo>
                  <a:lnTo>
                    <a:pt x="4195" y="24"/>
                  </a:lnTo>
                  <a:lnTo>
                    <a:pt x="4219" y="18"/>
                  </a:lnTo>
                  <a:lnTo>
                    <a:pt x="4243" y="13"/>
                  </a:lnTo>
                  <a:lnTo>
                    <a:pt x="4267" y="8"/>
                  </a:lnTo>
                  <a:lnTo>
                    <a:pt x="4292" y="5"/>
                  </a:lnTo>
                  <a:lnTo>
                    <a:pt x="4317" y="2"/>
                  </a:lnTo>
                  <a:lnTo>
                    <a:pt x="4344" y="1"/>
                  </a:lnTo>
                  <a:lnTo>
                    <a:pt x="4370" y="0"/>
                  </a:lnTo>
                  <a:lnTo>
                    <a:pt x="4370" y="0"/>
                  </a:lnTo>
                  <a:close/>
                  <a:moveTo>
                    <a:pt x="1001" y="7169"/>
                  </a:moveTo>
                  <a:lnTo>
                    <a:pt x="1001" y="7169"/>
                  </a:lnTo>
                  <a:lnTo>
                    <a:pt x="1000" y="7194"/>
                  </a:lnTo>
                  <a:lnTo>
                    <a:pt x="999" y="7219"/>
                  </a:lnTo>
                  <a:lnTo>
                    <a:pt x="996" y="7243"/>
                  </a:lnTo>
                  <a:lnTo>
                    <a:pt x="992" y="7267"/>
                  </a:lnTo>
                  <a:lnTo>
                    <a:pt x="986" y="7291"/>
                  </a:lnTo>
                  <a:lnTo>
                    <a:pt x="981" y="7314"/>
                  </a:lnTo>
                  <a:lnTo>
                    <a:pt x="973" y="7337"/>
                  </a:lnTo>
                  <a:lnTo>
                    <a:pt x="965" y="7359"/>
                  </a:lnTo>
                  <a:lnTo>
                    <a:pt x="954" y="7381"/>
                  </a:lnTo>
                  <a:lnTo>
                    <a:pt x="944" y="7403"/>
                  </a:lnTo>
                  <a:lnTo>
                    <a:pt x="931" y="7423"/>
                  </a:lnTo>
                  <a:lnTo>
                    <a:pt x="919" y="7444"/>
                  </a:lnTo>
                  <a:lnTo>
                    <a:pt x="904" y="7465"/>
                  </a:lnTo>
                  <a:lnTo>
                    <a:pt x="889" y="7484"/>
                  </a:lnTo>
                  <a:lnTo>
                    <a:pt x="872" y="7502"/>
                  </a:lnTo>
                  <a:lnTo>
                    <a:pt x="855" y="7522"/>
                  </a:lnTo>
                  <a:lnTo>
                    <a:pt x="855" y="7522"/>
                  </a:lnTo>
                  <a:lnTo>
                    <a:pt x="835" y="7539"/>
                  </a:lnTo>
                  <a:lnTo>
                    <a:pt x="817" y="7556"/>
                  </a:lnTo>
                  <a:lnTo>
                    <a:pt x="797" y="7571"/>
                  </a:lnTo>
                  <a:lnTo>
                    <a:pt x="777" y="7586"/>
                  </a:lnTo>
                  <a:lnTo>
                    <a:pt x="756" y="7599"/>
                  </a:lnTo>
                  <a:lnTo>
                    <a:pt x="735" y="7611"/>
                  </a:lnTo>
                  <a:lnTo>
                    <a:pt x="713" y="7622"/>
                  </a:lnTo>
                  <a:lnTo>
                    <a:pt x="692" y="7632"/>
                  </a:lnTo>
                  <a:lnTo>
                    <a:pt x="670" y="7640"/>
                  </a:lnTo>
                  <a:lnTo>
                    <a:pt x="647" y="7648"/>
                  </a:lnTo>
                  <a:lnTo>
                    <a:pt x="624" y="7654"/>
                  </a:lnTo>
                  <a:lnTo>
                    <a:pt x="600" y="7660"/>
                  </a:lnTo>
                  <a:lnTo>
                    <a:pt x="576" y="7663"/>
                  </a:lnTo>
                  <a:lnTo>
                    <a:pt x="551" y="7667"/>
                  </a:lnTo>
                  <a:lnTo>
                    <a:pt x="525" y="7668"/>
                  </a:lnTo>
                  <a:lnTo>
                    <a:pt x="500" y="7669"/>
                  </a:lnTo>
                  <a:lnTo>
                    <a:pt x="0" y="7669"/>
                  </a:lnTo>
                  <a:lnTo>
                    <a:pt x="0" y="4003"/>
                  </a:lnTo>
                  <a:lnTo>
                    <a:pt x="0" y="4003"/>
                  </a:lnTo>
                  <a:lnTo>
                    <a:pt x="1" y="3948"/>
                  </a:lnTo>
                  <a:lnTo>
                    <a:pt x="2" y="3895"/>
                  </a:lnTo>
                  <a:lnTo>
                    <a:pt x="5" y="3841"/>
                  </a:lnTo>
                  <a:lnTo>
                    <a:pt x="9" y="3790"/>
                  </a:lnTo>
                  <a:lnTo>
                    <a:pt x="14" y="3738"/>
                  </a:lnTo>
                  <a:lnTo>
                    <a:pt x="21" y="3688"/>
                  </a:lnTo>
                  <a:lnTo>
                    <a:pt x="28" y="3638"/>
                  </a:lnTo>
                  <a:lnTo>
                    <a:pt x="36" y="3589"/>
                  </a:lnTo>
                  <a:lnTo>
                    <a:pt x="45" y="3541"/>
                  </a:lnTo>
                  <a:lnTo>
                    <a:pt x="55" y="3494"/>
                  </a:lnTo>
                  <a:lnTo>
                    <a:pt x="68" y="3448"/>
                  </a:lnTo>
                  <a:lnTo>
                    <a:pt x="79" y="3402"/>
                  </a:lnTo>
                  <a:lnTo>
                    <a:pt x="93" y="3358"/>
                  </a:lnTo>
                  <a:lnTo>
                    <a:pt x="108" y="3314"/>
                  </a:lnTo>
                  <a:lnTo>
                    <a:pt x="123" y="3271"/>
                  </a:lnTo>
                  <a:lnTo>
                    <a:pt x="140" y="3229"/>
                  </a:lnTo>
                  <a:lnTo>
                    <a:pt x="157" y="3187"/>
                  </a:lnTo>
                  <a:lnTo>
                    <a:pt x="175" y="3147"/>
                  </a:lnTo>
                  <a:lnTo>
                    <a:pt x="195" y="3108"/>
                  </a:lnTo>
                  <a:lnTo>
                    <a:pt x="216" y="3069"/>
                  </a:lnTo>
                  <a:lnTo>
                    <a:pt x="237" y="3031"/>
                  </a:lnTo>
                  <a:lnTo>
                    <a:pt x="259" y="2995"/>
                  </a:lnTo>
                  <a:lnTo>
                    <a:pt x="283" y="2958"/>
                  </a:lnTo>
                  <a:lnTo>
                    <a:pt x="307" y="2924"/>
                  </a:lnTo>
                  <a:lnTo>
                    <a:pt x="331" y="2889"/>
                  </a:lnTo>
                  <a:lnTo>
                    <a:pt x="358" y="2855"/>
                  </a:lnTo>
                  <a:lnTo>
                    <a:pt x="385" y="2823"/>
                  </a:lnTo>
                  <a:lnTo>
                    <a:pt x="413" y="2791"/>
                  </a:lnTo>
                  <a:lnTo>
                    <a:pt x="442" y="2760"/>
                  </a:lnTo>
                  <a:lnTo>
                    <a:pt x="470" y="2730"/>
                  </a:lnTo>
                  <a:lnTo>
                    <a:pt x="501" y="2700"/>
                  </a:lnTo>
                  <a:lnTo>
                    <a:pt x="532" y="2671"/>
                  </a:lnTo>
                  <a:lnTo>
                    <a:pt x="564" y="2644"/>
                  </a:lnTo>
                  <a:lnTo>
                    <a:pt x="596" y="2617"/>
                  </a:lnTo>
                  <a:lnTo>
                    <a:pt x="631" y="2592"/>
                  </a:lnTo>
                  <a:lnTo>
                    <a:pt x="665" y="2567"/>
                  </a:lnTo>
                  <a:lnTo>
                    <a:pt x="700" y="2543"/>
                  </a:lnTo>
                  <a:lnTo>
                    <a:pt x="736" y="2520"/>
                  </a:lnTo>
                  <a:lnTo>
                    <a:pt x="773" y="2497"/>
                  </a:lnTo>
                  <a:lnTo>
                    <a:pt x="811" y="2475"/>
                  </a:lnTo>
                  <a:lnTo>
                    <a:pt x="849" y="2455"/>
                  </a:lnTo>
                  <a:lnTo>
                    <a:pt x="888" y="2435"/>
                  </a:lnTo>
                  <a:lnTo>
                    <a:pt x="928" y="2417"/>
                  </a:lnTo>
                  <a:lnTo>
                    <a:pt x="968" y="2398"/>
                  </a:lnTo>
                  <a:lnTo>
                    <a:pt x="1009" y="2381"/>
                  </a:lnTo>
                  <a:lnTo>
                    <a:pt x="1051" y="2365"/>
                  </a:lnTo>
                  <a:lnTo>
                    <a:pt x="1093" y="2349"/>
                  </a:lnTo>
                  <a:lnTo>
                    <a:pt x="1137" y="2335"/>
                  </a:lnTo>
                  <a:lnTo>
                    <a:pt x="1180" y="2321"/>
                  </a:lnTo>
                  <a:lnTo>
                    <a:pt x="1225" y="2309"/>
                  </a:lnTo>
                  <a:lnTo>
                    <a:pt x="1271" y="2296"/>
                  </a:lnTo>
                  <a:lnTo>
                    <a:pt x="1317" y="2286"/>
                  </a:lnTo>
                  <a:lnTo>
                    <a:pt x="1363" y="2276"/>
                  </a:lnTo>
                  <a:lnTo>
                    <a:pt x="1410" y="2266"/>
                  </a:lnTo>
                  <a:lnTo>
                    <a:pt x="1458" y="2257"/>
                  </a:lnTo>
                  <a:lnTo>
                    <a:pt x="1506" y="2250"/>
                  </a:lnTo>
                  <a:lnTo>
                    <a:pt x="1554" y="2243"/>
                  </a:lnTo>
                  <a:lnTo>
                    <a:pt x="1605" y="2238"/>
                  </a:lnTo>
                  <a:lnTo>
                    <a:pt x="1654" y="2233"/>
                  </a:lnTo>
                  <a:lnTo>
                    <a:pt x="1704" y="2229"/>
                  </a:lnTo>
                  <a:lnTo>
                    <a:pt x="1756" y="2226"/>
                  </a:lnTo>
                  <a:lnTo>
                    <a:pt x="1808" y="2224"/>
                  </a:lnTo>
                  <a:lnTo>
                    <a:pt x="1860" y="2223"/>
                  </a:lnTo>
                  <a:lnTo>
                    <a:pt x="1913" y="2222"/>
                  </a:lnTo>
                  <a:lnTo>
                    <a:pt x="1913" y="2222"/>
                  </a:lnTo>
                  <a:lnTo>
                    <a:pt x="1959" y="2223"/>
                  </a:lnTo>
                  <a:lnTo>
                    <a:pt x="2005" y="2224"/>
                  </a:lnTo>
                  <a:lnTo>
                    <a:pt x="2052" y="2227"/>
                  </a:lnTo>
                  <a:lnTo>
                    <a:pt x="2098" y="2231"/>
                  </a:lnTo>
                  <a:lnTo>
                    <a:pt x="2144" y="2235"/>
                  </a:lnTo>
                  <a:lnTo>
                    <a:pt x="2191" y="2242"/>
                  </a:lnTo>
                  <a:lnTo>
                    <a:pt x="2237" y="2249"/>
                  </a:lnTo>
                  <a:lnTo>
                    <a:pt x="2284" y="2257"/>
                  </a:lnTo>
                  <a:lnTo>
                    <a:pt x="2330" y="2266"/>
                  </a:lnTo>
                  <a:lnTo>
                    <a:pt x="2377" y="2278"/>
                  </a:lnTo>
                  <a:lnTo>
                    <a:pt x="2423" y="2289"/>
                  </a:lnTo>
                  <a:lnTo>
                    <a:pt x="2470" y="2302"/>
                  </a:lnTo>
                  <a:lnTo>
                    <a:pt x="2517" y="2316"/>
                  </a:lnTo>
                  <a:lnTo>
                    <a:pt x="2562" y="2330"/>
                  </a:lnTo>
                  <a:lnTo>
                    <a:pt x="2609" y="2346"/>
                  </a:lnTo>
                  <a:lnTo>
                    <a:pt x="2657" y="2363"/>
                  </a:lnTo>
                  <a:lnTo>
                    <a:pt x="2657" y="2363"/>
                  </a:lnTo>
                  <a:lnTo>
                    <a:pt x="2702" y="2381"/>
                  </a:lnTo>
                  <a:lnTo>
                    <a:pt x="2748" y="2399"/>
                  </a:lnTo>
                  <a:lnTo>
                    <a:pt x="2792" y="2419"/>
                  </a:lnTo>
                  <a:lnTo>
                    <a:pt x="2834" y="2441"/>
                  </a:lnTo>
                  <a:lnTo>
                    <a:pt x="2876" y="2463"/>
                  </a:lnTo>
                  <a:lnTo>
                    <a:pt x="2917" y="2484"/>
                  </a:lnTo>
                  <a:lnTo>
                    <a:pt x="2956" y="2508"/>
                  </a:lnTo>
                  <a:lnTo>
                    <a:pt x="2994" y="2534"/>
                  </a:lnTo>
                  <a:lnTo>
                    <a:pt x="3030" y="2559"/>
                  </a:lnTo>
                  <a:lnTo>
                    <a:pt x="3066" y="2585"/>
                  </a:lnTo>
                  <a:lnTo>
                    <a:pt x="3100" y="2614"/>
                  </a:lnTo>
                  <a:lnTo>
                    <a:pt x="3134" y="2643"/>
                  </a:lnTo>
                  <a:lnTo>
                    <a:pt x="3165" y="2672"/>
                  </a:lnTo>
                  <a:lnTo>
                    <a:pt x="3196" y="2702"/>
                  </a:lnTo>
                  <a:lnTo>
                    <a:pt x="3225" y="2734"/>
                  </a:lnTo>
                  <a:lnTo>
                    <a:pt x="3253" y="2767"/>
                  </a:lnTo>
                  <a:lnTo>
                    <a:pt x="3253" y="2767"/>
                  </a:lnTo>
                  <a:lnTo>
                    <a:pt x="3281" y="2803"/>
                  </a:lnTo>
                  <a:lnTo>
                    <a:pt x="3307" y="2840"/>
                  </a:lnTo>
                  <a:lnTo>
                    <a:pt x="3332" y="2878"/>
                  </a:lnTo>
                  <a:lnTo>
                    <a:pt x="3356" y="2916"/>
                  </a:lnTo>
                  <a:lnTo>
                    <a:pt x="3380" y="2955"/>
                  </a:lnTo>
                  <a:lnTo>
                    <a:pt x="3403" y="2994"/>
                  </a:lnTo>
                  <a:lnTo>
                    <a:pt x="3425" y="3034"/>
                  </a:lnTo>
                  <a:lnTo>
                    <a:pt x="3446" y="3075"/>
                  </a:lnTo>
                  <a:lnTo>
                    <a:pt x="3466" y="3116"/>
                  </a:lnTo>
                  <a:lnTo>
                    <a:pt x="3486" y="3158"/>
                  </a:lnTo>
                  <a:lnTo>
                    <a:pt x="3504" y="3200"/>
                  </a:lnTo>
                  <a:lnTo>
                    <a:pt x="3523" y="3244"/>
                  </a:lnTo>
                  <a:lnTo>
                    <a:pt x="3539" y="3287"/>
                  </a:lnTo>
                  <a:lnTo>
                    <a:pt x="3555" y="3332"/>
                  </a:lnTo>
                  <a:lnTo>
                    <a:pt x="3570" y="3377"/>
                  </a:lnTo>
                  <a:lnTo>
                    <a:pt x="3584" y="3423"/>
                  </a:lnTo>
                  <a:lnTo>
                    <a:pt x="3597" y="3468"/>
                  </a:lnTo>
                  <a:lnTo>
                    <a:pt x="3610" y="3516"/>
                  </a:lnTo>
                  <a:lnTo>
                    <a:pt x="3621" y="3563"/>
                  </a:lnTo>
                  <a:lnTo>
                    <a:pt x="3633" y="3611"/>
                  </a:lnTo>
                  <a:lnTo>
                    <a:pt x="3642" y="3660"/>
                  </a:lnTo>
                  <a:lnTo>
                    <a:pt x="3651" y="3709"/>
                  </a:lnTo>
                  <a:lnTo>
                    <a:pt x="3659" y="3760"/>
                  </a:lnTo>
                  <a:lnTo>
                    <a:pt x="3667" y="3810"/>
                  </a:lnTo>
                  <a:lnTo>
                    <a:pt x="3673" y="3862"/>
                  </a:lnTo>
                  <a:lnTo>
                    <a:pt x="3679" y="3914"/>
                  </a:lnTo>
                  <a:lnTo>
                    <a:pt x="3683" y="3966"/>
                  </a:lnTo>
                  <a:lnTo>
                    <a:pt x="3688" y="4020"/>
                  </a:lnTo>
                  <a:lnTo>
                    <a:pt x="3690" y="4074"/>
                  </a:lnTo>
                  <a:lnTo>
                    <a:pt x="3692" y="4128"/>
                  </a:lnTo>
                  <a:lnTo>
                    <a:pt x="3693" y="4183"/>
                  </a:lnTo>
                  <a:lnTo>
                    <a:pt x="3695" y="4239"/>
                  </a:lnTo>
                  <a:lnTo>
                    <a:pt x="3695" y="4239"/>
                  </a:lnTo>
                  <a:lnTo>
                    <a:pt x="3693" y="4297"/>
                  </a:lnTo>
                  <a:lnTo>
                    <a:pt x="3692" y="4354"/>
                  </a:lnTo>
                  <a:lnTo>
                    <a:pt x="3690" y="4410"/>
                  </a:lnTo>
                  <a:lnTo>
                    <a:pt x="3688" y="4465"/>
                  </a:lnTo>
                  <a:lnTo>
                    <a:pt x="3683" y="4520"/>
                  </a:lnTo>
                  <a:lnTo>
                    <a:pt x="3679" y="4574"/>
                  </a:lnTo>
                  <a:lnTo>
                    <a:pt x="3673" y="4628"/>
                  </a:lnTo>
                  <a:lnTo>
                    <a:pt x="3667" y="4681"/>
                  </a:lnTo>
                  <a:lnTo>
                    <a:pt x="3659" y="4732"/>
                  </a:lnTo>
                  <a:lnTo>
                    <a:pt x="3651" y="4784"/>
                  </a:lnTo>
                  <a:lnTo>
                    <a:pt x="3642" y="4836"/>
                  </a:lnTo>
                  <a:lnTo>
                    <a:pt x="3633" y="4885"/>
                  </a:lnTo>
                  <a:lnTo>
                    <a:pt x="3621" y="4934"/>
                  </a:lnTo>
                  <a:lnTo>
                    <a:pt x="3610" y="4984"/>
                  </a:lnTo>
                  <a:lnTo>
                    <a:pt x="3597" y="5031"/>
                  </a:lnTo>
                  <a:lnTo>
                    <a:pt x="3584" y="5079"/>
                  </a:lnTo>
                  <a:lnTo>
                    <a:pt x="3570" y="5125"/>
                  </a:lnTo>
                  <a:lnTo>
                    <a:pt x="3555" y="5171"/>
                  </a:lnTo>
                  <a:lnTo>
                    <a:pt x="3539" y="5217"/>
                  </a:lnTo>
                  <a:lnTo>
                    <a:pt x="3523" y="5260"/>
                  </a:lnTo>
                  <a:lnTo>
                    <a:pt x="3504" y="5305"/>
                  </a:lnTo>
                  <a:lnTo>
                    <a:pt x="3486" y="5347"/>
                  </a:lnTo>
                  <a:lnTo>
                    <a:pt x="3466" y="5390"/>
                  </a:lnTo>
                  <a:lnTo>
                    <a:pt x="3446" y="5432"/>
                  </a:lnTo>
                  <a:lnTo>
                    <a:pt x="3425" y="5472"/>
                  </a:lnTo>
                  <a:lnTo>
                    <a:pt x="3403" y="5512"/>
                  </a:lnTo>
                  <a:lnTo>
                    <a:pt x="3380" y="5553"/>
                  </a:lnTo>
                  <a:lnTo>
                    <a:pt x="3356" y="5592"/>
                  </a:lnTo>
                  <a:lnTo>
                    <a:pt x="3332" y="5629"/>
                  </a:lnTo>
                  <a:lnTo>
                    <a:pt x="3307" y="5667"/>
                  </a:lnTo>
                  <a:lnTo>
                    <a:pt x="3281" y="5704"/>
                  </a:lnTo>
                  <a:lnTo>
                    <a:pt x="3253" y="5741"/>
                  </a:lnTo>
                  <a:lnTo>
                    <a:pt x="3253" y="5741"/>
                  </a:lnTo>
                  <a:lnTo>
                    <a:pt x="3225" y="5775"/>
                  </a:lnTo>
                  <a:lnTo>
                    <a:pt x="3197" y="5808"/>
                  </a:lnTo>
                  <a:lnTo>
                    <a:pt x="3168" y="5840"/>
                  </a:lnTo>
                  <a:lnTo>
                    <a:pt x="3138" y="5871"/>
                  </a:lnTo>
                  <a:lnTo>
                    <a:pt x="3108" y="5901"/>
                  </a:lnTo>
                  <a:lnTo>
                    <a:pt x="3079" y="5930"/>
                  </a:lnTo>
                  <a:lnTo>
                    <a:pt x="3048" y="5959"/>
                  </a:lnTo>
                  <a:lnTo>
                    <a:pt x="3017" y="5985"/>
                  </a:lnTo>
                  <a:lnTo>
                    <a:pt x="2985" y="6011"/>
                  </a:lnTo>
                  <a:lnTo>
                    <a:pt x="2952" y="6035"/>
                  </a:lnTo>
                  <a:lnTo>
                    <a:pt x="2920" y="6060"/>
                  </a:lnTo>
                  <a:lnTo>
                    <a:pt x="2887" y="6081"/>
                  </a:lnTo>
                  <a:lnTo>
                    <a:pt x="2853" y="6103"/>
                  </a:lnTo>
                  <a:lnTo>
                    <a:pt x="2818" y="6123"/>
                  </a:lnTo>
                  <a:lnTo>
                    <a:pt x="2784" y="6142"/>
                  </a:lnTo>
                  <a:lnTo>
                    <a:pt x="2749" y="6160"/>
                  </a:lnTo>
                  <a:lnTo>
                    <a:pt x="2714" y="6178"/>
                  </a:lnTo>
                  <a:lnTo>
                    <a:pt x="2677" y="6193"/>
                  </a:lnTo>
                  <a:lnTo>
                    <a:pt x="2640" y="6208"/>
                  </a:lnTo>
                  <a:lnTo>
                    <a:pt x="2604" y="6221"/>
                  </a:lnTo>
                  <a:lnTo>
                    <a:pt x="2566" y="6234"/>
                  </a:lnTo>
                  <a:lnTo>
                    <a:pt x="2528" y="6245"/>
                  </a:lnTo>
                  <a:lnTo>
                    <a:pt x="2489" y="6256"/>
                  </a:lnTo>
                  <a:lnTo>
                    <a:pt x="2450" y="6266"/>
                  </a:lnTo>
                  <a:lnTo>
                    <a:pt x="2411" y="6274"/>
                  </a:lnTo>
                  <a:lnTo>
                    <a:pt x="2371" y="6281"/>
                  </a:lnTo>
                  <a:lnTo>
                    <a:pt x="2331" y="6287"/>
                  </a:lnTo>
                  <a:lnTo>
                    <a:pt x="2289" y="6291"/>
                  </a:lnTo>
                  <a:lnTo>
                    <a:pt x="2248" y="6296"/>
                  </a:lnTo>
                  <a:lnTo>
                    <a:pt x="2206" y="6298"/>
                  </a:lnTo>
                  <a:lnTo>
                    <a:pt x="2163" y="6300"/>
                  </a:lnTo>
                  <a:lnTo>
                    <a:pt x="2120" y="6300"/>
                  </a:lnTo>
                  <a:lnTo>
                    <a:pt x="2120" y="6300"/>
                  </a:lnTo>
                  <a:lnTo>
                    <a:pt x="2075" y="6300"/>
                  </a:lnTo>
                  <a:lnTo>
                    <a:pt x="2029" y="6298"/>
                  </a:lnTo>
                  <a:lnTo>
                    <a:pt x="1986" y="6296"/>
                  </a:lnTo>
                  <a:lnTo>
                    <a:pt x="1941" y="6292"/>
                  </a:lnTo>
                  <a:lnTo>
                    <a:pt x="1898" y="6288"/>
                  </a:lnTo>
                  <a:lnTo>
                    <a:pt x="1856" y="6282"/>
                  </a:lnTo>
                  <a:lnTo>
                    <a:pt x="1815" y="6275"/>
                  </a:lnTo>
                  <a:lnTo>
                    <a:pt x="1773" y="6267"/>
                  </a:lnTo>
                  <a:lnTo>
                    <a:pt x="1733" y="6258"/>
                  </a:lnTo>
                  <a:lnTo>
                    <a:pt x="1694" y="6248"/>
                  </a:lnTo>
                  <a:lnTo>
                    <a:pt x="1655" y="6237"/>
                  </a:lnTo>
                  <a:lnTo>
                    <a:pt x="1617" y="6225"/>
                  </a:lnTo>
                  <a:lnTo>
                    <a:pt x="1579" y="6212"/>
                  </a:lnTo>
                  <a:lnTo>
                    <a:pt x="1543" y="6198"/>
                  </a:lnTo>
                  <a:lnTo>
                    <a:pt x="1507" y="6183"/>
                  </a:lnTo>
                  <a:lnTo>
                    <a:pt x="1472" y="6167"/>
                  </a:lnTo>
                  <a:lnTo>
                    <a:pt x="1472" y="6167"/>
                  </a:lnTo>
                  <a:lnTo>
                    <a:pt x="1436" y="6148"/>
                  </a:lnTo>
                  <a:lnTo>
                    <a:pt x="1401" y="6128"/>
                  </a:lnTo>
                  <a:lnTo>
                    <a:pt x="1366" y="6107"/>
                  </a:lnTo>
                  <a:lnTo>
                    <a:pt x="1333" y="6084"/>
                  </a:lnTo>
                  <a:lnTo>
                    <a:pt x="1300" y="6060"/>
                  </a:lnTo>
                  <a:lnTo>
                    <a:pt x="1267" y="6034"/>
                  </a:lnTo>
                  <a:lnTo>
                    <a:pt x="1238" y="6008"/>
                  </a:lnTo>
                  <a:lnTo>
                    <a:pt x="1208" y="5980"/>
                  </a:lnTo>
                  <a:lnTo>
                    <a:pt x="1178" y="5951"/>
                  </a:lnTo>
                  <a:lnTo>
                    <a:pt x="1150" y="5921"/>
                  </a:lnTo>
                  <a:lnTo>
                    <a:pt x="1123" y="5889"/>
                  </a:lnTo>
                  <a:lnTo>
                    <a:pt x="1097" y="5855"/>
                  </a:lnTo>
                  <a:lnTo>
                    <a:pt x="1071" y="5822"/>
                  </a:lnTo>
                  <a:lnTo>
                    <a:pt x="1047" y="5787"/>
                  </a:lnTo>
                  <a:lnTo>
                    <a:pt x="1023" y="5750"/>
                  </a:lnTo>
                  <a:lnTo>
                    <a:pt x="1001" y="5712"/>
                  </a:lnTo>
                  <a:lnTo>
                    <a:pt x="1001" y="716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1" name="Freeform 198"/>
            <p:cNvSpPr>
              <a:spLocks/>
            </p:cNvSpPr>
            <p:nvPr/>
          </p:nvSpPr>
          <p:spPr bwMode="auto">
            <a:xfrm>
              <a:off x="4715258" y="2132856"/>
              <a:ext cx="202461" cy="202461"/>
            </a:xfrm>
            <a:custGeom>
              <a:avLst/>
              <a:gdLst>
                <a:gd name="T0" fmla="*/ 538 w 1022"/>
                <a:gd name="T1" fmla="*/ 1 h 1023"/>
                <a:gd name="T2" fmla="*/ 615 w 1022"/>
                <a:gd name="T3" fmla="*/ 10 h 1023"/>
                <a:gd name="T4" fmla="*/ 687 w 1022"/>
                <a:gd name="T5" fmla="*/ 31 h 1023"/>
                <a:gd name="T6" fmla="*/ 755 w 1022"/>
                <a:gd name="T7" fmla="*/ 62 h 1023"/>
                <a:gd name="T8" fmla="*/ 817 w 1022"/>
                <a:gd name="T9" fmla="*/ 102 h 1023"/>
                <a:gd name="T10" fmla="*/ 873 w 1022"/>
                <a:gd name="T11" fmla="*/ 150 h 1023"/>
                <a:gd name="T12" fmla="*/ 921 w 1022"/>
                <a:gd name="T13" fmla="*/ 205 h 1023"/>
                <a:gd name="T14" fmla="*/ 961 w 1022"/>
                <a:gd name="T15" fmla="*/ 268 h 1023"/>
                <a:gd name="T16" fmla="*/ 991 w 1022"/>
                <a:gd name="T17" fmla="*/ 336 h 1023"/>
                <a:gd name="T18" fmla="*/ 1012 w 1022"/>
                <a:gd name="T19" fmla="*/ 408 h 1023"/>
                <a:gd name="T20" fmla="*/ 1022 w 1022"/>
                <a:gd name="T21" fmla="*/ 485 h 1023"/>
                <a:gd name="T22" fmla="*/ 1022 w 1022"/>
                <a:gd name="T23" fmla="*/ 538 h 1023"/>
                <a:gd name="T24" fmla="*/ 1012 w 1022"/>
                <a:gd name="T25" fmla="*/ 615 h 1023"/>
                <a:gd name="T26" fmla="*/ 991 w 1022"/>
                <a:gd name="T27" fmla="*/ 687 h 1023"/>
                <a:gd name="T28" fmla="*/ 961 w 1022"/>
                <a:gd name="T29" fmla="*/ 755 h 1023"/>
                <a:gd name="T30" fmla="*/ 921 w 1022"/>
                <a:gd name="T31" fmla="*/ 818 h 1023"/>
                <a:gd name="T32" fmla="*/ 873 w 1022"/>
                <a:gd name="T33" fmla="*/ 873 h 1023"/>
                <a:gd name="T34" fmla="*/ 817 w 1022"/>
                <a:gd name="T35" fmla="*/ 921 h 1023"/>
                <a:gd name="T36" fmla="*/ 755 w 1022"/>
                <a:gd name="T37" fmla="*/ 961 h 1023"/>
                <a:gd name="T38" fmla="*/ 687 w 1022"/>
                <a:gd name="T39" fmla="*/ 992 h 1023"/>
                <a:gd name="T40" fmla="*/ 615 w 1022"/>
                <a:gd name="T41" fmla="*/ 1013 h 1023"/>
                <a:gd name="T42" fmla="*/ 538 w 1022"/>
                <a:gd name="T43" fmla="*/ 1022 h 1023"/>
                <a:gd name="T44" fmla="*/ 485 w 1022"/>
                <a:gd name="T45" fmla="*/ 1022 h 1023"/>
                <a:gd name="T46" fmla="*/ 408 w 1022"/>
                <a:gd name="T47" fmla="*/ 1013 h 1023"/>
                <a:gd name="T48" fmla="*/ 336 w 1022"/>
                <a:gd name="T49" fmla="*/ 992 h 1023"/>
                <a:gd name="T50" fmla="*/ 267 w 1022"/>
                <a:gd name="T51" fmla="*/ 961 h 1023"/>
                <a:gd name="T52" fmla="*/ 205 w 1022"/>
                <a:gd name="T53" fmla="*/ 921 h 1023"/>
                <a:gd name="T54" fmla="*/ 150 w 1022"/>
                <a:gd name="T55" fmla="*/ 873 h 1023"/>
                <a:gd name="T56" fmla="*/ 102 w 1022"/>
                <a:gd name="T57" fmla="*/ 818 h 1023"/>
                <a:gd name="T58" fmla="*/ 62 w 1022"/>
                <a:gd name="T59" fmla="*/ 755 h 1023"/>
                <a:gd name="T60" fmla="*/ 31 w 1022"/>
                <a:gd name="T61" fmla="*/ 687 h 1023"/>
                <a:gd name="T62" fmla="*/ 10 w 1022"/>
                <a:gd name="T63" fmla="*/ 615 h 1023"/>
                <a:gd name="T64" fmla="*/ 1 w 1022"/>
                <a:gd name="T65" fmla="*/ 538 h 1023"/>
                <a:gd name="T66" fmla="*/ 1 w 1022"/>
                <a:gd name="T67" fmla="*/ 485 h 1023"/>
                <a:gd name="T68" fmla="*/ 10 w 1022"/>
                <a:gd name="T69" fmla="*/ 408 h 1023"/>
                <a:gd name="T70" fmla="*/ 31 w 1022"/>
                <a:gd name="T71" fmla="*/ 336 h 1023"/>
                <a:gd name="T72" fmla="*/ 62 w 1022"/>
                <a:gd name="T73" fmla="*/ 268 h 1023"/>
                <a:gd name="T74" fmla="*/ 102 w 1022"/>
                <a:gd name="T75" fmla="*/ 205 h 1023"/>
                <a:gd name="T76" fmla="*/ 150 w 1022"/>
                <a:gd name="T77" fmla="*/ 150 h 1023"/>
                <a:gd name="T78" fmla="*/ 205 w 1022"/>
                <a:gd name="T79" fmla="*/ 102 h 1023"/>
                <a:gd name="T80" fmla="*/ 267 w 1022"/>
                <a:gd name="T81" fmla="*/ 62 h 1023"/>
                <a:gd name="T82" fmla="*/ 336 w 1022"/>
                <a:gd name="T83" fmla="*/ 31 h 1023"/>
                <a:gd name="T84" fmla="*/ 408 w 1022"/>
                <a:gd name="T85" fmla="*/ 10 h 1023"/>
                <a:gd name="T86" fmla="*/ 485 w 1022"/>
                <a:gd name="T87" fmla="*/ 1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3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7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7" y="75"/>
                  </a:lnTo>
                  <a:lnTo>
                    <a:pt x="797" y="88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5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7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8"/>
                  </a:lnTo>
                  <a:lnTo>
                    <a:pt x="972" y="290"/>
                  </a:lnTo>
                  <a:lnTo>
                    <a:pt x="982" y="313"/>
                  </a:lnTo>
                  <a:lnTo>
                    <a:pt x="991" y="336"/>
                  </a:lnTo>
                  <a:lnTo>
                    <a:pt x="999" y="360"/>
                  </a:lnTo>
                  <a:lnTo>
                    <a:pt x="1006" y="384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60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4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4"/>
                  </a:lnTo>
                  <a:lnTo>
                    <a:pt x="991" y="687"/>
                  </a:lnTo>
                  <a:lnTo>
                    <a:pt x="982" y="711"/>
                  </a:lnTo>
                  <a:lnTo>
                    <a:pt x="972" y="733"/>
                  </a:lnTo>
                  <a:lnTo>
                    <a:pt x="961" y="755"/>
                  </a:lnTo>
                  <a:lnTo>
                    <a:pt x="949" y="777"/>
                  </a:lnTo>
                  <a:lnTo>
                    <a:pt x="935" y="797"/>
                  </a:lnTo>
                  <a:lnTo>
                    <a:pt x="921" y="818"/>
                  </a:lnTo>
                  <a:lnTo>
                    <a:pt x="906" y="837"/>
                  </a:lnTo>
                  <a:lnTo>
                    <a:pt x="890" y="856"/>
                  </a:lnTo>
                  <a:lnTo>
                    <a:pt x="873" y="873"/>
                  </a:lnTo>
                  <a:lnTo>
                    <a:pt x="855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6"/>
                  </a:lnTo>
                  <a:lnTo>
                    <a:pt x="777" y="949"/>
                  </a:lnTo>
                  <a:lnTo>
                    <a:pt x="755" y="961"/>
                  </a:lnTo>
                  <a:lnTo>
                    <a:pt x="733" y="973"/>
                  </a:lnTo>
                  <a:lnTo>
                    <a:pt x="710" y="983"/>
                  </a:lnTo>
                  <a:lnTo>
                    <a:pt x="687" y="992"/>
                  </a:lnTo>
                  <a:lnTo>
                    <a:pt x="663" y="1000"/>
                  </a:lnTo>
                  <a:lnTo>
                    <a:pt x="639" y="1007"/>
                  </a:lnTo>
                  <a:lnTo>
                    <a:pt x="615" y="1013"/>
                  </a:lnTo>
                  <a:lnTo>
                    <a:pt x="590" y="1017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3"/>
                  </a:lnTo>
                  <a:lnTo>
                    <a:pt x="512" y="1023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7"/>
                  </a:lnTo>
                  <a:lnTo>
                    <a:pt x="408" y="1013"/>
                  </a:lnTo>
                  <a:lnTo>
                    <a:pt x="383" y="1007"/>
                  </a:lnTo>
                  <a:lnTo>
                    <a:pt x="359" y="1000"/>
                  </a:lnTo>
                  <a:lnTo>
                    <a:pt x="336" y="992"/>
                  </a:lnTo>
                  <a:lnTo>
                    <a:pt x="312" y="983"/>
                  </a:lnTo>
                  <a:lnTo>
                    <a:pt x="290" y="973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6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8" y="890"/>
                  </a:lnTo>
                  <a:lnTo>
                    <a:pt x="150" y="873"/>
                  </a:lnTo>
                  <a:lnTo>
                    <a:pt x="133" y="856"/>
                  </a:lnTo>
                  <a:lnTo>
                    <a:pt x="117" y="837"/>
                  </a:lnTo>
                  <a:lnTo>
                    <a:pt x="102" y="818"/>
                  </a:lnTo>
                  <a:lnTo>
                    <a:pt x="87" y="797"/>
                  </a:lnTo>
                  <a:lnTo>
                    <a:pt x="75" y="777"/>
                  </a:lnTo>
                  <a:lnTo>
                    <a:pt x="62" y="755"/>
                  </a:lnTo>
                  <a:lnTo>
                    <a:pt x="51" y="733"/>
                  </a:lnTo>
                  <a:lnTo>
                    <a:pt x="40" y="711"/>
                  </a:lnTo>
                  <a:lnTo>
                    <a:pt x="31" y="687"/>
                  </a:lnTo>
                  <a:lnTo>
                    <a:pt x="23" y="664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4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60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4"/>
                  </a:lnTo>
                  <a:lnTo>
                    <a:pt x="23" y="360"/>
                  </a:lnTo>
                  <a:lnTo>
                    <a:pt x="31" y="336"/>
                  </a:lnTo>
                  <a:lnTo>
                    <a:pt x="40" y="313"/>
                  </a:lnTo>
                  <a:lnTo>
                    <a:pt x="51" y="290"/>
                  </a:lnTo>
                  <a:lnTo>
                    <a:pt x="62" y="268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7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8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7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2" name="Freeform 200"/>
            <p:cNvSpPr>
              <a:spLocks/>
            </p:cNvSpPr>
            <p:nvPr/>
          </p:nvSpPr>
          <p:spPr bwMode="auto">
            <a:xfrm>
              <a:off x="4982436" y="2529467"/>
              <a:ext cx="201867" cy="283802"/>
            </a:xfrm>
            <a:custGeom>
              <a:avLst/>
              <a:gdLst>
                <a:gd name="T0" fmla="*/ 510 w 1022"/>
                <a:gd name="T1" fmla="*/ 0 h 1435"/>
                <a:gd name="T2" fmla="*/ 537 w 1022"/>
                <a:gd name="T3" fmla="*/ 0 h 1435"/>
                <a:gd name="T4" fmla="*/ 588 w 1022"/>
                <a:gd name="T5" fmla="*/ 4 h 1435"/>
                <a:gd name="T6" fmla="*/ 638 w 1022"/>
                <a:gd name="T7" fmla="*/ 11 h 1435"/>
                <a:gd name="T8" fmla="*/ 686 w 1022"/>
                <a:gd name="T9" fmla="*/ 22 h 1435"/>
                <a:gd name="T10" fmla="*/ 732 w 1022"/>
                <a:gd name="T11" fmla="*/ 37 h 1435"/>
                <a:gd name="T12" fmla="*/ 775 w 1022"/>
                <a:gd name="T13" fmla="*/ 53 h 1435"/>
                <a:gd name="T14" fmla="*/ 815 w 1022"/>
                <a:gd name="T15" fmla="*/ 73 h 1435"/>
                <a:gd name="T16" fmla="*/ 853 w 1022"/>
                <a:gd name="T17" fmla="*/ 95 h 1435"/>
                <a:gd name="T18" fmla="*/ 889 w 1022"/>
                <a:gd name="T19" fmla="*/ 120 h 1435"/>
                <a:gd name="T20" fmla="*/ 920 w 1022"/>
                <a:gd name="T21" fmla="*/ 148 h 1435"/>
                <a:gd name="T22" fmla="*/ 947 w 1022"/>
                <a:gd name="T23" fmla="*/ 176 h 1435"/>
                <a:gd name="T24" fmla="*/ 971 w 1022"/>
                <a:gd name="T25" fmla="*/ 207 h 1435"/>
                <a:gd name="T26" fmla="*/ 991 w 1022"/>
                <a:gd name="T27" fmla="*/ 241 h 1435"/>
                <a:gd name="T28" fmla="*/ 1006 w 1022"/>
                <a:gd name="T29" fmla="*/ 275 h 1435"/>
                <a:gd name="T30" fmla="*/ 1016 w 1022"/>
                <a:gd name="T31" fmla="*/ 311 h 1435"/>
                <a:gd name="T32" fmla="*/ 1021 w 1022"/>
                <a:gd name="T33" fmla="*/ 347 h 1435"/>
                <a:gd name="T34" fmla="*/ 1022 w 1022"/>
                <a:gd name="T35" fmla="*/ 1270 h 1435"/>
                <a:gd name="T36" fmla="*/ 953 w 1022"/>
                <a:gd name="T37" fmla="*/ 1260 h 1435"/>
                <a:gd name="T38" fmla="*/ 818 w 1022"/>
                <a:gd name="T39" fmla="*/ 1250 h 1435"/>
                <a:gd name="T40" fmla="*/ 683 w 1022"/>
                <a:gd name="T41" fmla="*/ 1251 h 1435"/>
                <a:gd name="T42" fmla="*/ 550 w 1022"/>
                <a:gd name="T43" fmla="*/ 1263 h 1435"/>
                <a:gd name="T44" fmla="*/ 421 w 1022"/>
                <a:gd name="T45" fmla="*/ 1283 h 1435"/>
                <a:gd name="T46" fmla="*/ 295 w 1022"/>
                <a:gd name="T47" fmla="*/ 1314 h 1435"/>
                <a:gd name="T48" fmla="*/ 173 w 1022"/>
                <a:gd name="T49" fmla="*/ 1356 h 1435"/>
                <a:gd name="T50" fmla="*/ 56 w 1022"/>
                <a:gd name="T51" fmla="*/ 1406 h 1435"/>
                <a:gd name="T52" fmla="*/ 0 w 1022"/>
                <a:gd name="T53" fmla="*/ 1435 h 1435"/>
                <a:gd name="T54" fmla="*/ 0 w 1022"/>
                <a:gd name="T55" fmla="*/ 367 h 1435"/>
                <a:gd name="T56" fmla="*/ 2 w 1022"/>
                <a:gd name="T57" fmla="*/ 329 h 1435"/>
                <a:gd name="T58" fmla="*/ 10 w 1022"/>
                <a:gd name="T59" fmla="*/ 293 h 1435"/>
                <a:gd name="T60" fmla="*/ 23 w 1022"/>
                <a:gd name="T61" fmla="*/ 258 h 1435"/>
                <a:gd name="T62" fmla="*/ 40 w 1022"/>
                <a:gd name="T63" fmla="*/ 225 h 1435"/>
                <a:gd name="T64" fmla="*/ 62 w 1022"/>
                <a:gd name="T65" fmla="*/ 193 h 1435"/>
                <a:gd name="T66" fmla="*/ 87 w 1022"/>
                <a:gd name="T67" fmla="*/ 162 h 1435"/>
                <a:gd name="T68" fmla="*/ 117 w 1022"/>
                <a:gd name="T69" fmla="*/ 134 h 1435"/>
                <a:gd name="T70" fmla="*/ 149 w 1022"/>
                <a:gd name="T71" fmla="*/ 108 h 1435"/>
                <a:gd name="T72" fmla="*/ 186 w 1022"/>
                <a:gd name="T73" fmla="*/ 84 h 1435"/>
                <a:gd name="T74" fmla="*/ 225 w 1022"/>
                <a:gd name="T75" fmla="*/ 63 h 1435"/>
                <a:gd name="T76" fmla="*/ 267 w 1022"/>
                <a:gd name="T77" fmla="*/ 45 h 1435"/>
                <a:gd name="T78" fmla="*/ 312 w 1022"/>
                <a:gd name="T79" fmla="*/ 28 h 1435"/>
                <a:gd name="T80" fmla="*/ 359 w 1022"/>
                <a:gd name="T81" fmla="*/ 16 h 1435"/>
                <a:gd name="T82" fmla="*/ 408 w 1022"/>
                <a:gd name="T83" fmla="*/ 7 h 1435"/>
                <a:gd name="T84" fmla="*/ 459 w 1022"/>
                <a:gd name="T85" fmla="*/ 2 h 1435"/>
                <a:gd name="T86" fmla="*/ 510 w 1022"/>
                <a:gd name="T87" fmla="*/ 0 h 1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43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6" y="22"/>
                  </a:lnTo>
                  <a:lnTo>
                    <a:pt x="709" y="28"/>
                  </a:lnTo>
                  <a:lnTo>
                    <a:pt x="732" y="37"/>
                  </a:lnTo>
                  <a:lnTo>
                    <a:pt x="753" y="45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5" y="73"/>
                  </a:lnTo>
                  <a:lnTo>
                    <a:pt x="835" y="84"/>
                  </a:lnTo>
                  <a:lnTo>
                    <a:pt x="853" y="95"/>
                  </a:lnTo>
                  <a:lnTo>
                    <a:pt x="872" y="108"/>
                  </a:lnTo>
                  <a:lnTo>
                    <a:pt x="889" y="120"/>
                  </a:lnTo>
                  <a:lnTo>
                    <a:pt x="905" y="134"/>
                  </a:lnTo>
                  <a:lnTo>
                    <a:pt x="920" y="148"/>
                  </a:lnTo>
                  <a:lnTo>
                    <a:pt x="934" y="162"/>
                  </a:lnTo>
                  <a:lnTo>
                    <a:pt x="947" y="176"/>
                  </a:lnTo>
                  <a:lnTo>
                    <a:pt x="960" y="193"/>
                  </a:lnTo>
                  <a:lnTo>
                    <a:pt x="971" y="207"/>
                  </a:lnTo>
                  <a:lnTo>
                    <a:pt x="982" y="225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6" y="275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18" y="329"/>
                  </a:lnTo>
                  <a:lnTo>
                    <a:pt x="1021" y="347"/>
                  </a:lnTo>
                  <a:lnTo>
                    <a:pt x="1022" y="367"/>
                  </a:lnTo>
                  <a:lnTo>
                    <a:pt x="1022" y="1270"/>
                  </a:lnTo>
                  <a:lnTo>
                    <a:pt x="1022" y="1270"/>
                  </a:lnTo>
                  <a:lnTo>
                    <a:pt x="953" y="1260"/>
                  </a:lnTo>
                  <a:lnTo>
                    <a:pt x="885" y="1253"/>
                  </a:lnTo>
                  <a:lnTo>
                    <a:pt x="818" y="1250"/>
                  </a:lnTo>
                  <a:lnTo>
                    <a:pt x="750" y="1250"/>
                  </a:lnTo>
                  <a:lnTo>
                    <a:pt x="683" y="1251"/>
                  </a:lnTo>
                  <a:lnTo>
                    <a:pt x="617" y="1256"/>
                  </a:lnTo>
                  <a:lnTo>
                    <a:pt x="550" y="1263"/>
                  </a:lnTo>
                  <a:lnTo>
                    <a:pt x="485" y="1272"/>
                  </a:lnTo>
                  <a:lnTo>
                    <a:pt x="421" y="1283"/>
                  </a:lnTo>
                  <a:lnTo>
                    <a:pt x="358" y="1298"/>
                  </a:lnTo>
                  <a:lnTo>
                    <a:pt x="295" y="1314"/>
                  </a:lnTo>
                  <a:lnTo>
                    <a:pt x="233" y="1334"/>
                  </a:lnTo>
                  <a:lnTo>
                    <a:pt x="173" y="1356"/>
                  </a:lnTo>
                  <a:lnTo>
                    <a:pt x="113" y="1380"/>
                  </a:lnTo>
                  <a:lnTo>
                    <a:pt x="56" y="1406"/>
                  </a:lnTo>
                  <a:lnTo>
                    <a:pt x="27" y="1420"/>
                  </a:lnTo>
                  <a:lnTo>
                    <a:pt x="0" y="1435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0" y="347"/>
                  </a:lnTo>
                  <a:lnTo>
                    <a:pt x="2" y="329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5"/>
                  </a:lnTo>
                  <a:lnTo>
                    <a:pt x="23" y="258"/>
                  </a:lnTo>
                  <a:lnTo>
                    <a:pt x="31" y="241"/>
                  </a:lnTo>
                  <a:lnTo>
                    <a:pt x="40" y="225"/>
                  </a:lnTo>
                  <a:lnTo>
                    <a:pt x="50" y="207"/>
                  </a:lnTo>
                  <a:lnTo>
                    <a:pt x="62" y="193"/>
                  </a:lnTo>
                  <a:lnTo>
                    <a:pt x="73" y="176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4"/>
                  </a:lnTo>
                  <a:lnTo>
                    <a:pt x="133" y="120"/>
                  </a:lnTo>
                  <a:lnTo>
                    <a:pt x="149" y="108"/>
                  </a:lnTo>
                  <a:lnTo>
                    <a:pt x="167" y="95"/>
                  </a:lnTo>
                  <a:lnTo>
                    <a:pt x="186" y="84"/>
                  </a:lnTo>
                  <a:lnTo>
                    <a:pt x="205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7" y="45"/>
                  </a:lnTo>
                  <a:lnTo>
                    <a:pt x="289" y="37"/>
                  </a:lnTo>
                  <a:lnTo>
                    <a:pt x="312" y="28"/>
                  </a:lnTo>
                  <a:lnTo>
                    <a:pt x="335" y="22"/>
                  </a:lnTo>
                  <a:lnTo>
                    <a:pt x="359" y="16"/>
                  </a:lnTo>
                  <a:lnTo>
                    <a:pt x="383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3" name="Freeform 202"/>
            <p:cNvSpPr>
              <a:spLocks/>
            </p:cNvSpPr>
            <p:nvPr/>
          </p:nvSpPr>
          <p:spPr bwMode="auto">
            <a:xfrm>
              <a:off x="4983029" y="2268226"/>
              <a:ext cx="201867" cy="202461"/>
            </a:xfrm>
            <a:custGeom>
              <a:avLst/>
              <a:gdLst>
                <a:gd name="T0" fmla="*/ 537 w 1022"/>
                <a:gd name="T1" fmla="*/ 0 h 1022"/>
                <a:gd name="T2" fmla="*/ 614 w 1022"/>
                <a:gd name="T3" fmla="*/ 10 h 1022"/>
                <a:gd name="T4" fmla="*/ 686 w 1022"/>
                <a:gd name="T5" fmla="*/ 31 h 1022"/>
                <a:gd name="T6" fmla="*/ 755 w 1022"/>
                <a:gd name="T7" fmla="*/ 61 h 1022"/>
                <a:gd name="T8" fmla="*/ 817 w 1022"/>
                <a:gd name="T9" fmla="*/ 101 h 1022"/>
                <a:gd name="T10" fmla="*/ 872 w 1022"/>
                <a:gd name="T11" fmla="*/ 149 h 1022"/>
                <a:gd name="T12" fmla="*/ 920 w 1022"/>
                <a:gd name="T13" fmla="*/ 205 h 1022"/>
                <a:gd name="T14" fmla="*/ 960 w 1022"/>
                <a:gd name="T15" fmla="*/ 267 h 1022"/>
                <a:gd name="T16" fmla="*/ 991 w 1022"/>
                <a:gd name="T17" fmla="*/ 335 h 1022"/>
                <a:gd name="T18" fmla="*/ 1012 w 1022"/>
                <a:gd name="T19" fmla="*/ 407 h 1022"/>
                <a:gd name="T20" fmla="*/ 1021 w 1022"/>
                <a:gd name="T21" fmla="*/ 484 h 1022"/>
                <a:gd name="T22" fmla="*/ 1021 w 1022"/>
                <a:gd name="T23" fmla="*/ 537 h 1022"/>
                <a:gd name="T24" fmla="*/ 1012 w 1022"/>
                <a:gd name="T25" fmla="*/ 613 h 1022"/>
                <a:gd name="T26" fmla="*/ 991 w 1022"/>
                <a:gd name="T27" fmla="*/ 686 h 1022"/>
                <a:gd name="T28" fmla="*/ 960 w 1022"/>
                <a:gd name="T29" fmla="*/ 754 h 1022"/>
                <a:gd name="T30" fmla="*/ 920 w 1022"/>
                <a:gd name="T31" fmla="*/ 816 h 1022"/>
                <a:gd name="T32" fmla="*/ 872 w 1022"/>
                <a:gd name="T33" fmla="*/ 871 h 1022"/>
                <a:gd name="T34" fmla="*/ 817 w 1022"/>
                <a:gd name="T35" fmla="*/ 920 h 1022"/>
                <a:gd name="T36" fmla="*/ 755 w 1022"/>
                <a:gd name="T37" fmla="*/ 960 h 1022"/>
                <a:gd name="T38" fmla="*/ 686 w 1022"/>
                <a:gd name="T39" fmla="*/ 991 h 1022"/>
                <a:gd name="T40" fmla="*/ 614 w 1022"/>
                <a:gd name="T41" fmla="*/ 1011 h 1022"/>
                <a:gd name="T42" fmla="*/ 537 w 1022"/>
                <a:gd name="T43" fmla="*/ 1021 h 1022"/>
                <a:gd name="T44" fmla="*/ 484 w 1022"/>
                <a:gd name="T45" fmla="*/ 1021 h 1022"/>
                <a:gd name="T46" fmla="*/ 407 w 1022"/>
                <a:gd name="T47" fmla="*/ 1011 h 1022"/>
                <a:gd name="T48" fmla="*/ 335 w 1022"/>
                <a:gd name="T49" fmla="*/ 991 h 1022"/>
                <a:gd name="T50" fmla="*/ 268 w 1022"/>
                <a:gd name="T51" fmla="*/ 960 h 1022"/>
                <a:gd name="T52" fmla="*/ 206 w 1022"/>
                <a:gd name="T53" fmla="*/ 920 h 1022"/>
                <a:gd name="T54" fmla="*/ 149 w 1022"/>
                <a:gd name="T55" fmla="*/ 871 h 1022"/>
                <a:gd name="T56" fmla="*/ 101 w 1022"/>
                <a:gd name="T57" fmla="*/ 816 h 1022"/>
                <a:gd name="T58" fmla="*/ 61 w 1022"/>
                <a:gd name="T59" fmla="*/ 754 h 1022"/>
                <a:gd name="T60" fmla="*/ 31 w 1022"/>
                <a:gd name="T61" fmla="*/ 686 h 1022"/>
                <a:gd name="T62" fmla="*/ 11 w 1022"/>
                <a:gd name="T63" fmla="*/ 613 h 1022"/>
                <a:gd name="T64" fmla="*/ 0 w 1022"/>
                <a:gd name="T65" fmla="*/ 537 h 1022"/>
                <a:gd name="T66" fmla="*/ 0 w 1022"/>
                <a:gd name="T67" fmla="*/ 484 h 1022"/>
                <a:gd name="T68" fmla="*/ 11 w 1022"/>
                <a:gd name="T69" fmla="*/ 407 h 1022"/>
                <a:gd name="T70" fmla="*/ 31 w 1022"/>
                <a:gd name="T71" fmla="*/ 335 h 1022"/>
                <a:gd name="T72" fmla="*/ 61 w 1022"/>
                <a:gd name="T73" fmla="*/ 267 h 1022"/>
                <a:gd name="T74" fmla="*/ 101 w 1022"/>
                <a:gd name="T75" fmla="*/ 205 h 1022"/>
                <a:gd name="T76" fmla="*/ 149 w 1022"/>
                <a:gd name="T77" fmla="*/ 149 h 1022"/>
                <a:gd name="T78" fmla="*/ 206 w 1022"/>
                <a:gd name="T79" fmla="*/ 101 h 1022"/>
                <a:gd name="T80" fmla="*/ 268 w 1022"/>
                <a:gd name="T81" fmla="*/ 61 h 1022"/>
                <a:gd name="T82" fmla="*/ 335 w 1022"/>
                <a:gd name="T83" fmla="*/ 31 h 1022"/>
                <a:gd name="T84" fmla="*/ 407 w 1022"/>
                <a:gd name="T85" fmla="*/ 10 h 1022"/>
                <a:gd name="T86" fmla="*/ 484 w 1022"/>
                <a:gd name="T87" fmla="*/ 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1" y="0"/>
                  </a:move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9" y="5"/>
                  </a:lnTo>
                  <a:lnTo>
                    <a:pt x="614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6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5" y="61"/>
                  </a:lnTo>
                  <a:lnTo>
                    <a:pt x="776" y="73"/>
                  </a:lnTo>
                  <a:lnTo>
                    <a:pt x="796" y="87"/>
                  </a:lnTo>
                  <a:lnTo>
                    <a:pt x="817" y="101"/>
                  </a:lnTo>
                  <a:lnTo>
                    <a:pt x="836" y="116"/>
                  </a:lnTo>
                  <a:lnTo>
                    <a:pt x="855" y="132"/>
                  </a:lnTo>
                  <a:lnTo>
                    <a:pt x="872" y="149"/>
                  </a:lnTo>
                  <a:lnTo>
                    <a:pt x="889" y="167"/>
                  </a:lnTo>
                  <a:lnTo>
                    <a:pt x="905" y="186"/>
                  </a:lnTo>
                  <a:lnTo>
                    <a:pt x="920" y="205"/>
                  </a:lnTo>
                  <a:lnTo>
                    <a:pt x="935" y="225"/>
                  </a:lnTo>
                  <a:lnTo>
                    <a:pt x="948" y="245"/>
                  </a:lnTo>
                  <a:lnTo>
                    <a:pt x="960" y="267"/>
                  </a:lnTo>
                  <a:lnTo>
                    <a:pt x="972" y="289"/>
                  </a:lnTo>
                  <a:lnTo>
                    <a:pt x="982" y="312"/>
                  </a:lnTo>
                  <a:lnTo>
                    <a:pt x="991" y="335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7"/>
                  </a:lnTo>
                  <a:lnTo>
                    <a:pt x="1017" y="432"/>
                  </a:lnTo>
                  <a:lnTo>
                    <a:pt x="1020" y="459"/>
                  </a:lnTo>
                  <a:lnTo>
                    <a:pt x="1021" y="484"/>
                  </a:lnTo>
                  <a:lnTo>
                    <a:pt x="1022" y="510"/>
                  </a:lnTo>
                  <a:lnTo>
                    <a:pt x="1022" y="510"/>
                  </a:lnTo>
                  <a:lnTo>
                    <a:pt x="1021" y="537"/>
                  </a:lnTo>
                  <a:lnTo>
                    <a:pt x="1020" y="563"/>
                  </a:lnTo>
                  <a:lnTo>
                    <a:pt x="1017" y="588"/>
                  </a:lnTo>
                  <a:lnTo>
                    <a:pt x="1012" y="613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6"/>
                  </a:lnTo>
                  <a:lnTo>
                    <a:pt x="982" y="710"/>
                  </a:lnTo>
                  <a:lnTo>
                    <a:pt x="972" y="732"/>
                  </a:lnTo>
                  <a:lnTo>
                    <a:pt x="960" y="754"/>
                  </a:lnTo>
                  <a:lnTo>
                    <a:pt x="948" y="775"/>
                  </a:lnTo>
                  <a:lnTo>
                    <a:pt x="935" y="796"/>
                  </a:lnTo>
                  <a:lnTo>
                    <a:pt x="920" y="816"/>
                  </a:lnTo>
                  <a:lnTo>
                    <a:pt x="905" y="836"/>
                  </a:lnTo>
                  <a:lnTo>
                    <a:pt x="889" y="854"/>
                  </a:lnTo>
                  <a:lnTo>
                    <a:pt x="872" y="871"/>
                  </a:lnTo>
                  <a:lnTo>
                    <a:pt x="855" y="889"/>
                  </a:lnTo>
                  <a:lnTo>
                    <a:pt x="836" y="905"/>
                  </a:lnTo>
                  <a:lnTo>
                    <a:pt x="817" y="920"/>
                  </a:lnTo>
                  <a:lnTo>
                    <a:pt x="796" y="935"/>
                  </a:lnTo>
                  <a:lnTo>
                    <a:pt x="776" y="947"/>
                  </a:lnTo>
                  <a:lnTo>
                    <a:pt x="755" y="960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6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4" y="1011"/>
                  </a:lnTo>
                  <a:lnTo>
                    <a:pt x="589" y="1016"/>
                  </a:lnTo>
                  <a:lnTo>
                    <a:pt x="563" y="1018"/>
                  </a:lnTo>
                  <a:lnTo>
                    <a:pt x="537" y="1021"/>
                  </a:lnTo>
                  <a:lnTo>
                    <a:pt x="511" y="1022"/>
                  </a:lnTo>
                  <a:lnTo>
                    <a:pt x="511" y="1022"/>
                  </a:lnTo>
                  <a:lnTo>
                    <a:pt x="484" y="1021"/>
                  </a:lnTo>
                  <a:lnTo>
                    <a:pt x="459" y="1018"/>
                  </a:lnTo>
                  <a:lnTo>
                    <a:pt x="433" y="1016"/>
                  </a:lnTo>
                  <a:lnTo>
                    <a:pt x="407" y="1011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5" y="991"/>
                  </a:lnTo>
                  <a:lnTo>
                    <a:pt x="312" y="982"/>
                  </a:lnTo>
                  <a:lnTo>
                    <a:pt x="289" y="971"/>
                  </a:lnTo>
                  <a:lnTo>
                    <a:pt x="268" y="960"/>
                  </a:lnTo>
                  <a:lnTo>
                    <a:pt x="246" y="947"/>
                  </a:lnTo>
                  <a:lnTo>
                    <a:pt x="225" y="935"/>
                  </a:lnTo>
                  <a:lnTo>
                    <a:pt x="206" y="920"/>
                  </a:lnTo>
                  <a:lnTo>
                    <a:pt x="186" y="905"/>
                  </a:lnTo>
                  <a:lnTo>
                    <a:pt x="168" y="889"/>
                  </a:lnTo>
                  <a:lnTo>
                    <a:pt x="149" y="871"/>
                  </a:lnTo>
                  <a:lnTo>
                    <a:pt x="132" y="854"/>
                  </a:lnTo>
                  <a:lnTo>
                    <a:pt x="116" y="836"/>
                  </a:lnTo>
                  <a:lnTo>
                    <a:pt x="101" y="816"/>
                  </a:lnTo>
                  <a:lnTo>
                    <a:pt x="87" y="796"/>
                  </a:lnTo>
                  <a:lnTo>
                    <a:pt x="74" y="775"/>
                  </a:lnTo>
                  <a:lnTo>
                    <a:pt x="61" y="754"/>
                  </a:lnTo>
                  <a:lnTo>
                    <a:pt x="51" y="732"/>
                  </a:lnTo>
                  <a:lnTo>
                    <a:pt x="40" y="710"/>
                  </a:lnTo>
                  <a:lnTo>
                    <a:pt x="31" y="686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1" y="613"/>
                  </a:lnTo>
                  <a:lnTo>
                    <a:pt x="6" y="588"/>
                  </a:lnTo>
                  <a:lnTo>
                    <a:pt x="3" y="563"/>
                  </a:lnTo>
                  <a:lnTo>
                    <a:pt x="0" y="537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0" y="484"/>
                  </a:lnTo>
                  <a:lnTo>
                    <a:pt x="3" y="459"/>
                  </a:lnTo>
                  <a:lnTo>
                    <a:pt x="6" y="432"/>
                  </a:lnTo>
                  <a:lnTo>
                    <a:pt x="11" y="407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5"/>
                  </a:lnTo>
                  <a:lnTo>
                    <a:pt x="40" y="312"/>
                  </a:lnTo>
                  <a:lnTo>
                    <a:pt x="51" y="289"/>
                  </a:lnTo>
                  <a:lnTo>
                    <a:pt x="61" y="267"/>
                  </a:lnTo>
                  <a:lnTo>
                    <a:pt x="74" y="245"/>
                  </a:lnTo>
                  <a:lnTo>
                    <a:pt x="87" y="225"/>
                  </a:lnTo>
                  <a:lnTo>
                    <a:pt x="101" y="205"/>
                  </a:lnTo>
                  <a:lnTo>
                    <a:pt x="116" y="186"/>
                  </a:lnTo>
                  <a:lnTo>
                    <a:pt x="132" y="167"/>
                  </a:lnTo>
                  <a:lnTo>
                    <a:pt x="149" y="149"/>
                  </a:lnTo>
                  <a:lnTo>
                    <a:pt x="168" y="132"/>
                  </a:lnTo>
                  <a:lnTo>
                    <a:pt x="186" y="116"/>
                  </a:lnTo>
                  <a:lnTo>
                    <a:pt x="206" y="101"/>
                  </a:lnTo>
                  <a:lnTo>
                    <a:pt x="225" y="87"/>
                  </a:lnTo>
                  <a:lnTo>
                    <a:pt x="246" y="73"/>
                  </a:lnTo>
                  <a:lnTo>
                    <a:pt x="268" y="61"/>
                  </a:lnTo>
                  <a:lnTo>
                    <a:pt x="289" y="50"/>
                  </a:lnTo>
                  <a:lnTo>
                    <a:pt x="312" y="40"/>
                  </a:lnTo>
                  <a:lnTo>
                    <a:pt x="335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7" y="10"/>
                  </a:lnTo>
                  <a:lnTo>
                    <a:pt x="433" y="5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4" name="Freeform 204"/>
            <p:cNvSpPr>
              <a:spLocks/>
            </p:cNvSpPr>
            <p:nvPr/>
          </p:nvSpPr>
          <p:spPr bwMode="auto">
            <a:xfrm>
              <a:off x="4195152" y="2635150"/>
              <a:ext cx="202461" cy="159713"/>
            </a:xfrm>
            <a:custGeom>
              <a:avLst/>
              <a:gdLst>
                <a:gd name="T0" fmla="*/ 510 w 1022"/>
                <a:gd name="T1" fmla="*/ 0 h 805"/>
                <a:gd name="T2" fmla="*/ 537 w 1022"/>
                <a:gd name="T3" fmla="*/ 0 h 805"/>
                <a:gd name="T4" fmla="*/ 588 w 1022"/>
                <a:gd name="T5" fmla="*/ 5 h 805"/>
                <a:gd name="T6" fmla="*/ 638 w 1022"/>
                <a:gd name="T7" fmla="*/ 12 h 805"/>
                <a:gd name="T8" fmla="*/ 686 w 1022"/>
                <a:gd name="T9" fmla="*/ 22 h 805"/>
                <a:gd name="T10" fmla="*/ 732 w 1022"/>
                <a:gd name="T11" fmla="*/ 37 h 805"/>
                <a:gd name="T12" fmla="*/ 775 w 1022"/>
                <a:gd name="T13" fmla="*/ 53 h 805"/>
                <a:gd name="T14" fmla="*/ 817 w 1022"/>
                <a:gd name="T15" fmla="*/ 74 h 805"/>
                <a:gd name="T16" fmla="*/ 855 w 1022"/>
                <a:gd name="T17" fmla="*/ 96 h 805"/>
                <a:gd name="T18" fmla="*/ 889 w 1022"/>
                <a:gd name="T19" fmla="*/ 121 h 805"/>
                <a:gd name="T20" fmla="*/ 920 w 1022"/>
                <a:gd name="T21" fmla="*/ 148 h 805"/>
                <a:gd name="T22" fmla="*/ 948 w 1022"/>
                <a:gd name="T23" fmla="*/ 177 h 805"/>
                <a:gd name="T24" fmla="*/ 972 w 1022"/>
                <a:gd name="T25" fmla="*/ 208 h 805"/>
                <a:gd name="T26" fmla="*/ 991 w 1022"/>
                <a:gd name="T27" fmla="*/ 241 h 805"/>
                <a:gd name="T28" fmla="*/ 1006 w 1022"/>
                <a:gd name="T29" fmla="*/ 276 h 805"/>
                <a:gd name="T30" fmla="*/ 1016 w 1022"/>
                <a:gd name="T31" fmla="*/ 311 h 805"/>
                <a:gd name="T32" fmla="*/ 1021 w 1022"/>
                <a:gd name="T33" fmla="*/ 348 h 805"/>
                <a:gd name="T34" fmla="*/ 1022 w 1022"/>
                <a:gd name="T35" fmla="*/ 755 h 805"/>
                <a:gd name="T36" fmla="*/ 958 w 1022"/>
                <a:gd name="T37" fmla="*/ 747 h 805"/>
                <a:gd name="T38" fmla="*/ 828 w 1022"/>
                <a:gd name="T39" fmla="*/ 735 h 805"/>
                <a:gd name="T40" fmla="*/ 699 w 1022"/>
                <a:gd name="T41" fmla="*/ 729 h 805"/>
                <a:gd name="T42" fmla="*/ 569 w 1022"/>
                <a:gd name="T43" fmla="*/ 729 h 805"/>
                <a:gd name="T44" fmla="*/ 441 w 1022"/>
                <a:gd name="T45" fmla="*/ 736 h 805"/>
                <a:gd name="T46" fmla="*/ 312 w 1022"/>
                <a:gd name="T47" fmla="*/ 748 h 805"/>
                <a:gd name="T48" fmla="*/ 186 w 1022"/>
                <a:gd name="T49" fmla="*/ 767 h 805"/>
                <a:gd name="T50" fmla="*/ 61 w 1022"/>
                <a:gd name="T51" fmla="*/ 791 h 805"/>
                <a:gd name="T52" fmla="*/ 0 w 1022"/>
                <a:gd name="T53" fmla="*/ 368 h 805"/>
                <a:gd name="T54" fmla="*/ 0 w 1022"/>
                <a:gd name="T55" fmla="*/ 348 h 805"/>
                <a:gd name="T56" fmla="*/ 6 w 1022"/>
                <a:gd name="T57" fmla="*/ 311 h 805"/>
                <a:gd name="T58" fmla="*/ 16 w 1022"/>
                <a:gd name="T59" fmla="*/ 276 h 805"/>
                <a:gd name="T60" fmla="*/ 31 w 1022"/>
                <a:gd name="T61" fmla="*/ 241 h 805"/>
                <a:gd name="T62" fmla="*/ 51 w 1022"/>
                <a:gd name="T63" fmla="*/ 208 h 805"/>
                <a:gd name="T64" fmla="*/ 73 w 1022"/>
                <a:gd name="T65" fmla="*/ 177 h 805"/>
                <a:gd name="T66" fmla="*/ 101 w 1022"/>
                <a:gd name="T67" fmla="*/ 148 h 805"/>
                <a:gd name="T68" fmla="*/ 133 w 1022"/>
                <a:gd name="T69" fmla="*/ 121 h 805"/>
                <a:gd name="T70" fmla="*/ 168 w 1022"/>
                <a:gd name="T71" fmla="*/ 96 h 805"/>
                <a:gd name="T72" fmla="*/ 205 w 1022"/>
                <a:gd name="T73" fmla="*/ 74 h 805"/>
                <a:gd name="T74" fmla="*/ 247 w 1022"/>
                <a:gd name="T75" fmla="*/ 53 h 805"/>
                <a:gd name="T76" fmla="*/ 290 w 1022"/>
                <a:gd name="T77" fmla="*/ 37 h 805"/>
                <a:gd name="T78" fmla="*/ 335 w 1022"/>
                <a:gd name="T79" fmla="*/ 22 h 805"/>
                <a:gd name="T80" fmla="*/ 383 w 1022"/>
                <a:gd name="T81" fmla="*/ 12 h 805"/>
                <a:gd name="T82" fmla="*/ 434 w 1022"/>
                <a:gd name="T83" fmla="*/ 5 h 805"/>
                <a:gd name="T84" fmla="*/ 484 w 1022"/>
                <a:gd name="T85" fmla="*/ 0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2" h="80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3"/>
                  </a:lnTo>
                  <a:lnTo>
                    <a:pt x="588" y="5"/>
                  </a:lnTo>
                  <a:lnTo>
                    <a:pt x="614" y="7"/>
                  </a:lnTo>
                  <a:lnTo>
                    <a:pt x="638" y="12"/>
                  </a:lnTo>
                  <a:lnTo>
                    <a:pt x="662" y="17"/>
                  </a:lnTo>
                  <a:lnTo>
                    <a:pt x="686" y="22"/>
                  </a:lnTo>
                  <a:lnTo>
                    <a:pt x="709" y="29"/>
                  </a:lnTo>
                  <a:lnTo>
                    <a:pt x="732" y="37"/>
                  </a:lnTo>
                  <a:lnTo>
                    <a:pt x="754" y="45"/>
                  </a:lnTo>
                  <a:lnTo>
                    <a:pt x="775" y="53"/>
                  </a:lnTo>
                  <a:lnTo>
                    <a:pt x="796" y="64"/>
                  </a:lnTo>
                  <a:lnTo>
                    <a:pt x="817" y="74"/>
                  </a:lnTo>
                  <a:lnTo>
                    <a:pt x="835" y="84"/>
                  </a:lnTo>
                  <a:lnTo>
                    <a:pt x="855" y="96"/>
                  </a:lnTo>
                  <a:lnTo>
                    <a:pt x="872" y="108"/>
                  </a:lnTo>
                  <a:lnTo>
                    <a:pt x="889" y="121"/>
                  </a:lnTo>
                  <a:lnTo>
                    <a:pt x="905" y="135"/>
                  </a:lnTo>
                  <a:lnTo>
                    <a:pt x="920" y="148"/>
                  </a:lnTo>
                  <a:lnTo>
                    <a:pt x="935" y="162"/>
                  </a:lnTo>
                  <a:lnTo>
                    <a:pt x="948" y="177"/>
                  </a:lnTo>
                  <a:lnTo>
                    <a:pt x="960" y="193"/>
                  </a:lnTo>
                  <a:lnTo>
                    <a:pt x="972" y="208"/>
                  </a:lnTo>
                  <a:lnTo>
                    <a:pt x="982" y="224"/>
                  </a:lnTo>
                  <a:lnTo>
                    <a:pt x="991" y="241"/>
                  </a:lnTo>
                  <a:lnTo>
                    <a:pt x="999" y="259"/>
                  </a:lnTo>
                  <a:lnTo>
                    <a:pt x="1006" y="276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20" y="330"/>
                  </a:lnTo>
                  <a:lnTo>
                    <a:pt x="1021" y="348"/>
                  </a:lnTo>
                  <a:lnTo>
                    <a:pt x="1022" y="368"/>
                  </a:lnTo>
                  <a:lnTo>
                    <a:pt x="1022" y="755"/>
                  </a:lnTo>
                  <a:lnTo>
                    <a:pt x="1022" y="755"/>
                  </a:lnTo>
                  <a:lnTo>
                    <a:pt x="958" y="747"/>
                  </a:lnTo>
                  <a:lnTo>
                    <a:pt x="894" y="740"/>
                  </a:lnTo>
                  <a:lnTo>
                    <a:pt x="828" y="735"/>
                  </a:lnTo>
                  <a:lnTo>
                    <a:pt x="764" y="731"/>
                  </a:lnTo>
                  <a:lnTo>
                    <a:pt x="699" y="729"/>
                  </a:lnTo>
                  <a:lnTo>
                    <a:pt x="634" y="728"/>
                  </a:lnTo>
                  <a:lnTo>
                    <a:pt x="569" y="729"/>
                  </a:lnTo>
                  <a:lnTo>
                    <a:pt x="505" y="731"/>
                  </a:lnTo>
                  <a:lnTo>
                    <a:pt x="441" y="736"/>
                  </a:lnTo>
                  <a:lnTo>
                    <a:pt x="376" y="741"/>
                  </a:lnTo>
                  <a:lnTo>
                    <a:pt x="312" y="748"/>
                  </a:lnTo>
                  <a:lnTo>
                    <a:pt x="249" y="756"/>
                  </a:lnTo>
                  <a:lnTo>
                    <a:pt x="186" y="767"/>
                  </a:lnTo>
                  <a:lnTo>
                    <a:pt x="123" y="778"/>
                  </a:lnTo>
                  <a:lnTo>
                    <a:pt x="61" y="791"/>
                  </a:lnTo>
                  <a:lnTo>
                    <a:pt x="0" y="805"/>
                  </a:lnTo>
                  <a:lnTo>
                    <a:pt x="0" y="368"/>
                  </a:lnTo>
                  <a:lnTo>
                    <a:pt x="0" y="368"/>
                  </a:lnTo>
                  <a:lnTo>
                    <a:pt x="0" y="348"/>
                  </a:lnTo>
                  <a:lnTo>
                    <a:pt x="2" y="330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6"/>
                  </a:lnTo>
                  <a:lnTo>
                    <a:pt x="23" y="259"/>
                  </a:lnTo>
                  <a:lnTo>
                    <a:pt x="31" y="241"/>
                  </a:lnTo>
                  <a:lnTo>
                    <a:pt x="40" y="224"/>
                  </a:lnTo>
                  <a:lnTo>
                    <a:pt x="51" y="208"/>
                  </a:lnTo>
                  <a:lnTo>
                    <a:pt x="62" y="193"/>
                  </a:lnTo>
                  <a:lnTo>
                    <a:pt x="73" y="177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5"/>
                  </a:lnTo>
                  <a:lnTo>
                    <a:pt x="133" y="121"/>
                  </a:lnTo>
                  <a:lnTo>
                    <a:pt x="150" y="108"/>
                  </a:lnTo>
                  <a:lnTo>
                    <a:pt x="168" y="96"/>
                  </a:lnTo>
                  <a:lnTo>
                    <a:pt x="186" y="84"/>
                  </a:lnTo>
                  <a:lnTo>
                    <a:pt x="205" y="74"/>
                  </a:lnTo>
                  <a:lnTo>
                    <a:pt x="226" y="64"/>
                  </a:lnTo>
                  <a:lnTo>
                    <a:pt x="247" y="53"/>
                  </a:lnTo>
                  <a:lnTo>
                    <a:pt x="267" y="45"/>
                  </a:lnTo>
                  <a:lnTo>
                    <a:pt x="290" y="37"/>
                  </a:lnTo>
                  <a:lnTo>
                    <a:pt x="312" y="29"/>
                  </a:lnTo>
                  <a:lnTo>
                    <a:pt x="335" y="22"/>
                  </a:lnTo>
                  <a:lnTo>
                    <a:pt x="359" y="17"/>
                  </a:lnTo>
                  <a:lnTo>
                    <a:pt x="383" y="12"/>
                  </a:lnTo>
                  <a:lnTo>
                    <a:pt x="408" y="7"/>
                  </a:lnTo>
                  <a:lnTo>
                    <a:pt x="434" y="5"/>
                  </a:lnTo>
                  <a:lnTo>
                    <a:pt x="459" y="3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8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5" name="Freeform 206"/>
            <p:cNvSpPr>
              <a:spLocks/>
            </p:cNvSpPr>
            <p:nvPr/>
          </p:nvSpPr>
          <p:spPr bwMode="auto">
            <a:xfrm>
              <a:off x="4195746" y="2373909"/>
              <a:ext cx="202461" cy="201867"/>
            </a:xfrm>
            <a:custGeom>
              <a:avLst/>
              <a:gdLst>
                <a:gd name="T0" fmla="*/ 536 w 1022"/>
                <a:gd name="T1" fmla="*/ 1 h 1022"/>
                <a:gd name="T2" fmla="*/ 613 w 1022"/>
                <a:gd name="T3" fmla="*/ 10 h 1022"/>
                <a:gd name="T4" fmla="*/ 687 w 1022"/>
                <a:gd name="T5" fmla="*/ 31 h 1022"/>
                <a:gd name="T6" fmla="*/ 754 w 1022"/>
                <a:gd name="T7" fmla="*/ 62 h 1022"/>
                <a:gd name="T8" fmla="*/ 816 w 1022"/>
                <a:gd name="T9" fmla="*/ 102 h 1022"/>
                <a:gd name="T10" fmla="*/ 871 w 1022"/>
                <a:gd name="T11" fmla="*/ 150 h 1022"/>
                <a:gd name="T12" fmla="*/ 919 w 1022"/>
                <a:gd name="T13" fmla="*/ 205 h 1022"/>
                <a:gd name="T14" fmla="*/ 960 w 1022"/>
                <a:gd name="T15" fmla="*/ 267 h 1022"/>
                <a:gd name="T16" fmla="*/ 991 w 1022"/>
                <a:gd name="T17" fmla="*/ 336 h 1022"/>
                <a:gd name="T18" fmla="*/ 1011 w 1022"/>
                <a:gd name="T19" fmla="*/ 408 h 1022"/>
                <a:gd name="T20" fmla="*/ 1020 w 1022"/>
                <a:gd name="T21" fmla="*/ 485 h 1022"/>
                <a:gd name="T22" fmla="*/ 1020 w 1022"/>
                <a:gd name="T23" fmla="*/ 538 h 1022"/>
                <a:gd name="T24" fmla="*/ 1011 w 1022"/>
                <a:gd name="T25" fmla="*/ 615 h 1022"/>
                <a:gd name="T26" fmla="*/ 991 w 1022"/>
                <a:gd name="T27" fmla="*/ 687 h 1022"/>
                <a:gd name="T28" fmla="*/ 960 w 1022"/>
                <a:gd name="T29" fmla="*/ 755 h 1022"/>
                <a:gd name="T30" fmla="*/ 919 w 1022"/>
                <a:gd name="T31" fmla="*/ 817 h 1022"/>
                <a:gd name="T32" fmla="*/ 871 w 1022"/>
                <a:gd name="T33" fmla="*/ 873 h 1022"/>
                <a:gd name="T34" fmla="*/ 816 w 1022"/>
                <a:gd name="T35" fmla="*/ 921 h 1022"/>
                <a:gd name="T36" fmla="*/ 754 w 1022"/>
                <a:gd name="T37" fmla="*/ 961 h 1022"/>
                <a:gd name="T38" fmla="*/ 687 w 1022"/>
                <a:gd name="T39" fmla="*/ 991 h 1022"/>
                <a:gd name="T40" fmla="*/ 613 w 1022"/>
                <a:gd name="T41" fmla="*/ 1012 h 1022"/>
                <a:gd name="T42" fmla="*/ 536 w 1022"/>
                <a:gd name="T43" fmla="*/ 1022 h 1022"/>
                <a:gd name="T44" fmla="*/ 484 w 1022"/>
                <a:gd name="T45" fmla="*/ 1022 h 1022"/>
                <a:gd name="T46" fmla="*/ 408 w 1022"/>
                <a:gd name="T47" fmla="*/ 1012 h 1022"/>
                <a:gd name="T48" fmla="*/ 334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49 w 1022"/>
                <a:gd name="T55" fmla="*/ 873 h 1022"/>
                <a:gd name="T56" fmla="*/ 100 w 1022"/>
                <a:gd name="T57" fmla="*/ 817 h 1022"/>
                <a:gd name="T58" fmla="*/ 61 w 1022"/>
                <a:gd name="T59" fmla="*/ 755 h 1022"/>
                <a:gd name="T60" fmla="*/ 30 w 1022"/>
                <a:gd name="T61" fmla="*/ 687 h 1022"/>
                <a:gd name="T62" fmla="*/ 10 w 1022"/>
                <a:gd name="T63" fmla="*/ 615 h 1022"/>
                <a:gd name="T64" fmla="*/ 0 w 1022"/>
                <a:gd name="T65" fmla="*/ 538 h 1022"/>
                <a:gd name="T66" fmla="*/ 0 w 1022"/>
                <a:gd name="T67" fmla="*/ 485 h 1022"/>
                <a:gd name="T68" fmla="*/ 10 w 1022"/>
                <a:gd name="T69" fmla="*/ 408 h 1022"/>
                <a:gd name="T70" fmla="*/ 30 w 1022"/>
                <a:gd name="T71" fmla="*/ 336 h 1022"/>
                <a:gd name="T72" fmla="*/ 61 w 1022"/>
                <a:gd name="T73" fmla="*/ 267 h 1022"/>
                <a:gd name="T74" fmla="*/ 100 w 1022"/>
                <a:gd name="T75" fmla="*/ 205 h 1022"/>
                <a:gd name="T76" fmla="*/ 149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4 w 1022"/>
                <a:gd name="T83" fmla="*/ 31 h 1022"/>
                <a:gd name="T84" fmla="*/ 408 w 1022"/>
                <a:gd name="T85" fmla="*/ 10 h 1022"/>
                <a:gd name="T86" fmla="*/ 484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0" y="0"/>
                  </a:moveTo>
                  <a:lnTo>
                    <a:pt x="510" y="0"/>
                  </a:lnTo>
                  <a:lnTo>
                    <a:pt x="536" y="1"/>
                  </a:lnTo>
                  <a:lnTo>
                    <a:pt x="563" y="3"/>
                  </a:lnTo>
                  <a:lnTo>
                    <a:pt x="588" y="6"/>
                  </a:lnTo>
                  <a:lnTo>
                    <a:pt x="613" y="10"/>
                  </a:lnTo>
                  <a:lnTo>
                    <a:pt x="638" y="16"/>
                  </a:lnTo>
                  <a:lnTo>
                    <a:pt x="662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4" y="62"/>
                  </a:lnTo>
                  <a:lnTo>
                    <a:pt x="775" y="75"/>
                  </a:lnTo>
                  <a:lnTo>
                    <a:pt x="797" y="87"/>
                  </a:lnTo>
                  <a:lnTo>
                    <a:pt x="816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1" y="150"/>
                  </a:lnTo>
                  <a:lnTo>
                    <a:pt x="888" y="167"/>
                  </a:lnTo>
                  <a:lnTo>
                    <a:pt x="905" y="186"/>
                  </a:lnTo>
                  <a:lnTo>
                    <a:pt x="919" y="205"/>
                  </a:lnTo>
                  <a:lnTo>
                    <a:pt x="934" y="226"/>
                  </a:lnTo>
                  <a:lnTo>
                    <a:pt x="947" y="247"/>
                  </a:lnTo>
                  <a:lnTo>
                    <a:pt x="960" y="267"/>
                  </a:lnTo>
                  <a:lnTo>
                    <a:pt x="971" y="290"/>
                  </a:lnTo>
                  <a:lnTo>
                    <a:pt x="981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5" y="383"/>
                  </a:lnTo>
                  <a:lnTo>
                    <a:pt x="1011" y="408"/>
                  </a:lnTo>
                  <a:lnTo>
                    <a:pt x="1016" y="434"/>
                  </a:lnTo>
                  <a:lnTo>
                    <a:pt x="1019" y="459"/>
                  </a:lnTo>
                  <a:lnTo>
                    <a:pt x="1020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0" y="538"/>
                  </a:lnTo>
                  <a:lnTo>
                    <a:pt x="1019" y="563"/>
                  </a:lnTo>
                  <a:lnTo>
                    <a:pt x="1016" y="590"/>
                  </a:lnTo>
                  <a:lnTo>
                    <a:pt x="1011" y="615"/>
                  </a:lnTo>
                  <a:lnTo>
                    <a:pt x="1005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1" y="710"/>
                  </a:lnTo>
                  <a:lnTo>
                    <a:pt x="971" y="733"/>
                  </a:lnTo>
                  <a:lnTo>
                    <a:pt x="960" y="755"/>
                  </a:lnTo>
                  <a:lnTo>
                    <a:pt x="947" y="776"/>
                  </a:lnTo>
                  <a:lnTo>
                    <a:pt x="934" y="797"/>
                  </a:lnTo>
                  <a:lnTo>
                    <a:pt x="919" y="817"/>
                  </a:lnTo>
                  <a:lnTo>
                    <a:pt x="905" y="836"/>
                  </a:lnTo>
                  <a:lnTo>
                    <a:pt x="888" y="854"/>
                  </a:lnTo>
                  <a:lnTo>
                    <a:pt x="871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6" y="921"/>
                  </a:lnTo>
                  <a:lnTo>
                    <a:pt x="797" y="935"/>
                  </a:lnTo>
                  <a:lnTo>
                    <a:pt x="775" y="949"/>
                  </a:lnTo>
                  <a:lnTo>
                    <a:pt x="754" y="961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2" y="999"/>
                  </a:lnTo>
                  <a:lnTo>
                    <a:pt x="638" y="1006"/>
                  </a:lnTo>
                  <a:lnTo>
                    <a:pt x="613" y="1012"/>
                  </a:lnTo>
                  <a:lnTo>
                    <a:pt x="588" y="1016"/>
                  </a:lnTo>
                  <a:lnTo>
                    <a:pt x="563" y="1020"/>
                  </a:lnTo>
                  <a:lnTo>
                    <a:pt x="536" y="1022"/>
                  </a:lnTo>
                  <a:lnTo>
                    <a:pt x="510" y="1022"/>
                  </a:lnTo>
                  <a:lnTo>
                    <a:pt x="510" y="1022"/>
                  </a:lnTo>
                  <a:lnTo>
                    <a:pt x="484" y="1022"/>
                  </a:lnTo>
                  <a:lnTo>
                    <a:pt x="458" y="1020"/>
                  </a:lnTo>
                  <a:lnTo>
                    <a:pt x="433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4" y="991"/>
                  </a:lnTo>
                  <a:lnTo>
                    <a:pt x="311" y="982"/>
                  </a:lnTo>
                  <a:lnTo>
                    <a:pt x="289" y="971"/>
                  </a:lnTo>
                  <a:lnTo>
                    <a:pt x="267" y="961"/>
                  </a:lnTo>
                  <a:lnTo>
                    <a:pt x="245" y="949"/>
                  </a:lnTo>
                  <a:lnTo>
                    <a:pt x="224" y="935"/>
                  </a:lnTo>
                  <a:lnTo>
                    <a:pt x="205" y="921"/>
                  </a:lnTo>
                  <a:lnTo>
                    <a:pt x="185" y="906"/>
                  </a:lnTo>
                  <a:lnTo>
                    <a:pt x="167" y="890"/>
                  </a:lnTo>
                  <a:lnTo>
                    <a:pt x="149" y="873"/>
                  </a:lnTo>
                  <a:lnTo>
                    <a:pt x="133" y="854"/>
                  </a:lnTo>
                  <a:lnTo>
                    <a:pt x="116" y="836"/>
                  </a:lnTo>
                  <a:lnTo>
                    <a:pt x="100" y="817"/>
                  </a:lnTo>
                  <a:lnTo>
                    <a:pt x="87" y="797"/>
                  </a:lnTo>
                  <a:lnTo>
                    <a:pt x="73" y="776"/>
                  </a:lnTo>
                  <a:lnTo>
                    <a:pt x="61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0" y="687"/>
                  </a:lnTo>
                  <a:lnTo>
                    <a:pt x="22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5" y="590"/>
                  </a:lnTo>
                  <a:lnTo>
                    <a:pt x="2" y="563"/>
                  </a:lnTo>
                  <a:lnTo>
                    <a:pt x="0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0" y="485"/>
                  </a:lnTo>
                  <a:lnTo>
                    <a:pt x="2" y="459"/>
                  </a:lnTo>
                  <a:lnTo>
                    <a:pt x="5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2" y="359"/>
                  </a:lnTo>
                  <a:lnTo>
                    <a:pt x="30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1" y="267"/>
                  </a:lnTo>
                  <a:lnTo>
                    <a:pt x="73" y="247"/>
                  </a:lnTo>
                  <a:lnTo>
                    <a:pt x="87" y="226"/>
                  </a:lnTo>
                  <a:lnTo>
                    <a:pt x="100" y="205"/>
                  </a:lnTo>
                  <a:lnTo>
                    <a:pt x="116" y="186"/>
                  </a:lnTo>
                  <a:lnTo>
                    <a:pt x="133" y="167"/>
                  </a:lnTo>
                  <a:lnTo>
                    <a:pt x="149" y="150"/>
                  </a:lnTo>
                  <a:lnTo>
                    <a:pt x="167" y="133"/>
                  </a:lnTo>
                  <a:lnTo>
                    <a:pt x="185" y="117"/>
                  </a:lnTo>
                  <a:lnTo>
                    <a:pt x="205" y="102"/>
                  </a:lnTo>
                  <a:lnTo>
                    <a:pt x="224" y="87"/>
                  </a:lnTo>
                  <a:lnTo>
                    <a:pt x="245" y="75"/>
                  </a:lnTo>
                  <a:lnTo>
                    <a:pt x="267" y="62"/>
                  </a:lnTo>
                  <a:lnTo>
                    <a:pt x="289" y="50"/>
                  </a:lnTo>
                  <a:lnTo>
                    <a:pt x="311" y="40"/>
                  </a:lnTo>
                  <a:lnTo>
                    <a:pt x="334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3" y="6"/>
                  </a:lnTo>
                  <a:lnTo>
                    <a:pt x="458" y="3"/>
                  </a:lnTo>
                  <a:lnTo>
                    <a:pt x="484" y="1"/>
                  </a:lnTo>
                  <a:lnTo>
                    <a:pt x="510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6" name="Freeform 207"/>
            <p:cNvSpPr>
              <a:spLocks/>
            </p:cNvSpPr>
            <p:nvPr/>
          </p:nvSpPr>
          <p:spPr bwMode="auto">
            <a:xfrm>
              <a:off x="4444518" y="2635744"/>
              <a:ext cx="202461" cy="284396"/>
            </a:xfrm>
            <a:custGeom>
              <a:avLst/>
              <a:gdLst>
                <a:gd name="T0" fmla="*/ 511 w 1022"/>
                <a:gd name="T1" fmla="*/ 0 h 1437"/>
                <a:gd name="T2" fmla="*/ 537 w 1022"/>
                <a:gd name="T3" fmla="*/ 0 h 1437"/>
                <a:gd name="T4" fmla="*/ 588 w 1022"/>
                <a:gd name="T5" fmla="*/ 4 h 1437"/>
                <a:gd name="T6" fmla="*/ 638 w 1022"/>
                <a:gd name="T7" fmla="*/ 11 h 1437"/>
                <a:gd name="T8" fmla="*/ 687 w 1022"/>
                <a:gd name="T9" fmla="*/ 22 h 1437"/>
                <a:gd name="T10" fmla="*/ 731 w 1022"/>
                <a:gd name="T11" fmla="*/ 35 h 1437"/>
                <a:gd name="T12" fmla="*/ 775 w 1022"/>
                <a:gd name="T13" fmla="*/ 53 h 1437"/>
                <a:gd name="T14" fmla="*/ 816 w 1022"/>
                <a:gd name="T15" fmla="*/ 73 h 1437"/>
                <a:gd name="T16" fmla="*/ 854 w 1022"/>
                <a:gd name="T17" fmla="*/ 95 h 1437"/>
                <a:gd name="T18" fmla="*/ 888 w 1022"/>
                <a:gd name="T19" fmla="*/ 120 h 1437"/>
                <a:gd name="T20" fmla="*/ 921 w 1022"/>
                <a:gd name="T21" fmla="*/ 148 h 1437"/>
                <a:gd name="T22" fmla="*/ 948 w 1022"/>
                <a:gd name="T23" fmla="*/ 176 h 1437"/>
                <a:gd name="T24" fmla="*/ 971 w 1022"/>
                <a:gd name="T25" fmla="*/ 207 h 1437"/>
                <a:gd name="T26" fmla="*/ 991 w 1022"/>
                <a:gd name="T27" fmla="*/ 241 h 1437"/>
                <a:gd name="T28" fmla="*/ 1005 w 1022"/>
                <a:gd name="T29" fmla="*/ 275 h 1437"/>
                <a:gd name="T30" fmla="*/ 1016 w 1022"/>
                <a:gd name="T31" fmla="*/ 311 h 1437"/>
                <a:gd name="T32" fmla="*/ 1022 w 1022"/>
                <a:gd name="T33" fmla="*/ 347 h 1437"/>
                <a:gd name="T34" fmla="*/ 1022 w 1022"/>
                <a:gd name="T35" fmla="*/ 1437 h 1437"/>
                <a:gd name="T36" fmla="*/ 996 w 1022"/>
                <a:gd name="T37" fmla="*/ 1407 h 1437"/>
                <a:gd name="T38" fmla="*/ 945 w 1022"/>
                <a:gd name="T39" fmla="*/ 1347 h 1437"/>
                <a:gd name="T40" fmla="*/ 891 w 1022"/>
                <a:gd name="T41" fmla="*/ 1291 h 1437"/>
                <a:gd name="T42" fmla="*/ 835 w 1022"/>
                <a:gd name="T43" fmla="*/ 1237 h 1437"/>
                <a:gd name="T44" fmla="*/ 776 w 1022"/>
                <a:gd name="T45" fmla="*/ 1187 h 1437"/>
                <a:gd name="T46" fmla="*/ 716 w 1022"/>
                <a:gd name="T47" fmla="*/ 1139 h 1437"/>
                <a:gd name="T48" fmla="*/ 654 w 1022"/>
                <a:gd name="T49" fmla="*/ 1094 h 1437"/>
                <a:gd name="T50" fmla="*/ 590 w 1022"/>
                <a:gd name="T51" fmla="*/ 1052 h 1437"/>
                <a:gd name="T52" fmla="*/ 526 w 1022"/>
                <a:gd name="T53" fmla="*/ 1013 h 1437"/>
                <a:gd name="T54" fmla="*/ 459 w 1022"/>
                <a:gd name="T55" fmla="*/ 976 h 1437"/>
                <a:gd name="T56" fmla="*/ 392 w 1022"/>
                <a:gd name="T57" fmla="*/ 941 h 1437"/>
                <a:gd name="T58" fmla="*/ 323 w 1022"/>
                <a:gd name="T59" fmla="*/ 910 h 1437"/>
                <a:gd name="T60" fmla="*/ 253 w 1022"/>
                <a:gd name="T61" fmla="*/ 882 h 1437"/>
                <a:gd name="T62" fmla="*/ 145 w 1022"/>
                <a:gd name="T63" fmla="*/ 843 h 1437"/>
                <a:gd name="T64" fmla="*/ 0 w 1022"/>
                <a:gd name="T65" fmla="*/ 800 h 1437"/>
                <a:gd name="T66" fmla="*/ 0 w 1022"/>
                <a:gd name="T67" fmla="*/ 367 h 1437"/>
                <a:gd name="T68" fmla="*/ 2 w 1022"/>
                <a:gd name="T69" fmla="*/ 329 h 1437"/>
                <a:gd name="T70" fmla="*/ 10 w 1022"/>
                <a:gd name="T71" fmla="*/ 292 h 1437"/>
                <a:gd name="T72" fmla="*/ 22 w 1022"/>
                <a:gd name="T73" fmla="*/ 258 h 1437"/>
                <a:gd name="T74" fmla="*/ 40 w 1022"/>
                <a:gd name="T75" fmla="*/ 223 h 1437"/>
                <a:gd name="T76" fmla="*/ 61 w 1022"/>
                <a:gd name="T77" fmla="*/ 191 h 1437"/>
                <a:gd name="T78" fmla="*/ 87 w 1022"/>
                <a:gd name="T79" fmla="*/ 161 h 1437"/>
                <a:gd name="T80" fmla="*/ 116 w 1022"/>
                <a:gd name="T81" fmla="*/ 133 h 1437"/>
                <a:gd name="T82" fmla="*/ 150 w 1022"/>
                <a:gd name="T83" fmla="*/ 108 h 1437"/>
                <a:gd name="T84" fmla="*/ 186 w 1022"/>
                <a:gd name="T85" fmla="*/ 83 h 1437"/>
                <a:gd name="T86" fmla="*/ 225 w 1022"/>
                <a:gd name="T87" fmla="*/ 63 h 1437"/>
                <a:gd name="T88" fmla="*/ 268 w 1022"/>
                <a:gd name="T89" fmla="*/ 44 h 1437"/>
                <a:gd name="T90" fmla="*/ 313 w 1022"/>
                <a:gd name="T91" fmla="*/ 28 h 1437"/>
                <a:gd name="T92" fmla="*/ 360 w 1022"/>
                <a:gd name="T93" fmla="*/ 16 h 1437"/>
                <a:gd name="T94" fmla="*/ 408 w 1022"/>
                <a:gd name="T95" fmla="*/ 7 h 1437"/>
                <a:gd name="T96" fmla="*/ 458 w 1022"/>
                <a:gd name="T97" fmla="*/ 2 h 1437"/>
                <a:gd name="T98" fmla="*/ 511 w 1022"/>
                <a:gd name="T99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22" h="1437">
                  <a:moveTo>
                    <a:pt x="511" y="0"/>
                  </a:moveTo>
                  <a:lnTo>
                    <a:pt x="511" y="0"/>
                  </a:ln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7" y="22"/>
                  </a:lnTo>
                  <a:lnTo>
                    <a:pt x="710" y="28"/>
                  </a:lnTo>
                  <a:lnTo>
                    <a:pt x="731" y="35"/>
                  </a:lnTo>
                  <a:lnTo>
                    <a:pt x="754" y="44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6" y="73"/>
                  </a:lnTo>
                  <a:lnTo>
                    <a:pt x="836" y="83"/>
                  </a:lnTo>
                  <a:lnTo>
                    <a:pt x="854" y="95"/>
                  </a:lnTo>
                  <a:lnTo>
                    <a:pt x="871" y="108"/>
                  </a:lnTo>
                  <a:lnTo>
                    <a:pt x="888" y="120"/>
                  </a:lnTo>
                  <a:lnTo>
                    <a:pt x="905" y="133"/>
                  </a:lnTo>
                  <a:lnTo>
                    <a:pt x="921" y="148"/>
                  </a:lnTo>
                  <a:lnTo>
                    <a:pt x="934" y="161"/>
                  </a:lnTo>
                  <a:lnTo>
                    <a:pt x="948" y="176"/>
                  </a:lnTo>
                  <a:lnTo>
                    <a:pt x="960" y="191"/>
                  </a:lnTo>
                  <a:lnTo>
                    <a:pt x="971" y="207"/>
                  </a:lnTo>
                  <a:lnTo>
                    <a:pt x="981" y="223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5" y="275"/>
                  </a:lnTo>
                  <a:lnTo>
                    <a:pt x="1011" y="292"/>
                  </a:lnTo>
                  <a:lnTo>
                    <a:pt x="1016" y="311"/>
                  </a:lnTo>
                  <a:lnTo>
                    <a:pt x="1019" y="329"/>
                  </a:lnTo>
                  <a:lnTo>
                    <a:pt x="1022" y="347"/>
                  </a:lnTo>
                  <a:lnTo>
                    <a:pt x="1022" y="367"/>
                  </a:lnTo>
                  <a:lnTo>
                    <a:pt x="1022" y="1437"/>
                  </a:lnTo>
                  <a:lnTo>
                    <a:pt x="1022" y="1437"/>
                  </a:lnTo>
                  <a:lnTo>
                    <a:pt x="996" y="1407"/>
                  </a:lnTo>
                  <a:lnTo>
                    <a:pt x="971" y="1376"/>
                  </a:lnTo>
                  <a:lnTo>
                    <a:pt x="945" y="1347"/>
                  </a:lnTo>
                  <a:lnTo>
                    <a:pt x="917" y="1319"/>
                  </a:lnTo>
                  <a:lnTo>
                    <a:pt x="891" y="1291"/>
                  </a:lnTo>
                  <a:lnTo>
                    <a:pt x="862" y="1264"/>
                  </a:lnTo>
                  <a:lnTo>
                    <a:pt x="835" y="1237"/>
                  </a:lnTo>
                  <a:lnTo>
                    <a:pt x="805" y="1212"/>
                  </a:lnTo>
                  <a:lnTo>
                    <a:pt x="776" y="1187"/>
                  </a:lnTo>
                  <a:lnTo>
                    <a:pt x="746" y="1163"/>
                  </a:lnTo>
                  <a:lnTo>
                    <a:pt x="716" y="1139"/>
                  </a:lnTo>
                  <a:lnTo>
                    <a:pt x="685" y="1116"/>
                  </a:lnTo>
                  <a:lnTo>
                    <a:pt x="654" y="1094"/>
                  </a:lnTo>
                  <a:lnTo>
                    <a:pt x="622" y="1072"/>
                  </a:lnTo>
                  <a:lnTo>
                    <a:pt x="590" y="1052"/>
                  </a:lnTo>
                  <a:lnTo>
                    <a:pt x="558" y="1032"/>
                  </a:lnTo>
                  <a:lnTo>
                    <a:pt x="526" y="1013"/>
                  </a:lnTo>
                  <a:lnTo>
                    <a:pt x="493" y="994"/>
                  </a:lnTo>
                  <a:lnTo>
                    <a:pt x="459" y="976"/>
                  </a:lnTo>
                  <a:lnTo>
                    <a:pt x="426" y="959"/>
                  </a:lnTo>
                  <a:lnTo>
                    <a:pt x="392" y="941"/>
                  </a:lnTo>
                  <a:lnTo>
                    <a:pt x="357" y="925"/>
                  </a:lnTo>
                  <a:lnTo>
                    <a:pt x="323" y="910"/>
                  </a:lnTo>
                  <a:lnTo>
                    <a:pt x="287" y="896"/>
                  </a:lnTo>
                  <a:lnTo>
                    <a:pt x="253" y="882"/>
                  </a:lnTo>
                  <a:lnTo>
                    <a:pt x="217" y="868"/>
                  </a:lnTo>
                  <a:lnTo>
                    <a:pt x="145" y="843"/>
                  </a:lnTo>
                  <a:lnTo>
                    <a:pt x="73" y="821"/>
                  </a:lnTo>
                  <a:lnTo>
                    <a:pt x="0" y="800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1" y="347"/>
                  </a:lnTo>
                  <a:lnTo>
                    <a:pt x="2" y="329"/>
                  </a:lnTo>
                  <a:lnTo>
                    <a:pt x="5" y="311"/>
                  </a:lnTo>
                  <a:lnTo>
                    <a:pt x="10" y="292"/>
                  </a:lnTo>
                  <a:lnTo>
                    <a:pt x="16" y="275"/>
                  </a:lnTo>
                  <a:lnTo>
                    <a:pt x="22" y="258"/>
                  </a:lnTo>
                  <a:lnTo>
                    <a:pt x="30" y="241"/>
                  </a:lnTo>
                  <a:lnTo>
                    <a:pt x="40" y="223"/>
                  </a:lnTo>
                  <a:lnTo>
                    <a:pt x="50" y="207"/>
                  </a:lnTo>
                  <a:lnTo>
                    <a:pt x="61" y="191"/>
                  </a:lnTo>
                  <a:lnTo>
                    <a:pt x="74" y="176"/>
                  </a:lnTo>
                  <a:lnTo>
                    <a:pt x="87" y="161"/>
                  </a:lnTo>
                  <a:lnTo>
                    <a:pt x="102" y="148"/>
                  </a:lnTo>
                  <a:lnTo>
                    <a:pt x="116" y="133"/>
                  </a:lnTo>
                  <a:lnTo>
                    <a:pt x="133" y="120"/>
                  </a:lnTo>
                  <a:lnTo>
                    <a:pt x="150" y="108"/>
                  </a:lnTo>
                  <a:lnTo>
                    <a:pt x="167" y="95"/>
                  </a:lnTo>
                  <a:lnTo>
                    <a:pt x="186" y="83"/>
                  </a:lnTo>
                  <a:lnTo>
                    <a:pt x="206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8" y="44"/>
                  </a:lnTo>
                  <a:lnTo>
                    <a:pt x="290" y="35"/>
                  </a:lnTo>
                  <a:lnTo>
                    <a:pt x="313" y="28"/>
                  </a:lnTo>
                  <a:lnTo>
                    <a:pt x="336" y="22"/>
                  </a:lnTo>
                  <a:lnTo>
                    <a:pt x="360" y="16"/>
                  </a:lnTo>
                  <a:lnTo>
                    <a:pt x="384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8" y="2"/>
                  </a:lnTo>
                  <a:lnTo>
                    <a:pt x="485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7" name="Freeform 209"/>
            <p:cNvSpPr>
              <a:spLocks/>
            </p:cNvSpPr>
            <p:nvPr/>
          </p:nvSpPr>
          <p:spPr bwMode="auto">
            <a:xfrm>
              <a:off x="4445112" y="2373909"/>
              <a:ext cx="202461" cy="201867"/>
            </a:xfrm>
            <a:custGeom>
              <a:avLst/>
              <a:gdLst>
                <a:gd name="T0" fmla="*/ 538 w 1022"/>
                <a:gd name="T1" fmla="*/ 1 h 1022"/>
                <a:gd name="T2" fmla="*/ 615 w 1022"/>
                <a:gd name="T3" fmla="*/ 10 h 1022"/>
                <a:gd name="T4" fmla="*/ 687 w 1022"/>
                <a:gd name="T5" fmla="*/ 31 h 1022"/>
                <a:gd name="T6" fmla="*/ 755 w 1022"/>
                <a:gd name="T7" fmla="*/ 62 h 1022"/>
                <a:gd name="T8" fmla="*/ 817 w 1022"/>
                <a:gd name="T9" fmla="*/ 102 h 1022"/>
                <a:gd name="T10" fmla="*/ 873 w 1022"/>
                <a:gd name="T11" fmla="*/ 150 h 1022"/>
                <a:gd name="T12" fmla="*/ 921 w 1022"/>
                <a:gd name="T13" fmla="*/ 205 h 1022"/>
                <a:gd name="T14" fmla="*/ 961 w 1022"/>
                <a:gd name="T15" fmla="*/ 267 h 1022"/>
                <a:gd name="T16" fmla="*/ 991 w 1022"/>
                <a:gd name="T17" fmla="*/ 336 h 1022"/>
                <a:gd name="T18" fmla="*/ 1012 w 1022"/>
                <a:gd name="T19" fmla="*/ 408 h 1022"/>
                <a:gd name="T20" fmla="*/ 1022 w 1022"/>
                <a:gd name="T21" fmla="*/ 485 h 1022"/>
                <a:gd name="T22" fmla="*/ 1022 w 1022"/>
                <a:gd name="T23" fmla="*/ 538 h 1022"/>
                <a:gd name="T24" fmla="*/ 1012 w 1022"/>
                <a:gd name="T25" fmla="*/ 615 h 1022"/>
                <a:gd name="T26" fmla="*/ 991 w 1022"/>
                <a:gd name="T27" fmla="*/ 687 h 1022"/>
                <a:gd name="T28" fmla="*/ 961 w 1022"/>
                <a:gd name="T29" fmla="*/ 755 h 1022"/>
                <a:gd name="T30" fmla="*/ 921 w 1022"/>
                <a:gd name="T31" fmla="*/ 817 h 1022"/>
                <a:gd name="T32" fmla="*/ 873 w 1022"/>
                <a:gd name="T33" fmla="*/ 873 h 1022"/>
                <a:gd name="T34" fmla="*/ 817 w 1022"/>
                <a:gd name="T35" fmla="*/ 921 h 1022"/>
                <a:gd name="T36" fmla="*/ 755 w 1022"/>
                <a:gd name="T37" fmla="*/ 961 h 1022"/>
                <a:gd name="T38" fmla="*/ 687 w 1022"/>
                <a:gd name="T39" fmla="*/ 991 h 1022"/>
                <a:gd name="T40" fmla="*/ 615 w 1022"/>
                <a:gd name="T41" fmla="*/ 1012 h 1022"/>
                <a:gd name="T42" fmla="*/ 538 w 1022"/>
                <a:gd name="T43" fmla="*/ 1022 h 1022"/>
                <a:gd name="T44" fmla="*/ 485 w 1022"/>
                <a:gd name="T45" fmla="*/ 1022 h 1022"/>
                <a:gd name="T46" fmla="*/ 408 w 1022"/>
                <a:gd name="T47" fmla="*/ 1012 h 1022"/>
                <a:gd name="T48" fmla="*/ 336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50 w 1022"/>
                <a:gd name="T55" fmla="*/ 873 h 1022"/>
                <a:gd name="T56" fmla="*/ 102 w 1022"/>
                <a:gd name="T57" fmla="*/ 817 h 1022"/>
                <a:gd name="T58" fmla="*/ 62 w 1022"/>
                <a:gd name="T59" fmla="*/ 755 h 1022"/>
                <a:gd name="T60" fmla="*/ 31 w 1022"/>
                <a:gd name="T61" fmla="*/ 687 h 1022"/>
                <a:gd name="T62" fmla="*/ 10 w 1022"/>
                <a:gd name="T63" fmla="*/ 615 h 1022"/>
                <a:gd name="T64" fmla="*/ 1 w 1022"/>
                <a:gd name="T65" fmla="*/ 538 h 1022"/>
                <a:gd name="T66" fmla="*/ 1 w 1022"/>
                <a:gd name="T67" fmla="*/ 485 h 1022"/>
                <a:gd name="T68" fmla="*/ 10 w 1022"/>
                <a:gd name="T69" fmla="*/ 408 h 1022"/>
                <a:gd name="T70" fmla="*/ 31 w 1022"/>
                <a:gd name="T71" fmla="*/ 336 h 1022"/>
                <a:gd name="T72" fmla="*/ 62 w 1022"/>
                <a:gd name="T73" fmla="*/ 267 h 1022"/>
                <a:gd name="T74" fmla="*/ 102 w 1022"/>
                <a:gd name="T75" fmla="*/ 205 h 1022"/>
                <a:gd name="T76" fmla="*/ 150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6 w 1022"/>
                <a:gd name="T83" fmla="*/ 31 h 1022"/>
                <a:gd name="T84" fmla="*/ 408 w 1022"/>
                <a:gd name="T85" fmla="*/ 10 h 1022"/>
                <a:gd name="T86" fmla="*/ 485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6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6" y="75"/>
                  </a:lnTo>
                  <a:lnTo>
                    <a:pt x="797" y="87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6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7"/>
                  </a:lnTo>
                  <a:lnTo>
                    <a:pt x="971" y="290"/>
                  </a:lnTo>
                  <a:lnTo>
                    <a:pt x="982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59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3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2" y="710"/>
                  </a:lnTo>
                  <a:lnTo>
                    <a:pt x="971" y="733"/>
                  </a:lnTo>
                  <a:lnTo>
                    <a:pt x="961" y="755"/>
                  </a:lnTo>
                  <a:lnTo>
                    <a:pt x="949" y="776"/>
                  </a:lnTo>
                  <a:lnTo>
                    <a:pt x="935" y="797"/>
                  </a:lnTo>
                  <a:lnTo>
                    <a:pt x="921" y="817"/>
                  </a:lnTo>
                  <a:lnTo>
                    <a:pt x="906" y="836"/>
                  </a:lnTo>
                  <a:lnTo>
                    <a:pt x="890" y="854"/>
                  </a:lnTo>
                  <a:lnTo>
                    <a:pt x="873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5"/>
                  </a:lnTo>
                  <a:lnTo>
                    <a:pt x="776" y="949"/>
                  </a:lnTo>
                  <a:lnTo>
                    <a:pt x="755" y="961"/>
                  </a:lnTo>
                  <a:lnTo>
                    <a:pt x="733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5" y="1012"/>
                  </a:lnTo>
                  <a:lnTo>
                    <a:pt x="590" y="1016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2"/>
                  </a:lnTo>
                  <a:lnTo>
                    <a:pt x="512" y="1022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6" y="991"/>
                  </a:lnTo>
                  <a:lnTo>
                    <a:pt x="312" y="982"/>
                  </a:lnTo>
                  <a:lnTo>
                    <a:pt x="290" y="971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5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7" y="890"/>
                  </a:lnTo>
                  <a:lnTo>
                    <a:pt x="150" y="873"/>
                  </a:lnTo>
                  <a:lnTo>
                    <a:pt x="133" y="854"/>
                  </a:lnTo>
                  <a:lnTo>
                    <a:pt x="117" y="836"/>
                  </a:lnTo>
                  <a:lnTo>
                    <a:pt x="102" y="817"/>
                  </a:lnTo>
                  <a:lnTo>
                    <a:pt x="87" y="797"/>
                  </a:lnTo>
                  <a:lnTo>
                    <a:pt x="75" y="776"/>
                  </a:lnTo>
                  <a:lnTo>
                    <a:pt x="62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1" y="687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3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59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2" y="267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6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7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7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6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8" name="Freeform 191"/>
            <p:cNvSpPr>
              <a:spLocks noEditPoints="1"/>
            </p:cNvSpPr>
            <p:nvPr/>
          </p:nvSpPr>
          <p:spPr bwMode="auto">
            <a:xfrm>
              <a:off x="6106957" y="2892234"/>
              <a:ext cx="143088" cy="143682"/>
            </a:xfrm>
            <a:custGeom>
              <a:avLst/>
              <a:gdLst>
                <a:gd name="T0" fmla="*/ 389 w 724"/>
                <a:gd name="T1" fmla="*/ 339 h 725"/>
                <a:gd name="T2" fmla="*/ 417 w 724"/>
                <a:gd name="T3" fmla="*/ 327 h 725"/>
                <a:gd name="T4" fmla="*/ 434 w 724"/>
                <a:gd name="T5" fmla="*/ 303 h 725"/>
                <a:gd name="T6" fmla="*/ 435 w 724"/>
                <a:gd name="T7" fmla="*/ 267 h 725"/>
                <a:gd name="T8" fmla="*/ 415 w 724"/>
                <a:gd name="T9" fmla="*/ 241 h 725"/>
                <a:gd name="T10" fmla="*/ 376 w 724"/>
                <a:gd name="T11" fmla="*/ 227 h 725"/>
                <a:gd name="T12" fmla="*/ 203 w 724"/>
                <a:gd name="T13" fmla="*/ 563 h 725"/>
                <a:gd name="T14" fmla="*/ 396 w 724"/>
                <a:gd name="T15" fmla="*/ 175 h 725"/>
                <a:gd name="T16" fmla="*/ 451 w 724"/>
                <a:gd name="T17" fmla="*/ 190 h 725"/>
                <a:gd name="T18" fmla="*/ 493 w 724"/>
                <a:gd name="T19" fmla="*/ 235 h 725"/>
                <a:gd name="T20" fmla="*/ 503 w 724"/>
                <a:gd name="T21" fmla="*/ 289 h 725"/>
                <a:gd name="T22" fmla="*/ 487 w 724"/>
                <a:gd name="T23" fmla="*/ 337 h 725"/>
                <a:gd name="T24" fmla="*/ 457 w 724"/>
                <a:gd name="T25" fmla="*/ 367 h 725"/>
                <a:gd name="T26" fmla="*/ 405 w 724"/>
                <a:gd name="T27" fmla="*/ 387 h 725"/>
                <a:gd name="T28" fmla="*/ 419 w 724"/>
                <a:gd name="T29" fmla="*/ 403 h 725"/>
                <a:gd name="T30" fmla="*/ 467 w 724"/>
                <a:gd name="T31" fmla="*/ 461 h 725"/>
                <a:gd name="T32" fmla="*/ 419 w 724"/>
                <a:gd name="T33" fmla="*/ 501 h 725"/>
                <a:gd name="T34" fmla="*/ 354 w 724"/>
                <a:gd name="T35" fmla="*/ 410 h 725"/>
                <a:gd name="T36" fmla="*/ 303 w 724"/>
                <a:gd name="T37" fmla="*/ 397 h 725"/>
                <a:gd name="T38" fmla="*/ 363 w 724"/>
                <a:gd name="T39" fmla="*/ 61 h 725"/>
                <a:gd name="T40" fmla="*/ 269 w 724"/>
                <a:gd name="T41" fmla="*/ 75 h 725"/>
                <a:gd name="T42" fmla="*/ 196 w 724"/>
                <a:gd name="T43" fmla="*/ 110 h 725"/>
                <a:gd name="T44" fmla="*/ 123 w 724"/>
                <a:gd name="T45" fmla="*/ 176 h 725"/>
                <a:gd name="T46" fmla="*/ 83 w 724"/>
                <a:gd name="T47" fmla="*/ 247 h 725"/>
                <a:gd name="T48" fmla="*/ 61 w 724"/>
                <a:gd name="T49" fmla="*/ 343 h 725"/>
                <a:gd name="T50" fmla="*/ 66 w 724"/>
                <a:gd name="T51" fmla="*/ 421 h 725"/>
                <a:gd name="T52" fmla="*/ 100 w 724"/>
                <a:gd name="T53" fmla="*/ 512 h 725"/>
                <a:gd name="T54" fmla="*/ 148 w 724"/>
                <a:gd name="T55" fmla="*/ 577 h 725"/>
                <a:gd name="T56" fmla="*/ 212 w 724"/>
                <a:gd name="T57" fmla="*/ 625 h 725"/>
                <a:gd name="T58" fmla="*/ 304 w 724"/>
                <a:gd name="T59" fmla="*/ 658 h 725"/>
                <a:gd name="T60" fmla="*/ 382 w 724"/>
                <a:gd name="T61" fmla="*/ 664 h 725"/>
                <a:gd name="T62" fmla="*/ 476 w 724"/>
                <a:gd name="T63" fmla="*/ 642 h 725"/>
                <a:gd name="T64" fmla="*/ 546 w 724"/>
                <a:gd name="T65" fmla="*/ 602 h 725"/>
                <a:gd name="T66" fmla="*/ 614 w 724"/>
                <a:gd name="T67" fmla="*/ 530 h 725"/>
                <a:gd name="T68" fmla="*/ 648 w 724"/>
                <a:gd name="T69" fmla="*/ 457 h 725"/>
                <a:gd name="T70" fmla="*/ 664 w 724"/>
                <a:gd name="T71" fmla="*/ 362 h 725"/>
                <a:gd name="T72" fmla="*/ 654 w 724"/>
                <a:gd name="T73" fmla="*/ 285 h 725"/>
                <a:gd name="T74" fmla="*/ 624 w 724"/>
                <a:gd name="T75" fmla="*/ 211 h 725"/>
                <a:gd name="T76" fmla="*/ 560 w 724"/>
                <a:gd name="T77" fmla="*/ 133 h 725"/>
                <a:gd name="T78" fmla="*/ 492 w 724"/>
                <a:gd name="T79" fmla="*/ 90 h 725"/>
                <a:gd name="T80" fmla="*/ 399 w 724"/>
                <a:gd name="T81" fmla="*/ 63 h 725"/>
                <a:gd name="T82" fmla="*/ 363 w 724"/>
                <a:gd name="T83" fmla="*/ 0 h 725"/>
                <a:gd name="T84" fmla="*/ 474 w 724"/>
                <a:gd name="T85" fmla="*/ 18 h 725"/>
                <a:gd name="T86" fmla="*/ 561 w 724"/>
                <a:gd name="T87" fmla="*/ 59 h 725"/>
                <a:gd name="T88" fmla="*/ 649 w 724"/>
                <a:gd name="T89" fmla="*/ 140 h 725"/>
                <a:gd name="T90" fmla="*/ 696 w 724"/>
                <a:gd name="T91" fmla="*/ 225 h 725"/>
                <a:gd name="T92" fmla="*/ 723 w 724"/>
                <a:gd name="T93" fmla="*/ 339 h 725"/>
                <a:gd name="T94" fmla="*/ 717 w 724"/>
                <a:gd name="T95" fmla="*/ 432 h 725"/>
                <a:gd name="T96" fmla="*/ 676 w 724"/>
                <a:gd name="T97" fmla="*/ 542 h 725"/>
                <a:gd name="T98" fmla="*/ 618 w 724"/>
                <a:gd name="T99" fmla="*/ 619 h 725"/>
                <a:gd name="T100" fmla="*/ 543 w 724"/>
                <a:gd name="T101" fmla="*/ 676 h 725"/>
                <a:gd name="T102" fmla="*/ 432 w 724"/>
                <a:gd name="T103" fmla="*/ 718 h 725"/>
                <a:gd name="T104" fmla="*/ 339 w 724"/>
                <a:gd name="T105" fmla="*/ 723 h 725"/>
                <a:gd name="T106" fmla="*/ 225 w 724"/>
                <a:gd name="T107" fmla="*/ 697 h 725"/>
                <a:gd name="T108" fmla="*/ 141 w 724"/>
                <a:gd name="T109" fmla="*/ 650 h 725"/>
                <a:gd name="T110" fmla="*/ 60 w 724"/>
                <a:gd name="T111" fmla="*/ 563 h 725"/>
                <a:gd name="T112" fmla="*/ 19 w 724"/>
                <a:gd name="T113" fmla="*/ 477 h 725"/>
                <a:gd name="T114" fmla="*/ 0 w 724"/>
                <a:gd name="T115" fmla="*/ 362 h 725"/>
                <a:gd name="T116" fmla="*/ 12 w 724"/>
                <a:gd name="T117" fmla="*/ 269 h 725"/>
                <a:gd name="T118" fmla="*/ 48 w 724"/>
                <a:gd name="T119" fmla="*/ 181 h 725"/>
                <a:gd name="T120" fmla="*/ 124 w 724"/>
                <a:gd name="T121" fmla="*/ 88 h 725"/>
                <a:gd name="T122" fmla="*/ 206 w 724"/>
                <a:gd name="T123" fmla="*/ 36 h 725"/>
                <a:gd name="T124" fmla="*/ 317 w 724"/>
                <a:gd name="T125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725">
                  <a:moveTo>
                    <a:pt x="266" y="343"/>
                  </a:moveTo>
                  <a:lnTo>
                    <a:pt x="343" y="343"/>
                  </a:lnTo>
                  <a:lnTo>
                    <a:pt x="343" y="343"/>
                  </a:lnTo>
                  <a:lnTo>
                    <a:pt x="367" y="343"/>
                  </a:lnTo>
                  <a:lnTo>
                    <a:pt x="389" y="339"/>
                  </a:lnTo>
                  <a:lnTo>
                    <a:pt x="397" y="337"/>
                  </a:lnTo>
                  <a:lnTo>
                    <a:pt x="405" y="334"/>
                  </a:lnTo>
                  <a:lnTo>
                    <a:pt x="412" y="331"/>
                  </a:lnTo>
                  <a:lnTo>
                    <a:pt x="417" y="327"/>
                  </a:lnTo>
                  <a:lnTo>
                    <a:pt x="417" y="327"/>
                  </a:lnTo>
                  <a:lnTo>
                    <a:pt x="422" y="323"/>
                  </a:lnTo>
                  <a:lnTo>
                    <a:pt x="426" y="319"/>
                  </a:lnTo>
                  <a:lnTo>
                    <a:pt x="429" y="313"/>
                  </a:lnTo>
                  <a:lnTo>
                    <a:pt x="433" y="308"/>
                  </a:lnTo>
                  <a:lnTo>
                    <a:pt x="434" y="303"/>
                  </a:lnTo>
                  <a:lnTo>
                    <a:pt x="436" y="297"/>
                  </a:lnTo>
                  <a:lnTo>
                    <a:pt x="437" y="284"/>
                  </a:lnTo>
                  <a:lnTo>
                    <a:pt x="437" y="284"/>
                  </a:lnTo>
                  <a:lnTo>
                    <a:pt x="436" y="275"/>
                  </a:lnTo>
                  <a:lnTo>
                    <a:pt x="435" y="267"/>
                  </a:lnTo>
                  <a:lnTo>
                    <a:pt x="432" y="260"/>
                  </a:lnTo>
                  <a:lnTo>
                    <a:pt x="427" y="253"/>
                  </a:lnTo>
                  <a:lnTo>
                    <a:pt x="427" y="253"/>
                  </a:lnTo>
                  <a:lnTo>
                    <a:pt x="422" y="246"/>
                  </a:lnTo>
                  <a:lnTo>
                    <a:pt x="415" y="241"/>
                  </a:lnTo>
                  <a:lnTo>
                    <a:pt x="409" y="236"/>
                  </a:lnTo>
                  <a:lnTo>
                    <a:pt x="401" y="233"/>
                  </a:lnTo>
                  <a:lnTo>
                    <a:pt x="401" y="233"/>
                  </a:lnTo>
                  <a:lnTo>
                    <a:pt x="390" y="229"/>
                  </a:lnTo>
                  <a:lnTo>
                    <a:pt x="376" y="227"/>
                  </a:lnTo>
                  <a:lnTo>
                    <a:pt x="359" y="226"/>
                  </a:lnTo>
                  <a:lnTo>
                    <a:pt x="337" y="226"/>
                  </a:lnTo>
                  <a:lnTo>
                    <a:pt x="266" y="226"/>
                  </a:lnTo>
                  <a:lnTo>
                    <a:pt x="266" y="343"/>
                  </a:lnTo>
                  <a:close/>
                  <a:moveTo>
                    <a:pt x="203" y="563"/>
                  </a:moveTo>
                  <a:lnTo>
                    <a:pt x="203" y="173"/>
                  </a:lnTo>
                  <a:lnTo>
                    <a:pt x="337" y="173"/>
                  </a:lnTo>
                  <a:lnTo>
                    <a:pt x="337" y="173"/>
                  </a:lnTo>
                  <a:lnTo>
                    <a:pt x="370" y="174"/>
                  </a:lnTo>
                  <a:lnTo>
                    <a:pt x="396" y="175"/>
                  </a:lnTo>
                  <a:lnTo>
                    <a:pt x="419" y="179"/>
                  </a:lnTo>
                  <a:lnTo>
                    <a:pt x="428" y="181"/>
                  </a:lnTo>
                  <a:lnTo>
                    <a:pt x="437" y="183"/>
                  </a:lnTo>
                  <a:lnTo>
                    <a:pt x="437" y="183"/>
                  </a:lnTo>
                  <a:lnTo>
                    <a:pt x="451" y="190"/>
                  </a:lnTo>
                  <a:lnTo>
                    <a:pt x="464" y="198"/>
                  </a:lnTo>
                  <a:lnTo>
                    <a:pt x="475" y="208"/>
                  </a:lnTo>
                  <a:lnTo>
                    <a:pt x="485" y="221"/>
                  </a:lnTo>
                  <a:lnTo>
                    <a:pt x="485" y="221"/>
                  </a:lnTo>
                  <a:lnTo>
                    <a:pt x="493" y="235"/>
                  </a:lnTo>
                  <a:lnTo>
                    <a:pt x="499" y="249"/>
                  </a:lnTo>
                  <a:lnTo>
                    <a:pt x="503" y="264"/>
                  </a:lnTo>
                  <a:lnTo>
                    <a:pt x="504" y="278"/>
                  </a:lnTo>
                  <a:lnTo>
                    <a:pt x="504" y="278"/>
                  </a:lnTo>
                  <a:lnTo>
                    <a:pt x="503" y="289"/>
                  </a:lnTo>
                  <a:lnTo>
                    <a:pt x="501" y="299"/>
                  </a:lnTo>
                  <a:lnTo>
                    <a:pt x="499" y="309"/>
                  </a:lnTo>
                  <a:lnTo>
                    <a:pt x="496" y="319"/>
                  </a:lnTo>
                  <a:lnTo>
                    <a:pt x="492" y="328"/>
                  </a:lnTo>
                  <a:lnTo>
                    <a:pt x="487" y="337"/>
                  </a:lnTo>
                  <a:lnTo>
                    <a:pt x="481" y="345"/>
                  </a:lnTo>
                  <a:lnTo>
                    <a:pt x="473" y="353"/>
                  </a:lnTo>
                  <a:lnTo>
                    <a:pt x="473" y="353"/>
                  </a:lnTo>
                  <a:lnTo>
                    <a:pt x="466" y="360"/>
                  </a:lnTo>
                  <a:lnTo>
                    <a:pt x="457" y="367"/>
                  </a:lnTo>
                  <a:lnTo>
                    <a:pt x="448" y="373"/>
                  </a:lnTo>
                  <a:lnTo>
                    <a:pt x="437" y="377"/>
                  </a:lnTo>
                  <a:lnTo>
                    <a:pt x="427" y="382"/>
                  </a:lnTo>
                  <a:lnTo>
                    <a:pt x="417" y="385"/>
                  </a:lnTo>
                  <a:lnTo>
                    <a:pt x="405" y="387"/>
                  </a:lnTo>
                  <a:lnTo>
                    <a:pt x="393" y="389"/>
                  </a:lnTo>
                  <a:lnTo>
                    <a:pt x="393" y="389"/>
                  </a:lnTo>
                  <a:lnTo>
                    <a:pt x="402" y="393"/>
                  </a:lnTo>
                  <a:lnTo>
                    <a:pt x="411" y="398"/>
                  </a:lnTo>
                  <a:lnTo>
                    <a:pt x="419" y="403"/>
                  </a:lnTo>
                  <a:lnTo>
                    <a:pt x="426" y="409"/>
                  </a:lnTo>
                  <a:lnTo>
                    <a:pt x="426" y="409"/>
                  </a:lnTo>
                  <a:lnTo>
                    <a:pt x="438" y="423"/>
                  </a:lnTo>
                  <a:lnTo>
                    <a:pt x="452" y="440"/>
                  </a:lnTo>
                  <a:lnTo>
                    <a:pt x="467" y="461"/>
                  </a:lnTo>
                  <a:lnTo>
                    <a:pt x="483" y="486"/>
                  </a:lnTo>
                  <a:lnTo>
                    <a:pt x="531" y="563"/>
                  </a:lnTo>
                  <a:lnTo>
                    <a:pt x="454" y="563"/>
                  </a:lnTo>
                  <a:lnTo>
                    <a:pt x="419" y="501"/>
                  </a:lnTo>
                  <a:lnTo>
                    <a:pt x="419" y="501"/>
                  </a:lnTo>
                  <a:lnTo>
                    <a:pt x="399" y="469"/>
                  </a:lnTo>
                  <a:lnTo>
                    <a:pt x="382" y="442"/>
                  </a:lnTo>
                  <a:lnTo>
                    <a:pt x="367" y="423"/>
                  </a:lnTo>
                  <a:lnTo>
                    <a:pt x="360" y="416"/>
                  </a:lnTo>
                  <a:lnTo>
                    <a:pt x="354" y="410"/>
                  </a:lnTo>
                  <a:lnTo>
                    <a:pt x="354" y="410"/>
                  </a:lnTo>
                  <a:lnTo>
                    <a:pt x="344" y="405"/>
                  </a:lnTo>
                  <a:lnTo>
                    <a:pt x="332" y="400"/>
                  </a:lnTo>
                  <a:lnTo>
                    <a:pt x="319" y="398"/>
                  </a:lnTo>
                  <a:lnTo>
                    <a:pt x="303" y="397"/>
                  </a:lnTo>
                  <a:lnTo>
                    <a:pt x="266" y="397"/>
                  </a:lnTo>
                  <a:lnTo>
                    <a:pt x="266" y="563"/>
                  </a:lnTo>
                  <a:lnTo>
                    <a:pt x="203" y="563"/>
                  </a:lnTo>
                  <a:close/>
                  <a:moveTo>
                    <a:pt x="363" y="61"/>
                  </a:moveTo>
                  <a:lnTo>
                    <a:pt x="363" y="61"/>
                  </a:lnTo>
                  <a:lnTo>
                    <a:pt x="343" y="61"/>
                  </a:lnTo>
                  <a:lnTo>
                    <a:pt x="325" y="63"/>
                  </a:lnTo>
                  <a:lnTo>
                    <a:pt x="305" y="65"/>
                  </a:lnTo>
                  <a:lnTo>
                    <a:pt x="287" y="70"/>
                  </a:lnTo>
                  <a:lnTo>
                    <a:pt x="269" y="75"/>
                  </a:lnTo>
                  <a:lnTo>
                    <a:pt x="250" y="82"/>
                  </a:lnTo>
                  <a:lnTo>
                    <a:pt x="232" y="90"/>
                  </a:lnTo>
                  <a:lnTo>
                    <a:pt x="214" y="100"/>
                  </a:lnTo>
                  <a:lnTo>
                    <a:pt x="214" y="100"/>
                  </a:lnTo>
                  <a:lnTo>
                    <a:pt x="196" y="110"/>
                  </a:lnTo>
                  <a:lnTo>
                    <a:pt x="179" y="121"/>
                  </a:lnTo>
                  <a:lnTo>
                    <a:pt x="164" y="133"/>
                  </a:lnTo>
                  <a:lnTo>
                    <a:pt x="149" y="147"/>
                  </a:lnTo>
                  <a:lnTo>
                    <a:pt x="136" y="161"/>
                  </a:lnTo>
                  <a:lnTo>
                    <a:pt x="123" y="176"/>
                  </a:lnTo>
                  <a:lnTo>
                    <a:pt x="111" y="194"/>
                  </a:lnTo>
                  <a:lnTo>
                    <a:pt x="101" y="211"/>
                  </a:lnTo>
                  <a:lnTo>
                    <a:pt x="101" y="211"/>
                  </a:lnTo>
                  <a:lnTo>
                    <a:pt x="91" y="229"/>
                  </a:lnTo>
                  <a:lnTo>
                    <a:pt x="83" y="247"/>
                  </a:lnTo>
                  <a:lnTo>
                    <a:pt x="76" y="266"/>
                  </a:lnTo>
                  <a:lnTo>
                    <a:pt x="70" y="285"/>
                  </a:lnTo>
                  <a:lnTo>
                    <a:pt x="66" y="304"/>
                  </a:lnTo>
                  <a:lnTo>
                    <a:pt x="62" y="323"/>
                  </a:lnTo>
                  <a:lnTo>
                    <a:pt x="61" y="343"/>
                  </a:lnTo>
                  <a:lnTo>
                    <a:pt x="60" y="362"/>
                  </a:lnTo>
                  <a:lnTo>
                    <a:pt x="60" y="362"/>
                  </a:lnTo>
                  <a:lnTo>
                    <a:pt x="61" y="382"/>
                  </a:lnTo>
                  <a:lnTo>
                    <a:pt x="62" y="401"/>
                  </a:lnTo>
                  <a:lnTo>
                    <a:pt x="66" y="421"/>
                  </a:lnTo>
                  <a:lnTo>
                    <a:pt x="70" y="439"/>
                  </a:lnTo>
                  <a:lnTo>
                    <a:pt x="76" y="457"/>
                  </a:lnTo>
                  <a:lnTo>
                    <a:pt x="83" y="476"/>
                  </a:lnTo>
                  <a:lnTo>
                    <a:pt x="91" y="494"/>
                  </a:lnTo>
                  <a:lnTo>
                    <a:pt x="100" y="512"/>
                  </a:lnTo>
                  <a:lnTo>
                    <a:pt x="100" y="512"/>
                  </a:lnTo>
                  <a:lnTo>
                    <a:pt x="110" y="530"/>
                  </a:lnTo>
                  <a:lnTo>
                    <a:pt x="122" y="546"/>
                  </a:lnTo>
                  <a:lnTo>
                    <a:pt x="134" y="562"/>
                  </a:lnTo>
                  <a:lnTo>
                    <a:pt x="148" y="577"/>
                  </a:lnTo>
                  <a:lnTo>
                    <a:pt x="162" y="589"/>
                  </a:lnTo>
                  <a:lnTo>
                    <a:pt x="178" y="602"/>
                  </a:lnTo>
                  <a:lnTo>
                    <a:pt x="194" y="613"/>
                  </a:lnTo>
                  <a:lnTo>
                    <a:pt x="212" y="625"/>
                  </a:lnTo>
                  <a:lnTo>
                    <a:pt x="212" y="625"/>
                  </a:lnTo>
                  <a:lnTo>
                    <a:pt x="230" y="634"/>
                  </a:lnTo>
                  <a:lnTo>
                    <a:pt x="248" y="642"/>
                  </a:lnTo>
                  <a:lnTo>
                    <a:pt x="266" y="649"/>
                  </a:lnTo>
                  <a:lnTo>
                    <a:pt x="286" y="655"/>
                  </a:lnTo>
                  <a:lnTo>
                    <a:pt x="304" y="658"/>
                  </a:lnTo>
                  <a:lnTo>
                    <a:pt x="324" y="662"/>
                  </a:lnTo>
                  <a:lnTo>
                    <a:pt x="343" y="664"/>
                  </a:lnTo>
                  <a:lnTo>
                    <a:pt x="363" y="664"/>
                  </a:lnTo>
                  <a:lnTo>
                    <a:pt x="363" y="664"/>
                  </a:lnTo>
                  <a:lnTo>
                    <a:pt x="382" y="664"/>
                  </a:lnTo>
                  <a:lnTo>
                    <a:pt x="401" y="662"/>
                  </a:lnTo>
                  <a:lnTo>
                    <a:pt x="420" y="658"/>
                  </a:lnTo>
                  <a:lnTo>
                    <a:pt x="438" y="655"/>
                  </a:lnTo>
                  <a:lnTo>
                    <a:pt x="458" y="649"/>
                  </a:lnTo>
                  <a:lnTo>
                    <a:pt x="476" y="642"/>
                  </a:lnTo>
                  <a:lnTo>
                    <a:pt x="495" y="634"/>
                  </a:lnTo>
                  <a:lnTo>
                    <a:pt x="512" y="625"/>
                  </a:lnTo>
                  <a:lnTo>
                    <a:pt x="512" y="625"/>
                  </a:lnTo>
                  <a:lnTo>
                    <a:pt x="530" y="613"/>
                  </a:lnTo>
                  <a:lnTo>
                    <a:pt x="546" y="602"/>
                  </a:lnTo>
                  <a:lnTo>
                    <a:pt x="562" y="589"/>
                  </a:lnTo>
                  <a:lnTo>
                    <a:pt x="576" y="577"/>
                  </a:lnTo>
                  <a:lnTo>
                    <a:pt x="590" y="562"/>
                  </a:lnTo>
                  <a:lnTo>
                    <a:pt x="602" y="546"/>
                  </a:lnTo>
                  <a:lnTo>
                    <a:pt x="614" y="530"/>
                  </a:lnTo>
                  <a:lnTo>
                    <a:pt x="624" y="512"/>
                  </a:lnTo>
                  <a:lnTo>
                    <a:pt x="624" y="512"/>
                  </a:lnTo>
                  <a:lnTo>
                    <a:pt x="633" y="494"/>
                  </a:lnTo>
                  <a:lnTo>
                    <a:pt x="641" y="476"/>
                  </a:lnTo>
                  <a:lnTo>
                    <a:pt x="648" y="457"/>
                  </a:lnTo>
                  <a:lnTo>
                    <a:pt x="654" y="439"/>
                  </a:lnTo>
                  <a:lnTo>
                    <a:pt x="659" y="421"/>
                  </a:lnTo>
                  <a:lnTo>
                    <a:pt x="662" y="401"/>
                  </a:lnTo>
                  <a:lnTo>
                    <a:pt x="663" y="382"/>
                  </a:lnTo>
                  <a:lnTo>
                    <a:pt x="664" y="362"/>
                  </a:lnTo>
                  <a:lnTo>
                    <a:pt x="664" y="362"/>
                  </a:lnTo>
                  <a:lnTo>
                    <a:pt x="663" y="343"/>
                  </a:lnTo>
                  <a:lnTo>
                    <a:pt x="662" y="323"/>
                  </a:lnTo>
                  <a:lnTo>
                    <a:pt x="659" y="304"/>
                  </a:lnTo>
                  <a:lnTo>
                    <a:pt x="654" y="285"/>
                  </a:lnTo>
                  <a:lnTo>
                    <a:pt x="648" y="266"/>
                  </a:lnTo>
                  <a:lnTo>
                    <a:pt x="641" y="247"/>
                  </a:lnTo>
                  <a:lnTo>
                    <a:pt x="633" y="229"/>
                  </a:lnTo>
                  <a:lnTo>
                    <a:pt x="624" y="211"/>
                  </a:lnTo>
                  <a:lnTo>
                    <a:pt x="624" y="211"/>
                  </a:lnTo>
                  <a:lnTo>
                    <a:pt x="613" y="194"/>
                  </a:lnTo>
                  <a:lnTo>
                    <a:pt x="601" y="176"/>
                  </a:lnTo>
                  <a:lnTo>
                    <a:pt x="589" y="161"/>
                  </a:lnTo>
                  <a:lnTo>
                    <a:pt x="575" y="147"/>
                  </a:lnTo>
                  <a:lnTo>
                    <a:pt x="560" y="133"/>
                  </a:lnTo>
                  <a:lnTo>
                    <a:pt x="545" y="121"/>
                  </a:lnTo>
                  <a:lnTo>
                    <a:pt x="528" y="110"/>
                  </a:lnTo>
                  <a:lnTo>
                    <a:pt x="511" y="100"/>
                  </a:lnTo>
                  <a:lnTo>
                    <a:pt x="511" y="100"/>
                  </a:lnTo>
                  <a:lnTo>
                    <a:pt x="492" y="90"/>
                  </a:lnTo>
                  <a:lnTo>
                    <a:pt x="474" y="82"/>
                  </a:lnTo>
                  <a:lnTo>
                    <a:pt x="456" y="75"/>
                  </a:lnTo>
                  <a:lnTo>
                    <a:pt x="437" y="70"/>
                  </a:lnTo>
                  <a:lnTo>
                    <a:pt x="419" y="65"/>
                  </a:lnTo>
                  <a:lnTo>
                    <a:pt x="399" y="63"/>
                  </a:lnTo>
                  <a:lnTo>
                    <a:pt x="381" y="61"/>
                  </a:lnTo>
                  <a:lnTo>
                    <a:pt x="363" y="61"/>
                  </a:lnTo>
                  <a:lnTo>
                    <a:pt x="363" y="61"/>
                  </a:lnTo>
                  <a:close/>
                  <a:moveTo>
                    <a:pt x="363" y="0"/>
                  </a:moveTo>
                  <a:lnTo>
                    <a:pt x="363" y="0"/>
                  </a:lnTo>
                  <a:lnTo>
                    <a:pt x="384" y="1"/>
                  </a:lnTo>
                  <a:lnTo>
                    <a:pt x="407" y="3"/>
                  </a:lnTo>
                  <a:lnTo>
                    <a:pt x="430" y="7"/>
                  </a:lnTo>
                  <a:lnTo>
                    <a:pt x="452" y="12"/>
                  </a:lnTo>
                  <a:lnTo>
                    <a:pt x="474" y="18"/>
                  </a:lnTo>
                  <a:lnTo>
                    <a:pt x="497" y="26"/>
                  </a:lnTo>
                  <a:lnTo>
                    <a:pt x="519" y="36"/>
                  </a:lnTo>
                  <a:lnTo>
                    <a:pt x="540" y="47"/>
                  </a:lnTo>
                  <a:lnTo>
                    <a:pt x="540" y="47"/>
                  </a:lnTo>
                  <a:lnTo>
                    <a:pt x="561" y="59"/>
                  </a:lnTo>
                  <a:lnTo>
                    <a:pt x="582" y="73"/>
                  </a:lnTo>
                  <a:lnTo>
                    <a:pt x="600" y="88"/>
                  </a:lnTo>
                  <a:lnTo>
                    <a:pt x="617" y="104"/>
                  </a:lnTo>
                  <a:lnTo>
                    <a:pt x="633" y="121"/>
                  </a:lnTo>
                  <a:lnTo>
                    <a:pt x="649" y="140"/>
                  </a:lnTo>
                  <a:lnTo>
                    <a:pt x="663" y="159"/>
                  </a:lnTo>
                  <a:lnTo>
                    <a:pt x="676" y="181"/>
                  </a:lnTo>
                  <a:lnTo>
                    <a:pt x="676" y="181"/>
                  </a:lnTo>
                  <a:lnTo>
                    <a:pt x="687" y="203"/>
                  </a:lnTo>
                  <a:lnTo>
                    <a:pt x="696" y="225"/>
                  </a:lnTo>
                  <a:lnTo>
                    <a:pt x="706" y="247"/>
                  </a:lnTo>
                  <a:lnTo>
                    <a:pt x="711" y="269"/>
                  </a:lnTo>
                  <a:lnTo>
                    <a:pt x="717" y="292"/>
                  </a:lnTo>
                  <a:lnTo>
                    <a:pt x="721" y="315"/>
                  </a:lnTo>
                  <a:lnTo>
                    <a:pt x="723" y="339"/>
                  </a:lnTo>
                  <a:lnTo>
                    <a:pt x="724" y="362"/>
                  </a:lnTo>
                  <a:lnTo>
                    <a:pt x="724" y="362"/>
                  </a:lnTo>
                  <a:lnTo>
                    <a:pt x="723" y="385"/>
                  </a:lnTo>
                  <a:lnTo>
                    <a:pt x="721" y="409"/>
                  </a:lnTo>
                  <a:lnTo>
                    <a:pt x="717" y="432"/>
                  </a:lnTo>
                  <a:lnTo>
                    <a:pt x="713" y="454"/>
                  </a:lnTo>
                  <a:lnTo>
                    <a:pt x="706" y="477"/>
                  </a:lnTo>
                  <a:lnTo>
                    <a:pt x="698" y="499"/>
                  </a:lnTo>
                  <a:lnTo>
                    <a:pt x="687" y="520"/>
                  </a:lnTo>
                  <a:lnTo>
                    <a:pt x="676" y="542"/>
                  </a:lnTo>
                  <a:lnTo>
                    <a:pt x="676" y="542"/>
                  </a:lnTo>
                  <a:lnTo>
                    <a:pt x="663" y="563"/>
                  </a:lnTo>
                  <a:lnTo>
                    <a:pt x="651" y="584"/>
                  </a:lnTo>
                  <a:lnTo>
                    <a:pt x="636" y="602"/>
                  </a:lnTo>
                  <a:lnTo>
                    <a:pt x="618" y="619"/>
                  </a:lnTo>
                  <a:lnTo>
                    <a:pt x="601" y="635"/>
                  </a:lnTo>
                  <a:lnTo>
                    <a:pt x="583" y="650"/>
                  </a:lnTo>
                  <a:lnTo>
                    <a:pt x="563" y="664"/>
                  </a:lnTo>
                  <a:lnTo>
                    <a:pt x="543" y="676"/>
                  </a:lnTo>
                  <a:lnTo>
                    <a:pt x="543" y="676"/>
                  </a:lnTo>
                  <a:lnTo>
                    <a:pt x="521" y="688"/>
                  </a:lnTo>
                  <a:lnTo>
                    <a:pt x="499" y="697"/>
                  </a:lnTo>
                  <a:lnTo>
                    <a:pt x="476" y="705"/>
                  </a:lnTo>
                  <a:lnTo>
                    <a:pt x="454" y="712"/>
                  </a:lnTo>
                  <a:lnTo>
                    <a:pt x="432" y="718"/>
                  </a:lnTo>
                  <a:lnTo>
                    <a:pt x="409" y="721"/>
                  </a:lnTo>
                  <a:lnTo>
                    <a:pt x="386" y="723"/>
                  </a:lnTo>
                  <a:lnTo>
                    <a:pt x="363" y="725"/>
                  </a:lnTo>
                  <a:lnTo>
                    <a:pt x="363" y="725"/>
                  </a:lnTo>
                  <a:lnTo>
                    <a:pt x="339" y="723"/>
                  </a:lnTo>
                  <a:lnTo>
                    <a:pt x="316" y="721"/>
                  </a:lnTo>
                  <a:lnTo>
                    <a:pt x="293" y="718"/>
                  </a:lnTo>
                  <a:lnTo>
                    <a:pt x="270" y="712"/>
                  </a:lnTo>
                  <a:lnTo>
                    <a:pt x="248" y="705"/>
                  </a:lnTo>
                  <a:lnTo>
                    <a:pt x="225" y="697"/>
                  </a:lnTo>
                  <a:lnTo>
                    <a:pt x="203" y="688"/>
                  </a:lnTo>
                  <a:lnTo>
                    <a:pt x="183" y="676"/>
                  </a:lnTo>
                  <a:lnTo>
                    <a:pt x="183" y="676"/>
                  </a:lnTo>
                  <a:lnTo>
                    <a:pt x="161" y="664"/>
                  </a:lnTo>
                  <a:lnTo>
                    <a:pt x="141" y="650"/>
                  </a:lnTo>
                  <a:lnTo>
                    <a:pt x="123" y="635"/>
                  </a:lnTo>
                  <a:lnTo>
                    <a:pt x="106" y="619"/>
                  </a:lnTo>
                  <a:lnTo>
                    <a:pt x="90" y="602"/>
                  </a:lnTo>
                  <a:lnTo>
                    <a:pt x="75" y="584"/>
                  </a:lnTo>
                  <a:lnTo>
                    <a:pt x="60" y="563"/>
                  </a:lnTo>
                  <a:lnTo>
                    <a:pt x="47" y="542"/>
                  </a:lnTo>
                  <a:lnTo>
                    <a:pt x="47" y="542"/>
                  </a:lnTo>
                  <a:lnTo>
                    <a:pt x="37" y="520"/>
                  </a:lnTo>
                  <a:lnTo>
                    <a:pt x="27" y="499"/>
                  </a:lnTo>
                  <a:lnTo>
                    <a:pt x="19" y="477"/>
                  </a:lnTo>
                  <a:lnTo>
                    <a:pt x="12" y="454"/>
                  </a:lnTo>
                  <a:lnTo>
                    <a:pt x="7" y="432"/>
                  </a:lnTo>
                  <a:lnTo>
                    <a:pt x="3" y="409"/>
                  </a:lnTo>
                  <a:lnTo>
                    <a:pt x="0" y="385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0" y="339"/>
                  </a:lnTo>
                  <a:lnTo>
                    <a:pt x="3" y="315"/>
                  </a:lnTo>
                  <a:lnTo>
                    <a:pt x="7" y="292"/>
                  </a:lnTo>
                  <a:lnTo>
                    <a:pt x="12" y="269"/>
                  </a:lnTo>
                  <a:lnTo>
                    <a:pt x="19" y="247"/>
                  </a:lnTo>
                  <a:lnTo>
                    <a:pt x="28" y="225"/>
                  </a:lnTo>
                  <a:lnTo>
                    <a:pt x="37" y="203"/>
                  </a:lnTo>
                  <a:lnTo>
                    <a:pt x="48" y="181"/>
                  </a:lnTo>
                  <a:lnTo>
                    <a:pt x="48" y="181"/>
                  </a:lnTo>
                  <a:lnTo>
                    <a:pt x="61" y="159"/>
                  </a:lnTo>
                  <a:lnTo>
                    <a:pt x="75" y="140"/>
                  </a:lnTo>
                  <a:lnTo>
                    <a:pt x="91" y="121"/>
                  </a:lnTo>
                  <a:lnTo>
                    <a:pt x="107" y="104"/>
                  </a:lnTo>
                  <a:lnTo>
                    <a:pt x="124" y="88"/>
                  </a:lnTo>
                  <a:lnTo>
                    <a:pt x="142" y="73"/>
                  </a:lnTo>
                  <a:lnTo>
                    <a:pt x="163" y="59"/>
                  </a:lnTo>
                  <a:lnTo>
                    <a:pt x="184" y="47"/>
                  </a:lnTo>
                  <a:lnTo>
                    <a:pt x="184" y="47"/>
                  </a:lnTo>
                  <a:lnTo>
                    <a:pt x="206" y="36"/>
                  </a:lnTo>
                  <a:lnTo>
                    <a:pt x="227" y="26"/>
                  </a:lnTo>
                  <a:lnTo>
                    <a:pt x="250" y="18"/>
                  </a:lnTo>
                  <a:lnTo>
                    <a:pt x="272" y="12"/>
                  </a:lnTo>
                  <a:lnTo>
                    <a:pt x="294" y="7"/>
                  </a:lnTo>
                  <a:lnTo>
                    <a:pt x="317" y="3"/>
                  </a:lnTo>
                  <a:lnTo>
                    <a:pt x="340" y="1"/>
                  </a:lnTo>
                  <a:lnTo>
                    <a:pt x="363" y="0"/>
                  </a:lnTo>
                  <a:lnTo>
                    <a:pt x="363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9" name="Freeform 197"/>
            <p:cNvSpPr>
              <a:spLocks/>
            </p:cNvSpPr>
            <p:nvPr/>
          </p:nvSpPr>
          <p:spPr bwMode="auto">
            <a:xfrm>
              <a:off x="5421201" y="2835236"/>
              <a:ext cx="640039" cy="798564"/>
            </a:xfrm>
            <a:custGeom>
              <a:avLst/>
              <a:gdLst>
                <a:gd name="T0" fmla="*/ 2711 w 3235"/>
                <a:gd name="T1" fmla="*/ 1850 h 4035"/>
                <a:gd name="T2" fmla="*/ 2396 w 3235"/>
                <a:gd name="T3" fmla="*/ 1702 h 4035"/>
                <a:gd name="T4" fmla="*/ 1708 w 3235"/>
                <a:gd name="T5" fmla="*/ 1454 h 4035"/>
                <a:gd name="T6" fmla="*/ 1505 w 3235"/>
                <a:gd name="T7" fmla="*/ 1352 h 4035"/>
                <a:gd name="T8" fmla="*/ 1424 w 3235"/>
                <a:gd name="T9" fmla="*/ 1269 h 4035"/>
                <a:gd name="T10" fmla="*/ 1388 w 3235"/>
                <a:gd name="T11" fmla="*/ 1157 h 4035"/>
                <a:gd name="T12" fmla="*/ 1397 w 3235"/>
                <a:gd name="T13" fmla="*/ 1033 h 4035"/>
                <a:gd name="T14" fmla="*/ 1453 w 3235"/>
                <a:gd name="T15" fmla="*/ 934 h 4035"/>
                <a:gd name="T16" fmla="*/ 1545 w 3235"/>
                <a:gd name="T17" fmla="*/ 866 h 4035"/>
                <a:gd name="T18" fmla="*/ 1686 w 3235"/>
                <a:gd name="T19" fmla="*/ 819 h 4035"/>
                <a:gd name="T20" fmla="*/ 1900 w 3235"/>
                <a:gd name="T21" fmla="*/ 798 h 4035"/>
                <a:gd name="T22" fmla="*/ 2137 w 3235"/>
                <a:gd name="T23" fmla="*/ 822 h 4035"/>
                <a:gd name="T24" fmla="*/ 2449 w 3235"/>
                <a:gd name="T25" fmla="*/ 926 h 4035"/>
                <a:gd name="T26" fmla="*/ 2617 w 3235"/>
                <a:gd name="T27" fmla="*/ 923 h 4035"/>
                <a:gd name="T28" fmla="*/ 2713 w 3235"/>
                <a:gd name="T29" fmla="*/ 756 h 4035"/>
                <a:gd name="T30" fmla="*/ 2823 w 3235"/>
                <a:gd name="T31" fmla="*/ 393 h 4035"/>
                <a:gd name="T32" fmla="*/ 2703 w 3235"/>
                <a:gd name="T33" fmla="*/ 175 h 4035"/>
                <a:gd name="T34" fmla="*/ 2266 w 3235"/>
                <a:gd name="T35" fmla="*/ 43 h 4035"/>
                <a:gd name="T36" fmla="*/ 1971 w 3235"/>
                <a:gd name="T37" fmla="*/ 4 h 4035"/>
                <a:gd name="T38" fmla="*/ 1573 w 3235"/>
                <a:gd name="T39" fmla="*/ 10 h 4035"/>
                <a:gd name="T40" fmla="*/ 1222 w 3235"/>
                <a:gd name="T41" fmla="*/ 69 h 4035"/>
                <a:gd name="T42" fmla="*/ 1013 w 3235"/>
                <a:gd name="T43" fmla="*/ 135 h 4035"/>
                <a:gd name="T44" fmla="*/ 800 w 3235"/>
                <a:gd name="T45" fmla="*/ 239 h 4035"/>
                <a:gd name="T46" fmla="*/ 644 w 3235"/>
                <a:gd name="T47" fmla="*/ 352 h 4035"/>
                <a:gd name="T48" fmla="*/ 492 w 3235"/>
                <a:gd name="T49" fmla="*/ 508 h 4035"/>
                <a:gd name="T50" fmla="*/ 376 w 3235"/>
                <a:gd name="T51" fmla="*/ 689 h 4035"/>
                <a:gd name="T52" fmla="*/ 308 w 3235"/>
                <a:gd name="T53" fmla="*/ 866 h 4035"/>
                <a:gd name="T54" fmla="*/ 267 w 3235"/>
                <a:gd name="T55" fmla="*/ 1094 h 4035"/>
                <a:gd name="T56" fmla="*/ 273 w 3235"/>
                <a:gd name="T57" fmla="*/ 1367 h 4035"/>
                <a:gd name="T58" fmla="*/ 335 w 3235"/>
                <a:gd name="T59" fmla="*/ 1608 h 4035"/>
                <a:gd name="T60" fmla="*/ 507 w 3235"/>
                <a:gd name="T61" fmla="*/ 1881 h 4035"/>
                <a:gd name="T62" fmla="*/ 725 w 3235"/>
                <a:gd name="T63" fmla="*/ 2067 h 4035"/>
                <a:gd name="T64" fmla="*/ 1000 w 3235"/>
                <a:gd name="T65" fmla="*/ 2215 h 4035"/>
                <a:gd name="T66" fmla="*/ 1617 w 3235"/>
                <a:gd name="T67" fmla="*/ 2428 h 4035"/>
                <a:gd name="T68" fmla="*/ 1919 w 3235"/>
                <a:gd name="T69" fmla="*/ 2558 h 4035"/>
                <a:gd name="T70" fmla="*/ 1998 w 3235"/>
                <a:gd name="T71" fmla="*/ 2633 h 4035"/>
                <a:gd name="T72" fmla="*/ 2048 w 3235"/>
                <a:gd name="T73" fmla="*/ 2732 h 4035"/>
                <a:gd name="T74" fmla="*/ 2055 w 3235"/>
                <a:gd name="T75" fmla="*/ 2863 h 4035"/>
                <a:gd name="T76" fmla="*/ 2001 w 3235"/>
                <a:gd name="T77" fmla="*/ 3007 h 4035"/>
                <a:gd name="T78" fmla="*/ 1878 w 3235"/>
                <a:gd name="T79" fmla="*/ 3103 h 4035"/>
                <a:gd name="T80" fmla="*/ 1724 w 3235"/>
                <a:gd name="T81" fmla="*/ 3155 h 4035"/>
                <a:gd name="T82" fmla="*/ 1495 w 3235"/>
                <a:gd name="T83" fmla="*/ 3185 h 4035"/>
                <a:gd name="T84" fmla="*/ 1163 w 3235"/>
                <a:gd name="T85" fmla="*/ 3175 h 4035"/>
                <a:gd name="T86" fmla="*/ 743 w 3235"/>
                <a:gd name="T87" fmla="*/ 3091 h 4035"/>
                <a:gd name="T88" fmla="*/ 394 w 3235"/>
                <a:gd name="T89" fmla="*/ 3036 h 4035"/>
                <a:gd name="T90" fmla="*/ 248 w 3235"/>
                <a:gd name="T91" fmla="*/ 3383 h 4035"/>
                <a:gd name="T92" fmla="*/ 50 w 3235"/>
                <a:gd name="T93" fmla="*/ 3692 h 4035"/>
                <a:gd name="T94" fmla="*/ 390 w 3235"/>
                <a:gd name="T95" fmla="*/ 3889 h 4035"/>
                <a:gd name="T96" fmla="*/ 857 w 3235"/>
                <a:gd name="T97" fmla="*/ 3994 h 4035"/>
                <a:gd name="T98" fmla="*/ 1467 w 3235"/>
                <a:gd name="T99" fmla="*/ 4035 h 4035"/>
                <a:gd name="T100" fmla="*/ 1773 w 3235"/>
                <a:gd name="T101" fmla="*/ 4022 h 4035"/>
                <a:gd name="T102" fmla="*/ 2096 w 3235"/>
                <a:gd name="T103" fmla="*/ 3976 h 4035"/>
                <a:gd name="T104" fmla="*/ 2342 w 3235"/>
                <a:gd name="T105" fmla="*/ 3910 h 4035"/>
                <a:gd name="T106" fmla="*/ 2594 w 3235"/>
                <a:gd name="T107" fmla="*/ 3804 h 4035"/>
                <a:gd name="T108" fmla="*/ 2777 w 3235"/>
                <a:gd name="T109" fmla="*/ 3691 h 4035"/>
                <a:gd name="T110" fmla="*/ 2954 w 3235"/>
                <a:gd name="T111" fmla="*/ 3532 h 4035"/>
                <a:gd name="T112" fmla="*/ 3089 w 3235"/>
                <a:gd name="T113" fmla="*/ 3350 h 4035"/>
                <a:gd name="T114" fmla="*/ 3171 w 3235"/>
                <a:gd name="T115" fmla="*/ 3175 h 4035"/>
                <a:gd name="T116" fmla="*/ 3224 w 3235"/>
                <a:gd name="T117" fmla="*/ 2950 h 4035"/>
                <a:gd name="T118" fmla="*/ 3234 w 3235"/>
                <a:gd name="T119" fmla="*/ 2710 h 4035"/>
                <a:gd name="T120" fmla="*/ 3204 w 3235"/>
                <a:gd name="T121" fmla="*/ 2473 h 4035"/>
                <a:gd name="T122" fmla="*/ 3153 w 3235"/>
                <a:gd name="T123" fmla="*/ 2321 h 4035"/>
                <a:gd name="T124" fmla="*/ 2958 w 3235"/>
                <a:gd name="T125" fmla="*/ 2036 h 4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5" h="4035">
                  <a:moveTo>
                    <a:pt x="2922" y="2001"/>
                  </a:moveTo>
                  <a:lnTo>
                    <a:pt x="2922" y="2001"/>
                  </a:lnTo>
                  <a:lnTo>
                    <a:pt x="2884" y="1968"/>
                  </a:lnTo>
                  <a:lnTo>
                    <a:pt x="2843" y="1937"/>
                  </a:lnTo>
                  <a:lnTo>
                    <a:pt x="2801" y="1907"/>
                  </a:lnTo>
                  <a:lnTo>
                    <a:pt x="2757" y="1877"/>
                  </a:lnTo>
                  <a:lnTo>
                    <a:pt x="2711" y="1850"/>
                  </a:lnTo>
                  <a:lnTo>
                    <a:pt x="2662" y="1822"/>
                  </a:lnTo>
                  <a:lnTo>
                    <a:pt x="2613" y="1797"/>
                  </a:lnTo>
                  <a:lnTo>
                    <a:pt x="2562" y="1773"/>
                  </a:lnTo>
                  <a:lnTo>
                    <a:pt x="2562" y="1773"/>
                  </a:lnTo>
                  <a:lnTo>
                    <a:pt x="2508" y="1749"/>
                  </a:lnTo>
                  <a:lnTo>
                    <a:pt x="2453" y="1726"/>
                  </a:lnTo>
                  <a:lnTo>
                    <a:pt x="2396" y="1702"/>
                  </a:lnTo>
                  <a:lnTo>
                    <a:pt x="2338" y="1679"/>
                  </a:lnTo>
                  <a:lnTo>
                    <a:pt x="2216" y="1632"/>
                  </a:lnTo>
                  <a:lnTo>
                    <a:pt x="2088" y="1586"/>
                  </a:lnTo>
                  <a:lnTo>
                    <a:pt x="1787" y="1483"/>
                  </a:lnTo>
                  <a:lnTo>
                    <a:pt x="1787" y="1483"/>
                  </a:lnTo>
                  <a:lnTo>
                    <a:pt x="1747" y="1468"/>
                  </a:lnTo>
                  <a:lnTo>
                    <a:pt x="1708" y="1454"/>
                  </a:lnTo>
                  <a:lnTo>
                    <a:pt x="1671" y="1438"/>
                  </a:lnTo>
                  <a:lnTo>
                    <a:pt x="1635" y="1422"/>
                  </a:lnTo>
                  <a:lnTo>
                    <a:pt x="1600" y="1406"/>
                  </a:lnTo>
                  <a:lnTo>
                    <a:pt x="1567" y="1389"/>
                  </a:lnTo>
                  <a:lnTo>
                    <a:pt x="1535" y="1370"/>
                  </a:lnTo>
                  <a:lnTo>
                    <a:pt x="1505" y="1352"/>
                  </a:lnTo>
                  <a:lnTo>
                    <a:pt x="1505" y="1352"/>
                  </a:lnTo>
                  <a:lnTo>
                    <a:pt x="1490" y="1342"/>
                  </a:lnTo>
                  <a:lnTo>
                    <a:pt x="1476" y="1331"/>
                  </a:lnTo>
                  <a:lnTo>
                    <a:pt x="1465" y="1321"/>
                  </a:lnTo>
                  <a:lnTo>
                    <a:pt x="1452" y="1308"/>
                  </a:lnTo>
                  <a:lnTo>
                    <a:pt x="1442" y="1297"/>
                  </a:lnTo>
                  <a:lnTo>
                    <a:pt x="1433" y="1283"/>
                  </a:lnTo>
                  <a:lnTo>
                    <a:pt x="1424" y="1269"/>
                  </a:lnTo>
                  <a:lnTo>
                    <a:pt x="1416" y="1256"/>
                  </a:lnTo>
                  <a:lnTo>
                    <a:pt x="1409" y="1241"/>
                  </a:lnTo>
                  <a:lnTo>
                    <a:pt x="1403" y="1225"/>
                  </a:lnTo>
                  <a:lnTo>
                    <a:pt x="1397" y="1209"/>
                  </a:lnTo>
                  <a:lnTo>
                    <a:pt x="1394" y="1193"/>
                  </a:lnTo>
                  <a:lnTo>
                    <a:pt x="1390" y="1174"/>
                  </a:lnTo>
                  <a:lnTo>
                    <a:pt x="1388" y="1157"/>
                  </a:lnTo>
                  <a:lnTo>
                    <a:pt x="1386" y="1138"/>
                  </a:lnTo>
                  <a:lnTo>
                    <a:pt x="1386" y="1118"/>
                  </a:lnTo>
                  <a:lnTo>
                    <a:pt x="1386" y="1118"/>
                  </a:lnTo>
                  <a:lnTo>
                    <a:pt x="1387" y="1096"/>
                  </a:lnTo>
                  <a:lnTo>
                    <a:pt x="1388" y="1074"/>
                  </a:lnTo>
                  <a:lnTo>
                    <a:pt x="1392" y="1054"/>
                  </a:lnTo>
                  <a:lnTo>
                    <a:pt x="1397" y="1033"/>
                  </a:lnTo>
                  <a:lnTo>
                    <a:pt x="1403" y="1015"/>
                  </a:lnTo>
                  <a:lnTo>
                    <a:pt x="1411" y="996"/>
                  </a:lnTo>
                  <a:lnTo>
                    <a:pt x="1419" y="979"/>
                  </a:lnTo>
                  <a:lnTo>
                    <a:pt x="1429" y="963"/>
                  </a:lnTo>
                  <a:lnTo>
                    <a:pt x="1429" y="963"/>
                  </a:lnTo>
                  <a:lnTo>
                    <a:pt x="1441" y="948"/>
                  </a:lnTo>
                  <a:lnTo>
                    <a:pt x="1453" y="934"/>
                  </a:lnTo>
                  <a:lnTo>
                    <a:pt x="1466" y="921"/>
                  </a:lnTo>
                  <a:lnTo>
                    <a:pt x="1481" y="908"/>
                  </a:lnTo>
                  <a:lnTo>
                    <a:pt x="1496" y="897"/>
                  </a:lnTo>
                  <a:lnTo>
                    <a:pt x="1512" y="885"/>
                  </a:lnTo>
                  <a:lnTo>
                    <a:pt x="1528" y="875"/>
                  </a:lnTo>
                  <a:lnTo>
                    <a:pt x="1545" y="866"/>
                  </a:lnTo>
                  <a:lnTo>
                    <a:pt x="1545" y="866"/>
                  </a:lnTo>
                  <a:lnTo>
                    <a:pt x="1564" y="858"/>
                  </a:lnTo>
                  <a:lnTo>
                    <a:pt x="1583" y="850"/>
                  </a:lnTo>
                  <a:lnTo>
                    <a:pt x="1603" y="842"/>
                  </a:lnTo>
                  <a:lnTo>
                    <a:pt x="1622" y="835"/>
                  </a:lnTo>
                  <a:lnTo>
                    <a:pt x="1643" y="829"/>
                  </a:lnTo>
                  <a:lnTo>
                    <a:pt x="1665" y="823"/>
                  </a:lnTo>
                  <a:lnTo>
                    <a:pt x="1686" y="819"/>
                  </a:lnTo>
                  <a:lnTo>
                    <a:pt x="1709" y="814"/>
                  </a:lnTo>
                  <a:lnTo>
                    <a:pt x="1709" y="814"/>
                  </a:lnTo>
                  <a:lnTo>
                    <a:pt x="1755" y="807"/>
                  </a:lnTo>
                  <a:lnTo>
                    <a:pt x="1802" y="803"/>
                  </a:lnTo>
                  <a:lnTo>
                    <a:pt x="1850" y="799"/>
                  </a:lnTo>
                  <a:lnTo>
                    <a:pt x="1900" y="798"/>
                  </a:lnTo>
                  <a:lnTo>
                    <a:pt x="1900" y="798"/>
                  </a:lnTo>
                  <a:lnTo>
                    <a:pt x="1932" y="798"/>
                  </a:lnTo>
                  <a:lnTo>
                    <a:pt x="1963" y="799"/>
                  </a:lnTo>
                  <a:lnTo>
                    <a:pt x="1993" y="801"/>
                  </a:lnTo>
                  <a:lnTo>
                    <a:pt x="2024" y="804"/>
                  </a:lnTo>
                  <a:lnTo>
                    <a:pt x="2052" y="807"/>
                  </a:lnTo>
                  <a:lnTo>
                    <a:pt x="2081" y="812"/>
                  </a:lnTo>
                  <a:lnTo>
                    <a:pt x="2137" y="822"/>
                  </a:lnTo>
                  <a:lnTo>
                    <a:pt x="2191" y="834"/>
                  </a:lnTo>
                  <a:lnTo>
                    <a:pt x="2241" y="847"/>
                  </a:lnTo>
                  <a:lnTo>
                    <a:pt x="2290" y="862"/>
                  </a:lnTo>
                  <a:lnTo>
                    <a:pt x="2334" y="878"/>
                  </a:lnTo>
                  <a:lnTo>
                    <a:pt x="2376" y="894"/>
                  </a:lnTo>
                  <a:lnTo>
                    <a:pt x="2415" y="910"/>
                  </a:lnTo>
                  <a:lnTo>
                    <a:pt x="2449" y="926"/>
                  </a:lnTo>
                  <a:lnTo>
                    <a:pt x="2480" y="941"/>
                  </a:lnTo>
                  <a:lnTo>
                    <a:pt x="2531" y="967"/>
                  </a:lnTo>
                  <a:lnTo>
                    <a:pt x="2565" y="983"/>
                  </a:lnTo>
                  <a:lnTo>
                    <a:pt x="2565" y="983"/>
                  </a:lnTo>
                  <a:lnTo>
                    <a:pt x="2583" y="964"/>
                  </a:lnTo>
                  <a:lnTo>
                    <a:pt x="2599" y="944"/>
                  </a:lnTo>
                  <a:lnTo>
                    <a:pt x="2617" y="923"/>
                  </a:lnTo>
                  <a:lnTo>
                    <a:pt x="2631" y="901"/>
                  </a:lnTo>
                  <a:lnTo>
                    <a:pt x="2646" y="878"/>
                  </a:lnTo>
                  <a:lnTo>
                    <a:pt x="2661" y="855"/>
                  </a:lnTo>
                  <a:lnTo>
                    <a:pt x="2675" y="831"/>
                  </a:lnTo>
                  <a:lnTo>
                    <a:pt x="2689" y="806"/>
                  </a:lnTo>
                  <a:lnTo>
                    <a:pt x="2701" y="782"/>
                  </a:lnTo>
                  <a:lnTo>
                    <a:pt x="2713" y="756"/>
                  </a:lnTo>
                  <a:lnTo>
                    <a:pt x="2736" y="704"/>
                  </a:lnTo>
                  <a:lnTo>
                    <a:pt x="2755" y="650"/>
                  </a:lnTo>
                  <a:lnTo>
                    <a:pt x="2774" y="597"/>
                  </a:lnTo>
                  <a:lnTo>
                    <a:pt x="2789" y="543"/>
                  </a:lnTo>
                  <a:lnTo>
                    <a:pt x="2802" y="492"/>
                  </a:lnTo>
                  <a:lnTo>
                    <a:pt x="2814" y="441"/>
                  </a:lnTo>
                  <a:lnTo>
                    <a:pt x="2823" y="393"/>
                  </a:lnTo>
                  <a:lnTo>
                    <a:pt x="2830" y="347"/>
                  </a:lnTo>
                  <a:lnTo>
                    <a:pt x="2835" y="305"/>
                  </a:lnTo>
                  <a:lnTo>
                    <a:pt x="2838" y="267"/>
                  </a:lnTo>
                  <a:lnTo>
                    <a:pt x="2839" y="233"/>
                  </a:lnTo>
                  <a:lnTo>
                    <a:pt x="2839" y="233"/>
                  </a:lnTo>
                  <a:lnTo>
                    <a:pt x="2782" y="208"/>
                  </a:lnTo>
                  <a:lnTo>
                    <a:pt x="2703" y="175"/>
                  </a:lnTo>
                  <a:lnTo>
                    <a:pt x="2654" y="156"/>
                  </a:lnTo>
                  <a:lnTo>
                    <a:pt x="2602" y="136"/>
                  </a:lnTo>
                  <a:lnTo>
                    <a:pt x="2543" y="117"/>
                  </a:lnTo>
                  <a:lnTo>
                    <a:pt x="2481" y="97"/>
                  </a:lnTo>
                  <a:lnTo>
                    <a:pt x="2414" y="78"/>
                  </a:lnTo>
                  <a:lnTo>
                    <a:pt x="2341" y="59"/>
                  </a:lnTo>
                  <a:lnTo>
                    <a:pt x="2266" y="43"/>
                  </a:lnTo>
                  <a:lnTo>
                    <a:pt x="2227" y="35"/>
                  </a:lnTo>
                  <a:lnTo>
                    <a:pt x="2186" y="28"/>
                  </a:lnTo>
                  <a:lnTo>
                    <a:pt x="2145" y="23"/>
                  </a:lnTo>
                  <a:lnTo>
                    <a:pt x="2103" y="17"/>
                  </a:lnTo>
                  <a:lnTo>
                    <a:pt x="2059" y="11"/>
                  </a:lnTo>
                  <a:lnTo>
                    <a:pt x="2016" y="8"/>
                  </a:lnTo>
                  <a:lnTo>
                    <a:pt x="1971" y="4"/>
                  </a:lnTo>
                  <a:lnTo>
                    <a:pt x="1925" y="2"/>
                  </a:lnTo>
                  <a:lnTo>
                    <a:pt x="1878" y="0"/>
                  </a:lnTo>
                  <a:lnTo>
                    <a:pt x="1831" y="0"/>
                  </a:lnTo>
                  <a:lnTo>
                    <a:pt x="1831" y="0"/>
                  </a:lnTo>
                  <a:lnTo>
                    <a:pt x="1743" y="1"/>
                  </a:lnTo>
                  <a:lnTo>
                    <a:pt x="1656" y="4"/>
                  </a:lnTo>
                  <a:lnTo>
                    <a:pt x="1573" y="10"/>
                  </a:lnTo>
                  <a:lnTo>
                    <a:pt x="1491" y="19"/>
                  </a:lnTo>
                  <a:lnTo>
                    <a:pt x="1411" y="31"/>
                  </a:lnTo>
                  <a:lnTo>
                    <a:pt x="1372" y="36"/>
                  </a:lnTo>
                  <a:lnTo>
                    <a:pt x="1334" y="43"/>
                  </a:lnTo>
                  <a:lnTo>
                    <a:pt x="1295" y="51"/>
                  </a:lnTo>
                  <a:lnTo>
                    <a:pt x="1258" y="59"/>
                  </a:lnTo>
                  <a:lnTo>
                    <a:pt x="1222" y="69"/>
                  </a:lnTo>
                  <a:lnTo>
                    <a:pt x="1185" y="78"/>
                  </a:lnTo>
                  <a:lnTo>
                    <a:pt x="1185" y="78"/>
                  </a:lnTo>
                  <a:lnTo>
                    <a:pt x="1150" y="88"/>
                  </a:lnTo>
                  <a:lnTo>
                    <a:pt x="1114" y="99"/>
                  </a:lnTo>
                  <a:lnTo>
                    <a:pt x="1080" y="110"/>
                  </a:lnTo>
                  <a:lnTo>
                    <a:pt x="1046" y="122"/>
                  </a:lnTo>
                  <a:lnTo>
                    <a:pt x="1013" y="135"/>
                  </a:lnTo>
                  <a:lnTo>
                    <a:pt x="981" y="148"/>
                  </a:lnTo>
                  <a:lnTo>
                    <a:pt x="949" y="161"/>
                  </a:lnTo>
                  <a:lnTo>
                    <a:pt x="918" y="176"/>
                  </a:lnTo>
                  <a:lnTo>
                    <a:pt x="887" y="191"/>
                  </a:lnTo>
                  <a:lnTo>
                    <a:pt x="858" y="206"/>
                  </a:lnTo>
                  <a:lnTo>
                    <a:pt x="828" y="222"/>
                  </a:lnTo>
                  <a:lnTo>
                    <a:pt x="800" y="239"/>
                  </a:lnTo>
                  <a:lnTo>
                    <a:pt x="772" y="257"/>
                  </a:lnTo>
                  <a:lnTo>
                    <a:pt x="745" y="274"/>
                  </a:lnTo>
                  <a:lnTo>
                    <a:pt x="718" y="292"/>
                  </a:lnTo>
                  <a:lnTo>
                    <a:pt x="693" y="312"/>
                  </a:lnTo>
                  <a:lnTo>
                    <a:pt x="693" y="312"/>
                  </a:lnTo>
                  <a:lnTo>
                    <a:pt x="668" y="331"/>
                  </a:lnTo>
                  <a:lnTo>
                    <a:pt x="644" y="352"/>
                  </a:lnTo>
                  <a:lnTo>
                    <a:pt x="620" y="372"/>
                  </a:lnTo>
                  <a:lnTo>
                    <a:pt x="597" y="393"/>
                  </a:lnTo>
                  <a:lnTo>
                    <a:pt x="575" y="415"/>
                  </a:lnTo>
                  <a:lnTo>
                    <a:pt x="553" y="438"/>
                  </a:lnTo>
                  <a:lnTo>
                    <a:pt x="532" y="460"/>
                  </a:lnTo>
                  <a:lnTo>
                    <a:pt x="512" y="484"/>
                  </a:lnTo>
                  <a:lnTo>
                    <a:pt x="492" y="508"/>
                  </a:lnTo>
                  <a:lnTo>
                    <a:pt x="474" y="532"/>
                  </a:lnTo>
                  <a:lnTo>
                    <a:pt x="456" y="557"/>
                  </a:lnTo>
                  <a:lnTo>
                    <a:pt x="438" y="582"/>
                  </a:lnTo>
                  <a:lnTo>
                    <a:pt x="422" y="608"/>
                  </a:lnTo>
                  <a:lnTo>
                    <a:pt x="406" y="635"/>
                  </a:lnTo>
                  <a:lnTo>
                    <a:pt x="390" y="662"/>
                  </a:lnTo>
                  <a:lnTo>
                    <a:pt x="376" y="689"/>
                  </a:lnTo>
                  <a:lnTo>
                    <a:pt x="376" y="689"/>
                  </a:lnTo>
                  <a:lnTo>
                    <a:pt x="363" y="718"/>
                  </a:lnTo>
                  <a:lnTo>
                    <a:pt x="350" y="746"/>
                  </a:lnTo>
                  <a:lnTo>
                    <a:pt x="337" y="775"/>
                  </a:lnTo>
                  <a:lnTo>
                    <a:pt x="327" y="805"/>
                  </a:lnTo>
                  <a:lnTo>
                    <a:pt x="317" y="835"/>
                  </a:lnTo>
                  <a:lnTo>
                    <a:pt x="308" y="866"/>
                  </a:lnTo>
                  <a:lnTo>
                    <a:pt x="300" y="897"/>
                  </a:lnTo>
                  <a:lnTo>
                    <a:pt x="292" y="928"/>
                  </a:lnTo>
                  <a:lnTo>
                    <a:pt x="285" y="961"/>
                  </a:lnTo>
                  <a:lnTo>
                    <a:pt x="279" y="993"/>
                  </a:lnTo>
                  <a:lnTo>
                    <a:pt x="274" y="1026"/>
                  </a:lnTo>
                  <a:lnTo>
                    <a:pt x="271" y="1060"/>
                  </a:lnTo>
                  <a:lnTo>
                    <a:pt x="267" y="1094"/>
                  </a:lnTo>
                  <a:lnTo>
                    <a:pt x="265" y="1128"/>
                  </a:lnTo>
                  <a:lnTo>
                    <a:pt x="264" y="1164"/>
                  </a:lnTo>
                  <a:lnTo>
                    <a:pt x="263" y="1199"/>
                  </a:lnTo>
                  <a:lnTo>
                    <a:pt x="263" y="1199"/>
                  </a:lnTo>
                  <a:lnTo>
                    <a:pt x="264" y="1257"/>
                  </a:lnTo>
                  <a:lnTo>
                    <a:pt x="267" y="1313"/>
                  </a:lnTo>
                  <a:lnTo>
                    <a:pt x="273" y="1367"/>
                  </a:lnTo>
                  <a:lnTo>
                    <a:pt x="281" y="1419"/>
                  </a:lnTo>
                  <a:lnTo>
                    <a:pt x="292" y="1469"/>
                  </a:lnTo>
                  <a:lnTo>
                    <a:pt x="304" y="1517"/>
                  </a:lnTo>
                  <a:lnTo>
                    <a:pt x="319" y="1563"/>
                  </a:lnTo>
                  <a:lnTo>
                    <a:pt x="327" y="1585"/>
                  </a:lnTo>
                  <a:lnTo>
                    <a:pt x="335" y="1608"/>
                  </a:lnTo>
                  <a:lnTo>
                    <a:pt x="335" y="1608"/>
                  </a:lnTo>
                  <a:lnTo>
                    <a:pt x="355" y="1650"/>
                  </a:lnTo>
                  <a:lnTo>
                    <a:pt x="375" y="1692"/>
                  </a:lnTo>
                  <a:lnTo>
                    <a:pt x="398" y="1732"/>
                  </a:lnTo>
                  <a:lnTo>
                    <a:pt x="422" y="1771"/>
                  </a:lnTo>
                  <a:lnTo>
                    <a:pt x="449" y="1809"/>
                  </a:lnTo>
                  <a:lnTo>
                    <a:pt x="477" y="1845"/>
                  </a:lnTo>
                  <a:lnTo>
                    <a:pt x="507" y="1881"/>
                  </a:lnTo>
                  <a:lnTo>
                    <a:pt x="539" y="1914"/>
                  </a:lnTo>
                  <a:lnTo>
                    <a:pt x="539" y="1914"/>
                  </a:lnTo>
                  <a:lnTo>
                    <a:pt x="573" y="1947"/>
                  </a:lnTo>
                  <a:lnTo>
                    <a:pt x="608" y="1978"/>
                  </a:lnTo>
                  <a:lnTo>
                    <a:pt x="646" y="2009"/>
                  </a:lnTo>
                  <a:lnTo>
                    <a:pt x="684" y="2038"/>
                  </a:lnTo>
                  <a:lnTo>
                    <a:pt x="725" y="2067"/>
                  </a:lnTo>
                  <a:lnTo>
                    <a:pt x="766" y="2094"/>
                  </a:lnTo>
                  <a:lnTo>
                    <a:pt x="810" y="2120"/>
                  </a:lnTo>
                  <a:lnTo>
                    <a:pt x="856" y="2145"/>
                  </a:lnTo>
                  <a:lnTo>
                    <a:pt x="856" y="2145"/>
                  </a:lnTo>
                  <a:lnTo>
                    <a:pt x="903" y="2169"/>
                  </a:lnTo>
                  <a:lnTo>
                    <a:pt x="951" y="2192"/>
                  </a:lnTo>
                  <a:lnTo>
                    <a:pt x="1000" y="2215"/>
                  </a:lnTo>
                  <a:lnTo>
                    <a:pt x="1051" y="2236"/>
                  </a:lnTo>
                  <a:lnTo>
                    <a:pt x="1104" y="2257"/>
                  </a:lnTo>
                  <a:lnTo>
                    <a:pt x="1156" y="2276"/>
                  </a:lnTo>
                  <a:lnTo>
                    <a:pt x="1210" y="2295"/>
                  </a:lnTo>
                  <a:lnTo>
                    <a:pt x="1267" y="2313"/>
                  </a:lnTo>
                  <a:lnTo>
                    <a:pt x="1617" y="2428"/>
                  </a:lnTo>
                  <a:lnTo>
                    <a:pt x="1617" y="2428"/>
                  </a:lnTo>
                  <a:lnTo>
                    <a:pt x="1699" y="2455"/>
                  </a:lnTo>
                  <a:lnTo>
                    <a:pt x="1778" y="2484"/>
                  </a:lnTo>
                  <a:lnTo>
                    <a:pt x="1778" y="2484"/>
                  </a:lnTo>
                  <a:lnTo>
                    <a:pt x="1816" y="2500"/>
                  </a:lnTo>
                  <a:lnTo>
                    <a:pt x="1853" y="2517"/>
                  </a:lnTo>
                  <a:lnTo>
                    <a:pt x="1886" y="2537"/>
                  </a:lnTo>
                  <a:lnTo>
                    <a:pt x="1919" y="2558"/>
                  </a:lnTo>
                  <a:lnTo>
                    <a:pt x="1919" y="2558"/>
                  </a:lnTo>
                  <a:lnTo>
                    <a:pt x="1934" y="2569"/>
                  </a:lnTo>
                  <a:lnTo>
                    <a:pt x="1949" y="2580"/>
                  </a:lnTo>
                  <a:lnTo>
                    <a:pt x="1963" y="2593"/>
                  </a:lnTo>
                  <a:lnTo>
                    <a:pt x="1975" y="2606"/>
                  </a:lnTo>
                  <a:lnTo>
                    <a:pt x="1987" y="2619"/>
                  </a:lnTo>
                  <a:lnTo>
                    <a:pt x="1998" y="2633"/>
                  </a:lnTo>
                  <a:lnTo>
                    <a:pt x="2010" y="2648"/>
                  </a:lnTo>
                  <a:lnTo>
                    <a:pt x="2019" y="2664"/>
                  </a:lnTo>
                  <a:lnTo>
                    <a:pt x="2019" y="2664"/>
                  </a:lnTo>
                  <a:lnTo>
                    <a:pt x="2028" y="2680"/>
                  </a:lnTo>
                  <a:lnTo>
                    <a:pt x="2035" y="2696"/>
                  </a:lnTo>
                  <a:lnTo>
                    <a:pt x="2042" y="2715"/>
                  </a:lnTo>
                  <a:lnTo>
                    <a:pt x="2048" y="2732"/>
                  </a:lnTo>
                  <a:lnTo>
                    <a:pt x="2051" y="2751"/>
                  </a:lnTo>
                  <a:lnTo>
                    <a:pt x="2055" y="2771"/>
                  </a:lnTo>
                  <a:lnTo>
                    <a:pt x="2056" y="2791"/>
                  </a:lnTo>
                  <a:lnTo>
                    <a:pt x="2057" y="2813"/>
                  </a:lnTo>
                  <a:lnTo>
                    <a:pt x="2057" y="2813"/>
                  </a:lnTo>
                  <a:lnTo>
                    <a:pt x="2056" y="2839"/>
                  </a:lnTo>
                  <a:lnTo>
                    <a:pt x="2055" y="2863"/>
                  </a:lnTo>
                  <a:lnTo>
                    <a:pt x="2051" y="2887"/>
                  </a:lnTo>
                  <a:lnTo>
                    <a:pt x="2045" y="2908"/>
                  </a:lnTo>
                  <a:lnTo>
                    <a:pt x="2040" y="2930"/>
                  </a:lnTo>
                  <a:lnTo>
                    <a:pt x="2032" y="2951"/>
                  </a:lnTo>
                  <a:lnTo>
                    <a:pt x="2022" y="2970"/>
                  </a:lnTo>
                  <a:lnTo>
                    <a:pt x="2012" y="2989"/>
                  </a:lnTo>
                  <a:lnTo>
                    <a:pt x="2001" y="3007"/>
                  </a:lnTo>
                  <a:lnTo>
                    <a:pt x="1987" y="3023"/>
                  </a:lnTo>
                  <a:lnTo>
                    <a:pt x="1972" y="3039"/>
                  </a:lnTo>
                  <a:lnTo>
                    <a:pt x="1956" y="3054"/>
                  </a:lnTo>
                  <a:lnTo>
                    <a:pt x="1939" y="3068"/>
                  </a:lnTo>
                  <a:lnTo>
                    <a:pt x="1920" y="3081"/>
                  </a:lnTo>
                  <a:lnTo>
                    <a:pt x="1900" y="3092"/>
                  </a:lnTo>
                  <a:lnTo>
                    <a:pt x="1878" y="3103"/>
                  </a:lnTo>
                  <a:lnTo>
                    <a:pt x="1878" y="3103"/>
                  </a:lnTo>
                  <a:lnTo>
                    <a:pt x="1855" y="3114"/>
                  </a:lnTo>
                  <a:lnTo>
                    <a:pt x="1831" y="3123"/>
                  </a:lnTo>
                  <a:lnTo>
                    <a:pt x="1806" y="3132"/>
                  </a:lnTo>
                  <a:lnTo>
                    <a:pt x="1780" y="3140"/>
                  </a:lnTo>
                  <a:lnTo>
                    <a:pt x="1753" y="3148"/>
                  </a:lnTo>
                  <a:lnTo>
                    <a:pt x="1724" y="3155"/>
                  </a:lnTo>
                  <a:lnTo>
                    <a:pt x="1694" y="3161"/>
                  </a:lnTo>
                  <a:lnTo>
                    <a:pt x="1665" y="3167"/>
                  </a:lnTo>
                  <a:lnTo>
                    <a:pt x="1632" y="3172"/>
                  </a:lnTo>
                  <a:lnTo>
                    <a:pt x="1599" y="3176"/>
                  </a:lnTo>
                  <a:lnTo>
                    <a:pt x="1566" y="3179"/>
                  </a:lnTo>
                  <a:lnTo>
                    <a:pt x="1530" y="3183"/>
                  </a:lnTo>
                  <a:lnTo>
                    <a:pt x="1495" y="3185"/>
                  </a:lnTo>
                  <a:lnTo>
                    <a:pt x="1457" y="3186"/>
                  </a:lnTo>
                  <a:lnTo>
                    <a:pt x="1379" y="3188"/>
                  </a:lnTo>
                  <a:lnTo>
                    <a:pt x="1379" y="3188"/>
                  </a:lnTo>
                  <a:lnTo>
                    <a:pt x="1327" y="3187"/>
                  </a:lnTo>
                  <a:lnTo>
                    <a:pt x="1273" y="3185"/>
                  </a:lnTo>
                  <a:lnTo>
                    <a:pt x="1219" y="3180"/>
                  </a:lnTo>
                  <a:lnTo>
                    <a:pt x="1163" y="3175"/>
                  </a:lnTo>
                  <a:lnTo>
                    <a:pt x="1107" y="3168"/>
                  </a:lnTo>
                  <a:lnTo>
                    <a:pt x="1050" y="3160"/>
                  </a:lnTo>
                  <a:lnTo>
                    <a:pt x="990" y="3148"/>
                  </a:lnTo>
                  <a:lnTo>
                    <a:pt x="930" y="3137"/>
                  </a:lnTo>
                  <a:lnTo>
                    <a:pt x="870" y="3123"/>
                  </a:lnTo>
                  <a:lnTo>
                    <a:pt x="807" y="3108"/>
                  </a:lnTo>
                  <a:lnTo>
                    <a:pt x="743" y="3091"/>
                  </a:lnTo>
                  <a:lnTo>
                    <a:pt x="679" y="3073"/>
                  </a:lnTo>
                  <a:lnTo>
                    <a:pt x="614" y="3053"/>
                  </a:lnTo>
                  <a:lnTo>
                    <a:pt x="547" y="3031"/>
                  </a:lnTo>
                  <a:lnTo>
                    <a:pt x="480" y="3008"/>
                  </a:lnTo>
                  <a:lnTo>
                    <a:pt x="410" y="2983"/>
                  </a:lnTo>
                  <a:lnTo>
                    <a:pt x="410" y="2983"/>
                  </a:lnTo>
                  <a:lnTo>
                    <a:pt x="394" y="3036"/>
                  </a:lnTo>
                  <a:lnTo>
                    <a:pt x="376" y="3087"/>
                  </a:lnTo>
                  <a:lnTo>
                    <a:pt x="357" y="3139"/>
                  </a:lnTo>
                  <a:lnTo>
                    <a:pt x="337" y="3190"/>
                  </a:lnTo>
                  <a:lnTo>
                    <a:pt x="317" y="3239"/>
                  </a:lnTo>
                  <a:lnTo>
                    <a:pt x="295" y="3288"/>
                  </a:lnTo>
                  <a:lnTo>
                    <a:pt x="272" y="3336"/>
                  </a:lnTo>
                  <a:lnTo>
                    <a:pt x="248" y="3383"/>
                  </a:lnTo>
                  <a:lnTo>
                    <a:pt x="223" y="3429"/>
                  </a:lnTo>
                  <a:lnTo>
                    <a:pt x="196" y="3475"/>
                  </a:lnTo>
                  <a:lnTo>
                    <a:pt x="169" y="3520"/>
                  </a:lnTo>
                  <a:lnTo>
                    <a:pt x="141" y="3565"/>
                  </a:lnTo>
                  <a:lnTo>
                    <a:pt x="111" y="3608"/>
                  </a:lnTo>
                  <a:lnTo>
                    <a:pt x="82" y="3651"/>
                  </a:lnTo>
                  <a:lnTo>
                    <a:pt x="50" y="3692"/>
                  </a:lnTo>
                  <a:lnTo>
                    <a:pt x="17" y="3733"/>
                  </a:lnTo>
                  <a:lnTo>
                    <a:pt x="0" y="3754"/>
                  </a:lnTo>
                  <a:lnTo>
                    <a:pt x="138" y="3812"/>
                  </a:lnTo>
                  <a:lnTo>
                    <a:pt x="138" y="3812"/>
                  </a:lnTo>
                  <a:lnTo>
                    <a:pt x="224" y="3840"/>
                  </a:lnTo>
                  <a:lnTo>
                    <a:pt x="308" y="3866"/>
                  </a:lnTo>
                  <a:lnTo>
                    <a:pt x="390" y="3889"/>
                  </a:lnTo>
                  <a:lnTo>
                    <a:pt x="472" y="3912"/>
                  </a:lnTo>
                  <a:lnTo>
                    <a:pt x="551" y="3932"/>
                  </a:lnTo>
                  <a:lnTo>
                    <a:pt x="629" y="3950"/>
                  </a:lnTo>
                  <a:lnTo>
                    <a:pt x="706" y="3966"/>
                  </a:lnTo>
                  <a:lnTo>
                    <a:pt x="781" y="3981"/>
                  </a:lnTo>
                  <a:lnTo>
                    <a:pt x="781" y="3981"/>
                  </a:lnTo>
                  <a:lnTo>
                    <a:pt x="857" y="3994"/>
                  </a:lnTo>
                  <a:lnTo>
                    <a:pt x="935" y="4005"/>
                  </a:lnTo>
                  <a:lnTo>
                    <a:pt x="1016" y="4014"/>
                  </a:lnTo>
                  <a:lnTo>
                    <a:pt x="1101" y="4022"/>
                  </a:lnTo>
                  <a:lnTo>
                    <a:pt x="1189" y="4028"/>
                  </a:lnTo>
                  <a:lnTo>
                    <a:pt x="1279" y="4031"/>
                  </a:lnTo>
                  <a:lnTo>
                    <a:pt x="1372" y="4035"/>
                  </a:lnTo>
                  <a:lnTo>
                    <a:pt x="1467" y="4035"/>
                  </a:lnTo>
                  <a:lnTo>
                    <a:pt x="1467" y="4035"/>
                  </a:lnTo>
                  <a:lnTo>
                    <a:pt x="1520" y="4035"/>
                  </a:lnTo>
                  <a:lnTo>
                    <a:pt x="1573" y="4034"/>
                  </a:lnTo>
                  <a:lnTo>
                    <a:pt x="1623" y="4033"/>
                  </a:lnTo>
                  <a:lnTo>
                    <a:pt x="1675" y="4029"/>
                  </a:lnTo>
                  <a:lnTo>
                    <a:pt x="1724" y="4027"/>
                  </a:lnTo>
                  <a:lnTo>
                    <a:pt x="1773" y="4022"/>
                  </a:lnTo>
                  <a:lnTo>
                    <a:pt x="1822" y="4018"/>
                  </a:lnTo>
                  <a:lnTo>
                    <a:pt x="1870" y="4013"/>
                  </a:lnTo>
                  <a:lnTo>
                    <a:pt x="1916" y="4007"/>
                  </a:lnTo>
                  <a:lnTo>
                    <a:pt x="1963" y="4000"/>
                  </a:lnTo>
                  <a:lnTo>
                    <a:pt x="2007" y="3992"/>
                  </a:lnTo>
                  <a:lnTo>
                    <a:pt x="2052" y="3984"/>
                  </a:lnTo>
                  <a:lnTo>
                    <a:pt x="2096" y="3976"/>
                  </a:lnTo>
                  <a:lnTo>
                    <a:pt x="2139" y="3967"/>
                  </a:lnTo>
                  <a:lnTo>
                    <a:pt x="2182" y="3957"/>
                  </a:lnTo>
                  <a:lnTo>
                    <a:pt x="2223" y="3945"/>
                  </a:lnTo>
                  <a:lnTo>
                    <a:pt x="2223" y="3945"/>
                  </a:lnTo>
                  <a:lnTo>
                    <a:pt x="2263" y="3934"/>
                  </a:lnTo>
                  <a:lnTo>
                    <a:pt x="2303" y="3922"/>
                  </a:lnTo>
                  <a:lnTo>
                    <a:pt x="2342" y="3910"/>
                  </a:lnTo>
                  <a:lnTo>
                    <a:pt x="2381" y="3896"/>
                  </a:lnTo>
                  <a:lnTo>
                    <a:pt x="2418" y="3882"/>
                  </a:lnTo>
                  <a:lnTo>
                    <a:pt x="2455" y="3867"/>
                  </a:lnTo>
                  <a:lnTo>
                    <a:pt x="2492" y="3852"/>
                  </a:lnTo>
                  <a:lnTo>
                    <a:pt x="2526" y="3838"/>
                  </a:lnTo>
                  <a:lnTo>
                    <a:pt x="2560" y="3820"/>
                  </a:lnTo>
                  <a:lnTo>
                    <a:pt x="2594" y="3804"/>
                  </a:lnTo>
                  <a:lnTo>
                    <a:pt x="2627" y="3786"/>
                  </a:lnTo>
                  <a:lnTo>
                    <a:pt x="2658" y="3769"/>
                  </a:lnTo>
                  <a:lnTo>
                    <a:pt x="2690" y="3750"/>
                  </a:lnTo>
                  <a:lnTo>
                    <a:pt x="2720" y="3731"/>
                  </a:lnTo>
                  <a:lnTo>
                    <a:pt x="2750" y="3710"/>
                  </a:lnTo>
                  <a:lnTo>
                    <a:pt x="2777" y="3691"/>
                  </a:lnTo>
                  <a:lnTo>
                    <a:pt x="2777" y="3691"/>
                  </a:lnTo>
                  <a:lnTo>
                    <a:pt x="2806" y="3669"/>
                  </a:lnTo>
                  <a:lnTo>
                    <a:pt x="2832" y="3648"/>
                  </a:lnTo>
                  <a:lnTo>
                    <a:pt x="2859" y="3627"/>
                  </a:lnTo>
                  <a:lnTo>
                    <a:pt x="2884" y="3604"/>
                  </a:lnTo>
                  <a:lnTo>
                    <a:pt x="2908" y="3581"/>
                  </a:lnTo>
                  <a:lnTo>
                    <a:pt x="2932" y="3557"/>
                  </a:lnTo>
                  <a:lnTo>
                    <a:pt x="2954" y="3532"/>
                  </a:lnTo>
                  <a:lnTo>
                    <a:pt x="2976" y="3508"/>
                  </a:lnTo>
                  <a:lnTo>
                    <a:pt x="2997" y="3483"/>
                  </a:lnTo>
                  <a:lnTo>
                    <a:pt x="3017" y="3458"/>
                  </a:lnTo>
                  <a:lnTo>
                    <a:pt x="3036" y="3432"/>
                  </a:lnTo>
                  <a:lnTo>
                    <a:pt x="3055" y="3405"/>
                  </a:lnTo>
                  <a:lnTo>
                    <a:pt x="3072" y="3378"/>
                  </a:lnTo>
                  <a:lnTo>
                    <a:pt x="3089" y="3350"/>
                  </a:lnTo>
                  <a:lnTo>
                    <a:pt x="3104" y="3323"/>
                  </a:lnTo>
                  <a:lnTo>
                    <a:pt x="3119" y="3294"/>
                  </a:lnTo>
                  <a:lnTo>
                    <a:pt x="3119" y="3294"/>
                  </a:lnTo>
                  <a:lnTo>
                    <a:pt x="3134" y="3265"/>
                  </a:lnTo>
                  <a:lnTo>
                    <a:pt x="3146" y="3235"/>
                  </a:lnTo>
                  <a:lnTo>
                    <a:pt x="3159" y="3206"/>
                  </a:lnTo>
                  <a:lnTo>
                    <a:pt x="3171" y="3175"/>
                  </a:lnTo>
                  <a:lnTo>
                    <a:pt x="3181" y="3144"/>
                  </a:lnTo>
                  <a:lnTo>
                    <a:pt x="3190" y="3113"/>
                  </a:lnTo>
                  <a:lnTo>
                    <a:pt x="3199" y="3081"/>
                  </a:lnTo>
                  <a:lnTo>
                    <a:pt x="3206" y="3048"/>
                  </a:lnTo>
                  <a:lnTo>
                    <a:pt x="3213" y="3016"/>
                  </a:lnTo>
                  <a:lnTo>
                    <a:pt x="3219" y="2983"/>
                  </a:lnTo>
                  <a:lnTo>
                    <a:pt x="3224" y="2950"/>
                  </a:lnTo>
                  <a:lnTo>
                    <a:pt x="3228" y="2915"/>
                  </a:lnTo>
                  <a:lnTo>
                    <a:pt x="3231" y="2881"/>
                  </a:lnTo>
                  <a:lnTo>
                    <a:pt x="3234" y="2847"/>
                  </a:lnTo>
                  <a:lnTo>
                    <a:pt x="3235" y="2811"/>
                  </a:lnTo>
                  <a:lnTo>
                    <a:pt x="3235" y="2775"/>
                  </a:lnTo>
                  <a:lnTo>
                    <a:pt x="3235" y="2775"/>
                  </a:lnTo>
                  <a:lnTo>
                    <a:pt x="3234" y="2710"/>
                  </a:lnTo>
                  <a:lnTo>
                    <a:pt x="3230" y="2647"/>
                  </a:lnTo>
                  <a:lnTo>
                    <a:pt x="3228" y="2616"/>
                  </a:lnTo>
                  <a:lnTo>
                    <a:pt x="3224" y="2586"/>
                  </a:lnTo>
                  <a:lnTo>
                    <a:pt x="3220" y="2558"/>
                  </a:lnTo>
                  <a:lnTo>
                    <a:pt x="3215" y="2529"/>
                  </a:lnTo>
                  <a:lnTo>
                    <a:pt x="3210" y="2500"/>
                  </a:lnTo>
                  <a:lnTo>
                    <a:pt x="3204" y="2473"/>
                  </a:lnTo>
                  <a:lnTo>
                    <a:pt x="3197" y="2446"/>
                  </a:lnTo>
                  <a:lnTo>
                    <a:pt x="3190" y="2420"/>
                  </a:lnTo>
                  <a:lnTo>
                    <a:pt x="3182" y="2395"/>
                  </a:lnTo>
                  <a:lnTo>
                    <a:pt x="3173" y="2369"/>
                  </a:lnTo>
                  <a:lnTo>
                    <a:pt x="3164" y="2345"/>
                  </a:lnTo>
                  <a:lnTo>
                    <a:pt x="3153" y="2321"/>
                  </a:lnTo>
                  <a:lnTo>
                    <a:pt x="3153" y="2321"/>
                  </a:lnTo>
                  <a:lnTo>
                    <a:pt x="3133" y="2275"/>
                  </a:lnTo>
                  <a:lnTo>
                    <a:pt x="3109" y="2232"/>
                  </a:lnTo>
                  <a:lnTo>
                    <a:pt x="3083" y="2188"/>
                  </a:lnTo>
                  <a:lnTo>
                    <a:pt x="3055" y="2148"/>
                  </a:lnTo>
                  <a:lnTo>
                    <a:pt x="3025" y="2109"/>
                  </a:lnTo>
                  <a:lnTo>
                    <a:pt x="2993" y="2071"/>
                  </a:lnTo>
                  <a:lnTo>
                    <a:pt x="2958" y="2036"/>
                  </a:lnTo>
                  <a:lnTo>
                    <a:pt x="2922" y="2001"/>
                  </a:lnTo>
                  <a:lnTo>
                    <a:pt x="2922" y="200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sp>
        <p:nvSpPr>
          <p:cNvPr id="53" name="Symbol zastępczy tekstu 52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5361768"/>
            <a:ext cx="4140200" cy="7572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pl-PL"/>
              <a:t>Tytuł raportu</a:t>
            </a:r>
          </a:p>
        </p:txBody>
      </p:sp>
      <p:sp>
        <p:nvSpPr>
          <p:cNvPr id="381" name="Symbol zastępczy tekstu 380"/>
          <p:cNvSpPr>
            <a:spLocks noGrp="1"/>
          </p:cNvSpPr>
          <p:nvPr>
            <p:ph type="body" sz="quarter" idx="11" hasCustomPrompt="1"/>
          </p:nvPr>
        </p:nvSpPr>
        <p:spPr>
          <a:xfrm>
            <a:off x="447674" y="6178551"/>
            <a:ext cx="2203451" cy="2645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pl-PL" sz="1000">
                <a:solidFill>
                  <a:srgbClr val="004B88"/>
                </a:solidFill>
                <a:latin typeface="Century Gothic" panose="020B0502020202020204" pitchFamily="34" charset="0"/>
              </a:rPr>
              <a:t>Sopot/Warszawa, miesiąc, 2014</a:t>
            </a:r>
          </a:p>
        </p:txBody>
      </p:sp>
      <p:grpSp>
        <p:nvGrpSpPr>
          <p:cNvPr id="883" name="Grupa 882"/>
          <p:cNvGrpSpPr/>
          <p:nvPr userDrawn="1"/>
        </p:nvGrpSpPr>
        <p:grpSpPr>
          <a:xfrm>
            <a:off x="30163" y="49214"/>
            <a:ext cx="8358261" cy="4997950"/>
            <a:chOff x="30163" y="49213"/>
            <a:chExt cx="8426451" cy="5038725"/>
          </a:xfrm>
        </p:grpSpPr>
        <p:grpSp>
          <p:nvGrpSpPr>
            <p:cNvPr id="884" name="Group 205"/>
            <p:cNvGrpSpPr>
              <a:grpSpLocks/>
            </p:cNvGrpSpPr>
            <p:nvPr/>
          </p:nvGrpSpPr>
          <p:grpSpPr bwMode="auto">
            <a:xfrm>
              <a:off x="63501" y="61913"/>
              <a:ext cx="8393113" cy="5026025"/>
              <a:chOff x="40" y="39"/>
              <a:chExt cx="5287" cy="3166"/>
            </a:xfrm>
          </p:grpSpPr>
          <p:sp>
            <p:nvSpPr>
              <p:cNvPr id="1185" name="Freeform 5"/>
              <p:cNvSpPr>
                <a:spLocks/>
              </p:cNvSpPr>
              <p:nvPr/>
            </p:nvSpPr>
            <p:spPr bwMode="auto">
              <a:xfrm>
                <a:off x="1853" y="2228"/>
                <a:ext cx="37" cy="38"/>
              </a:xfrm>
              <a:custGeom>
                <a:avLst/>
                <a:gdLst>
                  <a:gd name="T0" fmla="*/ 18 w 37"/>
                  <a:gd name="T1" fmla="*/ 38 h 38"/>
                  <a:gd name="T2" fmla="*/ 18 w 37"/>
                  <a:gd name="T3" fmla="*/ 38 h 38"/>
                  <a:gd name="T4" fmla="*/ 14 w 37"/>
                  <a:gd name="T5" fmla="*/ 38 h 38"/>
                  <a:gd name="T6" fmla="*/ 11 w 37"/>
                  <a:gd name="T7" fmla="*/ 37 h 38"/>
                  <a:gd name="T8" fmla="*/ 8 w 37"/>
                  <a:gd name="T9" fmla="*/ 35 h 38"/>
                  <a:gd name="T10" fmla="*/ 5 w 37"/>
                  <a:gd name="T11" fmla="*/ 33 h 38"/>
                  <a:gd name="T12" fmla="*/ 3 w 37"/>
                  <a:gd name="T13" fmla="*/ 30 h 38"/>
                  <a:gd name="T14" fmla="*/ 1 w 37"/>
                  <a:gd name="T15" fmla="*/ 27 h 38"/>
                  <a:gd name="T16" fmla="*/ 0 w 37"/>
                  <a:gd name="T17" fmla="*/ 23 h 38"/>
                  <a:gd name="T18" fmla="*/ 0 w 37"/>
                  <a:gd name="T19" fmla="*/ 19 h 38"/>
                  <a:gd name="T20" fmla="*/ 0 w 37"/>
                  <a:gd name="T21" fmla="*/ 19 h 38"/>
                  <a:gd name="T22" fmla="*/ 0 w 37"/>
                  <a:gd name="T23" fmla="*/ 15 h 38"/>
                  <a:gd name="T24" fmla="*/ 1 w 37"/>
                  <a:gd name="T25" fmla="*/ 11 h 38"/>
                  <a:gd name="T26" fmla="*/ 3 w 37"/>
                  <a:gd name="T27" fmla="*/ 8 h 38"/>
                  <a:gd name="T28" fmla="*/ 5 w 37"/>
                  <a:gd name="T29" fmla="*/ 6 h 38"/>
                  <a:gd name="T30" fmla="*/ 8 w 37"/>
                  <a:gd name="T31" fmla="*/ 3 h 38"/>
                  <a:gd name="T32" fmla="*/ 11 w 37"/>
                  <a:gd name="T33" fmla="*/ 2 h 38"/>
                  <a:gd name="T34" fmla="*/ 14 w 37"/>
                  <a:gd name="T35" fmla="*/ 1 h 38"/>
                  <a:gd name="T36" fmla="*/ 18 w 37"/>
                  <a:gd name="T37" fmla="*/ 0 h 38"/>
                  <a:gd name="T38" fmla="*/ 18 w 37"/>
                  <a:gd name="T39" fmla="*/ 0 h 38"/>
                  <a:gd name="T40" fmla="*/ 22 w 37"/>
                  <a:gd name="T41" fmla="*/ 1 h 38"/>
                  <a:gd name="T42" fmla="*/ 26 w 37"/>
                  <a:gd name="T43" fmla="*/ 2 h 38"/>
                  <a:gd name="T44" fmla="*/ 29 w 37"/>
                  <a:gd name="T45" fmla="*/ 3 h 38"/>
                  <a:gd name="T46" fmla="*/ 32 w 37"/>
                  <a:gd name="T47" fmla="*/ 6 h 38"/>
                  <a:gd name="T48" fmla="*/ 34 w 37"/>
                  <a:gd name="T49" fmla="*/ 8 h 38"/>
                  <a:gd name="T50" fmla="*/ 36 w 37"/>
                  <a:gd name="T51" fmla="*/ 11 h 38"/>
                  <a:gd name="T52" fmla="*/ 37 w 37"/>
                  <a:gd name="T53" fmla="*/ 15 h 38"/>
                  <a:gd name="T54" fmla="*/ 37 w 37"/>
                  <a:gd name="T55" fmla="*/ 19 h 38"/>
                  <a:gd name="T56" fmla="*/ 37 w 37"/>
                  <a:gd name="T57" fmla="*/ 19 h 38"/>
                  <a:gd name="T58" fmla="*/ 37 w 37"/>
                  <a:gd name="T59" fmla="*/ 23 h 38"/>
                  <a:gd name="T60" fmla="*/ 36 w 37"/>
                  <a:gd name="T61" fmla="*/ 27 h 38"/>
                  <a:gd name="T62" fmla="*/ 34 w 37"/>
                  <a:gd name="T63" fmla="*/ 30 h 38"/>
                  <a:gd name="T64" fmla="*/ 32 w 37"/>
                  <a:gd name="T65" fmla="*/ 33 h 38"/>
                  <a:gd name="T66" fmla="*/ 29 w 37"/>
                  <a:gd name="T67" fmla="*/ 35 h 38"/>
                  <a:gd name="T68" fmla="*/ 26 w 37"/>
                  <a:gd name="T69" fmla="*/ 37 h 38"/>
                  <a:gd name="T70" fmla="*/ 22 w 37"/>
                  <a:gd name="T71" fmla="*/ 38 h 38"/>
                  <a:gd name="T72" fmla="*/ 18 w 37"/>
                  <a:gd name="T73" fmla="*/ 38 h 38"/>
                  <a:gd name="T74" fmla="*/ 18 w 37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7" h="38">
                    <a:moveTo>
                      <a:pt x="18" y="38"/>
                    </a:moveTo>
                    <a:lnTo>
                      <a:pt x="18" y="38"/>
                    </a:lnTo>
                    <a:lnTo>
                      <a:pt x="14" y="38"/>
                    </a:lnTo>
                    <a:lnTo>
                      <a:pt x="11" y="37"/>
                    </a:lnTo>
                    <a:lnTo>
                      <a:pt x="8" y="35"/>
                    </a:lnTo>
                    <a:lnTo>
                      <a:pt x="5" y="33"/>
                    </a:lnTo>
                    <a:lnTo>
                      <a:pt x="3" y="30"/>
                    </a:lnTo>
                    <a:lnTo>
                      <a:pt x="1" y="27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1" y="11"/>
                    </a:lnTo>
                    <a:lnTo>
                      <a:pt x="3" y="8"/>
                    </a:lnTo>
                    <a:lnTo>
                      <a:pt x="5" y="6"/>
                    </a:lnTo>
                    <a:lnTo>
                      <a:pt x="8" y="3"/>
                    </a:lnTo>
                    <a:lnTo>
                      <a:pt x="11" y="2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22" y="1"/>
                    </a:lnTo>
                    <a:lnTo>
                      <a:pt x="26" y="2"/>
                    </a:lnTo>
                    <a:lnTo>
                      <a:pt x="29" y="3"/>
                    </a:lnTo>
                    <a:lnTo>
                      <a:pt x="32" y="6"/>
                    </a:lnTo>
                    <a:lnTo>
                      <a:pt x="34" y="8"/>
                    </a:lnTo>
                    <a:lnTo>
                      <a:pt x="36" y="11"/>
                    </a:lnTo>
                    <a:lnTo>
                      <a:pt x="37" y="15"/>
                    </a:lnTo>
                    <a:lnTo>
                      <a:pt x="37" y="19"/>
                    </a:lnTo>
                    <a:lnTo>
                      <a:pt x="37" y="19"/>
                    </a:lnTo>
                    <a:lnTo>
                      <a:pt x="37" y="23"/>
                    </a:lnTo>
                    <a:lnTo>
                      <a:pt x="36" y="27"/>
                    </a:lnTo>
                    <a:lnTo>
                      <a:pt x="34" y="30"/>
                    </a:lnTo>
                    <a:lnTo>
                      <a:pt x="32" y="33"/>
                    </a:lnTo>
                    <a:lnTo>
                      <a:pt x="29" y="35"/>
                    </a:lnTo>
                    <a:lnTo>
                      <a:pt x="26" y="37"/>
                    </a:lnTo>
                    <a:lnTo>
                      <a:pt x="22" y="38"/>
                    </a:lnTo>
                    <a:lnTo>
                      <a:pt x="18" y="38"/>
                    </a:lnTo>
                    <a:lnTo>
                      <a:pt x="18" y="3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6" name="Freeform 6"/>
              <p:cNvSpPr>
                <a:spLocks/>
              </p:cNvSpPr>
              <p:nvPr/>
            </p:nvSpPr>
            <p:spPr bwMode="auto">
              <a:xfrm>
                <a:off x="1855" y="2270"/>
                <a:ext cx="41" cy="97"/>
              </a:xfrm>
              <a:custGeom>
                <a:avLst/>
                <a:gdLst>
                  <a:gd name="T0" fmla="*/ 0 w 41"/>
                  <a:gd name="T1" fmla="*/ 63 h 97"/>
                  <a:gd name="T2" fmla="*/ 0 w 41"/>
                  <a:gd name="T3" fmla="*/ 63 h 97"/>
                  <a:gd name="T4" fmla="*/ 2 w 41"/>
                  <a:gd name="T5" fmla="*/ 78 h 97"/>
                  <a:gd name="T6" fmla="*/ 4 w 41"/>
                  <a:gd name="T7" fmla="*/ 93 h 97"/>
                  <a:gd name="T8" fmla="*/ 4 w 41"/>
                  <a:gd name="T9" fmla="*/ 93 h 97"/>
                  <a:gd name="T10" fmla="*/ 6 w 41"/>
                  <a:gd name="T11" fmla="*/ 97 h 97"/>
                  <a:gd name="T12" fmla="*/ 7 w 41"/>
                  <a:gd name="T13" fmla="*/ 97 h 97"/>
                  <a:gd name="T14" fmla="*/ 8 w 41"/>
                  <a:gd name="T15" fmla="*/ 97 h 97"/>
                  <a:gd name="T16" fmla="*/ 25 w 41"/>
                  <a:gd name="T17" fmla="*/ 97 h 97"/>
                  <a:gd name="T18" fmla="*/ 25 w 41"/>
                  <a:gd name="T19" fmla="*/ 97 h 97"/>
                  <a:gd name="T20" fmla="*/ 26 w 41"/>
                  <a:gd name="T21" fmla="*/ 97 h 97"/>
                  <a:gd name="T22" fmla="*/ 27 w 41"/>
                  <a:gd name="T23" fmla="*/ 97 h 97"/>
                  <a:gd name="T24" fmla="*/ 29 w 41"/>
                  <a:gd name="T25" fmla="*/ 93 h 97"/>
                  <a:gd name="T26" fmla="*/ 29 w 41"/>
                  <a:gd name="T27" fmla="*/ 93 h 97"/>
                  <a:gd name="T28" fmla="*/ 30 w 41"/>
                  <a:gd name="T29" fmla="*/ 85 h 97"/>
                  <a:gd name="T30" fmla="*/ 32 w 41"/>
                  <a:gd name="T31" fmla="*/ 75 h 97"/>
                  <a:gd name="T32" fmla="*/ 34 w 41"/>
                  <a:gd name="T33" fmla="*/ 59 h 97"/>
                  <a:gd name="T34" fmla="*/ 34 w 41"/>
                  <a:gd name="T35" fmla="*/ 59 h 97"/>
                  <a:gd name="T36" fmla="*/ 35 w 41"/>
                  <a:gd name="T37" fmla="*/ 56 h 97"/>
                  <a:gd name="T38" fmla="*/ 36 w 41"/>
                  <a:gd name="T39" fmla="*/ 54 h 97"/>
                  <a:gd name="T40" fmla="*/ 38 w 41"/>
                  <a:gd name="T41" fmla="*/ 51 h 97"/>
                  <a:gd name="T42" fmla="*/ 38 w 41"/>
                  <a:gd name="T43" fmla="*/ 49 h 97"/>
                  <a:gd name="T44" fmla="*/ 38 w 41"/>
                  <a:gd name="T45" fmla="*/ 49 h 97"/>
                  <a:gd name="T46" fmla="*/ 40 w 41"/>
                  <a:gd name="T47" fmla="*/ 33 h 97"/>
                  <a:gd name="T48" fmla="*/ 41 w 41"/>
                  <a:gd name="T49" fmla="*/ 21 h 97"/>
                  <a:gd name="T50" fmla="*/ 40 w 41"/>
                  <a:gd name="T51" fmla="*/ 9 h 97"/>
                  <a:gd name="T52" fmla="*/ 40 w 41"/>
                  <a:gd name="T53" fmla="*/ 9 h 97"/>
                  <a:gd name="T54" fmla="*/ 40 w 41"/>
                  <a:gd name="T55" fmla="*/ 8 h 97"/>
                  <a:gd name="T56" fmla="*/ 38 w 41"/>
                  <a:gd name="T57" fmla="*/ 6 h 97"/>
                  <a:gd name="T58" fmla="*/ 33 w 41"/>
                  <a:gd name="T59" fmla="*/ 3 h 97"/>
                  <a:gd name="T60" fmla="*/ 26 w 41"/>
                  <a:gd name="T61" fmla="*/ 1 h 97"/>
                  <a:gd name="T62" fmla="*/ 16 w 41"/>
                  <a:gd name="T63" fmla="*/ 0 h 97"/>
                  <a:gd name="T64" fmla="*/ 16 w 41"/>
                  <a:gd name="T65" fmla="*/ 0 h 97"/>
                  <a:gd name="T66" fmla="*/ 10 w 41"/>
                  <a:gd name="T67" fmla="*/ 1 h 97"/>
                  <a:gd name="T68" fmla="*/ 5 w 41"/>
                  <a:gd name="T69" fmla="*/ 1 h 97"/>
                  <a:gd name="T70" fmla="*/ 5 w 41"/>
                  <a:gd name="T71" fmla="*/ 2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1" h="97">
                    <a:moveTo>
                      <a:pt x="0" y="63"/>
                    </a:moveTo>
                    <a:lnTo>
                      <a:pt x="0" y="63"/>
                    </a:lnTo>
                    <a:lnTo>
                      <a:pt x="2" y="78"/>
                    </a:lnTo>
                    <a:lnTo>
                      <a:pt x="4" y="93"/>
                    </a:lnTo>
                    <a:lnTo>
                      <a:pt x="4" y="93"/>
                    </a:lnTo>
                    <a:lnTo>
                      <a:pt x="6" y="97"/>
                    </a:lnTo>
                    <a:lnTo>
                      <a:pt x="7" y="97"/>
                    </a:lnTo>
                    <a:lnTo>
                      <a:pt x="8" y="97"/>
                    </a:lnTo>
                    <a:lnTo>
                      <a:pt x="25" y="97"/>
                    </a:lnTo>
                    <a:lnTo>
                      <a:pt x="25" y="97"/>
                    </a:lnTo>
                    <a:lnTo>
                      <a:pt x="26" y="97"/>
                    </a:lnTo>
                    <a:lnTo>
                      <a:pt x="27" y="97"/>
                    </a:lnTo>
                    <a:lnTo>
                      <a:pt x="29" y="93"/>
                    </a:lnTo>
                    <a:lnTo>
                      <a:pt x="29" y="93"/>
                    </a:lnTo>
                    <a:lnTo>
                      <a:pt x="30" y="85"/>
                    </a:lnTo>
                    <a:lnTo>
                      <a:pt x="32" y="75"/>
                    </a:lnTo>
                    <a:lnTo>
                      <a:pt x="34" y="59"/>
                    </a:lnTo>
                    <a:lnTo>
                      <a:pt x="34" y="59"/>
                    </a:lnTo>
                    <a:lnTo>
                      <a:pt x="35" y="56"/>
                    </a:lnTo>
                    <a:lnTo>
                      <a:pt x="36" y="54"/>
                    </a:lnTo>
                    <a:lnTo>
                      <a:pt x="38" y="51"/>
                    </a:lnTo>
                    <a:lnTo>
                      <a:pt x="38" y="49"/>
                    </a:lnTo>
                    <a:lnTo>
                      <a:pt x="38" y="49"/>
                    </a:lnTo>
                    <a:lnTo>
                      <a:pt x="40" y="33"/>
                    </a:lnTo>
                    <a:lnTo>
                      <a:pt x="41" y="21"/>
                    </a:lnTo>
                    <a:lnTo>
                      <a:pt x="40" y="9"/>
                    </a:lnTo>
                    <a:lnTo>
                      <a:pt x="40" y="9"/>
                    </a:lnTo>
                    <a:lnTo>
                      <a:pt x="40" y="8"/>
                    </a:lnTo>
                    <a:lnTo>
                      <a:pt x="38" y="6"/>
                    </a:lnTo>
                    <a:lnTo>
                      <a:pt x="33" y="3"/>
                    </a:lnTo>
                    <a:lnTo>
                      <a:pt x="26" y="1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1"/>
                    </a:lnTo>
                    <a:lnTo>
                      <a:pt x="5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7" name="Freeform 7"/>
              <p:cNvSpPr>
                <a:spLocks/>
              </p:cNvSpPr>
              <p:nvPr/>
            </p:nvSpPr>
            <p:spPr bwMode="auto">
              <a:xfrm>
                <a:off x="1607" y="2228"/>
                <a:ext cx="38" cy="38"/>
              </a:xfrm>
              <a:custGeom>
                <a:avLst/>
                <a:gdLst>
                  <a:gd name="T0" fmla="*/ 20 w 38"/>
                  <a:gd name="T1" fmla="*/ 38 h 38"/>
                  <a:gd name="T2" fmla="*/ 20 w 38"/>
                  <a:gd name="T3" fmla="*/ 38 h 38"/>
                  <a:gd name="T4" fmla="*/ 23 w 38"/>
                  <a:gd name="T5" fmla="*/ 38 h 38"/>
                  <a:gd name="T6" fmla="*/ 27 w 38"/>
                  <a:gd name="T7" fmla="*/ 37 h 38"/>
                  <a:gd name="T8" fmla="*/ 30 w 38"/>
                  <a:gd name="T9" fmla="*/ 35 h 38"/>
                  <a:gd name="T10" fmla="*/ 33 w 38"/>
                  <a:gd name="T11" fmla="*/ 33 h 38"/>
                  <a:gd name="T12" fmla="*/ 35 w 38"/>
                  <a:gd name="T13" fmla="*/ 30 h 38"/>
                  <a:gd name="T14" fmla="*/ 37 w 38"/>
                  <a:gd name="T15" fmla="*/ 27 h 38"/>
                  <a:gd name="T16" fmla="*/ 38 w 38"/>
                  <a:gd name="T17" fmla="*/ 23 h 38"/>
                  <a:gd name="T18" fmla="*/ 38 w 38"/>
                  <a:gd name="T19" fmla="*/ 19 h 38"/>
                  <a:gd name="T20" fmla="*/ 38 w 38"/>
                  <a:gd name="T21" fmla="*/ 19 h 38"/>
                  <a:gd name="T22" fmla="*/ 38 w 38"/>
                  <a:gd name="T23" fmla="*/ 15 h 38"/>
                  <a:gd name="T24" fmla="*/ 37 w 38"/>
                  <a:gd name="T25" fmla="*/ 11 h 38"/>
                  <a:gd name="T26" fmla="*/ 35 w 38"/>
                  <a:gd name="T27" fmla="*/ 8 h 38"/>
                  <a:gd name="T28" fmla="*/ 33 w 38"/>
                  <a:gd name="T29" fmla="*/ 6 h 38"/>
                  <a:gd name="T30" fmla="*/ 30 w 38"/>
                  <a:gd name="T31" fmla="*/ 3 h 38"/>
                  <a:gd name="T32" fmla="*/ 27 w 38"/>
                  <a:gd name="T33" fmla="*/ 2 h 38"/>
                  <a:gd name="T34" fmla="*/ 23 w 38"/>
                  <a:gd name="T35" fmla="*/ 1 h 38"/>
                  <a:gd name="T36" fmla="*/ 20 w 38"/>
                  <a:gd name="T37" fmla="*/ 0 h 38"/>
                  <a:gd name="T38" fmla="*/ 20 w 38"/>
                  <a:gd name="T39" fmla="*/ 0 h 38"/>
                  <a:gd name="T40" fmla="*/ 15 w 38"/>
                  <a:gd name="T41" fmla="*/ 1 h 38"/>
                  <a:gd name="T42" fmla="*/ 12 w 38"/>
                  <a:gd name="T43" fmla="*/ 2 h 38"/>
                  <a:gd name="T44" fmla="*/ 8 w 38"/>
                  <a:gd name="T45" fmla="*/ 3 h 38"/>
                  <a:gd name="T46" fmla="*/ 6 w 38"/>
                  <a:gd name="T47" fmla="*/ 6 h 38"/>
                  <a:gd name="T48" fmla="*/ 3 w 38"/>
                  <a:gd name="T49" fmla="*/ 8 h 38"/>
                  <a:gd name="T50" fmla="*/ 2 w 38"/>
                  <a:gd name="T51" fmla="*/ 11 h 38"/>
                  <a:gd name="T52" fmla="*/ 1 w 38"/>
                  <a:gd name="T53" fmla="*/ 15 h 38"/>
                  <a:gd name="T54" fmla="*/ 0 w 38"/>
                  <a:gd name="T55" fmla="*/ 19 h 38"/>
                  <a:gd name="T56" fmla="*/ 0 w 38"/>
                  <a:gd name="T57" fmla="*/ 19 h 38"/>
                  <a:gd name="T58" fmla="*/ 1 w 38"/>
                  <a:gd name="T59" fmla="*/ 23 h 38"/>
                  <a:gd name="T60" fmla="*/ 2 w 38"/>
                  <a:gd name="T61" fmla="*/ 27 h 38"/>
                  <a:gd name="T62" fmla="*/ 3 w 38"/>
                  <a:gd name="T63" fmla="*/ 30 h 38"/>
                  <a:gd name="T64" fmla="*/ 6 w 38"/>
                  <a:gd name="T65" fmla="*/ 33 h 38"/>
                  <a:gd name="T66" fmla="*/ 8 w 38"/>
                  <a:gd name="T67" fmla="*/ 35 h 38"/>
                  <a:gd name="T68" fmla="*/ 12 w 38"/>
                  <a:gd name="T69" fmla="*/ 37 h 38"/>
                  <a:gd name="T70" fmla="*/ 15 w 38"/>
                  <a:gd name="T71" fmla="*/ 38 h 38"/>
                  <a:gd name="T72" fmla="*/ 20 w 38"/>
                  <a:gd name="T73" fmla="*/ 38 h 38"/>
                  <a:gd name="T74" fmla="*/ 20 w 38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8" h="38">
                    <a:moveTo>
                      <a:pt x="20" y="38"/>
                    </a:moveTo>
                    <a:lnTo>
                      <a:pt x="20" y="38"/>
                    </a:lnTo>
                    <a:lnTo>
                      <a:pt x="23" y="38"/>
                    </a:lnTo>
                    <a:lnTo>
                      <a:pt x="27" y="37"/>
                    </a:lnTo>
                    <a:lnTo>
                      <a:pt x="30" y="35"/>
                    </a:lnTo>
                    <a:lnTo>
                      <a:pt x="33" y="33"/>
                    </a:lnTo>
                    <a:lnTo>
                      <a:pt x="35" y="30"/>
                    </a:lnTo>
                    <a:lnTo>
                      <a:pt x="37" y="27"/>
                    </a:lnTo>
                    <a:lnTo>
                      <a:pt x="38" y="23"/>
                    </a:lnTo>
                    <a:lnTo>
                      <a:pt x="38" y="19"/>
                    </a:lnTo>
                    <a:lnTo>
                      <a:pt x="38" y="19"/>
                    </a:lnTo>
                    <a:lnTo>
                      <a:pt x="38" y="15"/>
                    </a:lnTo>
                    <a:lnTo>
                      <a:pt x="37" y="11"/>
                    </a:lnTo>
                    <a:lnTo>
                      <a:pt x="35" y="8"/>
                    </a:lnTo>
                    <a:lnTo>
                      <a:pt x="33" y="6"/>
                    </a:lnTo>
                    <a:lnTo>
                      <a:pt x="30" y="3"/>
                    </a:lnTo>
                    <a:lnTo>
                      <a:pt x="27" y="2"/>
                    </a:lnTo>
                    <a:lnTo>
                      <a:pt x="23" y="1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2" y="2"/>
                    </a:lnTo>
                    <a:lnTo>
                      <a:pt x="8" y="3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3"/>
                    </a:lnTo>
                    <a:lnTo>
                      <a:pt x="2" y="27"/>
                    </a:lnTo>
                    <a:lnTo>
                      <a:pt x="3" y="30"/>
                    </a:lnTo>
                    <a:lnTo>
                      <a:pt x="6" y="33"/>
                    </a:lnTo>
                    <a:lnTo>
                      <a:pt x="8" y="35"/>
                    </a:lnTo>
                    <a:lnTo>
                      <a:pt x="12" y="37"/>
                    </a:lnTo>
                    <a:lnTo>
                      <a:pt x="15" y="38"/>
                    </a:lnTo>
                    <a:lnTo>
                      <a:pt x="20" y="38"/>
                    </a:lnTo>
                    <a:lnTo>
                      <a:pt x="20" y="3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8" name="Freeform 8"/>
              <p:cNvSpPr>
                <a:spLocks/>
              </p:cNvSpPr>
              <p:nvPr/>
            </p:nvSpPr>
            <p:spPr bwMode="auto">
              <a:xfrm>
                <a:off x="1602" y="2270"/>
                <a:ext cx="41" cy="97"/>
              </a:xfrm>
              <a:custGeom>
                <a:avLst/>
                <a:gdLst>
                  <a:gd name="T0" fmla="*/ 36 w 41"/>
                  <a:gd name="T1" fmla="*/ 2 h 97"/>
                  <a:gd name="T2" fmla="*/ 36 w 41"/>
                  <a:gd name="T3" fmla="*/ 2 h 97"/>
                  <a:gd name="T4" fmla="*/ 36 w 41"/>
                  <a:gd name="T5" fmla="*/ 1 h 97"/>
                  <a:gd name="T6" fmla="*/ 36 w 41"/>
                  <a:gd name="T7" fmla="*/ 1 h 97"/>
                  <a:gd name="T8" fmla="*/ 30 w 41"/>
                  <a:gd name="T9" fmla="*/ 1 h 97"/>
                  <a:gd name="T10" fmla="*/ 25 w 41"/>
                  <a:gd name="T11" fmla="*/ 0 h 97"/>
                  <a:gd name="T12" fmla="*/ 25 w 41"/>
                  <a:gd name="T13" fmla="*/ 0 h 97"/>
                  <a:gd name="T14" fmla="*/ 15 w 41"/>
                  <a:gd name="T15" fmla="*/ 1 h 97"/>
                  <a:gd name="T16" fmla="*/ 8 w 41"/>
                  <a:gd name="T17" fmla="*/ 3 h 97"/>
                  <a:gd name="T18" fmla="*/ 2 w 41"/>
                  <a:gd name="T19" fmla="*/ 6 h 97"/>
                  <a:gd name="T20" fmla="*/ 1 w 41"/>
                  <a:gd name="T21" fmla="*/ 8 h 97"/>
                  <a:gd name="T22" fmla="*/ 0 w 41"/>
                  <a:gd name="T23" fmla="*/ 9 h 97"/>
                  <a:gd name="T24" fmla="*/ 0 w 41"/>
                  <a:gd name="T25" fmla="*/ 9 h 97"/>
                  <a:gd name="T26" fmla="*/ 0 w 41"/>
                  <a:gd name="T27" fmla="*/ 21 h 97"/>
                  <a:gd name="T28" fmla="*/ 1 w 41"/>
                  <a:gd name="T29" fmla="*/ 33 h 97"/>
                  <a:gd name="T30" fmla="*/ 2 w 41"/>
                  <a:gd name="T31" fmla="*/ 49 h 97"/>
                  <a:gd name="T32" fmla="*/ 2 w 41"/>
                  <a:gd name="T33" fmla="*/ 49 h 97"/>
                  <a:gd name="T34" fmla="*/ 3 w 41"/>
                  <a:gd name="T35" fmla="*/ 51 h 97"/>
                  <a:gd name="T36" fmla="*/ 4 w 41"/>
                  <a:gd name="T37" fmla="*/ 54 h 97"/>
                  <a:gd name="T38" fmla="*/ 6 w 41"/>
                  <a:gd name="T39" fmla="*/ 56 h 97"/>
                  <a:gd name="T40" fmla="*/ 6 w 41"/>
                  <a:gd name="T41" fmla="*/ 59 h 97"/>
                  <a:gd name="T42" fmla="*/ 6 w 41"/>
                  <a:gd name="T43" fmla="*/ 59 h 97"/>
                  <a:gd name="T44" fmla="*/ 9 w 41"/>
                  <a:gd name="T45" fmla="*/ 75 h 97"/>
                  <a:gd name="T46" fmla="*/ 10 w 41"/>
                  <a:gd name="T47" fmla="*/ 85 h 97"/>
                  <a:gd name="T48" fmla="*/ 12 w 41"/>
                  <a:gd name="T49" fmla="*/ 93 h 97"/>
                  <a:gd name="T50" fmla="*/ 12 w 41"/>
                  <a:gd name="T51" fmla="*/ 93 h 97"/>
                  <a:gd name="T52" fmla="*/ 14 w 41"/>
                  <a:gd name="T53" fmla="*/ 97 h 97"/>
                  <a:gd name="T54" fmla="*/ 14 w 41"/>
                  <a:gd name="T55" fmla="*/ 97 h 97"/>
                  <a:gd name="T56" fmla="*/ 16 w 41"/>
                  <a:gd name="T57" fmla="*/ 97 h 97"/>
                  <a:gd name="T58" fmla="*/ 33 w 41"/>
                  <a:gd name="T59" fmla="*/ 97 h 97"/>
                  <a:gd name="T60" fmla="*/ 33 w 41"/>
                  <a:gd name="T61" fmla="*/ 97 h 97"/>
                  <a:gd name="T62" fmla="*/ 34 w 41"/>
                  <a:gd name="T63" fmla="*/ 97 h 97"/>
                  <a:gd name="T64" fmla="*/ 35 w 41"/>
                  <a:gd name="T65" fmla="*/ 97 h 97"/>
                  <a:gd name="T66" fmla="*/ 36 w 41"/>
                  <a:gd name="T67" fmla="*/ 93 h 97"/>
                  <a:gd name="T68" fmla="*/ 36 w 41"/>
                  <a:gd name="T69" fmla="*/ 93 h 97"/>
                  <a:gd name="T70" fmla="*/ 39 w 41"/>
                  <a:gd name="T71" fmla="*/ 78 h 97"/>
                  <a:gd name="T72" fmla="*/ 41 w 41"/>
                  <a:gd name="T73" fmla="*/ 6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1" h="97">
                    <a:moveTo>
                      <a:pt x="36" y="2"/>
                    </a:moveTo>
                    <a:lnTo>
                      <a:pt x="36" y="2"/>
                    </a:lnTo>
                    <a:lnTo>
                      <a:pt x="36" y="1"/>
                    </a:lnTo>
                    <a:lnTo>
                      <a:pt x="36" y="1"/>
                    </a:lnTo>
                    <a:lnTo>
                      <a:pt x="30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15" y="1"/>
                    </a:lnTo>
                    <a:lnTo>
                      <a:pt x="8" y="3"/>
                    </a:lnTo>
                    <a:lnTo>
                      <a:pt x="2" y="6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21"/>
                    </a:lnTo>
                    <a:lnTo>
                      <a:pt x="1" y="33"/>
                    </a:lnTo>
                    <a:lnTo>
                      <a:pt x="2" y="49"/>
                    </a:lnTo>
                    <a:lnTo>
                      <a:pt x="2" y="49"/>
                    </a:lnTo>
                    <a:lnTo>
                      <a:pt x="3" y="51"/>
                    </a:lnTo>
                    <a:lnTo>
                      <a:pt x="4" y="54"/>
                    </a:lnTo>
                    <a:lnTo>
                      <a:pt x="6" y="56"/>
                    </a:lnTo>
                    <a:lnTo>
                      <a:pt x="6" y="59"/>
                    </a:lnTo>
                    <a:lnTo>
                      <a:pt x="6" y="59"/>
                    </a:lnTo>
                    <a:lnTo>
                      <a:pt x="9" y="75"/>
                    </a:lnTo>
                    <a:lnTo>
                      <a:pt x="10" y="85"/>
                    </a:lnTo>
                    <a:lnTo>
                      <a:pt x="12" y="93"/>
                    </a:lnTo>
                    <a:lnTo>
                      <a:pt x="12" y="93"/>
                    </a:lnTo>
                    <a:lnTo>
                      <a:pt x="14" y="97"/>
                    </a:lnTo>
                    <a:lnTo>
                      <a:pt x="14" y="97"/>
                    </a:lnTo>
                    <a:lnTo>
                      <a:pt x="16" y="97"/>
                    </a:lnTo>
                    <a:lnTo>
                      <a:pt x="33" y="97"/>
                    </a:lnTo>
                    <a:lnTo>
                      <a:pt x="33" y="97"/>
                    </a:lnTo>
                    <a:lnTo>
                      <a:pt x="34" y="97"/>
                    </a:lnTo>
                    <a:lnTo>
                      <a:pt x="35" y="97"/>
                    </a:lnTo>
                    <a:lnTo>
                      <a:pt x="36" y="93"/>
                    </a:lnTo>
                    <a:lnTo>
                      <a:pt x="36" y="93"/>
                    </a:lnTo>
                    <a:lnTo>
                      <a:pt x="39" y="78"/>
                    </a:lnTo>
                    <a:lnTo>
                      <a:pt x="41" y="6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9" name="Freeform 9"/>
              <p:cNvSpPr>
                <a:spLocks/>
              </p:cNvSpPr>
              <p:nvPr/>
            </p:nvSpPr>
            <p:spPr bwMode="auto">
              <a:xfrm>
                <a:off x="1794" y="2204"/>
                <a:ext cx="50" cy="49"/>
              </a:xfrm>
              <a:custGeom>
                <a:avLst/>
                <a:gdLst>
                  <a:gd name="T0" fmla="*/ 50 w 50"/>
                  <a:gd name="T1" fmla="*/ 24 h 49"/>
                  <a:gd name="T2" fmla="*/ 50 w 50"/>
                  <a:gd name="T3" fmla="*/ 24 h 49"/>
                  <a:gd name="T4" fmla="*/ 50 w 50"/>
                  <a:gd name="T5" fmla="*/ 20 h 49"/>
                  <a:gd name="T6" fmla="*/ 47 w 50"/>
                  <a:gd name="T7" fmla="*/ 15 h 49"/>
                  <a:gd name="T8" fmla="*/ 45 w 50"/>
                  <a:gd name="T9" fmla="*/ 11 h 49"/>
                  <a:gd name="T10" fmla="*/ 42 w 50"/>
                  <a:gd name="T11" fmla="*/ 7 h 49"/>
                  <a:gd name="T12" fmla="*/ 39 w 50"/>
                  <a:gd name="T13" fmla="*/ 4 h 49"/>
                  <a:gd name="T14" fmla="*/ 34 w 50"/>
                  <a:gd name="T15" fmla="*/ 1 h 49"/>
                  <a:gd name="T16" fmla="*/ 30 w 50"/>
                  <a:gd name="T17" fmla="*/ 0 h 49"/>
                  <a:gd name="T18" fmla="*/ 25 w 50"/>
                  <a:gd name="T19" fmla="*/ 0 h 49"/>
                  <a:gd name="T20" fmla="*/ 25 w 50"/>
                  <a:gd name="T21" fmla="*/ 0 h 49"/>
                  <a:gd name="T22" fmla="*/ 20 w 50"/>
                  <a:gd name="T23" fmla="*/ 0 h 49"/>
                  <a:gd name="T24" fmla="*/ 16 w 50"/>
                  <a:gd name="T25" fmla="*/ 1 h 49"/>
                  <a:gd name="T26" fmla="*/ 11 w 50"/>
                  <a:gd name="T27" fmla="*/ 4 h 49"/>
                  <a:gd name="T28" fmla="*/ 7 w 50"/>
                  <a:gd name="T29" fmla="*/ 7 h 49"/>
                  <a:gd name="T30" fmla="*/ 4 w 50"/>
                  <a:gd name="T31" fmla="*/ 11 h 49"/>
                  <a:gd name="T32" fmla="*/ 2 w 50"/>
                  <a:gd name="T33" fmla="*/ 15 h 49"/>
                  <a:gd name="T34" fmla="*/ 1 w 50"/>
                  <a:gd name="T35" fmla="*/ 20 h 49"/>
                  <a:gd name="T36" fmla="*/ 0 w 50"/>
                  <a:gd name="T37" fmla="*/ 24 h 49"/>
                  <a:gd name="T38" fmla="*/ 0 w 50"/>
                  <a:gd name="T39" fmla="*/ 24 h 49"/>
                  <a:gd name="T40" fmla="*/ 1 w 50"/>
                  <a:gd name="T41" fmla="*/ 29 h 49"/>
                  <a:gd name="T42" fmla="*/ 2 w 50"/>
                  <a:gd name="T43" fmla="*/ 34 h 49"/>
                  <a:gd name="T44" fmla="*/ 4 w 50"/>
                  <a:gd name="T45" fmla="*/ 38 h 49"/>
                  <a:gd name="T46" fmla="*/ 7 w 50"/>
                  <a:gd name="T47" fmla="*/ 41 h 49"/>
                  <a:gd name="T48" fmla="*/ 11 w 50"/>
                  <a:gd name="T49" fmla="*/ 44 h 49"/>
                  <a:gd name="T50" fmla="*/ 16 w 50"/>
                  <a:gd name="T51" fmla="*/ 47 h 49"/>
                  <a:gd name="T52" fmla="*/ 20 w 50"/>
                  <a:gd name="T53" fmla="*/ 49 h 49"/>
                  <a:gd name="T54" fmla="*/ 25 w 50"/>
                  <a:gd name="T55" fmla="*/ 49 h 49"/>
                  <a:gd name="T56" fmla="*/ 25 w 50"/>
                  <a:gd name="T57" fmla="*/ 49 h 49"/>
                  <a:gd name="T58" fmla="*/ 30 w 50"/>
                  <a:gd name="T59" fmla="*/ 49 h 49"/>
                  <a:gd name="T60" fmla="*/ 34 w 50"/>
                  <a:gd name="T61" fmla="*/ 47 h 49"/>
                  <a:gd name="T62" fmla="*/ 39 w 50"/>
                  <a:gd name="T63" fmla="*/ 44 h 49"/>
                  <a:gd name="T64" fmla="*/ 42 w 50"/>
                  <a:gd name="T65" fmla="*/ 41 h 49"/>
                  <a:gd name="T66" fmla="*/ 45 w 50"/>
                  <a:gd name="T67" fmla="*/ 38 h 49"/>
                  <a:gd name="T68" fmla="*/ 47 w 50"/>
                  <a:gd name="T69" fmla="*/ 34 h 49"/>
                  <a:gd name="T70" fmla="*/ 50 w 50"/>
                  <a:gd name="T71" fmla="*/ 29 h 49"/>
                  <a:gd name="T72" fmla="*/ 50 w 50"/>
                  <a:gd name="T73" fmla="*/ 24 h 49"/>
                  <a:gd name="T74" fmla="*/ 50 w 50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9">
                    <a:moveTo>
                      <a:pt x="50" y="24"/>
                    </a:moveTo>
                    <a:lnTo>
                      <a:pt x="50" y="24"/>
                    </a:lnTo>
                    <a:lnTo>
                      <a:pt x="50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2" y="7"/>
                    </a:lnTo>
                    <a:lnTo>
                      <a:pt x="39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1" y="4"/>
                    </a:lnTo>
                    <a:lnTo>
                      <a:pt x="7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1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1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7" y="41"/>
                    </a:lnTo>
                    <a:lnTo>
                      <a:pt x="11" y="44"/>
                    </a:lnTo>
                    <a:lnTo>
                      <a:pt x="16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0" y="49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2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50" y="29"/>
                    </a:lnTo>
                    <a:lnTo>
                      <a:pt x="50" y="24"/>
                    </a:lnTo>
                    <a:lnTo>
                      <a:pt x="50" y="2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0" name="Freeform 10"/>
              <p:cNvSpPr>
                <a:spLocks/>
              </p:cNvSpPr>
              <p:nvPr/>
            </p:nvSpPr>
            <p:spPr bwMode="auto">
              <a:xfrm>
                <a:off x="1798" y="2260"/>
                <a:ext cx="53" cy="122"/>
              </a:xfrm>
              <a:custGeom>
                <a:avLst/>
                <a:gdLst>
                  <a:gd name="T0" fmla="*/ 0 w 53"/>
                  <a:gd name="T1" fmla="*/ 86 h 122"/>
                  <a:gd name="T2" fmla="*/ 0 w 53"/>
                  <a:gd name="T3" fmla="*/ 86 h 122"/>
                  <a:gd name="T4" fmla="*/ 2 w 53"/>
                  <a:gd name="T5" fmla="*/ 102 h 122"/>
                  <a:gd name="T6" fmla="*/ 5 w 53"/>
                  <a:gd name="T7" fmla="*/ 116 h 122"/>
                  <a:gd name="T8" fmla="*/ 5 w 53"/>
                  <a:gd name="T9" fmla="*/ 116 h 122"/>
                  <a:gd name="T10" fmla="*/ 7 w 53"/>
                  <a:gd name="T11" fmla="*/ 121 h 122"/>
                  <a:gd name="T12" fmla="*/ 9 w 53"/>
                  <a:gd name="T13" fmla="*/ 121 h 122"/>
                  <a:gd name="T14" fmla="*/ 11 w 53"/>
                  <a:gd name="T15" fmla="*/ 122 h 122"/>
                  <a:gd name="T16" fmla="*/ 32 w 53"/>
                  <a:gd name="T17" fmla="*/ 122 h 122"/>
                  <a:gd name="T18" fmla="*/ 32 w 53"/>
                  <a:gd name="T19" fmla="*/ 122 h 122"/>
                  <a:gd name="T20" fmla="*/ 33 w 53"/>
                  <a:gd name="T21" fmla="*/ 121 h 122"/>
                  <a:gd name="T22" fmla="*/ 34 w 53"/>
                  <a:gd name="T23" fmla="*/ 121 h 122"/>
                  <a:gd name="T24" fmla="*/ 36 w 53"/>
                  <a:gd name="T25" fmla="*/ 116 h 122"/>
                  <a:gd name="T26" fmla="*/ 36 w 53"/>
                  <a:gd name="T27" fmla="*/ 116 h 122"/>
                  <a:gd name="T28" fmla="*/ 38 w 53"/>
                  <a:gd name="T29" fmla="*/ 107 h 122"/>
                  <a:gd name="T30" fmla="*/ 40 w 53"/>
                  <a:gd name="T31" fmla="*/ 95 h 122"/>
                  <a:gd name="T32" fmla="*/ 45 w 53"/>
                  <a:gd name="T33" fmla="*/ 76 h 122"/>
                  <a:gd name="T34" fmla="*/ 45 w 53"/>
                  <a:gd name="T35" fmla="*/ 76 h 122"/>
                  <a:gd name="T36" fmla="*/ 46 w 53"/>
                  <a:gd name="T37" fmla="*/ 72 h 122"/>
                  <a:gd name="T38" fmla="*/ 47 w 53"/>
                  <a:gd name="T39" fmla="*/ 70 h 122"/>
                  <a:gd name="T40" fmla="*/ 49 w 53"/>
                  <a:gd name="T41" fmla="*/ 67 h 122"/>
                  <a:gd name="T42" fmla="*/ 50 w 53"/>
                  <a:gd name="T43" fmla="*/ 64 h 122"/>
                  <a:gd name="T44" fmla="*/ 50 w 53"/>
                  <a:gd name="T45" fmla="*/ 64 h 122"/>
                  <a:gd name="T46" fmla="*/ 52 w 53"/>
                  <a:gd name="T47" fmla="*/ 43 h 122"/>
                  <a:gd name="T48" fmla="*/ 53 w 53"/>
                  <a:gd name="T49" fmla="*/ 27 h 122"/>
                  <a:gd name="T50" fmla="*/ 52 w 53"/>
                  <a:gd name="T51" fmla="*/ 12 h 122"/>
                  <a:gd name="T52" fmla="*/ 52 w 53"/>
                  <a:gd name="T53" fmla="*/ 12 h 122"/>
                  <a:gd name="T54" fmla="*/ 52 w 53"/>
                  <a:gd name="T55" fmla="*/ 10 h 122"/>
                  <a:gd name="T56" fmla="*/ 50 w 53"/>
                  <a:gd name="T57" fmla="*/ 8 h 122"/>
                  <a:gd name="T58" fmla="*/ 47 w 53"/>
                  <a:gd name="T59" fmla="*/ 6 h 122"/>
                  <a:gd name="T60" fmla="*/ 42 w 53"/>
                  <a:gd name="T61" fmla="*/ 4 h 122"/>
                  <a:gd name="T62" fmla="*/ 32 w 53"/>
                  <a:gd name="T63" fmla="*/ 1 h 122"/>
                  <a:gd name="T64" fmla="*/ 21 w 53"/>
                  <a:gd name="T65" fmla="*/ 0 h 122"/>
                  <a:gd name="T66" fmla="*/ 21 w 53"/>
                  <a:gd name="T67" fmla="*/ 0 h 122"/>
                  <a:gd name="T68" fmla="*/ 14 w 53"/>
                  <a:gd name="T69" fmla="*/ 1 h 122"/>
                  <a:gd name="T70" fmla="*/ 5 w 53"/>
                  <a:gd name="T71" fmla="*/ 2 h 122"/>
                  <a:gd name="T72" fmla="*/ 5 w 53"/>
                  <a:gd name="T73" fmla="*/ 2 h 122"/>
                  <a:gd name="T74" fmla="*/ 5 w 53"/>
                  <a:gd name="T75" fmla="*/ 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0" y="86"/>
                    </a:moveTo>
                    <a:lnTo>
                      <a:pt x="0" y="86"/>
                    </a:lnTo>
                    <a:lnTo>
                      <a:pt x="2" y="102"/>
                    </a:lnTo>
                    <a:lnTo>
                      <a:pt x="5" y="116"/>
                    </a:lnTo>
                    <a:lnTo>
                      <a:pt x="5" y="116"/>
                    </a:lnTo>
                    <a:lnTo>
                      <a:pt x="7" y="121"/>
                    </a:lnTo>
                    <a:lnTo>
                      <a:pt x="9" y="121"/>
                    </a:lnTo>
                    <a:lnTo>
                      <a:pt x="11" y="122"/>
                    </a:lnTo>
                    <a:lnTo>
                      <a:pt x="32" y="122"/>
                    </a:lnTo>
                    <a:lnTo>
                      <a:pt x="32" y="122"/>
                    </a:lnTo>
                    <a:lnTo>
                      <a:pt x="33" y="121"/>
                    </a:lnTo>
                    <a:lnTo>
                      <a:pt x="34" y="121"/>
                    </a:lnTo>
                    <a:lnTo>
                      <a:pt x="36" y="116"/>
                    </a:lnTo>
                    <a:lnTo>
                      <a:pt x="36" y="116"/>
                    </a:lnTo>
                    <a:lnTo>
                      <a:pt x="38" y="107"/>
                    </a:lnTo>
                    <a:lnTo>
                      <a:pt x="40" y="95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46" y="72"/>
                    </a:lnTo>
                    <a:lnTo>
                      <a:pt x="47" y="70"/>
                    </a:lnTo>
                    <a:lnTo>
                      <a:pt x="49" y="67"/>
                    </a:lnTo>
                    <a:lnTo>
                      <a:pt x="50" y="64"/>
                    </a:lnTo>
                    <a:lnTo>
                      <a:pt x="50" y="64"/>
                    </a:lnTo>
                    <a:lnTo>
                      <a:pt x="52" y="43"/>
                    </a:lnTo>
                    <a:lnTo>
                      <a:pt x="53" y="27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0"/>
                    </a:lnTo>
                    <a:lnTo>
                      <a:pt x="50" y="8"/>
                    </a:lnTo>
                    <a:lnTo>
                      <a:pt x="47" y="6"/>
                    </a:lnTo>
                    <a:lnTo>
                      <a:pt x="42" y="4"/>
                    </a:lnTo>
                    <a:lnTo>
                      <a:pt x="32" y="1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4" y="1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1" name="Freeform 11"/>
              <p:cNvSpPr>
                <a:spLocks/>
              </p:cNvSpPr>
              <p:nvPr/>
            </p:nvSpPr>
            <p:spPr bwMode="auto">
              <a:xfrm>
                <a:off x="1654" y="2204"/>
                <a:ext cx="49" cy="49"/>
              </a:xfrm>
              <a:custGeom>
                <a:avLst/>
                <a:gdLst>
                  <a:gd name="T0" fmla="*/ 49 w 49"/>
                  <a:gd name="T1" fmla="*/ 24 h 49"/>
                  <a:gd name="T2" fmla="*/ 49 w 49"/>
                  <a:gd name="T3" fmla="*/ 24 h 49"/>
                  <a:gd name="T4" fmla="*/ 49 w 49"/>
                  <a:gd name="T5" fmla="*/ 20 h 49"/>
                  <a:gd name="T6" fmla="*/ 47 w 49"/>
                  <a:gd name="T7" fmla="*/ 15 h 49"/>
                  <a:gd name="T8" fmla="*/ 45 w 49"/>
                  <a:gd name="T9" fmla="*/ 11 h 49"/>
                  <a:gd name="T10" fmla="*/ 41 w 49"/>
                  <a:gd name="T11" fmla="*/ 7 h 49"/>
                  <a:gd name="T12" fmla="*/ 38 w 49"/>
                  <a:gd name="T13" fmla="*/ 4 h 49"/>
                  <a:gd name="T14" fmla="*/ 34 w 49"/>
                  <a:gd name="T15" fmla="*/ 1 h 49"/>
                  <a:gd name="T16" fmla="*/ 29 w 49"/>
                  <a:gd name="T17" fmla="*/ 0 h 49"/>
                  <a:gd name="T18" fmla="*/ 25 w 49"/>
                  <a:gd name="T19" fmla="*/ 0 h 49"/>
                  <a:gd name="T20" fmla="*/ 25 w 49"/>
                  <a:gd name="T21" fmla="*/ 0 h 49"/>
                  <a:gd name="T22" fmla="*/ 20 w 49"/>
                  <a:gd name="T23" fmla="*/ 0 h 49"/>
                  <a:gd name="T24" fmla="*/ 15 w 49"/>
                  <a:gd name="T25" fmla="*/ 1 h 49"/>
                  <a:gd name="T26" fmla="*/ 11 w 49"/>
                  <a:gd name="T27" fmla="*/ 4 h 49"/>
                  <a:gd name="T28" fmla="*/ 8 w 49"/>
                  <a:gd name="T29" fmla="*/ 7 h 49"/>
                  <a:gd name="T30" fmla="*/ 4 w 49"/>
                  <a:gd name="T31" fmla="*/ 11 h 49"/>
                  <a:gd name="T32" fmla="*/ 2 w 49"/>
                  <a:gd name="T33" fmla="*/ 15 h 49"/>
                  <a:gd name="T34" fmla="*/ 0 w 49"/>
                  <a:gd name="T35" fmla="*/ 20 h 49"/>
                  <a:gd name="T36" fmla="*/ 0 w 49"/>
                  <a:gd name="T37" fmla="*/ 24 h 49"/>
                  <a:gd name="T38" fmla="*/ 0 w 49"/>
                  <a:gd name="T39" fmla="*/ 24 h 49"/>
                  <a:gd name="T40" fmla="*/ 0 w 49"/>
                  <a:gd name="T41" fmla="*/ 29 h 49"/>
                  <a:gd name="T42" fmla="*/ 2 w 49"/>
                  <a:gd name="T43" fmla="*/ 34 h 49"/>
                  <a:gd name="T44" fmla="*/ 4 w 49"/>
                  <a:gd name="T45" fmla="*/ 38 h 49"/>
                  <a:gd name="T46" fmla="*/ 8 w 49"/>
                  <a:gd name="T47" fmla="*/ 41 h 49"/>
                  <a:gd name="T48" fmla="*/ 11 w 49"/>
                  <a:gd name="T49" fmla="*/ 44 h 49"/>
                  <a:gd name="T50" fmla="*/ 15 w 49"/>
                  <a:gd name="T51" fmla="*/ 47 h 49"/>
                  <a:gd name="T52" fmla="*/ 20 w 49"/>
                  <a:gd name="T53" fmla="*/ 49 h 49"/>
                  <a:gd name="T54" fmla="*/ 25 w 49"/>
                  <a:gd name="T55" fmla="*/ 49 h 49"/>
                  <a:gd name="T56" fmla="*/ 25 w 49"/>
                  <a:gd name="T57" fmla="*/ 49 h 49"/>
                  <a:gd name="T58" fmla="*/ 29 w 49"/>
                  <a:gd name="T59" fmla="*/ 49 h 49"/>
                  <a:gd name="T60" fmla="*/ 34 w 49"/>
                  <a:gd name="T61" fmla="*/ 47 h 49"/>
                  <a:gd name="T62" fmla="*/ 38 w 49"/>
                  <a:gd name="T63" fmla="*/ 44 h 49"/>
                  <a:gd name="T64" fmla="*/ 41 w 49"/>
                  <a:gd name="T65" fmla="*/ 41 h 49"/>
                  <a:gd name="T66" fmla="*/ 45 w 49"/>
                  <a:gd name="T67" fmla="*/ 38 h 49"/>
                  <a:gd name="T68" fmla="*/ 47 w 49"/>
                  <a:gd name="T69" fmla="*/ 34 h 49"/>
                  <a:gd name="T70" fmla="*/ 49 w 49"/>
                  <a:gd name="T71" fmla="*/ 29 h 49"/>
                  <a:gd name="T72" fmla="*/ 49 w 49"/>
                  <a:gd name="T73" fmla="*/ 24 h 49"/>
                  <a:gd name="T74" fmla="*/ 49 w 49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9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9" y="49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2" name="Freeform 12"/>
              <p:cNvSpPr>
                <a:spLocks/>
              </p:cNvSpPr>
              <p:nvPr/>
            </p:nvSpPr>
            <p:spPr bwMode="auto">
              <a:xfrm>
                <a:off x="1647" y="2260"/>
                <a:ext cx="53" cy="122"/>
              </a:xfrm>
              <a:custGeom>
                <a:avLst/>
                <a:gdLst>
                  <a:gd name="T0" fmla="*/ 46 w 53"/>
                  <a:gd name="T1" fmla="*/ 3 h 122"/>
                  <a:gd name="T2" fmla="*/ 46 w 53"/>
                  <a:gd name="T3" fmla="*/ 3 h 122"/>
                  <a:gd name="T4" fmla="*/ 46 w 53"/>
                  <a:gd name="T5" fmla="*/ 2 h 122"/>
                  <a:gd name="T6" fmla="*/ 46 w 53"/>
                  <a:gd name="T7" fmla="*/ 2 h 122"/>
                  <a:gd name="T8" fmla="*/ 39 w 53"/>
                  <a:gd name="T9" fmla="*/ 1 h 122"/>
                  <a:gd name="T10" fmla="*/ 32 w 53"/>
                  <a:gd name="T11" fmla="*/ 0 h 122"/>
                  <a:gd name="T12" fmla="*/ 32 w 53"/>
                  <a:gd name="T13" fmla="*/ 0 h 122"/>
                  <a:gd name="T14" fmla="*/ 20 w 53"/>
                  <a:gd name="T15" fmla="*/ 1 h 122"/>
                  <a:gd name="T16" fmla="*/ 10 w 53"/>
                  <a:gd name="T17" fmla="*/ 4 h 122"/>
                  <a:gd name="T18" fmla="*/ 6 w 53"/>
                  <a:gd name="T19" fmla="*/ 6 h 122"/>
                  <a:gd name="T20" fmla="*/ 3 w 53"/>
                  <a:gd name="T21" fmla="*/ 8 h 122"/>
                  <a:gd name="T22" fmla="*/ 1 w 53"/>
                  <a:gd name="T23" fmla="*/ 10 h 122"/>
                  <a:gd name="T24" fmla="*/ 0 w 53"/>
                  <a:gd name="T25" fmla="*/ 12 h 122"/>
                  <a:gd name="T26" fmla="*/ 0 w 53"/>
                  <a:gd name="T27" fmla="*/ 12 h 122"/>
                  <a:gd name="T28" fmla="*/ 0 w 53"/>
                  <a:gd name="T29" fmla="*/ 27 h 122"/>
                  <a:gd name="T30" fmla="*/ 1 w 53"/>
                  <a:gd name="T31" fmla="*/ 43 h 122"/>
                  <a:gd name="T32" fmla="*/ 3 w 53"/>
                  <a:gd name="T33" fmla="*/ 64 h 122"/>
                  <a:gd name="T34" fmla="*/ 3 w 53"/>
                  <a:gd name="T35" fmla="*/ 64 h 122"/>
                  <a:gd name="T36" fmla="*/ 4 w 53"/>
                  <a:gd name="T37" fmla="*/ 67 h 122"/>
                  <a:gd name="T38" fmla="*/ 5 w 53"/>
                  <a:gd name="T39" fmla="*/ 70 h 122"/>
                  <a:gd name="T40" fmla="*/ 7 w 53"/>
                  <a:gd name="T41" fmla="*/ 72 h 122"/>
                  <a:gd name="T42" fmla="*/ 8 w 53"/>
                  <a:gd name="T43" fmla="*/ 76 h 122"/>
                  <a:gd name="T44" fmla="*/ 8 w 53"/>
                  <a:gd name="T45" fmla="*/ 76 h 122"/>
                  <a:gd name="T46" fmla="*/ 11 w 53"/>
                  <a:gd name="T47" fmla="*/ 95 h 122"/>
                  <a:gd name="T48" fmla="*/ 13 w 53"/>
                  <a:gd name="T49" fmla="*/ 107 h 122"/>
                  <a:gd name="T50" fmla="*/ 16 w 53"/>
                  <a:gd name="T51" fmla="*/ 116 h 122"/>
                  <a:gd name="T52" fmla="*/ 16 w 53"/>
                  <a:gd name="T53" fmla="*/ 116 h 122"/>
                  <a:gd name="T54" fmla="*/ 18 w 53"/>
                  <a:gd name="T55" fmla="*/ 121 h 122"/>
                  <a:gd name="T56" fmla="*/ 19 w 53"/>
                  <a:gd name="T57" fmla="*/ 121 h 122"/>
                  <a:gd name="T58" fmla="*/ 21 w 53"/>
                  <a:gd name="T59" fmla="*/ 122 h 122"/>
                  <a:gd name="T60" fmla="*/ 42 w 53"/>
                  <a:gd name="T61" fmla="*/ 122 h 122"/>
                  <a:gd name="T62" fmla="*/ 42 w 53"/>
                  <a:gd name="T63" fmla="*/ 122 h 122"/>
                  <a:gd name="T64" fmla="*/ 44 w 53"/>
                  <a:gd name="T65" fmla="*/ 121 h 122"/>
                  <a:gd name="T66" fmla="*/ 45 w 53"/>
                  <a:gd name="T67" fmla="*/ 121 h 122"/>
                  <a:gd name="T68" fmla="*/ 47 w 53"/>
                  <a:gd name="T69" fmla="*/ 116 h 122"/>
                  <a:gd name="T70" fmla="*/ 47 w 53"/>
                  <a:gd name="T71" fmla="*/ 116 h 122"/>
                  <a:gd name="T72" fmla="*/ 51 w 53"/>
                  <a:gd name="T73" fmla="*/ 102 h 122"/>
                  <a:gd name="T74" fmla="*/ 53 w 53"/>
                  <a:gd name="T75" fmla="*/ 8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46" y="3"/>
                    </a:moveTo>
                    <a:lnTo>
                      <a:pt x="46" y="3"/>
                    </a:lnTo>
                    <a:lnTo>
                      <a:pt x="46" y="2"/>
                    </a:lnTo>
                    <a:lnTo>
                      <a:pt x="46" y="2"/>
                    </a:lnTo>
                    <a:lnTo>
                      <a:pt x="39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3"/>
                    </a:lnTo>
                    <a:lnTo>
                      <a:pt x="3" y="64"/>
                    </a:lnTo>
                    <a:lnTo>
                      <a:pt x="3" y="64"/>
                    </a:lnTo>
                    <a:lnTo>
                      <a:pt x="4" y="67"/>
                    </a:lnTo>
                    <a:lnTo>
                      <a:pt x="5" y="70"/>
                    </a:lnTo>
                    <a:lnTo>
                      <a:pt x="7" y="72"/>
                    </a:lnTo>
                    <a:lnTo>
                      <a:pt x="8" y="76"/>
                    </a:lnTo>
                    <a:lnTo>
                      <a:pt x="8" y="76"/>
                    </a:lnTo>
                    <a:lnTo>
                      <a:pt x="11" y="95"/>
                    </a:lnTo>
                    <a:lnTo>
                      <a:pt x="13" y="107"/>
                    </a:lnTo>
                    <a:lnTo>
                      <a:pt x="16" y="116"/>
                    </a:lnTo>
                    <a:lnTo>
                      <a:pt x="16" y="116"/>
                    </a:lnTo>
                    <a:lnTo>
                      <a:pt x="18" y="121"/>
                    </a:lnTo>
                    <a:lnTo>
                      <a:pt x="19" y="121"/>
                    </a:lnTo>
                    <a:lnTo>
                      <a:pt x="21" y="122"/>
                    </a:lnTo>
                    <a:lnTo>
                      <a:pt x="42" y="122"/>
                    </a:lnTo>
                    <a:lnTo>
                      <a:pt x="42" y="122"/>
                    </a:lnTo>
                    <a:lnTo>
                      <a:pt x="44" y="121"/>
                    </a:lnTo>
                    <a:lnTo>
                      <a:pt x="45" y="121"/>
                    </a:lnTo>
                    <a:lnTo>
                      <a:pt x="47" y="116"/>
                    </a:lnTo>
                    <a:lnTo>
                      <a:pt x="47" y="116"/>
                    </a:lnTo>
                    <a:lnTo>
                      <a:pt x="51" y="102"/>
                    </a:lnTo>
                    <a:lnTo>
                      <a:pt x="53" y="8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3" name="Freeform 13"/>
              <p:cNvSpPr>
                <a:spLocks/>
              </p:cNvSpPr>
              <p:nvPr/>
            </p:nvSpPr>
            <p:spPr bwMode="auto">
              <a:xfrm>
                <a:off x="1713" y="2163"/>
                <a:ext cx="71" cy="72"/>
              </a:xfrm>
              <a:custGeom>
                <a:avLst/>
                <a:gdLst>
                  <a:gd name="T0" fmla="*/ 71 w 71"/>
                  <a:gd name="T1" fmla="*/ 36 h 72"/>
                  <a:gd name="T2" fmla="*/ 71 w 71"/>
                  <a:gd name="T3" fmla="*/ 36 h 72"/>
                  <a:gd name="T4" fmla="*/ 71 w 71"/>
                  <a:gd name="T5" fmla="*/ 29 h 72"/>
                  <a:gd name="T6" fmla="*/ 69 w 71"/>
                  <a:gd name="T7" fmla="*/ 22 h 72"/>
                  <a:gd name="T8" fmla="*/ 66 w 71"/>
                  <a:gd name="T9" fmla="*/ 17 h 72"/>
                  <a:gd name="T10" fmla="*/ 61 w 71"/>
                  <a:gd name="T11" fmla="*/ 10 h 72"/>
                  <a:gd name="T12" fmla="*/ 55 w 71"/>
                  <a:gd name="T13" fmla="*/ 6 h 72"/>
                  <a:gd name="T14" fmla="*/ 49 w 71"/>
                  <a:gd name="T15" fmla="*/ 3 h 72"/>
                  <a:gd name="T16" fmla="*/ 43 w 71"/>
                  <a:gd name="T17" fmla="*/ 1 h 72"/>
                  <a:gd name="T18" fmla="*/ 36 w 71"/>
                  <a:gd name="T19" fmla="*/ 0 h 72"/>
                  <a:gd name="T20" fmla="*/ 36 w 71"/>
                  <a:gd name="T21" fmla="*/ 0 h 72"/>
                  <a:gd name="T22" fmla="*/ 29 w 71"/>
                  <a:gd name="T23" fmla="*/ 1 h 72"/>
                  <a:gd name="T24" fmla="*/ 22 w 71"/>
                  <a:gd name="T25" fmla="*/ 3 h 72"/>
                  <a:gd name="T26" fmla="*/ 16 w 71"/>
                  <a:gd name="T27" fmla="*/ 6 h 72"/>
                  <a:gd name="T28" fmla="*/ 10 w 71"/>
                  <a:gd name="T29" fmla="*/ 10 h 72"/>
                  <a:gd name="T30" fmla="*/ 6 w 71"/>
                  <a:gd name="T31" fmla="*/ 17 h 72"/>
                  <a:gd name="T32" fmla="*/ 3 w 71"/>
                  <a:gd name="T33" fmla="*/ 22 h 72"/>
                  <a:gd name="T34" fmla="*/ 1 w 71"/>
                  <a:gd name="T35" fmla="*/ 29 h 72"/>
                  <a:gd name="T36" fmla="*/ 0 w 71"/>
                  <a:gd name="T37" fmla="*/ 36 h 72"/>
                  <a:gd name="T38" fmla="*/ 0 w 71"/>
                  <a:gd name="T39" fmla="*/ 36 h 72"/>
                  <a:gd name="T40" fmla="*/ 1 w 71"/>
                  <a:gd name="T41" fmla="*/ 43 h 72"/>
                  <a:gd name="T42" fmla="*/ 3 w 71"/>
                  <a:gd name="T43" fmla="*/ 49 h 72"/>
                  <a:gd name="T44" fmla="*/ 6 w 71"/>
                  <a:gd name="T45" fmla="*/ 56 h 72"/>
                  <a:gd name="T46" fmla="*/ 10 w 71"/>
                  <a:gd name="T47" fmla="*/ 61 h 72"/>
                  <a:gd name="T48" fmla="*/ 16 w 71"/>
                  <a:gd name="T49" fmla="*/ 66 h 72"/>
                  <a:gd name="T50" fmla="*/ 22 w 71"/>
                  <a:gd name="T51" fmla="*/ 69 h 72"/>
                  <a:gd name="T52" fmla="*/ 29 w 71"/>
                  <a:gd name="T53" fmla="*/ 71 h 72"/>
                  <a:gd name="T54" fmla="*/ 36 w 71"/>
                  <a:gd name="T55" fmla="*/ 72 h 72"/>
                  <a:gd name="T56" fmla="*/ 36 w 71"/>
                  <a:gd name="T57" fmla="*/ 72 h 72"/>
                  <a:gd name="T58" fmla="*/ 43 w 71"/>
                  <a:gd name="T59" fmla="*/ 71 h 72"/>
                  <a:gd name="T60" fmla="*/ 49 w 71"/>
                  <a:gd name="T61" fmla="*/ 69 h 72"/>
                  <a:gd name="T62" fmla="*/ 55 w 71"/>
                  <a:gd name="T63" fmla="*/ 66 h 72"/>
                  <a:gd name="T64" fmla="*/ 61 w 71"/>
                  <a:gd name="T65" fmla="*/ 61 h 72"/>
                  <a:gd name="T66" fmla="*/ 66 w 71"/>
                  <a:gd name="T67" fmla="*/ 56 h 72"/>
                  <a:gd name="T68" fmla="*/ 69 w 71"/>
                  <a:gd name="T69" fmla="*/ 49 h 72"/>
                  <a:gd name="T70" fmla="*/ 71 w 71"/>
                  <a:gd name="T71" fmla="*/ 43 h 72"/>
                  <a:gd name="T72" fmla="*/ 71 w 71"/>
                  <a:gd name="T73" fmla="*/ 36 h 72"/>
                  <a:gd name="T74" fmla="*/ 71 w 71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2">
                    <a:moveTo>
                      <a:pt x="71" y="36"/>
                    </a:moveTo>
                    <a:lnTo>
                      <a:pt x="71" y="36"/>
                    </a:lnTo>
                    <a:lnTo>
                      <a:pt x="71" y="29"/>
                    </a:lnTo>
                    <a:lnTo>
                      <a:pt x="69" y="22"/>
                    </a:lnTo>
                    <a:lnTo>
                      <a:pt x="66" y="17"/>
                    </a:lnTo>
                    <a:lnTo>
                      <a:pt x="61" y="10"/>
                    </a:lnTo>
                    <a:lnTo>
                      <a:pt x="55" y="6"/>
                    </a:lnTo>
                    <a:lnTo>
                      <a:pt x="49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0" y="10"/>
                    </a:lnTo>
                    <a:lnTo>
                      <a:pt x="6" y="17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1" y="43"/>
                    </a:lnTo>
                    <a:lnTo>
                      <a:pt x="3" y="49"/>
                    </a:lnTo>
                    <a:lnTo>
                      <a:pt x="6" y="56"/>
                    </a:lnTo>
                    <a:lnTo>
                      <a:pt x="10" y="61"/>
                    </a:lnTo>
                    <a:lnTo>
                      <a:pt x="16" y="66"/>
                    </a:lnTo>
                    <a:lnTo>
                      <a:pt x="22" y="69"/>
                    </a:lnTo>
                    <a:lnTo>
                      <a:pt x="29" y="71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43" y="71"/>
                    </a:lnTo>
                    <a:lnTo>
                      <a:pt x="49" y="69"/>
                    </a:lnTo>
                    <a:lnTo>
                      <a:pt x="55" y="66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49"/>
                    </a:lnTo>
                    <a:lnTo>
                      <a:pt x="71" y="43"/>
                    </a:lnTo>
                    <a:lnTo>
                      <a:pt x="71" y="36"/>
                    </a:lnTo>
                    <a:lnTo>
                      <a:pt x="71" y="3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4" name="Freeform 14"/>
              <p:cNvSpPr>
                <a:spLocks/>
              </p:cNvSpPr>
              <p:nvPr/>
            </p:nvSpPr>
            <p:spPr bwMode="auto">
              <a:xfrm>
                <a:off x="1703" y="2245"/>
                <a:ext cx="91" cy="177"/>
              </a:xfrm>
              <a:custGeom>
                <a:avLst/>
                <a:gdLst>
                  <a:gd name="T0" fmla="*/ 61 w 91"/>
                  <a:gd name="T1" fmla="*/ 177 h 177"/>
                  <a:gd name="T2" fmla="*/ 61 w 91"/>
                  <a:gd name="T3" fmla="*/ 177 h 177"/>
                  <a:gd name="T4" fmla="*/ 63 w 91"/>
                  <a:gd name="T5" fmla="*/ 176 h 177"/>
                  <a:gd name="T6" fmla="*/ 65 w 91"/>
                  <a:gd name="T7" fmla="*/ 175 h 177"/>
                  <a:gd name="T8" fmla="*/ 66 w 91"/>
                  <a:gd name="T9" fmla="*/ 173 h 177"/>
                  <a:gd name="T10" fmla="*/ 69 w 91"/>
                  <a:gd name="T11" fmla="*/ 168 h 177"/>
                  <a:gd name="T12" fmla="*/ 69 w 91"/>
                  <a:gd name="T13" fmla="*/ 168 h 177"/>
                  <a:gd name="T14" fmla="*/ 72 w 91"/>
                  <a:gd name="T15" fmla="*/ 156 h 177"/>
                  <a:gd name="T16" fmla="*/ 75 w 91"/>
                  <a:gd name="T17" fmla="*/ 139 h 177"/>
                  <a:gd name="T18" fmla="*/ 79 w 91"/>
                  <a:gd name="T19" fmla="*/ 109 h 177"/>
                  <a:gd name="T20" fmla="*/ 79 w 91"/>
                  <a:gd name="T21" fmla="*/ 109 h 177"/>
                  <a:gd name="T22" fmla="*/ 81 w 91"/>
                  <a:gd name="T23" fmla="*/ 104 h 177"/>
                  <a:gd name="T24" fmla="*/ 83 w 91"/>
                  <a:gd name="T25" fmla="*/ 101 h 177"/>
                  <a:gd name="T26" fmla="*/ 86 w 91"/>
                  <a:gd name="T27" fmla="*/ 98 h 177"/>
                  <a:gd name="T28" fmla="*/ 87 w 91"/>
                  <a:gd name="T29" fmla="*/ 92 h 177"/>
                  <a:gd name="T30" fmla="*/ 87 w 91"/>
                  <a:gd name="T31" fmla="*/ 92 h 177"/>
                  <a:gd name="T32" fmla="*/ 89 w 91"/>
                  <a:gd name="T33" fmla="*/ 76 h 177"/>
                  <a:gd name="T34" fmla="*/ 90 w 91"/>
                  <a:gd name="T35" fmla="*/ 63 h 177"/>
                  <a:gd name="T36" fmla="*/ 91 w 91"/>
                  <a:gd name="T37" fmla="*/ 39 h 177"/>
                  <a:gd name="T38" fmla="*/ 91 w 91"/>
                  <a:gd name="T39" fmla="*/ 24 h 177"/>
                  <a:gd name="T40" fmla="*/ 91 w 91"/>
                  <a:gd name="T41" fmla="*/ 18 h 177"/>
                  <a:gd name="T42" fmla="*/ 91 w 91"/>
                  <a:gd name="T43" fmla="*/ 18 h 177"/>
                  <a:gd name="T44" fmla="*/ 90 w 91"/>
                  <a:gd name="T45" fmla="*/ 15 h 177"/>
                  <a:gd name="T46" fmla="*/ 87 w 91"/>
                  <a:gd name="T47" fmla="*/ 11 h 177"/>
                  <a:gd name="T48" fmla="*/ 83 w 91"/>
                  <a:gd name="T49" fmla="*/ 9 h 177"/>
                  <a:gd name="T50" fmla="*/ 77 w 91"/>
                  <a:gd name="T51" fmla="*/ 6 h 177"/>
                  <a:gd name="T52" fmla="*/ 71 w 91"/>
                  <a:gd name="T53" fmla="*/ 3 h 177"/>
                  <a:gd name="T54" fmla="*/ 62 w 91"/>
                  <a:gd name="T55" fmla="*/ 1 h 177"/>
                  <a:gd name="T56" fmla="*/ 54 w 91"/>
                  <a:gd name="T57" fmla="*/ 0 h 177"/>
                  <a:gd name="T58" fmla="*/ 46 w 91"/>
                  <a:gd name="T59" fmla="*/ 0 h 177"/>
                  <a:gd name="T60" fmla="*/ 46 w 91"/>
                  <a:gd name="T61" fmla="*/ 0 h 177"/>
                  <a:gd name="T62" fmla="*/ 38 w 91"/>
                  <a:gd name="T63" fmla="*/ 0 h 177"/>
                  <a:gd name="T64" fmla="*/ 29 w 91"/>
                  <a:gd name="T65" fmla="*/ 1 h 177"/>
                  <a:gd name="T66" fmla="*/ 21 w 91"/>
                  <a:gd name="T67" fmla="*/ 3 h 177"/>
                  <a:gd name="T68" fmla="*/ 15 w 91"/>
                  <a:gd name="T69" fmla="*/ 6 h 177"/>
                  <a:gd name="T70" fmla="*/ 9 w 91"/>
                  <a:gd name="T71" fmla="*/ 9 h 177"/>
                  <a:gd name="T72" fmla="*/ 5 w 91"/>
                  <a:gd name="T73" fmla="*/ 11 h 177"/>
                  <a:gd name="T74" fmla="*/ 2 w 91"/>
                  <a:gd name="T75" fmla="*/ 15 h 177"/>
                  <a:gd name="T76" fmla="*/ 1 w 91"/>
                  <a:gd name="T77" fmla="*/ 18 h 177"/>
                  <a:gd name="T78" fmla="*/ 1 w 91"/>
                  <a:gd name="T79" fmla="*/ 18 h 177"/>
                  <a:gd name="T80" fmla="*/ 1 w 91"/>
                  <a:gd name="T81" fmla="*/ 24 h 177"/>
                  <a:gd name="T82" fmla="*/ 0 w 91"/>
                  <a:gd name="T83" fmla="*/ 39 h 177"/>
                  <a:gd name="T84" fmla="*/ 1 w 91"/>
                  <a:gd name="T85" fmla="*/ 63 h 177"/>
                  <a:gd name="T86" fmla="*/ 3 w 91"/>
                  <a:gd name="T87" fmla="*/ 76 h 177"/>
                  <a:gd name="T88" fmla="*/ 5 w 91"/>
                  <a:gd name="T89" fmla="*/ 92 h 177"/>
                  <a:gd name="T90" fmla="*/ 5 w 91"/>
                  <a:gd name="T91" fmla="*/ 92 h 177"/>
                  <a:gd name="T92" fmla="*/ 6 w 91"/>
                  <a:gd name="T93" fmla="*/ 98 h 177"/>
                  <a:gd name="T94" fmla="*/ 8 w 91"/>
                  <a:gd name="T95" fmla="*/ 101 h 177"/>
                  <a:gd name="T96" fmla="*/ 11 w 91"/>
                  <a:gd name="T97" fmla="*/ 104 h 177"/>
                  <a:gd name="T98" fmla="*/ 12 w 91"/>
                  <a:gd name="T99" fmla="*/ 109 h 177"/>
                  <a:gd name="T100" fmla="*/ 12 w 91"/>
                  <a:gd name="T101" fmla="*/ 109 h 177"/>
                  <a:gd name="T102" fmla="*/ 17 w 91"/>
                  <a:gd name="T103" fmla="*/ 139 h 177"/>
                  <a:gd name="T104" fmla="*/ 20 w 91"/>
                  <a:gd name="T105" fmla="*/ 156 h 177"/>
                  <a:gd name="T106" fmla="*/ 23 w 91"/>
                  <a:gd name="T107" fmla="*/ 168 h 177"/>
                  <a:gd name="T108" fmla="*/ 23 w 91"/>
                  <a:gd name="T109" fmla="*/ 168 h 177"/>
                  <a:gd name="T110" fmla="*/ 24 w 91"/>
                  <a:gd name="T111" fmla="*/ 173 h 177"/>
                  <a:gd name="T112" fmla="*/ 26 w 91"/>
                  <a:gd name="T113" fmla="*/ 175 h 177"/>
                  <a:gd name="T114" fmla="*/ 27 w 91"/>
                  <a:gd name="T115" fmla="*/ 176 h 177"/>
                  <a:gd name="T116" fmla="*/ 31 w 91"/>
                  <a:gd name="T117" fmla="*/ 177 h 177"/>
                  <a:gd name="T118" fmla="*/ 61 w 91"/>
                  <a:gd name="T119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1" h="177">
                    <a:moveTo>
                      <a:pt x="61" y="177"/>
                    </a:moveTo>
                    <a:lnTo>
                      <a:pt x="61" y="177"/>
                    </a:lnTo>
                    <a:lnTo>
                      <a:pt x="63" y="176"/>
                    </a:lnTo>
                    <a:lnTo>
                      <a:pt x="65" y="175"/>
                    </a:lnTo>
                    <a:lnTo>
                      <a:pt x="66" y="173"/>
                    </a:lnTo>
                    <a:lnTo>
                      <a:pt x="69" y="168"/>
                    </a:lnTo>
                    <a:lnTo>
                      <a:pt x="69" y="168"/>
                    </a:lnTo>
                    <a:lnTo>
                      <a:pt x="72" y="156"/>
                    </a:lnTo>
                    <a:lnTo>
                      <a:pt x="75" y="139"/>
                    </a:lnTo>
                    <a:lnTo>
                      <a:pt x="79" y="109"/>
                    </a:lnTo>
                    <a:lnTo>
                      <a:pt x="79" y="109"/>
                    </a:lnTo>
                    <a:lnTo>
                      <a:pt x="81" y="104"/>
                    </a:lnTo>
                    <a:lnTo>
                      <a:pt x="83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6"/>
                    </a:lnTo>
                    <a:lnTo>
                      <a:pt x="90" y="63"/>
                    </a:lnTo>
                    <a:lnTo>
                      <a:pt x="91" y="39"/>
                    </a:lnTo>
                    <a:lnTo>
                      <a:pt x="91" y="24"/>
                    </a:lnTo>
                    <a:lnTo>
                      <a:pt x="91" y="18"/>
                    </a:lnTo>
                    <a:lnTo>
                      <a:pt x="91" y="18"/>
                    </a:lnTo>
                    <a:lnTo>
                      <a:pt x="90" y="15"/>
                    </a:lnTo>
                    <a:lnTo>
                      <a:pt x="87" y="11"/>
                    </a:lnTo>
                    <a:lnTo>
                      <a:pt x="83" y="9"/>
                    </a:lnTo>
                    <a:lnTo>
                      <a:pt x="77" y="6"/>
                    </a:lnTo>
                    <a:lnTo>
                      <a:pt x="71" y="3"/>
                    </a:lnTo>
                    <a:lnTo>
                      <a:pt x="62" y="1"/>
                    </a:lnTo>
                    <a:lnTo>
                      <a:pt x="5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1"/>
                    </a:lnTo>
                    <a:lnTo>
                      <a:pt x="2" y="15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3" y="76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8"/>
                    </a:lnTo>
                    <a:lnTo>
                      <a:pt x="8" y="101"/>
                    </a:lnTo>
                    <a:lnTo>
                      <a:pt x="11" y="104"/>
                    </a:lnTo>
                    <a:lnTo>
                      <a:pt x="12" y="109"/>
                    </a:lnTo>
                    <a:lnTo>
                      <a:pt x="12" y="109"/>
                    </a:lnTo>
                    <a:lnTo>
                      <a:pt x="17" y="139"/>
                    </a:lnTo>
                    <a:lnTo>
                      <a:pt x="20" y="156"/>
                    </a:lnTo>
                    <a:lnTo>
                      <a:pt x="23" y="168"/>
                    </a:lnTo>
                    <a:lnTo>
                      <a:pt x="23" y="168"/>
                    </a:lnTo>
                    <a:lnTo>
                      <a:pt x="24" y="173"/>
                    </a:lnTo>
                    <a:lnTo>
                      <a:pt x="26" y="175"/>
                    </a:lnTo>
                    <a:lnTo>
                      <a:pt x="27" y="176"/>
                    </a:lnTo>
                    <a:lnTo>
                      <a:pt x="31" y="177"/>
                    </a:lnTo>
                    <a:lnTo>
                      <a:pt x="61" y="177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5" name="Freeform 15"/>
              <p:cNvSpPr>
                <a:spLocks/>
              </p:cNvSpPr>
              <p:nvPr/>
            </p:nvSpPr>
            <p:spPr bwMode="auto">
              <a:xfrm>
                <a:off x="999" y="1082"/>
                <a:ext cx="143" cy="143"/>
              </a:xfrm>
              <a:custGeom>
                <a:avLst/>
                <a:gdLst>
                  <a:gd name="T0" fmla="*/ 143 w 143"/>
                  <a:gd name="T1" fmla="*/ 72 h 143"/>
                  <a:gd name="T2" fmla="*/ 141 w 143"/>
                  <a:gd name="T3" fmla="*/ 87 h 143"/>
                  <a:gd name="T4" fmla="*/ 137 w 143"/>
                  <a:gd name="T5" fmla="*/ 100 h 143"/>
                  <a:gd name="T6" fmla="*/ 131 w 143"/>
                  <a:gd name="T7" fmla="*/ 111 h 143"/>
                  <a:gd name="T8" fmla="*/ 122 w 143"/>
                  <a:gd name="T9" fmla="*/ 123 h 143"/>
                  <a:gd name="T10" fmla="*/ 111 w 143"/>
                  <a:gd name="T11" fmla="*/ 131 h 143"/>
                  <a:gd name="T12" fmla="*/ 99 w 143"/>
                  <a:gd name="T13" fmla="*/ 138 h 143"/>
                  <a:gd name="T14" fmla="*/ 86 w 143"/>
                  <a:gd name="T15" fmla="*/ 142 h 143"/>
                  <a:gd name="T16" fmla="*/ 71 w 143"/>
                  <a:gd name="T17" fmla="*/ 143 h 143"/>
                  <a:gd name="T18" fmla="*/ 64 w 143"/>
                  <a:gd name="T19" fmla="*/ 143 h 143"/>
                  <a:gd name="T20" fmla="*/ 50 w 143"/>
                  <a:gd name="T21" fmla="*/ 140 h 143"/>
                  <a:gd name="T22" fmla="*/ 37 w 143"/>
                  <a:gd name="T23" fmla="*/ 135 h 143"/>
                  <a:gd name="T24" fmla="*/ 26 w 143"/>
                  <a:gd name="T25" fmla="*/ 127 h 143"/>
                  <a:gd name="T26" fmla="*/ 17 w 143"/>
                  <a:gd name="T27" fmla="*/ 117 h 143"/>
                  <a:gd name="T28" fmla="*/ 8 w 143"/>
                  <a:gd name="T29" fmla="*/ 106 h 143"/>
                  <a:gd name="T30" fmla="*/ 3 w 143"/>
                  <a:gd name="T31" fmla="*/ 93 h 143"/>
                  <a:gd name="T32" fmla="*/ 0 w 143"/>
                  <a:gd name="T33" fmla="*/ 79 h 143"/>
                  <a:gd name="T34" fmla="*/ 0 w 143"/>
                  <a:gd name="T35" fmla="*/ 72 h 143"/>
                  <a:gd name="T36" fmla="*/ 1 w 143"/>
                  <a:gd name="T37" fmla="*/ 58 h 143"/>
                  <a:gd name="T38" fmla="*/ 5 w 143"/>
                  <a:gd name="T39" fmla="*/ 44 h 143"/>
                  <a:gd name="T40" fmla="*/ 13 w 143"/>
                  <a:gd name="T41" fmla="*/ 32 h 143"/>
                  <a:gd name="T42" fmla="*/ 21 w 143"/>
                  <a:gd name="T43" fmla="*/ 22 h 143"/>
                  <a:gd name="T44" fmla="*/ 31 w 143"/>
                  <a:gd name="T45" fmla="*/ 13 h 143"/>
                  <a:gd name="T46" fmla="*/ 43 w 143"/>
                  <a:gd name="T47" fmla="*/ 6 h 143"/>
                  <a:gd name="T48" fmla="*/ 57 w 143"/>
                  <a:gd name="T49" fmla="*/ 2 h 143"/>
                  <a:gd name="T50" fmla="*/ 71 w 143"/>
                  <a:gd name="T51" fmla="*/ 0 h 143"/>
                  <a:gd name="T52" fmla="*/ 78 w 143"/>
                  <a:gd name="T53" fmla="*/ 1 h 143"/>
                  <a:gd name="T54" fmla="*/ 93 w 143"/>
                  <a:gd name="T55" fmla="*/ 3 h 143"/>
                  <a:gd name="T56" fmla="*/ 105 w 143"/>
                  <a:gd name="T57" fmla="*/ 9 h 143"/>
                  <a:gd name="T58" fmla="*/ 116 w 143"/>
                  <a:gd name="T59" fmla="*/ 17 h 143"/>
                  <a:gd name="T60" fmla="*/ 127 w 143"/>
                  <a:gd name="T61" fmla="*/ 26 h 143"/>
                  <a:gd name="T62" fmla="*/ 134 w 143"/>
                  <a:gd name="T63" fmla="*/ 38 h 143"/>
                  <a:gd name="T64" fmla="*/ 139 w 143"/>
                  <a:gd name="T65" fmla="*/ 51 h 143"/>
                  <a:gd name="T66" fmla="*/ 142 w 143"/>
                  <a:gd name="T67" fmla="*/ 65 h 143"/>
                  <a:gd name="T68" fmla="*/ 143 w 143"/>
                  <a:gd name="T69" fmla="*/ 72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3" h="143">
                    <a:moveTo>
                      <a:pt x="143" y="72"/>
                    </a:moveTo>
                    <a:lnTo>
                      <a:pt x="143" y="72"/>
                    </a:lnTo>
                    <a:lnTo>
                      <a:pt x="142" y="79"/>
                    </a:lnTo>
                    <a:lnTo>
                      <a:pt x="141" y="87"/>
                    </a:lnTo>
                    <a:lnTo>
                      <a:pt x="139" y="93"/>
                    </a:lnTo>
                    <a:lnTo>
                      <a:pt x="137" y="100"/>
                    </a:lnTo>
                    <a:lnTo>
                      <a:pt x="134" y="106"/>
                    </a:lnTo>
                    <a:lnTo>
                      <a:pt x="131" y="111"/>
                    </a:lnTo>
                    <a:lnTo>
                      <a:pt x="127" y="117"/>
                    </a:lnTo>
                    <a:lnTo>
                      <a:pt x="122" y="123"/>
                    </a:lnTo>
                    <a:lnTo>
                      <a:pt x="116" y="127"/>
                    </a:lnTo>
                    <a:lnTo>
                      <a:pt x="111" y="131"/>
                    </a:lnTo>
                    <a:lnTo>
                      <a:pt x="105" y="135"/>
                    </a:lnTo>
                    <a:lnTo>
                      <a:pt x="99" y="138"/>
                    </a:lnTo>
                    <a:lnTo>
                      <a:pt x="93" y="140"/>
                    </a:lnTo>
                    <a:lnTo>
                      <a:pt x="86" y="142"/>
                    </a:lnTo>
                    <a:lnTo>
                      <a:pt x="78" y="143"/>
                    </a:lnTo>
                    <a:lnTo>
                      <a:pt x="71" y="143"/>
                    </a:lnTo>
                    <a:lnTo>
                      <a:pt x="71" y="143"/>
                    </a:lnTo>
                    <a:lnTo>
                      <a:pt x="64" y="143"/>
                    </a:lnTo>
                    <a:lnTo>
                      <a:pt x="57" y="142"/>
                    </a:lnTo>
                    <a:lnTo>
                      <a:pt x="50" y="140"/>
                    </a:lnTo>
                    <a:lnTo>
                      <a:pt x="43" y="138"/>
                    </a:lnTo>
                    <a:lnTo>
                      <a:pt x="37" y="135"/>
                    </a:lnTo>
                    <a:lnTo>
                      <a:pt x="31" y="131"/>
                    </a:lnTo>
                    <a:lnTo>
                      <a:pt x="26" y="127"/>
                    </a:lnTo>
                    <a:lnTo>
                      <a:pt x="21" y="123"/>
                    </a:lnTo>
                    <a:lnTo>
                      <a:pt x="17" y="117"/>
                    </a:lnTo>
                    <a:lnTo>
                      <a:pt x="13" y="111"/>
                    </a:lnTo>
                    <a:lnTo>
                      <a:pt x="8" y="106"/>
                    </a:lnTo>
                    <a:lnTo>
                      <a:pt x="5" y="100"/>
                    </a:lnTo>
                    <a:lnTo>
                      <a:pt x="3" y="93"/>
                    </a:lnTo>
                    <a:lnTo>
                      <a:pt x="1" y="87"/>
                    </a:lnTo>
                    <a:lnTo>
                      <a:pt x="0" y="79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65"/>
                    </a:lnTo>
                    <a:lnTo>
                      <a:pt x="1" y="58"/>
                    </a:lnTo>
                    <a:lnTo>
                      <a:pt x="3" y="51"/>
                    </a:lnTo>
                    <a:lnTo>
                      <a:pt x="5" y="44"/>
                    </a:lnTo>
                    <a:lnTo>
                      <a:pt x="8" y="38"/>
                    </a:lnTo>
                    <a:lnTo>
                      <a:pt x="13" y="32"/>
                    </a:lnTo>
                    <a:lnTo>
                      <a:pt x="17" y="26"/>
                    </a:lnTo>
                    <a:lnTo>
                      <a:pt x="21" y="22"/>
                    </a:lnTo>
                    <a:lnTo>
                      <a:pt x="26" y="17"/>
                    </a:lnTo>
                    <a:lnTo>
                      <a:pt x="31" y="13"/>
                    </a:lnTo>
                    <a:lnTo>
                      <a:pt x="37" y="9"/>
                    </a:lnTo>
                    <a:lnTo>
                      <a:pt x="43" y="6"/>
                    </a:lnTo>
                    <a:lnTo>
                      <a:pt x="50" y="3"/>
                    </a:lnTo>
                    <a:lnTo>
                      <a:pt x="57" y="2"/>
                    </a:lnTo>
                    <a:lnTo>
                      <a:pt x="64" y="1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8" y="1"/>
                    </a:lnTo>
                    <a:lnTo>
                      <a:pt x="86" y="2"/>
                    </a:lnTo>
                    <a:lnTo>
                      <a:pt x="93" y="3"/>
                    </a:lnTo>
                    <a:lnTo>
                      <a:pt x="99" y="6"/>
                    </a:lnTo>
                    <a:lnTo>
                      <a:pt x="105" y="9"/>
                    </a:lnTo>
                    <a:lnTo>
                      <a:pt x="111" y="13"/>
                    </a:lnTo>
                    <a:lnTo>
                      <a:pt x="116" y="17"/>
                    </a:lnTo>
                    <a:lnTo>
                      <a:pt x="122" y="22"/>
                    </a:lnTo>
                    <a:lnTo>
                      <a:pt x="127" y="26"/>
                    </a:lnTo>
                    <a:lnTo>
                      <a:pt x="131" y="32"/>
                    </a:lnTo>
                    <a:lnTo>
                      <a:pt x="134" y="38"/>
                    </a:lnTo>
                    <a:lnTo>
                      <a:pt x="137" y="44"/>
                    </a:lnTo>
                    <a:lnTo>
                      <a:pt x="139" y="51"/>
                    </a:lnTo>
                    <a:lnTo>
                      <a:pt x="141" y="58"/>
                    </a:lnTo>
                    <a:lnTo>
                      <a:pt x="142" y="65"/>
                    </a:lnTo>
                    <a:lnTo>
                      <a:pt x="143" y="72"/>
                    </a:lnTo>
                    <a:lnTo>
                      <a:pt x="143" y="7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6" name="Freeform 16"/>
              <p:cNvSpPr>
                <a:spLocks/>
              </p:cNvSpPr>
              <p:nvPr/>
            </p:nvSpPr>
            <p:spPr bwMode="auto">
              <a:xfrm>
                <a:off x="1016" y="1165"/>
                <a:ext cx="109" cy="47"/>
              </a:xfrm>
              <a:custGeom>
                <a:avLst/>
                <a:gdLst>
                  <a:gd name="T0" fmla="*/ 0 w 109"/>
                  <a:gd name="T1" fmla="*/ 0 h 47"/>
                  <a:gd name="T2" fmla="*/ 0 w 109"/>
                  <a:gd name="T3" fmla="*/ 0 h 47"/>
                  <a:gd name="T4" fmla="*/ 3 w 109"/>
                  <a:gd name="T5" fmla="*/ 10 h 47"/>
                  <a:gd name="T6" fmla="*/ 6 w 109"/>
                  <a:gd name="T7" fmla="*/ 19 h 47"/>
                  <a:gd name="T8" fmla="*/ 12 w 109"/>
                  <a:gd name="T9" fmla="*/ 26 h 47"/>
                  <a:gd name="T10" fmla="*/ 18 w 109"/>
                  <a:gd name="T11" fmla="*/ 33 h 47"/>
                  <a:gd name="T12" fmla="*/ 26 w 109"/>
                  <a:gd name="T13" fmla="*/ 39 h 47"/>
                  <a:gd name="T14" fmla="*/ 35 w 109"/>
                  <a:gd name="T15" fmla="*/ 43 h 47"/>
                  <a:gd name="T16" fmla="*/ 44 w 109"/>
                  <a:gd name="T17" fmla="*/ 46 h 47"/>
                  <a:gd name="T18" fmla="*/ 54 w 109"/>
                  <a:gd name="T19" fmla="*/ 47 h 47"/>
                  <a:gd name="T20" fmla="*/ 54 w 109"/>
                  <a:gd name="T21" fmla="*/ 47 h 47"/>
                  <a:gd name="T22" fmla="*/ 64 w 109"/>
                  <a:gd name="T23" fmla="*/ 46 h 47"/>
                  <a:gd name="T24" fmla="*/ 74 w 109"/>
                  <a:gd name="T25" fmla="*/ 43 h 47"/>
                  <a:gd name="T26" fmla="*/ 83 w 109"/>
                  <a:gd name="T27" fmla="*/ 39 h 47"/>
                  <a:gd name="T28" fmla="*/ 90 w 109"/>
                  <a:gd name="T29" fmla="*/ 33 h 47"/>
                  <a:gd name="T30" fmla="*/ 97 w 109"/>
                  <a:gd name="T31" fmla="*/ 26 h 47"/>
                  <a:gd name="T32" fmla="*/ 102 w 109"/>
                  <a:gd name="T33" fmla="*/ 19 h 47"/>
                  <a:gd name="T34" fmla="*/ 107 w 109"/>
                  <a:gd name="T35" fmla="*/ 10 h 47"/>
                  <a:gd name="T36" fmla="*/ 109 w 109"/>
                  <a:gd name="T37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7">
                    <a:moveTo>
                      <a:pt x="0" y="0"/>
                    </a:moveTo>
                    <a:lnTo>
                      <a:pt x="0" y="0"/>
                    </a:lnTo>
                    <a:lnTo>
                      <a:pt x="3" y="10"/>
                    </a:lnTo>
                    <a:lnTo>
                      <a:pt x="6" y="19"/>
                    </a:lnTo>
                    <a:lnTo>
                      <a:pt x="12" y="26"/>
                    </a:lnTo>
                    <a:lnTo>
                      <a:pt x="18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6"/>
                    </a:lnTo>
                    <a:lnTo>
                      <a:pt x="54" y="47"/>
                    </a:lnTo>
                    <a:lnTo>
                      <a:pt x="54" y="47"/>
                    </a:lnTo>
                    <a:lnTo>
                      <a:pt x="64" y="46"/>
                    </a:lnTo>
                    <a:lnTo>
                      <a:pt x="74" y="43"/>
                    </a:lnTo>
                    <a:lnTo>
                      <a:pt x="83" y="39"/>
                    </a:lnTo>
                    <a:lnTo>
                      <a:pt x="90" y="33"/>
                    </a:lnTo>
                    <a:lnTo>
                      <a:pt x="97" y="26"/>
                    </a:lnTo>
                    <a:lnTo>
                      <a:pt x="102" y="19"/>
                    </a:lnTo>
                    <a:lnTo>
                      <a:pt x="107" y="10"/>
                    </a:lnTo>
                    <a:lnTo>
                      <a:pt x="10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7" name="Freeform 17"/>
              <p:cNvSpPr>
                <a:spLocks/>
              </p:cNvSpPr>
              <p:nvPr/>
            </p:nvSpPr>
            <p:spPr bwMode="auto">
              <a:xfrm>
                <a:off x="1040" y="1112"/>
                <a:ext cx="14" cy="36"/>
              </a:xfrm>
              <a:custGeom>
                <a:avLst/>
                <a:gdLst>
                  <a:gd name="T0" fmla="*/ 8 w 14"/>
                  <a:gd name="T1" fmla="*/ 0 h 36"/>
                  <a:gd name="T2" fmla="*/ 8 w 14"/>
                  <a:gd name="T3" fmla="*/ 0 h 36"/>
                  <a:gd name="T4" fmla="*/ 5 w 14"/>
                  <a:gd name="T5" fmla="*/ 0 h 36"/>
                  <a:gd name="T6" fmla="*/ 4 w 14"/>
                  <a:gd name="T7" fmla="*/ 1 h 36"/>
                  <a:gd name="T8" fmla="*/ 2 w 14"/>
                  <a:gd name="T9" fmla="*/ 5 h 36"/>
                  <a:gd name="T10" fmla="*/ 1 w 14"/>
                  <a:gd name="T11" fmla="*/ 11 h 36"/>
                  <a:gd name="T12" fmla="*/ 0 w 14"/>
                  <a:gd name="T13" fmla="*/ 19 h 36"/>
                  <a:gd name="T14" fmla="*/ 0 w 14"/>
                  <a:gd name="T15" fmla="*/ 19 h 36"/>
                  <a:gd name="T16" fmla="*/ 1 w 14"/>
                  <a:gd name="T17" fmla="*/ 26 h 36"/>
                  <a:gd name="T18" fmla="*/ 2 w 14"/>
                  <a:gd name="T19" fmla="*/ 31 h 36"/>
                  <a:gd name="T20" fmla="*/ 4 w 14"/>
                  <a:gd name="T21" fmla="*/ 35 h 36"/>
                  <a:gd name="T22" fmla="*/ 5 w 14"/>
                  <a:gd name="T23" fmla="*/ 36 h 36"/>
                  <a:gd name="T24" fmla="*/ 8 w 14"/>
                  <a:gd name="T25" fmla="*/ 36 h 36"/>
                  <a:gd name="T26" fmla="*/ 8 w 14"/>
                  <a:gd name="T27" fmla="*/ 36 h 36"/>
                  <a:gd name="T28" fmla="*/ 9 w 14"/>
                  <a:gd name="T29" fmla="*/ 36 h 36"/>
                  <a:gd name="T30" fmla="*/ 10 w 14"/>
                  <a:gd name="T31" fmla="*/ 35 h 36"/>
                  <a:gd name="T32" fmla="*/ 13 w 14"/>
                  <a:gd name="T33" fmla="*/ 31 h 36"/>
                  <a:gd name="T34" fmla="*/ 14 w 14"/>
                  <a:gd name="T35" fmla="*/ 26 h 36"/>
                  <a:gd name="T36" fmla="*/ 14 w 14"/>
                  <a:gd name="T37" fmla="*/ 19 h 36"/>
                  <a:gd name="T38" fmla="*/ 14 w 14"/>
                  <a:gd name="T39" fmla="*/ 19 h 36"/>
                  <a:gd name="T40" fmla="*/ 14 w 14"/>
                  <a:gd name="T41" fmla="*/ 11 h 36"/>
                  <a:gd name="T42" fmla="*/ 13 w 14"/>
                  <a:gd name="T43" fmla="*/ 5 h 36"/>
                  <a:gd name="T44" fmla="*/ 10 w 14"/>
                  <a:gd name="T45" fmla="*/ 1 h 36"/>
                  <a:gd name="T46" fmla="*/ 9 w 14"/>
                  <a:gd name="T47" fmla="*/ 0 h 36"/>
                  <a:gd name="T48" fmla="*/ 8 w 14"/>
                  <a:gd name="T49" fmla="*/ 0 h 36"/>
                  <a:gd name="T50" fmla="*/ 8 w 14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6">
                    <a:moveTo>
                      <a:pt x="8" y="0"/>
                    </a:moveTo>
                    <a:lnTo>
                      <a:pt x="8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1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8" y="36"/>
                    </a:lnTo>
                    <a:lnTo>
                      <a:pt x="8" y="36"/>
                    </a:lnTo>
                    <a:lnTo>
                      <a:pt x="9" y="36"/>
                    </a:lnTo>
                    <a:lnTo>
                      <a:pt x="10" y="35"/>
                    </a:lnTo>
                    <a:lnTo>
                      <a:pt x="13" y="31"/>
                    </a:lnTo>
                    <a:lnTo>
                      <a:pt x="14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4" y="11"/>
                    </a:lnTo>
                    <a:lnTo>
                      <a:pt x="13" y="5"/>
                    </a:lnTo>
                    <a:lnTo>
                      <a:pt x="10" y="1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8" name="Freeform 18"/>
              <p:cNvSpPr>
                <a:spLocks/>
              </p:cNvSpPr>
              <p:nvPr/>
            </p:nvSpPr>
            <p:spPr bwMode="auto">
              <a:xfrm>
                <a:off x="1087" y="1112"/>
                <a:ext cx="13" cy="36"/>
              </a:xfrm>
              <a:custGeom>
                <a:avLst/>
                <a:gdLst>
                  <a:gd name="T0" fmla="*/ 7 w 13"/>
                  <a:gd name="T1" fmla="*/ 0 h 36"/>
                  <a:gd name="T2" fmla="*/ 7 w 13"/>
                  <a:gd name="T3" fmla="*/ 0 h 36"/>
                  <a:gd name="T4" fmla="*/ 5 w 13"/>
                  <a:gd name="T5" fmla="*/ 0 h 36"/>
                  <a:gd name="T6" fmla="*/ 4 w 13"/>
                  <a:gd name="T7" fmla="*/ 1 h 36"/>
                  <a:gd name="T8" fmla="*/ 2 w 13"/>
                  <a:gd name="T9" fmla="*/ 5 h 36"/>
                  <a:gd name="T10" fmla="*/ 0 w 13"/>
                  <a:gd name="T11" fmla="*/ 11 h 36"/>
                  <a:gd name="T12" fmla="*/ 0 w 13"/>
                  <a:gd name="T13" fmla="*/ 19 h 36"/>
                  <a:gd name="T14" fmla="*/ 0 w 13"/>
                  <a:gd name="T15" fmla="*/ 19 h 36"/>
                  <a:gd name="T16" fmla="*/ 0 w 13"/>
                  <a:gd name="T17" fmla="*/ 26 h 36"/>
                  <a:gd name="T18" fmla="*/ 2 w 13"/>
                  <a:gd name="T19" fmla="*/ 31 h 36"/>
                  <a:gd name="T20" fmla="*/ 4 w 13"/>
                  <a:gd name="T21" fmla="*/ 35 h 36"/>
                  <a:gd name="T22" fmla="*/ 5 w 13"/>
                  <a:gd name="T23" fmla="*/ 36 h 36"/>
                  <a:gd name="T24" fmla="*/ 7 w 13"/>
                  <a:gd name="T25" fmla="*/ 36 h 36"/>
                  <a:gd name="T26" fmla="*/ 7 w 13"/>
                  <a:gd name="T27" fmla="*/ 36 h 36"/>
                  <a:gd name="T28" fmla="*/ 8 w 13"/>
                  <a:gd name="T29" fmla="*/ 36 h 36"/>
                  <a:gd name="T30" fmla="*/ 9 w 13"/>
                  <a:gd name="T31" fmla="*/ 35 h 36"/>
                  <a:gd name="T32" fmla="*/ 11 w 13"/>
                  <a:gd name="T33" fmla="*/ 31 h 36"/>
                  <a:gd name="T34" fmla="*/ 13 w 13"/>
                  <a:gd name="T35" fmla="*/ 26 h 36"/>
                  <a:gd name="T36" fmla="*/ 13 w 13"/>
                  <a:gd name="T37" fmla="*/ 19 h 36"/>
                  <a:gd name="T38" fmla="*/ 13 w 13"/>
                  <a:gd name="T39" fmla="*/ 19 h 36"/>
                  <a:gd name="T40" fmla="*/ 13 w 13"/>
                  <a:gd name="T41" fmla="*/ 11 h 36"/>
                  <a:gd name="T42" fmla="*/ 11 w 13"/>
                  <a:gd name="T43" fmla="*/ 5 h 36"/>
                  <a:gd name="T44" fmla="*/ 9 w 13"/>
                  <a:gd name="T45" fmla="*/ 1 h 36"/>
                  <a:gd name="T46" fmla="*/ 8 w 13"/>
                  <a:gd name="T47" fmla="*/ 0 h 36"/>
                  <a:gd name="T48" fmla="*/ 7 w 13"/>
                  <a:gd name="T49" fmla="*/ 0 h 36"/>
                  <a:gd name="T50" fmla="*/ 7 w 13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6">
                    <a:moveTo>
                      <a:pt x="7" y="0"/>
                    </a:moveTo>
                    <a:lnTo>
                      <a:pt x="7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7" y="36"/>
                    </a:lnTo>
                    <a:lnTo>
                      <a:pt x="7" y="36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1"/>
                    </a:lnTo>
                    <a:lnTo>
                      <a:pt x="13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3" y="11"/>
                    </a:lnTo>
                    <a:lnTo>
                      <a:pt x="11" y="5"/>
                    </a:lnTo>
                    <a:lnTo>
                      <a:pt x="9" y="1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9" name="Freeform 19"/>
              <p:cNvSpPr>
                <a:spLocks/>
              </p:cNvSpPr>
              <p:nvPr/>
            </p:nvSpPr>
            <p:spPr bwMode="auto">
              <a:xfrm>
                <a:off x="4336" y="2612"/>
                <a:ext cx="142" cy="142"/>
              </a:xfrm>
              <a:custGeom>
                <a:avLst/>
                <a:gdLst>
                  <a:gd name="T0" fmla="*/ 142 w 142"/>
                  <a:gd name="T1" fmla="*/ 70 h 142"/>
                  <a:gd name="T2" fmla="*/ 141 w 142"/>
                  <a:gd name="T3" fmla="*/ 85 h 142"/>
                  <a:gd name="T4" fmla="*/ 137 w 142"/>
                  <a:gd name="T5" fmla="*/ 98 h 142"/>
                  <a:gd name="T6" fmla="*/ 130 w 142"/>
                  <a:gd name="T7" fmla="*/ 111 h 142"/>
                  <a:gd name="T8" fmla="*/ 122 w 142"/>
                  <a:gd name="T9" fmla="*/ 121 h 142"/>
                  <a:gd name="T10" fmla="*/ 111 w 142"/>
                  <a:gd name="T11" fmla="*/ 130 h 142"/>
                  <a:gd name="T12" fmla="*/ 99 w 142"/>
                  <a:gd name="T13" fmla="*/ 136 h 142"/>
                  <a:gd name="T14" fmla="*/ 86 w 142"/>
                  <a:gd name="T15" fmla="*/ 140 h 142"/>
                  <a:gd name="T16" fmla="*/ 71 w 142"/>
                  <a:gd name="T17" fmla="*/ 142 h 142"/>
                  <a:gd name="T18" fmla="*/ 64 w 142"/>
                  <a:gd name="T19" fmla="*/ 141 h 142"/>
                  <a:gd name="T20" fmla="*/ 50 w 142"/>
                  <a:gd name="T21" fmla="*/ 138 h 142"/>
                  <a:gd name="T22" fmla="*/ 38 w 142"/>
                  <a:gd name="T23" fmla="*/ 133 h 142"/>
                  <a:gd name="T24" fmla="*/ 25 w 142"/>
                  <a:gd name="T25" fmla="*/ 126 h 142"/>
                  <a:gd name="T26" fmla="*/ 16 w 142"/>
                  <a:gd name="T27" fmla="*/ 116 h 142"/>
                  <a:gd name="T28" fmla="*/ 9 w 142"/>
                  <a:gd name="T29" fmla="*/ 104 h 142"/>
                  <a:gd name="T30" fmla="*/ 3 w 142"/>
                  <a:gd name="T31" fmla="*/ 92 h 142"/>
                  <a:gd name="T32" fmla="*/ 1 w 142"/>
                  <a:gd name="T33" fmla="*/ 78 h 142"/>
                  <a:gd name="T34" fmla="*/ 0 w 142"/>
                  <a:gd name="T35" fmla="*/ 70 h 142"/>
                  <a:gd name="T36" fmla="*/ 2 w 142"/>
                  <a:gd name="T37" fmla="*/ 56 h 142"/>
                  <a:gd name="T38" fmla="*/ 6 w 142"/>
                  <a:gd name="T39" fmla="*/ 43 h 142"/>
                  <a:gd name="T40" fmla="*/ 12 w 142"/>
                  <a:gd name="T41" fmla="*/ 30 h 142"/>
                  <a:gd name="T42" fmla="*/ 21 w 142"/>
                  <a:gd name="T43" fmla="*/ 20 h 142"/>
                  <a:gd name="T44" fmla="*/ 31 w 142"/>
                  <a:gd name="T45" fmla="*/ 11 h 142"/>
                  <a:gd name="T46" fmla="*/ 44 w 142"/>
                  <a:gd name="T47" fmla="*/ 5 h 142"/>
                  <a:gd name="T48" fmla="*/ 57 w 142"/>
                  <a:gd name="T49" fmla="*/ 1 h 142"/>
                  <a:gd name="T50" fmla="*/ 71 w 142"/>
                  <a:gd name="T51" fmla="*/ 0 h 142"/>
                  <a:gd name="T52" fmla="*/ 79 w 142"/>
                  <a:gd name="T53" fmla="*/ 0 h 142"/>
                  <a:gd name="T54" fmla="*/ 92 w 142"/>
                  <a:gd name="T55" fmla="*/ 3 h 142"/>
                  <a:gd name="T56" fmla="*/ 105 w 142"/>
                  <a:gd name="T57" fmla="*/ 8 h 142"/>
                  <a:gd name="T58" fmla="*/ 117 w 142"/>
                  <a:gd name="T59" fmla="*/ 15 h 142"/>
                  <a:gd name="T60" fmla="*/ 126 w 142"/>
                  <a:gd name="T61" fmla="*/ 25 h 142"/>
                  <a:gd name="T62" fmla="*/ 134 w 142"/>
                  <a:gd name="T63" fmla="*/ 37 h 142"/>
                  <a:gd name="T64" fmla="*/ 139 w 142"/>
                  <a:gd name="T65" fmla="*/ 49 h 142"/>
                  <a:gd name="T66" fmla="*/ 142 w 142"/>
                  <a:gd name="T67" fmla="*/ 63 h 142"/>
                  <a:gd name="T68" fmla="*/ 142 w 142"/>
                  <a:gd name="T69" fmla="*/ 7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" h="142">
                    <a:moveTo>
                      <a:pt x="142" y="70"/>
                    </a:moveTo>
                    <a:lnTo>
                      <a:pt x="142" y="70"/>
                    </a:lnTo>
                    <a:lnTo>
                      <a:pt x="142" y="78"/>
                    </a:lnTo>
                    <a:lnTo>
                      <a:pt x="141" y="85"/>
                    </a:lnTo>
                    <a:lnTo>
                      <a:pt x="139" y="92"/>
                    </a:lnTo>
                    <a:lnTo>
                      <a:pt x="137" y="98"/>
                    </a:lnTo>
                    <a:lnTo>
                      <a:pt x="134" y="104"/>
                    </a:lnTo>
                    <a:lnTo>
                      <a:pt x="130" y="111"/>
                    </a:lnTo>
                    <a:lnTo>
                      <a:pt x="126" y="116"/>
                    </a:lnTo>
                    <a:lnTo>
                      <a:pt x="122" y="121"/>
                    </a:lnTo>
                    <a:lnTo>
                      <a:pt x="117" y="126"/>
                    </a:lnTo>
                    <a:lnTo>
                      <a:pt x="111" y="130"/>
                    </a:lnTo>
                    <a:lnTo>
                      <a:pt x="105" y="133"/>
                    </a:lnTo>
                    <a:lnTo>
                      <a:pt x="99" y="136"/>
                    </a:lnTo>
                    <a:lnTo>
                      <a:pt x="92" y="138"/>
                    </a:lnTo>
                    <a:lnTo>
                      <a:pt x="86" y="140"/>
                    </a:lnTo>
                    <a:lnTo>
                      <a:pt x="79" y="141"/>
                    </a:lnTo>
                    <a:lnTo>
                      <a:pt x="71" y="142"/>
                    </a:lnTo>
                    <a:lnTo>
                      <a:pt x="71" y="142"/>
                    </a:lnTo>
                    <a:lnTo>
                      <a:pt x="64" y="141"/>
                    </a:lnTo>
                    <a:lnTo>
                      <a:pt x="57" y="140"/>
                    </a:lnTo>
                    <a:lnTo>
                      <a:pt x="50" y="138"/>
                    </a:lnTo>
                    <a:lnTo>
                      <a:pt x="44" y="136"/>
                    </a:lnTo>
                    <a:lnTo>
                      <a:pt x="38" y="133"/>
                    </a:lnTo>
                    <a:lnTo>
                      <a:pt x="31" y="130"/>
                    </a:lnTo>
                    <a:lnTo>
                      <a:pt x="25" y="126"/>
                    </a:lnTo>
                    <a:lnTo>
                      <a:pt x="21" y="121"/>
                    </a:lnTo>
                    <a:lnTo>
                      <a:pt x="16" y="116"/>
                    </a:lnTo>
                    <a:lnTo>
                      <a:pt x="12" y="111"/>
                    </a:lnTo>
                    <a:lnTo>
                      <a:pt x="9" y="104"/>
                    </a:lnTo>
                    <a:lnTo>
                      <a:pt x="6" y="98"/>
                    </a:lnTo>
                    <a:lnTo>
                      <a:pt x="3" y="92"/>
                    </a:lnTo>
                    <a:lnTo>
                      <a:pt x="2" y="85"/>
                    </a:lnTo>
                    <a:lnTo>
                      <a:pt x="1" y="78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9" y="37"/>
                    </a:lnTo>
                    <a:lnTo>
                      <a:pt x="12" y="30"/>
                    </a:lnTo>
                    <a:lnTo>
                      <a:pt x="16" y="25"/>
                    </a:lnTo>
                    <a:lnTo>
                      <a:pt x="21" y="20"/>
                    </a:lnTo>
                    <a:lnTo>
                      <a:pt x="25" y="15"/>
                    </a:lnTo>
                    <a:lnTo>
                      <a:pt x="31" y="11"/>
                    </a:lnTo>
                    <a:lnTo>
                      <a:pt x="38" y="8"/>
                    </a:lnTo>
                    <a:lnTo>
                      <a:pt x="44" y="5"/>
                    </a:lnTo>
                    <a:lnTo>
                      <a:pt x="50" y="3"/>
                    </a:lnTo>
                    <a:lnTo>
                      <a:pt x="57" y="1"/>
                    </a:lnTo>
                    <a:lnTo>
                      <a:pt x="64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9" y="0"/>
                    </a:lnTo>
                    <a:lnTo>
                      <a:pt x="86" y="1"/>
                    </a:lnTo>
                    <a:lnTo>
                      <a:pt x="92" y="3"/>
                    </a:lnTo>
                    <a:lnTo>
                      <a:pt x="99" y="5"/>
                    </a:lnTo>
                    <a:lnTo>
                      <a:pt x="105" y="8"/>
                    </a:lnTo>
                    <a:lnTo>
                      <a:pt x="111" y="11"/>
                    </a:lnTo>
                    <a:lnTo>
                      <a:pt x="117" y="15"/>
                    </a:lnTo>
                    <a:lnTo>
                      <a:pt x="122" y="20"/>
                    </a:lnTo>
                    <a:lnTo>
                      <a:pt x="126" y="25"/>
                    </a:lnTo>
                    <a:lnTo>
                      <a:pt x="130" y="30"/>
                    </a:lnTo>
                    <a:lnTo>
                      <a:pt x="134" y="37"/>
                    </a:lnTo>
                    <a:lnTo>
                      <a:pt x="137" y="43"/>
                    </a:lnTo>
                    <a:lnTo>
                      <a:pt x="139" y="49"/>
                    </a:lnTo>
                    <a:lnTo>
                      <a:pt x="141" y="56"/>
                    </a:lnTo>
                    <a:lnTo>
                      <a:pt x="142" y="63"/>
                    </a:lnTo>
                    <a:lnTo>
                      <a:pt x="142" y="70"/>
                    </a:lnTo>
                    <a:lnTo>
                      <a:pt x="142" y="7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0" name="Freeform 20"/>
              <p:cNvSpPr>
                <a:spLocks/>
              </p:cNvSpPr>
              <p:nvPr/>
            </p:nvSpPr>
            <p:spPr bwMode="auto">
              <a:xfrm>
                <a:off x="4353" y="2694"/>
                <a:ext cx="109" cy="46"/>
              </a:xfrm>
              <a:custGeom>
                <a:avLst/>
                <a:gdLst>
                  <a:gd name="T0" fmla="*/ 0 w 109"/>
                  <a:gd name="T1" fmla="*/ 0 h 46"/>
                  <a:gd name="T2" fmla="*/ 0 w 109"/>
                  <a:gd name="T3" fmla="*/ 0 h 46"/>
                  <a:gd name="T4" fmla="*/ 2 w 109"/>
                  <a:gd name="T5" fmla="*/ 9 h 46"/>
                  <a:gd name="T6" fmla="*/ 6 w 109"/>
                  <a:gd name="T7" fmla="*/ 18 h 46"/>
                  <a:gd name="T8" fmla="*/ 11 w 109"/>
                  <a:gd name="T9" fmla="*/ 27 h 46"/>
                  <a:gd name="T10" fmla="*/ 19 w 109"/>
                  <a:gd name="T11" fmla="*/ 33 h 46"/>
                  <a:gd name="T12" fmla="*/ 26 w 109"/>
                  <a:gd name="T13" fmla="*/ 39 h 46"/>
                  <a:gd name="T14" fmla="*/ 35 w 109"/>
                  <a:gd name="T15" fmla="*/ 43 h 46"/>
                  <a:gd name="T16" fmla="*/ 44 w 109"/>
                  <a:gd name="T17" fmla="*/ 45 h 46"/>
                  <a:gd name="T18" fmla="*/ 54 w 109"/>
                  <a:gd name="T19" fmla="*/ 46 h 46"/>
                  <a:gd name="T20" fmla="*/ 54 w 109"/>
                  <a:gd name="T21" fmla="*/ 46 h 46"/>
                  <a:gd name="T22" fmla="*/ 64 w 109"/>
                  <a:gd name="T23" fmla="*/ 45 h 46"/>
                  <a:gd name="T24" fmla="*/ 74 w 109"/>
                  <a:gd name="T25" fmla="*/ 43 h 46"/>
                  <a:gd name="T26" fmla="*/ 82 w 109"/>
                  <a:gd name="T27" fmla="*/ 39 h 46"/>
                  <a:gd name="T28" fmla="*/ 90 w 109"/>
                  <a:gd name="T29" fmla="*/ 33 h 46"/>
                  <a:gd name="T30" fmla="*/ 97 w 109"/>
                  <a:gd name="T31" fmla="*/ 27 h 46"/>
                  <a:gd name="T32" fmla="*/ 102 w 109"/>
                  <a:gd name="T33" fmla="*/ 18 h 46"/>
                  <a:gd name="T34" fmla="*/ 106 w 109"/>
                  <a:gd name="T35" fmla="*/ 9 h 46"/>
                  <a:gd name="T36" fmla="*/ 109 w 109"/>
                  <a:gd name="T3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6">
                    <a:moveTo>
                      <a:pt x="0" y="0"/>
                    </a:moveTo>
                    <a:lnTo>
                      <a:pt x="0" y="0"/>
                    </a:lnTo>
                    <a:lnTo>
                      <a:pt x="2" y="9"/>
                    </a:lnTo>
                    <a:lnTo>
                      <a:pt x="6" y="18"/>
                    </a:lnTo>
                    <a:lnTo>
                      <a:pt x="11" y="27"/>
                    </a:lnTo>
                    <a:lnTo>
                      <a:pt x="19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5"/>
                    </a:lnTo>
                    <a:lnTo>
                      <a:pt x="54" y="46"/>
                    </a:lnTo>
                    <a:lnTo>
                      <a:pt x="54" y="46"/>
                    </a:lnTo>
                    <a:lnTo>
                      <a:pt x="64" y="45"/>
                    </a:lnTo>
                    <a:lnTo>
                      <a:pt x="74" y="43"/>
                    </a:lnTo>
                    <a:lnTo>
                      <a:pt x="82" y="39"/>
                    </a:lnTo>
                    <a:lnTo>
                      <a:pt x="90" y="33"/>
                    </a:lnTo>
                    <a:lnTo>
                      <a:pt x="97" y="27"/>
                    </a:lnTo>
                    <a:lnTo>
                      <a:pt x="102" y="18"/>
                    </a:lnTo>
                    <a:lnTo>
                      <a:pt x="106" y="9"/>
                    </a:lnTo>
                    <a:lnTo>
                      <a:pt x="10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1" name="Freeform 21"/>
              <p:cNvSpPr>
                <a:spLocks/>
              </p:cNvSpPr>
              <p:nvPr/>
            </p:nvSpPr>
            <p:spPr bwMode="auto">
              <a:xfrm>
                <a:off x="4378" y="2640"/>
                <a:ext cx="13" cy="37"/>
              </a:xfrm>
              <a:custGeom>
                <a:avLst/>
                <a:gdLst>
                  <a:gd name="T0" fmla="*/ 6 w 13"/>
                  <a:gd name="T1" fmla="*/ 0 h 37"/>
                  <a:gd name="T2" fmla="*/ 6 w 13"/>
                  <a:gd name="T3" fmla="*/ 0 h 37"/>
                  <a:gd name="T4" fmla="*/ 5 w 13"/>
                  <a:gd name="T5" fmla="*/ 1 h 37"/>
                  <a:gd name="T6" fmla="*/ 4 w 13"/>
                  <a:gd name="T7" fmla="*/ 2 h 37"/>
                  <a:gd name="T8" fmla="*/ 2 w 13"/>
                  <a:gd name="T9" fmla="*/ 5 h 37"/>
                  <a:gd name="T10" fmla="*/ 0 w 13"/>
                  <a:gd name="T11" fmla="*/ 12 h 37"/>
                  <a:gd name="T12" fmla="*/ 0 w 13"/>
                  <a:gd name="T13" fmla="*/ 19 h 37"/>
                  <a:gd name="T14" fmla="*/ 0 w 13"/>
                  <a:gd name="T15" fmla="*/ 19 h 37"/>
                  <a:gd name="T16" fmla="*/ 0 w 13"/>
                  <a:gd name="T17" fmla="*/ 26 h 37"/>
                  <a:gd name="T18" fmla="*/ 2 w 13"/>
                  <a:gd name="T19" fmla="*/ 32 h 37"/>
                  <a:gd name="T20" fmla="*/ 4 w 13"/>
                  <a:gd name="T21" fmla="*/ 35 h 37"/>
                  <a:gd name="T22" fmla="*/ 5 w 13"/>
                  <a:gd name="T23" fmla="*/ 36 h 37"/>
                  <a:gd name="T24" fmla="*/ 6 w 13"/>
                  <a:gd name="T25" fmla="*/ 37 h 37"/>
                  <a:gd name="T26" fmla="*/ 6 w 13"/>
                  <a:gd name="T27" fmla="*/ 37 h 37"/>
                  <a:gd name="T28" fmla="*/ 8 w 13"/>
                  <a:gd name="T29" fmla="*/ 36 h 37"/>
                  <a:gd name="T30" fmla="*/ 9 w 13"/>
                  <a:gd name="T31" fmla="*/ 35 h 37"/>
                  <a:gd name="T32" fmla="*/ 11 w 13"/>
                  <a:gd name="T33" fmla="*/ 32 h 37"/>
                  <a:gd name="T34" fmla="*/ 12 w 13"/>
                  <a:gd name="T35" fmla="*/ 26 h 37"/>
                  <a:gd name="T36" fmla="*/ 13 w 13"/>
                  <a:gd name="T37" fmla="*/ 19 h 37"/>
                  <a:gd name="T38" fmla="*/ 13 w 13"/>
                  <a:gd name="T39" fmla="*/ 19 h 37"/>
                  <a:gd name="T40" fmla="*/ 12 w 13"/>
                  <a:gd name="T41" fmla="*/ 12 h 37"/>
                  <a:gd name="T42" fmla="*/ 11 w 13"/>
                  <a:gd name="T43" fmla="*/ 5 h 37"/>
                  <a:gd name="T44" fmla="*/ 9 w 13"/>
                  <a:gd name="T45" fmla="*/ 2 h 37"/>
                  <a:gd name="T46" fmla="*/ 8 w 13"/>
                  <a:gd name="T47" fmla="*/ 1 h 37"/>
                  <a:gd name="T48" fmla="*/ 6 w 13"/>
                  <a:gd name="T49" fmla="*/ 0 h 37"/>
                  <a:gd name="T50" fmla="*/ 6 w 13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7">
                    <a:moveTo>
                      <a:pt x="6" y="0"/>
                    </a:moveTo>
                    <a:lnTo>
                      <a:pt x="6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6" y="37"/>
                    </a:lnTo>
                    <a:lnTo>
                      <a:pt x="6" y="37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2"/>
                    </a:lnTo>
                    <a:lnTo>
                      <a:pt x="12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2" y="12"/>
                    </a:lnTo>
                    <a:lnTo>
                      <a:pt x="11" y="5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2" name="Freeform 22"/>
              <p:cNvSpPr>
                <a:spLocks/>
              </p:cNvSpPr>
              <p:nvPr/>
            </p:nvSpPr>
            <p:spPr bwMode="auto">
              <a:xfrm>
                <a:off x="4423" y="2640"/>
                <a:ext cx="14" cy="37"/>
              </a:xfrm>
              <a:custGeom>
                <a:avLst/>
                <a:gdLst>
                  <a:gd name="T0" fmla="*/ 7 w 14"/>
                  <a:gd name="T1" fmla="*/ 0 h 37"/>
                  <a:gd name="T2" fmla="*/ 7 w 14"/>
                  <a:gd name="T3" fmla="*/ 0 h 37"/>
                  <a:gd name="T4" fmla="*/ 6 w 14"/>
                  <a:gd name="T5" fmla="*/ 1 h 37"/>
                  <a:gd name="T6" fmla="*/ 4 w 14"/>
                  <a:gd name="T7" fmla="*/ 2 h 37"/>
                  <a:gd name="T8" fmla="*/ 2 w 14"/>
                  <a:gd name="T9" fmla="*/ 5 h 37"/>
                  <a:gd name="T10" fmla="*/ 1 w 14"/>
                  <a:gd name="T11" fmla="*/ 12 h 37"/>
                  <a:gd name="T12" fmla="*/ 0 w 14"/>
                  <a:gd name="T13" fmla="*/ 19 h 37"/>
                  <a:gd name="T14" fmla="*/ 0 w 14"/>
                  <a:gd name="T15" fmla="*/ 19 h 37"/>
                  <a:gd name="T16" fmla="*/ 1 w 14"/>
                  <a:gd name="T17" fmla="*/ 26 h 37"/>
                  <a:gd name="T18" fmla="*/ 2 w 14"/>
                  <a:gd name="T19" fmla="*/ 32 h 37"/>
                  <a:gd name="T20" fmla="*/ 4 w 14"/>
                  <a:gd name="T21" fmla="*/ 35 h 37"/>
                  <a:gd name="T22" fmla="*/ 6 w 14"/>
                  <a:gd name="T23" fmla="*/ 36 h 37"/>
                  <a:gd name="T24" fmla="*/ 7 w 14"/>
                  <a:gd name="T25" fmla="*/ 37 h 37"/>
                  <a:gd name="T26" fmla="*/ 7 w 14"/>
                  <a:gd name="T27" fmla="*/ 37 h 37"/>
                  <a:gd name="T28" fmla="*/ 8 w 14"/>
                  <a:gd name="T29" fmla="*/ 36 h 37"/>
                  <a:gd name="T30" fmla="*/ 10 w 14"/>
                  <a:gd name="T31" fmla="*/ 35 h 37"/>
                  <a:gd name="T32" fmla="*/ 12 w 14"/>
                  <a:gd name="T33" fmla="*/ 32 h 37"/>
                  <a:gd name="T34" fmla="*/ 13 w 14"/>
                  <a:gd name="T35" fmla="*/ 26 h 37"/>
                  <a:gd name="T36" fmla="*/ 14 w 14"/>
                  <a:gd name="T37" fmla="*/ 19 h 37"/>
                  <a:gd name="T38" fmla="*/ 14 w 14"/>
                  <a:gd name="T39" fmla="*/ 19 h 37"/>
                  <a:gd name="T40" fmla="*/ 13 w 14"/>
                  <a:gd name="T41" fmla="*/ 12 h 37"/>
                  <a:gd name="T42" fmla="*/ 12 w 14"/>
                  <a:gd name="T43" fmla="*/ 5 h 37"/>
                  <a:gd name="T44" fmla="*/ 10 w 14"/>
                  <a:gd name="T45" fmla="*/ 2 h 37"/>
                  <a:gd name="T46" fmla="*/ 8 w 14"/>
                  <a:gd name="T47" fmla="*/ 1 h 37"/>
                  <a:gd name="T48" fmla="*/ 7 w 14"/>
                  <a:gd name="T49" fmla="*/ 0 h 37"/>
                  <a:gd name="T50" fmla="*/ 7 w 14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7">
                    <a:moveTo>
                      <a:pt x="7" y="0"/>
                    </a:move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6" y="36"/>
                    </a:lnTo>
                    <a:lnTo>
                      <a:pt x="7" y="37"/>
                    </a:lnTo>
                    <a:lnTo>
                      <a:pt x="7" y="37"/>
                    </a:lnTo>
                    <a:lnTo>
                      <a:pt x="8" y="36"/>
                    </a:lnTo>
                    <a:lnTo>
                      <a:pt x="10" y="35"/>
                    </a:lnTo>
                    <a:lnTo>
                      <a:pt x="12" y="32"/>
                    </a:lnTo>
                    <a:lnTo>
                      <a:pt x="13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3" y="12"/>
                    </a:lnTo>
                    <a:lnTo>
                      <a:pt x="12" y="5"/>
                    </a:lnTo>
                    <a:lnTo>
                      <a:pt x="10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3" name="Freeform 23"/>
              <p:cNvSpPr>
                <a:spLocks noEditPoints="1"/>
              </p:cNvSpPr>
              <p:nvPr/>
            </p:nvSpPr>
            <p:spPr bwMode="auto">
              <a:xfrm>
                <a:off x="1907" y="861"/>
                <a:ext cx="88" cy="96"/>
              </a:xfrm>
              <a:custGeom>
                <a:avLst/>
                <a:gdLst>
                  <a:gd name="T0" fmla="*/ 40 w 88"/>
                  <a:gd name="T1" fmla="*/ 0 h 96"/>
                  <a:gd name="T2" fmla="*/ 40 w 88"/>
                  <a:gd name="T3" fmla="*/ 0 h 96"/>
                  <a:gd name="T4" fmla="*/ 34 w 88"/>
                  <a:gd name="T5" fmla="*/ 0 h 96"/>
                  <a:gd name="T6" fmla="*/ 28 w 88"/>
                  <a:gd name="T7" fmla="*/ 1 h 96"/>
                  <a:gd name="T8" fmla="*/ 23 w 88"/>
                  <a:gd name="T9" fmla="*/ 3 h 96"/>
                  <a:gd name="T10" fmla="*/ 18 w 88"/>
                  <a:gd name="T11" fmla="*/ 5 h 96"/>
                  <a:gd name="T12" fmla="*/ 13 w 88"/>
                  <a:gd name="T13" fmla="*/ 8 h 96"/>
                  <a:gd name="T14" fmla="*/ 9 w 88"/>
                  <a:gd name="T15" fmla="*/ 11 h 96"/>
                  <a:gd name="T16" fmla="*/ 4 w 88"/>
                  <a:gd name="T17" fmla="*/ 15 h 96"/>
                  <a:gd name="T18" fmla="*/ 1 w 88"/>
                  <a:gd name="T19" fmla="*/ 20 h 96"/>
                  <a:gd name="T20" fmla="*/ 28 w 88"/>
                  <a:gd name="T21" fmla="*/ 46 h 96"/>
                  <a:gd name="T22" fmla="*/ 0 w 88"/>
                  <a:gd name="T23" fmla="*/ 74 h 96"/>
                  <a:gd name="T24" fmla="*/ 0 w 88"/>
                  <a:gd name="T25" fmla="*/ 74 h 96"/>
                  <a:gd name="T26" fmla="*/ 4 w 88"/>
                  <a:gd name="T27" fmla="*/ 79 h 96"/>
                  <a:gd name="T28" fmla="*/ 8 w 88"/>
                  <a:gd name="T29" fmla="*/ 83 h 96"/>
                  <a:gd name="T30" fmla="*/ 13 w 88"/>
                  <a:gd name="T31" fmla="*/ 86 h 96"/>
                  <a:gd name="T32" fmla="*/ 18 w 88"/>
                  <a:gd name="T33" fmla="*/ 90 h 96"/>
                  <a:gd name="T34" fmla="*/ 23 w 88"/>
                  <a:gd name="T35" fmla="*/ 92 h 96"/>
                  <a:gd name="T36" fmla="*/ 28 w 88"/>
                  <a:gd name="T37" fmla="*/ 94 h 96"/>
                  <a:gd name="T38" fmla="*/ 34 w 88"/>
                  <a:gd name="T39" fmla="*/ 95 h 96"/>
                  <a:gd name="T40" fmla="*/ 40 w 88"/>
                  <a:gd name="T41" fmla="*/ 96 h 96"/>
                  <a:gd name="T42" fmla="*/ 40 w 88"/>
                  <a:gd name="T43" fmla="*/ 96 h 96"/>
                  <a:gd name="T44" fmla="*/ 50 w 88"/>
                  <a:gd name="T45" fmla="*/ 95 h 96"/>
                  <a:gd name="T46" fmla="*/ 59 w 88"/>
                  <a:gd name="T47" fmla="*/ 92 h 96"/>
                  <a:gd name="T48" fmla="*/ 67 w 88"/>
                  <a:gd name="T49" fmla="*/ 87 h 96"/>
                  <a:gd name="T50" fmla="*/ 73 w 88"/>
                  <a:gd name="T51" fmla="*/ 81 h 96"/>
                  <a:gd name="T52" fmla="*/ 80 w 88"/>
                  <a:gd name="T53" fmla="*/ 74 h 96"/>
                  <a:gd name="T54" fmla="*/ 84 w 88"/>
                  <a:gd name="T55" fmla="*/ 66 h 96"/>
                  <a:gd name="T56" fmla="*/ 87 w 88"/>
                  <a:gd name="T57" fmla="*/ 57 h 96"/>
                  <a:gd name="T58" fmla="*/ 88 w 88"/>
                  <a:gd name="T59" fmla="*/ 47 h 96"/>
                  <a:gd name="T60" fmla="*/ 88 w 88"/>
                  <a:gd name="T61" fmla="*/ 47 h 96"/>
                  <a:gd name="T62" fmla="*/ 87 w 88"/>
                  <a:gd name="T63" fmla="*/ 38 h 96"/>
                  <a:gd name="T64" fmla="*/ 84 w 88"/>
                  <a:gd name="T65" fmla="*/ 29 h 96"/>
                  <a:gd name="T66" fmla="*/ 80 w 88"/>
                  <a:gd name="T67" fmla="*/ 21 h 96"/>
                  <a:gd name="T68" fmla="*/ 73 w 88"/>
                  <a:gd name="T69" fmla="*/ 13 h 96"/>
                  <a:gd name="T70" fmla="*/ 67 w 88"/>
                  <a:gd name="T71" fmla="*/ 8 h 96"/>
                  <a:gd name="T72" fmla="*/ 59 w 88"/>
                  <a:gd name="T73" fmla="*/ 3 h 96"/>
                  <a:gd name="T74" fmla="*/ 50 w 88"/>
                  <a:gd name="T75" fmla="*/ 1 h 96"/>
                  <a:gd name="T76" fmla="*/ 40 w 88"/>
                  <a:gd name="T77" fmla="*/ 0 h 96"/>
                  <a:gd name="T78" fmla="*/ 40 w 88"/>
                  <a:gd name="T79" fmla="*/ 0 h 96"/>
                  <a:gd name="T80" fmla="*/ 42 w 88"/>
                  <a:gd name="T81" fmla="*/ 33 h 96"/>
                  <a:gd name="T82" fmla="*/ 42 w 88"/>
                  <a:gd name="T83" fmla="*/ 33 h 96"/>
                  <a:gd name="T84" fmla="*/ 39 w 88"/>
                  <a:gd name="T85" fmla="*/ 32 h 96"/>
                  <a:gd name="T86" fmla="*/ 36 w 88"/>
                  <a:gd name="T87" fmla="*/ 30 h 96"/>
                  <a:gd name="T88" fmla="*/ 35 w 88"/>
                  <a:gd name="T89" fmla="*/ 28 h 96"/>
                  <a:gd name="T90" fmla="*/ 34 w 88"/>
                  <a:gd name="T91" fmla="*/ 24 h 96"/>
                  <a:gd name="T92" fmla="*/ 34 w 88"/>
                  <a:gd name="T93" fmla="*/ 24 h 96"/>
                  <a:gd name="T94" fmla="*/ 35 w 88"/>
                  <a:gd name="T95" fmla="*/ 21 h 96"/>
                  <a:gd name="T96" fmla="*/ 36 w 88"/>
                  <a:gd name="T97" fmla="*/ 19 h 96"/>
                  <a:gd name="T98" fmla="*/ 39 w 88"/>
                  <a:gd name="T99" fmla="*/ 17 h 96"/>
                  <a:gd name="T100" fmla="*/ 42 w 88"/>
                  <a:gd name="T101" fmla="*/ 15 h 96"/>
                  <a:gd name="T102" fmla="*/ 42 w 88"/>
                  <a:gd name="T103" fmla="*/ 15 h 96"/>
                  <a:gd name="T104" fmla="*/ 46 w 88"/>
                  <a:gd name="T105" fmla="*/ 17 h 96"/>
                  <a:gd name="T106" fmla="*/ 49 w 88"/>
                  <a:gd name="T107" fmla="*/ 19 h 96"/>
                  <a:gd name="T108" fmla="*/ 51 w 88"/>
                  <a:gd name="T109" fmla="*/ 21 h 96"/>
                  <a:gd name="T110" fmla="*/ 51 w 88"/>
                  <a:gd name="T111" fmla="*/ 24 h 96"/>
                  <a:gd name="T112" fmla="*/ 51 w 88"/>
                  <a:gd name="T113" fmla="*/ 24 h 96"/>
                  <a:gd name="T114" fmla="*/ 51 w 88"/>
                  <a:gd name="T115" fmla="*/ 28 h 96"/>
                  <a:gd name="T116" fmla="*/ 49 w 88"/>
                  <a:gd name="T117" fmla="*/ 30 h 96"/>
                  <a:gd name="T118" fmla="*/ 46 w 88"/>
                  <a:gd name="T119" fmla="*/ 32 h 96"/>
                  <a:gd name="T120" fmla="*/ 42 w 88"/>
                  <a:gd name="T121" fmla="*/ 33 h 96"/>
                  <a:gd name="T122" fmla="*/ 42 w 88"/>
                  <a:gd name="T123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88" h="96">
                    <a:moveTo>
                      <a:pt x="40" y="0"/>
                    </a:moveTo>
                    <a:lnTo>
                      <a:pt x="40" y="0"/>
                    </a:lnTo>
                    <a:lnTo>
                      <a:pt x="34" y="0"/>
                    </a:lnTo>
                    <a:lnTo>
                      <a:pt x="28" y="1"/>
                    </a:lnTo>
                    <a:lnTo>
                      <a:pt x="23" y="3"/>
                    </a:lnTo>
                    <a:lnTo>
                      <a:pt x="18" y="5"/>
                    </a:lnTo>
                    <a:lnTo>
                      <a:pt x="13" y="8"/>
                    </a:lnTo>
                    <a:lnTo>
                      <a:pt x="9" y="11"/>
                    </a:lnTo>
                    <a:lnTo>
                      <a:pt x="4" y="15"/>
                    </a:lnTo>
                    <a:lnTo>
                      <a:pt x="1" y="20"/>
                    </a:lnTo>
                    <a:lnTo>
                      <a:pt x="28" y="46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4" y="79"/>
                    </a:lnTo>
                    <a:lnTo>
                      <a:pt x="8" y="83"/>
                    </a:lnTo>
                    <a:lnTo>
                      <a:pt x="13" y="86"/>
                    </a:lnTo>
                    <a:lnTo>
                      <a:pt x="18" y="90"/>
                    </a:lnTo>
                    <a:lnTo>
                      <a:pt x="23" y="92"/>
                    </a:lnTo>
                    <a:lnTo>
                      <a:pt x="28" y="94"/>
                    </a:lnTo>
                    <a:lnTo>
                      <a:pt x="34" y="95"/>
                    </a:lnTo>
                    <a:lnTo>
                      <a:pt x="40" y="96"/>
                    </a:lnTo>
                    <a:lnTo>
                      <a:pt x="40" y="96"/>
                    </a:lnTo>
                    <a:lnTo>
                      <a:pt x="50" y="95"/>
                    </a:lnTo>
                    <a:lnTo>
                      <a:pt x="59" y="92"/>
                    </a:lnTo>
                    <a:lnTo>
                      <a:pt x="67" y="87"/>
                    </a:lnTo>
                    <a:lnTo>
                      <a:pt x="73" y="81"/>
                    </a:lnTo>
                    <a:lnTo>
                      <a:pt x="80" y="74"/>
                    </a:lnTo>
                    <a:lnTo>
                      <a:pt x="84" y="66"/>
                    </a:lnTo>
                    <a:lnTo>
                      <a:pt x="87" y="57"/>
                    </a:lnTo>
                    <a:lnTo>
                      <a:pt x="88" y="47"/>
                    </a:lnTo>
                    <a:lnTo>
                      <a:pt x="88" y="47"/>
                    </a:lnTo>
                    <a:lnTo>
                      <a:pt x="87" y="38"/>
                    </a:lnTo>
                    <a:lnTo>
                      <a:pt x="84" y="29"/>
                    </a:lnTo>
                    <a:lnTo>
                      <a:pt x="80" y="21"/>
                    </a:lnTo>
                    <a:lnTo>
                      <a:pt x="73" y="13"/>
                    </a:lnTo>
                    <a:lnTo>
                      <a:pt x="67" y="8"/>
                    </a:lnTo>
                    <a:lnTo>
                      <a:pt x="59" y="3"/>
                    </a:lnTo>
                    <a:lnTo>
                      <a:pt x="50" y="1"/>
                    </a:lnTo>
                    <a:lnTo>
                      <a:pt x="40" y="0"/>
                    </a:lnTo>
                    <a:lnTo>
                      <a:pt x="40" y="0"/>
                    </a:lnTo>
                    <a:close/>
                    <a:moveTo>
                      <a:pt x="42" y="33"/>
                    </a:moveTo>
                    <a:lnTo>
                      <a:pt x="42" y="33"/>
                    </a:lnTo>
                    <a:lnTo>
                      <a:pt x="39" y="32"/>
                    </a:lnTo>
                    <a:lnTo>
                      <a:pt x="36" y="30"/>
                    </a:lnTo>
                    <a:lnTo>
                      <a:pt x="35" y="28"/>
                    </a:lnTo>
                    <a:lnTo>
                      <a:pt x="34" y="24"/>
                    </a:lnTo>
                    <a:lnTo>
                      <a:pt x="34" y="24"/>
                    </a:lnTo>
                    <a:lnTo>
                      <a:pt x="35" y="21"/>
                    </a:lnTo>
                    <a:lnTo>
                      <a:pt x="36" y="19"/>
                    </a:lnTo>
                    <a:lnTo>
                      <a:pt x="39" y="17"/>
                    </a:lnTo>
                    <a:lnTo>
                      <a:pt x="42" y="15"/>
                    </a:lnTo>
                    <a:lnTo>
                      <a:pt x="42" y="15"/>
                    </a:lnTo>
                    <a:lnTo>
                      <a:pt x="46" y="17"/>
                    </a:lnTo>
                    <a:lnTo>
                      <a:pt x="49" y="19"/>
                    </a:lnTo>
                    <a:lnTo>
                      <a:pt x="51" y="21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8"/>
                    </a:lnTo>
                    <a:lnTo>
                      <a:pt x="49" y="30"/>
                    </a:lnTo>
                    <a:lnTo>
                      <a:pt x="46" y="32"/>
                    </a:lnTo>
                    <a:lnTo>
                      <a:pt x="42" y="33"/>
                    </a:lnTo>
                    <a:lnTo>
                      <a:pt x="42" y="3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4" name="Freeform 24"/>
              <p:cNvSpPr>
                <a:spLocks/>
              </p:cNvSpPr>
              <p:nvPr/>
            </p:nvSpPr>
            <p:spPr bwMode="auto">
              <a:xfrm>
                <a:off x="1769" y="707"/>
                <a:ext cx="226" cy="138"/>
              </a:xfrm>
              <a:custGeom>
                <a:avLst/>
                <a:gdLst>
                  <a:gd name="T0" fmla="*/ 209 w 226"/>
                  <a:gd name="T1" fmla="*/ 0 h 138"/>
                  <a:gd name="T2" fmla="*/ 17 w 226"/>
                  <a:gd name="T3" fmla="*/ 0 h 138"/>
                  <a:gd name="T4" fmla="*/ 17 w 226"/>
                  <a:gd name="T5" fmla="*/ 0 h 138"/>
                  <a:gd name="T6" fmla="*/ 13 w 226"/>
                  <a:gd name="T7" fmla="*/ 0 h 138"/>
                  <a:gd name="T8" fmla="*/ 11 w 226"/>
                  <a:gd name="T9" fmla="*/ 1 h 138"/>
                  <a:gd name="T10" fmla="*/ 6 w 226"/>
                  <a:gd name="T11" fmla="*/ 4 h 138"/>
                  <a:gd name="T12" fmla="*/ 2 w 226"/>
                  <a:gd name="T13" fmla="*/ 9 h 138"/>
                  <a:gd name="T14" fmla="*/ 0 w 226"/>
                  <a:gd name="T15" fmla="*/ 12 h 138"/>
                  <a:gd name="T16" fmla="*/ 0 w 226"/>
                  <a:gd name="T17" fmla="*/ 15 h 138"/>
                  <a:gd name="T18" fmla="*/ 0 w 226"/>
                  <a:gd name="T19" fmla="*/ 41 h 138"/>
                  <a:gd name="T20" fmla="*/ 0 w 226"/>
                  <a:gd name="T21" fmla="*/ 41 h 138"/>
                  <a:gd name="T22" fmla="*/ 0 w 226"/>
                  <a:gd name="T23" fmla="*/ 44 h 138"/>
                  <a:gd name="T24" fmla="*/ 2 w 226"/>
                  <a:gd name="T25" fmla="*/ 47 h 138"/>
                  <a:gd name="T26" fmla="*/ 6 w 226"/>
                  <a:gd name="T27" fmla="*/ 52 h 138"/>
                  <a:gd name="T28" fmla="*/ 11 w 226"/>
                  <a:gd name="T29" fmla="*/ 55 h 138"/>
                  <a:gd name="T30" fmla="*/ 13 w 226"/>
                  <a:gd name="T31" fmla="*/ 56 h 138"/>
                  <a:gd name="T32" fmla="*/ 17 w 226"/>
                  <a:gd name="T33" fmla="*/ 57 h 138"/>
                  <a:gd name="T34" fmla="*/ 169 w 226"/>
                  <a:gd name="T35" fmla="*/ 57 h 138"/>
                  <a:gd name="T36" fmla="*/ 186 w 226"/>
                  <a:gd name="T37" fmla="*/ 138 h 138"/>
                  <a:gd name="T38" fmla="*/ 201 w 226"/>
                  <a:gd name="T39" fmla="*/ 57 h 138"/>
                  <a:gd name="T40" fmla="*/ 209 w 226"/>
                  <a:gd name="T41" fmla="*/ 57 h 138"/>
                  <a:gd name="T42" fmla="*/ 209 w 226"/>
                  <a:gd name="T43" fmla="*/ 57 h 138"/>
                  <a:gd name="T44" fmla="*/ 213 w 226"/>
                  <a:gd name="T45" fmla="*/ 56 h 138"/>
                  <a:gd name="T46" fmla="*/ 216 w 226"/>
                  <a:gd name="T47" fmla="*/ 55 h 138"/>
                  <a:gd name="T48" fmla="*/ 221 w 226"/>
                  <a:gd name="T49" fmla="*/ 52 h 138"/>
                  <a:gd name="T50" fmla="*/ 225 w 226"/>
                  <a:gd name="T51" fmla="*/ 47 h 138"/>
                  <a:gd name="T52" fmla="*/ 226 w 226"/>
                  <a:gd name="T53" fmla="*/ 44 h 138"/>
                  <a:gd name="T54" fmla="*/ 226 w 226"/>
                  <a:gd name="T55" fmla="*/ 41 h 138"/>
                  <a:gd name="T56" fmla="*/ 226 w 226"/>
                  <a:gd name="T57" fmla="*/ 15 h 138"/>
                  <a:gd name="T58" fmla="*/ 226 w 226"/>
                  <a:gd name="T59" fmla="*/ 15 h 138"/>
                  <a:gd name="T60" fmla="*/ 226 w 226"/>
                  <a:gd name="T61" fmla="*/ 12 h 138"/>
                  <a:gd name="T62" fmla="*/ 225 w 226"/>
                  <a:gd name="T63" fmla="*/ 9 h 138"/>
                  <a:gd name="T64" fmla="*/ 221 w 226"/>
                  <a:gd name="T65" fmla="*/ 4 h 138"/>
                  <a:gd name="T66" fmla="*/ 216 w 226"/>
                  <a:gd name="T67" fmla="*/ 1 h 138"/>
                  <a:gd name="T68" fmla="*/ 213 w 226"/>
                  <a:gd name="T69" fmla="*/ 0 h 138"/>
                  <a:gd name="T70" fmla="*/ 209 w 226"/>
                  <a:gd name="T71" fmla="*/ 0 h 138"/>
                  <a:gd name="T72" fmla="*/ 209 w 226"/>
                  <a:gd name="T7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26" h="138">
                    <a:moveTo>
                      <a:pt x="209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1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0" y="44"/>
                    </a:lnTo>
                    <a:lnTo>
                      <a:pt x="2" y="47"/>
                    </a:lnTo>
                    <a:lnTo>
                      <a:pt x="6" y="52"/>
                    </a:lnTo>
                    <a:lnTo>
                      <a:pt x="11" y="55"/>
                    </a:lnTo>
                    <a:lnTo>
                      <a:pt x="13" y="56"/>
                    </a:lnTo>
                    <a:lnTo>
                      <a:pt x="17" y="57"/>
                    </a:lnTo>
                    <a:lnTo>
                      <a:pt x="169" y="57"/>
                    </a:lnTo>
                    <a:lnTo>
                      <a:pt x="186" y="138"/>
                    </a:lnTo>
                    <a:lnTo>
                      <a:pt x="201" y="57"/>
                    </a:lnTo>
                    <a:lnTo>
                      <a:pt x="209" y="57"/>
                    </a:lnTo>
                    <a:lnTo>
                      <a:pt x="209" y="57"/>
                    </a:lnTo>
                    <a:lnTo>
                      <a:pt x="213" y="56"/>
                    </a:lnTo>
                    <a:lnTo>
                      <a:pt x="216" y="55"/>
                    </a:lnTo>
                    <a:lnTo>
                      <a:pt x="221" y="52"/>
                    </a:lnTo>
                    <a:lnTo>
                      <a:pt x="225" y="47"/>
                    </a:lnTo>
                    <a:lnTo>
                      <a:pt x="226" y="44"/>
                    </a:lnTo>
                    <a:lnTo>
                      <a:pt x="226" y="41"/>
                    </a:lnTo>
                    <a:lnTo>
                      <a:pt x="226" y="15"/>
                    </a:lnTo>
                    <a:lnTo>
                      <a:pt x="226" y="15"/>
                    </a:lnTo>
                    <a:lnTo>
                      <a:pt x="226" y="12"/>
                    </a:lnTo>
                    <a:lnTo>
                      <a:pt x="225" y="9"/>
                    </a:lnTo>
                    <a:lnTo>
                      <a:pt x="221" y="4"/>
                    </a:lnTo>
                    <a:lnTo>
                      <a:pt x="216" y="1"/>
                    </a:lnTo>
                    <a:lnTo>
                      <a:pt x="213" y="0"/>
                    </a:lnTo>
                    <a:lnTo>
                      <a:pt x="209" y="0"/>
                    </a:lnTo>
                    <a:lnTo>
                      <a:pt x="209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5" name="Freeform 25"/>
              <p:cNvSpPr>
                <a:spLocks noEditPoints="1"/>
              </p:cNvSpPr>
              <p:nvPr/>
            </p:nvSpPr>
            <p:spPr bwMode="auto">
              <a:xfrm>
                <a:off x="1776" y="861"/>
                <a:ext cx="87" cy="96"/>
              </a:xfrm>
              <a:custGeom>
                <a:avLst/>
                <a:gdLst>
                  <a:gd name="T0" fmla="*/ 59 w 87"/>
                  <a:gd name="T1" fmla="*/ 46 h 96"/>
                  <a:gd name="T2" fmla="*/ 86 w 87"/>
                  <a:gd name="T3" fmla="*/ 20 h 96"/>
                  <a:gd name="T4" fmla="*/ 86 w 87"/>
                  <a:gd name="T5" fmla="*/ 20 h 96"/>
                  <a:gd name="T6" fmla="*/ 82 w 87"/>
                  <a:gd name="T7" fmla="*/ 15 h 96"/>
                  <a:gd name="T8" fmla="*/ 79 w 87"/>
                  <a:gd name="T9" fmla="*/ 11 h 96"/>
                  <a:gd name="T10" fmla="*/ 74 w 87"/>
                  <a:gd name="T11" fmla="*/ 8 h 96"/>
                  <a:gd name="T12" fmla="*/ 70 w 87"/>
                  <a:gd name="T13" fmla="*/ 5 h 96"/>
                  <a:gd name="T14" fmla="*/ 64 w 87"/>
                  <a:gd name="T15" fmla="*/ 3 h 96"/>
                  <a:gd name="T16" fmla="*/ 58 w 87"/>
                  <a:gd name="T17" fmla="*/ 1 h 96"/>
                  <a:gd name="T18" fmla="*/ 53 w 87"/>
                  <a:gd name="T19" fmla="*/ 0 h 96"/>
                  <a:gd name="T20" fmla="*/ 47 w 87"/>
                  <a:gd name="T21" fmla="*/ 0 h 96"/>
                  <a:gd name="T22" fmla="*/ 47 w 87"/>
                  <a:gd name="T23" fmla="*/ 0 h 96"/>
                  <a:gd name="T24" fmla="*/ 38 w 87"/>
                  <a:gd name="T25" fmla="*/ 1 h 96"/>
                  <a:gd name="T26" fmla="*/ 28 w 87"/>
                  <a:gd name="T27" fmla="*/ 3 h 96"/>
                  <a:gd name="T28" fmla="*/ 20 w 87"/>
                  <a:gd name="T29" fmla="*/ 8 h 96"/>
                  <a:gd name="T30" fmla="*/ 13 w 87"/>
                  <a:gd name="T31" fmla="*/ 13 h 96"/>
                  <a:gd name="T32" fmla="*/ 8 w 87"/>
                  <a:gd name="T33" fmla="*/ 21 h 96"/>
                  <a:gd name="T34" fmla="*/ 3 w 87"/>
                  <a:gd name="T35" fmla="*/ 29 h 96"/>
                  <a:gd name="T36" fmla="*/ 1 w 87"/>
                  <a:gd name="T37" fmla="*/ 38 h 96"/>
                  <a:gd name="T38" fmla="*/ 0 w 87"/>
                  <a:gd name="T39" fmla="*/ 47 h 96"/>
                  <a:gd name="T40" fmla="*/ 0 w 87"/>
                  <a:gd name="T41" fmla="*/ 47 h 96"/>
                  <a:gd name="T42" fmla="*/ 1 w 87"/>
                  <a:gd name="T43" fmla="*/ 57 h 96"/>
                  <a:gd name="T44" fmla="*/ 3 w 87"/>
                  <a:gd name="T45" fmla="*/ 66 h 96"/>
                  <a:gd name="T46" fmla="*/ 8 w 87"/>
                  <a:gd name="T47" fmla="*/ 74 h 96"/>
                  <a:gd name="T48" fmla="*/ 13 w 87"/>
                  <a:gd name="T49" fmla="*/ 81 h 96"/>
                  <a:gd name="T50" fmla="*/ 20 w 87"/>
                  <a:gd name="T51" fmla="*/ 87 h 96"/>
                  <a:gd name="T52" fmla="*/ 28 w 87"/>
                  <a:gd name="T53" fmla="*/ 92 h 96"/>
                  <a:gd name="T54" fmla="*/ 38 w 87"/>
                  <a:gd name="T55" fmla="*/ 95 h 96"/>
                  <a:gd name="T56" fmla="*/ 47 w 87"/>
                  <a:gd name="T57" fmla="*/ 96 h 96"/>
                  <a:gd name="T58" fmla="*/ 47 w 87"/>
                  <a:gd name="T59" fmla="*/ 96 h 96"/>
                  <a:gd name="T60" fmla="*/ 53 w 87"/>
                  <a:gd name="T61" fmla="*/ 95 h 96"/>
                  <a:gd name="T62" fmla="*/ 59 w 87"/>
                  <a:gd name="T63" fmla="*/ 94 h 96"/>
                  <a:gd name="T64" fmla="*/ 64 w 87"/>
                  <a:gd name="T65" fmla="*/ 92 h 96"/>
                  <a:gd name="T66" fmla="*/ 70 w 87"/>
                  <a:gd name="T67" fmla="*/ 90 h 96"/>
                  <a:gd name="T68" fmla="*/ 75 w 87"/>
                  <a:gd name="T69" fmla="*/ 86 h 96"/>
                  <a:gd name="T70" fmla="*/ 79 w 87"/>
                  <a:gd name="T71" fmla="*/ 83 h 96"/>
                  <a:gd name="T72" fmla="*/ 83 w 87"/>
                  <a:gd name="T73" fmla="*/ 79 h 96"/>
                  <a:gd name="T74" fmla="*/ 87 w 87"/>
                  <a:gd name="T75" fmla="*/ 74 h 96"/>
                  <a:gd name="T76" fmla="*/ 59 w 87"/>
                  <a:gd name="T77" fmla="*/ 46 h 96"/>
                  <a:gd name="T78" fmla="*/ 44 w 87"/>
                  <a:gd name="T79" fmla="*/ 33 h 96"/>
                  <a:gd name="T80" fmla="*/ 44 w 87"/>
                  <a:gd name="T81" fmla="*/ 33 h 96"/>
                  <a:gd name="T82" fmla="*/ 41 w 87"/>
                  <a:gd name="T83" fmla="*/ 32 h 96"/>
                  <a:gd name="T84" fmla="*/ 39 w 87"/>
                  <a:gd name="T85" fmla="*/ 30 h 96"/>
                  <a:gd name="T86" fmla="*/ 37 w 87"/>
                  <a:gd name="T87" fmla="*/ 28 h 96"/>
                  <a:gd name="T88" fmla="*/ 36 w 87"/>
                  <a:gd name="T89" fmla="*/ 24 h 96"/>
                  <a:gd name="T90" fmla="*/ 36 w 87"/>
                  <a:gd name="T91" fmla="*/ 24 h 96"/>
                  <a:gd name="T92" fmla="*/ 37 w 87"/>
                  <a:gd name="T93" fmla="*/ 21 h 96"/>
                  <a:gd name="T94" fmla="*/ 39 w 87"/>
                  <a:gd name="T95" fmla="*/ 19 h 96"/>
                  <a:gd name="T96" fmla="*/ 41 w 87"/>
                  <a:gd name="T97" fmla="*/ 17 h 96"/>
                  <a:gd name="T98" fmla="*/ 44 w 87"/>
                  <a:gd name="T99" fmla="*/ 15 h 96"/>
                  <a:gd name="T100" fmla="*/ 44 w 87"/>
                  <a:gd name="T101" fmla="*/ 15 h 96"/>
                  <a:gd name="T102" fmla="*/ 48 w 87"/>
                  <a:gd name="T103" fmla="*/ 17 h 96"/>
                  <a:gd name="T104" fmla="*/ 50 w 87"/>
                  <a:gd name="T105" fmla="*/ 19 h 96"/>
                  <a:gd name="T106" fmla="*/ 52 w 87"/>
                  <a:gd name="T107" fmla="*/ 21 h 96"/>
                  <a:gd name="T108" fmla="*/ 53 w 87"/>
                  <a:gd name="T109" fmla="*/ 24 h 96"/>
                  <a:gd name="T110" fmla="*/ 53 w 87"/>
                  <a:gd name="T111" fmla="*/ 24 h 96"/>
                  <a:gd name="T112" fmla="*/ 52 w 87"/>
                  <a:gd name="T113" fmla="*/ 28 h 96"/>
                  <a:gd name="T114" fmla="*/ 50 w 87"/>
                  <a:gd name="T115" fmla="*/ 30 h 96"/>
                  <a:gd name="T116" fmla="*/ 48 w 87"/>
                  <a:gd name="T117" fmla="*/ 32 h 96"/>
                  <a:gd name="T118" fmla="*/ 44 w 87"/>
                  <a:gd name="T119" fmla="*/ 33 h 96"/>
                  <a:gd name="T120" fmla="*/ 44 w 87"/>
                  <a:gd name="T121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7" h="96">
                    <a:moveTo>
                      <a:pt x="59" y="46"/>
                    </a:moveTo>
                    <a:lnTo>
                      <a:pt x="86" y="20"/>
                    </a:lnTo>
                    <a:lnTo>
                      <a:pt x="86" y="20"/>
                    </a:lnTo>
                    <a:lnTo>
                      <a:pt x="82" y="15"/>
                    </a:lnTo>
                    <a:lnTo>
                      <a:pt x="79" y="11"/>
                    </a:lnTo>
                    <a:lnTo>
                      <a:pt x="74" y="8"/>
                    </a:lnTo>
                    <a:lnTo>
                      <a:pt x="70" y="5"/>
                    </a:lnTo>
                    <a:lnTo>
                      <a:pt x="64" y="3"/>
                    </a:lnTo>
                    <a:lnTo>
                      <a:pt x="58" y="1"/>
                    </a:lnTo>
                    <a:lnTo>
                      <a:pt x="53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8" y="1"/>
                    </a:lnTo>
                    <a:lnTo>
                      <a:pt x="28" y="3"/>
                    </a:lnTo>
                    <a:lnTo>
                      <a:pt x="20" y="8"/>
                    </a:lnTo>
                    <a:lnTo>
                      <a:pt x="13" y="13"/>
                    </a:lnTo>
                    <a:lnTo>
                      <a:pt x="8" y="21"/>
                    </a:lnTo>
                    <a:lnTo>
                      <a:pt x="3" y="29"/>
                    </a:lnTo>
                    <a:lnTo>
                      <a:pt x="1" y="38"/>
                    </a:lnTo>
                    <a:lnTo>
                      <a:pt x="0" y="47"/>
                    </a:lnTo>
                    <a:lnTo>
                      <a:pt x="0" y="47"/>
                    </a:lnTo>
                    <a:lnTo>
                      <a:pt x="1" y="57"/>
                    </a:lnTo>
                    <a:lnTo>
                      <a:pt x="3" y="66"/>
                    </a:lnTo>
                    <a:lnTo>
                      <a:pt x="8" y="74"/>
                    </a:lnTo>
                    <a:lnTo>
                      <a:pt x="13" y="81"/>
                    </a:lnTo>
                    <a:lnTo>
                      <a:pt x="20" y="87"/>
                    </a:lnTo>
                    <a:lnTo>
                      <a:pt x="28" y="92"/>
                    </a:lnTo>
                    <a:lnTo>
                      <a:pt x="38" y="95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53" y="95"/>
                    </a:lnTo>
                    <a:lnTo>
                      <a:pt x="59" y="94"/>
                    </a:lnTo>
                    <a:lnTo>
                      <a:pt x="64" y="92"/>
                    </a:lnTo>
                    <a:lnTo>
                      <a:pt x="70" y="90"/>
                    </a:lnTo>
                    <a:lnTo>
                      <a:pt x="75" y="86"/>
                    </a:lnTo>
                    <a:lnTo>
                      <a:pt x="79" y="83"/>
                    </a:lnTo>
                    <a:lnTo>
                      <a:pt x="83" y="79"/>
                    </a:lnTo>
                    <a:lnTo>
                      <a:pt x="87" y="74"/>
                    </a:lnTo>
                    <a:lnTo>
                      <a:pt x="59" y="46"/>
                    </a:lnTo>
                    <a:close/>
                    <a:moveTo>
                      <a:pt x="44" y="33"/>
                    </a:moveTo>
                    <a:lnTo>
                      <a:pt x="44" y="33"/>
                    </a:lnTo>
                    <a:lnTo>
                      <a:pt x="41" y="32"/>
                    </a:lnTo>
                    <a:lnTo>
                      <a:pt x="39" y="30"/>
                    </a:lnTo>
                    <a:lnTo>
                      <a:pt x="37" y="28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1" y="17"/>
                    </a:lnTo>
                    <a:lnTo>
                      <a:pt x="44" y="15"/>
                    </a:lnTo>
                    <a:lnTo>
                      <a:pt x="44" y="15"/>
                    </a:lnTo>
                    <a:lnTo>
                      <a:pt x="48" y="17"/>
                    </a:lnTo>
                    <a:lnTo>
                      <a:pt x="50" y="19"/>
                    </a:lnTo>
                    <a:lnTo>
                      <a:pt x="52" y="21"/>
                    </a:lnTo>
                    <a:lnTo>
                      <a:pt x="53" y="24"/>
                    </a:lnTo>
                    <a:lnTo>
                      <a:pt x="53" y="24"/>
                    </a:lnTo>
                    <a:lnTo>
                      <a:pt x="52" y="28"/>
                    </a:lnTo>
                    <a:lnTo>
                      <a:pt x="50" y="30"/>
                    </a:lnTo>
                    <a:lnTo>
                      <a:pt x="48" y="32"/>
                    </a:lnTo>
                    <a:lnTo>
                      <a:pt x="44" y="33"/>
                    </a:lnTo>
                    <a:lnTo>
                      <a:pt x="44" y="3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6" name="Freeform 26"/>
              <p:cNvSpPr>
                <a:spLocks/>
              </p:cNvSpPr>
              <p:nvPr/>
            </p:nvSpPr>
            <p:spPr bwMode="auto">
              <a:xfrm>
                <a:off x="1766" y="781"/>
                <a:ext cx="162" cy="125"/>
              </a:xfrm>
              <a:custGeom>
                <a:avLst/>
                <a:gdLst>
                  <a:gd name="T0" fmla="*/ 146 w 162"/>
                  <a:gd name="T1" fmla="*/ 0 h 125"/>
                  <a:gd name="T2" fmla="*/ 17 w 162"/>
                  <a:gd name="T3" fmla="*/ 0 h 125"/>
                  <a:gd name="T4" fmla="*/ 17 w 162"/>
                  <a:gd name="T5" fmla="*/ 0 h 125"/>
                  <a:gd name="T6" fmla="*/ 14 w 162"/>
                  <a:gd name="T7" fmla="*/ 1 h 125"/>
                  <a:gd name="T8" fmla="*/ 11 w 162"/>
                  <a:gd name="T9" fmla="*/ 1 h 125"/>
                  <a:gd name="T10" fmla="*/ 6 w 162"/>
                  <a:gd name="T11" fmla="*/ 5 h 125"/>
                  <a:gd name="T12" fmla="*/ 2 w 162"/>
                  <a:gd name="T13" fmla="*/ 10 h 125"/>
                  <a:gd name="T14" fmla="*/ 1 w 162"/>
                  <a:gd name="T15" fmla="*/ 13 h 125"/>
                  <a:gd name="T16" fmla="*/ 0 w 162"/>
                  <a:gd name="T17" fmla="*/ 16 h 125"/>
                  <a:gd name="T18" fmla="*/ 0 w 162"/>
                  <a:gd name="T19" fmla="*/ 41 h 125"/>
                  <a:gd name="T20" fmla="*/ 0 w 162"/>
                  <a:gd name="T21" fmla="*/ 41 h 125"/>
                  <a:gd name="T22" fmla="*/ 1 w 162"/>
                  <a:gd name="T23" fmla="*/ 45 h 125"/>
                  <a:gd name="T24" fmla="*/ 2 w 162"/>
                  <a:gd name="T25" fmla="*/ 48 h 125"/>
                  <a:gd name="T26" fmla="*/ 6 w 162"/>
                  <a:gd name="T27" fmla="*/ 52 h 125"/>
                  <a:gd name="T28" fmla="*/ 11 w 162"/>
                  <a:gd name="T29" fmla="*/ 56 h 125"/>
                  <a:gd name="T30" fmla="*/ 14 w 162"/>
                  <a:gd name="T31" fmla="*/ 57 h 125"/>
                  <a:gd name="T32" fmla="*/ 17 w 162"/>
                  <a:gd name="T33" fmla="*/ 57 h 125"/>
                  <a:gd name="T34" fmla="*/ 100 w 162"/>
                  <a:gd name="T35" fmla="*/ 57 h 125"/>
                  <a:gd name="T36" fmla="*/ 114 w 162"/>
                  <a:gd name="T37" fmla="*/ 125 h 125"/>
                  <a:gd name="T38" fmla="*/ 128 w 162"/>
                  <a:gd name="T39" fmla="*/ 57 h 125"/>
                  <a:gd name="T40" fmla="*/ 146 w 162"/>
                  <a:gd name="T41" fmla="*/ 57 h 125"/>
                  <a:gd name="T42" fmla="*/ 146 w 162"/>
                  <a:gd name="T43" fmla="*/ 57 h 125"/>
                  <a:gd name="T44" fmla="*/ 150 w 162"/>
                  <a:gd name="T45" fmla="*/ 57 h 125"/>
                  <a:gd name="T46" fmla="*/ 153 w 162"/>
                  <a:gd name="T47" fmla="*/ 56 h 125"/>
                  <a:gd name="T48" fmla="*/ 158 w 162"/>
                  <a:gd name="T49" fmla="*/ 52 h 125"/>
                  <a:gd name="T50" fmla="*/ 161 w 162"/>
                  <a:gd name="T51" fmla="*/ 48 h 125"/>
                  <a:gd name="T52" fmla="*/ 162 w 162"/>
                  <a:gd name="T53" fmla="*/ 45 h 125"/>
                  <a:gd name="T54" fmla="*/ 162 w 162"/>
                  <a:gd name="T55" fmla="*/ 41 h 125"/>
                  <a:gd name="T56" fmla="*/ 162 w 162"/>
                  <a:gd name="T57" fmla="*/ 16 h 125"/>
                  <a:gd name="T58" fmla="*/ 162 w 162"/>
                  <a:gd name="T59" fmla="*/ 16 h 125"/>
                  <a:gd name="T60" fmla="*/ 162 w 162"/>
                  <a:gd name="T61" fmla="*/ 13 h 125"/>
                  <a:gd name="T62" fmla="*/ 161 w 162"/>
                  <a:gd name="T63" fmla="*/ 10 h 125"/>
                  <a:gd name="T64" fmla="*/ 158 w 162"/>
                  <a:gd name="T65" fmla="*/ 5 h 125"/>
                  <a:gd name="T66" fmla="*/ 153 w 162"/>
                  <a:gd name="T67" fmla="*/ 1 h 125"/>
                  <a:gd name="T68" fmla="*/ 150 w 162"/>
                  <a:gd name="T69" fmla="*/ 1 h 125"/>
                  <a:gd name="T70" fmla="*/ 146 w 162"/>
                  <a:gd name="T71" fmla="*/ 0 h 125"/>
                  <a:gd name="T72" fmla="*/ 146 w 162"/>
                  <a:gd name="T7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62" h="125">
                    <a:moveTo>
                      <a:pt x="146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1" y="1"/>
                    </a:lnTo>
                    <a:lnTo>
                      <a:pt x="6" y="5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5"/>
                    </a:lnTo>
                    <a:lnTo>
                      <a:pt x="2" y="48"/>
                    </a:lnTo>
                    <a:lnTo>
                      <a:pt x="6" y="52"/>
                    </a:lnTo>
                    <a:lnTo>
                      <a:pt x="11" y="56"/>
                    </a:lnTo>
                    <a:lnTo>
                      <a:pt x="14" y="57"/>
                    </a:lnTo>
                    <a:lnTo>
                      <a:pt x="17" y="57"/>
                    </a:lnTo>
                    <a:lnTo>
                      <a:pt x="100" y="57"/>
                    </a:lnTo>
                    <a:lnTo>
                      <a:pt x="114" y="125"/>
                    </a:lnTo>
                    <a:lnTo>
                      <a:pt x="128" y="57"/>
                    </a:lnTo>
                    <a:lnTo>
                      <a:pt x="146" y="57"/>
                    </a:lnTo>
                    <a:lnTo>
                      <a:pt x="146" y="57"/>
                    </a:lnTo>
                    <a:lnTo>
                      <a:pt x="150" y="57"/>
                    </a:lnTo>
                    <a:lnTo>
                      <a:pt x="153" y="56"/>
                    </a:lnTo>
                    <a:lnTo>
                      <a:pt x="158" y="52"/>
                    </a:lnTo>
                    <a:lnTo>
                      <a:pt x="161" y="48"/>
                    </a:lnTo>
                    <a:lnTo>
                      <a:pt x="162" y="45"/>
                    </a:lnTo>
                    <a:lnTo>
                      <a:pt x="162" y="41"/>
                    </a:lnTo>
                    <a:lnTo>
                      <a:pt x="162" y="16"/>
                    </a:lnTo>
                    <a:lnTo>
                      <a:pt x="162" y="16"/>
                    </a:lnTo>
                    <a:lnTo>
                      <a:pt x="162" y="13"/>
                    </a:lnTo>
                    <a:lnTo>
                      <a:pt x="161" y="10"/>
                    </a:lnTo>
                    <a:lnTo>
                      <a:pt x="158" y="5"/>
                    </a:lnTo>
                    <a:lnTo>
                      <a:pt x="153" y="1"/>
                    </a:lnTo>
                    <a:lnTo>
                      <a:pt x="150" y="1"/>
                    </a:lnTo>
                    <a:lnTo>
                      <a:pt x="146" y="0"/>
                    </a:lnTo>
                    <a:lnTo>
                      <a:pt x="146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7" name="Freeform 27"/>
              <p:cNvSpPr>
                <a:spLocks/>
              </p:cNvSpPr>
              <p:nvPr/>
            </p:nvSpPr>
            <p:spPr bwMode="auto">
              <a:xfrm>
                <a:off x="4341" y="2302"/>
                <a:ext cx="9" cy="28"/>
              </a:xfrm>
              <a:custGeom>
                <a:avLst/>
                <a:gdLst>
                  <a:gd name="T0" fmla="*/ 0 w 9"/>
                  <a:gd name="T1" fmla="*/ 0 h 28"/>
                  <a:gd name="T2" fmla="*/ 0 w 9"/>
                  <a:gd name="T3" fmla="*/ 23 h 28"/>
                  <a:gd name="T4" fmla="*/ 0 w 9"/>
                  <a:gd name="T5" fmla="*/ 23 h 28"/>
                  <a:gd name="T6" fmla="*/ 0 w 9"/>
                  <a:gd name="T7" fmla="*/ 25 h 28"/>
                  <a:gd name="T8" fmla="*/ 1 w 9"/>
                  <a:gd name="T9" fmla="*/ 26 h 28"/>
                  <a:gd name="T10" fmla="*/ 3 w 9"/>
                  <a:gd name="T11" fmla="*/ 27 h 28"/>
                  <a:gd name="T12" fmla="*/ 4 w 9"/>
                  <a:gd name="T13" fmla="*/ 28 h 28"/>
                  <a:gd name="T14" fmla="*/ 4 w 9"/>
                  <a:gd name="T15" fmla="*/ 28 h 28"/>
                  <a:gd name="T16" fmla="*/ 6 w 9"/>
                  <a:gd name="T17" fmla="*/ 27 h 28"/>
                  <a:gd name="T18" fmla="*/ 8 w 9"/>
                  <a:gd name="T19" fmla="*/ 26 h 28"/>
                  <a:gd name="T20" fmla="*/ 9 w 9"/>
                  <a:gd name="T21" fmla="*/ 25 h 28"/>
                  <a:gd name="T22" fmla="*/ 9 w 9"/>
                  <a:gd name="T23" fmla="*/ 23 h 28"/>
                  <a:gd name="T24" fmla="*/ 9 w 9"/>
                  <a:gd name="T2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28">
                    <a:moveTo>
                      <a:pt x="0" y="0"/>
                    </a:moveTo>
                    <a:lnTo>
                      <a:pt x="0" y="23"/>
                    </a:lnTo>
                    <a:lnTo>
                      <a:pt x="0" y="23"/>
                    </a:lnTo>
                    <a:lnTo>
                      <a:pt x="0" y="25"/>
                    </a:lnTo>
                    <a:lnTo>
                      <a:pt x="1" y="26"/>
                    </a:lnTo>
                    <a:lnTo>
                      <a:pt x="3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6" y="27"/>
                    </a:lnTo>
                    <a:lnTo>
                      <a:pt x="8" y="26"/>
                    </a:lnTo>
                    <a:lnTo>
                      <a:pt x="9" y="25"/>
                    </a:lnTo>
                    <a:lnTo>
                      <a:pt x="9" y="23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8" name="Freeform 28"/>
              <p:cNvSpPr>
                <a:spLocks/>
              </p:cNvSpPr>
              <p:nvPr/>
            </p:nvSpPr>
            <p:spPr bwMode="auto">
              <a:xfrm>
                <a:off x="4365" y="2299"/>
                <a:ext cx="10" cy="31"/>
              </a:xfrm>
              <a:custGeom>
                <a:avLst/>
                <a:gdLst>
                  <a:gd name="T0" fmla="*/ 0 w 10"/>
                  <a:gd name="T1" fmla="*/ 2 h 31"/>
                  <a:gd name="T2" fmla="*/ 0 w 10"/>
                  <a:gd name="T3" fmla="*/ 26 h 31"/>
                  <a:gd name="T4" fmla="*/ 0 w 10"/>
                  <a:gd name="T5" fmla="*/ 26 h 31"/>
                  <a:gd name="T6" fmla="*/ 0 w 10"/>
                  <a:gd name="T7" fmla="*/ 28 h 31"/>
                  <a:gd name="T8" fmla="*/ 1 w 10"/>
                  <a:gd name="T9" fmla="*/ 29 h 31"/>
                  <a:gd name="T10" fmla="*/ 3 w 10"/>
                  <a:gd name="T11" fmla="*/ 30 h 31"/>
                  <a:gd name="T12" fmla="*/ 4 w 10"/>
                  <a:gd name="T13" fmla="*/ 31 h 31"/>
                  <a:gd name="T14" fmla="*/ 4 w 10"/>
                  <a:gd name="T15" fmla="*/ 31 h 31"/>
                  <a:gd name="T16" fmla="*/ 7 w 10"/>
                  <a:gd name="T17" fmla="*/ 30 h 31"/>
                  <a:gd name="T18" fmla="*/ 9 w 10"/>
                  <a:gd name="T19" fmla="*/ 29 h 31"/>
                  <a:gd name="T20" fmla="*/ 10 w 10"/>
                  <a:gd name="T21" fmla="*/ 28 h 31"/>
                  <a:gd name="T22" fmla="*/ 10 w 10"/>
                  <a:gd name="T23" fmla="*/ 26 h 31"/>
                  <a:gd name="T24" fmla="*/ 10 w 10"/>
                  <a:gd name="T2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" h="31">
                    <a:moveTo>
                      <a:pt x="0" y="2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0" y="28"/>
                    </a:lnTo>
                    <a:lnTo>
                      <a:pt x="1" y="29"/>
                    </a:lnTo>
                    <a:lnTo>
                      <a:pt x="3" y="30"/>
                    </a:lnTo>
                    <a:lnTo>
                      <a:pt x="4" y="31"/>
                    </a:lnTo>
                    <a:lnTo>
                      <a:pt x="4" y="31"/>
                    </a:lnTo>
                    <a:lnTo>
                      <a:pt x="7" y="30"/>
                    </a:lnTo>
                    <a:lnTo>
                      <a:pt x="9" y="29"/>
                    </a:lnTo>
                    <a:lnTo>
                      <a:pt x="10" y="28"/>
                    </a:lnTo>
                    <a:lnTo>
                      <a:pt x="10" y="26"/>
                    </a:lnTo>
                    <a:lnTo>
                      <a:pt x="1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9" name="Freeform 29"/>
              <p:cNvSpPr>
                <a:spLocks noEditPoints="1"/>
              </p:cNvSpPr>
              <p:nvPr/>
            </p:nvSpPr>
            <p:spPr bwMode="auto">
              <a:xfrm>
                <a:off x="4242" y="2116"/>
                <a:ext cx="271" cy="177"/>
              </a:xfrm>
              <a:custGeom>
                <a:avLst/>
                <a:gdLst>
                  <a:gd name="T0" fmla="*/ 271 w 271"/>
                  <a:gd name="T1" fmla="*/ 49 h 177"/>
                  <a:gd name="T2" fmla="*/ 225 w 271"/>
                  <a:gd name="T3" fmla="*/ 31 h 177"/>
                  <a:gd name="T4" fmla="*/ 220 w 271"/>
                  <a:gd name="T5" fmla="*/ 21 h 177"/>
                  <a:gd name="T6" fmla="*/ 213 w 271"/>
                  <a:gd name="T7" fmla="*/ 12 h 177"/>
                  <a:gd name="T8" fmla="*/ 204 w 271"/>
                  <a:gd name="T9" fmla="*/ 6 h 177"/>
                  <a:gd name="T10" fmla="*/ 193 w 271"/>
                  <a:gd name="T11" fmla="*/ 1 h 177"/>
                  <a:gd name="T12" fmla="*/ 185 w 271"/>
                  <a:gd name="T13" fmla="*/ 0 h 177"/>
                  <a:gd name="T14" fmla="*/ 170 w 271"/>
                  <a:gd name="T15" fmla="*/ 0 h 177"/>
                  <a:gd name="T16" fmla="*/ 154 w 271"/>
                  <a:gd name="T17" fmla="*/ 6 h 177"/>
                  <a:gd name="T18" fmla="*/ 141 w 271"/>
                  <a:gd name="T19" fmla="*/ 17 h 177"/>
                  <a:gd name="T20" fmla="*/ 135 w 271"/>
                  <a:gd name="T21" fmla="*/ 24 h 177"/>
                  <a:gd name="T22" fmla="*/ 104 w 271"/>
                  <a:gd name="T23" fmla="*/ 67 h 177"/>
                  <a:gd name="T24" fmla="*/ 86 w 271"/>
                  <a:gd name="T25" fmla="*/ 83 h 177"/>
                  <a:gd name="T26" fmla="*/ 70 w 271"/>
                  <a:gd name="T27" fmla="*/ 96 h 177"/>
                  <a:gd name="T28" fmla="*/ 52 w 271"/>
                  <a:gd name="T29" fmla="*/ 107 h 177"/>
                  <a:gd name="T30" fmla="*/ 35 w 271"/>
                  <a:gd name="T31" fmla="*/ 112 h 177"/>
                  <a:gd name="T32" fmla="*/ 17 w 271"/>
                  <a:gd name="T33" fmla="*/ 113 h 177"/>
                  <a:gd name="T34" fmla="*/ 0 w 271"/>
                  <a:gd name="T35" fmla="*/ 109 h 177"/>
                  <a:gd name="T36" fmla="*/ 6 w 271"/>
                  <a:gd name="T37" fmla="*/ 119 h 177"/>
                  <a:gd name="T38" fmla="*/ 25 w 271"/>
                  <a:gd name="T39" fmla="*/ 143 h 177"/>
                  <a:gd name="T40" fmla="*/ 39 w 271"/>
                  <a:gd name="T41" fmla="*/ 155 h 177"/>
                  <a:gd name="T42" fmla="*/ 58 w 271"/>
                  <a:gd name="T43" fmla="*/ 166 h 177"/>
                  <a:gd name="T44" fmla="*/ 78 w 271"/>
                  <a:gd name="T45" fmla="*/ 174 h 177"/>
                  <a:gd name="T46" fmla="*/ 103 w 271"/>
                  <a:gd name="T47" fmla="*/ 177 h 177"/>
                  <a:gd name="T48" fmla="*/ 116 w 271"/>
                  <a:gd name="T49" fmla="*/ 177 h 177"/>
                  <a:gd name="T50" fmla="*/ 139 w 271"/>
                  <a:gd name="T51" fmla="*/ 172 h 177"/>
                  <a:gd name="T52" fmla="*/ 159 w 271"/>
                  <a:gd name="T53" fmla="*/ 163 h 177"/>
                  <a:gd name="T54" fmla="*/ 177 w 271"/>
                  <a:gd name="T55" fmla="*/ 151 h 177"/>
                  <a:gd name="T56" fmla="*/ 191 w 271"/>
                  <a:gd name="T57" fmla="*/ 137 h 177"/>
                  <a:gd name="T58" fmla="*/ 204 w 271"/>
                  <a:gd name="T59" fmla="*/ 119 h 177"/>
                  <a:gd name="T60" fmla="*/ 214 w 271"/>
                  <a:gd name="T61" fmla="*/ 100 h 177"/>
                  <a:gd name="T62" fmla="*/ 224 w 271"/>
                  <a:gd name="T63" fmla="*/ 69 h 177"/>
                  <a:gd name="T64" fmla="*/ 187 w 271"/>
                  <a:gd name="T65" fmla="*/ 49 h 177"/>
                  <a:gd name="T66" fmla="*/ 183 w 271"/>
                  <a:gd name="T67" fmla="*/ 48 h 177"/>
                  <a:gd name="T68" fmla="*/ 178 w 271"/>
                  <a:gd name="T69" fmla="*/ 43 h 177"/>
                  <a:gd name="T70" fmla="*/ 178 w 271"/>
                  <a:gd name="T71" fmla="*/ 39 h 177"/>
                  <a:gd name="T72" fmla="*/ 180 w 271"/>
                  <a:gd name="T73" fmla="*/ 33 h 177"/>
                  <a:gd name="T74" fmla="*/ 187 w 271"/>
                  <a:gd name="T75" fmla="*/ 30 h 177"/>
                  <a:gd name="T76" fmla="*/ 191 w 271"/>
                  <a:gd name="T77" fmla="*/ 31 h 177"/>
                  <a:gd name="T78" fmla="*/ 196 w 271"/>
                  <a:gd name="T79" fmla="*/ 36 h 177"/>
                  <a:gd name="T80" fmla="*/ 196 w 271"/>
                  <a:gd name="T81" fmla="*/ 39 h 177"/>
                  <a:gd name="T82" fmla="*/ 194 w 271"/>
                  <a:gd name="T83" fmla="*/ 46 h 177"/>
                  <a:gd name="T84" fmla="*/ 187 w 271"/>
                  <a:gd name="T85" fmla="*/ 49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1" h="177">
                    <a:moveTo>
                      <a:pt x="224" y="69"/>
                    </a:moveTo>
                    <a:lnTo>
                      <a:pt x="271" y="49"/>
                    </a:lnTo>
                    <a:lnTo>
                      <a:pt x="225" y="31"/>
                    </a:lnTo>
                    <a:lnTo>
                      <a:pt x="225" y="31"/>
                    </a:lnTo>
                    <a:lnTo>
                      <a:pt x="223" y="26"/>
                    </a:lnTo>
                    <a:lnTo>
                      <a:pt x="220" y="21"/>
                    </a:lnTo>
                    <a:lnTo>
                      <a:pt x="217" y="16"/>
                    </a:lnTo>
                    <a:lnTo>
                      <a:pt x="213" y="12"/>
                    </a:lnTo>
                    <a:lnTo>
                      <a:pt x="209" y="9"/>
                    </a:lnTo>
                    <a:lnTo>
                      <a:pt x="204" y="6"/>
                    </a:lnTo>
                    <a:lnTo>
                      <a:pt x="198" y="3"/>
                    </a:lnTo>
                    <a:lnTo>
                      <a:pt x="193" y="1"/>
                    </a:lnTo>
                    <a:lnTo>
                      <a:pt x="193" y="1"/>
                    </a:lnTo>
                    <a:lnTo>
                      <a:pt x="185" y="0"/>
                    </a:lnTo>
                    <a:lnTo>
                      <a:pt x="177" y="0"/>
                    </a:lnTo>
                    <a:lnTo>
                      <a:pt x="170" y="0"/>
                    </a:lnTo>
                    <a:lnTo>
                      <a:pt x="161" y="2"/>
                    </a:lnTo>
                    <a:lnTo>
                      <a:pt x="154" y="6"/>
                    </a:lnTo>
                    <a:lnTo>
                      <a:pt x="147" y="11"/>
                    </a:lnTo>
                    <a:lnTo>
                      <a:pt x="141" y="17"/>
                    </a:lnTo>
                    <a:lnTo>
                      <a:pt x="135" y="24"/>
                    </a:lnTo>
                    <a:lnTo>
                      <a:pt x="135" y="24"/>
                    </a:lnTo>
                    <a:lnTo>
                      <a:pt x="119" y="47"/>
                    </a:lnTo>
                    <a:lnTo>
                      <a:pt x="104" y="67"/>
                    </a:lnTo>
                    <a:lnTo>
                      <a:pt x="95" y="75"/>
                    </a:lnTo>
                    <a:lnTo>
                      <a:pt x="86" y="83"/>
                    </a:lnTo>
                    <a:lnTo>
                      <a:pt x="78" y="90"/>
                    </a:lnTo>
                    <a:lnTo>
                      <a:pt x="70" y="96"/>
                    </a:lnTo>
                    <a:lnTo>
                      <a:pt x="61" y="102"/>
                    </a:lnTo>
                    <a:lnTo>
                      <a:pt x="52" y="107"/>
                    </a:lnTo>
                    <a:lnTo>
                      <a:pt x="43" y="110"/>
                    </a:lnTo>
                    <a:lnTo>
                      <a:pt x="35" y="112"/>
                    </a:lnTo>
                    <a:lnTo>
                      <a:pt x="26" y="113"/>
                    </a:lnTo>
                    <a:lnTo>
                      <a:pt x="17" y="113"/>
                    </a:lnTo>
                    <a:lnTo>
                      <a:pt x="8" y="112"/>
                    </a:lnTo>
                    <a:lnTo>
                      <a:pt x="0" y="109"/>
                    </a:lnTo>
                    <a:lnTo>
                      <a:pt x="0" y="109"/>
                    </a:lnTo>
                    <a:lnTo>
                      <a:pt x="6" y="119"/>
                    </a:lnTo>
                    <a:lnTo>
                      <a:pt x="14" y="130"/>
                    </a:lnTo>
                    <a:lnTo>
                      <a:pt x="25" y="143"/>
                    </a:lnTo>
                    <a:lnTo>
                      <a:pt x="32" y="149"/>
                    </a:lnTo>
                    <a:lnTo>
                      <a:pt x="39" y="155"/>
                    </a:lnTo>
                    <a:lnTo>
                      <a:pt x="48" y="161"/>
                    </a:lnTo>
                    <a:lnTo>
                      <a:pt x="58" y="166"/>
                    </a:lnTo>
                    <a:lnTo>
                      <a:pt x="68" y="171"/>
                    </a:lnTo>
                    <a:lnTo>
                      <a:pt x="78" y="174"/>
                    </a:lnTo>
                    <a:lnTo>
                      <a:pt x="90" y="176"/>
                    </a:lnTo>
                    <a:lnTo>
                      <a:pt x="103" y="177"/>
                    </a:lnTo>
                    <a:lnTo>
                      <a:pt x="103" y="177"/>
                    </a:lnTo>
                    <a:lnTo>
                      <a:pt x="116" y="177"/>
                    </a:lnTo>
                    <a:lnTo>
                      <a:pt x="128" y="175"/>
                    </a:lnTo>
                    <a:lnTo>
                      <a:pt x="139" y="172"/>
                    </a:lnTo>
                    <a:lnTo>
                      <a:pt x="150" y="167"/>
                    </a:lnTo>
                    <a:lnTo>
                      <a:pt x="159" y="163"/>
                    </a:lnTo>
                    <a:lnTo>
                      <a:pt x="169" y="157"/>
                    </a:lnTo>
                    <a:lnTo>
                      <a:pt x="177" y="151"/>
                    </a:lnTo>
                    <a:lnTo>
                      <a:pt x="184" y="144"/>
                    </a:lnTo>
                    <a:lnTo>
                      <a:pt x="191" y="137"/>
                    </a:lnTo>
                    <a:lnTo>
                      <a:pt x="197" y="128"/>
                    </a:lnTo>
                    <a:lnTo>
                      <a:pt x="204" y="119"/>
                    </a:lnTo>
                    <a:lnTo>
                      <a:pt x="209" y="110"/>
                    </a:lnTo>
                    <a:lnTo>
                      <a:pt x="214" y="100"/>
                    </a:lnTo>
                    <a:lnTo>
                      <a:pt x="218" y="89"/>
                    </a:lnTo>
                    <a:lnTo>
                      <a:pt x="224" y="69"/>
                    </a:lnTo>
                    <a:lnTo>
                      <a:pt x="224" y="69"/>
                    </a:lnTo>
                    <a:close/>
                    <a:moveTo>
                      <a:pt x="187" y="49"/>
                    </a:moveTo>
                    <a:lnTo>
                      <a:pt x="187" y="49"/>
                    </a:lnTo>
                    <a:lnTo>
                      <a:pt x="183" y="48"/>
                    </a:lnTo>
                    <a:lnTo>
                      <a:pt x="180" y="46"/>
                    </a:lnTo>
                    <a:lnTo>
                      <a:pt x="178" y="43"/>
                    </a:lnTo>
                    <a:lnTo>
                      <a:pt x="178" y="39"/>
                    </a:lnTo>
                    <a:lnTo>
                      <a:pt x="178" y="39"/>
                    </a:lnTo>
                    <a:lnTo>
                      <a:pt x="178" y="36"/>
                    </a:lnTo>
                    <a:lnTo>
                      <a:pt x="180" y="33"/>
                    </a:lnTo>
                    <a:lnTo>
                      <a:pt x="183" y="31"/>
                    </a:lnTo>
                    <a:lnTo>
                      <a:pt x="187" y="30"/>
                    </a:lnTo>
                    <a:lnTo>
                      <a:pt x="187" y="30"/>
                    </a:lnTo>
                    <a:lnTo>
                      <a:pt x="191" y="31"/>
                    </a:lnTo>
                    <a:lnTo>
                      <a:pt x="194" y="33"/>
                    </a:lnTo>
                    <a:lnTo>
                      <a:pt x="196" y="36"/>
                    </a:lnTo>
                    <a:lnTo>
                      <a:pt x="196" y="39"/>
                    </a:lnTo>
                    <a:lnTo>
                      <a:pt x="196" y="39"/>
                    </a:lnTo>
                    <a:lnTo>
                      <a:pt x="196" y="43"/>
                    </a:lnTo>
                    <a:lnTo>
                      <a:pt x="194" y="46"/>
                    </a:lnTo>
                    <a:lnTo>
                      <a:pt x="191" y="48"/>
                    </a:lnTo>
                    <a:lnTo>
                      <a:pt x="187" y="49"/>
                    </a:lnTo>
                    <a:lnTo>
                      <a:pt x="187" y="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0" name="Freeform 30"/>
              <p:cNvSpPr>
                <a:spLocks/>
              </p:cNvSpPr>
              <p:nvPr/>
            </p:nvSpPr>
            <p:spPr bwMode="auto">
              <a:xfrm>
                <a:off x="1093" y="1277"/>
                <a:ext cx="65" cy="63"/>
              </a:xfrm>
              <a:custGeom>
                <a:avLst/>
                <a:gdLst>
                  <a:gd name="T0" fmla="*/ 0 w 65"/>
                  <a:gd name="T1" fmla="*/ 31 h 63"/>
                  <a:gd name="T2" fmla="*/ 0 w 65"/>
                  <a:gd name="T3" fmla="*/ 31 h 63"/>
                  <a:gd name="T4" fmla="*/ 1 w 65"/>
                  <a:gd name="T5" fmla="*/ 25 h 63"/>
                  <a:gd name="T6" fmla="*/ 3 w 65"/>
                  <a:gd name="T7" fmla="*/ 19 h 63"/>
                  <a:gd name="T8" fmla="*/ 6 w 65"/>
                  <a:gd name="T9" fmla="*/ 13 h 63"/>
                  <a:gd name="T10" fmla="*/ 9 w 65"/>
                  <a:gd name="T11" fmla="*/ 9 h 63"/>
                  <a:gd name="T12" fmla="*/ 14 w 65"/>
                  <a:gd name="T13" fmla="*/ 5 h 63"/>
                  <a:gd name="T14" fmla="*/ 19 w 65"/>
                  <a:gd name="T15" fmla="*/ 2 h 63"/>
                  <a:gd name="T16" fmla="*/ 25 w 65"/>
                  <a:gd name="T17" fmla="*/ 0 h 63"/>
                  <a:gd name="T18" fmla="*/ 32 w 65"/>
                  <a:gd name="T19" fmla="*/ 0 h 63"/>
                  <a:gd name="T20" fmla="*/ 32 w 65"/>
                  <a:gd name="T21" fmla="*/ 0 h 63"/>
                  <a:gd name="T22" fmla="*/ 39 w 65"/>
                  <a:gd name="T23" fmla="*/ 0 h 63"/>
                  <a:gd name="T24" fmla="*/ 45 w 65"/>
                  <a:gd name="T25" fmla="*/ 2 h 63"/>
                  <a:gd name="T26" fmla="*/ 50 w 65"/>
                  <a:gd name="T27" fmla="*/ 5 h 63"/>
                  <a:gd name="T28" fmla="*/ 55 w 65"/>
                  <a:gd name="T29" fmla="*/ 9 h 63"/>
                  <a:gd name="T30" fmla="*/ 58 w 65"/>
                  <a:gd name="T31" fmla="*/ 13 h 63"/>
                  <a:gd name="T32" fmla="*/ 61 w 65"/>
                  <a:gd name="T33" fmla="*/ 19 h 63"/>
                  <a:gd name="T34" fmla="*/ 64 w 65"/>
                  <a:gd name="T35" fmla="*/ 25 h 63"/>
                  <a:gd name="T36" fmla="*/ 65 w 65"/>
                  <a:gd name="T37" fmla="*/ 31 h 63"/>
                  <a:gd name="T38" fmla="*/ 65 w 65"/>
                  <a:gd name="T39" fmla="*/ 31 h 63"/>
                  <a:gd name="T40" fmla="*/ 64 w 65"/>
                  <a:gd name="T41" fmla="*/ 38 h 63"/>
                  <a:gd name="T42" fmla="*/ 61 w 65"/>
                  <a:gd name="T43" fmla="*/ 44 h 63"/>
                  <a:gd name="T44" fmla="*/ 58 w 65"/>
                  <a:gd name="T45" fmla="*/ 49 h 63"/>
                  <a:gd name="T46" fmla="*/ 55 w 65"/>
                  <a:gd name="T47" fmla="*/ 54 h 63"/>
                  <a:gd name="T48" fmla="*/ 50 w 65"/>
                  <a:gd name="T49" fmla="*/ 58 h 63"/>
                  <a:gd name="T50" fmla="*/ 45 w 65"/>
                  <a:gd name="T51" fmla="*/ 61 h 63"/>
                  <a:gd name="T52" fmla="*/ 39 w 65"/>
                  <a:gd name="T53" fmla="*/ 63 h 63"/>
                  <a:gd name="T54" fmla="*/ 32 w 65"/>
                  <a:gd name="T55" fmla="*/ 63 h 63"/>
                  <a:gd name="T56" fmla="*/ 32 w 65"/>
                  <a:gd name="T57" fmla="*/ 63 h 63"/>
                  <a:gd name="T58" fmla="*/ 25 w 65"/>
                  <a:gd name="T59" fmla="*/ 63 h 63"/>
                  <a:gd name="T60" fmla="*/ 19 w 65"/>
                  <a:gd name="T61" fmla="*/ 61 h 63"/>
                  <a:gd name="T62" fmla="*/ 14 w 65"/>
                  <a:gd name="T63" fmla="*/ 58 h 63"/>
                  <a:gd name="T64" fmla="*/ 9 w 65"/>
                  <a:gd name="T65" fmla="*/ 54 h 63"/>
                  <a:gd name="T66" fmla="*/ 6 w 65"/>
                  <a:gd name="T67" fmla="*/ 49 h 63"/>
                  <a:gd name="T68" fmla="*/ 3 w 65"/>
                  <a:gd name="T69" fmla="*/ 44 h 63"/>
                  <a:gd name="T70" fmla="*/ 1 w 65"/>
                  <a:gd name="T71" fmla="*/ 38 h 63"/>
                  <a:gd name="T72" fmla="*/ 0 w 65"/>
                  <a:gd name="T73" fmla="*/ 31 h 63"/>
                  <a:gd name="T74" fmla="*/ 0 w 65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5" h="63">
                    <a:moveTo>
                      <a:pt x="0" y="31"/>
                    </a:moveTo>
                    <a:lnTo>
                      <a:pt x="0" y="31"/>
                    </a:lnTo>
                    <a:lnTo>
                      <a:pt x="1" y="25"/>
                    </a:lnTo>
                    <a:lnTo>
                      <a:pt x="3" y="19"/>
                    </a:lnTo>
                    <a:lnTo>
                      <a:pt x="6" y="13"/>
                    </a:lnTo>
                    <a:lnTo>
                      <a:pt x="9" y="9"/>
                    </a:lnTo>
                    <a:lnTo>
                      <a:pt x="14" y="5"/>
                    </a:lnTo>
                    <a:lnTo>
                      <a:pt x="19" y="2"/>
                    </a:lnTo>
                    <a:lnTo>
                      <a:pt x="25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9" y="0"/>
                    </a:lnTo>
                    <a:lnTo>
                      <a:pt x="45" y="2"/>
                    </a:lnTo>
                    <a:lnTo>
                      <a:pt x="50" y="5"/>
                    </a:lnTo>
                    <a:lnTo>
                      <a:pt x="55" y="9"/>
                    </a:lnTo>
                    <a:lnTo>
                      <a:pt x="58" y="13"/>
                    </a:lnTo>
                    <a:lnTo>
                      <a:pt x="61" y="19"/>
                    </a:lnTo>
                    <a:lnTo>
                      <a:pt x="64" y="25"/>
                    </a:lnTo>
                    <a:lnTo>
                      <a:pt x="65" y="31"/>
                    </a:lnTo>
                    <a:lnTo>
                      <a:pt x="65" y="31"/>
                    </a:lnTo>
                    <a:lnTo>
                      <a:pt x="64" y="38"/>
                    </a:lnTo>
                    <a:lnTo>
                      <a:pt x="61" y="44"/>
                    </a:lnTo>
                    <a:lnTo>
                      <a:pt x="58" y="49"/>
                    </a:lnTo>
                    <a:lnTo>
                      <a:pt x="55" y="54"/>
                    </a:lnTo>
                    <a:lnTo>
                      <a:pt x="50" y="58"/>
                    </a:lnTo>
                    <a:lnTo>
                      <a:pt x="45" y="61"/>
                    </a:lnTo>
                    <a:lnTo>
                      <a:pt x="39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25" y="63"/>
                    </a:lnTo>
                    <a:lnTo>
                      <a:pt x="19" y="61"/>
                    </a:lnTo>
                    <a:lnTo>
                      <a:pt x="14" y="58"/>
                    </a:lnTo>
                    <a:lnTo>
                      <a:pt x="9" y="54"/>
                    </a:lnTo>
                    <a:lnTo>
                      <a:pt x="6" y="49"/>
                    </a:lnTo>
                    <a:lnTo>
                      <a:pt x="3" y="44"/>
                    </a:lnTo>
                    <a:lnTo>
                      <a:pt x="1" y="38"/>
                    </a:lnTo>
                    <a:lnTo>
                      <a:pt x="0" y="31"/>
                    </a:lnTo>
                    <a:lnTo>
                      <a:pt x="0" y="31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1" name="Freeform 31"/>
              <p:cNvSpPr>
                <a:spLocks/>
              </p:cNvSpPr>
              <p:nvPr/>
            </p:nvSpPr>
            <p:spPr bwMode="auto">
              <a:xfrm>
                <a:off x="1045" y="1272"/>
                <a:ext cx="119" cy="230"/>
              </a:xfrm>
              <a:custGeom>
                <a:avLst/>
                <a:gdLst>
                  <a:gd name="T0" fmla="*/ 98 w 119"/>
                  <a:gd name="T1" fmla="*/ 230 h 230"/>
                  <a:gd name="T2" fmla="*/ 98 w 119"/>
                  <a:gd name="T3" fmla="*/ 230 h 230"/>
                  <a:gd name="T4" fmla="*/ 100 w 119"/>
                  <a:gd name="T5" fmla="*/ 218 h 230"/>
                  <a:gd name="T6" fmla="*/ 103 w 119"/>
                  <a:gd name="T7" fmla="*/ 204 h 230"/>
                  <a:gd name="T8" fmla="*/ 107 w 119"/>
                  <a:gd name="T9" fmla="*/ 177 h 230"/>
                  <a:gd name="T10" fmla="*/ 107 w 119"/>
                  <a:gd name="T11" fmla="*/ 177 h 230"/>
                  <a:gd name="T12" fmla="*/ 109 w 119"/>
                  <a:gd name="T13" fmla="*/ 172 h 230"/>
                  <a:gd name="T14" fmla="*/ 112 w 119"/>
                  <a:gd name="T15" fmla="*/ 169 h 230"/>
                  <a:gd name="T16" fmla="*/ 114 w 119"/>
                  <a:gd name="T17" fmla="*/ 166 h 230"/>
                  <a:gd name="T18" fmla="*/ 115 w 119"/>
                  <a:gd name="T19" fmla="*/ 161 h 230"/>
                  <a:gd name="T20" fmla="*/ 115 w 119"/>
                  <a:gd name="T21" fmla="*/ 161 h 230"/>
                  <a:gd name="T22" fmla="*/ 118 w 119"/>
                  <a:gd name="T23" fmla="*/ 134 h 230"/>
                  <a:gd name="T24" fmla="*/ 119 w 119"/>
                  <a:gd name="T25" fmla="*/ 114 h 230"/>
                  <a:gd name="T26" fmla="*/ 119 w 119"/>
                  <a:gd name="T27" fmla="*/ 99 h 230"/>
                  <a:gd name="T28" fmla="*/ 119 w 119"/>
                  <a:gd name="T29" fmla="*/ 94 h 230"/>
                  <a:gd name="T30" fmla="*/ 119 w 119"/>
                  <a:gd name="T31" fmla="*/ 94 h 230"/>
                  <a:gd name="T32" fmla="*/ 118 w 119"/>
                  <a:gd name="T33" fmla="*/ 91 h 230"/>
                  <a:gd name="T34" fmla="*/ 115 w 119"/>
                  <a:gd name="T35" fmla="*/ 88 h 230"/>
                  <a:gd name="T36" fmla="*/ 111 w 119"/>
                  <a:gd name="T37" fmla="*/ 85 h 230"/>
                  <a:gd name="T38" fmla="*/ 105 w 119"/>
                  <a:gd name="T39" fmla="*/ 83 h 230"/>
                  <a:gd name="T40" fmla="*/ 99 w 119"/>
                  <a:gd name="T41" fmla="*/ 81 h 230"/>
                  <a:gd name="T42" fmla="*/ 93 w 119"/>
                  <a:gd name="T43" fmla="*/ 80 h 230"/>
                  <a:gd name="T44" fmla="*/ 85 w 119"/>
                  <a:gd name="T45" fmla="*/ 79 h 230"/>
                  <a:gd name="T46" fmla="*/ 78 w 119"/>
                  <a:gd name="T47" fmla="*/ 79 h 230"/>
                  <a:gd name="T48" fmla="*/ 78 w 119"/>
                  <a:gd name="T49" fmla="*/ 79 h 230"/>
                  <a:gd name="T50" fmla="*/ 59 w 119"/>
                  <a:gd name="T51" fmla="*/ 80 h 230"/>
                  <a:gd name="T52" fmla="*/ 51 w 119"/>
                  <a:gd name="T53" fmla="*/ 79 h 230"/>
                  <a:gd name="T54" fmla="*/ 49 w 119"/>
                  <a:gd name="T55" fmla="*/ 78 h 230"/>
                  <a:gd name="T56" fmla="*/ 47 w 119"/>
                  <a:gd name="T57" fmla="*/ 76 h 230"/>
                  <a:gd name="T58" fmla="*/ 47 w 119"/>
                  <a:gd name="T59" fmla="*/ 76 h 230"/>
                  <a:gd name="T60" fmla="*/ 19 w 119"/>
                  <a:gd name="T61" fmla="*/ 7 h 230"/>
                  <a:gd name="T62" fmla="*/ 19 w 119"/>
                  <a:gd name="T63" fmla="*/ 7 h 230"/>
                  <a:gd name="T64" fmla="*/ 17 w 119"/>
                  <a:gd name="T65" fmla="*/ 4 h 230"/>
                  <a:gd name="T66" fmla="*/ 14 w 119"/>
                  <a:gd name="T67" fmla="*/ 1 h 230"/>
                  <a:gd name="T68" fmla="*/ 11 w 119"/>
                  <a:gd name="T69" fmla="*/ 0 h 230"/>
                  <a:gd name="T70" fmla="*/ 7 w 119"/>
                  <a:gd name="T71" fmla="*/ 1 h 230"/>
                  <a:gd name="T72" fmla="*/ 7 w 119"/>
                  <a:gd name="T73" fmla="*/ 1 h 230"/>
                  <a:gd name="T74" fmla="*/ 4 w 119"/>
                  <a:gd name="T75" fmla="*/ 4 h 230"/>
                  <a:gd name="T76" fmla="*/ 1 w 119"/>
                  <a:gd name="T77" fmla="*/ 7 h 230"/>
                  <a:gd name="T78" fmla="*/ 0 w 119"/>
                  <a:gd name="T79" fmla="*/ 11 h 230"/>
                  <a:gd name="T80" fmla="*/ 1 w 119"/>
                  <a:gd name="T81" fmla="*/ 14 h 230"/>
                  <a:gd name="T82" fmla="*/ 1 w 119"/>
                  <a:gd name="T83" fmla="*/ 14 h 230"/>
                  <a:gd name="T84" fmla="*/ 34 w 119"/>
                  <a:gd name="T85" fmla="*/ 97 h 230"/>
                  <a:gd name="T86" fmla="*/ 34 w 119"/>
                  <a:gd name="T87" fmla="*/ 97 h 230"/>
                  <a:gd name="T88" fmla="*/ 39 w 119"/>
                  <a:gd name="T89" fmla="*/ 109 h 230"/>
                  <a:gd name="T90" fmla="*/ 40 w 119"/>
                  <a:gd name="T91" fmla="*/ 119 h 230"/>
                  <a:gd name="T92" fmla="*/ 40 w 119"/>
                  <a:gd name="T93" fmla="*/ 119 h 230"/>
                  <a:gd name="T94" fmla="*/ 50 w 119"/>
                  <a:gd name="T95" fmla="*/ 185 h 230"/>
                  <a:gd name="T96" fmla="*/ 54 w 119"/>
                  <a:gd name="T97" fmla="*/ 213 h 230"/>
                  <a:gd name="T98" fmla="*/ 57 w 119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9" h="230">
                    <a:moveTo>
                      <a:pt x="98" y="230"/>
                    </a:moveTo>
                    <a:lnTo>
                      <a:pt x="98" y="230"/>
                    </a:lnTo>
                    <a:lnTo>
                      <a:pt x="100" y="218"/>
                    </a:lnTo>
                    <a:lnTo>
                      <a:pt x="103" y="204"/>
                    </a:lnTo>
                    <a:lnTo>
                      <a:pt x="107" y="177"/>
                    </a:lnTo>
                    <a:lnTo>
                      <a:pt x="107" y="177"/>
                    </a:lnTo>
                    <a:lnTo>
                      <a:pt x="109" y="172"/>
                    </a:lnTo>
                    <a:lnTo>
                      <a:pt x="112" y="169"/>
                    </a:lnTo>
                    <a:lnTo>
                      <a:pt x="114" y="166"/>
                    </a:lnTo>
                    <a:lnTo>
                      <a:pt x="115" y="161"/>
                    </a:lnTo>
                    <a:lnTo>
                      <a:pt x="115" y="161"/>
                    </a:lnTo>
                    <a:lnTo>
                      <a:pt x="118" y="134"/>
                    </a:lnTo>
                    <a:lnTo>
                      <a:pt x="119" y="114"/>
                    </a:lnTo>
                    <a:lnTo>
                      <a:pt x="119" y="99"/>
                    </a:lnTo>
                    <a:lnTo>
                      <a:pt x="119" y="94"/>
                    </a:lnTo>
                    <a:lnTo>
                      <a:pt x="119" y="94"/>
                    </a:lnTo>
                    <a:lnTo>
                      <a:pt x="118" y="91"/>
                    </a:lnTo>
                    <a:lnTo>
                      <a:pt x="115" y="88"/>
                    </a:lnTo>
                    <a:lnTo>
                      <a:pt x="111" y="85"/>
                    </a:lnTo>
                    <a:lnTo>
                      <a:pt x="105" y="83"/>
                    </a:lnTo>
                    <a:lnTo>
                      <a:pt x="99" y="81"/>
                    </a:lnTo>
                    <a:lnTo>
                      <a:pt x="93" y="80"/>
                    </a:lnTo>
                    <a:lnTo>
                      <a:pt x="85" y="79"/>
                    </a:lnTo>
                    <a:lnTo>
                      <a:pt x="78" y="79"/>
                    </a:lnTo>
                    <a:lnTo>
                      <a:pt x="78" y="79"/>
                    </a:lnTo>
                    <a:lnTo>
                      <a:pt x="59" y="80"/>
                    </a:lnTo>
                    <a:lnTo>
                      <a:pt x="51" y="79"/>
                    </a:lnTo>
                    <a:lnTo>
                      <a:pt x="49" y="78"/>
                    </a:lnTo>
                    <a:lnTo>
                      <a:pt x="47" y="76"/>
                    </a:lnTo>
                    <a:lnTo>
                      <a:pt x="47" y="76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7" y="4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4" y="4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34" y="97"/>
                    </a:lnTo>
                    <a:lnTo>
                      <a:pt x="34" y="97"/>
                    </a:lnTo>
                    <a:lnTo>
                      <a:pt x="39" y="109"/>
                    </a:lnTo>
                    <a:lnTo>
                      <a:pt x="40" y="119"/>
                    </a:lnTo>
                    <a:lnTo>
                      <a:pt x="40" y="119"/>
                    </a:lnTo>
                    <a:lnTo>
                      <a:pt x="50" y="185"/>
                    </a:lnTo>
                    <a:lnTo>
                      <a:pt x="54" y="213"/>
                    </a:lnTo>
                    <a:lnTo>
                      <a:pt x="57" y="2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2" name="Freeform 32"/>
              <p:cNvSpPr>
                <a:spLocks/>
              </p:cNvSpPr>
              <p:nvPr/>
            </p:nvSpPr>
            <p:spPr bwMode="auto">
              <a:xfrm>
                <a:off x="1188" y="1277"/>
                <a:ext cx="64" cy="63"/>
              </a:xfrm>
              <a:custGeom>
                <a:avLst/>
                <a:gdLst>
                  <a:gd name="T0" fmla="*/ 64 w 64"/>
                  <a:gd name="T1" fmla="*/ 31 h 63"/>
                  <a:gd name="T2" fmla="*/ 64 w 64"/>
                  <a:gd name="T3" fmla="*/ 31 h 63"/>
                  <a:gd name="T4" fmla="*/ 64 w 64"/>
                  <a:gd name="T5" fmla="*/ 25 h 63"/>
                  <a:gd name="T6" fmla="*/ 62 w 64"/>
                  <a:gd name="T7" fmla="*/ 19 h 63"/>
                  <a:gd name="T8" fmla="*/ 59 w 64"/>
                  <a:gd name="T9" fmla="*/ 13 h 63"/>
                  <a:gd name="T10" fmla="*/ 55 w 64"/>
                  <a:gd name="T11" fmla="*/ 9 h 63"/>
                  <a:gd name="T12" fmla="*/ 51 w 64"/>
                  <a:gd name="T13" fmla="*/ 5 h 63"/>
                  <a:gd name="T14" fmla="*/ 45 w 64"/>
                  <a:gd name="T15" fmla="*/ 2 h 63"/>
                  <a:gd name="T16" fmla="*/ 38 w 64"/>
                  <a:gd name="T17" fmla="*/ 0 h 63"/>
                  <a:gd name="T18" fmla="*/ 32 w 64"/>
                  <a:gd name="T19" fmla="*/ 0 h 63"/>
                  <a:gd name="T20" fmla="*/ 32 w 64"/>
                  <a:gd name="T21" fmla="*/ 0 h 63"/>
                  <a:gd name="T22" fmla="*/ 26 w 64"/>
                  <a:gd name="T23" fmla="*/ 0 h 63"/>
                  <a:gd name="T24" fmla="*/ 20 w 64"/>
                  <a:gd name="T25" fmla="*/ 2 h 63"/>
                  <a:gd name="T26" fmla="*/ 15 w 64"/>
                  <a:gd name="T27" fmla="*/ 5 h 63"/>
                  <a:gd name="T28" fmla="*/ 10 w 64"/>
                  <a:gd name="T29" fmla="*/ 9 h 63"/>
                  <a:gd name="T30" fmla="*/ 6 w 64"/>
                  <a:gd name="T31" fmla="*/ 13 h 63"/>
                  <a:gd name="T32" fmla="*/ 2 w 64"/>
                  <a:gd name="T33" fmla="*/ 19 h 63"/>
                  <a:gd name="T34" fmla="*/ 0 w 64"/>
                  <a:gd name="T35" fmla="*/ 25 h 63"/>
                  <a:gd name="T36" fmla="*/ 0 w 64"/>
                  <a:gd name="T37" fmla="*/ 31 h 63"/>
                  <a:gd name="T38" fmla="*/ 0 w 64"/>
                  <a:gd name="T39" fmla="*/ 31 h 63"/>
                  <a:gd name="T40" fmla="*/ 0 w 64"/>
                  <a:gd name="T41" fmla="*/ 38 h 63"/>
                  <a:gd name="T42" fmla="*/ 2 w 64"/>
                  <a:gd name="T43" fmla="*/ 44 h 63"/>
                  <a:gd name="T44" fmla="*/ 6 w 64"/>
                  <a:gd name="T45" fmla="*/ 49 h 63"/>
                  <a:gd name="T46" fmla="*/ 10 w 64"/>
                  <a:gd name="T47" fmla="*/ 54 h 63"/>
                  <a:gd name="T48" fmla="*/ 15 w 64"/>
                  <a:gd name="T49" fmla="*/ 58 h 63"/>
                  <a:gd name="T50" fmla="*/ 20 w 64"/>
                  <a:gd name="T51" fmla="*/ 61 h 63"/>
                  <a:gd name="T52" fmla="*/ 26 w 64"/>
                  <a:gd name="T53" fmla="*/ 63 h 63"/>
                  <a:gd name="T54" fmla="*/ 32 w 64"/>
                  <a:gd name="T55" fmla="*/ 63 h 63"/>
                  <a:gd name="T56" fmla="*/ 32 w 64"/>
                  <a:gd name="T57" fmla="*/ 63 h 63"/>
                  <a:gd name="T58" fmla="*/ 38 w 64"/>
                  <a:gd name="T59" fmla="*/ 63 h 63"/>
                  <a:gd name="T60" fmla="*/ 45 w 64"/>
                  <a:gd name="T61" fmla="*/ 61 h 63"/>
                  <a:gd name="T62" fmla="*/ 51 w 64"/>
                  <a:gd name="T63" fmla="*/ 58 h 63"/>
                  <a:gd name="T64" fmla="*/ 55 w 64"/>
                  <a:gd name="T65" fmla="*/ 54 h 63"/>
                  <a:gd name="T66" fmla="*/ 59 w 64"/>
                  <a:gd name="T67" fmla="*/ 49 h 63"/>
                  <a:gd name="T68" fmla="*/ 62 w 64"/>
                  <a:gd name="T69" fmla="*/ 44 h 63"/>
                  <a:gd name="T70" fmla="*/ 64 w 64"/>
                  <a:gd name="T71" fmla="*/ 38 h 63"/>
                  <a:gd name="T72" fmla="*/ 64 w 64"/>
                  <a:gd name="T73" fmla="*/ 31 h 63"/>
                  <a:gd name="T74" fmla="*/ 64 w 64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4" h="63">
                    <a:moveTo>
                      <a:pt x="64" y="31"/>
                    </a:moveTo>
                    <a:lnTo>
                      <a:pt x="64" y="31"/>
                    </a:lnTo>
                    <a:lnTo>
                      <a:pt x="64" y="25"/>
                    </a:lnTo>
                    <a:lnTo>
                      <a:pt x="62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51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2" y="44"/>
                    </a:lnTo>
                    <a:lnTo>
                      <a:pt x="6" y="49"/>
                    </a:lnTo>
                    <a:lnTo>
                      <a:pt x="10" y="54"/>
                    </a:lnTo>
                    <a:lnTo>
                      <a:pt x="15" y="58"/>
                    </a:lnTo>
                    <a:lnTo>
                      <a:pt x="20" y="61"/>
                    </a:lnTo>
                    <a:lnTo>
                      <a:pt x="26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38" y="63"/>
                    </a:lnTo>
                    <a:lnTo>
                      <a:pt x="45" y="61"/>
                    </a:lnTo>
                    <a:lnTo>
                      <a:pt x="51" y="58"/>
                    </a:lnTo>
                    <a:lnTo>
                      <a:pt x="55" y="54"/>
                    </a:lnTo>
                    <a:lnTo>
                      <a:pt x="59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1"/>
                    </a:lnTo>
                    <a:lnTo>
                      <a:pt x="64" y="31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3" name="Freeform 33"/>
              <p:cNvSpPr>
                <a:spLocks/>
              </p:cNvSpPr>
              <p:nvPr/>
            </p:nvSpPr>
            <p:spPr bwMode="auto">
              <a:xfrm>
                <a:off x="1181" y="1272"/>
                <a:ext cx="118" cy="230"/>
              </a:xfrm>
              <a:custGeom>
                <a:avLst/>
                <a:gdLst>
                  <a:gd name="T0" fmla="*/ 22 w 118"/>
                  <a:gd name="T1" fmla="*/ 230 h 230"/>
                  <a:gd name="T2" fmla="*/ 22 w 118"/>
                  <a:gd name="T3" fmla="*/ 230 h 230"/>
                  <a:gd name="T4" fmla="*/ 19 w 118"/>
                  <a:gd name="T5" fmla="*/ 218 h 230"/>
                  <a:gd name="T6" fmla="*/ 17 w 118"/>
                  <a:gd name="T7" fmla="*/ 204 h 230"/>
                  <a:gd name="T8" fmla="*/ 12 w 118"/>
                  <a:gd name="T9" fmla="*/ 177 h 230"/>
                  <a:gd name="T10" fmla="*/ 12 w 118"/>
                  <a:gd name="T11" fmla="*/ 177 h 230"/>
                  <a:gd name="T12" fmla="*/ 11 w 118"/>
                  <a:gd name="T13" fmla="*/ 172 h 230"/>
                  <a:gd name="T14" fmla="*/ 8 w 118"/>
                  <a:gd name="T15" fmla="*/ 169 h 230"/>
                  <a:gd name="T16" fmla="*/ 6 w 118"/>
                  <a:gd name="T17" fmla="*/ 166 h 230"/>
                  <a:gd name="T18" fmla="*/ 4 w 118"/>
                  <a:gd name="T19" fmla="*/ 161 h 230"/>
                  <a:gd name="T20" fmla="*/ 4 w 118"/>
                  <a:gd name="T21" fmla="*/ 161 h 230"/>
                  <a:gd name="T22" fmla="*/ 1 w 118"/>
                  <a:gd name="T23" fmla="*/ 134 h 230"/>
                  <a:gd name="T24" fmla="*/ 0 w 118"/>
                  <a:gd name="T25" fmla="*/ 114 h 230"/>
                  <a:gd name="T26" fmla="*/ 1 w 118"/>
                  <a:gd name="T27" fmla="*/ 99 h 230"/>
                  <a:gd name="T28" fmla="*/ 1 w 118"/>
                  <a:gd name="T29" fmla="*/ 94 h 230"/>
                  <a:gd name="T30" fmla="*/ 1 w 118"/>
                  <a:gd name="T31" fmla="*/ 94 h 230"/>
                  <a:gd name="T32" fmla="*/ 2 w 118"/>
                  <a:gd name="T33" fmla="*/ 91 h 230"/>
                  <a:gd name="T34" fmla="*/ 4 w 118"/>
                  <a:gd name="T35" fmla="*/ 88 h 230"/>
                  <a:gd name="T36" fmla="*/ 8 w 118"/>
                  <a:gd name="T37" fmla="*/ 85 h 230"/>
                  <a:gd name="T38" fmla="*/ 14 w 118"/>
                  <a:gd name="T39" fmla="*/ 83 h 230"/>
                  <a:gd name="T40" fmla="*/ 20 w 118"/>
                  <a:gd name="T41" fmla="*/ 81 h 230"/>
                  <a:gd name="T42" fmla="*/ 27 w 118"/>
                  <a:gd name="T43" fmla="*/ 80 h 230"/>
                  <a:gd name="T44" fmla="*/ 34 w 118"/>
                  <a:gd name="T45" fmla="*/ 79 h 230"/>
                  <a:gd name="T46" fmla="*/ 42 w 118"/>
                  <a:gd name="T47" fmla="*/ 79 h 230"/>
                  <a:gd name="T48" fmla="*/ 42 w 118"/>
                  <a:gd name="T49" fmla="*/ 79 h 230"/>
                  <a:gd name="T50" fmla="*/ 60 w 118"/>
                  <a:gd name="T51" fmla="*/ 80 h 230"/>
                  <a:gd name="T52" fmla="*/ 68 w 118"/>
                  <a:gd name="T53" fmla="*/ 79 h 230"/>
                  <a:gd name="T54" fmla="*/ 71 w 118"/>
                  <a:gd name="T55" fmla="*/ 78 h 230"/>
                  <a:gd name="T56" fmla="*/ 73 w 118"/>
                  <a:gd name="T57" fmla="*/ 76 h 230"/>
                  <a:gd name="T58" fmla="*/ 73 w 118"/>
                  <a:gd name="T59" fmla="*/ 76 h 230"/>
                  <a:gd name="T60" fmla="*/ 100 w 118"/>
                  <a:gd name="T61" fmla="*/ 7 h 230"/>
                  <a:gd name="T62" fmla="*/ 100 w 118"/>
                  <a:gd name="T63" fmla="*/ 7 h 230"/>
                  <a:gd name="T64" fmla="*/ 102 w 118"/>
                  <a:gd name="T65" fmla="*/ 4 h 230"/>
                  <a:gd name="T66" fmla="*/ 105 w 118"/>
                  <a:gd name="T67" fmla="*/ 1 h 230"/>
                  <a:gd name="T68" fmla="*/ 109 w 118"/>
                  <a:gd name="T69" fmla="*/ 0 h 230"/>
                  <a:gd name="T70" fmla="*/ 112 w 118"/>
                  <a:gd name="T71" fmla="*/ 1 h 230"/>
                  <a:gd name="T72" fmla="*/ 112 w 118"/>
                  <a:gd name="T73" fmla="*/ 1 h 230"/>
                  <a:gd name="T74" fmla="*/ 115 w 118"/>
                  <a:gd name="T75" fmla="*/ 4 h 230"/>
                  <a:gd name="T76" fmla="*/ 117 w 118"/>
                  <a:gd name="T77" fmla="*/ 7 h 230"/>
                  <a:gd name="T78" fmla="*/ 118 w 118"/>
                  <a:gd name="T79" fmla="*/ 11 h 230"/>
                  <a:gd name="T80" fmla="*/ 117 w 118"/>
                  <a:gd name="T81" fmla="*/ 14 h 230"/>
                  <a:gd name="T82" fmla="*/ 117 w 118"/>
                  <a:gd name="T83" fmla="*/ 14 h 230"/>
                  <a:gd name="T84" fmla="*/ 85 w 118"/>
                  <a:gd name="T85" fmla="*/ 97 h 230"/>
                  <a:gd name="T86" fmla="*/ 85 w 118"/>
                  <a:gd name="T87" fmla="*/ 97 h 230"/>
                  <a:gd name="T88" fmla="*/ 81 w 118"/>
                  <a:gd name="T89" fmla="*/ 109 h 230"/>
                  <a:gd name="T90" fmla="*/ 79 w 118"/>
                  <a:gd name="T91" fmla="*/ 119 h 230"/>
                  <a:gd name="T92" fmla="*/ 79 w 118"/>
                  <a:gd name="T93" fmla="*/ 119 h 230"/>
                  <a:gd name="T94" fmla="*/ 70 w 118"/>
                  <a:gd name="T95" fmla="*/ 185 h 230"/>
                  <a:gd name="T96" fmla="*/ 65 w 118"/>
                  <a:gd name="T97" fmla="*/ 213 h 230"/>
                  <a:gd name="T98" fmla="*/ 62 w 118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8" h="230">
                    <a:moveTo>
                      <a:pt x="22" y="230"/>
                    </a:moveTo>
                    <a:lnTo>
                      <a:pt x="22" y="230"/>
                    </a:lnTo>
                    <a:lnTo>
                      <a:pt x="19" y="218"/>
                    </a:lnTo>
                    <a:lnTo>
                      <a:pt x="17" y="204"/>
                    </a:lnTo>
                    <a:lnTo>
                      <a:pt x="12" y="177"/>
                    </a:lnTo>
                    <a:lnTo>
                      <a:pt x="12" y="177"/>
                    </a:lnTo>
                    <a:lnTo>
                      <a:pt x="11" y="172"/>
                    </a:lnTo>
                    <a:lnTo>
                      <a:pt x="8" y="169"/>
                    </a:lnTo>
                    <a:lnTo>
                      <a:pt x="6" y="166"/>
                    </a:lnTo>
                    <a:lnTo>
                      <a:pt x="4" y="161"/>
                    </a:lnTo>
                    <a:lnTo>
                      <a:pt x="4" y="161"/>
                    </a:lnTo>
                    <a:lnTo>
                      <a:pt x="1" y="134"/>
                    </a:lnTo>
                    <a:lnTo>
                      <a:pt x="0" y="114"/>
                    </a:lnTo>
                    <a:lnTo>
                      <a:pt x="1" y="99"/>
                    </a:lnTo>
                    <a:lnTo>
                      <a:pt x="1" y="94"/>
                    </a:lnTo>
                    <a:lnTo>
                      <a:pt x="1" y="94"/>
                    </a:lnTo>
                    <a:lnTo>
                      <a:pt x="2" y="91"/>
                    </a:lnTo>
                    <a:lnTo>
                      <a:pt x="4" y="88"/>
                    </a:lnTo>
                    <a:lnTo>
                      <a:pt x="8" y="85"/>
                    </a:lnTo>
                    <a:lnTo>
                      <a:pt x="14" y="83"/>
                    </a:lnTo>
                    <a:lnTo>
                      <a:pt x="20" y="81"/>
                    </a:lnTo>
                    <a:lnTo>
                      <a:pt x="27" y="80"/>
                    </a:lnTo>
                    <a:lnTo>
                      <a:pt x="34" y="79"/>
                    </a:lnTo>
                    <a:lnTo>
                      <a:pt x="42" y="79"/>
                    </a:lnTo>
                    <a:lnTo>
                      <a:pt x="42" y="79"/>
                    </a:lnTo>
                    <a:lnTo>
                      <a:pt x="60" y="80"/>
                    </a:lnTo>
                    <a:lnTo>
                      <a:pt x="68" y="79"/>
                    </a:lnTo>
                    <a:lnTo>
                      <a:pt x="71" y="78"/>
                    </a:lnTo>
                    <a:lnTo>
                      <a:pt x="73" y="76"/>
                    </a:lnTo>
                    <a:lnTo>
                      <a:pt x="73" y="76"/>
                    </a:lnTo>
                    <a:lnTo>
                      <a:pt x="100" y="7"/>
                    </a:lnTo>
                    <a:lnTo>
                      <a:pt x="100" y="7"/>
                    </a:lnTo>
                    <a:lnTo>
                      <a:pt x="102" y="4"/>
                    </a:lnTo>
                    <a:lnTo>
                      <a:pt x="105" y="1"/>
                    </a:lnTo>
                    <a:lnTo>
                      <a:pt x="109" y="0"/>
                    </a:lnTo>
                    <a:lnTo>
                      <a:pt x="112" y="1"/>
                    </a:lnTo>
                    <a:lnTo>
                      <a:pt x="112" y="1"/>
                    </a:lnTo>
                    <a:lnTo>
                      <a:pt x="115" y="4"/>
                    </a:lnTo>
                    <a:lnTo>
                      <a:pt x="117" y="7"/>
                    </a:lnTo>
                    <a:lnTo>
                      <a:pt x="118" y="11"/>
                    </a:lnTo>
                    <a:lnTo>
                      <a:pt x="117" y="14"/>
                    </a:lnTo>
                    <a:lnTo>
                      <a:pt x="117" y="14"/>
                    </a:lnTo>
                    <a:lnTo>
                      <a:pt x="85" y="97"/>
                    </a:lnTo>
                    <a:lnTo>
                      <a:pt x="85" y="97"/>
                    </a:lnTo>
                    <a:lnTo>
                      <a:pt x="81" y="109"/>
                    </a:lnTo>
                    <a:lnTo>
                      <a:pt x="79" y="119"/>
                    </a:lnTo>
                    <a:lnTo>
                      <a:pt x="79" y="119"/>
                    </a:lnTo>
                    <a:lnTo>
                      <a:pt x="70" y="185"/>
                    </a:lnTo>
                    <a:lnTo>
                      <a:pt x="65" y="213"/>
                    </a:lnTo>
                    <a:lnTo>
                      <a:pt x="62" y="2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4" name="Freeform 34"/>
              <p:cNvSpPr>
                <a:spLocks/>
              </p:cNvSpPr>
              <p:nvPr/>
            </p:nvSpPr>
            <p:spPr bwMode="auto">
              <a:xfrm>
                <a:off x="782" y="1050"/>
                <a:ext cx="89" cy="90"/>
              </a:xfrm>
              <a:custGeom>
                <a:avLst/>
                <a:gdLst>
                  <a:gd name="T0" fmla="*/ 89 w 89"/>
                  <a:gd name="T1" fmla="*/ 45 h 90"/>
                  <a:gd name="T2" fmla="*/ 89 w 89"/>
                  <a:gd name="T3" fmla="*/ 45 h 90"/>
                  <a:gd name="T4" fmla="*/ 88 w 89"/>
                  <a:gd name="T5" fmla="*/ 36 h 90"/>
                  <a:gd name="T6" fmla="*/ 86 w 89"/>
                  <a:gd name="T7" fmla="*/ 28 h 90"/>
                  <a:gd name="T8" fmla="*/ 81 w 89"/>
                  <a:gd name="T9" fmla="*/ 20 h 90"/>
                  <a:gd name="T10" fmla="*/ 75 w 89"/>
                  <a:gd name="T11" fmla="*/ 14 h 90"/>
                  <a:gd name="T12" fmla="*/ 69 w 89"/>
                  <a:gd name="T13" fmla="*/ 9 h 90"/>
                  <a:gd name="T14" fmla="*/ 62 w 89"/>
                  <a:gd name="T15" fmla="*/ 4 h 90"/>
                  <a:gd name="T16" fmla="*/ 54 w 89"/>
                  <a:gd name="T17" fmla="*/ 1 h 90"/>
                  <a:gd name="T18" fmla="*/ 44 w 89"/>
                  <a:gd name="T19" fmla="*/ 0 h 90"/>
                  <a:gd name="T20" fmla="*/ 44 w 89"/>
                  <a:gd name="T21" fmla="*/ 0 h 90"/>
                  <a:gd name="T22" fmla="*/ 35 w 89"/>
                  <a:gd name="T23" fmla="*/ 1 h 90"/>
                  <a:gd name="T24" fmla="*/ 27 w 89"/>
                  <a:gd name="T25" fmla="*/ 4 h 90"/>
                  <a:gd name="T26" fmla="*/ 20 w 89"/>
                  <a:gd name="T27" fmla="*/ 9 h 90"/>
                  <a:gd name="T28" fmla="*/ 13 w 89"/>
                  <a:gd name="T29" fmla="*/ 14 h 90"/>
                  <a:gd name="T30" fmla="*/ 7 w 89"/>
                  <a:gd name="T31" fmla="*/ 20 h 90"/>
                  <a:gd name="T32" fmla="*/ 3 w 89"/>
                  <a:gd name="T33" fmla="*/ 28 h 90"/>
                  <a:gd name="T34" fmla="*/ 1 w 89"/>
                  <a:gd name="T35" fmla="*/ 36 h 90"/>
                  <a:gd name="T36" fmla="*/ 0 w 89"/>
                  <a:gd name="T37" fmla="*/ 45 h 90"/>
                  <a:gd name="T38" fmla="*/ 0 w 89"/>
                  <a:gd name="T39" fmla="*/ 45 h 90"/>
                  <a:gd name="T40" fmla="*/ 1 w 89"/>
                  <a:gd name="T41" fmla="*/ 54 h 90"/>
                  <a:gd name="T42" fmla="*/ 3 w 89"/>
                  <a:gd name="T43" fmla="*/ 62 h 90"/>
                  <a:gd name="T44" fmla="*/ 7 w 89"/>
                  <a:gd name="T45" fmla="*/ 70 h 90"/>
                  <a:gd name="T46" fmla="*/ 13 w 89"/>
                  <a:gd name="T47" fmla="*/ 76 h 90"/>
                  <a:gd name="T48" fmla="*/ 20 w 89"/>
                  <a:gd name="T49" fmla="*/ 82 h 90"/>
                  <a:gd name="T50" fmla="*/ 27 w 89"/>
                  <a:gd name="T51" fmla="*/ 86 h 90"/>
                  <a:gd name="T52" fmla="*/ 35 w 89"/>
                  <a:gd name="T53" fmla="*/ 89 h 90"/>
                  <a:gd name="T54" fmla="*/ 44 w 89"/>
                  <a:gd name="T55" fmla="*/ 90 h 90"/>
                  <a:gd name="T56" fmla="*/ 44 w 89"/>
                  <a:gd name="T57" fmla="*/ 90 h 90"/>
                  <a:gd name="T58" fmla="*/ 54 w 89"/>
                  <a:gd name="T59" fmla="*/ 89 h 90"/>
                  <a:gd name="T60" fmla="*/ 62 w 89"/>
                  <a:gd name="T61" fmla="*/ 86 h 90"/>
                  <a:gd name="T62" fmla="*/ 69 w 89"/>
                  <a:gd name="T63" fmla="*/ 82 h 90"/>
                  <a:gd name="T64" fmla="*/ 75 w 89"/>
                  <a:gd name="T65" fmla="*/ 76 h 90"/>
                  <a:gd name="T66" fmla="*/ 81 w 89"/>
                  <a:gd name="T67" fmla="*/ 70 h 90"/>
                  <a:gd name="T68" fmla="*/ 86 w 89"/>
                  <a:gd name="T69" fmla="*/ 62 h 90"/>
                  <a:gd name="T70" fmla="*/ 88 w 89"/>
                  <a:gd name="T71" fmla="*/ 54 h 90"/>
                  <a:gd name="T72" fmla="*/ 89 w 89"/>
                  <a:gd name="T73" fmla="*/ 45 h 90"/>
                  <a:gd name="T74" fmla="*/ 89 w 89"/>
                  <a:gd name="T75" fmla="*/ 45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9" h="90">
                    <a:moveTo>
                      <a:pt x="89" y="45"/>
                    </a:moveTo>
                    <a:lnTo>
                      <a:pt x="89" y="45"/>
                    </a:lnTo>
                    <a:lnTo>
                      <a:pt x="88" y="36"/>
                    </a:lnTo>
                    <a:lnTo>
                      <a:pt x="86" y="28"/>
                    </a:lnTo>
                    <a:lnTo>
                      <a:pt x="81" y="20"/>
                    </a:lnTo>
                    <a:lnTo>
                      <a:pt x="75" y="14"/>
                    </a:lnTo>
                    <a:lnTo>
                      <a:pt x="69" y="9"/>
                    </a:lnTo>
                    <a:lnTo>
                      <a:pt x="62" y="4"/>
                    </a:lnTo>
                    <a:lnTo>
                      <a:pt x="54" y="1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9"/>
                    </a:lnTo>
                    <a:lnTo>
                      <a:pt x="13" y="14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4"/>
                    </a:lnTo>
                    <a:lnTo>
                      <a:pt x="3" y="62"/>
                    </a:lnTo>
                    <a:lnTo>
                      <a:pt x="7" y="70"/>
                    </a:lnTo>
                    <a:lnTo>
                      <a:pt x="13" y="76"/>
                    </a:lnTo>
                    <a:lnTo>
                      <a:pt x="20" y="82"/>
                    </a:lnTo>
                    <a:lnTo>
                      <a:pt x="27" y="86"/>
                    </a:lnTo>
                    <a:lnTo>
                      <a:pt x="35" y="89"/>
                    </a:lnTo>
                    <a:lnTo>
                      <a:pt x="44" y="90"/>
                    </a:lnTo>
                    <a:lnTo>
                      <a:pt x="44" y="90"/>
                    </a:lnTo>
                    <a:lnTo>
                      <a:pt x="54" y="89"/>
                    </a:lnTo>
                    <a:lnTo>
                      <a:pt x="62" y="86"/>
                    </a:lnTo>
                    <a:lnTo>
                      <a:pt x="69" y="82"/>
                    </a:lnTo>
                    <a:lnTo>
                      <a:pt x="75" y="76"/>
                    </a:lnTo>
                    <a:lnTo>
                      <a:pt x="81" y="70"/>
                    </a:lnTo>
                    <a:lnTo>
                      <a:pt x="86" y="62"/>
                    </a:lnTo>
                    <a:lnTo>
                      <a:pt x="88" y="54"/>
                    </a:lnTo>
                    <a:lnTo>
                      <a:pt x="89" y="45"/>
                    </a:lnTo>
                    <a:lnTo>
                      <a:pt x="89" y="4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5" name="Freeform 35"/>
              <p:cNvSpPr>
                <a:spLocks/>
              </p:cNvSpPr>
              <p:nvPr/>
            </p:nvSpPr>
            <p:spPr bwMode="auto">
              <a:xfrm>
                <a:off x="779" y="1157"/>
                <a:ext cx="108" cy="50"/>
              </a:xfrm>
              <a:custGeom>
                <a:avLst/>
                <a:gdLst>
                  <a:gd name="T0" fmla="*/ 108 w 108"/>
                  <a:gd name="T1" fmla="*/ 50 h 50"/>
                  <a:gd name="T2" fmla="*/ 108 w 108"/>
                  <a:gd name="T3" fmla="*/ 50 h 50"/>
                  <a:gd name="T4" fmla="*/ 107 w 108"/>
                  <a:gd name="T5" fmla="*/ 31 h 50"/>
                  <a:gd name="T6" fmla="*/ 107 w 108"/>
                  <a:gd name="T7" fmla="*/ 25 h 50"/>
                  <a:gd name="T8" fmla="*/ 107 w 108"/>
                  <a:gd name="T9" fmla="*/ 25 h 50"/>
                  <a:gd name="T10" fmla="*/ 106 w 108"/>
                  <a:gd name="T11" fmla="*/ 23 h 50"/>
                  <a:gd name="T12" fmla="*/ 106 w 108"/>
                  <a:gd name="T13" fmla="*/ 20 h 50"/>
                  <a:gd name="T14" fmla="*/ 102 w 108"/>
                  <a:gd name="T15" fmla="*/ 16 h 50"/>
                  <a:gd name="T16" fmla="*/ 96 w 108"/>
                  <a:gd name="T17" fmla="*/ 12 h 50"/>
                  <a:gd name="T18" fmla="*/ 89 w 108"/>
                  <a:gd name="T19" fmla="*/ 7 h 50"/>
                  <a:gd name="T20" fmla="*/ 79 w 108"/>
                  <a:gd name="T21" fmla="*/ 4 h 50"/>
                  <a:gd name="T22" fmla="*/ 69 w 108"/>
                  <a:gd name="T23" fmla="*/ 2 h 50"/>
                  <a:gd name="T24" fmla="*/ 59 w 108"/>
                  <a:gd name="T25" fmla="*/ 1 h 50"/>
                  <a:gd name="T26" fmla="*/ 47 w 108"/>
                  <a:gd name="T27" fmla="*/ 0 h 50"/>
                  <a:gd name="T28" fmla="*/ 47 w 108"/>
                  <a:gd name="T29" fmla="*/ 0 h 50"/>
                  <a:gd name="T30" fmla="*/ 34 w 108"/>
                  <a:gd name="T31" fmla="*/ 1 h 50"/>
                  <a:gd name="T32" fmla="*/ 22 w 108"/>
                  <a:gd name="T33" fmla="*/ 3 h 50"/>
                  <a:gd name="T34" fmla="*/ 10 w 108"/>
                  <a:gd name="T35" fmla="*/ 6 h 50"/>
                  <a:gd name="T36" fmla="*/ 0 w 108"/>
                  <a:gd name="T37" fmla="*/ 11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8" h="50">
                    <a:moveTo>
                      <a:pt x="108" y="50"/>
                    </a:moveTo>
                    <a:lnTo>
                      <a:pt x="108" y="50"/>
                    </a:lnTo>
                    <a:lnTo>
                      <a:pt x="107" y="31"/>
                    </a:lnTo>
                    <a:lnTo>
                      <a:pt x="107" y="25"/>
                    </a:lnTo>
                    <a:lnTo>
                      <a:pt x="107" y="25"/>
                    </a:lnTo>
                    <a:lnTo>
                      <a:pt x="106" y="23"/>
                    </a:lnTo>
                    <a:lnTo>
                      <a:pt x="106" y="20"/>
                    </a:lnTo>
                    <a:lnTo>
                      <a:pt x="102" y="16"/>
                    </a:lnTo>
                    <a:lnTo>
                      <a:pt x="96" y="12"/>
                    </a:lnTo>
                    <a:lnTo>
                      <a:pt x="89" y="7"/>
                    </a:lnTo>
                    <a:lnTo>
                      <a:pt x="79" y="4"/>
                    </a:lnTo>
                    <a:lnTo>
                      <a:pt x="69" y="2"/>
                    </a:lnTo>
                    <a:lnTo>
                      <a:pt x="59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4" y="1"/>
                    </a:lnTo>
                    <a:lnTo>
                      <a:pt x="22" y="3"/>
                    </a:lnTo>
                    <a:lnTo>
                      <a:pt x="10" y="6"/>
                    </a:lnTo>
                    <a:lnTo>
                      <a:pt x="0" y="1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6" name="Freeform 36"/>
              <p:cNvSpPr>
                <a:spLocks/>
              </p:cNvSpPr>
              <p:nvPr/>
            </p:nvSpPr>
            <p:spPr bwMode="auto">
              <a:xfrm>
                <a:off x="643" y="1019"/>
                <a:ext cx="123" cy="123"/>
              </a:xfrm>
              <a:custGeom>
                <a:avLst/>
                <a:gdLst>
                  <a:gd name="T0" fmla="*/ 123 w 123"/>
                  <a:gd name="T1" fmla="*/ 61 h 123"/>
                  <a:gd name="T2" fmla="*/ 123 w 123"/>
                  <a:gd name="T3" fmla="*/ 61 h 123"/>
                  <a:gd name="T4" fmla="*/ 122 w 123"/>
                  <a:gd name="T5" fmla="*/ 55 h 123"/>
                  <a:gd name="T6" fmla="*/ 121 w 123"/>
                  <a:gd name="T7" fmla="*/ 49 h 123"/>
                  <a:gd name="T8" fmla="*/ 118 w 123"/>
                  <a:gd name="T9" fmla="*/ 37 h 123"/>
                  <a:gd name="T10" fmla="*/ 112 w 123"/>
                  <a:gd name="T11" fmla="*/ 27 h 123"/>
                  <a:gd name="T12" fmla="*/ 104 w 123"/>
                  <a:gd name="T13" fmla="*/ 18 h 123"/>
                  <a:gd name="T14" fmla="*/ 96 w 123"/>
                  <a:gd name="T15" fmla="*/ 11 h 123"/>
                  <a:gd name="T16" fmla="*/ 85 w 123"/>
                  <a:gd name="T17" fmla="*/ 6 h 123"/>
                  <a:gd name="T18" fmla="*/ 73 w 123"/>
                  <a:gd name="T19" fmla="*/ 1 h 123"/>
                  <a:gd name="T20" fmla="*/ 67 w 123"/>
                  <a:gd name="T21" fmla="*/ 0 h 123"/>
                  <a:gd name="T22" fmla="*/ 61 w 123"/>
                  <a:gd name="T23" fmla="*/ 0 h 123"/>
                  <a:gd name="T24" fmla="*/ 61 w 123"/>
                  <a:gd name="T25" fmla="*/ 0 h 123"/>
                  <a:gd name="T26" fmla="*/ 55 w 123"/>
                  <a:gd name="T27" fmla="*/ 0 h 123"/>
                  <a:gd name="T28" fmla="*/ 49 w 123"/>
                  <a:gd name="T29" fmla="*/ 1 h 123"/>
                  <a:gd name="T30" fmla="*/ 37 w 123"/>
                  <a:gd name="T31" fmla="*/ 6 h 123"/>
                  <a:gd name="T32" fmla="*/ 27 w 123"/>
                  <a:gd name="T33" fmla="*/ 11 h 123"/>
                  <a:gd name="T34" fmla="*/ 18 w 123"/>
                  <a:gd name="T35" fmla="*/ 18 h 123"/>
                  <a:gd name="T36" fmla="*/ 11 w 123"/>
                  <a:gd name="T37" fmla="*/ 27 h 123"/>
                  <a:gd name="T38" fmla="*/ 5 w 123"/>
                  <a:gd name="T39" fmla="*/ 37 h 123"/>
                  <a:gd name="T40" fmla="*/ 1 w 123"/>
                  <a:gd name="T41" fmla="*/ 49 h 123"/>
                  <a:gd name="T42" fmla="*/ 0 w 123"/>
                  <a:gd name="T43" fmla="*/ 55 h 123"/>
                  <a:gd name="T44" fmla="*/ 0 w 123"/>
                  <a:gd name="T45" fmla="*/ 61 h 123"/>
                  <a:gd name="T46" fmla="*/ 0 w 123"/>
                  <a:gd name="T47" fmla="*/ 61 h 123"/>
                  <a:gd name="T48" fmla="*/ 0 w 123"/>
                  <a:gd name="T49" fmla="*/ 67 h 123"/>
                  <a:gd name="T50" fmla="*/ 1 w 123"/>
                  <a:gd name="T51" fmla="*/ 73 h 123"/>
                  <a:gd name="T52" fmla="*/ 5 w 123"/>
                  <a:gd name="T53" fmla="*/ 85 h 123"/>
                  <a:gd name="T54" fmla="*/ 11 w 123"/>
                  <a:gd name="T55" fmla="*/ 95 h 123"/>
                  <a:gd name="T56" fmla="*/ 18 w 123"/>
                  <a:gd name="T57" fmla="*/ 104 h 123"/>
                  <a:gd name="T58" fmla="*/ 27 w 123"/>
                  <a:gd name="T59" fmla="*/ 112 h 123"/>
                  <a:gd name="T60" fmla="*/ 37 w 123"/>
                  <a:gd name="T61" fmla="*/ 118 h 123"/>
                  <a:gd name="T62" fmla="*/ 49 w 123"/>
                  <a:gd name="T63" fmla="*/ 121 h 123"/>
                  <a:gd name="T64" fmla="*/ 55 w 123"/>
                  <a:gd name="T65" fmla="*/ 122 h 123"/>
                  <a:gd name="T66" fmla="*/ 61 w 123"/>
                  <a:gd name="T67" fmla="*/ 123 h 123"/>
                  <a:gd name="T68" fmla="*/ 61 w 123"/>
                  <a:gd name="T69" fmla="*/ 123 h 123"/>
                  <a:gd name="T70" fmla="*/ 67 w 123"/>
                  <a:gd name="T71" fmla="*/ 122 h 123"/>
                  <a:gd name="T72" fmla="*/ 73 w 123"/>
                  <a:gd name="T73" fmla="*/ 121 h 123"/>
                  <a:gd name="T74" fmla="*/ 85 w 123"/>
                  <a:gd name="T75" fmla="*/ 118 h 123"/>
                  <a:gd name="T76" fmla="*/ 96 w 123"/>
                  <a:gd name="T77" fmla="*/ 112 h 123"/>
                  <a:gd name="T78" fmla="*/ 104 w 123"/>
                  <a:gd name="T79" fmla="*/ 104 h 123"/>
                  <a:gd name="T80" fmla="*/ 112 w 123"/>
                  <a:gd name="T81" fmla="*/ 95 h 123"/>
                  <a:gd name="T82" fmla="*/ 118 w 123"/>
                  <a:gd name="T83" fmla="*/ 85 h 123"/>
                  <a:gd name="T84" fmla="*/ 121 w 123"/>
                  <a:gd name="T85" fmla="*/ 73 h 123"/>
                  <a:gd name="T86" fmla="*/ 122 w 123"/>
                  <a:gd name="T87" fmla="*/ 67 h 123"/>
                  <a:gd name="T88" fmla="*/ 123 w 123"/>
                  <a:gd name="T89" fmla="*/ 61 h 123"/>
                  <a:gd name="T90" fmla="*/ 123 w 123"/>
                  <a:gd name="T91" fmla="*/ 61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3">
                    <a:moveTo>
                      <a:pt x="123" y="61"/>
                    </a:moveTo>
                    <a:lnTo>
                      <a:pt x="123" y="61"/>
                    </a:lnTo>
                    <a:lnTo>
                      <a:pt x="122" y="55"/>
                    </a:lnTo>
                    <a:lnTo>
                      <a:pt x="121" y="49"/>
                    </a:lnTo>
                    <a:lnTo>
                      <a:pt x="118" y="37"/>
                    </a:lnTo>
                    <a:lnTo>
                      <a:pt x="112" y="27"/>
                    </a:lnTo>
                    <a:lnTo>
                      <a:pt x="104" y="18"/>
                    </a:lnTo>
                    <a:lnTo>
                      <a:pt x="96" y="11"/>
                    </a:lnTo>
                    <a:lnTo>
                      <a:pt x="85" y="6"/>
                    </a:lnTo>
                    <a:lnTo>
                      <a:pt x="73" y="1"/>
                    </a:lnTo>
                    <a:lnTo>
                      <a:pt x="67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49" y="1"/>
                    </a:lnTo>
                    <a:lnTo>
                      <a:pt x="37" y="6"/>
                    </a:lnTo>
                    <a:lnTo>
                      <a:pt x="27" y="11"/>
                    </a:lnTo>
                    <a:lnTo>
                      <a:pt x="18" y="18"/>
                    </a:lnTo>
                    <a:lnTo>
                      <a:pt x="11" y="27"/>
                    </a:lnTo>
                    <a:lnTo>
                      <a:pt x="5" y="37"/>
                    </a:lnTo>
                    <a:lnTo>
                      <a:pt x="1" y="49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5" y="85"/>
                    </a:lnTo>
                    <a:lnTo>
                      <a:pt x="11" y="95"/>
                    </a:lnTo>
                    <a:lnTo>
                      <a:pt x="18" y="104"/>
                    </a:lnTo>
                    <a:lnTo>
                      <a:pt x="27" y="112"/>
                    </a:lnTo>
                    <a:lnTo>
                      <a:pt x="37" y="118"/>
                    </a:lnTo>
                    <a:lnTo>
                      <a:pt x="49" y="121"/>
                    </a:lnTo>
                    <a:lnTo>
                      <a:pt x="55" y="122"/>
                    </a:lnTo>
                    <a:lnTo>
                      <a:pt x="61" y="123"/>
                    </a:lnTo>
                    <a:lnTo>
                      <a:pt x="61" y="123"/>
                    </a:lnTo>
                    <a:lnTo>
                      <a:pt x="67" y="122"/>
                    </a:lnTo>
                    <a:lnTo>
                      <a:pt x="73" y="121"/>
                    </a:lnTo>
                    <a:lnTo>
                      <a:pt x="85" y="118"/>
                    </a:lnTo>
                    <a:lnTo>
                      <a:pt x="96" y="112"/>
                    </a:lnTo>
                    <a:lnTo>
                      <a:pt x="104" y="104"/>
                    </a:lnTo>
                    <a:lnTo>
                      <a:pt x="112" y="95"/>
                    </a:lnTo>
                    <a:lnTo>
                      <a:pt x="118" y="85"/>
                    </a:lnTo>
                    <a:lnTo>
                      <a:pt x="121" y="73"/>
                    </a:lnTo>
                    <a:lnTo>
                      <a:pt x="122" y="67"/>
                    </a:lnTo>
                    <a:lnTo>
                      <a:pt x="123" y="61"/>
                    </a:lnTo>
                    <a:lnTo>
                      <a:pt x="123" y="61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7" name="Freeform 37"/>
              <p:cNvSpPr>
                <a:spLocks/>
              </p:cNvSpPr>
              <p:nvPr/>
            </p:nvSpPr>
            <p:spPr bwMode="auto">
              <a:xfrm>
                <a:off x="622" y="1167"/>
                <a:ext cx="165" cy="66"/>
              </a:xfrm>
              <a:custGeom>
                <a:avLst/>
                <a:gdLst>
                  <a:gd name="T0" fmla="*/ 165 w 165"/>
                  <a:gd name="T1" fmla="*/ 66 h 66"/>
                  <a:gd name="T2" fmla="*/ 165 w 165"/>
                  <a:gd name="T3" fmla="*/ 66 h 66"/>
                  <a:gd name="T4" fmla="*/ 164 w 165"/>
                  <a:gd name="T5" fmla="*/ 42 h 66"/>
                  <a:gd name="T6" fmla="*/ 164 w 165"/>
                  <a:gd name="T7" fmla="*/ 33 h 66"/>
                  <a:gd name="T8" fmla="*/ 164 w 165"/>
                  <a:gd name="T9" fmla="*/ 33 h 66"/>
                  <a:gd name="T10" fmla="*/ 163 w 165"/>
                  <a:gd name="T11" fmla="*/ 29 h 66"/>
                  <a:gd name="T12" fmla="*/ 162 w 165"/>
                  <a:gd name="T13" fmla="*/ 26 h 66"/>
                  <a:gd name="T14" fmla="*/ 160 w 165"/>
                  <a:gd name="T15" fmla="*/ 23 h 66"/>
                  <a:gd name="T16" fmla="*/ 157 w 165"/>
                  <a:gd name="T17" fmla="*/ 20 h 66"/>
                  <a:gd name="T18" fmla="*/ 149 w 165"/>
                  <a:gd name="T19" fmla="*/ 14 h 66"/>
                  <a:gd name="T20" fmla="*/ 139 w 165"/>
                  <a:gd name="T21" fmla="*/ 10 h 66"/>
                  <a:gd name="T22" fmla="*/ 126 w 165"/>
                  <a:gd name="T23" fmla="*/ 6 h 66"/>
                  <a:gd name="T24" fmla="*/ 113 w 165"/>
                  <a:gd name="T25" fmla="*/ 3 h 66"/>
                  <a:gd name="T26" fmla="*/ 97 w 165"/>
                  <a:gd name="T27" fmla="*/ 1 h 66"/>
                  <a:gd name="T28" fmla="*/ 82 w 165"/>
                  <a:gd name="T29" fmla="*/ 0 h 66"/>
                  <a:gd name="T30" fmla="*/ 82 w 165"/>
                  <a:gd name="T31" fmla="*/ 0 h 66"/>
                  <a:gd name="T32" fmla="*/ 67 w 165"/>
                  <a:gd name="T33" fmla="*/ 1 h 66"/>
                  <a:gd name="T34" fmla="*/ 52 w 165"/>
                  <a:gd name="T35" fmla="*/ 3 h 66"/>
                  <a:gd name="T36" fmla="*/ 38 w 165"/>
                  <a:gd name="T37" fmla="*/ 6 h 66"/>
                  <a:gd name="T38" fmla="*/ 25 w 165"/>
                  <a:gd name="T39" fmla="*/ 10 h 66"/>
                  <a:gd name="T40" fmla="*/ 15 w 165"/>
                  <a:gd name="T41" fmla="*/ 14 h 66"/>
                  <a:gd name="T42" fmla="*/ 8 w 165"/>
                  <a:gd name="T43" fmla="*/ 20 h 66"/>
                  <a:gd name="T44" fmla="*/ 5 w 165"/>
                  <a:gd name="T45" fmla="*/ 23 h 66"/>
                  <a:gd name="T46" fmla="*/ 3 w 165"/>
                  <a:gd name="T47" fmla="*/ 26 h 66"/>
                  <a:gd name="T48" fmla="*/ 1 w 165"/>
                  <a:gd name="T49" fmla="*/ 29 h 66"/>
                  <a:gd name="T50" fmla="*/ 1 w 165"/>
                  <a:gd name="T51" fmla="*/ 33 h 66"/>
                  <a:gd name="T52" fmla="*/ 1 w 165"/>
                  <a:gd name="T53" fmla="*/ 33 h 66"/>
                  <a:gd name="T54" fmla="*/ 0 w 165"/>
                  <a:gd name="T55" fmla="*/ 42 h 66"/>
                  <a:gd name="T56" fmla="*/ 0 w 165"/>
                  <a:gd name="T5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65" h="66">
                    <a:moveTo>
                      <a:pt x="165" y="66"/>
                    </a:moveTo>
                    <a:lnTo>
                      <a:pt x="165" y="66"/>
                    </a:lnTo>
                    <a:lnTo>
                      <a:pt x="164" y="42"/>
                    </a:lnTo>
                    <a:lnTo>
                      <a:pt x="164" y="33"/>
                    </a:lnTo>
                    <a:lnTo>
                      <a:pt x="164" y="33"/>
                    </a:lnTo>
                    <a:lnTo>
                      <a:pt x="163" y="29"/>
                    </a:lnTo>
                    <a:lnTo>
                      <a:pt x="162" y="26"/>
                    </a:lnTo>
                    <a:lnTo>
                      <a:pt x="160" y="23"/>
                    </a:lnTo>
                    <a:lnTo>
                      <a:pt x="157" y="20"/>
                    </a:lnTo>
                    <a:lnTo>
                      <a:pt x="149" y="14"/>
                    </a:lnTo>
                    <a:lnTo>
                      <a:pt x="139" y="10"/>
                    </a:lnTo>
                    <a:lnTo>
                      <a:pt x="126" y="6"/>
                    </a:lnTo>
                    <a:lnTo>
                      <a:pt x="113" y="3"/>
                    </a:lnTo>
                    <a:lnTo>
                      <a:pt x="97" y="1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7" y="1"/>
                    </a:lnTo>
                    <a:lnTo>
                      <a:pt x="52" y="3"/>
                    </a:lnTo>
                    <a:lnTo>
                      <a:pt x="38" y="6"/>
                    </a:lnTo>
                    <a:lnTo>
                      <a:pt x="25" y="10"/>
                    </a:lnTo>
                    <a:lnTo>
                      <a:pt x="15" y="14"/>
                    </a:lnTo>
                    <a:lnTo>
                      <a:pt x="8" y="20"/>
                    </a:lnTo>
                    <a:lnTo>
                      <a:pt x="5" y="23"/>
                    </a:lnTo>
                    <a:lnTo>
                      <a:pt x="3" y="26"/>
                    </a:lnTo>
                    <a:lnTo>
                      <a:pt x="1" y="29"/>
                    </a:lnTo>
                    <a:lnTo>
                      <a:pt x="1" y="33"/>
                    </a:lnTo>
                    <a:lnTo>
                      <a:pt x="1" y="33"/>
                    </a:lnTo>
                    <a:lnTo>
                      <a:pt x="0" y="42"/>
                    </a:lnTo>
                    <a:lnTo>
                      <a:pt x="0" y="6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8" name="Freeform 38"/>
              <p:cNvSpPr>
                <a:spLocks/>
              </p:cNvSpPr>
              <p:nvPr/>
            </p:nvSpPr>
            <p:spPr bwMode="auto">
              <a:xfrm>
                <a:off x="2048" y="438"/>
                <a:ext cx="110" cy="94"/>
              </a:xfrm>
              <a:custGeom>
                <a:avLst/>
                <a:gdLst>
                  <a:gd name="T0" fmla="*/ 0 w 110"/>
                  <a:gd name="T1" fmla="*/ 31 h 94"/>
                  <a:gd name="T2" fmla="*/ 0 w 110"/>
                  <a:gd name="T3" fmla="*/ 31 h 94"/>
                  <a:gd name="T4" fmla="*/ 23 w 110"/>
                  <a:gd name="T5" fmla="*/ 0 h 94"/>
                  <a:gd name="T6" fmla="*/ 110 w 110"/>
                  <a:gd name="T7" fmla="*/ 62 h 94"/>
                  <a:gd name="T8" fmla="*/ 88 w 110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94">
                    <a:moveTo>
                      <a:pt x="0" y="31"/>
                    </a:moveTo>
                    <a:lnTo>
                      <a:pt x="0" y="31"/>
                    </a:lnTo>
                    <a:lnTo>
                      <a:pt x="23" y="0"/>
                    </a:lnTo>
                    <a:lnTo>
                      <a:pt x="110" y="62"/>
                    </a:lnTo>
                    <a:lnTo>
                      <a:pt x="88" y="9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9" name="Freeform 39"/>
              <p:cNvSpPr>
                <a:spLocks/>
              </p:cNvSpPr>
              <p:nvPr/>
            </p:nvSpPr>
            <p:spPr bwMode="auto">
              <a:xfrm>
                <a:off x="2083" y="282"/>
                <a:ext cx="41" cy="154"/>
              </a:xfrm>
              <a:custGeom>
                <a:avLst/>
                <a:gdLst>
                  <a:gd name="T0" fmla="*/ 41 w 41"/>
                  <a:gd name="T1" fmla="*/ 2 h 154"/>
                  <a:gd name="T2" fmla="*/ 41 w 41"/>
                  <a:gd name="T3" fmla="*/ 2 h 154"/>
                  <a:gd name="T4" fmla="*/ 37 w 41"/>
                  <a:gd name="T5" fmla="*/ 0 h 154"/>
                  <a:gd name="T6" fmla="*/ 32 w 41"/>
                  <a:gd name="T7" fmla="*/ 0 h 154"/>
                  <a:gd name="T8" fmla="*/ 32 w 41"/>
                  <a:gd name="T9" fmla="*/ 0 h 154"/>
                  <a:gd name="T10" fmla="*/ 28 w 41"/>
                  <a:gd name="T11" fmla="*/ 1 h 154"/>
                  <a:gd name="T12" fmla="*/ 24 w 41"/>
                  <a:gd name="T13" fmla="*/ 4 h 154"/>
                  <a:gd name="T14" fmla="*/ 22 w 41"/>
                  <a:gd name="T15" fmla="*/ 8 h 154"/>
                  <a:gd name="T16" fmla="*/ 21 w 41"/>
                  <a:gd name="T17" fmla="*/ 13 h 154"/>
                  <a:gd name="T18" fmla="*/ 21 w 41"/>
                  <a:gd name="T19" fmla="*/ 13 h 154"/>
                  <a:gd name="T20" fmla="*/ 21 w 41"/>
                  <a:gd name="T21" fmla="*/ 119 h 154"/>
                  <a:gd name="T22" fmla="*/ 0 w 41"/>
                  <a:gd name="T23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" h="154">
                    <a:moveTo>
                      <a:pt x="41" y="2"/>
                    </a:moveTo>
                    <a:lnTo>
                      <a:pt x="41" y="2"/>
                    </a:lnTo>
                    <a:lnTo>
                      <a:pt x="37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8" y="1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1" y="13"/>
                    </a:lnTo>
                    <a:lnTo>
                      <a:pt x="21" y="13"/>
                    </a:lnTo>
                    <a:lnTo>
                      <a:pt x="21" y="119"/>
                    </a:lnTo>
                    <a:lnTo>
                      <a:pt x="0" y="1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0" name="Freeform 40"/>
              <p:cNvSpPr>
                <a:spLocks/>
              </p:cNvSpPr>
              <p:nvPr/>
            </p:nvSpPr>
            <p:spPr bwMode="auto">
              <a:xfrm>
                <a:off x="2126" y="256"/>
                <a:ext cx="30" cy="90"/>
              </a:xfrm>
              <a:custGeom>
                <a:avLst/>
                <a:gdLst>
                  <a:gd name="T0" fmla="*/ 30 w 30"/>
                  <a:gd name="T1" fmla="*/ 13 h 90"/>
                  <a:gd name="T2" fmla="*/ 30 w 30"/>
                  <a:gd name="T3" fmla="*/ 13 h 90"/>
                  <a:gd name="T4" fmla="*/ 29 w 30"/>
                  <a:gd name="T5" fmla="*/ 8 h 90"/>
                  <a:gd name="T6" fmla="*/ 27 w 30"/>
                  <a:gd name="T7" fmla="*/ 3 h 90"/>
                  <a:gd name="T8" fmla="*/ 23 w 30"/>
                  <a:gd name="T9" fmla="*/ 1 h 90"/>
                  <a:gd name="T10" fmla="*/ 18 w 30"/>
                  <a:gd name="T11" fmla="*/ 0 h 90"/>
                  <a:gd name="T12" fmla="*/ 18 w 30"/>
                  <a:gd name="T13" fmla="*/ 0 h 90"/>
                  <a:gd name="T14" fmla="*/ 13 w 30"/>
                  <a:gd name="T15" fmla="*/ 1 h 90"/>
                  <a:gd name="T16" fmla="*/ 9 w 30"/>
                  <a:gd name="T17" fmla="*/ 4 h 90"/>
                  <a:gd name="T18" fmla="*/ 7 w 30"/>
                  <a:gd name="T19" fmla="*/ 8 h 90"/>
                  <a:gd name="T20" fmla="*/ 6 w 30"/>
                  <a:gd name="T21" fmla="*/ 13 h 90"/>
                  <a:gd name="T22" fmla="*/ 6 w 30"/>
                  <a:gd name="T23" fmla="*/ 13 h 90"/>
                  <a:gd name="T24" fmla="*/ 0 w 30"/>
                  <a:gd name="T2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" h="90">
                    <a:moveTo>
                      <a:pt x="30" y="13"/>
                    </a:moveTo>
                    <a:lnTo>
                      <a:pt x="30" y="13"/>
                    </a:lnTo>
                    <a:lnTo>
                      <a:pt x="29" y="8"/>
                    </a:lnTo>
                    <a:lnTo>
                      <a:pt x="27" y="3"/>
                    </a:lnTo>
                    <a:lnTo>
                      <a:pt x="23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3" y="1"/>
                    </a:lnTo>
                    <a:lnTo>
                      <a:pt x="9" y="4"/>
                    </a:lnTo>
                    <a:lnTo>
                      <a:pt x="7" y="8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0" y="9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1" name="Freeform 41"/>
              <p:cNvSpPr>
                <a:spLocks/>
              </p:cNvSpPr>
              <p:nvPr/>
            </p:nvSpPr>
            <p:spPr bwMode="auto">
              <a:xfrm>
                <a:off x="2146" y="244"/>
                <a:ext cx="109" cy="237"/>
              </a:xfrm>
              <a:custGeom>
                <a:avLst/>
                <a:gdLst>
                  <a:gd name="T0" fmla="*/ 5 w 109"/>
                  <a:gd name="T1" fmla="*/ 223 h 237"/>
                  <a:gd name="T2" fmla="*/ 105 w 109"/>
                  <a:gd name="T3" fmla="*/ 183 h 237"/>
                  <a:gd name="T4" fmla="*/ 108 w 109"/>
                  <a:gd name="T5" fmla="*/ 179 h 237"/>
                  <a:gd name="T6" fmla="*/ 108 w 109"/>
                  <a:gd name="T7" fmla="*/ 170 h 237"/>
                  <a:gd name="T8" fmla="*/ 106 w 109"/>
                  <a:gd name="T9" fmla="*/ 166 h 237"/>
                  <a:gd name="T10" fmla="*/ 97 w 109"/>
                  <a:gd name="T11" fmla="*/ 161 h 237"/>
                  <a:gd name="T12" fmla="*/ 87 w 109"/>
                  <a:gd name="T13" fmla="*/ 165 h 237"/>
                  <a:gd name="T14" fmla="*/ 65 w 109"/>
                  <a:gd name="T15" fmla="*/ 182 h 237"/>
                  <a:gd name="T16" fmla="*/ 59 w 109"/>
                  <a:gd name="T17" fmla="*/ 185 h 237"/>
                  <a:gd name="T18" fmla="*/ 51 w 109"/>
                  <a:gd name="T19" fmla="*/ 186 h 237"/>
                  <a:gd name="T20" fmla="*/ 42 w 109"/>
                  <a:gd name="T21" fmla="*/ 184 h 237"/>
                  <a:gd name="T22" fmla="*/ 34 w 109"/>
                  <a:gd name="T23" fmla="*/ 179 h 237"/>
                  <a:gd name="T24" fmla="*/ 29 w 109"/>
                  <a:gd name="T25" fmla="*/ 171 h 237"/>
                  <a:gd name="T26" fmla="*/ 27 w 109"/>
                  <a:gd name="T27" fmla="*/ 161 h 237"/>
                  <a:gd name="T28" fmla="*/ 27 w 109"/>
                  <a:gd name="T29" fmla="*/ 156 h 237"/>
                  <a:gd name="T30" fmla="*/ 31 w 109"/>
                  <a:gd name="T31" fmla="*/ 148 h 237"/>
                  <a:gd name="T32" fmla="*/ 38 w 109"/>
                  <a:gd name="T33" fmla="*/ 141 h 237"/>
                  <a:gd name="T34" fmla="*/ 46 w 109"/>
                  <a:gd name="T35" fmla="*/ 137 h 237"/>
                  <a:gd name="T36" fmla="*/ 51 w 109"/>
                  <a:gd name="T37" fmla="*/ 137 h 237"/>
                  <a:gd name="T38" fmla="*/ 60 w 109"/>
                  <a:gd name="T39" fmla="*/ 139 h 237"/>
                  <a:gd name="T40" fmla="*/ 68 w 109"/>
                  <a:gd name="T41" fmla="*/ 143 h 237"/>
                  <a:gd name="T42" fmla="*/ 87 w 109"/>
                  <a:gd name="T43" fmla="*/ 157 h 237"/>
                  <a:gd name="T44" fmla="*/ 92 w 109"/>
                  <a:gd name="T45" fmla="*/ 159 h 237"/>
                  <a:gd name="T46" fmla="*/ 102 w 109"/>
                  <a:gd name="T47" fmla="*/ 159 h 237"/>
                  <a:gd name="T48" fmla="*/ 106 w 109"/>
                  <a:gd name="T49" fmla="*/ 156 h 237"/>
                  <a:gd name="T50" fmla="*/ 109 w 109"/>
                  <a:gd name="T51" fmla="*/ 147 h 237"/>
                  <a:gd name="T52" fmla="*/ 105 w 109"/>
                  <a:gd name="T53" fmla="*/ 138 h 237"/>
                  <a:gd name="T54" fmla="*/ 37 w 109"/>
                  <a:gd name="T55" fmla="*/ 102 h 237"/>
                  <a:gd name="T56" fmla="*/ 50 w 109"/>
                  <a:gd name="T57" fmla="*/ 14 h 237"/>
                  <a:gd name="T58" fmla="*/ 50 w 109"/>
                  <a:gd name="T59" fmla="*/ 9 h 237"/>
                  <a:gd name="T60" fmla="*/ 44 w 109"/>
                  <a:gd name="T61" fmla="*/ 2 h 237"/>
                  <a:gd name="T62" fmla="*/ 40 w 109"/>
                  <a:gd name="T63" fmla="*/ 0 h 237"/>
                  <a:gd name="T64" fmla="*/ 31 w 109"/>
                  <a:gd name="T65" fmla="*/ 3 h 237"/>
                  <a:gd name="T66" fmla="*/ 26 w 109"/>
                  <a:gd name="T67" fmla="*/ 11 h 237"/>
                  <a:gd name="T68" fmla="*/ 7 w 109"/>
                  <a:gd name="T69" fmla="*/ 102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9" h="237">
                    <a:moveTo>
                      <a:pt x="0" y="237"/>
                    </a:moveTo>
                    <a:lnTo>
                      <a:pt x="5" y="223"/>
                    </a:lnTo>
                    <a:lnTo>
                      <a:pt x="71" y="223"/>
                    </a:lnTo>
                    <a:lnTo>
                      <a:pt x="105" y="183"/>
                    </a:lnTo>
                    <a:lnTo>
                      <a:pt x="105" y="183"/>
                    </a:lnTo>
                    <a:lnTo>
                      <a:pt x="108" y="179"/>
                    </a:lnTo>
                    <a:lnTo>
                      <a:pt x="109" y="174"/>
                    </a:lnTo>
                    <a:lnTo>
                      <a:pt x="108" y="170"/>
                    </a:lnTo>
                    <a:lnTo>
                      <a:pt x="106" y="166"/>
                    </a:lnTo>
                    <a:lnTo>
                      <a:pt x="106" y="166"/>
                    </a:lnTo>
                    <a:lnTo>
                      <a:pt x="102" y="162"/>
                    </a:lnTo>
                    <a:lnTo>
                      <a:pt x="97" y="161"/>
                    </a:lnTo>
                    <a:lnTo>
                      <a:pt x="92" y="161"/>
                    </a:lnTo>
                    <a:lnTo>
                      <a:pt x="87" y="165"/>
                    </a:lnTo>
                    <a:lnTo>
                      <a:pt x="87" y="165"/>
                    </a:lnTo>
                    <a:lnTo>
                      <a:pt x="65" y="182"/>
                    </a:lnTo>
                    <a:lnTo>
                      <a:pt x="65" y="182"/>
                    </a:lnTo>
                    <a:lnTo>
                      <a:pt x="59" y="185"/>
                    </a:lnTo>
                    <a:lnTo>
                      <a:pt x="51" y="186"/>
                    </a:lnTo>
                    <a:lnTo>
                      <a:pt x="51" y="186"/>
                    </a:lnTo>
                    <a:lnTo>
                      <a:pt x="46" y="186"/>
                    </a:lnTo>
                    <a:lnTo>
                      <a:pt x="42" y="184"/>
                    </a:lnTo>
                    <a:lnTo>
                      <a:pt x="38" y="182"/>
                    </a:lnTo>
                    <a:lnTo>
                      <a:pt x="34" y="179"/>
                    </a:lnTo>
                    <a:lnTo>
                      <a:pt x="31" y="175"/>
                    </a:lnTo>
                    <a:lnTo>
                      <a:pt x="29" y="171"/>
                    </a:lnTo>
                    <a:lnTo>
                      <a:pt x="27" y="167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7" y="156"/>
                    </a:lnTo>
                    <a:lnTo>
                      <a:pt x="29" y="152"/>
                    </a:lnTo>
                    <a:lnTo>
                      <a:pt x="31" y="148"/>
                    </a:lnTo>
                    <a:lnTo>
                      <a:pt x="34" y="144"/>
                    </a:lnTo>
                    <a:lnTo>
                      <a:pt x="38" y="141"/>
                    </a:lnTo>
                    <a:lnTo>
                      <a:pt x="42" y="139"/>
                    </a:lnTo>
                    <a:lnTo>
                      <a:pt x="46" y="137"/>
                    </a:lnTo>
                    <a:lnTo>
                      <a:pt x="51" y="137"/>
                    </a:lnTo>
                    <a:lnTo>
                      <a:pt x="51" y="137"/>
                    </a:lnTo>
                    <a:lnTo>
                      <a:pt x="55" y="137"/>
                    </a:lnTo>
                    <a:lnTo>
                      <a:pt x="60" y="139"/>
                    </a:lnTo>
                    <a:lnTo>
                      <a:pt x="64" y="141"/>
                    </a:lnTo>
                    <a:lnTo>
                      <a:pt x="68" y="143"/>
                    </a:lnTo>
                    <a:lnTo>
                      <a:pt x="68" y="143"/>
                    </a:lnTo>
                    <a:lnTo>
                      <a:pt x="87" y="157"/>
                    </a:lnTo>
                    <a:lnTo>
                      <a:pt x="87" y="157"/>
                    </a:lnTo>
                    <a:lnTo>
                      <a:pt x="92" y="159"/>
                    </a:lnTo>
                    <a:lnTo>
                      <a:pt x="97" y="160"/>
                    </a:lnTo>
                    <a:lnTo>
                      <a:pt x="102" y="159"/>
                    </a:lnTo>
                    <a:lnTo>
                      <a:pt x="106" y="156"/>
                    </a:lnTo>
                    <a:lnTo>
                      <a:pt x="106" y="156"/>
                    </a:lnTo>
                    <a:lnTo>
                      <a:pt x="108" y="152"/>
                    </a:lnTo>
                    <a:lnTo>
                      <a:pt x="109" y="147"/>
                    </a:lnTo>
                    <a:lnTo>
                      <a:pt x="108" y="143"/>
                    </a:lnTo>
                    <a:lnTo>
                      <a:pt x="105" y="138"/>
                    </a:lnTo>
                    <a:lnTo>
                      <a:pt x="74" y="102"/>
                    </a:lnTo>
                    <a:lnTo>
                      <a:pt x="37" y="102"/>
                    </a:lnTo>
                    <a:lnTo>
                      <a:pt x="37" y="102"/>
                    </a:lnTo>
                    <a:lnTo>
                      <a:pt x="50" y="14"/>
                    </a:lnTo>
                    <a:lnTo>
                      <a:pt x="50" y="14"/>
                    </a:lnTo>
                    <a:lnTo>
                      <a:pt x="50" y="9"/>
                    </a:lnTo>
                    <a:lnTo>
                      <a:pt x="48" y="4"/>
                    </a:lnTo>
                    <a:lnTo>
                      <a:pt x="44" y="2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35" y="0"/>
                    </a:lnTo>
                    <a:lnTo>
                      <a:pt x="31" y="3"/>
                    </a:lnTo>
                    <a:lnTo>
                      <a:pt x="27" y="6"/>
                    </a:lnTo>
                    <a:lnTo>
                      <a:pt x="26" y="11"/>
                    </a:lnTo>
                    <a:lnTo>
                      <a:pt x="26" y="11"/>
                    </a:lnTo>
                    <a:lnTo>
                      <a:pt x="7" y="102"/>
                    </a:lnTo>
                    <a:lnTo>
                      <a:pt x="3" y="10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2" name="Freeform 42"/>
              <p:cNvSpPr>
                <a:spLocks/>
              </p:cNvSpPr>
              <p:nvPr/>
            </p:nvSpPr>
            <p:spPr bwMode="auto">
              <a:xfrm>
                <a:off x="3511" y="1623"/>
                <a:ext cx="191" cy="261"/>
              </a:xfrm>
              <a:custGeom>
                <a:avLst/>
                <a:gdLst>
                  <a:gd name="T0" fmla="*/ 185 w 191"/>
                  <a:gd name="T1" fmla="*/ 18 h 261"/>
                  <a:gd name="T2" fmla="*/ 185 w 191"/>
                  <a:gd name="T3" fmla="*/ 18 h 261"/>
                  <a:gd name="T4" fmla="*/ 181 w 191"/>
                  <a:gd name="T5" fmla="*/ 11 h 261"/>
                  <a:gd name="T6" fmla="*/ 176 w 191"/>
                  <a:gd name="T7" fmla="*/ 5 h 261"/>
                  <a:gd name="T8" fmla="*/ 168 w 191"/>
                  <a:gd name="T9" fmla="*/ 2 h 261"/>
                  <a:gd name="T10" fmla="*/ 165 w 191"/>
                  <a:gd name="T11" fmla="*/ 1 h 261"/>
                  <a:gd name="T12" fmla="*/ 161 w 191"/>
                  <a:gd name="T13" fmla="*/ 0 h 261"/>
                  <a:gd name="T14" fmla="*/ 9 w 191"/>
                  <a:gd name="T15" fmla="*/ 0 h 261"/>
                  <a:gd name="T16" fmla="*/ 9 w 191"/>
                  <a:gd name="T17" fmla="*/ 0 h 261"/>
                  <a:gd name="T18" fmla="*/ 6 w 191"/>
                  <a:gd name="T19" fmla="*/ 1 h 261"/>
                  <a:gd name="T20" fmla="*/ 3 w 191"/>
                  <a:gd name="T21" fmla="*/ 3 h 261"/>
                  <a:gd name="T22" fmla="*/ 1 w 191"/>
                  <a:gd name="T23" fmla="*/ 6 h 261"/>
                  <a:gd name="T24" fmla="*/ 0 w 191"/>
                  <a:gd name="T25" fmla="*/ 9 h 261"/>
                  <a:gd name="T26" fmla="*/ 0 w 191"/>
                  <a:gd name="T27" fmla="*/ 243 h 261"/>
                  <a:gd name="T28" fmla="*/ 0 w 191"/>
                  <a:gd name="T29" fmla="*/ 243 h 261"/>
                  <a:gd name="T30" fmla="*/ 1 w 191"/>
                  <a:gd name="T31" fmla="*/ 247 h 261"/>
                  <a:gd name="T32" fmla="*/ 2 w 191"/>
                  <a:gd name="T33" fmla="*/ 250 h 261"/>
                  <a:gd name="T34" fmla="*/ 3 w 191"/>
                  <a:gd name="T35" fmla="*/ 253 h 261"/>
                  <a:gd name="T36" fmla="*/ 6 w 191"/>
                  <a:gd name="T37" fmla="*/ 256 h 261"/>
                  <a:gd name="T38" fmla="*/ 8 w 191"/>
                  <a:gd name="T39" fmla="*/ 258 h 261"/>
                  <a:gd name="T40" fmla="*/ 11 w 191"/>
                  <a:gd name="T41" fmla="*/ 259 h 261"/>
                  <a:gd name="T42" fmla="*/ 15 w 191"/>
                  <a:gd name="T43" fmla="*/ 261 h 261"/>
                  <a:gd name="T44" fmla="*/ 18 w 191"/>
                  <a:gd name="T45" fmla="*/ 261 h 261"/>
                  <a:gd name="T46" fmla="*/ 172 w 191"/>
                  <a:gd name="T47" fmla="*/ 261 h 261"/>
                  <a:gd name="T48" fmla="*/ 172 w 191"/>
                  <a:gd name="T49" fmla="*/ 261 h 261"/>
                  <a:gd name="T50" fmla="*/ 177 w 191"/>
                  <a:gd name="T51" fmla="*/ 261 h 261"/>
                  <a:gd name="T52" fmla="*/ 180 w 191"/>
                  <a:gd name="T53" fmla="*/ 259 h 261"/>
                  <a:gd name="T54" fmla="*/ 183 w 191"/>
                  <a:gd name="T55" fmla="*/ 258 h 261"/>
                  <a:gd name="T56" fmla="*/ 186 w 191"/>
                  <a:gd name="T57" fmla="*/ 256 h 261"/>
                  <a:gd name="T58" fmla="*/ 188 w 191"/>
                  <a:gd name="T59" fmla="*/ 253 h 261"/>
                  <a:gd name="T60" fmla="*/ 190 w 191"/>
                  <a:gd name="T61" fmla="*/ 250 h 261"/>
                  <a:gd name="T62" fmla="*/ 191 w 191"/>
                  <a:gd name="T63" fmla="*/ 247 h 261"/>
                  <a:gd name="T64" fmla="*/ 191 w 191"/>
                  <a:gd name="T65" fmla="*/ 243 h 261"/>
                  <a:gd name="T66" fmla="*/ 191 w 191"/>
                  <a:gd name="T67" fmla="*/ 32 h 261"/>
                  <a:gd name="T68" fmla="*/ 191 w 191"/>
                  <a:gd name="T69" fmla="*/ 32 h 261"/>
                  <a:gd name="T70" fmla="*/ 191 w 191"/>
                  <a:gd name="T71" fmla="*/ 28 h 261"/>
                  <a:gd name="T72" fmla="*/ 190 w 191"/>
                  <a:gd name="T73" fmla="*/ 25 h 261"/>
                  <a:gd name="T74" fmla="*/ 187 w 191"/>
                  <a:gd name="T75" fmla="*/ 21 h 261"/>
                  <a:gd name="T76" fmla="*/ 185 w 191"/>
                  <a:gd name="T77" fmla="*/ 18 h 261"/>
                  <a:gd name="T78" fmla="*/ 185 w 191"/>
                  <a:gd name="T79" fmla="*/ 18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1" h="261">
                    <a:moveTo>
                      <a:pt x="185" y="18"/>
                    </a:moveTo>
                    <a:lnTo>
                      <a:pt x="185" y="18"/>
                    </a:lnTo>
                    <a:lnTo>
                      <a:pt x="181" y="11"/>
                    </a:lnTo>
                    <a:lnTo>
                      <a:pt x="176" y="5"/>
                    </a:lnTo>
                    <a:lnTo>
                      <a:pt x="168" y="2"/>
                    </a:lnTo>
                    <a:lnTo>
                      <a:pt x="165" y="1"/>
                    </a:lnTo>
                    <a:lnTo>
                      <a:pt x="161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243"/>
                    </a:lnTo>
                    <a:lnTo>
                      <a:pt x="0" y="243"/>
                    </a:lnTo>
                    <a:lnTo>
                      <a:pt x="1" y="247"/>
                    </a:lnTo>
                    <a:lnTo>
                      <a:pt x="2" y="250"/>
                    </a:lnTo>
                    <a:lnTo>
                      <a:pt x="3" y="253"/>
                    </a:lnTo>
                    <a:lnTo>
                      <a:pt x="6" y="256"/>
                    </a:lnTo>
                    <a:lnTo>
                      <a:pt x="8" y="258"/>
                    </a:lnTo>
                    <a:lnTo>
                      <a:pt x="11" y="259"/>
                    </a:lnTo>
                    <a:lnTo>
                      <a:pt x="15" y="261"/>
                    </a:lnTo>
                    <a:lnTo>
                      <a:pt x="18" y="261"/>
                    </a:lnTo>
                    <a:lnTo>
                      <a:pt x="172" y="261"/>
                    </a:lnTo>
                    <a:lnTo>
                      <a:pt x="172" y="261"/>
                    </a:lnTo>
                    <a:lnTo>
                      <a:pt x="177" y="261"/>
                    </a:lnTo>
                    <a:lnTo>
                      <a:pt x="180" y="259"/>
                    </a:lnTo>
                    <a:lnTo>
                      <a:pt x="183" y="258"/>
                    </a:lnTo>
                    <a:lnTo>
                      <a:pt x="186" y="256"/>
                    </a:lnTo>
                    <a:lnTo>
                      <a:pt x="188" y="253"/>
                    </a:lnTo>
                    <a:lnTo>
                      <a:pt x="190" y="250"/>
                    </a:lnTo>
                    <a:lnTo>
                      <a:pt x="191" y="247"/>
                    </a:lnTo>
                    <a:lnTo>
                      <a:pt x="191" y="243"/>
                    </a:lnTo>
                    <a:lnTo>
                      <a:pt x="191" y="32"/>
                    </a:lnTo>
                    <a:lnTo>
                      <a:pt x="191" y="32"/>
                    </a:lnTo>
                    <a:lnTo>
                      <a:pt x="191" y="28"/>
                    </a:lnTo>
                    <a:lnTo>
                      <a:pt x="190" y="25"/>
                    </a:lnTo>
                    <a:lnTo>
                      <a:pt x="187" y="21"/>
                    </a:lnTo>
                    <a:lnTo>
                      <a:pt x="185" y="18"/>
                    </a:lnTo>
                    <a:lnTo>
                      <a:pt x="185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3" name="Freeform 43"/>
              <p:cNvSpPr>
                <a:spLocks/>
              </p:cNvSpPr>
              <p:nvPr/>
            </p:nvSpPr>
            <p:spPr bwMode="auto">
              <a:xfrm>
                <a:off x="3568" y="1768"/>
                <a:ext cx="77" cy="31"/>
              </a:xfrm>
              <a:custGeom>
                <a:avLst/>
                <a:gdLst>
                  <a:gd name="T0" fmla="*/ 0 w 77"/>
                  <a:gd name="T1" fmla="*/ 31 h 31"/>
                  <a:gd name="T2" fmla="*/ 0 w 77"/>
                  <a:gd name="T3" fmla="*/ 31 h 31"/>
                  <a:gd name="T4" fmla="*/ 0 w 77"/>
                  <a:gd name="T5" fmla="*/ 16 h 31"/>
                  <a:gd name="T6" fmla="*/ 0 w 77"/>
                  <a:gd name="T7" fmla="*/ 16 h 31"/>
                  <a:gd name="T8" fmla="*/ 1 w 77"/>
                  <a:gd name="T9" fmla="*/ 13 h 31"/>
                  <a:gd name="T10" fmla="*/ 4 w 77"/>
                  <a:gd name="T11" fmla="*/ 9 h 31"/>
                  <a:gd name="T12" fmla="*/ 7 w 77"/>
                  <a:gd name="T13" fmla="*/ 7 h 31"/>
                  <a:gd name="T14" fmla="*/ 13 w 77"/>
                  <a:gd name="T15" fmla="*/ 5 h 31"/>
                  <a:gd name="T16" fmla="*/ 18 w 77"/>
                  <a:gd name="T17" fmla="*/ 3 h 31"/>
                  <a:gd name="T18" fmla="*/ 25 w 77"/>
                  <a:gd name="T19" fmla="*/ 1 h 31"/>
                  <a:gd name="T20" fmla="*/ 31 w 77"/>
                  <a:gd name="T21" fmla="*/ 0 h 31"/>
                  <a:gd name="T22" fmla="*/ 38 w 77"/>
                  <a:gd name="T23" fmla="*/ 0 h 31"/>
                  <a:gd name="T24" fmla="*/ 38 w 77"/>
                  <a:gd name="T25" fmla="*/ 0 h 31"/>
                  <a:gd name="T26" fmla="*/ 46 w 77"/>
                  <a:gd name="T27" fmla="*/ 0 h 31"/>
                  <a:gd name="T28" fmla="*/ 53 w 77"/>
                  <a:gd name="T29" fmla="*/ 1 h 31"/>
                  <a:gd name="T30" fmla="*/ 59 w 77"/>
                  <a:gd name="T31" fmla="*/ 3 h 31"/>
                  <a:gd name="T32" fmla="*/ 65 w 77"/>
                  <a:gd name="T33" fmla="*/ 5 h 31"/>
                  <a:gd name="T34" fmla="*/ 69 w 77"/>
                  <a:gd name="T35" fmla="*/ 7 h 31"/>
                  <a:gd name="T36" fmla="*/ 73 w 77"/>
                  <a:gd name="T37" fmla="*/ 9 h 31"/>
                  <a:gd name="T38" fmla="*/ 75 w 77"/>
                  <a:gd name="T39" fmla="*/ 13 h 31"/>
                  <a:gd name="T40" fmla="*/ 76 w 77"/>
                  <a:gd name="T41" fmla="*/ 16 h 31"/>
                  <a:gd name="T42" fmla="*/ 76 w 77"/>
                  <a:gd name="T43" fmla="*/ 16 h 31"/>
                  <a:gd name="T44" fmla="*/ 77 w 77"/>
                  <a:gd name="T45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7" h="31">
                    <a:moveTo>
                      <a:pt x="0" y="31"/>
                    </a:moveTo>
                    <a:lnTo>
                      <a:pt x="0" y="31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3"/>
                    </a:lnTo>
                    <a:lnTo>
                      <a:pt x="4" y="9"/>
                    </a:lnTo>
                    <a:lnTo>
                      <a:pt x="7" y="7"/>
                    </a:lnTo>
                    <a:lnTo>
                      <a:pt x="13" y="5"/>
                    </a:lnTo>
                    <a:lnTo>
                      <a:pt x="18" y="3"/>
                    </a:lnTo>
                    <a:lnTo>
                      <a:pt x="25" y="1"/>
                    </a:lnTo>
                    <a:lnTo>
                      <a:pt x="31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46" y="0"/>
                    </a:lnTo>
                    <a:lnTo>
                      <a:pt x="53" y="1"/>
                    </a:lnTo>
                    <a:lnTo>
                      <a:pt x="59" y="3"/>
                    </a:lnTo>
                    <a:lnTo>
                      <a:pt x="65" y="5"/>
                    </a:lnTo>
                    <a:lnTo>
                      <a:pt x="69" y="7"/>
                    </a:lnTo>
                    <a:lnTo>
                      <a:pt x="73" y="9"/>
                    </a:lnTo>
                    <a:lnTo>
                      <a:pt x="75" y="13"/>
                    </a:lnTo>
                    <a:lnTo>
                      <a:pt x="76" y="16"/>
                    </a:lnTo>
                    <a:lnTo>
                      <a:pt x="76" y="16"/>
                    </a:lnTo>
                    <a:lnTo>
                      <a:pt x="77" y="3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4" name="Freeform 44"/>
              <p:cNvSpPr>
                <a:spLocks/>
              </p:cNvSpPr>
              <p:nvPr/>
            </p:nvSpPr>
            <p:spPr bwMode="auto">
              <a:xfrm>
                <a:off x="3579" y="1700"/>
                <a:ext cx="56" cy="57"/>
              </a:xfrm>
              <a:custGeom>
                <a:avLst/>
                <a:gdLst>
                  <a:gd name="T0" fmla="*/ 0 w 56"/>
                  <a:gd name="T1" fmla="*/ 28 h 57"/>
                  <a:gd name="T2" fmla="*/ 0 w 56"/>
                  <a:gd name="T3" fmla="*/ 28 h 57"/>
                  <a:gd name="T4" fmla="*/ 0 w 56"/>
                  <a:gd name="T5" fmla="*/ 23 h 57"/>
                  <a:gd name="T6" fmla="*/ 2 w 56"/>
                  <a:gd name="T7" fmla="*/ 18 h 57"/>
                  <a:gd name="T8" fmla="*/ 5 w 56"/>
                  <a:gd name="T9" fmla="*/ 13 h 57"/>
                  <a:gd name="T10" fmla="*/ 8 w 56"/>
                  <a:gd name="T11" fmla="*/ 9 h 57"/>
                  <a:gd name="T12" fmla="*/ 12 w 56"/>
                  <a:gd name="T13" fmla="*/ 4 h 57"/>
                  <a:gd name="T14" fmla="*/ 17 w 56"/>
                  <a:gd name="T15" fmla="*/ 2 h 57"/>
                  <a:gd name="T16" fmla="*/ 22 w 56"/>
                  <a:gd name="T17" fmla="*/ 0 h 57"/>
                  <a:gd name="T18" fmla="*/ 27 w 56"/>
                  <a:gd name="T19" fmla="*/ 0 h 57"/>
                  <a:gd name="T20" fmla="*/ 27 w 56"/>
                  <a:gd name="T21" fmla="*/ 0 h 57"/>
                  <a:gd name="T22" fmla="*/ 33 w 56"/>
                  <a:gd name="T23" fmla="*/ 0 h 57"/>
                  <a:gd name="T24" fmla="*/ 39 w 56"/>
                  <a:gd name="T25" fmla="*/ 2 h 57"/>
                  <a:gd name="T26" fmla="*/ 44 w 56"/>
                  <a:gd name="T27" fmla="*/ 4 h 57"/>
                  <a:gd name="T28" fmla="*/ 48 w 56"/>
                  <a:gd name="T29" fmla="*/ 9 h 57"/>
                  <a:gd name="T30" fmla="*/ 51 w 56"/>
                  <a:gd name="T31" fmla="*/ 13 h 57"/>
                  <a:gd name="T32" fmla="*/ 54 w 56"/>
                  <a:gd name="T33" fmla="*/ 18 h 57"/>
                  <a:gd name="T34" fmla="*/ 55 w 56"/>
                  <a:gd name="T35" fmla="*/ 23 h 57"/>
                  <a:gd name="T36" fmla="*/ 56 w 56"/>
                  <a:gd name="T37" fmla="*/ 28 h 57"/>
                  <a:gd name="T38" fmla="*/ 56 w 56"/>
                  <a:gd name="T39" fmla="*/ 28 h 57"/>
                  <a:gd name="T40" fmla="*/ 55 w 56"/>
                  <a:gd name="T41" fmla="*/ 34 h 57"/>
                  <a:gd name="T42" fmla="*/ 54 w 56"/>
                  <a:gd name="T43" fmla="*/ 39 h 57"/>
                  <a:gd name="T44" fmla="*/ 51 w 56"/>
                  <a:gd name="T45" fmla="*/ 45 h 57"/>
                  <a:gd name="T46" fmla="*/ 48 w 56"/>
                  <a:gd name="T47" fmla="*/ 49 h 57"/>
                  <a:gd name="T48" fmla="*/ 44 w 56"/>
                  <a:gd name="T49" fmla="*/ 52 h 57"/>
                  <a:gd name="T50" fmla="*/ 39 w 56"/>
                  <a:gd name="T51" fmla="*/ 55 h 57"/>
                  <a:gd name="T52" fmla="*/ 33 w 56"/>
                  <a:gd name="T53" fmla="*/ 56 h 57"/>
                  <a:gd name="T54" fmla="*/ 27 w 56"/>
                  <a:gd name="T55" fmla="*/ 57 h 57"/>
                  <a:gd name="T56" fmla="*/ 27 w 56"/>
                  <a:gd name="T57" fmla="*/ 57 h 57"/>
                  <a:gd name="T58" fmla="*/ 22 w 56"/>
                  <a:gd name="T59" fmla="*/ 56 h 57"/>
                  <a:gd name="T60" fmla="*/ 17 w 56"/>
                  <a:gd name="T61" fmla="*/ 55 h 57"/>
                  <a:gd name="T62" fmla="*/ 12 w 56"/>
                  <a:gd name="T63" fmla="*/ 52 h 57"/>
                  <a:gd name="T64" fmla="*/ 8 w 56"/>
                  <a:gd name="T65" fmla="*/ 49 h 57"/>
                  <a:gd name="T66" fmla="*/ 5 w 56"/>
                  <a:gd name="T67" fmla="*/ 45 h 57"/>
                  <a:gd name="T68" fmla="*/ 2 w 56"/>
                  <a:gd name="T69" fmla="*/ 39 h 57"/>
                  <a:gd name="T70" fmla="*/ 0 w 56"/>
                  <a:gd name="T71" fmla="*/ 34 h 57"/>
                  <a:gd name="T72" fmla="*/ 0 w 56"/>
                  <a:gd name="T73" fmla="*/ 28 h 57"/>
                  <a:gd name="T74" fmla="*/ 0 w 56"/>
                  <a:gd name="T75" fmla="*/ 28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6" h="57">
                    <a:moveTo>
                      <a:pt x="0" y="28"/>
                    </a:moveTo>
                    <a:lnTo>
                      <a:pt x="0" y="28"/>
                    </a:lnTo>
                    <a:lnTo>
                      <a:pt x="0" y="23"/>
                    </a:lnTo>
                    <a:lnTo>
                      <a:pt x="2" y="18"/>
                    </a:lnTo>
                    <a:lnTo>
                      <a:pt x="5" y="13"/>
                    </a:lnTo>
                    <a:lnTo>
                      <a:pt x="8" y="9"/>
                    </a:lnTo>
                    <a:lnTo>
                      <a:pt x="12" y="4"/>
                    </a:lnTo>
                    <a:lnTo>
                      <a:pt x="17" y="2"/>
                    </a:lnTo>
                    <a:lnTo>
                      <a:pt x="22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33" y="0"/>
                    </a:lnTo>
                    <a:lnTo>
                      <a:pt x="39" y="2"/>
                    </a:lnTo>
                    <a:lnTo>
                      <a:pt x="44" y="4"/>
                    </a:lnTo>
                    <a:lnTo>
                      <a:pt x="48" y="9"/>
                    </a:lnTo>
                    <a:lnTo>
                      <a:pt x="51" y="13"/>
                    </a:lnTo>
                    <a:lnTo>
                      <a:pt x="54" y="18"/>
                    </a:lnTo>
                    <a:lnTo>
                      <a:pt x="55" y="23"/>
                    </a:lnTo>
                    <a:lnTo>
                      <a:pt x="56" y="28"/>
                    </a:lnTo>
                    <a:lnTo>
                      <a:pt x="56" y="28"/>
                    </a:lnTo>
                    <a:lnTo>
                      <a:pt x="55" y="34"/>
                    </a:lnTo>
                    <a:lnTo>
                      <a:pt x="54" y="39"/>
                    </a:lnTo>
                    <a:lnTo>
                      <a:pt x="51" y="45"/>
                    </a:lnTo>
                    <a:lnTo>
                      <a:pt x="48" y="49"/>
                    </a:lnTo>
                    <a:lnTo>
                      <a:pt x="44" y="52"/>
                    </a:lnTo>
                    <a:lnTo>
                      <a:pt x="39" y="55"/>
                    </a:lnTo>
                    <a:lnTo>
                      <a:pt x="33" y="56"/>
                    </a:lnTo>
                    <a:lnTo>
                      <a:pt x="27" y="57"/>
                    </a:lnTo>
                    <a:lnTo>
                      <a:pt x="27" y="57"/>
                    </a:lnTo>
                    <a:lnTo>
                      <a:pt x="22" y="56"/>
                    </a:lnTo>
                    <a:lnTo>
                      <a:pt x="17" y="55"/>
                    </a:lnTo>
                    <a:lnTo>
                      <a:pt x="12" y="52"/>
                    </a:lnTo>
                    <a:lnTo>
                      <a:pt x="8" y="49"/>
                    </a:lnTo>
                    <a:lnTo>
                      <a:pt x="5" y="45"/>
                    </a:lnTo>
                    <a:lnTo>
                      <a:pt x="2" y="39"/>
                    </a:lnTo>
                    <a:lnTo>
                      <a:pt x="0" y="34"/>
                    </a:lnTo>
                    <a:lnTo>
                      <a:pt x="0" y="28"/>
                    </a:lnTo>
                    <a:lnTo>
                      <a:pt x="0" y="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5" name="Line 45"/>
              <p:cNvSpPr>
                <a:spLocks noChangeShapeType="1"/>
              </p:cNvSpPr>
              <p:nvPr/>
            </p:nvSpPr>
            <p:spPr bwMode="auto">
              <a:xfrm flipH="1">
                <a:off x="3522" y="1637"/>
                <a:ext cx="161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6" name="Freeform 46"/>
              <p:cNvSpPr>
                <a:spLocks/>
              </p:cNvSpPr>
              <p:nvPr/>
            </p:nvSpPr>
            <p:spPr bwMode="auto">
              <a:xfrm>
                <a:off x="5092" y="2765"/>
                <a:ext cx="50" cy="48"/>
              </a:xfrm>
              <a:custGeom>
                <a:avLst/>
                <a:gdLst>
                  <a:gd name="T0" fmla="*/ 50 w 50"/>
                  <a:gd name="T1" fmla="*/ 24 h 48"/>
                  <a:gd name="T2" fmla="*/ 50 w 50"/>
                  <a:gd name="T3" fmla="*/ 24 h 48"/>
                  <a:gd name="T4" fmla="*/ 49 w 50"/>
                  <a:gd name="T5" fmla="*/ 19 h 48"/>
                  <a:gd name="T6" fmla="*/ 48 w 50"/>
                  <a:gd name="T7" fmla="*/ 14 h 48"/>
                  <a:gd name="T8" fmla="*/ 46 w 50"/>
                  <a:gd name="T9" fmla="*/ 10 h 48"/>
                  <a:gd name="T10" fmla="*/ 43 w 50"/>
                  <a:gd name="T11" fmla="*/ 7 h 48"/>
                  <a:gd name="T12" fmla="*/ 39 w 50"/>
                  <a:gd name="T13" fmla="*/ 4 h 48"/>
                  <a:gd name="T14" fmla="*/ 34 w 50"/>
                  <a:gd name="T15" fmla="*/ 2 h 48"/>
                  <a:gd name="T16" fmla="*/ 30 w 50"/>
                  <a:gd name="T17" fmla="*/ 0 h 48"/>
                  <a:gd name="T18" fmla="*/ 25 w 50"/>
                  <a:gd name="T19" fmla="*/ 0 h 48"/>
                  <a:gd name="T20" fmla="*/ 25 w 50"/>
                  <a:gd name="T21" fmla="*/ 0 h 48"/>
                  <a:gd name="T22" fmla="*/ 20 w 50"/>
                  <a:gd name="T23" fmla="*/ 0 h 48"/>
                  <a:gd name="T24" fmla="*/ 15 w 50"/>
                  <a:gd name="T25" fmla="*/ 2 h 48"/>
                  <a:gd name="T26" fmla="*/ 11 w 50"/>
                  <a:gd name="T27" fmla="*/ 4 h 48"/>
                  <a:gd name="T28" fmla="*/ 8 w 50"/>
                  <a:gd name="T29" fmla="*/ 7 h 48"/>
                  <a:gd name="T30" fmla="*/ 5 w 50"/>
                  <a:gd name="T31" fmla="*/ 10 h 48"/>
                  <a:gd name="T32" fmla="*/ 3 w 50"/>
                  <a:gd name="T33" fmla="*/ 14 h 48"/>
                  <a:gd name="T34" fmla="*/ 0 w 50"/>
                  <a:gd name="T35" fmla="*/ 19 h 48"/>
                  <a:gd name="T36" fmla="*/ 0 w 50"/>
                  <a:gd name="T37" fmla="*/ 24 h 48"/>
                  <a:gd name="T38" fmla="*/ 0 w 50"/>
                  <a:gd name="T39" fmla="*/ 24 h 48"/>
                  <a:gd name="T40" fmla="*/ 0 w 50"/>
                  <a:gd name="T41" fmla="*/ 29 h 48"/>
                  <a:gd name="T42" fmla="*/ 3 w 50"/>
                  <a:gd name="T43" fmla="*/ 34 h 48"/>
                  <a:gd name="T44" fmla="*/ 5 w 50"/>
                  <a:gd name="T45" fmla="*/ 38 h 48"/>
                  <a:gd name="T46" fmla="*/ 8 w 50"/>
                  <a:gd name="T47" fmla="*/ 41 h 48"/>
                  <a:gd name="T48" fmla="*/ 11 w 50"/>
                  <a:gd name="T49" fmla="*/ 44 h 48"/>
                  <a:gd name="T50" fmla="*/ 15 w 50"/>
                  <a:gd name="T51" fmla="*/ 47 h 48"/>
                  <a:gd name="T52" fmla="*/ 20 w 50"/>
                  <a:gd name="T53" fmla="*/ 48 h 48"/>
                  <a:gd name="T54" fmla="*/ 25 w 50"/>
                  <a:gd name="T55" fmla="*/ 48 h 48"/>
                  <a:gd name="T56" fmla="*/ 25 w 50"/>
                  <a:gd name="T57" fmla="*/ 48 h 48"/>
                  <a:gd name="T58" fmla="*/ 30 w 50"/>
                  <a:gd name="T59" fmla="*/ 48 h 48"/>
                  <a:gd name="T60" fmla="*/ 34 w 50"/>
                  <a:gd name="T61" fmla="*/ 47 h 48"/>
                  <a:gd name="T62" fmla="*/ 39 w 50"/>
                  <a:gd name="T63" fmla="*/ 44 h 48"/>
                  <a:gd name="T64" fmla="*/ 43 w 50"/>
                  <a:gd name="T65" fmla="*/ 41 h 48"/>
                  <a:gd name="T66" fmla="*/ 46 w 50"/>
                  <a:gd name="T67" fmla="*/ 38 h 48"/>
                  <a:gd name="T68" fmla="*/ 48 w 50"/>
                  <a:gd name="T69" fmla="*/ 34 h 48"/>
                  <a:gd name="T70" fmla="*/ 49 w 50"/>
                  <a:gd name="T71" fmla="*/ 29 h 48"/>
                  <a:gd name="T72" fmla="*/ 50 w 50"/>
                  <a:gd name="T73" fmla="*/ 24 h 48"/>
                  <a:gd name="T74" fmla="*/ 50 w 50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8">
                    <a:moveTo>
                      <a:pt x="50" y="24"/>
                    </a:moveTo>
                    <a:lnTo>
                      <a:pt x="50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6" y="10"/>
                    </a:lnTo>
                    <a:lnTo>
                      <a:pt x="43" y="7"/>
                    </a:lnTo>
                    <a:lnTo>
                      <a:pt x="39" y="4"/>
                    </a:lnTo>
                    <a:lnTo>
                      <a:pt x="34" y="2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5" y="10"/>
                    </a:lnTo>
                    <a:lnTo>
                      <a:pt x="3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30" y="48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3" y="41"/>
                    </a:lnTo>
                    <a:lnTo>
                      <a:pt x="46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50" y="24"/>
                    </a:lnTo>
                    <a:lnTo>
                      <a:pt x="50" y="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7" name="Freeform 47"/>
              <p:cNvSpPr>
                <a:spLocks/>
              </p:cNvSpPr>
              <p:nvPr/>
            </p:nvSpPr>
            <p:spPr bwMode="auto">
              <a:xfrm>
                <a:off x="5085" y="2821"/>
                <a:ext cx="63" cy="116"/>
              </a:xfrm>
              <a:custGeom>
                <a:avLst/>
                <a:gdLst>
                  <a:gd name="T0" fmla="*/ 48 w 63"/>
                  <a:gd name="T1" fmla="*/ 116 h 116"/>
                  <a:gd name="T2" fmla="*/ 48 w 63"/>
                  <a:gd name="T3" fmla="*/ 116 h 116"/>
                  <a:gd name="T4" fmla="*/ 50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8 w 63"/>
                  <a:gd name="T35" fmla="*/ 5 h 116"/>
                  <a:gd name="T36" fmla="*/ 54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1 w 63"/>
                  <a:gd name="T45" fmla="*/ 1 h 116"/>
                  <a:gd name="T46" fmla="*/ 11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1 w 63"/>
                  <a:gd name="T55" fmla="*/ 12 h 116"/>
                  <a:gd name="T56" fmla="*/ 1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6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3 w 63"/>
                  <a:gd name="T77" fmla="*/ 95 h 116"/>
                  <a:gd name="T78" fmla="*/ 15 w 63"/>
                  <a:gd name="T79" fmla="*/ 106 h 116"/>
                  <a:gd name="T80" fmla="*/ 17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8" y="116"/>
                    </a:moveTo>
                    <a:lnTo>
                      <a:pt x="48" y="116"/>
                    </a:lnTo>
                    <a:lnTo>
                      <a:pt x="50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8" y="5"/>
                    </a:lnTo>
                    <a:lnTo>
                      <a:pt x="54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1" y="1"/>
                    </a:lnTo>
                    <a:lnTo>
                      <a:pt x="11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6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3" y="95"/>
                    </a:lnTo>
                    <a:lnTo>
                      <a:pt x="15" y="106"/>
                    </a:lnTo>
                    <a:lnTo>
                      <a:pt x="17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8" name="Freeform 48"/>
              <p:cNvSpPr>
                <a:spLocks/>
              </p:cNvSpPr>
              <p:nvPr/>
            </p:nvSpPr>
            <p:spPr bwMode="auto">
              <a:xfrm>
                <a:off x="4906" y="2765"/>
                <a:ext cx="49" cy="48"/>
              </a:xfrm>
              <a:custGeom>
                <a:avLst/>
                <a:gdLst>
                  <a:gd name="T0" fmla="*/ 49 w 49"/>
                  <a:gd name="T1" fmla="*/ 24 h 48"/>
                  <a:gd name="T2" fmla="*/ 49 w 49"/>
                  <a:gd name="T3" fmla="*/ 24 h 48"/>
                  <a:gd name="T4" fmla="*/ 49 w 49"/>
                  <a:gd name="T5" fmla="*/ 19 h 48"/>
                  <a:gd name="T6" fmla="*/ 48 w 49"/>
                  <a:gd name="T7" fmla="*/ 14 h 48"/>
                  <a:gd name="T8" fmla="*/ 45 w 49"/>
                  <a:gd name="T9" fmla="*/ 10 h 48"/>
                  <a:gd name="T10" fmla="*/ 41 w 49"/>
                  <a:gd name="T11" fmla="*/ 7 h 48"/>
                  <a:gd name="T12" fmla="*/ 38 w 49"/>
                  <a:gd name="T13" fmla="*/ 4 h 48"/>
                  <a:gd name="T14" fmla="*/ 34 w 49"/>
                  <a:gd name="T15" fmla="*/ 2 h 48"/>
                  <a:gd name="T16" fmla="*/ 29 w 49"/>
                  <a:gd name="T17" fmla="*/ 0 h 48"/>
                  <a:gd name="T18" fmla="*/ 25 w 49"/>
                  <a:gd name="T19" fmla="*/ 0 h 48"/>
                  <a:gd name="T20" fmla="*/ 25 w 49"/>
                  <a:gd name="T21" fmla="*/ 0 h 48"/>
                  <a:gd name="T22" fmla="*/ 20 w 49"/>
                  <a:gd name="T23" fmla="*/ 0 h 48"/>
                  <a:gd name="T24" fmla="*/ 15 w 49"/>
                  <a:gd name="T25" fmla="*/ 2 h 48"/>
                  <a:gd name="T26" fmla="*/ 11 w 49"/>
                  <a:gd name="T27" fmla="*/ 4 h 48"/>
                  <a:gd name="T28" fmla="*/ 8 w 49"/>
                  <a:gd name="T29" fmla="*/ 7 h 48"/>
                  <a:gd name="T30" fmla="*/ 4 w 49"/>
                  <a:gd name="T31" fmla="*/ 10 h 48"/>
                  <a:gd name="T32" fmla="*/ 2 w 49"/>
                  <a:gd name="T33" fmla="*/ 14 h 48"/>
                  <a:gd name="T34" fmla="*/ 0 w 49"/>
                  <a:gd name="T35" fmla="*/ 19 h 48"/>
                  <a:gd name="T36" fmla="*/ 0 w 49"/>
                  <a:gd name="T37" fmla="*/ 24 h 48"/>
                  <a:gd name="T38" fmla="*/ 0 w 49"/>
                  <a:gd name="T39" fmla="*/ 24 h 48"/>
                  <a:gd name="T40" fmla="*/ 0 w 49"/>
                  <a:gd name="T41" fmla="*/ 29 h 48"/>
                  <a:gd name="T42" fmla="*/ 2 w 49"/>
                  <a:gd name="T43" fmla="*/ 34 h 48"/>
                  <a:gd name="T44" fmla="*/ 4 w 49"/>
                  <a:gd name="T45" fmla="*/ 38 h 48"/>
                  <a:gd name="T46" fmla="*/ 8 w 49"/>
                  <a:gd name="T47" fmla="*/ 41 h 48"/>
                  <a:gd name="T48" fmla="*/ 11 w 49"/>
                  <a:gd name="T49" fmla="*/ 44 h 48"/>
                  <a:gd name="T50" fmla="*/ 15 w 49"/>
                  <a:gd name="T51" fmla="*/ 47 h 48"/>
                  <a:gd name="T52" fmla="*/ 20 w 49"/>
                  <a:gd name="T53" fmla="*/ 48 h 48"/>
                  <a:gd name="T54" fmla="*/ 25 w 49"/>
                  <a:gd name="T55" fmla="*/ 48 h 48"/>
                  <a:gd name="T56" fmla="*/ 25 w 49"/>
                  <a:gd name="T57" fmla="*/ 48 h 48"/>
                  <a:gd name="T58" fmla="*/ 29 w 49"/>
                  <a:gd name="T59" fmla="*/ 48 h 48"/>
                  <a:gd name="T60" fmla="*/ 34 w 49"/>
                  <a:gd name="T61" fmla="*/ 47 h 48"/>
                  <a:gd name="T62" fmla="*/ 38 w 49"/>
                  <a:gd name="T63" fmla="*/ 44 h 48"/>
                  <a:gd name="T64" fmla="*/ 41 w 49"/>
                  <a:gd name="T65" fmla="*/ 41 h 48"/>
                  <a:gd name="T66" fmla="*/ 45 w 49"/>
                  <a:gd name="T67" fmla="*/ 38 h 48"/>
                  <a:gd name="T68" fmla="*/ 48 w 49"/>
                  <a:gd name="T69" fmla="*/ 34 h 48"/>
                  <a:gd name="T70" fmla="*/ 49 w 49"/>
                  <a:gd name="T71" fmla="*/ 29 h 48"/>
                  <a:gd name="T72" fmla="*/ 49 w 49"/>
                  <a:gd name="T73" fmla="*/ 24 h 48"/>
                  <a:gd name="T74" fmla="*/ 49 w 49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5" y="10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2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29" y="48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9" name="Freeform 49"/>
              <p:cNvSpPr>
                <a:spLocks/>
              </p:cNvSpPr>
              <p:nvPr/>
            </p:nvSpPr>
            <p:spPr bwMode="auto">
              <a:xfrm>
                <a:off x="4899" y="2821"/>
                <a:ext cx="63" cy="116"/>
              </a:xfrm>
              <a:custGeom>
                <a:avLst/>
                <a:gdLst>
                  <a:gd name="T0" fmla="*/ 47 w 63"/>
                  <a:gd name="T1" fmla="*/ 116 h 116"/>
                  <a:gd name="T2" fmla="*/ 47 w 63"/>
                  <a:gd name="T3" fmla="*/ 116 h 116"/>
                  <a:gd name="T4" fmla="*/ 49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7 w 63"/>
                  <a:gd name="T35" fmla="*/ 5 h 116"/>
                  <a:gd name="T36" fmla="*/ 53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0 w 63"/>
                  <a:gd name="T45" fmla="*/ 1 h 116"/>
                  <a:gd name="T46" fmla="*/ 10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0 w 63"/>
                  <a:gd name="T55" fmla="*/ 12 h 116"/>
                  <a:gd name="T56" fmla="*/ 0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5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2 w 63"/>
                  <a:gd name="T77" fmla="*/ 95 h 116"/>
                  <a:gd name="T78" fmla="*/ 13 w 63"/>
                  <a:gd name="T79" fmla="*/ 106 h 116"/>
                  <a:gd name="T80" fmla="*/ 16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7" y="116"/>
                    </a:moveTo>
                    <a:lnTo>
                      <a:pt x="47" y="116"/>
                    </a:lnTo>
                    <a:lnTo>
                      <a:pt x="49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7" y="5"/>
                    </a:lnTo>
                    <a:lnTo>
                      <a:pt x="53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5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2" y="95"/>
                    </a:lnTo>
                    <a:lnTo>
                      <a:pt x="13" y="106"/>
                    </a:lnTo>
                    <a:lnTo>
                      <a:pt x="16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0" name="Freeform 50"/>
              <p:cNvSpPr>
                <a:spLocks/>
              </p:cNvSpPr>
              <p:nvPr/>
            </p:nvSpPr>
            <p:spPr bwMode="auto">
              <a:xfrm>
                <a:off x="4989" y="2725"/>
                <a:ext cx="71" cy="71"/>
              </a:xfrm>
              <a:custGeom>
                <a:avLst/>
                <a:gdLst>
                  <a:gd name="T0" fmla="*/ 71 w 71"/>
                  <a:gd name="T1" fmla="*/ 35 h 71"/>
                  <a:gd name="T2" fmla="*/ 71 w 71"/>
                  <a:gd name="T3" fmla="*/ 35 h 71"/>
                  <a:gd name="T4" fmla="*/ 70 w 71"/>
                  <a:gd name="T5" fmla="*/ 27 h 71"/>
                  <a:gd name="T6" fmla="*/ 67 w 71"/>
                  <a:gd name="T7" fmla="*/ 21 h 71"/>
                  <a:gd name="T8" fmla="*/ 64 w 71"/>
                  <a:gd name="T9" fmla="*/ 15 h 71"/>
                  <a:gd name="T10" fmla="*/ 60 w 71"/>
                  <a:gd name="T11" fmla="*/ 10 h 71"/>
                  <a:gd name="T12" fmla="*/ 55 w 71"/>
                  <a:gd name="T13" fmla="*/ 6 h 71"/>
                  <a:gd name="T14" fmla="*/ 49 w 71"/>
                  <a:gd name="T15" fmla="*/ 2 h 71"/>
                  <a:gd name="T16" fmla="*/ 42 w 71"/>
                  <a:gd name="T17" fmla="*/ 0 h 71"/>
                  <a:gd name="T18" fmla="*/ 35 w 71"/>
                  <a:gd name="T19" fmla="*/ 0 h 71"/>
                  <a:gd name="T20" fmla="*/ 35 w 71"/>
                  <a:gd name="T21" fmla="*/ 0 h 71"/>
                  <a:gd name="T22" fmla="*/ 27 w 71"/>
                  <a:gd name="T23" fmla="*/ 0 h 71"/>
                  <a:gd name="T24" fmla="*/ 21 w 71"/>
                  <a:gd name="T25" fmla="*/ 2 h 71"/>
                  <a:gd name="T26" fmla="*/ 15 w 71"/>
                  <a:gd name="T27" fmla="*/ 6 h 71"/>
                  <a:gd name="T28" fmla="*/ 10 w 71"/>
                  <a:gd name="T29" fmla="*/ 10 h 71"/>
                  <a:gd name="T30" fmla="*/ 5 w 71"/>
                  <a:gd name="T31" fmla="*/ 15 h 71"/>
                  <a:gd name="T32" fmla="*/ 2 w 71"/>
                  <a:gd name="T33" fmla="*/ 21 h 71"/>
                  <a:gd name="T34" fmla="*/ 0 w 71"/>
                  <a:gd name="T35" fmla="*/ 27 h 71"/>
                  <a:gd name="T36" fmla="*/ 0 w 71"/>
                  <a:gd name="T37" fmla="*/ 35 h 71"/>
                  <a:gd name="T38" fmla="*/ 0 w 71"/>
                  <a:gd name="T39" fmla="*/ 35 h 71"/>
                  <a:gd name="T40" fmla="*/ 0 w 71"/>
                  <a:gd name="T41" fmla="*/ 42 h 71"/>
                  <a:gd name="T42" fmla="*/ 2 w 71"/>
                  <a:gd name="T43" fmla="*/ 49 h 71"/>
                  <a:gd name="T44" fmla="*/ 5 w 71"/>
                  <a:gd name="T45" fmla="*/ 55 h 71"/>
                  <a:gd name="T46" fmla="*/ 10 w 71"/>
                  <a:gd name="T47" fmla="*/ 60 h 71"/>
                  <a:gd name="T48" fmla="*/ 15 w 71"/>
                  <a:gd name="T49" fmla="*/ 64 h 71"/>
                  <a:gd name="T50" fmla="*/ 21 w 71"/>
                  <a:gd name="T51" fmla="*/ 68 h 71"/>
                  <a:gd name="T52" fmla="*/ 27 w 71"/>
                  <a:gd name="T53" fmla="*/ 70 h 71"/>
                  <a:gd name="T54" fmla="*/ 35 w 71"/>
                  <a:gd name="T55" fmla="*/ 71 h 71"/>
                  <a:gd name="T56" fmla="*/ 35 w 71"/>
                  <a:gd name="T57" fmla="*/ 71 h 71"/>
                  <a:gd name="T58" fmla="*/ 42 w 71"/>
                  <a:gd name="T59" fmla="*/ 70 h 71"/>
                  <a:gd name="T60" fmla="*/ 49 w 71"/>
                  <a:gd name="T61" fmla="*/ 68 h 71"/>
                  <a:gd name="T62" fmla="*/ 55 w 71"/>
                  <a:gd name="T63" fmla="*/ 64 h 71"/>
                  <a:gd name="T64" fmla="*/ 60 w 71"/>
                  <a:gd name="T65" fmla="*/ 60 h 71"/>
                  <a:gd name="T66" fmla="*/ 64 w 71"/>
                  <a:gd name="T67" fmla="*/ 55 h 71"/>
                  <a:gd name="T68" fmla="*/ 67 w 71"/>
                  <a:gd name="T69" fmla="*/ 49 h 71"/>
                  <a:gd name="T70" fmla="*/ 70 w 71"/>
                  <a:gd name="T71" fmla="*/ 42 h 71"/>
                  <a:gd name="T72" fmla="*/ 71 w 71"/>
                  <a:gd name="T73" fmla="*/ 35 h 71"/>
                  <a:gd name="T74" fmla="*/ 71 w 71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1">
                    <a:moveTo>
                      <a:pt x="71" y="35"/>
                    </a:moveTo>
                    <a:lnTo>
                      <a:pt x="71" y="35"/>
                    </a:lnTo>
                    <a:lnTo>
                      <a:pt x="70" y="27"/>
                    </a:lnTo>
                    <a:lnTo>
                      <a:pt x="67" y="21"/>
                    </a:lnTo>
                    <a:lnTo>
                      <a:pt x="64" y="15"/>
                    </a:lnTo>
                    <a:lnTo>
                      <a:pt x="60" y="10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5" y="15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5" y="55"/>
                    </a:lnTo>
                    <a:lnTo>
                      <a:pt x="10" y="60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7" y="70"/>
                    </a:lnTo>
                    <a:lnTo>
                      <a:pt x="35" y="71"/>
                    </a:lnTo>
                    <a:lnTo>
                      <a:pt x="35" y="71"/>
                    </a:lnTo>
                    <a:lnTo>
                      <a:pt x="42" y="70"/>
                    </a:lnTo>
                    <a:lnTo>
                      <a:pt x="49" y="68"/>
                    </a:lnTo>
                    <a:lnTo>
                      <a:pt x="55" y="64"/>
                    </a:lnTo>
                    <a:lnTo>
                      <a:pt x="60" y="60"/>
                    </a:lnTo>
                    <a:lnTo>
                      <a:pt x="64" y="55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1" y="35"/>
                    </a:lnTo>
                    <a:lnTo>
                      <a:pt x="71" y="3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1" name="Freeform 51"/>
              <p:cNvSpPr>
                <a:spLocks/>
              </p:cNvSpPr>
              <p:nvPr/>
            </p:nvSpPr>
            <p:spPr bwMode="auto">
              <a:xfrm>
                <a:off x="4978" y="2806"/>
                <a:ext cx="92" cy="169"/>
              </a:xfrm>
              <a:custGeom>
                <a:avLst/>
                <a:gdLst>
                  <a:gd name="T0" fmla="*/ 68 w 92"/>
                  <a:gd name="T1" fmla="*/ 169 h 169"/>
                  <a:gd name="T2" fmla="*/ 68 w 92"/>
                  <a:gd name="T3" fmla="*/ 169 h 169"/>
                  <a:gd name="T4" fmla="*/ 71 w 92"/>
                  <a:gd name="T5" fmla="*/ 155 h 169"/>
                  <a:gd name="T6" fmla="*/ 74 w 92"/>
                  <a:gd name="T7" fmla="*/ 139 h 169"/>
                  <a:gd name="T8" fmla="*/ 79 w 92"/>
                  <a:gd name="T9" fmla="*/ 110 h 169"/>
                  <a:gd name="T10" fmla="*/ 79 w 92"/>
                  <a:gd name="T11" fmla="*/ 110 h 169"/>
                  <a:gd name="T12" fmla="*/ 81 w 92"/>
                  <a:gd name="T13" fmla="*/ 104 h 169"/>
                  <a:gd name="T14" fmla="*/ 84 w 92"/>
                  <a:gd name="T15" fmla="*/ 101 h 169"/>
                  <a:gd name="T16" fmla="*/ 86 w 92"/>
                  <a:gd name="T17" fmla="*/ 98 h 169"/>
                  <a:gd name="T18" fmla="*/ 87 w 92"/>
                  <a:gd name="T19" fmla="*/ 92 h 169"/>
                  <a:gd name="T20" fmla="*/ 87 w 92"/>
                  <a:gd name="T21" fmla="*/ 92 h 169"/>
                  <a:gd name="T22" fmla="*/ 89 w 92"/>
                  <a:gd name="T23" fmla="*/ 77 h 169"/>
                  <a:gd name="T24" fmla="*/ 91 w 92"/>
                  <a:gd name="T25" fmla="*/ 63 h 169"/>
                  <a:gd name="T26" fmla="*/ 92 w 92"/>
                  <a:gd name="T27" fmla="*/ 39 h 169"/>
                  <a:gd name="T28" fmla="*/ 91 w 92"/>
                  <a:gd name="T29" fmla="*/ 24 h 169"/>
                  <a:gd name="T30" fmla="*/ 91 w 92"/>
                  <a:gd name="T31" fmla="*/ 17 h 169"/>
                  <a:gd name="T32" fmla="*/ 91 w 92"/>
                  <a:gd name="T33" fmla="*/ 17 h 169"/>
                  <a:gd name="T34" fmla="*/ 90 w 92"/>
                  <a:gd name="T35" fmla="*/ 14 h 169"/>
                  <a:gd name="T36" fmla="*/ 87 w 92"/>
                  <a:gd name="T37" fmla="*/ 11 h 169"/>
                  <a:gd name="T38" fmla="*/ 83 w 92"/>
                  <a:gd name="T39" fmla="*/ 8 h 169"/>
                  <a:gd name="T40" fmla="*/ 77 w 92"/>
                  <a:gd name="T41" fmla="*/ 5 h 169"/>
                  <a:gd name="T42" fmla="*/ 70 w 92"/>
                  <a:gd name="T43" fmla="*/ 3 h 169"/>
                  <a:gd name="T44" fmla="*/ 62 w 92"/>
                  <a:gd name="T45" fmla="*/ 2 h 169"/>
                  <a:gd name="T46" fmla="*/ 54 w 92"/>
                  <a:gd name="T47" fmla="*/ 1 h 169"/>
                  <a:gd name="T48" fmla="*/ 46 w 92"/>
                  <a:gd name="T49" fmla="*/ 0 h 169"/>
                  <a:gd name="T50" fmla="*/ 46 w 92"/>
                  <a:gd name="T51" fmla="*/ 0 h 169"/>
                  <a:gd name="T52" fmla="*/ 37 w 92"/>
                  <a:gd name="T53" fmla="*/ 1 h 169"/>
                  <a:gd name="T54" fmla="*/ 29 w 92"/>
                  <a:gd name="T55" fmla="*/ 2 h 169"/>
                  <a:gd name="T56" fmla="*/ 21 w 92"/>
                  <a:gd name="T57" fmla="*/ 3 h 169"/>
                  <a:gd name="T58" fmla="*/ 15 w 92"/>
                  <a:gd name="T59" fmla="*/ 5 h 169"/>
                  <a:gd name="T60" fmla="*/ 9 w 92"/>
                  <a:gd name="T61" fmla="*/ 8 h 169"/>
                  <a:gd name="T62" fmla="*/ 4 w 92"/>
                  <a:gd name="T63" fmla="*/ 11 h 169"/>
                  <a:gd name="T64" fmla="*/ 1 w 92"/>
                  <a:gd name="T65" fmla="*/ 14 h 169"/>
                  <a:gd name="T66" fmla="*/ 0 w 92"/>
                  <a:gd name="T67" fmla="*/ 17 h 169"/>
                  <a:gd name="T68" fmla="*/ 0 w 92"/>
                  <a:gd name="T69" fmla="*/ 17 h 169"/>
                  <a:gd name="T70" fmla="*/ 0 w 92"/>
                  <a:gd name="T71" fmla="*/ 24 h 169"/>
                  <a:gd name="T72" fmla="*/ 0 w 92"/>
                  <a:gd name="T73" fmla="*/ 39 h 169"/>
                  <a:gd name="T74" fmla="*/ 1 w 92"/>
                  <a:gd name="T75" fmla="*/ 63 h 169"/>
                  <a:gd name="T76" fmla="*/ 2 w 92"/>
                  <a:gd name="T77" fmla="*/ 77 h 169"/>
                  <a:gd name="T78" fmla="*/ 4 w 92"/>
                  <a:gd name="T79" fmla="*/ 92 h 169"/>
                  <a:gd name="T80" fmla="*/ 4 w 92"/>
                  <a:gd name="T81" fmla="*/ 92 h 169"/>
                  <a:gd name="T82" fmla="*/ 5 w 92"/>
                  <a:gd name="T83" fmla="*/ 98 h 169"/>
                  <a:gd name="T84" fmla="*/ 9 w 92"/>
                  <a:gd name="T85" fmla="*/ 101 h 169"/>
                  <a:gd name="T86" fmla="*/ 11 w 92"/>
                  <a:gd name="T87" fmla="*/ 104 h 169"/>
                  <a:gd name="T88" fmla="*/ 13 w 92"/>
                  <a:gd name="T89" fmla="*/ 110 h 169"/>
                  <a:gd name="T90" fmla="*/ 13 w 92"/>
                  <a:gd name="T91" fmla="*/ 110 h 169"/>
                  <a:gd name="T92" fmla="*/ 17 w 92"/>
                  <a:gd name="T93" fmla="*/ 139 h 169"/>
                  <a:gd name="T94" fmla="*/ 20 w 92"/>
                  <a:gd name="T95" fmla="*/ 155 h 169"/>
                  <a:gd name="T96" fmla="*/ 23 w 92"/>
                  <a:gd name="T97" fmla="*/ 16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2" h="169">
                    <a:moveTo>
                      <a:pt x="68" y="169"/>
                    </a:moveTo>
                    <a:lnTo>
                      <a:pt x="68" y="169"/>
                    </a:lnTo>
                    <a:lnTo>
                      <a:pt x="71" y="155"/>
                    </a:lnTo>
                    <a:lnTo>
                      <a:pt x="74" y="139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1" y="104"/>
                    </a:lnTo>
                    <a:lnTo>
                      <a:pt x="84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7"/>
                    </a:lnTo>
                    <a:lnTo>
                      <a:pt x="91" y="63"/>
                    </a:lnTo>
                    <a:lnTo>
                      <a:pt x="92" y="39"/>
                    </a:lnTo>
                    <a:lnTo>
                      <a:pt x="91" y="24"/>
                    </a:lnTo>
                    <a:lnTo>
                      <a:pt x="91" y="17"/>
                    </a:lnTo>
                    <a:lnTo>
                      <a:pt x="91" y="17"/>
                    </a:lnTo>
                    <a:lnTo>
                      <a:pt x="90" y="14"/>
                    </a:lnTo>
                    <a:lnTo>
                      <a:pt x="87" y="11"/>
                    </a:lnTo>
                    <a:lnTo>
                      <a:pt x="83" y="8"/>
                    </a:lnTo>
                    <a:lnTo>
                      <a:pt x="77" y="5"/>
                    </a:lnTo>
                    <a:lnTo>
                      <a:pt x="70" y="3"/>
                    </a:lnTo>
                    <a:lnTo>
                      <a:pt x="62" y="2"/>
                    </a:lnTo>
                    <a:lnTo>
                      <a:pt x="54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1" y="3"/>
                    </a:lnTo>
                    <a:lnTo>
                      <a:pt x="15" y="5"/>
                    </a:lnTo>
                    <a:lnTo>
                      <a:pt x="9" y="8"/>
                    </a:lnTo>
                    <a:lnTo>
                      <a:pt x="4" y="11"/>
                    </a:lnTo>
                    <a:lnTo>
                      <a:pt x="1" y="14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2" y="77"/>
                    </a:lnTo>
                    <a:lnTo>
                      <a:pt x="4" y="92"/>
                    </a:lnTo>
                    <a:lnTo>
                      <a:pt x="4" y="92"/>
                    </a:lnTo>
                    <a:lnTo>
                      <a:pt x="5" y="98"/>
                    </a:lnTo>
                    <a:lnTo>
                      <a:pt x="9" y="101"/>
                    </a:lnTo>
                    <a:lnTo>
                      <a:pt x="11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7" y="139"/>
                    </a:lnTo>
                    <a:lnTo>
                      <a:pt x="20" y="155"/>
                    </a:lnTo>
                    <a:lnTo>
                      <a:pt x="23" y="16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2" name="Freeform 52"/>
              <p:cNvSpPr>
                <a:spLocks/>
              </p:cNvSpPr>
              <p:nvPr/>
            </p:nvSpPr>
            <p:spPr bwMode="auto">
              <a:xfrm>
                <a:off x="998" y="1538"/>
                <a:ext cx="123" cy="122"/>
              </a:xfrm>
              <a:custGeom>
                <a:avLst/>
                <a:gdLst>
                  <a:gd name="T0" fmla="*/ 0 w 123"/>
                  <a:gd name="T1" fmla="*/ 62 h 122"/>
                  <a:gd name="T2" fmla="*/ 0 w 123"/>
                  <a:gd name="T3" fmla="*/ 62 h 122"/>
                  <a:gd name="T4" fmla="*/ 0 w 123"/>
                  <a:gd name="T5" fmla="*/ 55 h 122"/>
                  <a:gd name="T6" fmla="*/ 1 w 123"/>
                  <a:gd name="T7" fmla="*/ 49 h 122"/>
                  <a:gd name="T8" fmla="*/ 5 w 123"/>
                  <a:gd name="T9" fmla="*/ 37 h 122"/>
                  <a:gd name="T10" fmla="*/ 10 w 123"/>
                  <a:gd name="T11" fmla="*/ 27 h 122"/>
                  <a:gd name="T12" fmla="*/ 18 w 123"/>
                  <a:gd name="T13" fmla="*/ 17 h 122"/>
                  <a:gd name="T14" fmla="*/ 27 w 123"/>
                  <a:gd name="T15" fmla="*/ 10 h 122"/>
                  <a:gd name="T16" fmla="*/ 37 w 123"/>
                  <a:gd name="T17" fmla="*/ 5 h 122"/>
                  <a:gd name="T18" fmla="*/ 48 w 123"/>
                  <a:gd name="T19" fmla="*/ 1 h 122"/>
                  <a:gd name="T20" fmla="*/ 55 w 123"/>
                  <a:gd name="T21" fmla="*/ 0 h 122"/>
                  <a:gd name="T22" fmla="*/ 61 w 123"/>
                  <a:gd name="T23" fmla="*/ 0 h 122"/>
                  <a:gd name="T24" fmla="*/ 61 w 123"/>
                  <a:gd name="T25" fmla="*/ 0 h 122"/>
                  <a:gd name="T26" fmla="*/ 68 w 123"/>
                  <a:gd name="T27" fmla="*/ 0 h 122"/>
                  <a:gd name="T28" fmla="*/ 73 w 123"/>
                  <a:gd name="T29" fmla="*/ 1 h 122"/>
                  <a:gd name="T30" fmla="*/ 86 w 123"/>
                  <a:gd name="T31" fmla="*/ 5 h 122"/>
                  <a:gd name="T32" fmla="*/ 96 w 123"/>
                  <a:gd name="T33" fmla="*/ 10 h 122"/>
                  <a:gd name="T34" fmla="*/ 105 w 123"/>
                  <a:gd name="T35" fmla="*/ 17 h 122"/>
                  <a:gd name="T36" fmla="*/ 112 w 123"/>
                  <a:gd name="T37" fmla="*/ 27 h 122"/>
                  <a:gd name="T38" fmla="*/ 117 w 123"/>
                  <a:gd name="T39" fmla="*/ 37 h 122"/>
                  <a:gd name="T40" fmla="*/ 122 w 123"/>
                  <a:gd name="T41" fmla="*/ 49 h 122"/>
                  <a:gd name="T42" fmla="*/ 123 w 123"/>
                  <a:gd name="T43" fmla="*/ 55 h 122"/>
                  <a:gd name="T44" fmla="*/ 123 w 123"/>
                  <a:gd name="T45" fmla="*/ 62 h 122"/>
                  <a:gd name="T46" fmla="*/ 123 w 123"/>
                  <a:gd name="T47" fmla="*/ 62 h 122"/>
                  <a:gd name="T48" fmla="*/ 123 w 123"/>
                  <a:gd name="T49" fmla="*/ 68 h 122"/>
                  <a:gd name="T50" fmla="*/ 122 w 123"/>
                  <a:gd name="T51" fmla="*/ 74 h 122"/>
                  <a:gd name="T52" fmla="*/ 117 w 123"/>
                  <a:gd name="T53" fmla="*/ 85 h 122"/>
                  <a:gd name="T54" fmla="*/ 112 w 123"/>
                  <a:gd name="T55" fmla="*/ 95 h 122"/>
                  <a:gd name="T56" fmla="*/ 105 w 123"/>
                  <a:gd name="T57" fmla="*/ 105 h 122"/>
                  <a:gd name="T58" fmla="*/ 96 w 123"/>
                  <a:gd name="T59" fmla="*/ 112 h 122"/>
                  <a:gd name="T60" fmla="*/ 86 w 123"/>
                  <a:gd name="T61" fmla="*/ 117 h 122"/>
                  <a:gd name="T62" fmla="*/ 73 w 123"/>
                  <a:gd name="T63" fmla="*/ 121 h 122"/>
                  <a:gd name="T64" fmla="*/ 68 w 123"/>
                  <a:gd name="T65" fmla="*/ 122 h 122"/>
                  <a:gd name="T66" fmla="*/ 61 w 123"/>
                  <a:gd name="T67" fmla="*/ 122 h 122"/>
                  <a:gd name="T68" fmla="*/ 61 w 123"/>
                  <a:gd name="T69" fmla="*/ 122 h 122"/>
                  <a:gd name="T70" fmla="*/ 55 w 123"/>
                  <a:gd name="T71" fmla="*/ 122 h 122"/>
                  <a:gd name="T72" fmla="*/ 48 w 123"/>
                  <a:gd name="T73" fmla="*/ 121 h 122"/>
                  <a:gd name="T74" fmla="*/ 37 w 123"/>
                  <a:gd name="T75" fmla="*/ 117 h 122"/>
                  <a:gd name="T76" fmla="*/ 27 w 123"/>
                  <a:gd name="T77" fmla="*/ 112 h 122"/>
                  <a:gd name="T78" fmla="*/ 18 w 123"/>
                  <a:gd name="T79" fmla="*/ 105 h 122"/>
                  <a:gd name="T80" fmla="*/ 10 w 123"/>
                  <a:gd name="T81" fmla="*/ 95 h 122"/>
                  <a:gd name="T82" fmla="*/ 5 w 123"/>
                  <a:gd name="T83" fmla="*/ 85 h 122"/>
                  <a:gd name="T84" fmla="*/ 1 w 123"/>
                  <a:gd name="T85" fmla="*/ 74 h 122"/>
                  <a:gd name="T86" fmla="*/ 0 w 123"/>
                  <a:gd name="T87" fmla="*/ 68 h 122"/>
                  <a:gd name="T88" fmla="*/ 0 w 123"/>
                  <a:gd name="T89" fmla="*/ 62 h 122"/>
                  <a:gd name="T90" fmla="*/ 0 w 123"/>
                  <a:gd name="T91" fmla="*/ 6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2">
                    <a:moveTo>
                      <a:pt x="0" y="62"/>
                    </a:moveTo>
                    <a:lnTo>
                      <a:pt x="0" y="62"/>
                    </a:lnTo>
                    <a:lnTo>
                      <a:pt x="0" y="55"/>
                    </a:lnTo>
                    <a:lnTo>
                      <a:pt x="1" y="49"/>
                    </a:lnTo>
                    <a:lnTo>
                      <a:pt x="5" y="37"/>
                    </a:lnTo>
                    <a:lnTo>
                      <a:pt x="10" y="27"/>
                    </a:lnTo>
                    <a:lnTo>
                      <a:pt x="18" y="17"/>
                    </a:lnTo>
                    <a:lnTo>
                      <a:pt x="27" y="10"/>
                    </a:lnTo>
                    <a:lnTo>
                      <a:pt x="37" y="5"/>
                    </a:lnTo>
                    <a:lnTo>
                      <a:pt x="48" y="1"/>
                    </a:lnTo>
                    <a:lnTo>
                      <a:pt x="55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8" y="0"/>
                    </a:lnTo>
                    <a:lnTo>
                      <a:pt x="73" y="1"/>
                    </a:lnTo>
                    <a:lnTo>
                      <a:pt x="86" y="5"/>
                    </a:lnTo>
                    <a:lnTo>
                      <a:pt x="96" y="10"/>
                    </a:lnTo>
                    <a:lnTo>
                      <a:pt x="105" y="17"/>
                    </a:lnTo>
                    <a:lnTo>
                      <a:pt x="112" y="27"/>
                    </a:lnTo>
                    <a:lnTo>
                      <a:pt x="117" y="37"/>
                    </a:lnTo>
                    <a:lnTo>
                      <a:pt x="122" y="49"/>
                    </a:lnTo>
                    <a:lnTo>
                      <a:pt x="123" y="55"/>
                    </a:lnTo>
                    <a:lnTo>
                      <a:pt x="123" y="62"/>
                    </a:lnTo>
                    <a:lnTo>
                      <a:pt x="123" y="62"/>
                    </a:lnTo>
                    <a:lnTo>
                      <a:pt x="123" y="68"/>
                    </a:lnTo>
                    <a:lnTo>
                      <a:pt x="122" y="74"/>
                    </a:lnTo>
                    <a:lnTo>
                      <a:pt x="117" y="85"/>
                    </a:lnTo>
                    <a:lnTo>
                      <a:pt x="112" y="95"/>
                    </a:lnTo>
                    <a:lnTo>
                      <a:pt x="105" y="105"/>
                    </a:lnTo>
                    <a:lnTo>
                      <a:pt x="96" y="112"/>
                    </a:lnTo>
                    <a:lnTo>
                      <a:pt x="86" y="117"/>
                    </a:lnTo>
                    <a:lnTo>
                      <a:pt x="73" y="121"/>
                    </a:lnTo>
                    <a:lnTo>
                      <a:pt x="68" y="122"/>
                    </a:lnTo>
                    <a:lnTo>
                      <a:pt x="61" y="122"/>
                    </a:lnTo>
                    <a:lnTo>
                      <a:pt x="61" y="122"/>
                    </a:lnTo>
                    <a:lnTo>
                      <a:pt x="55" y="122"/>
                    </a:lnTo>
                    <a:lnTo>
                      <a:pt x="48" y="121"/>
                    </a:lnTo>
                    <a:lnTo>
                      <a:pt x="37" y="117"/>
                    </a:lnTo>
                    <a:lnTo>
                      <a:pt x="27" y="112"/>
                    </a:lnTo>
                    <a:lnTo>
                      <a:pt x="18" y="105"/>
                    </a:lnTo>
                    <a:lnTo>
                      <a:pt x="10" y="95"/>
                    </a:lnTo>
                    <a:lnTo>
                      <a:pt x="5" y="85"/>
                    </a:lnTo>
                    <a:lnTo>
                      <a:pt x="1" y="74"/>
                    </a:lnTo>
                    <a:lnTo>
                      <a:pt x="0" y="68"/>
                    </a:lnTo>
                    <a:lnTo>
                      <a:pt x="0" y="62"/>
                    </a:lnTo>
                    <a:lnTo>
                      <a:pt x="0" y="6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3" name="Freeform 53"/>
              <p:cNvSpPr>
                <a:spLocks/>
              </p:cNvSpPr>
              <p:nvPr/>
            </p:nvSpPr>
            <p:spPr bwMode="auto">
              <a:xfrm>
                <a:off x="1110" y="1564"/>
                <a:ext cx="61" cy="104"/>
              </a:xfrm>
              <a:custGeom>
                <a:avLst/>
                <a:gdLst>
                  <a:gd name="T0" fmla="*/ 56 w 61"/>
                  <a:gd name="T1" fmla="*/ 62 h 104"/>
                  <a:gd name="T2" fmla="*/ 56 w 61"/>
                  <a:gd name="T3" fmla="*/ 62 h 104"/>
                  <a:gd name="T4" fmla="*/ 53 w 61"/>
                  <a:gd name="T5" fmla="*/ 70 h 104"/>
                  <a:gd name="T6" fmla="*/ 49 w 61"/>
                  <a:gd name="T7" fmla="*/ 78 h 104"/>
                  <a:gd name="T8" fmla="*/ 44 w 61"/>
                  <a:gd name="T9" fmla="*/ 84 h 104"/>
                  <a:gd name="T10" fmla="*/ 39 w 61"/>
                  <a:gd name="T11" fmla="*/ 90 h 104"/>
                  <a:gd name="T12" fmla="*/ 35 w 61"/>
                  <a:gd name="T13" fmla="*/ 95 h 104"/>
                  <a:gd name="T14" fmla="*/ 29 w 61"/>
                  <a:gd name="T15" fmla="*/ 99 h 104"/>
                  <a:gd name="T16" fmla="*/ 24 w 61"/>
                  <a:gd name="T17" fmla="*/ 102 h 104"/>
                  <a:gd name="T18" fmla="*/ 19 w 61"/>
                  <a:gd name="T19" fmla="*/ 104 h 104"/>
                  <a:gd name="T20" fmla="*/ 19 w 61"/>
                  <a:gd name="T21" fmla="*/ 104 h 104"/>
                  <a:gd name="T22" fmla="*/ 12 w 61"/>
                  <a:gd name="T23" fmla="*/ 103 h 104"/>
                  <a:gd name="T24" fmla="*/ 7 w 61"/>
                  <a:gd name="T25" fmla="*/ 102 h 104"/>
                  <a:gd name="T26" fmla="*/ 3 w 61"/>
                  <a:gd name="T27" fmla="*/ 99 h 104"/>
                  <a:gd name="T28" fmla="*/ 0 w 61"/>
                  <a:gd name="T29" fmla="*/ 91 h 104"/>
                  <a:gd name="T30" fmla="*/ 0 w 61"/>
                  <a:gd name="T31" fmla="*/ 91 h 104"/>
                  <a:gd name="T32" fmla="*/ 0 w 61"/>
                  <a:gd name="T33" fmla="*/ 89 h 104"/>
                  <a:gd name="T34" fmla="*/ 0 w 61"/>
                  <a:gd name="T35" fmla="*/ 89 h 104"/>
                  <a:gd name="T36" fmla="*/ 15 w 61"/>
                  <a:gd name="T37" fmla="*/ 76 h 104"/>
                  <a:gd name="T38" fmla="*/ 15 w 61"/>
                  <a:gd name="T39" fmla="*/ 76 h 104"/>
                  <a:gd name="T40" fmla="*/ 17 w 61"/>
                  <a:gd name="T41" fmla="*/ 74 h 104"/>
                  <a:gd name="T42" fmla="*/ 18 w 61"/>
                  <a:gd name="T43" fmla="*/ 75 h 104"/>
                  <a:gd name="T44" fmla="*/ 18 w 61"/>
                  <a:gd name="T45" fmla="*/ 75 h 104"/>
                  <a:gd name="T46" fmla="*/ 28 w 61"/>
                  <a:gd name="T47" fmla="*/ 78 h 104"/>
                  <a:gd name="T48" fmla="*/ 28 w 61"/>
                  <a:gd name="T49" fmla="*/ 78 h 104"/>
                  <a:gd name="T50" fmla="*/ 29 w 61"/>
                  <a:gd name="T51" fmla="*/ 78 h 104"/>
                  <a:gd name="T52" fmla="*/ 30 w 61"/>
                  <a:gd name="T53" fmla="*/ 78 h 104"/>
                  <a:gd name="T54" fmla="*/ 30 w 61"/>
                  <a:gd name="T55" fmla="*/ 78 h 104"/>
                  <a:gd name="T56" fmla="*/ 36 w 61"/>
                  <a:gd name="T57" fmla="*/ 68 h 104"/>
                  <a:gd name="T58" fmla="*/ 39 w 61"/>
                  <a:gd name="T59" fmla="*/ 63 h 104"/>
                  <a:gd name="T60" fmla="*/ 41 w 61"/>
                  <a:gd name="T61" fmla="*/ 57 h 104"/>
                  <a:gd name="T62" fmla="*/ 41 w 61"/>
                  <a:gd name="T63" fmla="*/ 57 h 104"/>
                  <a:gd name="T64" fmla="*/ 43 w 61"/>
                  <a:gd name="T65" fmla="*/ 51 h 104"/>
                  <a:gd name="T66" fmla="*/ 44 w 61"/>
                  <a:gd name="T67" fmla="*/ 46 h 104"/>
                  <a:gd name="T68" fmla="*/ 46 w 61"/>
                  <a:gd name="T69" fmla="*/ 34 h 104"/>
                  <a:gd name="T70" fmla="*/ 46 w 61"/>
                  <a:gd name="T71" fmla="*/ 34 h 104"/>
                  <a:gd name="T72" fmla="*/ 46 w 61"/>
                  <a:gd name="T73" fmla="*/ 33 h 104"/>
                  <a:gd name="T74" fmla="*/ 44 w 61"/>
                  <a:gd name="T75" fmla="*/ 32 h 104"/>
                  <a:gd name="T76" fmla="*/ 44 w 61"/>
                  <a:gd name="T77" fmla="*/ 32 h 104"/>
                  <a:gd name="T78" fmla="*/ 34 w 61"/>
                  <a:gd name="T79" fmla="*/ 29 h 104"/>
                  <a:gd name="T80" fmla="*/ 34 w 61"/>
                  <a:gd name="T81" fmla="*/ 29 h 104"/>
                  <a:gd name="T82" fmla="*/ 33 w 61"/>
                  <a:gd name="T83" fmla="*/ 28 h 104"/>
                  <a:gd name="T84" fmla="*/ 32 w 61"/>
                  <a:gd name="T85" fmla="*/ 26 h 104"/>
                  <a:gd name="T86" fmla="*/ 32 w 61"/>
                  <a:gd name="T87" fmla="*/ 26 h 104"/>
                  <a:gd name="T88" fmla="*/ 30 w 61"/>
                  <a:gd name="T89" fmla="*/ 6 h 104"/>
                  <a:gd name="T90" fmla="*/ 30 w 61"/>
                  <a:gd name="T91" fmla="*/ 6 h 104"/>
                  <a:gd name="T92" fmla="*/ 31 w 61"/>
                  <a:gd name="T93" fmla="*/ 5 h 104"/>
                  <a:gd name="T94" fmla="*/ 39 w 61"/>
                  <a:gd name="T95" fmla="*/ 0 h 104"/>
                  <a:gd name="T96" fmla="*/ 39 w 61"/>
                  <a:gd name="T97" fmla="*/ 0 h 104"/>
                  <a:gd name="T98" fmla="*/ 43 w 61"/>
                  <a:gd name="T99" fmla="*/ 1 h 104"/>
                  <a:gd name="T100" fmla="*/ 48 w 61"/>
                  <a:gd name="T101" fmla="*/ 3 h 104"/>
                  <a:gd name="T102" fmla="*/ 55 w 61"/>
                  <a:gd name="T103" fmla="*/ 7 h 104"/>
                  <a:gd name="T104" fmla="*/ 55 w 61"/>
                  <a:gd name="T105" fmla="*/ 7 h 104"/>
                  <a:gd name="T106" fmla="*/ 57 w 61"/>
                  <a:gd name="T107" fmla="*/ 12 h 104"/>
                  <a:gd name="T108" fmla="*/ 59 w 61"/>
                  <a:gd name="T109" fmla="*/ 17 h 104"/>
                  <a:gd name="T110" fmla="*/ 61 w 61"/>
                  <a:gd name="T111" fmla="*/ 24 h 104"/>
                  <a:gd name="T112" fmla="*/ 61 w 61"/>
                  <a:gd name="T113" fmla="*/ 30 h 104"/>
                  <a:gd name="T114" fmla="*/ 61 w 61"/>
                  <a:gd name="T115" fmla="*/ 39 h 104"/>
                  <a:gd name="T116" fmla="*/ 60 w 61"/>
                  <a:gd name="T117" fmla="*/ 46 h 104"/>
                  <a:gd name="T118" fmla="*/ 59 w 61"/>
                  <a:gd name="T119" fmla="*/ 54 h 104"/>
                  <a:gd name="T120" fmla="*/ 56 w 61"/>
                  <a:gd name="T121" fmla="*/ 62 h 104"/>
                  <a:gd name="T122" fmla="*/ 56 w 61"/>
                  <a:gd name="T123" fmla="*/ 6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1" h="104">
                    <a:moveTo>
                      <a:pt x="56" y="62"/>
                    </a:moveTo>
                    <a:lnTo>
                      <a:pt x="56" y="62"/>
                    </a:lnTo>
                    <a:lnTo>
                      <a:pt x="53" y="70"/>
                    </a:lnTo>
                    <a:lnTo>
                      <a:pt x="49" y="78"/>
                    </a:lnTo>
                    <a:lnTo>
                      <a:pt x="44" y="84"/>
                    </a:lnTo>
                    <a:lnTo>
                      <a:pt x="39" y="90"/>
                    </a:lnTo>
                    <a:lnTo>
                      <a:pt x="35" y="95"/>
                    </a:lnTo>
                    <a:lnTo>
                      <a:pt x="29" y="99"/>
                    </a:lnTo>
                    <a:lnTo>
                      <a:pt x="24" y="102"/>
                    </a:lnTo>
                    <a:lnTo>
                      <a:pt x="19" y="104"/>
                    </a:lnTo>
                    <a:lnTo>
                      <a:pt x="19" y="104"/>
                    </a:lnTo>
                    <a:lnTo>
                      <a:pt x="12" y="103"/>
                    </a:lnTo>
                    <a:lnTo>
                      <a:pt x="7" y="102"/>
                    </a:lnTo>
                    <a:lnTo>
                      <a:pt x="3" y="99"/>
                    </a:lnTo>
                    <a:lnTo>
                      <a:pt x="0" y="91"/>
                    </a:lnTo>
                    <a:lnTo>
                      <a:pt x="0" y="91"/>
                    </a:lnTo>
                    <a:lnTo>
                      <a:pt x="0" y="89"/>
                    </a:lnTo>
                    <a:lnTo>
                      <a:pt x="0" y="89"/>
                    </a:lnTo>
                    <a:lnTo>
                      <a:pt x="15" y="76"/>
                    </a:lnTo>
                    <a:lnTo>
                      <a:pt x="15" y="76"/>
                    </a:lnTo>
                    <a:lnTo>
                      <a:pt x="17" y="74"/>
                    </a:lnTo>
                    <a:lnTo>
                      <a:pt x="18" y="75"/>
                    </a:lnTo>
                    <a:lnTo>
                      <a:pt x="18" y="75"/>
                    </a:lnTo>
                    <a:lnTo>
                      <a:pt x="28" y="78"/>
                    </a:lnTo>
                    <a:lnTo>
                      <a:pt x="28" y="78"/>
                    </a:lnTo>
                    <a:lnTo>
                      <a:pt x="29" y="78"/>
                    </a:lnTo>
                    <a:lnTo>
                      <a:pt x="30" y="78"/>
                    </a:lnTo>
                    <a:lnTo>
                      <a:pt x="30" y="78"/>
                    </a:lnTo>
                    <a:lnTo>
                      <a:pt x="36" y="68"/>
                    </a:lnTo>
                    <a:lnTo>
                      <a:pt x="39" y="63"/>
                    </a:lnTo>
                    <a:lnTo>
                      <a:pt x="41" y="57"/>
                    </a:lnTo>
                    <a:lnTo>
                      <a:pt x="41" y="57"/>
                    </a:lnTo>
                    <a:lnTo>
                      <a:pt x="43" y="51"/>
                    </a:lnTo>
                    <a:lnTo>
                      <a:pt x="44" y="46"/>
                    </a:lnTo>
                    <a:lnTo>
                      <a:pt x="46" y="34"/>
                    </a:lnTo>
                    <a:lnTo>
                      <a:pt x="46" y="34"/>
                    </a:lnTo>
                    <a:lnTo>
                      <a:pt x="46" y="33"/>
                    </a:lnTo>
                    <a:lnTo>
                      <a:pt x="44" y="32"/>
                    </a:lnTo>
                    <a:lnTo>
                      <a:pt x="44" y="32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3" y="28"/>
                    </a:lnTo>
                    <a:lnTo>
                      <a:pt x="32" y="26"/>
                    </a:lnTo>
                    <a:lnTo>
                      <a:pt x="32" y="26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31" y="5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43" y="1"/>
                    </a:lnTo>
                    <a:lnTo>
                      <a:pt x="48" y="3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7" y="12"/>
                    </a:lnTo>
                    <a:lnTo>
                      <a:pt x="59" y="17"/>
                    </a:lnTo>
                    <a:lnTo>
                      <a:pt x="61" y="24"/>
                    </a:lnTo>
                    <a:lnTo>
                      <a:pt x="61" y="30"/>
                    </a:lnTo>
                    <a:lnTo>
                      <a:pt x="61" y="39"/>
                    </a:lnTo>
                    <a:lnTo>
                      <a:pt x="60" y="46"/>
                    </a:lnTo>
                    <a:lnTo>
                      <a:pt x="59" y="54"/>
                    </a:lnTo>
                    <a:lnTo>
                      <a:pt x="56" y="62"/>
                    </a:lnTo>
                    <a:lnTo>
                      <a:pt x="56" y="6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4" name="Freeform 54"/>
              <p:cNvSpPr>
                <a:spLocks/>
              </p:cNvSpPr>
              <p:nvPr/>
            </p:nvSpPr>
            <p:spPr bwMode="auto">
              <a:xfrm>
                <a:off x="988" y="1653"/>
                <a:ext cx="243" cy="147"/>
              </a:xfrm>
              <a:custGeom>
                <a:avLst/>
                <a:gdLst>
                  <a:gd name="T0" fmla="*/ 3 w 243"/>
                  <a:gd name="T1" fmla="*/ 146 h 147"/>
                  <a:gd name="T2" fmla="*/ 3 w 243"/>
                  <a:gd name="T3" fmla="*/ 146 h 147"/>
                  <a:gd name="T4" fmla="*/ 1 w 243"/>
                  <a:gd name="T5" fmla="*/ 109 h 147"/>
                  <a:gd name="T6" fmla="*/ 0 w 243"/>
                  <a:gd name="T7" fmla="*/ 79 h 147"/>
                  <a:gd name="T8" fmla="*/ 1 w 243"/>
                  <a:gd name="T9" fmla="*/ 61 h 147"/>
                  <a:gd name="T10" fmla="*/ 1 w 243"/>
                  <a:gd name="T11" fmla="*/ 53 h 147"/>
                  <a:gd name="T12" fmla="*/ 1 w 243"/>
                  <a:gd name="T13" fmla="*/ 53 h 147"/>
                  <a:gd name="T14" fmla="*/ 1 w 243"/>
                  <a:gd name="T15" fmla="*/ 50 h 147"/>
                  <a:gd name="T16" fmla="*/ 2 w 243"/>
                  <a:gd name="T17" fmla="*/ 47 h 147"/>
                  <a:gd name="T18" fmla="*/ 7 w 243"/>
                  <a:gd name="T19" fmla="*/ 42 h 147"/>
                  <a:gd name="T20" fmla="*/ 13 w 243"/>
                  <a:gd name="T21" fmla="*/ 37 h 147"/>
                  <a:gd name="T22" fmla="*/ 22 w 243"/>
                  <a:gd name="T23" fmla="*/ 33 h 147"/>
                  <a:gd name="T24" fmla="*/ 33 w 243"/>
                  <a:gd name="T25" fmla="*/ 30 h 147"/>
                  <a:gd name="T26" fmla="*/ 45 w 243"/>
                  <a:gd name="T27" fmla="*/ 27 h 147"/>
                  <a:gd name="T28" fmla="*/ 58 w 243"/>
                  <a:gd name="T29" fmla="*/ 26 h 147"/>
                  <a:gd name="T30" fmla="*/ 71 w 243"/>
                  <a:gd name="T31" fmla="*/ 25 h 147"/>
                  <a:gd name="T32" fmla="*/ 71 w 243"/>
                  <a:gd name="T33" fmla="*/ 25 h 147"/>
                  <a:gd name="T34" fmla="*/ 84 w 243"/>
                  <a:gd name="T35" fmla="*/ 25 h 147"/>
                  <a:gd name="T36" fmla="*/ 94 w 243"/>
                  <a:gd name="T37" fmla="*/ 27 h 147"/>
                  <a:gd name="T38" fmla="*/ 105 w 243"/>
                  <a:gd name="T39" fmla="*/ 28 h 147"/>
                  <a:gd name="T40" fmla="*/ 113 w 243"/>
                  <a:gd name="T41" fmla="*/ 30 h 147"/>
                  <a:gd name="T42" fmla="*/ 125 w 243"/>
                  <a:gd name="T43" fmla="*/ 35 h 147"/>
                  <a:gd name="T44" fmla="*/ 135 w 243"/>
                  <a:gd name="T45" fmla="*/ 39 h 147"/>
                  <a:gd name="T46" fmla="*/ 178 w 243"/>
                  <a:gd name="T47" fmla="*/ 63 h 147"/>
                  <a:gd name="T48" fmla="*/ 161 w 243"/>
                  <a:gd name="T49" fmla="*/ 30 h 147"/>
                  <a:gd name="T50" fmla="*/ 161 w 243"/>
                  <a:gd name="T51" fmla="*/ 30 h 147"/>
                  <a:gd name="T52" fmla="*/ 160 w 243"/>
                  <a:gd name="T53" fmla="*/ 26 h 147"/>
                  <a:gd name="T54" fmla="*/ 159 w 243"/>
                  <a:gd name="T55" fmla="*/ 22 h 147"/>
                  <a:gd name="T56" fmla="*/ 159 w 243"/>
                  <a:gd name="T57" fmla="*/ 17 h 147"/>
                  <a:gd name="T58" fmla="*/ 160 w 243"/>
                  <a:gd name="T59" fmla="*/ 13 h 147"/>
                  <a:gd name="T60" fmla="*/ 162 w 243"/>
                  <a:gd name="T61" fmla="*/ 10 h 147"/>
                  <a:gd name="T62" fmla="*/ 164 w 243"/>
                  <a:gd name="T63" fmla="*/ 7 h 147"/>
                  <a:gd name="T64" fmla="*/ 168 w 243"/>
                  <a:gd name="T65" fmla="*/ 4 h 147"/>
                  <a:gd name="T66" fmla="*/ 171 w 243"/>
                  <a:gd name="T67" fmla="*/ 2 h 147"/>
                  <a:gd name="T68" fmla="*/ 171 w 243"/>
                  <a:gd name="T69" fmla="*/ 2 h 147"/>
                  <a:gd name="T70" fmla="*/ 175 w 243"/>
                  <a:gd name="T71" fmla="*/ 0 h 147"/>
                  <a:gd name="T72" fmla="*/ 179 w 243"/>
                  <a:gd name="T73" fmla="*/ 0 h 147"/>
                  <a:gd name="T74" fmla="*/ 183 w 243"/>
                  <a:gd name="T75" fmla="*/ 0 h 147"/>
                  <a:gd name="T76" fmla="*/ 187 w 243"/>
                  <a:gd name="T77" fmla="*/ 0 h 147"/>
                  <a:gd name="T78" fmla="*/ 190 w 243"/>
                  <a:gd name="T79" fmla="*/ 2 h 147"/>
                  <a:gd name="T80" fmla="*/ 194 w 243"/>
                  <a:gd name="T81" fmla="*/ 4 h 147"/>
                  <a:gd name="T82" fmla="*/ 196 w 243"/>
                  <a:gd name="T83" fmla="*/ 7 h 147"/>
                  <a:gd name="T84" fmla="*/ 199 w 243"/>
                  <a:gd name="T85" fmla="*/ 11 h 147"/>
                  <a:gd name="T86" fmla="*/ 243 w 243"/>
                  <a:gd name="T87" fmla="*/ 98 h 147"/>
                  <a:gd name="T88" fmla="*/ 204 w 243"/>
                  <a:gd name="T89" fmla="*/ 124 h 147"/>
                  <a:gd name="T90" fmla="*/ 143 w 243"/>
                  <a:gd name="T91" fmla="*/ 92 h 147"/>
                  <a:gd name="T92" fmla="*/ 143 w 243"/>
                  <a:gd name="T93" fmla="*/ 92 h 147"/>
                  <a:gd name="T94" fmla="*/ 142 w 243"/>
                  <a:gd name="T95" fmla="*/ 116 h 147"/>
                  <a:gd name="T96" fmla="*/ 140 w 243"/>
                  <a:gd name="T97" fmla="*/ 147 h 147"/>
                  <a:gd name="T98" fmla="*/ 139 w 243"/>
                  <a:gd name="T99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43" h="147">
                    <a:moveTo>
                      <a:pt x="3" y="146"/>
                    </a:moveTo>
                    <a:lnTo>
                      <a:pt x="3" y="146"/>
                    </a:lnTo>
                    <a:lnTo>
                      <a:pt x="1" y="109"/>
                    </a:lnTo>
                    <a:lnTo>
                      <a:pt x="0" y="79"/>
                    </a:lnTo>
                    <a:lnTo>
                      <a:pt x="1" y="61"/>
                    </a:lnTo>
                    <a:lnTo>
                      <a:pt x="1" y="53"/>
                    </a:lnTo>
                    <a:lnTo>
                      <a:pt x="1" y="53"/>
                    </a:lnTo>
                    <a:lnTo>
                      <a:pt x="1" y="50"/>
                    </a:lnTo>
                    <a:lnTo>
                      <a:pt x="2" y="47"/>
                    </a:lnTo>
                    <a:lnTo>
                      <a:pt x="7" y="42"/>
                    </a:lnTo>
                    <a:lnTo>
                      <a:pt x="13" y="37"/>
                    </a:lnTo>
                    <a:lnTo>
                      <a:pt x="22" y="33"/>
                    </a:lnTo>
                    <a:lnTo>
                      <a:pt x="33" y="30"/>
                    </a:lnTo>
                    <a:lnTo>
                      <a:pt x="45" y="27"/>
                    </a:lnTo>
                    <a:lnTo>
                      <a:pt x="58" y="26"/>
                    </a:lnTo>
                    <a:lnTo>
                      <a:pt x="71" y="25"/>
                    </a:lnTo>
                    <a:lnTo>
                      <a:pt x="71" y="25"/>
                    </a:lnTo>
                    <a:lnTo>
                      <a:pt x="84" y="25"/>
                    </a:lnTo>
                    <a:lnTo>
                      <a:pt x="94" y="27"/>
                    </a:lnTo>
                    <a:lnTo>
                      <a:pt x="105" y="28"/>
                    </a:lnTo>
                    <a:lnTo>
                      <a:pt x="113" y="30"/>
                    </a:lnTo>
                    <a:lnTo>
                      <a:pt x="125" y="35"/>
                    </a:lnTo>
                    <a:lnTo>
                      <a:pt x="135" y="39"/>
                    </a:lnTo>
                    <a:lnTo>
                      <a:pt x="178" y="63"/>
                    </a:lnTo>
                    <a:lnTo>
                      <a:pt x="161" y="30"/>
                    </a:lnTo>
                    <a:lnTo>
                      <a:pt x="161" y="30"/>
                    </a:lnTo>
                    <a:lnTo>
                      <a:pt x="160" y="26"/>
                    </a:lnTo>
                    <a:lnTo>
                      <a:pt x="159" y="22"/>
                    </a:lnTo>
                    <a:lnTo>
                      <a:pt x="159" y="17"/>
                    </a:lnTo>
                    <a:lnTo>
                      <a:pt x="160" y="13"/>
                    </a:lnTo>
                    <a:lnTo>
                      <a:pt x="162" y="10"/>
                    </a:lnTo>
                    <a:lnTo>
                      <a:pt x="164" y="7"/>
                    </a:lnTo>
                    <a:lnTo>
                      <a:pt x="168" y="4"/>
                    </a:lnTo>
                    <a:lnTo>
                      <a:pt x="171" y="2"/>
                    </a:lnTo>
                    <a:lnTo>
                      <a:pt x="171" y="2"/>
                    </a:lnTo>
                    <a:lnTo>
                      <a:pt x="175" y="0"/>
                    </a:lnTo>
                    <a:lnTo>
                      <a:pt x="179" y="0"/>
                    </a:lnTo>
                    <a:lnTo>
                      <a:pt x="183" y="0"/>
                    </a:lnTo>
                    <a:lnTo>
                      <a:pt x="187" y="0"/>
                    </a:lnTo>
                    <a:lnTo>
                      <a:pt x="190" y="2"/>
                    </a:lnTo>
                    <a:lnTo>
                      <a:pt x="194" y="4"/>
                    </a:lnTo>
                    <a:lnTo>
                      <a:pt x="196" y="7"/>
                    </a:lnTo>
                    <a:lnTo>
                      <a:pt x="199" y="11"/>
                    </a:lnTo>
                    <a:lnTo>
                      <a:pt x="243" y="98"/>
                    </a:lnTo>
                    <a:lnTo>
                      <a:pt x="204" y="124"/>
                    </a:lnTo>
                    <a:lnTo>
                      <a:pt x="143" y="92"/>
                    </a:lnTo>
                    <a:lnTo>
                      <a:pt x="143" y="92"/>
                    </a:lnTo>
                    <a:lnTo>
                      <a:pt x="142" y="116"/>
                    </a:lnTo>
                    <a:lnTo>
                      <a:pt x="140" y="147"/>
                    </a:lnTo>
                    <a:lnTo>
                      <a:pt x="139" y="14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5" name="Freeform 55"/>
              <p:cNvSpPr>
                <a:spLocks/>
              </p:cNvSpPr>
              <p:nvPr/>
            </p:nvSpPr>
            <p:spPr bwMode="auto">
              <a:xfrm>
                <a:off x="1560" y="941"/>
                <a:ext cx="77" cy="131"/>
              </a:xfrm>
              <a:custGeom>
                <a:avLst/>
                <a:gdLst>
                  <a:gd name="T0" fmla="*/ 7 w 77"/>
                  <a:gd name="T1" fmla="*/ 78 h 131"/>
                  <a:gd name="T2" fmla="*/ 15 w 77"/>
                  <a:gd name="T3" fmla="*/ 98 h 131"/>
                  <a:gd name="T4" fmla="*/ 26 w 77"/>
                  <a:gd name="T5" fmla="*/ 113 h 131"/>
                  <a:gd name="T6" fmla="*/ 40 w 77"/>
                  <a:gd name="T7" fmla="*/ 125 h 131"/>
                  <a:gd name="T8" fmla="*/ 53 w 77"/>
                  <a:gd name="T9" fmla="*/ 131 h 131"/>
                  <a:gd name="T10" fmla="*/ 62 w 77"/>
                  <a:gd name="T11" fmla="*/ 129 h 131"/>
                  <a:gd name="T12" fmla="*/ 73 w 77"/>
                  <a:gd name="T13" fmla="*/ 125 h 131"/>
                  <a:gd name="T14" fmla="*/ 76 w 77"/>
                  <a:gd name="T15" fmla="*/ 113 h 131"/>
                  <a:gd name="T16" fmla="*/ 76 w 77"/>
                  <a:gd name="T17" fmla="*/ 111 h 131"/>
                  <a:gd name="T18" fmla="*/ 58 w 77"/>
                  <a:gd name="T19" fmla="*/ 94 h 131"/>
                  <a:gd name="T20" fmla="*/ 56 w 77"/>
                  <a:gd name="T21" fmla="*/ 93 h 131"/>
                  <a:gd name="T22" fmla="*/ 53 w 77"/>
                  <a:gd name="T23" fmla="*/ 93 h 131"/>
                  <a:gd name="T24" fmla="*/ 42 w 77"/>
                  <a:gd name="T25" fmla="*/ 97 h 131"/>
                  <a:gd name="T26" fmla="*/ 39 w 77"/>
                  <a:gd name="T27" fmla="*/ 97 h 131"/>
                  <a:gd name="T28" fmla="*/ 35 w 77"/>
                  <a:gd name="T29" fmla="*/ 92 h 131"/>
                  <a:gd name="T30" fmla="*/ 27 w 77"/>
                  <a:gd name="T31" fmla="*/ 79 h 131"/>
                  <a:gd name="T32" fmla="*/ 24 w 77"/>
                  <a:gd name="T33" fmla="*/ 72 h 131"/>
                  <a:gd name="T34" fmla="*/ 20 w 77"/>
                  <a:gd name="T35" fmla="*/ 57 h 131"/>
                  <a:gd name="T36" fmla="*/ 19 w 77"/>
                  <a:gd name="T37" fmla="*/ 43 h 131"/>
                  <a:gd name="T38" fmla="*/ 20 w 77"/>
                  <a:gd name="T39" fmla="*/ 42 h 131"/>
                  <a:gd name="T40" fmla="*/ 21 w 77"/>
                  <a:gd name="T41" fmla="*/ 41 h 131"/>
                  <a:gd name="T42" fmla="*/ 34 w 77"/>
                  <a:gd name="T43" fmla="*/ 37 h 131"/>
                  <a:gd name="T44" fmla="*/ 36 w 77"/>
                  <a:gd name="T45" fmla="*/ 33 h 131"/>
                  <a:gd name="T46" fmla="*/ 38 w 77"/>
                  <a:gd name="T47" fmla="*/ 9 h 131"/>
                  <a:gd name="T48" fmla="*/ 38 w 77"/>
                  <a:gd name="T49" fmla="*/ 7 h 131"/>
                  <a:gd name="T50" fmla="*/ 27 w 77"/>
                  <a:gd name="T51" fmla="*/ 0 h 131"/>
                  <a:gd name="T52" fmla="*/ 21 w 77"/>
                  <a:gd name="T53" fmla="*/ 2 h 131"/>
                  <a:gd name="T54" fmla="*/ 9 w 77"/>
                  <a:gd name="T55" fmla="*/ 9 h 131"/>
                  <a:gd name="T56" fmla="*/ 5 w 77"/>
                  <a:gd name="T57" fmla="*/ 15 h 131"/>
                  <a:gd name="T58" fmla="*/ 1 w 77"/>
                  <a:gd name="T59" fmla="*/ 30 h 131"/>
                  <a:gd name="T60" fmla="*/ 0 w 77"/>
                  <a:gd name="T61" fmla="*/ 49 h 131"/>
                  <a:gd name="T62" fmla="*/ 3 w 77"/>
                  <a:gd name="T63" fmla="*/ 68 h 131"/>
                  <a:gd name="T64" fmla="*/ 7 w 77"/>
                  <a:gd name="T65" fmla="*/ 7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7" h="131">
                    <a:moveTo>
                      <a:pt x="7" y="78"/>
                    </a:moveTo>
                    <a:lnTo>
                      <a:pt x="7" y="78"/>
                    </a:lnTo>
                    <a:lnTo>
                      <a:pt x="11" y="89"/>
                    </a:lnTo>
                    <a:lnTo>
                      <a:pt x="15" y="98"/>
                    </a:lnTo>
                    <a:lnTo>
                      <a:pt x="20" y="106"/>
                    </a:lnTo>
                    <a:lnTo>
                      <a:pt x="26" y="113"/>
                    </a:lnTo>
                    <a:lnTo>
                      <a:pt x="33" y="120"/>
                    </a:lnTo>
                    <a:lnTo>
                      <a:pt x="40" y="125"/>
                    </a:lnTo>
                    <a:lnTo>
                      <a:pt x="46" y="128"/>
                    </a:lnTo>
                    <a:lnTo>
                      <a:pt x="53" y="131"/>
                    </a:lnTo>
                    <a:lnTo>
                      <a:pt x="53" y="131"/>
                    </a:lnTo>
                    <a:lnTo>
                      <a:pt x="62" y="129"/>
                    </a:lnTo>
                    <a:lnTo>
                      <a:pt x="68" y="128"/>
                    </a:lnTo>
                    <a:lnTo>
                      <a:pt x="73" y="125"/>
                    </a:lnTo>
                    <a:lnTo>
                      <a:pt x="76" y="113"/>
                    </a:lnTo>
                    <a:lnTo>
                      <a:pt x="76" y="113"/>
                    </a:lnTo>
                    <a:lnTo>
                      <a:pt x="77" y="112"/>
                    </a:lnTo>
                    <a:lnTo>
                      <a:pt x="76" y="111"/>
                    </a:lnTo>
                    <a:lnTo>
                      <a:pt x="76" y="111"/>
                    </a:lnTo>
                    <a:lnTo>
                      <a:pt x="58" y="94"/>
                    </a:lnTo>
                    <a:lnTo>
                      <a:pt x="58" y="94"/>
                    </a:lnTo>
                    <a:lnTo>
                      <a:pt x="56" y="93"/>
                    </a:lnTo>
                    <a:lnTo>
                      <a:pt x="53" y="93"/>
                    </a:lnTo>
                    <a:lnTo>
                      <a:pt x="53" y="93"/>
                    </a:lnTo>
                    <a:lnTo>
                      <a:pt x="42" y="97"/>
                    </a:lnTo>
                    <a:lnTo>
                      <a:pt x="42" y="97"/>
                    </a:lnTo>
                    <a:lnTo>
                      <a:pt x="40" y="98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35" y="92"/>
                    </a:lnTo>
                    <a:lnTo>
                      <a:pt x="31" y="86"/>
                    </a:lnTo>
                    <a:lnTo>
                      <a:pt x="27" y="79"/>
                    </a:lnTo>
                    <a:lnTo>
                      <a:pt x="24" y="72"/>
                    </a:lnTo>
                    <a:lnTo>
                      <a:pt x="24" y="72"/>
                    </a:lnTo>
                    <a:lnTo>
                      <a:pt x="22" y="65"/>
                    </a:lnTo>
                    <a:lnTo>
                      <a:pt x="20" y="57"/>
                    </a:lnTo>
                    <a:lnTo>
                      <a:pt x="19" y="51"/>
                    </a:lnTo>
                    <a:lnTo>
                      <a:pt x="19" y="43"/>
                    </a:lnTo>
                    <a:lnTo>
                      <a:pt x="19" y="43"/>
                    </a:lnTo>
                    <a:lnTo>
                      <a:pt x="20" y="42"/>
                    </a:lnTo>
                    <a:lnTo>
                      <a:pt x="21" y="41"/>
                    </a:lnTo>
                    <a:lnTo>
                      <a:pt x="21" y="41"/>
                    </a:lnTo>
                    <a:lnTo>
                      <a:pt x="34" y="37"/>
                    </a:lnTo>
                    <a:lnTo>
                      <a:pt x="34" y="37"/>
                    </a:lnTo>
                    <a:lnTo>
                      <a:pt x="36" y="35"/>
                    </a:lnTo>
                    <a:lnTo>
                      <a:pt x="36" y="33"/>
                    </a:lnTo>
                    <a:lnTo>
                      <a:pt x="36" y="33"/>
                    </a:lnTo>
                    <a:lnTo>
                      <a:pt x="38" y="9"/>
                    </a:lnTo>
                    <a:lnTo>
                      <a:pt x="38" y="9"/>
                    </a:lnTo>
                    <a:lnTo>
                      <a:pt x="38" y="7"/>
                    </a:lnTo>
                    <a:lnTo>
                      <a:pt x="38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3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3" y="22"/>
                    </a:lnTo>
                    <a:lnTo>
                      <a:pt x="1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1" y="58"/>
                    </a:lnTo>
                    <a:lnTo>
                      <a:pt x="3" y="68"/>
                    </a:lnTo>
                    <a:lnTo>
                      <a:pt x="7" y="78"/>
                    </a:lnTo>
                    <a:lnTo>
                      <a:pt x="7" y="78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6" name="Freeform 56"/>
              <p:cNvSpPr>
                <a:spLocks/>
              </p:cNvSpPr>
              <p:nvPr/>
            </p:nvSpPr>
            <p:spPr bwMode="auto">
              <a:xfrm>
                <a:off x="1248" y="2107"/>
                <a:ext cx="214" cy="173"/>
              </a:xfrm>
              <a:custGeom>
                <a:avLst/>
                <a:gdLst>
                  <a:gd name="T0" fmla="*/ 214 w 214"/>
                  <a:gd name="T1" fmla="*/ 69 h 173"/>
                  <a:gd name="T2" fmla="*/ 214 w 214"/>
                  <a:gd name="T3" fmla="*/ 69 h 173"/>
                  <a:gd name="T4" fmla="*/ 213 w 214"/>
                  <a:gd name="T5" fmla="*/ 62 h 173"/>
                  <a:gd name="T6" fmla="*/ 210 w 214"/>
                  <a:gd name="T7" fmla="*/ 55 h 173"/>
                  <a:gd name="T8" fmla="*/ 207 w 214"/>
                  <a:gd name="T9" fmla="*/ 49 h 173"/>
                  <a:gd name="T10" fmla="*/ 203 w 214"/>
                  <a:gd name="T11" fmla="*/ 42 h 173"/>
                  <a:gd name="T12" fmla="*/ 199 w 214"/>
                  <a:gd name="T13" fmla="*/ 36 h 173"/>
                  <a:gd name="T14" fmla="*/ 192 w 214"/>
                  <a:gd name="T15" fmla="*/ 30 h 173"/>
                  <a:gd name="T16" fmla="*/ 186 w 214"/>
                  <a:gd name="T17" fmla="*/ 25 h 173"/>
                  <a:gd name="T18" fmla="*/ 180 w 214"/>
                  <a:gd name="T19" fmla="*/ 20 h 173"/>
                  <a:gd name="T20" fmla="*/ 172 w 214"/>
                  <a:gd name="T21" fmla="*/ 15 h 173"/>
                  <a:gd name="T22" fmla="*/ 165 w 214"/>
                  <a:gd name="T23" fmla="*/ 12 h 173"/>
                  <a:gd name="T24" fmla="*/ 155 w 214"/>
                  <a:gd name="T25" fmla="*/ 8 h 173"/>
                  <a:gd name="T26" fmla="*/ 147 w 214"/>
                  <a:gd name="T27" fmla="*/ 5 h 173"/>
                  <a:gd name="T28" fmla="*/ 138 w 214"/>
                  <a:gd name="T29" fmla="*/ 3 h 173"/>
                  <a:gd name="T30" fmla="*/ 128 w 214"/>
                  <a:gd name="T31" fmla="*/ 2 h 173"/>
                  <a:gd name="T32" fmla="*/ 117 w 214"/>
                  <a:gd name="T33" fmla="*/ 1 h 173"/>
                  <a:gd name="T34" fmla="*/ 107 w 214"/>
                  <a:gd name="T35" fmla="*/ 0 h 173"/>
                  <a:gd name="T36" fmla="*/ 107 w 214"/>
                  <a:gd name="T37" fmla="*/ 0 h 173"/>
                  <a:gd name="T38" fmla="*/ 97 w 214"/>
                  <a:gd name="T39" fmla="*/ 1 h 173"/>
                  <a:gd name="T40" fmla="*/ 85 w 214"/>
                  <a:gd name="T41" fmla="*/ 2 h 173"/>
                  <a:gd name="T42" fmla="*/ 75 w 214"/>
                  <a:gd name="T43" fmla="*/ 4 h 173"/>
                  <a:gd name="T44" fmla="*/ 66 w 214"/>
                  <a:gd name="T45" fmla="*/ 6 h 173"/>
                  <a:gd name="T46" fmla="*/ 57 w 214"/>
                  <a:gd name="T47" fmla="*/ 9 h 173"/>
                  <a:gd name="T48" fmla="*/ 47 w 214"/>
                  <a:gd name="T49" fmla="*/ 13 h 173"/>
                  <a:gd name="T50" fmla="*/ 39 w 214"/>
                  <a:gd name="T51" fmla="*/ 17 h 173"/>
                  <a:gd name="T52" fmla="*/ 32 w 214"/>
                  <a:gd name="T53" fmla="*/ 22 h 173"/>
                  <a:gd name="T54" fmla="*/ 25 w 214"/>
                  <a:gd name="T55" fmla="*/ 27 h 173"/>
                  <a:gd name="T56" fmla="*/ 19 w 214"/>
                  <a:gd name="T57" fmla="*/ 33 h 173"/>
                  <a:gd name="T58" fmla="*/ 13 w 214"/>
                  <a:gd name="T59" fmla="*/ 40 h 173"/>
                  <a:gd name="T60" fmla="*/ 8 w 214"/>
                  <a:gd name="T61" fmla="*/ 47 h 173"/>
                  <a:gd name="T62" fmla="*/ 5 w 214"/>
                  <a:gd name="T63" fmla="*/ 54 h 173"/>
                  <a:gd name="T64" fmla="*/ 2 w 214"/>
                  <a:gd name="T65" fmla="*/ 61 h 173"/>
                  <a:gd name="T66" fmla="*/ 1 w 214"/>
                  <a:gd name="T67" fmla="*/ 69 h 173"/>
                  <a:gd name="T68" fmla="*/ 0 w 214"/>
                  <a:gd name="T69" fmla="*/ 77 h 173"/>
                  <a:gd name="T70" fmla="*/ 0 w 214"/>
                  <a:gd name="T71" fmla="*/ 77 h 173"/>
                  <a:gd name="T72" fmla="*/ 1 w 214"/>
                  <a:gd name="T73" fmla="*/ 85 h 173"/>
                  <a:gd name="T74" fmla="*/ 2 w 214"/>
                  <a:gd name="T75" fmla="*/ 92 h 173"/>
                  <a:gd name="T76" fmla="*/ 5 w 214"/>
                  <a:gd name="T77" fmla="*/ 100 h 173"/>
                  <a:gd name="T78" fmla="*/ 8 w 214"/>
                  <a:gd name="T79" fmla="*/ 108 h 173"/>
                  <a:gd name="T80" fmla="*/ 13 w 214"/>
                  <a:gd name="T81" fmla="*/ 114 h 173"/>
                  <a:gd name="T82" fmla="*/ 19 w 214"/>
                  <a:gd name="T83" fmla="*/ 120 h 173"/>
                  <a:gd name="T84" fmla="*/ 25 w 214"/>
                  <a:gd name="T85" fmla="*/ 126 h 173"/>
                  <a:gd name="T86" fmla="*/ 32 w 214"/>
                  <a:gd name="T87" fmla="*/ 132 h 173"/>
                  <a:gd name="T88" fmla="*/ 13 w 214"/>
                  <a:gd name="T89" fmla="*/ 173 h 173"/>
                  <a:gd name="T90" fmla="*/ 63 w 214"/>
                  <a:gd name="T91" fmla="*/ 148 h 173"/>
                  <a:gd name="T92" fmla="*/ 63 w 214"/>
                  <a:gd name="T93" fmla="*/ 148 h 173"/>
                  <a:gd name="T94" fmla="*/ 81 w 214"/>
                  <a:gd name="T95" fmla="*/ 152 h 173"/>
                  <a:gd name="T96" fmla="*/ 91 w 214"/>
                  <a:gd name="T97" fmla="*/ 153 h 173"/>
                  <a:gd name="T98" fmla="*/ 100 w 214"/>
                  <a:gd name="T99" fmla="*/ 154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14" h="173">
                    <a:moveTo>
                      <a:pt x="214" y="69"/>
                    </a:moveTo>
                    <a:lnTo>
                      <a:pt x="214" y="69"/>
                    </a:lnTo>
                    <a:lnTo>
                      <a:pt x="213" y="62"/>
                    </a:lnTo>
                    <a:lnTo>
                      <a:pt x="210" y="55"/>
                    </a:lnTo>
                    <a:lnTo>
                      <a:pt x="207" y="49"/>
                    </a:lnTo>
                    <a:lnTo>
                      <a:pt x="203" y="42"/>
                    </a:lnTo>
                    <a:lnTo>
                      <a:pt x="199" y="36"/>
                    </a:lnTo>
                    <a:lnTo>
                      <a:pt x="192" y="30"/>
                    </a:lnTo>
                    <a:lnTo>
                      <a:pt x="186" y="25"/>
                    </a:lnTo>
                    <a:lnTo>
                      <a:pt x="180" y="20"/>
                    </a:lnTo>
                    <a:lnTo>
                      <a:pt x="172" y="15"/>
                    </a:lnTo>
                    <a:lnTo>
                      <a:pt x="165" y="12"/>
                    </a:lnTo>
                    <a:lnTo>
                      <a:pt x="155" y="8"/>
                    </a:lnTo>
                    <a:lnTo>
                      <a:pt x="147" y="5"/>
                    </a:lnTo>
                    <a:lnTo>
                      <a:pt x="138" y="3"/>
                    </a:lnTo>
                    <a:lnTo>
                      <a:pt x="128" y="2"/>
                    </a:lnTo>
                    <a:lnTo>
                      <a:pt x="117" y="1"/>
                    </a:lnTo>
                    <a:lnTo>
                      <a:pt x="107" y="0"/>
                    </a:lnTo>
                    <a:lnTo>
                      <a:pt x="107" y="0"/>
                    </a:lnTo>
                    <a:lnTo>
                      <a:pt x="97" y="1"/>
                    </a:lnTo>
                    <a:lnTo>
                      <a:pt x="85" y="2"/>
                    </a:lnTo>
                    <a:lnTo>
                      <a:pt x="75" y="4"/>
                    </a:lnTo>
                    <a:lnTo>
                      <a:pt x="66" y="6"/>
                    </a:lnTo>
                    <a:lnTo>
                      <a:pt x="57" y="9"/>
                    </a:lnTo>
                    <a:lnTo>
                      <a:pt x="47" y="13"/>
                    </a:lnTo>
                    <a:lnTo>
                      <a:pt x="39" y="17"/>
                    </a:lnTo>
                    <a:lnTo>
                      <a:pt x="32" y="22"/>
                    </a:lnTo>
                    <a:lnTo>
                      <a:pt x="25" y="27"/>
                    </a:lnTo>
                    <a:lnTo>
                      <a:pt x="19" y="33"/>
                    </a:lnTo>
                    <a:lnTo>
                      <a:pt x="13" y="40"/>
                    </a:lnTo>
                    <a:lnTo>
                      <a:pt x="8" y="47"/>
                    </a:lnTo>
                    <a:lnTo>
                      <a:pt x="5" y="54"/>
                    </a:lnTo>
                    <a:lnTo>
                      <a:pt x="2" y="61"/>
                    </a:lnTo>
                    <a:lnTo>
                      <a:pt x="1" y="69"/>
                    </a:lnTo>
                    <a:lnTo>
                      <a:pt x="0" y="77"/>
                    </a:lnTo>
                    <a:lnTo>
                      <a:pt x="0" y="77"/>
                    </a:lnTo>
                    <a:lnTo>
                      <a:pt x="1" y="85"/>
                    </a:lnTo>
                    <a:lnTo>
                      <a:pt x="2" y="92"/>
                    </a:lnTo>
                    <a:lnTo>
                      <a:pt x="5" y="100"/>
                    </a:lnTo>
                    <a:lnTo>
                      <a:pt x="8" y="108"/>
                    </a:lnTo>
                    <a:lnTo>
                      <a:pt x="13" y="114"/>
                    </a:lnTo>
                    <a:lnTo>
                      <a:pt x="19" y="120"/>
                    </a:lnTo>
                    <a:lnTo>
                      <a:pt x="25" y="126"/>
                    </a:lnTo>
                    <a:lnTo>
                      <a:pt x="32" y="132"/>
                    </a:lnTo>
                    <a:lnTo>
                      <a:pt x="13" y="173"/>
                    </a:lnTo>
                    <a:lnTo>
                      <a:pt x="63" y="148"/>
                    </a:lnTo>
                    <a:lnTo>
                      <a:pt x="63" y="148"/>
                    </a:lnTo>
                    <a:lnTo>
                      <a:pt x="81" y="152"/>
                    </a:lnTo>
                    <a:lnTo>
                      <a:pt x="91" y="153"/>
                    </a:lnTo>
                    <a:lnTo>
                      <a:pt x="100" y="1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7" name="Freeform 57"/>
              <p:cNvSpPr>
                <a:spLocks/>
              </p:cNvSpPr>
              <p:nvPr/>
            </p:nvSpPr>
            <p:spPr bwMode="auto">
              <a:xfrm>
                <a:off x="1353" y="2183"/>
                <a:ext cx="163" cy="132"/>
              </a:xfrm>
              <a:custGeom>
                <a:avLst/>
                <a:gdLst>
                  <a:gd name="T0" fmla="*/ 81 w 163"/>
                  <a:gd name="T1" fmla="*/ 0 h 132"/>
                  <a:gd name="T2" fmla="*/ 81 w 163"/>
                  <a:gd name="T3" fmla="*/ 0 h 132"/>
                  <a:gd name="T4" fmla="*/ 98 w 163"/>
                  <a:gd name="T5" fmla="*/ 1 h 132"/>
                  <a:gd name="T6" fmla="*/ 113 w 163"/>
                  <a:gd name="T7" fmla="*/ 4 h 132"/>
                  <a:gd name="T8" fmla="*/ 127 w 163"/>
                  <a:gd name="T9" fmla="*/ 10 h 132"/>
                  <a:gd name="T10" fmla="*/ 140 w 163"/>
                  <a:gd name="T11" fmla="*/ 17 h 132"/>
                  <a:gd name="T12" fmla="*/ 145 w 163"/>
                  <a:gd name="T13" fmla="*/ 21 h 132"/>
                  <a:gd name="T14" fmla="*/ 149 w 163"/>
                  <a:gd name="T15" fmla="*/ 25 h 132"/>
                  <a:gd name="T16" fmla="*/ 153 w 163"/>
                  <a:gd name="T17" fmla="*/ 30 h 132"/>
                  <a:gd name="T18" fmla="*/ 157 w 163"/>
                  <a:gd name="T19" fmla="*/ 36 h 132"/>
                  <a:gd name="T20" fmla="*/ 159 w 163"/>
                  <a:gd name="T21" fmla="*/ 41 h 132"/>
                  <a:gd name="T22" fmla="*/ 161 w 163"/>
                  <a:gd name="T23" fmla="*/ 46 h 132"/>
                  <a:gd name="T24" fmla="*/ 162 w 163"/>
                  <a:gd name="T25" fmla="*/ 52 h 132"/>
                  <a:gd name="T26" fmla="*/ 163 w 163"/>
                  <a:gd name="T27" fmla="*/ 58 h 132"/>
                  <a:gd name="T28" fmla="*/ 163 w 163"/>
                  <a:gd name="T29" fmla="*/ 58 h 132"/>
                  <a:gd name="T30" fmla="*/ 162 w 163"/>
                  <a:gd name="T31" fmla="*/ 64 h 132"/>
                  <a:gd name="T32" fmla="*/ 161 w 163"/>
                  <a:gd name="T33" fmla="*/ 71 h 132"/>
                  <a:gd name="T34" fmla="*/ 159 w 163"/>
                  <a:gd name="T35" fmla="*/ 76 h 132"/>
                  <a:gd name="T36" fmla="*/ 157 w 163"/>
                  <a:gd name="T37" fmla="*/ 81 h 132"/>
                  <a:gd name="T38" fmla="*/ 153 w 163"/>
                  <a:gd name="T39" fmla="*/ 86 h 132"/>
                  <a:gd name="T40" fmla="*/ 149 w 163"/>
                  <a:gd name="T41" fmla="*/ 91 h 132"/>
                  <a:gd name="T42" fmla="*/ 144 w 163"/>
                  <a:gd name="T43" fmla="*/ 96 h 132"/>
                  <a:gd name="T44" fmla="*/ 139 w 163"/>
                  <a:gd name="T45" fmla="*/ 100 h 132"/>
                  <a:gd name="T46" fmla="*/ 153 w 163"/>
                  <a:gd name="T47" fmla="*/ 132 h 132"/>
                  <a:gd name="T48" fmla="*/ 115 w 163"/>
                  <a:gd name="T49" fmla="*/ 112 h 132"/>
                  <a:gd name="T50" fmla="*/ 115 w 163"/>
                  <a:gd name="T51" fmla="*/ 112 h 132"/>
                  <a:gd name="T52" fmla="*/ 107 w 163"/>
                  <a:gd name="T53" fmla="*/ 114 h 132"/>
                  <a:gd name="T54" fmla="*/ 99 w 163"/>
                  <a:gd name="T55" fmla="*/ 116 h 132"/>
                  <a:gd name="T56" fmla="*/ 90 w 163"/>
                  <a:gd name="T57" fmla="*/ 117 h 132"/>
                  <a:gd name="T58" fmla="*/ 81 w 163"/>
                  <a:gd name="T59" fmla="*/ 117 h 132"/>
                  <a:gd name="T60" fmla="*/ 81 w 163"/>
                  <a:gd name="T61" fmla="*/ 117 h 132"/>
                  <a:gd name="T62" fmla="*/ 65 w 163"/>
                  <a:gd name="T63" fmla="*/ 116 h 132"/>
                  <a:gd name="T64" fmla="*/ 49 w 163"/>
                  <a:gd name="T65" fmla="*/ 113 h 132"/>
                  <a:gd name="T66" fmla="*/ 36 w 163"/>
                  <a:gd name="T67" fmla="*/ 107 h 132"/>
                  <a:gd name="T68" fmla="*/ 24 w 163"/>
                  <a:gd name="T69" fmla="*/ 100 h 132"/>
                  <a:gd name="T70" fmla="*/ 18 w 163"/>
                  <a:gd name="T71" fmla="*/ 95 h 132"/>
                  <a:gd name="T72" fmla="*/ 14 w 163"/>
                  <a:gd name="T73" fmla="*/ 91 h 132"/>
                  <a:gd name="T74" fmla="*/ 10 w 163"/>
                  <a:gd name="T75" fmla="*/ 86 h 132"/>
                  <a:gd name="T76" fmla="*/ 6 w 163"/>
                  <a:gd name="T77" fmla="*/ 81 h 132"/>
                  <a:gd name="T78" fmla="*/ 4 w 163"/>
                  <a:gd name="T79" fmla="*/ 76 h 132"/>
                  <a:gd name="T80" fmla="*/ 2 w 163"/>
                  <a:gd name="T81" fmla="*/ 71 h 132"/>
                  <a:gd name="T82" fmla="*/ 0 w 163"/>
                  <a:gd name="T83" fmla="*/ 64 h 132"/>
                  <a:gd name="T84" fmla="*/ 0 w 163"/>
                  <a:gd name="T85" fmla="*/ 58 h 132"/>
                  <a:gd name="T86" fmla="*/ 0 w 163"/>
                  <a:gd name="T87" fmla="*/ 58 h 132"/>
                  <a:gd name="T88" fmla="*/ 0 w 163"/>
                  <a:gd name="T89" fmla="*/ 52 h 132"/>
                  <a:gd name="T90" fmla="*/ 2 w 163"/>
                  <a:gd name="T91" fmla="*/ 46 h 132"/>
                  <a:gd name="T92" fmla="*/ 4 w 163"/>
                  <a:gd name="T93" fmla="*/ 41 h 132"/>
                  <a:gd name="T94" fmla="*/ 6 w 163"/>
                  <a:gd name="T95" fmla="*/ 36 h 132"/>
                  <a:gd name="T96" fmla="*/ 10 w 163"/>
                  <a:gd name="T97" fmla="*/ 30 h 132"/>
                  <a:gd name="T98" fmla="*/ 14 w 163"/>
                  <a:gd name="T99" fmla="*/ 25 h 132"/>
                  <a:gd name="T100" fmla="*/ 18 w 163"/>
                  <a:gd name="T101" fmla="*/ 21 h 132"/>
                  <a:gd name="T102" fmla="*/ 24 w 163"/>
                  <a:gd name="T103" fmla="*/ 17 h 132"/>
                  <a:gd name="T104" fmla="*/ 36 w 163"/>
                  <a:gd name="T105" fmla="*/ 10 h 132"/>
                  <a:gd name="T106" fmla="*/ 49 w 163"/>
                  <a:gd name="T107" fmla="*/ 4 h 132"/>
                  <a:gd name="T108" fmla="*/ 65 w 163"/>
                  <a:gd name="T109" fmla="*/ 1 h 132"/>
                  <a:gd name="T110" fmla="*/ 81 w 163"/>
                  <a:gd name="T111" fmla="*/ 0 h 132"/>
                  <a:gd name="T112" fmla="*/ 81 w 163"/>
                  <a:gd name="T1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3" h="132">
                    <a:moveTo>
                      <a:pt x="81" y="0"/>
                    </a:moveTo>
                    <a:lnTo>
                      <a:pt x="81" y="0"/>
                    </a:lnTo>
                    <a:lnTo>
                      <a:pt x="98" y="1"/>
                    </a:lnTo>
                    <a:lnTo>
                      <a:pt x="113" y="4"/>
                    </a:lnTo>
                    <a:lnTo>
                      <a:pt x="127" y="10"/>
                    </a:lnTo>
                    <a:lnTo>
                      <a:pt x="140" y="17"/>
                    </a:lnTo>
                    <a:lnTo>
                      <a:pt x="145" y="21"/>
                    </a:lnTo>
                    <a:lnTo>
                      <a:pt x="149" y="25"/>
                    </a:lnTo>
                    <a:lnTo>
                      <a:pt x="153" y="30"/>
                    </a:lnTo>
                    <a:lnTo>
                      <a:pt x="157" y="36"/>
                    </a:lnTo>
                    <a:lnTo>
                      <a:pt x="159" y="41"/>
                    </a:lnTo>
                    <a:lnTo>
                      <a:pt x="161" y="46"/>
                    </a:lnTo>
                    <a:lnTo>
                      <a:pt x="162" y="52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2" y="64"/>
                    </a:lnTo>
                    <a:lnTo>
                      <a:pt x="161" y="71"/>
                    </a:lnTo>
                    <a:lnTo>
                      <a:pt x="159" y="76"/>
                    </a:lnTo>
                    <a:lnTo>
                      <a:pt x="157" y="81"/>
                    </a:lnTo>
                    <a:lnTo>
                      <a:pt x="153" y="86"/>
                    </a:lnTo>
                    <a:lnTo>
                      <a:pt x="149" y="91"/>
                    </a:lnTo>
                    <a:lnTo>
                      <a:pt x="144" y="96"/>
                    </a:lnTo>
                    <a:lnTo>
                      <a:pt x="139" y="100"/>
                    </a:lnTo>
                    <a:lnTo>
                      <a:pt x="153" y="132"/>
                    </a:lnTo>
                    <a:lnTo>
                      <a:pt x="115" y="112"/>
                    </a:lnTo>
                    <a:lnTo>
                      <a:pt x="115" y="112"/>
                    </a:lnTo>
                    <a:lnTo>
                      <a:pt x="107" y="114"/>
                    </a:lnTo>
                    <a:lnTo>
                      <a:pt x="99" y="116"/>
                    </a:lnTo>
                    <a:lnTo>
                      <a:pt x="90" y="117"/>
                    </a:lnTo>
                    <a:lnTo>
                      <a:pt x="81" y="117"/>
                    </a:lnTo>
                    <a:lnTo>
                      <a:pt x="81" y="117"/>
                    </a:lnTo>
                    <a:lnTo>
                      <a:pt x="65" y="116"/>
                    </a:lnTo>
                    <a:lnTo>
                      <a:pt x="49" y="113"/>
                    </a:lnTo>
                    <a:lnTo>
                      <a:pt x="36" y="107"/>
                    </a:lnTo>
                    <a:lnTo>
                      <a:pt x="24" y="100"/>
                    </a:lnTo>
                    <a:lnTo>
                      <a:pt x="18" y="95"/>
                    </a:lnTo>
                    <a:lnTo>
                      <a:pt x="14" y="91"/>
                    </a:lnTo>
                    <a:lnTo>
                      <a:pt x="10" y="86"/>
                    </a:lnTo>
                    <a:lnTo>
                      <a:pt x="6" y="81"/>
                    </a:lnTo>
                    <a:lnTo>
                      <a:pt x="4" y="76"/>
                    </a:lnTo>
                    <a:lnTo>
                      <a:pt x="2" y="71"/>
                    </a:lnTo>
                    <a:lnTo>
                      <a:pt x="0" y="64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0" y="52"/>
                    </a:lnTo>
                    <a:lnTo>
                      <a:pt x="2" y="46"/>
                    </a:lnTo>
                    <a:lnTo>
                      <a:pt x="4" y="41"/>
                    </a:lnTo>
                    <a:lnTo>
                      <a:pt x="6" y="36"/>
                    </a:lnTo>
                    <a:lnTo>
                      <a:pt x="10" y="30"/>
                    </a:lnTo>
                    <a:lnTo>
                      <a:pt x="14" y="25"/>
                    </a:lnTo>
                    <a:lnTo>
                      <a:pt x="18" y="21"/>
                    </a:lnTo>
                    <a:lnTo>
                      <a:pt x="24" y="17"/>
                    </a:lnTo>
                    <a:lnTo>
                      <a:pt x="36" y="10"/>
                    </a:lnTo>
                    <a:lnTo>
                      <a:pt x="49" y="4"/>
                    </a:lnTo>
                    <a:lnTo>
                      <a:pt x="65" y="1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8" name="Freeform 58"/>
              <p:cNvSpPr>
                <a:spLocks/>
              </p:cNvSpPr>
              <p:nvPr/>
            </p:nvSpPr>
            <p:spPr bwMode="auto">
              <a:xfrm>
                <a:off x="1214" y="42"/>
                <a:ext cx="72" cy="71"/>
              </a:xfrm>
              <a:custGeom>
                <a:avLst/>
                <a:gdLst>
                  <a:gd name="T0" fmla="*/ 0 w 72"/>
                  <a:gd name="T1" fmla="*/ 35 h 71"/>
                  <a:gd name="T2" fmla="*/ 0 w 72"/>
                  <a:gd name="T3" fmla="*/ 35 h 71"/>
                  <a:gd name="T4" fmla="*/ 1 w 72"/>
                  <a:gd name="T5" fmla="*/ 28 h 71"/>
                  <a:gd name="T6" fmla="*/ 3 w 72"/>
                  <a:gd name="T7" fmla="*/ 22 h 71"/>
                  <a:gd name="T8" fmla="*/ 6 w 72"/>
                  <a:gd name="T9" fmla="*/ 16 h 71"/>
                  <a:gd name="T10" fmla="*/ 11 w 72"/>
                  <a:gd name="T11" fmla="*/ 11 h 71"/>
                  <a:gd name="T12" fmla="*/ 17 w 72"/>
                  <a:gd name="T13" fmla="*/ 7 h 71"/>
                  <a:gd name="T14" fmla="*/ 23 w 72"/>
                  <a:gd name="T15" fmla="*/ 3 h 71"/>
                  <a:gd name="T16" fmla="*/ 29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43 w 72"/>
                  <a:gd name="T23" fmla="*/ 1 h 71"/>
                  <a:gd name="T24" fmla="*/ 51 w 72"/>
                  <a:gd name="T25" fmla="*/ 3 h 71"/>
                  <a:gd name="T26" fmla="*/ 56 w 72"/>
                  <a:gd name="T27" fmla="*/ 7 h 71"/>
                  <a:gd name="T28" fmla="*/ 62 w 72"/>
                  <a:gd name="T29" fmla="*/ 11 h 71"/>
                  <a:gd name="T30" fmla="*/ 66 w 72"/>
                  <a:gd name="T31" fmla="*/ 16 h 71"/>
                  <a:gd name="T32" fmla="*/ 69 w 72"/>
                  <a:gd name="T33" fmla="*/ 22 h 71"/>
                  <a:gd name="T34" fmla="*/ 71 w 72"/>
                  <a:gd name="T35" fmla="*/ 28 h 71"/>
                  <a:gd name="T36" fmla="*/ 72 w 72"/>
                  <a:gd name="T37" fmla="*/ 35 h 71"/>
                  <a:gd name="T38" fmla="*/ 72 w 72"/>
                  <a:gd name="T39" fmla="*/ 35 h 71"/>
                  <a:gd name="T40" fmla="*/ 71 w 72"/>
                  <a:gd name="T41" fmla="*/ 43 h 71"/>
                  <a:gd name="T42" fmla="*/ 69 w 72"/>
                  <a:gd name="T43" fmla="*/ 50 h 71"/>
                  <a:gd name="T44" fmla="*/ 66 w 72"/>
                  <a:gd name="T45" fmla="*/ 56 h 71"/>
                  <a:gd name="T46" fmla="*/ 62 w 72"/>
                  <a:gd name="T47" fmla="*/ 61 h 71"/>
                  <a:gd name="T48" fmla="*/ 56 w 72"/>
                  <a:gd name="T49" fmla="*/ 65 h 71"/>
                  <a:gd name="T50" fmla="*/ 51 w 72"/>
                  <a:gd name="T51" fmla="*/ 68 h 71"/>
                  <a:gd name="T52" fmla="*/ 43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29 w 72"/>
                  <a:gd name="T59" fmla="*/ 70 h 71"/>
                  <a:gd name="T60" fmla="*/ 23 w 72"/>
                  <a:gd name="T61" fmla="*/ 68 h 71"/>
                  <a:gd name="T62" fmla="*/ 17 w 72"/>
                  <a:gd name="T63" fmla="*/ 65 h 71"/>
                  <a:gd name="T64" fmla="*/ 11 w 72"/>
                  <a:gd name="T65" fmla="*/ 61 h 71"/>
                  <a:gd name="T66" fmla="*/ 6 w 72"/>
                  <a:gd name="T67" fmla="*/ 56 h 71"/>
                  <a:gd name="T68" fmla="*/ 3 w 72"/>
                  <a:gd name="T69" fmla="*/ 50 h 71"/>
                  <a:gd name="T70" fmla="*/ 1 w 72"/>
                  <a:gd name="T71" fmla="*/ 43 h 71"/>
                  <a:gd name="T72" fmla="*/ 0 w 72"/>
                  <a:gd name="T73" fmla="*/ 35 h 71"/>
                  <a:gd name="T74" fmla="*/ 0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0" y="35"/>
                    </a:move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3"/>
                    </a:lnTo>
                    <a:lnTo>
                      <a:pt x="29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3" y="1"/>
                    </a:lnTo>
                    <a:lnTo>
                      <a:pt x="51" y="3"/>
                    </a:lnTo>
                    <a:lnTo>
                      <a:pt x="56" y="7"/>
                    </a:lnTo>
                    <a:lnTo>
                      <a:pt x="62" y="11"/>
                    </a:lnTo>
                    <a:lnTo>
                      <a:pt x="66" y="16"/>
                    </a:lnTo>
                    <a:lnTo>
                      <a:pt x="69" y="22"/>
                    </a:lnTo>
                    <a:lnTo>
                      <a:pt x="71" y="28"/>
                    </a:lnTo>
                    <a:lnTo>
                      <a:pt x="72" y="35"/>
                    </a:lnTo>
                    <a:lnTo>
                      <a:pt x="72" y="35"/>
                    </a:lnTo>
                    <a:lnTo>
                      <a:pt x="71" y="43"/>
                    </a:lnTo>
                    <a:lnTo>
                      <a:pt x="69" y="50"/>
                    </a:lnTo>
                    <a:lnTo>
                      <a:pt x="66" y="56"/>
                    </a:lnTo>
                    <a:lnTo>
                      <a:pt x="62" y="61"/>
                    </a:lnTo>
                    <a:lnTo>
                      <a:pt x="56" y="65"/>
                    </a:lnTo>
                    <a:lnTo>
                      <a:pt x="51" y="68"/>
                    </a:lnTo>
                    <a:lnTo>
                      <a:pt x="43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29" y="70"/>
                    </a:lnTo>
                    <a:lnTo>
                      <a:pt x="23" y="68"/>
                    </a:lnTo>
                    <a:lnTo>
                      <a:pt x="17" y="65"/>
                    </a:lnTo>
                    <a:lnTo>
                      <a:pt x="11" y="61"/>
                    </a:lnTo>
                    <a:lnTo>
                      <a:pt x="6" y="56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9" name="Freeform 59"/>
              <p:cNvSpPr>
                <a:spLocks/>
              </p:cNvSpPr>
              <p:nvPr/>
            </p:nvSpPr>
            <p:spPr bwMode="auto">
              <a:xfrm>
                <a:off x="1204" y="171"/>
                <a:ext cx="23" cy="121"/>
              </a:xfrm>
              <a:custGeom>
                <a:avLst/>
                <a:gdLst>
                  <a:gd name="T0" fmla="*/ 0 w 23"/>
                  <a:gd name="T1" fmla="*/ 12 h 121"/>
                  <a:gd name="T2" fmla="*/ 11 w 23"/>
                  <a:gd name="T3" fmla="*/ 0 h 121"/>
                  <a:gd name="T4" fmla="*/ 11 w 23"/>
                  <a:gd name="T5" fmla="*/ 0 h 121"/>
                  <a:gd name="T6" fmla="*/ 11 w 23"/>
                  <a:gd name="T7" fmla="*/ 38 h 121"/>
                  <a:gd name="T8" fmla="*/ 12 w 23"/>
                  <a:gd name="T9" fmla="*/ 53 h 121"/>
                  <a:gd name="T10" fmla="*/ 13 w 23"/>
                  <a:gd name="T11" fmla="*/ 63 h 121"/>
                  <a:gd name="T12" fmla="*/ 13 w 23"/>
                  <a:gd name="T13" fmla="*/ 63 h 121"/>
                  <a:gd name="T14" fmla="*/ 17 w 23"/>
                  <a:gd name="T15" fmla="*/ 91 h 121"/>
                  <a:gd name="T16" fmla="*/ 20 w 23"/>
                  <a:gd name="T17" fmla="*/ 108 h 121"/>
                  <a:gd name="T18" fmla="*/ 23 w 23"/>
                  <a:gd name="T19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121">
                    <a:moveTo>
                      <a:pt x="0" y="12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11" y="38"/>
                    </a:lnTo>
                    <a:lnTo>
                      <a:pt x="12" y="53"/>
                    </a:lnTo>
                    <a:lnTo>
                      <a:pt x="13" y="63"/>
                    </a:lnTo>
                    <a:lnTo>
                      <a:pt x="13" y="63"/>
                    </a:lnTo>
                    <a:lnTo>
                      <a:pt x="17" y="91"/>
                    </a:lnTo>
                    <a:lnTo>
                      <a:pt x="20" y="108"/>
                    </a:lnTo>
                    <a:lnTo>
                      <a:pt x="23" y="12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0" name="Freeform 60"/>
              <p:cNvSpPr>
                <a:spLocks/>
              </p:cNvSpPr>
              <p:nvPr/>
            </p:nvSpPr>
            <p:spPr bwMode="auto">
              <a:xfrm>
                <a:off x="1190" y="124"/>
                <a:ext cx="106" cy="168"/>
              </a:xfrm>
              <a:custGeom>
                <a:avLst/>
                <a:gdLst>
                  <a:gd name="T0" fmla="*/ 83 w 106"/>
                  <a:gd name="T1" fmla="*/ 168 h 168"/>
                  <a:gd name="T2" fmla="*/ 83 w 106"/>
                  <a:gd name="T3" fmla="*/ 168 h 168"/>
                  <a:gd name="T4" fmla="*/ 86 w 106"/>
                  <a:gd name="T5" fmla="*/ 155 h 168"/>
                  <a:gd name="T6" fmla="*/ 89 w 106"/>
                  <a:gd name="T7" fmla="*/ 138 h 168"/>
                  <a:gd name="T8" fmla="*/ 94 w 106"/>
                  <a:gd name="T9" fmla="*/ 110 h 168"/>
                  <a:gd name="T10" fmla="*/ 94 w 106"/>
                  <a:gd name="T11" fmla="*/ 110 h 168"/>
                  <a:gd name="T12" fmla="*/ 95 w 106"/>
                  <a:gd name="T13" fmla="*/ 104 h 168"/>
                  <a:gd name="T14" fmla="*/ 98 w 106"/>
                  <a:gd name="T15" fmla="*/ 100 h 168"/>
                  <a:gd name="T16" fmla="*/ 100 w 106"/>
                  <a:gd name="T17" fmla="*/ 97 h 168"/>
                  <a:gd name="T18" fmla="*/ 101 w 106"/>
                  <a:gd name="T19" fmla="*/ 92 h 168"/>
                  <a:gd name="T20" fmla="*/ 101 w 106"/>
                  <a:gd name="T21" fmla="*/ 92 h 168"/>
                  <a:gd name="T22" fmla="*/ 103 w 106"/>
                  <a:gd name="T23" fmla="*/ 77 h 168"/>
                  <a:gd name="T24" fmla="*/ 105 w 106"/>
                  <a:gd name="T25" fmla="*/ 62 h 168"/>
                  <a:gd name="T26" fmla="*/ 106 w 106"/>
                  <a:gd name="T27" fmla="*/ 39 h 168"/>
                  <a:gd name="T28" fmla="*/ 105 w 106"/>
                  <a:gd name="T29" fmla="*/ 23 h 168"/>
                  <a:gd name="T30" fmla="*/ 105 w 106"/>
                  <a:gd name="T31" fmla="*/ 18 h 168"/>
                  <a:gd name="T32" fmla="*/ 105 w 106"/>
                  <a:gd name="T33" fmla="*/ 18 h 168"/>
                  <a:gd name="T34" fmla="*/ 104 w 106"/>
                  <a:gd name="T35" fmla="*/ 14 h 168"/>
                  <a:gd name="T36" fmla="*/ 101 w 106"/>
                  <a:gd name="T37" fmla="*/ 11 h 168"/>
                  <a:gd name="T38" fmla="*/ 97 w 106"/>
                  <a:gd name="T39" fmla="*/ 8 h 168"/>
                  <a:gd name="T40" fmla="*/ 91 w 106"/>
                  <a:gd name="T41" fmla="*/ 5 h 168"/>
                  <a:gd name="T42" fmla="*/ 85 w 106"/>
                  <a:gd name="T43" fmla="*/ 3 h 168"/>
                  <a:gd name="T44" fmla="*/ 77 w 106"/>
                  <a:gd name="T45" fmla="*/ 2 h 168"/>
                  <a:gd name="T46" fmla="*/ 68 w 106"/>
                  <a:gd name="T47" fmla="*/ 1 h 168"/>
                  <a:gd name="T48" fmla="*/ 60 w 106"/>
                  <a:gd name="T49" fmla="*/ 0 h 168"/>
                  <a:gd name="T50" fmla="*/ 60 w 106"/>
                  <a:gd name="T51" fmla="*/ 0 h 168"/>
                  <a:gd name="T52" fmla="*/ 48 w 106"/>
                  <a:gd name="T53" fmla="*/ 1 h 168"/>
                  <a:gd name="T54" fmla="*/ 39 w 106"/>
                  <a:gd name="T55" fmla="*/ 4 h 168"/>
                  <a:gd name="T56" fmla="*/ 31 w 106"/>
                  <a:gd name="T57" fmla="*/ 8 h 168"/>
                  <a:gd name="T58" fmla="*/ 26 w 106"/>
                  <a:gd name="T59" fmla="*/ 12 h 168"/>
                  <a:gd name="T60" fmla="*/ 0 w 106"/>
                  <a:gd name="T61" fmla="*/ 4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6" h="168">
                    <a:moveTo>
                      <a:pt x="83" y="168"/>
                    </a:moveTo>
                    <a:lnTo>
                      <a:pt x="83" y="168"/>
                    </a:lnTo>
                    <a:lnTo>
                      <a:pt x="86" y="155"/>
                    </a:lnTo>
                    <a:lnTo>
                      <a:pt x="89" y="138"/>
                    </a:lnTo>
                    <a:lnTo>
                      <a:pt x="94" y="110"/>
                    </a:lnTo>
                    <a:lnTo>
                      <a:pt x="94" y="110"/>
                    </a:lnTo>
                    <a:lnTo>
                      <a:pt x="95" y="104"/>
                    </a:lnTo>
                    <a:lnTo>
                      <a:pt x="98" y="100"/>
                    </a:lnTo>
                    <a:lnTo>
                      <a:pt x="100" y="97"/>
                    </a:lnTo>
                    <a:lnTo>
                      <a:pt x="101" y="92"/>
                    </a:lnTo>
                    <a:lnTo>
                      <a:pt x="101" y="92"/>
                    </a:lnTo>
                    <a:lnTo>
                      <a:pt x="103" y="77"/>
                    </a:lnTo>
                    <a:lnTo>
                      <a:pt x="105" y="62"/>
                    </a:lnTo>
                    <a:lnTo>
                      <a:pt x="106" y="39"/>
                    </a:lnTo>
                    <a:lnTo>
                      <a:pt x="105" y="23"/>
                    </a:lnTo>
                    <a:lnTo>
                      <a:pt x="105" y="18"/>
                    </a:lnTo>
                    <a:lnTo>
                      <a:pt x="105" y="18"/>
                    </a:lnTo>
                    <a:lnTo>
                      <a:pt x="104" y="14"/>
                    </a:lnTo>
                    <a:lnTo>
                      <a:pt x="101" y="11"/>
                    </a:lnTo>
                    <a:lnTo>
                      <a:pt x="97" y="8"/>
                    </a:lnTo>
                    <a:lnTo>
                      <a:pt x="91" y="5"/>
                    </a:lnTo>
                    <a:lnTo>
                      <a:pt x="85" y="3"/>
                    </a:lnTo>
                    <a:lnTo>
                      <a:pt x="77" y="2"/>
                    </a:lnTo>
                    <a:lnTo>
                      <a:pt x="68" y="1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8" y="1"/>
                    </a:lnTo>
                    <a:lnTo>
                      <a:pt x="39" y="4"/>
                    </a:lnTo>
                    <a:lnTo>
                      <a:pt x="31" y="8"/>
                    </a:lnTo>
                    <a:lnTo>
                      <a:pt x="26" y="12"/>
                    </a:lnTo>
                    <a:lnTo>
                      <a:pt x="0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1" name="Freeform 61"/>
              <p:cNvSpPr>
                <a:spLocks/>
              </p:cNvSpPr>
              <p:nvPr/>
            </p:nvSpPr>
            <p:spPr bwMode="auto">
              <a:xfrm>
                <a:off x="1082" y="42"/>
                <a:ext cx="72" cy="71"/>
              </a:xfrm>
              <a:custGeom>
                <a:avLst/>
                <a:gdLst>
                  <a:gd name="T0" fmla="*/ 72 w 72"/>
                  <a:gd name="T1" fmla="*/ 35 h 71"/>
                  <a:gd name="T2" fmla="*/ 72 w 72"/>
                  <a:gd name="T3" fmla="*/ 35 h 71"/>
                  <a:gd name="T4" fmla="*/ 71 w 72"/>
                  <a:gd name="T5" fmla="*/ 28 h 71"/>
                  <a:gd name="T6" fmla="*/ 69 w 72"/>
                  <a:gd name="T7" fmla="*/ 22 h 71"/>
                  <a:gd name="T8" fmla="*/ 66 w 72"/>
                  <a:gd name="T9" fmla="*/ 16 h 71"/>
                  <a:gd name="T10" fmla="*/ 61 w 72"/>
                  <a:gd name="T11" fmla="*/ 11 h 71"/>
                  <a:gd name="T12" fmla="*/ 56 w 72"/>
                  <a:gd name="T13" fmla="*/ 7 h 71"/>
                  <a:gd name="T14" fmla="*/ 50 w 72"/>
                  <a:gd name="T15" fmla="*/ 3 h 71"/>
                  <a:gd name="T16" fmla="*/ 44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29 w 72"/>
                  <a:gd name="T23" fmla="*/ 1 h 71"/>
                  <a:gd name="T24" fmla="*/ 22 w 72"/>
                  <a:gd name="T25" fmla="*/ 3 h 71"/>
                  <a:gd name="T26" fmla="*/ 17 w 72"/>
                  <a:gd name="T27" fmla="*/ 7 h 71"/>
                  <a:gd name="T28" fmla="*/ 11 w 72"/>
                  <a:gd name="T29" fmla="*/ 11 h 71"/>
                  <a:gd name="T30" fmla="*/ 7 w 72"/>
                  <a:gd name="T31" fmla="*/ 16 h 71"/>
                  <a:gd name="T32" fmla="*/ 4 w 72"/>
                  <a:gd name="T33" fmla="*/ 22 h 71"/>
                  <a:gd name="T34" fmla="*/ 2 w 72"/>
                  <a:gd name="T35" fmla="*/ 28 h 71"/>
                  <a:gd name="T36" fmla="*/ 0 w 72"/>
                  <a:gd name="T37" fmla="*/ 35 h 71"/>
                  <a:gd name="T38" fmla="*/ 0 w 72"/>
                  <a:gd name="T39" fmla="*/ 35 h 71"/>
                  <a:gd name="T40" fmla="*/ 2 w 72"/>
                  <a:gd name="T41" fmla="*/ 43 h 71"/>
                  <a:gd name="T42" fmla="*/ 4 w 72"/>
                  <a:gd name="T43" fmla="*/ 50 h 71"/>
                  <a:gd name="T44" fmla="*/ 7 w 72"/>
                  <a:gd name="T45" fmla="*/ 56 h 71"/>
                  <a:gd name="T46" fmla="*/ 11 w 72"/>
                  <a:gd name="T47" fmla="*/ 61 h 71"/>
                  <a:gd name="T48" fmla="*/ 17 w 72"/>
                  <a:gd name="T49" fmla="*/ 65 h 71"/>
                  <a:gd name="T50" fmla="*/ 22 w 72"/>
                  <a:gd name="T51" fmla="*/ 68 h 71"/>
                  <a:gd name="T52" fmla="*/ 29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44 w 72"/>
                  <a:gd name="T59" fmla="*/ 70 h 71"/>
                  <a:gd name="T60" fmla="*/ 50 w 72"/>
                  <a:gd name="T61" fmla="*/ 68 h 71"/>
                  <a:gd name="T62" fmla="*/ 56 w 72"/>
                  <a:gd name="T63" fmla="*/ 65 h 71"/>
                  <a:gd name="T64" fmla="*/ 61 w 72"/>
                  <a:gd name="T65" fmla="*/ 61 h 71"/>
                  <a:gd name="T66" fmla="*/ 66 w 72"/>
                  <a:gd name="T67" fmla="*/ 56 h 71"/>
                  <a:gd name="T68" fmla="*/ 69 w 72"/>
                  <a:gd name="T69" fmla="*/ 50 h 71"/>
                  <a:gd name="T70" fmla="*/ 71 w 72"/>
                  <a:gd name="T71" fmla="*/ 43 h 71"/>
                  <a:gd name="T72" fmla="*/ 72 w 72"/>
                  <a:gd name="T73" fmla="*/ 35 h 71"/>
                  <a:gd name="T74" fmla="*/ 72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72" y="35"/>
                    </a:moveTo>
                    <a:lnTo>
                      <a:pt x="72" y="35"/>
                    </a:lnTo>
                    <a:lnTo>
                      <a:pt x="71" y="28"/>
                    </a:lnTo>
                    <a:lnTo>
                      <a:pt x="69" y="22"/>
                    </a:lnTo>
                    <a:lnTo>
                      <a:pt x="66" y="16"/>
                    </a:lnTo>
                    <a:lnTo>
                      <a:pt x="61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6"/>
                    </a:lnTo>
                    <a:lnTo>
                      <a:pt x="4" y="22"/>
                    </a:lnTo>
                    <a:lnTo>
                      <a:pt x="2" y="28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2" y="43"/>
                    </a:lnTo>
                    <a:lnTo>
                      <a:pt x="4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7" y="65"/>
                    </a:lnTo>
                    <a:lnTo>
                      <a:pt x="22" y="68"/>
                    </a:lnTo>
                    <a:lnTo>
                      <a:pt x="29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44" y="70"/>
                    </a:lnTo>
                    <a:lnTo>
                      <a:pt x="50" y="68"/>
                    </a:lnTo>
                    <a:lnTo>
                      <a:pt x="56" y="65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5"/>
                    </a:lnTo>
                    <a:lnTo>
                      <a:pt x="72" y="3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2" name="Freeform 62"/>
              <p:cNvSpPr>
                <a:spLocks/>
              </p:cNvSpPr>
              <p:nvPr/>
            </p:nvSpPr>
            <p:spPr bwMode="auto">
              <a:xfrm>
                <a:off x="1072" y="124"/>
                <a:ext cx="124" cy="168"/>
              </a:xfrm>
              <a:custGeom>
                <a:avLst/>
                <a:gdLst>
                  <a:gd name="T0" fmla="*/ 69 w 124"/>
                  <a:gd name="T1" fmla="*/ 168 h 168"/>
                  <a:gd name="T2" fmla="*/ 69 w 124"/>
                  <a:gd name="T3" fmla="*/ 168 h 168"/>
                  <a:gd name="T4" fmla="*/ 72 w 124"/>
                  <a:gd name="T5" fmla="*/ 155 h 168"/>
                  <a:gd name="T6" fmla="*/ 75 w 124"/>
                  <a:gd name="T7" fmla="*/ 138 h 168"/>
                  <a:gd name="T8" fmla="*/ 79 w 124"/>
                  <a:gd name="T9" fmla="*/ 110 h 168"/>
                  <a:gd name="T10" fmla="*/ 79 w 124"/>
                  <a:gd name="T11" fmla="*/ 110 h 168"/>
                  <a:gd name="T12" fmla="*/ 80 w 124"/>
                  <a:gd name="T13" fmla="*/ 100 h 168"/>
                  <a:gd name="T14" fmla="*/ 81 w 124"/>
                  <a:gd name="T15" fmla="*/ 85 h 168"/>
                  <a:gd name="T16" fmla="*/ 81 w 124"/>
                  <a:gd name="T17" fmla="*/ 47 h 168"/>
                  <a:gd name="T18" fmla="*/ 104 w 124"/>
                  <a:gd name="T19" fmla="*/ 72 h 168"/>
                  <a:gd name="T20" fmla="*/ 104 w 124"/>
                  <a:gd name="T21" fmla="*/ 72 h 168"/>
                  <a:gd name="T22" fmla="*/ 104 w 124"/>
                  <a:gd name="T23" fmla="*/ 72 h 168"/>
                  <a:gd name="T24" fmla="*/ 104 w 124"/>
                  <a:gd name="T25" fmla="*/ 72 h 168"/>
                  <a:gd name="T26" fmla="*/ 108 w 124"/>
                  <a:gd name="T27" fmla="*/ 75 h 168"/>
                  <a:gd name="T28" fmla="*/ 112 w 124"/>
                  <a:gd name="T29" fmla="*/ 76 h 168"/>
                  <a:gd name="T30" fmla="*/ 116 w 124"/>
                  <a:gd name="T31" fmla="*/ 75 h 168"/>
                  <a:gd name="T32" fmla="*/ 121 w 124"/>
                  <a:gd name="T33" fmla="*/ 73 h 168"/>
                  <a:gd name="T34" fmla="*/ 121 w 124"/>
                  <a:gd name="T35" fmla="*/ 73 h 168"/>
                  <a:gd name="T36" fmla="*/ 123 w 124"/>
                  <a:gd name="T37" fmla="*/ 69 h 168"/>
                  <a:gd name="T38" fmla="*/ 124 w 124"/>
                  <a:gd name="T39" fmla="*/ 64 h 168"/>
                  <a:gd name="T40" fmla="*/ 123 w 124"/>
                  <a:gd name="T41" fmla="*/ 60 h 168"/>
                  <a:gd name="T42" fmla="*/ 121 w 124"/>
                  <a:gd name="T43" fmla="*/ 56 h 168"/>
                  <a:gd name="T44" fmla="*/ 80 w 124"/>
                  <a:gd name="T45" fmla="*/ 12 h 168"/>
                  <a:gd name="T46" fmla="*/ 80 w 124"/>
                  <a:gd name="T47" fmla="*/ 12 h 168"/>
                  <a:gd name="T48" fmla="*/ 75 w 124"/>
                  <a:gd name="T49" fmla="*/ 8 h 168"/>
                  <a:gd name="T50" fmla="*/ 68 w 124"/>
                  <a:gd name="T51" fmla="*/ 4 h 168"/>
                  <a:gd name="T52" fmla="*/ 59 w 124"/>
                  <a:gd name="T53" fmla="*/ 1 h 168"/>
                  <a:gd name="T54" fmla="*/ 46 w 124"/>
                  <a:gd name="T55" fmla="*/ 0 h 168"/>
                  <a:gd name="T56" fmla="*/ 46 w 124"/>
                  <a:gd name="T57" fmla="*/ 0 h 168"/>
                  <a:gd name="T58" fmla="*/ 38 w 124"/>
                  <a:gd name="T59" fmla="*/ 1 h 168"/>
                  <a:gd name="T60" fmla="*/ 30 w 124"/>
                  <a:gd name="T61" fmla="*/ 2 h 168"/>
                  <a:gd name="T62" fmla="*/ 22 w 124"/>
                  <a:gd name="T63" fmla="*/ 3 h 168"/>
                  <a:gd name="T64" fmla="*/ 16 w 124"/>
                  <a:gd name="T65" fmla="*/ 5 h 168"/>
                  <a:gd name="T66" fmla="*/ 9 w 124"/>
                  <a:gd name="T67" fmla="*/ 8 h 168"/>
                  <a:gd name="T68" fmla="*/ 5 w 124"/>
                  <a:gd name="T69" fmla="*/ 11 h 168"/>
                  <a:gd name="T70" fmla="*/ 2 w 124"/>
                  <a:gd name="T71" fmla="*/ 14 h 168"/>
                  <a:gd name="T72" fmla="*/ 1 w 124"/>
                  <a:gd name="T73" fmla="*/ 18 h 168"/>
                  <a:gd name="T74" fmla="*/ 1 w 124"/>
                  <a:gd name="T75" fmla="*/ 18 h 168"/>
                  <a:gd name="T76" fmla="*/ 1 w 124"/>
                  <a:gd name="T77" fmla="*/ 23 h 168"/>
                  <a:gd name="T78" fmla="*/ 0 w 124"/>
                  <a:gd name="T79" fmla="*/ 39 h 168"/>
                  <a:gd name="T80" fmla="*/ 1 w 124"/>
                  <a:gd name="T81" fmla="*/ 62 h 168"/>
                  <a:gd name="T82" fmla="*/ 3 w 124"/>
                  <a:gd name="T83" fmla="*/ 77 h 168"/>
                  <a:gd name="T84" fmla="*/ 5 w 124"/>
                  <a:gd name="T85" fmla="*/ 92 h 168"/>
                  <a:gd name="T86" fmla="*/ 5 w 124"/>
                  <a:gd name="T87" fmla="*/ 92 h 168"/>
                  <a:gd name="T88" fmla="*/ 6 w 124"/>
                  <a:gd name="T89" fmla="*/ 97 h 168"/>
                  <a:gd name="T90" fmla="*/ 8 w 124"/>
                  <a:gd name="T91" fmla="*/ 100 h 168"/>
                  <a:gd name="T92" fmla="*/ 12 w 124"/>
                  <a:gd name="T93" fmla="*/ 104 h 168"/>
                  <a:gd name="T94" fmla="*/ 13 w 124"/>
                  <a:gd name="T95" fmla="*/ 110 h 168"/>
                  <a:gd name="T96" fmla="*/ 13 w 124"/>
                  <a:gd name="T97" fmla="*/ 110 h 168"/>
                  <a:gd name="T98" fmla="*/ 18 w 124"/>
                  <a:gd name="T99" fmla="*/ 138 h 168"/>
                  <a:gd name="T100" fmla="*/ 21 w 124"/>
                  <a:gd name="T101" fmla="*/ 155 h 168"/>
                  <a:gd name="T102" fmla="*/ 24 w 124"/>
                  <a:gd name="T103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4" h="168">
                    <a:moveTo>
                      <a:pt x="69" y="168"/>
                    </a:moveTo>
                    <a:lnTo>
                      <a:pt x="69" y="168"/>
                    </a:lnTo>
                    <a:lnTo>
                      <a:pt x="72" y="155"/>
                    </a:lnTo>
                    <a:lnTo>
                      <a:pt x="75" y="138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0" y="100"/>
                    </a:lnTo>
                    <a:lnTo>
                      <a:pt x="81" y="85"/>
                    </a:lnTo>
                    <a:lnTo>
                      <a:pt x="81" y="47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8" y="75"/>
                    </a:lnTo>
                    <a:lnTo>
                      <a:pt x="112" y="76"/>
                    </a:lnTo>
                    <a:lnTo>
                      <a:pt x="116" y="75"/>
                    </a:lnTo>
                    <a:lnTo>
                      <a:pt x="121" y="73"/>
                    </a:lnTo>
                    <a:lnTo>
                      <a:pt x="121" y="73"/>
                    </a:lnTo>
                    <a:lnTo>
                      <a:pt x="123" y="69"/>
                    </a:lnTo>
                    <a:lnTo>
                      <a:pt x="124" y="64"/>
                    </a:lnTo>
                    <a:lnTo>
                      <a:pt x="123" y="60"/>
                    </a:lnTo>
                    <a:lnTo>
                      <a:pt x="121" y="56"/>
                    </a:lnTo>
                    <a:lnTo>
                      <a:pt x="80" y="12"/>
                    </a:lnTo>
                    <a:lnTo>
                      <a:pt x="80" y="12"/>
                    </a:lnTo>
                    <a:lnTo>
                      <a:pt x="75" y="8"/>
                    </a:lnTo>
                    <a:lnTo>
                      <a:pt x="68" y="4"/>
                    </a:lnTo>
                    <a:lnTo>
                      <a:pt x="59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1"/>
                    </a:lnTo>
                    <a:lnTo>
                      <a:pt x="30" y="2"/>
                    </a:lnTo>
                    <a:lnTo>
                      <a:pt x="22" y="3"/>
                    </a:lnTo>
                    <a:lnTo>
                      <a:pt x="16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2"/>
                    </a:lnTo>
                    <a:lnTo>
                      <a:pt x="3" y="77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7"/>
                    </a:lnTo>
                    <a:lnTo>
                      <a:pt x="8" y="100"/>
                    </a:lnTo>
                    <a:lnTo>
                      <a:pt x="12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8" y="138"/>
                    </a:lnTo>
                    <a:lnTo>
                      <a:pt x="21" y="155"/>
                    </a:lnTo>
                    <a:lnTo>
                      <a:pt x="24" y="16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3" name="Freeform 63"/>
              <p:cNvSpPr>
                <a:spLocks/>
              </p:cNvSpPr>
              <p:nvPr/>
            </p:nvSpPr>
            <p:spPr bwMode="auto">
              <a:xfrm>
                <a:off x="937" y="2010"/>
                <a:ext cx="63" cy="143"/>
              </a:xfrm>
              <a:custGeom>
                <a:avLst/>
                <a:gdLst>
                  <a:gd name="T0" fmla="*/ 23 w 63"/>
                  <a:gd name="T1" fmla="*/ 143 h 143"/>
                  <a:gd name="T2" fmla="*/ 63 w 63"/>
                  <a:gd name="T3" fmla="*/ 143 h 143"/>
                  <a:gd name="T4" fmla="*/ 63 w 63"/>
                  <a:gd name="T5" fmla="*/ 0 h 143"/>
                  <a:gd name="T6" fmla="*/ 0 w 63"/>
                  <a:gd name="T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143">
                    <a:moveTo>
                      <a:pt x="23" y="143"/>
                    </a:moveTo>
                    <a:lnTo>
                      <a:pt x="63" y="143"/>
                    </a:lnTo>
                    <a:lnTo>
                      <a:pt x="63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4" name="Freeform 64"/>
              <p:cNvSpPr>
                <a:spLocks/>
              </p:cNvSpPr>
              <p:nvPr/>
            </p:nvSpPr>
            <p:spPr bwMode="auto">
              <a:xfrm>
                <a:off x="971" y="2121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10 w 14"/>
                  <a:gd name="T5" fmla="*/ 0 h 13"/>
                  <a:gd name="T6" fmla="*/ 12 w 14"/>
                  <a:gd name="T7" fmla="*/ 2 h 13"/>
                  <a:gd name="T8" fmla="*/ 14 w 14"/>
                  <a:gd name="T9" fmla="*/ 4 h 13"/>
                  <a:gd name="T10" fmla="*/ 14 w 14"/>
                  <a:gd name="T11" fmla="*/ 6 h 13"/>
                  <a:gd name="T12" fmla="*/ 14 w 14"/>
                  <a:gd name="T13" fmla="*/ 6 h 13"/>
                  <a:gd name="T14" fmla="*/ 14 w 14"/>
                  <a:gd name="T15" fmla="*/ 9 h 13"/>
                  <a:gd name="T16" fmla="*/ 12 w 14"/>
                  <a:gd name="T17" fmla="*/ 11 h 13"/>
                  <a:gd name="T18" fmla="*/ 10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5 w 14"/>
                  <a:gd name="T25" fmla="*/ 13 h 13"/>
                  <a:gd name="T26" fmla="*/ 2 w 14"/>
                  <a:gd name="T27" fmla="*/ 11 h 13"/>
                  <a:gd name="T28" fmla="*/ 0 w 14"/>
                  <a:gd name="T29" fmla="*/ 9 h 13"/>
                  <a:gd name="T30" fmla="*/ 0 w 14"/>
                  <a:gd name="T31" fmla="*/ 6 h 13"/>
                  <a:gd name="T32" fmla="*/ 0 w 14"/>
                  <a:gd name="T33" fmla="*/ 6 h 13"/>
                  <a:gd name="T34" fmla="*/ 0 w 14"/>
                  <a:gd name="T35" fmla="*/ 4 h 13"/>
                  <a:gd name="T36" fmla="*/ 2 w 14"/>
                  <a:gd name="T37" fmla="*/ 2 h 13"/>
                  <a:gd name="T38" fmla="*/ 5 w 14"/>
                  <a:gd name="T39" fmla="*/ 0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4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4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5" name="Freeform 65"/>
              <p:cNvSpPr>
                <a:spLocks/>
              </p:cNvSpPr>
              <p:nvPr/>
            </p:nvSpPr>
            <p:spPr bwMode="auto">
              <a:xfrm>
                <a:off x="1010" y="1919"/>
                <a:ext cx="208" cy="234"/>
              </a:xfrm>
              <a:custGeom>
                <a:avLst/>
                <a:gdLst>
                  <a:gd name="T0" fmla="*/ 0 w 208"/>
                  <a:gd name="T1" fmla="*/ 216 h 234"/>
                  <a:gd name="T2" fmla="*/ 11 w 208"/>
                  <a:gd name="T3" fmla="*/ 216 h 234"/>
                  <a:gd name="T4" fmla="*/ 25 w 208"/>
                  <a:gd name="T5" fmla="*/ 219 h 234"/>
                  <a:gd name="T6" fmla="*/ 57 w 208"/>
                  <a:gd name="T7" fmla="*/ 232 h 234"/>
                  <a:gd name="T8" fmla="*/ 71 w 208"/>
                  <a:gd name="T9" fmla="*/ 234 h 234"/>
                  <a:gd name="T10" fmla="*/ 159 w 208"/>
                  <a:gd name="T11" fmla="*/ 234 h 234"/>
                  <a:gd name="T12" fmla="*/ 166 w 208"/>
                  <a:gd name="T13" fmla="*/ 233 h 234"/>
                  <a:gd name="T14" fmla="*/ 171 w 208"/>
                  <a:gd name="T15" fmla="*/ 229 h 234"/>
                  <a:gd name="T16" fmla="*/ 175 w 208"/>
                  <a:gd name="T17" fmla="*/ 224 h 234"/>
                  <a:gd name="T18" fmla="*/ 176 w 208"/>
                  <a:gd name="T19" fmla="*/ 216 h 234"/>
                  <a:gd name="T20" fmla="*/ 176 w 208"/>
                  <a:gd name="T21" fmla="*/ 212 h 234"/>
                  <a:gd name="T22" fmla="*/ 172 w 208"/>
                  <a:gd name="T23" fmla="*/ 205 h 234"/>
                  <a:gd name="T24" fmla="*/ 170 w 208"/>
                  <a:gd name="T25" fmla="*/ 203 h 234"/>
                  <a:gd name="T26" fmla="*/ 168 w 208"/>
                  <a:gd name="T27" fmla="*/ 200 h 234"/>
                  <a:gd name="T28" fmla="*/ 170 w 208"/>
                  <a:gd name="T29" fmla="*/ 199 h 234"/>
                  <a:gd name="T30" fmla="*/ 176 w 208"/>
                  <a:gd name="T31" fmla="*/ 198 h 234"/>
                  <a:gd name="T32" fmla="*/ 183 w 208"/>
                  <a:gd name="T33" fmla="*/ 194 h 234"/>
                  <a:gd name="T34" fmla="*/ 186 w 208"/>
                  <a:gd name="T35" fmla="*/ 189 h 234"/>
                  <a:gd name="T36" fmla="*/ 188 w 208"/>
                  <a:gd name="T37" fmla="*/ 181 h 234"/>
                  <a:gd name="T38" fmla="*/ 187 w 208"/>
                  <a:gd name="T39" fmla="*/ 177 h 234"/>
                  <a:gd name="T40" fmla="*/ 183 w 208"/>
                  <a:gd name="T41" fmla="*/ 170 h 234"/>
                  <a:gd name="T42" fmla="*/ 180 w 208"/>
                  <a:gd name="T43" fmla="*/ 167 h 234"/>
                  <a:gd name="T44" fmla="*/ 179 w 208"/>
                  <a:gd name="T45" fmla="*/ 165 h 234"/>
                  <a:gd name="T46" fmla="*/ 180 w 208"/>
                  <a:gd name="T47" fmla="*/ 164 h 234"/>
                  <a:gd name="T48" fmla="*/ 188 w 208"/>
                  <a:gd name="T49" fmla="*/ 163 h 234"/>
                  <a:gd name="T50" fmla="*/ 193 w 208"/>
                  <a:gd name="T51" fmla="*/ 159 h 234"/>
                  <a:gd name="T52" fmla="*/ 197 w 208"/>
                  <a:gd name="T53" fmla="*/ 154 h 234"/>
                  <a:gd name="T54" fmla="*/ 198 w 208"/>
                  <a:gd name="T55" fmla="*/ 146 h 234"/>
                  <a:gd name="T56" fmla="*/ 197 w 208"/>
                  <a:gd name="T57" fmla="*/ 142 h 234"/>
                  <a:gd name="T58" fmla="*/ 194 w 208"/>
                  <a:gd name="T59" fmla="*/ 135 h 234"/>
                  <a:gd name="T60" fmla="*/ 191 w 208"/>
                  <a:gd name="T61" fmla="*/ 132 h 234"/>
                  <a:gd name="T62" fmla="*/ 190 w 208"/>
                  <a:gd name="T63" fmla="*/ 130 h 234"/>
                  <a:gd name="T64" fmla="*/ 191 w 208"/>
                  <a:gd name="T65" fmla="*/ 129 h 234"/>
                  <a:gd name="T66" fmla="*/ 198 w 208"/>
                  <a:gd name="T67" fmla="*/ 128 h 234"/>
                  <a:gd name="T68" fmla="*/ 203 w 208"/>
                  <a:gd name="T69" fmla="*/ 124 h 234"/>
                  <a:gd name="T70" fmla="*/ 207 w 208"/>
                  <a:gd name="T71" fmla="*/ 119 h 234"/>
                  <a:gd name="T72" fmla="*/ 208 w 208"/>
                  <a:gd name="T73" fmla="*/ 111 h 234"/>
                  <a:gd name="T74" fmla="*/ 208 w 208"/>
                  <a:gd name="T75" fmla="*/ 108 h 234"/>
                  <a:gd name="T76" fmla="*/ 205 w 208"/>
                  <a:gd name="T77" fmla="*/ 101 h 234"/>
                  <a:gd name="T78" fmla="*/ 201 w 208"/>
                  <a:gd name="T79" fmla="*/ 97 h 234"/>
                  <a:gd name="T80" fmla="*/ 195 w 208"/>
                  <a:gd name="T81" fmla="*/ 94 h 234"/>
                  <a:gd name="T82" fmla="*/ 191 w 208"/>
                  <a:gd name="T83" fmla="*/ 94 h 234"/>
                  <a:gd name="T84" fmla="*/ 116 w 208"/>
                  <a:gd name="T85" fmla="*/ 94 h 234"/>
                  <a:gd name="T86" fmla="*/ 111 w 208"/>
                  <a:gd name="T87" fmla="*/ 91 h 234"/>
                  <a:gd name="T88" fmla="*/ 111 w 208"/>
                  <a:gd name="T89" fmla="*/ 85 h 234"/>
                  <a:gd name="T90" fmla="*/ 115 w 208"/>
                  <a:gd name="T91" fmla="*/ 68 h 234"/>
                  <a:gd name="T92" fmla="*/ 117 w 208"/>
                  <a:gd name="T93" fmla="*/ 38 h 234"/>
                  <a:gd name="T94" fmla="*/ 116 w 208"/>
                  <a:gd name="T95" fmla="*/ 27 h 234"/>
                  <a:gd name="T96" fmla="*/ 112 w 208"/>
                  <a:gd name="T97" fmla="*/ 17 h 234"/>
                  <a:gd name="T98" fmla="*/ 105 w 208"/>
                  <a:gd name="T99" fmla="*/ 8 h 234"/>
                  <a:gd name="T100" fmla="*/ 97 w 208"/>
                  <a:gd name="T101" fmla="*/ 2 h 234"/>
                  <a:gd name="T102" fmla="*/ 88 w 208"/>
                  <a:gd name="T103" fmla="*/ 0 h 234"/>
                  <a:gd name="T104" fmla="*/ 84 w 208"/>
                  <a:gd name="T105" fmla="*/ 1 h 234"/>
                  <a:gd name="T106" fmla="*/ 78 w 208"/>
                  <a:gd name="T107" fmla="*/ 3 h 234"/>
                  <a:gd name="T108" fmla="*/ 75 w 208"/>
                  <a:gd name="T109" fmla="*/ 9 h 234"/>
                  <a:gd name="T110" fmla="*/ 74 w 208"/>
                  <a:gd name="T111" fmla="*/ 18 h 234"/>
                  <a:gd name="T112" fmla="*/ 74 w 208"/>
                  <a:gd name="T113" fmla="*/ 41 h 234"/>
                  <a:gd name="T114" fmla="*/ 68 w 208"/>
                  <a:gd name="T115" fmla="*/ 53 h 234"/>
                  <a:gd name="T116" fmla="*/ 42 w 208"/>
                  <a:gd name="T117" fmla="*/ 98 h 234"/>
                  <a:gd name="T118" fmla="*/ 39 w 208"/>
                  <a:gd name="T119" fmla="*/ 101 h 234"/>
                  <a:gd name="T120" fmla="*/ 30 w 208"/>
                  <a:gd name="T121" fmla="*/ 107 h 234"/>
                  <a:gd name="T122" fmla="*/ 22 w 208"/>
                  <a:gd name="T123" fmla="*/ 108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08" h="234">
                    <a:moveTo>
                      <a:pt x="0" y="216"/>
                    </a:moveTo>
                    <a:lnTo>
                      <a:pt x="0" y="216"/>
                    </a:lnTo>
                    <a:lnTo>
                      <a:pt x="11" y="216"/>
                    </a:lnTo>
                    <a:lnTo>
                      <a:pt x="11" y="216"/>
                    </a:lnTo>
                    <a:lnTo>
                      <a:pt x="18" y="217"/>
                    </a:lnTo>
                    <a:lnTo>
                      <a:pt x="25" y="219"/>
                    </a:lnTo>
                    <a:lnTo>
                      <a:pt x="42" y="226"/>
                    </a:lnTo>
                    <a:lnTo>
                      <a:pt x="57" y="232"/>
                    </a:lnTo>
                    <a:lnTo>
                      <a:pt x="64" y="234"/>
                    </a:lnTo>
                    <a:lnTo>
                      <a:pt x="71" y="234"/>
                    </a:lnTo>
                    <a:lnTo>
                      <a:pt x="159" y="234"/>
                    </a:lnTo>
                    <a:lnTo>
                      <a:pt x="159" y="234"/>
                    </a:lnTo>
                    <a:lnTo>
                      <a:pt x="163" y="234"/>
                    </a:lnTo>
                    <a:lnTo>
                      <a:pt x="166" y="233"/>
                    </a:lnTo>
                    <a:lnTo>
                      <a:pt x="169" y="231"/>
                    </a:lnTo>
                    <a:lnTo>
                      <a:pt x="171" y="229"/>
                    </a:lnTo>
                    <a:lnTo>
                      <a:pt x="173" y="227"/>
                    </a:lnTo>
                    <a:lnTo>
                      <a:pt x="175" y="224"/>
                    </a:lnTo>
                    <a:lnTo>
                      <a:pt x="176" y="220"/>
                    </a:lnTo>
                    <a:lnTo>
                      <a:pt x="176" y="216"/>
                    </a:lnTo>
                    <a:lnTo>
                      <a:pt x="176" y="216"/>
                    </a:lnTo>
                    <a:lnTo>
                      <a:pt x="176" y="212"/>
                    </a:lnTo>
                    <a:lnTo>
                      <a:pt x="174" y="209"/>
                    </a:lnTo>
                    <a:lnTo>
                      <a:pt x="172" y="205"/>
                    </a:lnTo>
                    <a:lnTo>
                      <a:pt x="170" y="203"/>
                    </a:lnTo>
                    <a:lnTo>
                      <a:pt x="170" y="203"/>
                    </a:lnTo>
                    <a:lnTo>
                      <a:pt x="168" y="201"/>
                    </a:lnTo>
                    <a:lnTo>
                      <a:pt x="168" y="200"/>
                    </a:lnTo>
                    <a:lnTo>
                      <a:pt x="170" y="199"/>
                    </a:lnTo>
                    <a:lnTo>
                      <a:pt x="170" y="199"/>
                    </a:lnTo>
                    <a:lnTo>
                      <a:pt x="173" y="199"/>
                    </a:lnTo>
                    <a:lnTo>
                      <a:pt x="176" y="198"/>
                    </a:lnTo>
                    <a:lnTo>
                      <a:pt x="179" y="196"/>
                    </a:lnTo>
                    <a:lnTo>
                      <a:pt x="183" y="194"/>
                    </a:lnTo>
                    <a:lnTo>
                      <a:pt x="185" y="192"/>
                    </a:lnTo>
                    <a:lnTo>
                      <a:pt x="186" y="189"/>
                    </a:lnTo>
                    <a:lnTo>
                      <a:pt x="187" y="185"/>
                    </a:lnTo>
                    <a:lnTo>
                      <a:pt x="188" y="181"/>
                    </a:lnTo>
                    <a:lnTo>
                      <a:pt x="188" y="181"/>
                    </a:lnTo>
                    <a:lnTo>
                      <a:pt x="187" y="177"/>
                    </a:lnTo>
                    <a:lnTo>
                      <a:pt x="186" y="173"/>
                    </a:lnTo>
                    <a:lnTo>
                      <a:pt x="183" y="170"/>
                    </a:lnTo>
                    <a:lnTo>
                      <a:pt x="180" y="167"/>
                    </a:lnTo>
                    <a:lnTo>
                      <a:pt x="180" y="167"/>
                    </a:lnTo>
                    <a:lnTo>
                      <a:pt x="178" y="166"/>
                    </a:lnTo>
                    <a:lnTo>
                      <a:pt x="179" y="165"/>
                    </a:lnTo>
                    <a:lnTo>
                      <a:pt x="180" y="164"/>
                    </a:lnTo>
                    <a:lnTo>
                      <a:pt x="180" y="164"/>
                    </a:lnTo>
                    <a:lnTo>
                      <a:pt x="184" y="164"/>
                    </a:lnTo>
                    <a:lnTo>
                      <a:pt x="188" y="163"/>
                    </a:lnTo>
                    <a:lnTo>
                      <a:pt x="190" y="161"/>
                    </a:lnTo>
                    <a:lnTo>
                      <a:pt x="193" y="159"/>
                    </a:lnTo>
                    <a:lnTo>
                      <a:pt x="195" y="157"/>
                    </a:lnTo>
                    <a:lnTo>
                      <a:pt x="197" y="154"/>
                    </a:lnTo>
                    <a:lnTo>
                      <a:pt x="198" y="151"/>
                    </a:lnTo>
                    <a:lnTo>
                      <a:pt x="198" y="146"/>
                    </a:lnTo>
                    <a:lnTo>
                      <a:pt x="198" y="146"/>
                    </a:lnTo>
                    <a:lnTo>
                      <a:pt x="197" y="142"/>
                    </a:lnTo>
                    <a:lnTo>
                      <a:pt x="196" y="138"/>
                    </a:lnTo>
                    <a:lnTo>
                      <a:pt x="194" y="135"/>
                    </a:lnTo>
                    <a:lnTo>
                      <a:pt x="191" y="132"/>
                    </a:lnTo>
                    <a:lnTo>
                      <a:pt x="191" y="132"/>
                    </a:lnTo>
                    <a:lnTo>
                      <a:pt x="190" y="131"/>
                    </a:lnTo>
                    <a:lnTo>
                      <a:pt x="190" y="130"/>
                    </a:lnTo>
                    <a:lnTo>
                      <a:pt x="191" y="129"/>
                    </a:lnTo>
                    <a:lnTo>
                      <a:pt x="191" y="129"/>
                    </a:lnTo>
                    <a:lnTo>
                      <a:pt x="195" y="129"/>
                    </a:lnTo>
                    <a:lnTo>
                      <a:pt x="198" y="128"/>
                    </a:lnTo>
                    <a:lnTo>
                      <a:pt x="201" y="126"/>
                    </a:lnTo>
                    <a:lnTo>
                      <a:pt x="203" y="124"/>
                    </a:lnTo>
                    <a:lnTo>
                      <a:pt x="205" y="122"/>
                    </a:lnTo>
                    <a:lnTo>
                      <a:pt x="207" y="119"/>
                    </a:lnTo>
                    <a:lnTo>
                      <a:pt x="208" y="115"/>
                    </a:lnTo>
                    <a:lnTo>
                      <a:pt x="208" y="111"/>
                    </a:lnTo>
                    <a:lnTo>
                      <a:pt x="208" y="111"/>
                    </a:lnTo>
                    <a:lnTo>
                      <a:pt x="208" y="108"/>
                    </a:lnTo>
                    <a:lnTo>
                      <a:pt x="207" y="104"/>
                    </a:lnTo>
                    <a:lnTo>
                      <a:pt x="205" y="101"/>
                    </a:lnTo>
                    <a:lnTo>
                      <a:pt x="203" y="99"/>
                    </a:lnTo>
                    <a:lnTo>
                      <a:pt x="201" y="97"/>
                    </a:lnTo>
                    <a:lnTo>
                      <a:pt x="198" y="95"/>
                    </a:lnTo>
                    <a:lnTo>
                      <a:pt x="195" y="94"/>
                    </a:lnTo>
                    <a:lnTo>
                      <a:pt x="191" y="94"/>
                    </a:lnTo>
                    <a:lnTo>
                      <a:pt x="191" y="94"/>
                    </a:lnTo>
                    <a:lnTo>
                      <a:pt x="116" y="94"/>
                    </a:lnTo>
                    <a:lnTo>
                      <a:pt x="116" y="94"/>
                    </a:lnTo>
                    <a:lnTo>
                      <a:pt x="113" y="93"/>
                    </a:lnTo>
                    <a:lnTo>
                      <a:pt x="111" y="91"/>
                    </a:lnTo>
                    <a:lnTo>
                      <a:pt x="111" y="88"/>
                    </a:lnTo>
                    <a:lnTo>
                      <a:pt x="111" y="85"/>
                    </a:lnTo>
                    <a:lnTo>
                      <a:pt x="111" y="85"/>
                    </a:lnTo>
                    <a:lnTo>
                      <a:pt x="115" y="68"/>
                    </a:lnTo>
                    <a:lnTo>
                      <a:pt x="117" y="53"/>
                    </a:lnTo>
                    <a:lnTo>
                      <a:pt x="117" y="38"/>
                    </a:lnTo>
                    <a:lnTo>
                      <a:pt x="116" y="27"/>
                    </a:lnTo>
                    <a:lnTo>
                      <a:pt x="116" y="27"/>
                    </a:lnTo>
                    <a:lnTo>
                      <a:pt x="114" y="22"/>
                    </a:lnTo>
                    <a:lnTo>
                      <a:pt x="112" y="17"/>
                    </a:lnTo>
                    <a:lnTo>
                      <a:pt x="108" y="12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lnTo>
                      <a:pt x="92" y="1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84" y="1"/>
                    </a:lnTo>
                    <a:lnTo>
                      <a:pt x="81" y="2"/>
                    </a:lnTo>
                    <a:lnTo>
                      <a:pt x="78" y="3"/>
                    </a:lnTo>
                    <a:lnTo>
                      <a:pt x="77" y="5"/>
                    </a:lnTo>
                    <a:lnTo>
                      <a:pt x="75" y="9"/>
                    </a:lnTo>
                    <a:lnTo>
                      <a:pt x="74" y="11"/>
                    </a:lnTo>
                    <a:lnTo>
                      <a:pt x="74" y="18"/>
                    </a:lnTo>
                    <a:lnTo>
                      <a:pt x="74" y="41"/>
                    </a:lnTo>
                    <a:lnTo>
                      <a:pt x="74" y="41"/>
                    </a:lnTo>
                    <a:lnTo>
                      <a:pt x="72" y="46"/>
                    </a:lnTo>
                    <a:lnTo>
                      <a:pt x="68" y="53"/>
                    </a:lnTo>
                    <a:lnTo>
                      <a:pt x="58" y="71"/>
                    </a:lnTo>
                    <a:lnTo>
                      <a:pt x="42" y="98"/>
                    </a:lnTo>
                    <a:lnTo>
                      <a:pt x="42" y="98"/>
                    </a:lnTo>
                    <a:lnTo>
                      <a:pt x="39" y="101"/>
                    </a:lnTo>
                    <a:lnTo>
                      <a:pt x="35" y="104"/>
                    </a:lnTo>
                    <a:lnTo>
                      <a:pt x="30" y="107"/>
                    </a:lnTo>
                    <a:lnTo>
                      <a:pt x="22" y="108"/>
                    </a:lnTo>
                    <a:lnTo>
                      <a:pt x="22" y="108"/>
                    </a:lnTo>
                    <a:lnTo>
                      <a:pt x="0" y="10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6" name="Line 66"/>
              <p:cNvSpPr>
                <a:spLocks noChangeShapeType="1"/>
              </p:cNvSpPr>
              <p:nvPr/>
            </p:nvSpPr>
            <p:spPr bwMode="auto">
              <a:xfrm flipH="1" flipV="1">
                <a:off x="3929" y="2312"/>
                <a:ext cx="51" cy="28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7" name="Line 67"/>
              <p:cNvSpPr>
                <a:spLocks noChangeShapeType="1"/>
              </p:cNvSpPr>
              <p:nvPr/>
            </p:nvSpPr>
            <p:spPr bwMode="auto">
              <a:xfrm>
                <a:off x="3939" y="2297"/>
                <a:ext cx="49" cy="28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8" name="Line 68"/>
              <p:cNvSpPr>
                <a:spLocks noChangeShapeType="1"/>
              </p:cNvSpPr>
              <p:nvPr/>
            </p:nvSpPr>
            <p:spPr bwMode="auto">
              <a:xfrm flipV="1">
                <a:off x="3929" y="2366"/>
                <a:ext cx="51" cy="27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9" name="Line 69"/>
              <p:cNvSpPr>
                <a:spLocks noChangeShapeType="1"/>
              </p:cNvSpPr>
              <p:nvPr/>
            </p:nvSpPr>
            <p:spPr bwMode="auto">
              <a:xfrm flipH="1">
                <a:off x="3939" y="2381"/>
                <a:ext cx="49" cy="27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0" name="Freeform 70"/>
              <p:cNvSpPr>
                <a:spLocks/>
              </p:cNvSpPr>
              <p:nvPr/>
            </p:nvSpPr>
            <p:spPr bwMode="auto">
              <a:xfrm>
                <a:off x="3986" y="2316"/>
                <a:ext cx="72" cy="73"/>
              </a:xfrm>
              <a:custGeom>
                <a:avLst/>
                <a:gdLst>
                  <a:gd name="T0" fmla="*/ 0 w 72"/>
                  <a:gd name="T1" fmla="*/ 36 h 73"/>
                  <a:gd name="T2" fmla="*/ 0 w 72"/>
                  <a:gd name="T3" fmla="*/ 36 h 73"/>
                  <a:gd name="T4" fmla="*/ 0 w 72"/>
                  <a:gd name="T5" fmla="*/ 44 h 73"/>
                  <a:gd name="T6" fmla="*/ 2 w 72"/>
                  <a:gd name="T7" fmla="*/ 51 h 73"/>
                  <a:gd name="T8" fmla="*/ 6 w 72"/>
                  <a:gd name="T9" fmla="*/ 57 h 73"/>
                  <a:gd name="T10" fmla="*/ 10 w 72"/>
                  <a:gd name="T11" fmla="*/ 62 h 73"/>
                  <a:gd name="T12" fmla="*/ 15 w 72"/>
                  <a:gd name="T13" fmla="*/ 67 h 73"/>
                  <a:gd name="T14" fmla="*/ 21 w 72"/>
                  <a:gd name="T15" fmla="*/ 70 h 73"/>
                  <a:gd name="T16" fmla="*/ 29 w 72"/>
                  <a:gd name="T17" fmla="*/ 72 h 73"/>
                  <a:gd name="T18" fmla="*/ 36 w 72"/>
                  <a:gd name="T19" fmla="*/ 73 h 73"/>
                  <a:gd name="T20" fmla="*/ 36 w 72"/>
                  <a:gd name="T21" fmla="*/ 73 h 73"/>
                  <a:gd name="T22" fmla="*/ 43 w 72"/>
                  <a:gd name="T23" fmla="*/ 72 h 73"/>
                  <a:gd name="T24" fmla="*/ 50 w 72"/>
                  <a:gd name="T25" fmla="*/ 70 h 73"/>
                  <a:gd name="T26" fmla="*/ 56 w 72"/>
                  <a:gd name="T27" fmla="*/ 67 h 73"/>
                  <a:gd name="T28" fmla="*/ 62 w 72"/>
                  <a:gd name="T29" fmla="*/ 62 h 73"/>
                  <a:gd name="T30" fmla="*/ 66 w 72"/>
                  <a:gd name="T31" fmla="*/ 57 h 73"/>
                  <a:gd name="T32" fmla="*/ 70 w 72"/>
                  <a:gd name="T33" fmla="*/ 51 h 73"/>
                  <a:gd name="T34" fmla="*/ 72 w 72"/>
                  <a:gd name="T35" fmla="*/ 44 h 73"/>
                  <a:gd name="T36" fmla="*/ 72 w 72"/>
                  <a:gd name="T37" fmla="*/ 36 h 73"/>
                  <a:gd name="T38" fmla="*/ 72 w 72"/>
                  <a:gd name="T39" fmla="*/ 36 h 73"/>
                  <a:gd name="T40" fmla="*/ 72 w 72"/>
                  <a:gd name="T41" fmla="*/ 29 h 73"/>
                  <a:gd name="T42" fmla="*/ 70 w 72"/>
                  <a:gd name="T43" fmla="*/ 23 h 73"/>
                  <a:gd name="T44" fmla="*/ 66 w 72"/>
                  <a:gd name="T45" fmla="*/ 17 h 73"/>
                  <a:gd name="T46" fmla="*/ 62 w 72"/>
                  <a:gd name="T47" fmla="*/ 11 h 73"/>
                  <a:gd name="T48" fmla="*/ 56 w 72"/>
                  <a:gd name="T49" fmla="*/ 7 h 73"/>
                  <a:gd name="T50" fmla="*/ 50 w 72"/>
                  <a:gd name="T51" fmla="*/ 3 h 73"/>
                  <a:gd name="T52" fmla="*/ 43 w 72"/>
                  <a:gd name="T53" fmla="*/ 1 h 73"/>
                  <a:gd name="T54" fmla="*/ 36 w 72"/>
                  <a:gd name="T55" fmla="*/ 0 h 73"/>
                  <a:gd name="T56" fmla="*/ 36 w 72"/>
                  <a:gd name="T57" fmla="*/ 0 h 73"/>
                  <a:gd name="T58" fmla="*/ 29 w 72"/>
                  <a:gd name="T59" fmla="*/ 1 h 73"/>
                  <a:gd name="T60" fmla="*/ 21 w 72"/>
                  <a:gd name="T61" fmla="*/ 3 h 73"/>
                  <a:gd name="T62" fmla="*/ 15 w 72"/>
                  <a:gd name="T63" fmla="*/ 7 h 73"/>
                  <a:gd name="T64" fmla="*/ 10 w 72"/>
                  <a:gd name="T65" fmla="*/ 11 h 73"/>
                  <a:gd name="T66" fmla="*/ 6 w 72"/>
                  <a:gd name="T67" fmla="*/ 17 h 73"/>
                  <a:gd name="T68" fmla="*/ 2 w 72"/>
                  <a:gd name="T69" fmla="*/ 23 h 73"/>
                  <a:gd name="T70" fmla="*/ 0 w 72"/>
                  <a:gd name="T71" fmla="*/ 29 h 73"/>
                  <a:gd name="T72" fmla="*/ 0 w 72"/>
                  <a:gd name="T73" fmla="*/ 36 h 73"/>
                  <a:gd name="T74" fmla="*/ 0 w 72"/>
                  <a:gd name="T75" fmla="*/ 36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3">
                    <a:moveTo>
                      <a:pt x="0" y="36"/>
                    </a:moveTo>
                    <a:lnTo>
                      <a:pt x="0" y="36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2"/>
                    </a:lnTo>
                    <a:lnTo>
                      <a:pt x="15" y="67"/>
                    </a:lnTo>
                    <a:lnTo>
                      <a:pt x="21" y="70"/>
                    </a:lnTo>
                    <a:lnTo>
                      <a:pt x="29" y="72"/>
                    </a:lnTo>
                    <a:lnTo>
                      <a:pt x="36" y="73"/>
                    </a:lnTo>
                    <a:lnTo>
                      <a:pt x="36" y="73"/>
                    </a:lnTo>
                    <a:lnTo>
                      <a:pt x="43" y="72"/>
                    </a:lnTo>
                    <a:lnTo>
                      <a:pt x="50" y="70"/>
                    </a:lnTo>
                    <a:lnTo>
                      <a:pt x="56" y="67"/>
                    </a:lnTo>
                    <a:lnTo>
                      <a:pt x="62" y="62"/>
                    </a:lnTo>
                    <a:lnTo>
                      <a:pt x="66" y="57"/>
                    </a:lnTo>
                    <a:lnTo>
                      <a:pt x="70" y="51"/>
                    </a:lnTo>
                    <a:lnTo>
                      <a:pt x="72" y="44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2" y="29"/>
                    </a:lnTo>
                    <a:lnTo>
                      <a:pt x="70" y="23"/>
                    </a:lnTo>
                    <a:lnTo>
                      <a:pt x="66" y="17"/>
                    </a:lnTo>
                    <a:lnTo>
                      <a:pt x="62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7"/>
                    </a:lnTo>
                    <a:lnTo>
                      <a:pt x="10" y="11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1" name="Freeform 71"/>
              <p:cNvSpPr>
                <a:spLocks/>
              </p:cNvSpPr>
              <p:nvPr/>
            </p:nvSpPr>
            <p:spPr bwMode="auto">
              <a:xfrm>
                <a:off x="3859" y="2247"/>
                <a:ext cx="73" cy="73"/>
              </a:xfrm>
              <a:custGeom>
                <a:avLst/>
                <a:gdLst>
                  <a:gd name="T0" fmla="*/ 0 w 73"/>
                  <a:gd name="T1" fmla="*/ 37 h 73"/>
                  <a:gd name="T2" fmla="*/ 0 w 73"/>
                  <a:gd name="T3" fmla="*/ 37 h 73"/>
                  <a:gd name="T4" fmla="*/ 1 w 73"/>
                  <a:gd name="T5" fmla="*/ 45 h 73"/>
                  <a:gd name="T6" fmla="*/ 3 w 73"/>
                  <a:gd name="T7" fmla="*/ 51 h 73"/>
                  <a:gd name="T8" fmla="*/ 7 w 73"/>
                  <a:gd name="T9" fmla="*/ 57 h 73"/>
                  <a:gd name="T10" fmla="*/ 12 w 73"/>
                  <a:gd name="T11" fmla="*/ 63 h 73"/>
                  <a:gd name="T12" fmla="*/ 17 w 73"/>
                  <a:gd name="T13" fmla="*/ 67 h 73"/>
                  <a:gd name="T14" fmla="*/ 23 w 73"/>
                  <a:gd name="T15" fmla="*/ 70 h 73"/>
                  <a:gd name="T16" fmla="*/ 30 w 73"/>
                  <a:gd name="T17" fmla="*/ 72 h 73"/>
                  <a:gd name="T18" fmla="*/ 37 w 73"/>
                  <a:gd name="T19" fmla="*/ 73 h 73"/>
                  <a:gd name="T20" fmla="*/ 37 w 73"/>
                  <a:gd name="T21" fmla="*/ 73 h 73"/>
                  <a:gd name="T22" fmla="*/ 45 w 73"/>
                  <a:gd name="T23" fmla="*/ 72 h 73"/>
                  <a:gd name="T24" fmla="*/ 51 w 73"/>
                  <a:gd name="T25" fmla="*/ 70 h 73"/>
                  <a:gd name="T26" fmla="*/ 57 w 73"/>
                  <a:gd name="T27" fmla="*/ 67 h 73"/>
                  <a:gd name="T28" fmla="*/ 63 w 73"/>
                  <a:gd name="T29" fmla="*/ 63 h 73"/>
                  <a:gd name="T30" fmla="*/ 67 w 73"/>
                  <a:gd name="T31" fmla="*/ 57 h 73"/>
                  <a:gd name="T32" fmla="*/ 70 w 73"/>
                  <a:gd name="T33" fmla="*/ 51 h 73"/>
                  <a:gd name="T34" fmla="*/ 72 w 73"/>
                  <a:gd name="T35" fmla="*/ 45 h 73"/>
                  <a:gd name="T36" fmla="*/ 73 w 73"/>
                  <a:gd name="T37" fmla="*/ 37 h 73"/>
                  <a:gd name="T38" fmla="*/ 73 w 73"/>
                  <a:gd name="T39" fmla="*/ 37 h 73"/>
                  <a:gd name="T40" fmla="*/ 72 w 73"/>
                  <a:gd name="T41" fmla="*/ 30 h 73"/>
                  <a:gd name="T42" fmla="*/ 70 w 73"/>
                  <a:gd name="T43" fmla="*/ 23 h 73"/>
                  <a:gd name="T44" fmla="*/ 67 w 73"/>
                  <a:gd name="T45" fmla="*/ 17 h 73"/>
                  <a:gd name="T46" fmla="*/ 63 w 73"/>
                  <a:gd name="T47" fmla="*/ 12 h 73"/>
                  <a:gd name="T48" fmla="*/ 57 w 73"/>
                  <a:gd name="T49" fmla="*/ 7 h 73"/>
                  <a:gd name="T50" fmla="*/ 51 w 73"/>
                  <a:gd name="T51" fmla="*/ 4 h 73"/>
                  <a:gd name="T52" fmla="*/ 45 w 73"/>
                  <a:gd name="T53" fmla="*/ 1 h 73"/>
                  <a:gd name="T54" fmla="*/ 37 w 73"/>
                  <a:gd name="T55" fmla="*/ 0 h 73"/>
                  <a:gd name="T56" fmla="*/ 37 w 73"/>
                  <a:gd name="T57" fmla="*/ 0 h 73"/>
                  <a:gd name="T58" fmla="*/ 30 w 73"/>
                  <a:gd name="T59" fmla="*/ 1 h 73"/>
                  <a:gd name="T60" fmla="*/ 23 w 73"/>
                  <a:gd name="T61" fmla="*/ 4 h 73"/>
                  <a:gd name="T62" fmla="*/ 17 w 73"/>
                  <a:gd name="T63" fmla="*/ 7 h 73"/>
                  <a:gd name="T64" fmla="*/ 12 w 73"/>
                  <a:gd name="T65" fmla="*/ 12 h 73"/>
                  <a:gd name="T66" fmla="*/ 7 w 73"/>
                  <a:gd name="T67" fmla="*/ 17 h 73"/>
                  <a:gd name="T68" fmla="*/ 3 w 73"/>
                  <a:gd name="T69" fmla="*/ 23 h 73"/>
                  <a:gd name="T70" fmla="*/ 1 w 73"/>
                  <a:gd name="T71" fmla="*/ 30 h 73"/>
                  <a:gd name="T72" fmla="*/ 0 w 73"/>
                  <a:gd name="T73" fmla="*/ 37 h 73"/>
                  <a:gd name="T74" fmla="*/ 0 w 73"/>
                  <a:gd name="T75" fmla="*/ 3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3">
                    <a:moveTo>
                      <a:pt x="0" y="37"/>
                    </a:moveTo>
                    <a:lnTo>
                      <a:pt x="0" y="37"/>
                    </a:lnTo>
                    <a:lnTo>
                      <a:pt x="1" y="45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3"/>
                    </a:lnTo>
                    <a:lnTo>
                      <a:pt x="17" y="67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3"/>
                    </a:lnTo>
                    <a:lnTo>
                      <a:pt x="37" y="73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7"/>
                    </a:lnTo>
                    <a:lnTo>
                      <a:pt x="63" y="63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5"/>
                    </a:lnTo>
                    <a:lnTo>
                      <a:pt x="73" y="37"/>
                    </a:lnTo>
                    <a:lnTo>
                      <a:pt x="73" y="37"/>
                    </a:lnTo>
                    <a:lnTo>
                      <a:pt x="72" y="30"/>
                    </a:lnTo>
                    <a:lnTo>
                      <a:pt x="70" y="23"/>
                    </a:lnTo>
                    <a:lnTo>
                      <a:pt x="67" y="17"/>
                    </a:lnTo>
                    <a:lnTo>
                      <a:pt x="63" y="12"/>
                    </a:lnTo>
                    <a:lnTo>
                      <a:pt x="57" y="7"/>
                    </a:lnTo>
                    <a:lnTo>
                      <a:pt x="51" y="4"/>
                    </a:lnTo>
                    <a:lnTo>
                      <a:pt x="45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0"/>
                    </a:lnTo>
                    <a:lnTo>
                      <a:pt x="0" y="37"/>
                    </a:lnTo>
                    <a:lnTo>
                      <a:pt x="0" y="37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2" name="Freeform 72"/>
              <p:cNvSpPr>
                <a:spLocks/>
              </p:cNvSpPr>
              <p:nvPr/>
            </p:nvSpPr>
            <p:spPr bwMode="auto">
              <a:xfrm>
                <a:off x="3859" y="2385"/>
                <a:ext cx="73" cy="72"/>
              </a:xfrm>
              <a:custGeom>
                <a:avLst/>
                <a:gdLst>
                  <a:gd name="T0" fmla="*/ 0 w 73"/>
                  <a:gd name="T1" fmla="*/ 36 h 72"/>
                  <a:gd name="T2" fmla="*/ 0 w 73"/>
                  <a:gd name="T3" fmla="*/ 36 h 72"/>
                  <a:gd name="T4" fmla="*/ 1 w 73"/>
                  <a:gd name="T5" fmla="*/ 43 h 72"/>
                  <a:gd name="T6" fmla="*/ 3 w 73"/>
                  <a:gd name="T7" fmla="*/ 51 h 72"/>
                  <a:gd name="T8" fmla="*/ 7 w 73"/>
                  <a:gd name="T9" fmla="*/ 57 h 72"/>
                  <a:gd name="T10" fmla="*/ 12 w 73"/>
                  <a:gd name="T11" fmla="*/ 62 h 72"/>
                  <a:gd name="T12" fmla="*/ 17 w 73"/>
                  <a:gd name="T13" fmla="*/ 66 h 72"/>
                  <a:gd name="T14" fmla="*/ 23 w 73"/>
                  <a:gd name="T15" fmla="*/ 70 h 72"/>
                  <a:gd name="T16" fmla="*/ 30 w 73"/>
                  <a:gd name="T17" fmla="*/ 72 h 72"/>
                  <a:gd name="T18" fmla="*/ 37 w 73"/>
                  <a:gd name="T19" fmla="*/ 72 h 72"/>
                  <a:gd name="T20" fmla="*/ 37 w 73"/>
                  <a:gd name="T21" fmla="*/ 72 h 72"/>
                  <a:gd name="T22" fmla="*/ 45 w 73"/>
                  <a:gd name="T23" fmla="*/ 72 h 72"/>
                  <a:gd name="T24" fmla="*/ 51 w 73"/>
                  <a:gd name="T25" fmla="*/ 70 h 72"/>
                  <a:gd name="T26" fmla="*/ 57 w 73"/>
                  <a:gd name="T27" fmla="*/ 66 h 72"/>
                  <a:gd name="T28" fmla="*/ 63 w 73"/>
                  <a:gd name="T29" fmla="*/ 62 h 72"/>
                  <a:gd name="T30" fmla="*/ 67 w 73"/>
                  <a:gd name="T31" fmla="*/ 57 h 72"/>
                  <a:gd name="T32" fmla="*/ 70 w 73"/>
                  <a:gd name="T33" fmla="*/ 51 h 72"/>
                  <a:gd name="T34" fmla="*/ 72 w 73"/>
                  <a:gd name="T35" fmla="*/ 43 h 72"/>
                  <a:gd name="T36" fmla="*/ 73 w 73"/>
                  <a:gd name="T37" fmla="*/ 36 h 72"/>
                  <a:gd name="T38" fmla="*/ 73 w 73"/>
                  <a:gd name="T39" fmla="*/ 36 h 72"/>
                  <a:gd name="T40" fmla="*/ 72 w 73"/>
                  <a:gd name="T41" fmla="*/ 29 h 72"/>
                  <a:gd name="T42" fmla="*/ 70 w 73"/>
                  <a:gd name="T43" fmla="*/ 22 h 72"/>
                  <a:gd name="T44" fmla="*/ 67 w 73"/>
                  <a:gd name="T45" fmla="*/ 16 h 72"/>
                  <a:gd name="T46" fmla="*/ 63 w 73"/>
                  <a:gd name="T47" fmla="*/ 11 h 72"/>
                  <a:gd name="T48" fmla="*/ 57 w 73"/>
                  <a:gd name="T49" fmla="*/ 6 h 72"/>
                  <a:gd name="T50" fmla="*/ 51 w 73"/>
                  <a:gd name="T51" fmla="*/ 2 h 72"/>
                  <a:gd name="T52" fmla="*/ 45 w 73"/>
                  <a:gd name="T53" fmla="*/ 0 h 72"/>
                  <a:gd name="T54" fmla="*/ 37 w 73"/>
                  <a:gd name="T55" fmla="*/ 0 h 72"/>
                  <a:gd name="T56" fmla="*/ 37 w 73"/>
                  <a:gd name="T57" fmla="*/ 0 h 72"/>
                  <a:gd name="T58" fmla="*/ 30 w 73"/>
                  <a:gd name="T59" fmla="*/ 0 h 72"/>
                  <a:gd name="T60" fmla="*/ 23 w 73"/>
                  <a:gd name="T61" fmla="*/ 2 h 72"/>
                  <a:gd name="T62" fmla="*/ 17 w 73"/>
                  <a:gd name="T63" fmla="*/ 6 h 72"/>
                  <a:gd name="T64" fmla="*/ 12 w 73"/>
                  <a:gd name="T65" fmla="*/ 11 h 72"/>
                  <a:gd name="T66" fmla="*/ 7 w 73"/>
                  <a:gd name="T67" fmla="*/ 16 h 72"/>
                  <a:gd name="T68" fmla="*/ 3 w 73"/>
                  <a:gd name="T69" fmla="*/ 22 h 72"/>
                  <a:gd name="T70" fmla="*/ 1 w 73"/>
                  <a:gd name="T71" fmla="*/ 29 h 72"/>
                  <a:gd name="T72" fmla="*/ 0 w 73"/>
                  <a:gd name="T73" fmla="*/ 36 h 72"/>
                  <a:gd name="T74" fmla="*/ 0 w 73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2">
                    <a:moveTo>
                      <a:pt x="0" y="36"/>
                    </a:moveTo>
                    <a:lnTo>
                      <a:pt x="0" y="36"/>
                    </a:lnTo>
                    <a:lnTo>
                      <a:pt x="1" y="43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2"/>
                    </a:lnTo>
                    <a:lnTo>
                      <a:pt x="37" y="72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3" y="36"/>
                    </a:lnTo>
                    <a:lnTo>
                      <a:pt x="73" y="36"/>
                    </a:lnTo>
                    <a:lnTo>
                      <a:pt x="72" y="29"/>
                    </a:lnTo>
                    <a:lnTo>
                      <a:pt x="70" y="22"/>
                    </a:lnTo>
                    <a:lnTo>
                      <a:pt x="67" y="16"/>
                    </a:lnTo>
                    <a:lnTo>
                      <a:pt x="63" y="11"/>
                    </a:lnTo>
                    <a:lnTo>
                      <a:pt x="57" y="6"/>
                    </a:lnTo>
                    <a:lnTo>
                      <a:pt x="51" y="2"/>
                    </a:lnTo>
                    <a:lnTo>
                      <a:pt x="45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1"/>
                    </a:lnTo>
                    <a:lnTo>
                      <a:pt x="7" y="16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3" name="Freeform 73"/>
              <p:cNvSpPr>
                <a:spLocks/>
              </p:cNvSpPr>
              <p:nvPr/>
            </p:nvSpPr>
            <p:spPr bwMode="auto">
              <a:xfrm>
                <a:off x="636" y="796"/>
                <a:ext cx="14" cy="17"/>
              </a:xfrm>
              <a:custGeom>
                <a:avLst/>
                <a:gdLst>
                  <a:gd name="T0" fmla="*/ 0 w 14"/>
                  <a:gd name="T1" fmla="*/ 8 h 17"/>
                  <a:gd name="T2" fmla="*/ 0 w 14"/>
                  <a:gd name="T3" fmla="*/ 8 h 17"/>
                  <a:gd name="T4" fmla="*/ 1 w 14"/>
                  <a:gd name="T5" fmla="*/ 12 h 17"/>
                  <a:gd name="T6" fmla="*/ 2 w 14"/>
                  <a:gd name="T7" fmla="*/ 14 h 17"/>
                  <a:gd name="T8" fmla="*/ 4 w 14"/>
                  <a:gd name="T9" fmla="*/ 16 h 17"/>
                  <a:gd name="T10" fmla="*/ 7 w 14"/>
                  <a:gd name="T11" fmla="*/ 17 h 17"/>
                  <a:gd name="T12" fmla="*/ 7 w 14"/>
                  <a:gd name="T13" fmla="*/ 17 h 17"/>
                  <a:gd name="T14" fmla="*/ 9 w 14"/>
                  <a:gd name="T15" fmla="*/ 16 h 17"/>
                  <a:gd name="T16" fmla="*/ 11 w 14"/>
                  <a:gd name="T17" fmla="*/ 14 h 17"/>
                  <a:gd name="T18" fmla="*/ 14 w 14"/>
                  <a:gd name="T19" fmla="*/ 12 h 17"/>
                  <a:gd name="T20" fmla="*/ 14 w 14"/>
                  <a:gd name="T21" fmla="*/ 8 h 17"/>
                  <a:gd name="T22" fmla="*/ 14 w 14"/>
                  <a:gd name="T23" fmla="*/ 8 h 17"/>
                  <a:gd name="T24" fmla="*/ 14 w 14"/>
                  <a:gd name="T25" fmla="*/ 5 h 17"/>
                  <a:gd name="T26" fmla="*/ 11 w 14"/>
                  <a:gd name="T27" fmla="*/ 2 h 17"/>
                  <a:gd name="T28" fmla="*/ 9 w 14"/>
                  <a:gd name="T29" fmla="*/ 1 h 17"/>
                  <a:gd name="T30" fmla="*/ 7 w 14"/>
                  <a:gd name="T31" fmla="*/ 0 h 17"/>
                  <a:gd name="T32" fmla="*/ 7 w 14"/>
                  <a:gd name="T33" fmla="*/ 0 h 17"/>
                  <a:gd name="T34" fmla="*/ 4 w 14"/>
                  <a:gd name="T35" fmla="*/ 1 h 17"/>
                  <a:gd name="T36" fmla="*/ 2 w 14"/>
                  <a:gd name="T37" fmla="*/ 2 h 17"/>
                  <a:gd name="T38" fmla="*/ 1 w 14"/>
                  <a:gd name="T39" fmla="*/ 5 h 17"/>
                  <a:gd name="T40" fmla="*/ 0 w 14"/>
                  <a:gd name="T41" fmla="*/ 8 h 17"/>
                  <a:gd name="T42" fmla="*/ 0 w 14"/>
                  <a:gd name="T43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7">
                    <a:moveTo>
                      <a:pt x="0" y="8"/>
                    </a:moveTo>
                    <a:lnTo>
                      <a:pt x="0" y="8"/>
                    </a:lnTo>
                    <a:lnTo>
                      <a:pt x="1" y="12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7" y="17"/>
                    </a:lnTo>
                    <a:lnTo>
                      <a:pt x="7" y="17"/>
                    </a:lnTo>
                    <a:lnTo>
                      <a:pt x="9" y="16"/>
                    </a:lnTo>
                    <a:lnTo>
                      <a:pt x="11" y="14"/>
                    </a:lnTo>
                    <a:lnTo>
                      <a:pt x="14" y="12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4" name="Freeform 74"/>
              <p:cNvSpPr>
                <a:spLocks/>
              </p:cNvSpPr>
              <p:nvPr/>
            </p:nvSpPr>
            <p:spPr bwMode="auto">
              <a:xfrm>
                <a:off x="521" y="750"/>
                <a:ext cx="48" cy="2"/>
              </a:xfrm>
              <a:custGeom>
                <a:avLst/>
                <a:gdLst>
                  <a:gd name="T0" fmla="*/ 0 w 48"/>
                  <a:gd name="T1" fmla="*/ 2 h 2"/>
                  <a:gd name="T2" fmla="*/ 0 w 48"/>
                  <a:gd name="T3" fmla="*/ 2 h 2"/>
                  <a:gd name="T4" fmla="*/ 12 w 48"/>
                  <a:gd name="T5" fmla="*/ 1 h 2"/>
                  <a:gd name="T6" fmla="*/ 25 w 48"/>
                  <a:gd name="T7" fmla="*/ 0 h 2"/>
                  <a:gd name="T8" fmla="*/ 25 w 48"/>
                  <a:gd name="T9" fmla="*/ 0 h 2"/>
                  <a:gd name="T10" fmla="*/ 36 w 48"/>
                  <a:gd name="T11" fmla="*/ 1 h 2"/>
                  <a:gd name="T12" fmla="*/ 48 w 48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">
                    <a:moveTo>
                      <a:pt x="0" y="2"/>
                    </a:moveTo>
                    <a:lnTo>
                      <a:pt x="0" y="2"/>
                    </a:lnTo>
                    <a:lnTo>
                      <a:pt x="12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6" y="1"/>
                    </a:lnTo>
                    <a:lnTo>
                      <a:pt x="48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5" name="Freeform 75"/>
              <p:cNvSpPr>
                <a:spLocks/>
              </p:cNvSpPr>
              <p:nvPr/>
            </p:nvSpPr>
            <p:spPr bwMode="auto">
              <a:xfrm>
                <a:off x="496" y="909"/>
                <a:ext cx="98" cy="16"/>
              </a:xfrm>
              <a:custGeom>
                <a:avLst/>
                <a:gdLst>
                  <a:gd name="T0" fmla="*/ 98 w 98"/>
                  <a:gd name="T1" fmla="*/ 16 h 16"/>
                  <a:gd name="T2" fmla="*/ 98 w 98"/>
                  <a:gd name="T3" fmla="*/ 16 h 16"/>
                  <a:gd name="T4" fmla="*/ 86 w 98"/>
                  <a:gd name="T5" fmla="*/ 2 h 16"/>
                  <a:gd name="T6" fmla="*/ 86 w 98"/>
                  <a:gd name="T7" fmla="*/ 2 h 16"/>
                  <a:gd name="T8" fmla="*/ 83 w 98"/>
                  <a:gd name="T9" fmla="*/ 1 h 16"/>
                  <a:gd name="T10" fmla="*/ 78 w 98"/>
                  <a:gd name="T11" fmla="*/ 1 h 16"/>
                  <a:gd name="T12" fmla="*/ 78 w 98"/>
                  <a:gd name="T13" fmla="*/ 1 h 16"/>
                  <a:gd name="T14" fmla="*/ 64 w 98"/>
                  <a:gd name="T15" fmla="*/ 2 h 16"/>
                  <a:gd name="T16" fmla="*/ 50 w 98"/>
                  <a:gd name="T17" fmla="*/ 3 h 16"/>
                  <a:gd name="T18" fmla="*/ 50 w 98"/>
                  <a:gd name="T19" fmla="*/ 3 h 16"/>
                  <a:gd name="T20" fmla="*/ 34 w 98"/>
                  <a:gd name="T21" fmla="*/ 2 h 16"/>
                  <a:gd name="T22" fmla="*/ 19 w 98"/>
                  <a:gd name="T23" fmla="*/ 0 h 16"/>
                  <a:gd name="T24" fmla="*/ 19 w 98"/>
                  <a:gd name="T25" fmla="*/ 0 h 16"/>
                  <a:gd name="T26" fmla="*/ 17 w 98"/>
                  <a:gd name="T27" fmla="*/ 0 h 16"/>
                  <a:gd name="T28" fmla="*/ 14 w 98"/>
                  <a:gd name="T29" fmla="*/ 2 h 16"/>
                  <a:gd name="T30" fmla="*/ 14 w 98"/>
                  <a:gd name="T31" fmla="*/ 2 h 16"/>
                  <a:gd name="T32" fmla="*/ 0 w 98"/>
                  <a:gd name="T3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8" h="16">
                    <a:moveTo>
                      <a:pt x="98" y="16"/>
                    </a:moveTo>
                    <a:lnTo>
                      <a:pt x="98" y="16"/>
                    </a:lnTo>
                    <a:lnTo>
                      <a:pt x="86" y="2"/>
                    </a:lnTo>
                    <a:lnTo>
                      <a:pt x="86" y="2"/>
                    </a:lnTo>
                    <a:lnTo>
                      <a:pt x="83" y="1"/>
                    </a:lnTo>
                    <a:lnTo>
                      <a:pt x="78" y="1"/>
                    </a:lnTo>
                    <a:lnTo>
                      <a:pt x="78" y="1"/>
                    </a:lnTo>
                    <a:lnTo>
                      <a:pt x="64" y="2"/>
                    </a:lnTo>
                    <a:lnTo>
                      <a:pt x="50" y="3"/>
                    </a:lnTo>
                    <a:lnTo>
                      <a:pt x="50" y="3"/>
                    </a:lnTo>
                    <a:lnTo>
                      <a:pt x="34" y="2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17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0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6" name="Freeform 76"/>
              <p:cNvSpPr>
                <a:spLocks/>
              </p:cNvSpPr>
              <p:nvPr/>
            </p:nvSpPr>
            <p:spPr bwMode="auto">
              <a:xfrm>
                <a:off x="403" y="729"/>
                <a:ext cx="293" cy="195"/>
              </a:xfrm>
              <a:custGeom>
                <a:avLst/>
                <a:gdLst>
                  <a:gd name="T0" fmla="*/ 49 w 293"/>
                  <a:gd name="T1" fmla="*/ 195 h 195"/>
                  <a:gd name="T2" fmla="*/ 59 w 293"/>
                  <a:gd name="T3" fmla="*/ 163 h 195"/>
                  <a:gd name="T4" fmla="*/ 58 w 293"/>
                  <a:gd name="T5" fmla="*/ 159 h 195"/>
                  <a:gd name="T6" fmla="*/ 50 w 293"/>
                  <a:gd name="T7" fmla="*/ 153 h 195"/>
                  <a:gd name="T8" fmla="*/ 36 w 293"/>
                  <a:gd name="T9" fmla="*/ 138 h 195"/>
                  <a:gd name="T10" fmla="*/ 25 w 293"/>
                  <a:gd name="T11" fmla="*/ 121 h 195"/>
                  <a:gd name="T12" fmla="*/ 20 w 293"/>
                  <a:gd name="T13" fmla="*/ 102 h 195"/>
                  <a:gd name="T14" fmla="*/ 20 w 293"/>
                  <a:gd name="T15" fmla="*/ 93 h 195"/>
                  <a:gd name="T16" fmla="*/ 22 w 293"/>
                  <a:gd name="T17" fmla="*/ 75 h 195"/>
                  <a:gd name="T18" fmla="*/ 28 w 293"/>
                  <a:gd name="T19" fmla="*/ 59 h 195"/>
                  <a:gd name="T20" fmla="*/ 29 w 293"/>
                  <a:gd name="T21" fmla="*/ 58 h 195"/>
                  <a:gd name="T22" fmla="*/ 27 w 293"/>
                  <a:gd name="T23" fmla="*/ 54 h 195"/>
                  <a:gd name="T24" fmla="*/ 25 w 293"/>
                  <a:gd name="T25" fmla="*/ 53 h 195"/>
                  <a:gd name="T26" fmla="*/ 13 w 293"/>
                  <a:gd name="T27" fmla="*/ 44 h 195"/>
                  <a:gd name="T28" fmla="*/ 4 w 293"/>
                  <a:gd name="T29" fmla="*/ 32 h 195"/>
                  <a:gd name="T30" fmla="*/ 2 w 293"/>
                  <a:gd name="T31" fmla="*/ 27 h 195"/>
                  <a:gd name="T32" fmla="*/ 0 w 293"/>
                  <a:gd name="T33" fmla="*/ 16 h 195"/>
                  <a:gd name="T34" fmla="*/ 2 w 293"/>
                  <a:gd name="T35" fmla="*/ 10 h 195"/>
                  <a:gd name="T36" fmla="*/ 7 w 293"/>
                  <a:gd name="T37" fmla="*/ 5 h 195"/>
                  <a:gd name="T38" fmla="*/ 13 w 293"/>
                  <a:gd name="T39" fmla="*/ 2 h 195"/>
                  <a:gd name="T40" fmla="*/ 20 w 293"/>
                  <a:gd name="T41" fmla="*/ 4 h 195"/>
                  <a:gd name="T42" fmla="*/ 25 w 293"/>
                  <a:gd name="T43" fmla="*/ 8 h 195"/>
                  <a:gd name="T44" fmla="*/ 27 w 293"/>
                  <a:gd name="T45" fmla="*/ 11 h 195"/>
                  <a:gd name="T46" fmla="*/ 31 w 293"/>
                  <a:gd name="T47" fmla="*/ 19 h 195"/>
                  <a:gd name="T48" fmla="*/ 31 w 293"/>
                  <a:gd name="T49" fmla="*/ 27 h 195"/>
                  <a:gd name="T50" fmla="*/ 25 w 293"/>
                  <a:gd name="T51" fmla="*/ 39 h 195"/>
                  <a:gd name="T52" fmla="*/ 34 w 293"/>
                  <a:gd name="T53" fmla="*/ 44 h 195"/>
                  <a:gd name="T54" fmla="*/ 36 w 293"/>
                  <a:gd name="T55" fmla="*/ 44 h 195"/>
                  <a:gd name="T56" fmla="*/ 42 w 293"/>
                  <a:gd name="T57" fmla="*/ 42 h 195"/>
                  <a:gd name="T58" fmla="*/ 50 w 293"/>
                  <a:gd name="T59" fmla="*/ 33 h 195"/>
                  <a:gd name="T60" fmla="*/ 72 w 293"/>
                  <a:gd name="T61" fmla="*/ 19 h 195"/>
                  <a:gd name="T62" fmla="*/ 97 w 293"/>
                  <a:gd name="T63" fmla="*/ 9 h 195"/>
                  <a:gd name="T64" fmla="*/ 127 w 293"/>
                  <a:gd name="T65" fmla="*/ 2 h 195"/>
                  <a:gd name="T66" fmla="*/ 143 w 293"/>
                  <a:gd name="T67" fmla="*/ 2 h 195"/>
                  <a:gd name="T68" fmla="*/ 163 w 293"/>
                  <a:gd name="T69" fmla="*/ 4 h 195"/>
                  <a:gd name="T70" fmla="*/ 182 w 293"/>
                  <a:gd name="T71" fmla="*/ 7 h 195"/>
                  <a:gd name="T72" fmla="*/ 200 w 293"/>
                  <a:gd name="T73" fmla="*/ 13 h 195"/>
                  <a:gd name="T74" fmla="*/ 217 w 293"/>
                  <a:gd name="T75" fmla="*/ 21 h 195"/>
                  <a:gd name="T76" fmla="*/ 226 w 293"/>
                  <a:gd name="T77" fmla="*/ 14 h 195"/>
                  <a:gd name="T78" fmla="*/ 249 w 293"/>
                  <a:gd name="T79" fmla="*/ 1 h 195"/>
                  <a:gd name="T80" fmla="*/ 257 w 293"/>
                  <a:gd name="T81" fmla="*/ 0 h 195"/>
                  <a:gd name="T82" fmla="*/ 245 w 293"/>
                  <a:gd name="T83" fmla="*/ 45 h 195"/>
                  <a:gd name="T84" fmla="*/ 255 w 293"/>
                  <a:gd name="T85" fmla="*/ 57 h 195"/>
                  <a:gd name="T86" fmla="*/ 261 w 293"/>
                  <a:gd name="T87" fmla="*/ 70 h 195"/>
                  <a:gd name="T88" fmla="*/ 262 w 293"/>
                  <a:gd name="T89" fmla="*/ 72 h 195"/>
                  <a:gd name="T90" fmla="*/ 264 w 293"/>
                  <a:gd name="T91" fmla="*/ 74 h 195"/>
                  <a:gd name="T92" fmla="*/ 289 w 293"/>
                  <a:gd name="T93" fmla="*/ 83 h 195"/>
                  <a:gd name="T94" fmla="*/ 292 w 293"/>
                  <a:gd name="T95" fmla="*/ 85 h 195"/>
                  <a:gd name="T96" fmla="*/ 292 w 293"/>
                  <a:gd name="T97" fmla="*/ 89 h 195"/>
                  <a:gd name="T98" fmla="*/ 275 w 293"/>
                  <a:gd name="T99" fmla="*/ 130 h 195"/>
                  <a:gd name="T100" fmla="*/ 272 w 293"/>
                  <a:gd name="T101" fmla="*/ 134 h 195"/>
                  <a:gd name="T102" fmla="*/ 267 w 293"/>
                  <a:gd name="T103" fmla="*/ 135 h 195"/>
                  <a:gd name="T104" fmla="*/ 255 w 293"/>
                  <a:gd name="T105" fmla="*/ 135 h 195"/>
                  <a:gd name="T106" fmla="*/ 252 w 293"/>
                  <a:gd name="T107" fmla="*/ 136 h 195"/>
                  <a:gd name="T108" fmla="*/ 248 w 293"/>
                  <a:gd name="T109" fmla="*/ 139 h 195"/>
                  <a:gd name="T110" fmla="*/ 237 w 293"/>
                  <a:gd name="T111" fmla="*/ 150 h 195"/>
                  <a:gd name="T112" fmla="*/ 226 w 293"/>
                  <a:gd name="T113" fmla="*/ 159 h 195"/>
                  <a:gd name="T114" fmla="*/ 225 w 293"/>
                  <a:gd name="T115" fmla="*/ 164 h 195"/>
                  <a:gd name="T116" fmla="*/ 235 w 293"/>
                  <a:gd name="T117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3" h="195">
                    <a:moveTo>
                      <a:pt x="49" y="195"/>
                    </a:moveTo>
                    <a:lnTo>
                      <a:pt x="49" y="195"/>
                    </a:lnTo>
                    <a:lnTo>
                      <a:pt x="59" y="163"/>
                    </a:lnTo>
                    <a:lnTo>
                      <a:pt x="59" y="163"/>
                    </a:lnTo>
                    <a:lnTo>
                      <a:pt x="59" y="161"/>
                    </a:lnTo>
                    <a:lnTo>
                      <a:pt x="58" y="159"/>
                    </a:lnTo>
                    <a:lnTo>
                      <a:pt x="58" y="159"/>
                    </a:lnTo>
                    <a:lnTo>
                      <a:pt x="50" y="153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1" y="130"/>
                    </a:lnTo>
                    <a:lnTo>
                      <a:pt x="25" y="121"/>
                    </a:lnTo>
                    <a:lnTo>
                      <a:pt x="22" y="111"/>
                    </a:lnTo>
                    <a:lnTo>
                      <a:pt x="20" y="102"/>
                    </a:lnTo>
                    <a:lnTo>
                      <a:pt x="20" y="93"/>
                    </a:lnTo>
                    <a:lnTo>
                      <a:pt x="20" y="93"/>
                    </a:lnTo>
                    <a:lnTo>
                      <a:pt x="20" y="84"/>
                    </a:lnTo>
                    <a:lnTo>
                      <a:pt x="22" y="75"/>
                    </a:lnTo>
                    <a:lnTo>
                      <a:pt x="24" y="67"/>
                    </a:lnTo>
                    <a:lnTo>
                      <a:pt x="28" y="59"/>
                    </a:lnTo>
                    <a:lnTo>
                      <a:pt x="28" y="59"/>
                    </a:lnTo>
                    <a:lnTo>
                      <a:pt x="29" y="58"/>
                    </a:lnTo>
                    <a:lnTo>
                      <a:pt x="28" y="56"/>
                    </a:lnTo>
                    <a:lnTo>
                      <a:pt x="27" y="54"/>
                    </a:lnTo>
                    <a:lnTo>
                      <a:pt x="25" y="53"/>
                    </a:lnTo>
                    <a:lnTo>
                      <a:pt x="25" y="53"/>
                    </a:lnTo>
                    <a:lnTo>
                      <a:pt x="19" y="48"/>
                    </a:lnTo>
                    <a:lnTo>
                      <a:pt x="13" y="44"/>
                    </a:lnTo>
                    <a:lnTo>
                      <a:pt x="9" y="38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2" y="27"/>
                    </a:lnTo>
                    <a:lnTo>
                      <a:pt x="0" y="21"/>
                    </a:lnTo>
                    <a:lnTo>
                      <a:pt x="0" y="16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4" y="7"/>
                    </a:lnTo>
                    <a:lnTo>
                      <a:pt x="7" y="5"/>
                    </a:lnTo>
                    <a:lnTo>
                      <a:pt x="10" y="4"/>
                    </a:lnTo>
                    <a:lnTo>
                      <a:pt x="13" y="2"/>
                    </a:lnTo>
                    <a:lnTo>
                      <a:pt x="17" y="2"/>
                    </a:lnTo>
                    <a:lnTo>
                      <a:pt x="20" y="4"/>
                    </a:lnTo>
                    <a:lnTo>
                      <a:pt x="22" y="6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7" y="11"/>
                    </a:lnTo>
                    <a:lnTo>
                      <a:pt x="29" y="15"/>
                    </a:lnTo>
                    <a:lnTo>
                      <a:pt x="31" y="19"/>
                    </a:lnTo>
                    <a:lnTo>
                      <a:pt x="31" y="23"/>
                    </a:lnTo>
                    <a:lnTo>
                      <a:pt x="31" y="27"/>
                    </a:lnTo>
                    <a:lnTo>
                      <a:pt x="29" y="31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34" y="44"/>
                    </a:lnTo>
                    <a:lnTo>
                      <a:pt x="34" y="44"/>
                    </a:lnTo>
                    <a:lnTo>
                      <a:pt x="36" y="44"/>
                    </a:lnTo>
                    <a:lnTo>
                      <a:pt x="38" y="44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50" y="33"/>
                    </a:lnTo>
                    <a:lnTo>
                      <a:pt x="60" y="25"/>
                    </a:lnTo>
                    <a:lnTo>
                      <a:pt x="72" y="19"/>
                    </a:lnTo>
                    <a:lnTo>
                      <a:pt x="84" y="13"/>
                    </a:lnTo>
                    <a:lnTo>
                      <a:pt x="97" y="9"/>
                    </a:lnTo>
                    <a:lnTo>
                      <a:pt x="112" y="5"/>
                    </a:lnTo>
                    <a:lnTo>
                      <a:pt x="127" y="2"/>
                    </a:lnTo>
                    <a:lnTo>
                      <a:pt x="143" y="2"/>
                    </a:lnTo>
                    <a:lnTo>
                      <a:pt x="143" y="2"/>
                    </a:lnTo>
                    <a:lnTo>
                      <a:pt x="153" y="2"/>
                    </a:lnTo>
                    <a:lnTo>
                      <a:pt x="163" y="4"/>
                    </a:lnTo>
                    <a:lnTo>
                      <a:pt x="172" y="5"/>
                    </a:lnTo>
                    <a:lnTo>
                      <a:pt x="182" y="7"/>
                    </a:lnTo>
                    <a:lnTo>
                      <a:pt x="191" y="10"/>
                    </a:lnTo>
                    <a:lnTo>
                      <a:pt x="200" y="13"/>
                    </a:lnTo>
                    <a:lnTo>
                      <a:pt x="208" y="17"/>
                    </a:lnTo>
                    <a:lnTo>
                      <a:pt x="217" y="21"/>
                    </a:lnTo>
                    <a:lnTo>
                      <a:pt x="217" y="21"/>
                    </a:lnTo>
                    <a:lnTo>
                      <a:pt x="226" y="14"/>
                    </a:lnTo>
                    <a:lnTo>
                      <a:pt x="237" y="7"/>
                    </a:lnTo>
                    <a:lnTo>
                      <a:pt x="249" y="1"/>
                    </a:lnTo>
                    <a:lnTo>
                      <a:pt x="253" y="0"/>
                    </a:lnTo>
                    <a:lnTo>
                      <a:pt x="257" y="0"/>
                    </a:lnTo>
                    <a:lnTo>
                      <a:pt x="245" y="45"/>
                    </a:lnTo>
                    <a:lnTo>
                      <a:pt x="245" y="45"/>
                    </a:lnTo>
                    <a:lnTo>
                      <a:pt x="251" y="51"/>
                    </a:lnTo>
                    <a:lnTo>
                      <a:pt x="255" y="57"/>
                    </a:lnTo>
                    <a:lnTo>
                      <a:pt x="258" y="63"/>
                    </a:lnTo>
                    <a:lnTo>
                      <a:pt x="261" y="70"/>
                    </a:lnTo>
                    <a:lnTo>
                      <a:pt x="261" y="70"/>
                    </a:lnTo>
                    <a:lnTo>
                      <a:pt x="262" y="72"/>
                    </a:lnTo>
                    <a:lnTo>
                      <a:pt x="264" y="74"/>
                    </a:lnTo>
                    <a:lnTo>
                      <a:pt x="264" y="74"/>
                    </a:lnTo>
                    <a:lnTo>
                      <a:pt x="289" y="83"/>
                    </a:lnTo>
                    <a:lnTo>
                      <a:pt x="289" y="83"/>
                    </a:lnTo>
                    <a:lnTo>
                      <a:pt x="291" y="84"/>
                    </a:lnTo>
                    <a:lnTo>
                      <a:pt x="292" y="85"/>
                    </a:lnTo>
                    <a:lnTo>
                      <a:pt x="293" y="87"/>
                    </a:lnTo>
                    <a:lnTo>
                      <a:pt x="292" y="89"/>
                    </a:lnTo>
                    <a:lnTo>
                      <a:pt x="275" y="130"/>
                    </a:lnTo>
                    <a:lnTo>
                      <a:pt x="275" y="130"/>
                    </a:lnTo>
                    <a:lnTo>
                      <a:pt x="274" y="132"/>
                    </a:lnTo>
                    <a:lnTo>
                      <a:pt x="272" y="134"/>
                    </a:lnTo>
                    <a:lnTo>
                      <a:pt x="270" y="135"/>
                    </a:lnTo>
                    <a:lnTo>
                      <a:pt x="267" y="135"/>
                    </a:lnTo>
                    <a:lnTo>
                      <a:pt x="267" y="135"/>
                    </a:lnTo>
                    <a:lnTo>
                      <a:pt x="255" y="135"/>
                    </a:lnTo>
                    <a:lnTo>
                      <a:pt x="255" y="135"/>
                    </a:lnTo>
                    <a:lnTo>
                      <a:pt x="252" y="136"/>
                    </a:lnTo>
                    <a:lnTo>
                      <a:pt x="250" y="137"/>
                    </a:lnTo>
                    <a:lnTo>
                      <a:pt x="248" y="139"/>
                    </a:lnTo>
                    <a:lnTo>
                      <a:pt x="248" y="139"/>
                    </a:lnTo>
                    <a:lnTo>
                      <a:pt x="237" y="150"/>
                    </a:lnTo>
                    <a:lnTo>
                      <a:pt x="226" y="159"/>
                    </a:lnTo>
                    <a:lnTo>
                      <a:pt x="226" y="159"/>
                    </a:lnTo>
                    <a:lnTo>
                      <a:pt x="225" y="161"/>
                    </a:lnTo>
                    <a:lnTo>
                      <a:pt x="225" y="164"/>
                    </a:lnTo>
                    <a:lnTo>
                      <a:pt x="225" y="164"/>
                    </a:lnTo>
                    <a:lnTo>
                      <a:pt x="235" y="19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7" name="Line 77"/>
              <p:cNvSpPr>
                <a:spLocks noChangeShapeType="1"/>
              </p:cNvSpPr>
              <p:nvPr/>
            </p:nvSpPr>
            <p:spPr bwMode="auto">
              <a:xfrm>
                <a:off x="425" y="766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8" name="Freeform 78"/>
              <p:cNvSpPr>
                <a:spLocks/>
              </p:cNvSpPr>
              <p:nvPr/>
            </p:nvSpPr>
            <p:spPr bwMode="auto">
              <a:xfrm>
                <a:off x="384" y="774"/>
                <a:ext cx="32" cy="6"/>
              </a:xfrm>
              <a:custGeom>
                <a:avLst/>
                <a:gdLst>
                  <a:gd name="T0" fmla="*/ 0 w 32"/>
                  <a:gd name="T1" fmla="*/ 0 h 6"/>
                  <a:gd name="T2" fmla="*/ 0 w 32"/>
                  <a:gd name="T3" fmla="*/ 0 h 6"/>
                  <a:gd name="T4" fmla="*/ 7 w 32"/>
                  <a:gd name="T5" fmla="*/ 4 h 6"/>
                  <a:gd name="T6" fmla="*/ 16 w 32"/>
                  <a:gd name="T7" fmla="*/ 6 h 6"/>
                  <a:gd name="T8" fmla="*/ 24 w 32"/>
                  <a:gd name="T9" fmla="*/ 6 h 6"/>
                  <a:gd name="T10" fmla="*/ 32 w 32"/>
                  <a:gd name="T11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6">
                    <a:moveTo>
                      <a:pt x="0" y="0"/>
                    </a:moveTo>
                    <a:lnTo>
                      <a:pt x="0" y="0"/>
                    </a:lnTo>
                    <a:lnTo>
                      <a:pt x="7" y="4"/>
                    </a:lnTo>
                    <a:lnTo>
                      <a:pt x="16" y="6"/>
                    </a:lnTo>
                    <a:lnTo>
                      <a:pt x="24" y="6"/>
                    </a:lnTo>
                    <a:lnTo>
                      <a:pt x="32" y="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9" name="Freeform 79"/>
              <p:cNvSpPr>
                <a:spLocks/>
              </p:cNvSpPr>
              <p:nvPr/>
            </p:nvSpPr>
            <p:spPr bwMode="auto">
              <a:xfrm>
                <a:off x="522" y="674"/>
                <a:ext cx="46" cy="46"/>
              </a:xfrm>
              <a:custGeom>
                <a:avLst/>
                <a:gdLst>
                  <a:gd name="T0" fmla="*/ 0 w 46"/>
                  <a:gd name="T1" fmla="*/ 24 h 46"/>
                  <a:gd name="T2" fmla="*/ 0 w 46"/>
                  <a:gd name="T3" fmla="*/ 24 h 46"/>
                  <a:gd name="T4" fmla="*/ 1 w 46"/>
                  <a:gd name="T5" fmla="*/ 28 h 46"/>
                  <a:gd name="T6" fmla="*/ 2 w 46"/>
                  <a:gd name="T7" fmla="*/ 32 h 46"/>
                  <a:gd name="T8" fmla="*/ 4 w 46"/>
                  <a:gd name="T9" fmla="*/ 36 h 46"/>
                  <a:gd name="T10" fmla="*/ 7 w 46"/>
                  <a:gd name="T11" fmla="*/ 39 h 46"/>
                  <a:gd name="T12" fmla="*/ 10 w 46"/>
                  <a:gd name="T13" fmla="*/ 42 h 46"/>
                  <a:gd name="T14" fmla="*/ 14 w 46"/>
                  <a:gd name="T15" fmla="*/ 44 h 46"/>
                  <a:gd name="T16" fmla="*/ 18 w 46"/>
                  <a:gd name="T17" fmla="*/ 46 h 46"/>
                  <a:gd name="T18" fmla="*/ 24 w 46"/>
                  <a:gd name="T19" fmla="*/ 46 h 46"/>
                  <a:gd name="T20" fmla="*/ 24 w 46"/>
                  <a:gd name="T21" fmla="*/ 46 h 46"/>
                  <a:gd name="T22" fmla="*/ 28 w 46"/>
                  <a:gd name="T23" fmla="*/ 46 h 46"/>
                  <a:gd name="T24" fmla="*/ 33 w 46"/>
                  <a:gd name="T25" fmla="*/ 44 h 46"/>
                  <a:gd name="T26" fmla="*/ 36 w 46"/>
                  <a:gd name="T27" fmla="*/ 42 h 46"/>
                  <a:gd name="T28" fmla="*/ 40 w 46"/>
                  <a:gd name="T29" fmla="*/ 39 h 46"/>
                  <a:gd name="T30" fmla="*/ 42 w 46"/>
                  <a:gd name="T31" fmla="*/ 36 h 46"/>
                  <a:gd name="T32" fmla="*/ 45 w 46"/>
                  <a:gd name="T33" fmla="*/ 32 h 46"/>
                  <a:gd name="T34" fmla="*/ 46 w 46"/>
                  <a:gd name="T35" fmla="*/ 28 h 46"/>
                  <a:gd name="T36" fmla="*/ 46 w 46"/>
                  <a:gd name="T37" fmla="*/ 24 h 46"/>
                  <a:gd name="T38" fmla="*/ 46 w 46"/>
                  <a:gd name="T39" fmla="*/ 24 h 46"/>
                  <a:gd name="T40" fmla="*/ 46 w 46"/>
                  <a:gd name="T41" fmla="*/ 18 h 46"/>
                  <a:gd name="T42" fmla="*/ 45 w 46"/>
                  <a:gd name="T43" fmla="*/ 14 h 46"/>
                  <a:gd name="T44" fmla="*/ 42 w 46"/>
                  <a:gd name="T45" fmla="*/ 10 h 46"/>
                  <a:gd name="T46" fmla="*/ 40 w 46"/>
                  <a:gd name="T47" fmla="*/ 7 h 46"/>
                  <a:gd name="T48" fmla="*/ 36 w 46"/>
                  <a:gd name="T49" fmla="*/ 4 h 46"/>
                  <a:gd name="T50" fmla="*/ 33 w 46"/>
                  <a:gd name="T51" fmla="*/ 2 h 46"/>
                  <a:gd name="T52" fmla="*/ 28 w 46"/>
                  <a:gd name="T53" fmla="*/ 1 h 46"/>
                  <a:gd name="T54" fmla="*/ 24 w 46"/>
                  <a:gd name="T55" fmla="*/ 0 h 46"/>
                  <a:gd name="T56" fmla="*/ 24 w 46"/>
                  <a:gd name="T57" fmla="*/ 0 h 46"/>
                  <a:gd name="T58" fmla="*/ 18 w 46"/>
                  <a:gd name="T59" fmla="*/ 1 h 46"/>
                  <a:gd name="T60" fmla="*/ 14 w 46"/>
                  <a:gd name="T61" fmla="*/ 2 h 46"/>
                  <a:gd name="T62" fmla="*/ 10 w 46"/>
                  <a:gd name="T63" fmla="*/ 4 h 46"/>
                  <a:gd name="T64" fmla="*/ 7 w 46"/>
                  <a:gd name="T65" fmla="*/ 7 h 46"/>
                  <a:gd name="T66" fmla="*/ 4 w 46"/>
                  <a:gd name="T67" fmla="*/ 10 h 46"/>
                  <a:gd name="T68" fmla="*/ 2 w 46"/>
                  <a:gd name="T69" fmla="*/ 14 h 46"/>
                  <a:gd name="T70" fmla="*/ 1 w 46"/>
                  <a:gd name="T71" fmla="*/ 18 h 46"/>
                  <a:gd name="T72" fmla="*/ 0 w 46"/>
                  <a:gd name="T73" fmla="*/ 24 h 46"/>
                  <a:gd name="T74" fmla="*/ 0 w 46"/>
                  <a:gd name="T75" fmla="*/ 2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6" h="46">
                    <a:moveTo>
                      <a:pt x="0" y="24"/>
                    </a:moveTo>
                    <a:lnTo>
                      <a:pt x="0" y="24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6"/>
                    </a:lnTo>
                    <a:lnTo>
                      <a:pt x="7" y="39"/>
                    </a:lnTo>
                    <a:lnTo>
                      <a:pt x="10" y="42"/>
                    </a:lnTo>
                    <a:lnTo>
                      <a:pt x="14" y="44"/>
                    </a:lnTo>
                    <a:lnTo>
                      <a:pt x="18" y="46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28" y="46"/>
                    </a:lnTo>
                    <a:lnTo>
                      <a:pt x="33" y="44"/>
                    </a:lnTo>
                    <a:lnTo>
                      <a:pt x="36" y="42"/>
                    </a:lnTo>
                    <a:lnTo>
                      <a:pt x="40" y="39"/>
                    </a:lnTo>
                    <a:lnTo>
                      <a:pt x="42" y="36"/>
                    </a:lnTo>
                    <a:lnTo>
                      <a:pt x="45" y="32"/>
                    </a:lnTo>
                    <a:lnTo>
                      <a:pt x="46" y="28"/>
                    </a:lnTo>
                    <a:lnTo>
                      <a:pt x="46" y="24"/>
                    </a:lnTo>
                    <a:lnTo>
                      <a:pt x="46" y="24"/>
                    </a:lnTo>
                    <a:lnTo>
                      <a:pt x="46" y="18"/>
                    </a:lnTo>
                    <a:lnTo>
                      <a:pt x="45" y="14"/>
                    </a:lnTo>
                    <a:lnTo>
                      <a:pt x="42" y="10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3" y="2"/>
                    </a:lnTo>
                    <a:lnTo>
                      <a:pt x="28" y="1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1"/>
                    </a:lnTo>
                    <a:lnTo>
                      <a:pt x="14" y="2"/>
                    </a:lnTo>
                    <a:lnTo>
                      <a:pt x="10" y="4"/>
                    </a:lnTo>
                    <a:lnTo>
                      <a:pt x="7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0" name="Freeform 80"/>
              <p:cNvSpPr>
                <a:spLocks/>
              </p:cNvSpPr>
              <p:nvPr/>
            </p:nvSpPr>
            <p:spPr bwMode="auto">
              <a:xfrm>
                <a:off x="1048" y="404"/>
                <a:ext cx="87" cy="34"/>
              </a:xfrm>
              <a:custGeom>
                <a:avLst/>
                <a:gdLst>
                  <a:gd name="T0" fmla="*/ 70 w 87"/>
                  <a:gd name="T1" fmla="*/ 27 h 34"/>
                  <a:gd name="T2" fmla="*/ 87 w 87"/>
                  <a:gd name="T3" fmla="*/ 0 h 34"/>
                  <a:gd name="T4" fmla="*/ 0 w 87"/>
                  <a:gd name="T5" fmla="*/ 0 h 34"/>
                  <a:gd name="T6" fmla="*/ 0 w 87"/>
                  <a:gd name="T7" fmla="*/ 0 h 34"/>
                  <a:gd name="T8" fmla="*/ 21 w 87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4">
                    <a:moveTo>
                      <a:pt x="70" y="27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1" y="3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1" name="Freeform 81"/>
              <p:cNvSpPr>
                <a:spLocks/>
              </p:cNvSpPr>
              <p:nvPr/>
            </p:nvSpPr>
            <p:spPr bwMode="auto">
              <a:xfrm>
                <a:off x="1062" y="432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73 w 73"/>
                  <a:gd name="T3" fmla="*/ 0 h 18"/>
                  <a:gd name="T4" fmla="*/ 64 w 73"/>
                  <a:gd name="T5" fmla="*/ 4 h 18"/>
                  <a:gd name="T6" fmla="*/ 54 w 73"/>
                  <a:gd name="T7" fmla="*/ 8 h 18"/>
                  <a:gd name="T8" fmla="*/ 38 w 73"/>
                  <a:gd name="T9" fmla="*/ 14 h 18"/>
                  <a:gd name="T10" fmla="*/ 24 w 73"/>
                  <a:gd name="T11" fmla="*/ 16 h 18"/>
                  <a:gd name="T12" fmla="*/ 12 w 73"/>
                  <a:gd name="T13" fmla="*/ 18 h 18"/>
                  <a:gd name="T14" fmla="*/ 0 w 73"/>
                  <a:gd name="T1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73" y="0"/>
                    </a:lnTo>
                    <a:lnTo>
                      <a:pt x="64" y="4"/>
                    </a:lnTo>
                    <a:lnTo>
                      <a:pt x="54" y="8"/>
                    </a:lnTo>
                    <a:lnTo>
                      <a:pt x="38" y="14"/>
                    </a:lnTo>
                    <a:lnTo>
                      <a:pt x="24" y="16"/>
                    </a:lnTo>
                    <a:lnTo>
                      <a:pt x="12" y="18"/>
                    </a:lnTo>
                    <a:lnTo>
                      <a:pt x="0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2" name="Freeform 82"/>
              <p:cNvSpPr>
                <a:spLocks/>
              </p:cNvSpPr>
              <p:nvPr/>
            </p:nvSpPr>
            <p:spPr bwMode="auto">
              <a:xfrm>
                <a:off x="1091" y="453"/>
                <a:ext cx="27" cy="2"/>
              </a:xfrm>
              <a:custGeom>
                <a:avLst/>
                <a:gdLst>
                  <a:gd name="T0" fmla="*/ 27 w 27"/>
                  <a:gd name="T1" fmla="*/ 0 h 2"/>
                  <a:gd name="T2" fmla="*/ 27 w 27"/>
                  <a:gd name="T3" fmla="*/ 0 h 2"/>
                  <a:gd name="T4" fmla="*/ 18 w 27"/>
                  <a:gd name="T5" fmla="*/ 2 h 2"/>
                  <a:gd name="T6" fmla="*/ 11 w 27"/>
                  <a:gd name="T7" fmla="*/ 2 h 2"/>
                  <a:gd name="T8" fmla="*/ 0 w 27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">
                    <a:moveTo>
                      <a:pt x="27" y="0"/>
                    </a:moveTo>
                    <a:lnTo>
                      <a:pt x="27" y="0"/>
                    </a:lnTo>
                    <a:lnTo>
                      <a:pt x="18" y="2"/>
                    </a:lnTo>
                    <a:lnTo>
                      <a:pt x="11" y="2"/>
                    </a:lnTo>
                    <a:lnTo>
                      <a:pt x="0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3" name="Line 83"/>
              <p:cNvSpPr>
                <a:spLocks noChangeShapeType="1"/>
              </p:cNvSpPr>
              <p:nvPr/>
            </p:nvSpPr>
            <p:spPr bwMode="auto">
              <a:xfrm>
                <a:off x="1137" y="45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4" name="Freeform 84"/>
              <p:cNvSpPr>
                <a:spLocks noEditPoints="1"/>
              </p:cNvSpPr>
              <p:nvPr/>
            </p:nvSpPr>
            <p:spPr bwMode="auto">
              <a:xfrm>
                <a:off x="993" y="465"/>
                <a:ext cx="197" cy="220"/>
              </a:xfrm>
              <a:custGeom>
                <a:avLst/>
                <a:gdLst>
                  <a:gd name="T0" fmla="*/ 188 w 197"/>
                  <a:gd name="T1" fmla="*/ 38 h 220"/>
                  <a:gd name="T2" fmla="*/ 176 w 197"/>
                  <a:gd name="T3" fmla="*/ 24 h 220"/>
                  <a:gd name="T4" fmla="*/ 143 w 197"/>
                  <a:gd name="T5" fmla="*/ 6 h 220"/>
                  <a:gd name="T6" fmla="*/ 82 w 197"/>
                  <a:gd name="T7" fmla="*/ 0 h 220"/>
                  <a:gd name="T8" fmla="*/ 55 w 197"/>
                  <a:gd name="T9" fmla="*/ 6 h 220"/>
                  <a:gd name="T10" fmla="*/ 22 w 197"/>
                  <a:gd name="T11" fmla="*/ 24 h 220"/>
                  <a:gd name="T12" fmla="*/ 9 w 197"/>
                  <a:gd name="T13" fmla="*/ 38 h 220"/>
                  <a:gd name="T14" fmla="*/ 0 w 197"/>
                  <a:gd name="T15" fmla="*/ 187 h 220"/>
                  <a:gd name="T16" fmla="*/ 6 w 197"/>
                  <a:gd name="T17" fmla="*/ 205 h 220"/>
                  <a:gd name="T18" fmla="*/ 21 w 197"/>
                  <a:gd name="T19" fmla="*/ 217 h 220"/>
                  <a:gd name="T20" fmla="*/ 165 w 197"/>
                  <a:gd name="T21" fmla="*/ 220 h 220"/>
                  <a:gd name="T22" fmla="*/ 177 w 197"/>
                  <a:gd name="T23" fmla="*/ 217 h 220"/>
                  <a:gd name="T24" fmla="*/ 191 w 197"/>
                  <a:gd name="T25" fmla="*/ 205 h 220"/>
                  <a:gd name="T26" fmla="*/ 197 w 197"/>
                  <a:gd name="T27" fmla="*/ 187 h 220"/>
                  <a:gd name="T28" fmla="*/ 88 w 197"/>
                  <a:gd name="T29" fmla="*/ 156 h 220"/>
                  <a:gd name="T30" fmla="*/ 71 w 197"/>
                  <a:gd name="T31" fmla="*/ 152 h 220"/>
                  <a:gd name="T32" fmla="*/ 65 w 197"/>
                  <a:gd name="T33" fmla="*/ 149 h 220"/>
                  <a:gd name="T34" fmla="*/ 74 w 197"/>
                  <a:gd name="T35" fmla="*/ 129 h 220"/>
                  <a:gd name="T36" fmla="*/ 89 w 197"/>
                  <a:gd name="T37" fmla="*/ 134 h 220"/>
                  <a:gd name="T38" fmla="*/ 96 w 197"/>
                  <a:gd name="T39" fmla="*/ 135 h 220"/>
                  <a:gd name="T40" fmla="*/ 103 w 197"/>
                  <a:gd name="T41" fmla="*/ 133 h 220"/>
                  <a:gd name="T42" fmla="*/ 106 w 197"/>
                  <a:gd name="T43" fmla="*/ 129 h 220"/>
                  <a:gd name="T44" fmla="*/ 105 w 197"/>
                  <a:gd name="T45" fmla="*/ 127 h 220"/>
                  <a:gd name="T46" fmla="*/ 103 w 197"/>
                  <a:gd name="T47" fmla="*/ 125 h 220"/>
                  <a:gd name="T48" fmla="*/ 93 w 197"/>
                  <a:gd name="T49" fmla="*/ 119 h 220"/>
                  <a:gd name="T50" fmla="*/ 78 w 197"/>
                  <a:gd name="T51" fmla="*/ 113 h 220"/>
                  <a:gd name="T52" fmla="*/ 74 w 197"/>
                  <a:gd name="T53" fmla="*/ 110 h 220"/>
                  <a:gd name="T54" fmla="*/ 67 w 197"/>
                  <a:gd name="T55" fmla="*/ 97 h 220"/>
                  <a:gd name="T56" fmla="*/ 66 w 197"/>
                  <a:gd name="T57" fmla="*/ 92 h 220"/>
                  <a:gd name="T58" fmla="*/ 70 w 197"/>
                  <a:gd name="T59" fmla="*/ 79 h 220"/>
                  <a:gd name="T60" fmla="*/ 80 w 197"/>
                  <a:gd name="T61" fmla="*/ 69 h 220"/>
                  <a:gd name="T62" fmla="*/ 89 w 197"/>
                  <a:gd name="T63" fmla="*/ 65 h 220"/>
                  <a:gd name="T64" fmla="*/ 109 w 197"/>
                  <a:gd name="T65" fmla="*/ 64 h 220"/>
                  <a:gd name="T66" fmla="*/ 127 w 197"/>
                  <a:gd name="T67" fmla="*/ 69 h 220"/>
                  <a:gd name="T68" fmla="*/ 123 w 197"/>
                  <a:gd name="T69" fmla="*/ 91 h 220"/>
                  <a:gd name="T70" fmla="*/ 113 w 197"/>
                  <a:gd name="T71" fmla="*/ 86 h 220"/>
                  <a:gd name="T72" fmla="*/ 102 w 197"/>
                  <a:gd name="T73" fmla="*/ 84 h 220"/>
                  <a:gd name="T74" fmla="*/ 95 w 197"/>
                  <a:gd name="T75" fmla="*/ 86 h 220"/>
                  <a:gd name="T76" fmla="*/ 94 w 197"/>
                  <a:gd name="T77" fmla="*/ 88 h 220"/>
                  <a:gd name="T78" fmla="*/ 93 w 197"/>
                  <a:gd name="T79" fmla="*/ 90 h 220"/>
                  <a:gd name="T80" fmla="*/ 96 w 197"/>
                  <a:gd name="T81" fmla="*/ 94 h 220"/>
                  <a:gd name="T82" fmla="*/ 107 w 197"/>
                  <a:gd name="T83" fmla="*/ 99 h 220"/>
                  <a:gd name="T84" fmla="*/ 113 w 197"/>
                  <a:gd name="T85" fmla="*/ 101 h 220"/>
                  <a:gd name="T86" fmla="*/ 127 w 197"/>
                  <a:gd name="T87" fmla="*/ 110 h 220"/>
                  <a:gd name="T88" fmla="*/ 132 w 197"/>
                  <a:gd name="T89" fmla="*/ 122 h 220"/>
                  <a:gd name="T90" fmla="*/ 133 w 197"/>
                  <a:gd name="T91" fmla="*/ 127 h 220"/>
                  <a:gd name="T92" fmla="*/ 129 w 197"/>
                  <a:gd name="T93" fmla="*/ 141 h 220"/>
                  <a:gd name="T94" fmla="*/ 118 w 197"/>
                  <a:gd name="T95" fmla="*/ 151 h 220"/>
                  <a:gd name="T96" fmla="*/ 108 w 197"/>
                  <a:gd name="T97" fmla="*/ 15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7" h="220">
                    <a:moveTo>
                      <a:pt x="188" y="41"/>
                    </a:moveTo>
                    <a:lnTo>
                      <a:pt x="188" y="41"/>
                    </a:lnTo>
                    <a:lnTo>
                      <a:pt x="188" y="38"/>
                    </a:lnTo>
                    <a:lnTo>
                      <a:pt x="186" y="35"/>
                    </a:lnTo>
                    <a:lnTo>
                      <a:pt x="182" y="30"/>
                    </a:lnTo>
                    <a:lnTo>
                      <a:pt x="176" y="24"/>
                    </a:lnTo>
                    <a:lnTo>
                      <a:pt x="167" y="18"/>
                    </a:lnTo>
                    <a:lnTo>
                      <a:pt x="155" y="11"/>
                    </a:lnTo>
                    <a:lnTo>
                      <a:pt x="143" y="6"/>
                    </a:lnTo>
                    <a:lnTo>
                      <a:pt x="130" y="2"/>
                    </a:lnTo>
                    <a:lnTo>
                      <a:pt x="115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8" y="2"/>
                    </a:lnTo>
                    <a:lnTo>
                      <a:pt x="55" y="6"/>
                    </a:lnTo>
                    <a:lnTo>
                      <a:pt x="42" y="11"/>
                    </a:lnTo>
                    <a:lnTo>
                      <a:pt x="31" y="18"/>
                    </a:lnTo>
                    <a:lnTo>
                      <a:pt x="22" y="24"/>
                    </a:lnTo>
                    <a:lnTo>
                      <a:pt x="15" y="30"/>
                    </a:lnTo>
                    <a:lnTo>
                      <a:pt x="10" y="35"/>
                    </a:lnTo>
                    <a:lnTo>
                      <a:pt x="9" y="38"/>
                    </a:lnTo>
                    <a:lnTo>
                      <a:pt x="9" y="41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3"/>
                    </a:lnTo>
                    <a:lnTo>
                      <a:pt x="3" y="200"/>
                    </a:lnTo>
                    <a:lnTo>
                      <a:pt x="6" y="205"/>
                    </a:lnTo>
                    <a:lnTo>
                      <a:pt x="9" y="210"/>
                    </a:lnTo>
                    <a:lnTo>
                      <a:pt x="14" y="214"/>
                    </a:lnTo>
                    <a:lnTo>
                      <a:pt x="21" y="217"/>
                    </a:lnTo>
                    <a:lnTo>
                      <a:pt x="27" y="219"/>
                    </a:lnTo>
                    <a:lnTo>
                      <a:pt x="33" y="220"/>
                    </a:lnTo>
                    <a:lnTo>
                      <a:pt x="165" y="220"/>
                    </a:lnTo>
                    <a:lnTo>
                      <a:pt x="165" y="220"/>
                    </a:lnTo>
                    <a:lnTo>
                      <a:pt x="171" y="219"/>
                    </a:lnTo>
                    <a:lnTo>
                      <a:pt x="177" y="217"/>
                    </a:lnTo>
                    <a:lnTo>
                      <a:pt x="183" y="214"/>
                    </a:lnTo>
                    <a:lnTo>
                      <a:pt x="187" y="210"/>
                    </a:lnTo>
                    <a:lnTo>
                      <a:pt x="191" y="205"/>
                    </a:lnTo>
                    <a:lnTo>
                      <a:pt x="194" y="200"/>
                    </a:lnTo>
                    <a:lnTo>
                      <a:pt x="196" y="193"/>
                    </a:lnTo>
                    <a:lnTo>
                      <a:pt x="197" y="187"/>
                    </a:lnTo>
                    <a:lnTo>
                      <a:pt x="188" y="41"/>
                    </a:lnTo>
                    <a:close/>
                    <a:moveTo>
                      <a:pt x="88" y="169"/>
                    </a:moveTo>
                    <a:lnTo>
                      <a:pt x="88" y="156"/>
                    </a:lnTo>
                    <a:lnTo>
                      <a:pt x="88" y="156"/>
                    </a:lnTo>
                    <a:lnTo>
                      <a:pt x="76" y="153"/>
                    </a:lnTo>
                    <a:lnTo>
                      <a:pt x="71" y="152"/>
                    </a:lnTo>
                    <a:lnTo>
                      <a:pt x="67" y="150"/>
                    </a:lnTo>
                    <a:lnTo>
                      <a:pt x="67" y="150"/>
                    </a:lnTo>
                    <a:lnTo>
                      <a:pt x="65" y="149"/>
                    </a:lnTo>
                    <a:lnTo>
                      <a:pt x="71" y="128"/>
                    </a:lnTo>
                    <a:lnTo>
                      <a:pt x="74" y="129"/>
                    </a:lnTo>
                    <a:lnTo>
                      <a:pt x="74" y="129"/>
                    </a:lnTo>
                    <a:lnTo>
                      <a:pt x="78" y="131"/>
                    </a:lnTo>
                    <a:lnTo>
                      <a:pt x="83" y="133"/>
                    </a:lnTo>
                    <a:lnTo>
                      <a:pt x="89" y="134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100" y="134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5" y="132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5" y="127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99" y="122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82" y="115"/>
                    </a:lnTo>
                    <a:lnTo>
                      <a:pt x="78" y="113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1" y="106"/>
                    </a:lnTo>
                    <a:lnTo>
                      <a:pt x="68" y="102"/>
                    </a:lnTo>
                    <a:lnTo>
                      <a:pt x="67" y="97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7" y="88"/>
                    </a:lnTo>
                    <a:lnTo>
                      <a:pt x="68" y="82"/>
                    </a:lnTo>
                    <a:lnTo>
                      <a:pt x="70" y="79"/>
                    </a:lnTo>
                    <a:lnTo>
                      <a:pt x="72" y="75"/>
                    </a:lnTo>
                    <a:lnTo>
                      <a:pt x="76" y="72"/>
                    </a:lnTo>
                    <a:lnTo>
                      <a:pt x="80" y="69"/>
                    </a:lnTo>
                    <a:lnTo>
                      <a:pt x="84" y="67"/>
                    </a:lnTo>
                    <a:lnTo>
                      <a:pt x="89" y="65"/>
                    </a:lnTo>
                    <a:lnTo>
                      <a:pt x="89" y="65"/>
                    </a:lnTo>
                    <a:lnTo>
                      <a:pt x="89" y="52"/>
                    </a:lnTo>
                    <a:lnTo>
                      <a:pt x="109" y="52"/>
                    </a:lnTo>
                    <a:lnTo>
                      <a:pt x="109" y="64"/>
                    </a:lnTo>
                    <a:lnTo>
                      <a:pt x="109" y="64"/>
                    </a:lnTo>
                    <a:lnTo>
                      <a:pt x="119" y="66"/>
                    </a:lnTo>
                    <a:lnTo>
                      <a:pt x="127" y="69"/>
                    </a:lnTo>
                    <a:lnTo>
                      <a:pt x="127" y="69"/>
                    </a:lnTo>
                    <a:lnTo>
                      <a:pt x="129" y="70"/>
                    </a:lnTo>
                    <a:lnTo>
                      <a:pt x="123" y="91"/>
                    </a:lnTo>
                    <a:lnTo>
                      <a:pt x="120" y="90"/>
                    </a:lnTo>
                    <a:lnTo>
                      <a:pt x="120" y="90"/>
                    </a:lnTo>
                    <a:lnTo>
                      <a:pt x="113" y="86"/>
                    </a:lnTo>
                    <a:lnTo>
                      <a:pt x="108" y="85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97" y="85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4" y="88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4" y="92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100" y="96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13" y="101"/>
                    </a:lnTo>
                    <a:lnTo>
                      <a:pt x="118" y="104"/>
                    </a:lnTo>
                    <a:lnTo>
                      <a:pt x="122" y="107"/>
                    </a:lnTo>
                    <a:lnTo>
                      <a:pt x="127" y="110"/>
                    </a:lnTo>
                    <a:lnTo>
                      <a:pt x="129" y="113"/>
                    </a:lnTo>
                    <a:lnTo>
                      <a:pt x="131" y="117"/>
                    </a:lnTo>
                    <a:lnTo>
                      <a:pt x="132" y="122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2" y="132"/>
                    </a:lnTo>
                    <a:lnTo>
                      <a:pt x="131" y="137"/>
                    </a:lnTo>
                    <a:lnTo>
                      <a:pt x="129" y="141"/>
                    </a:lnTo>
                    <a:lnTo>
                      <a:pt x="125" y="144"/>
                    </a:lnTo>
                    <a:lnTo>
                      <a:pt x="122" y="148"/>
                    </a:lnTo>
                    <a:lnTo>
                      <a:pt x="118" y="151"/>
                    </a:lnTo>
                    <a:lnTo>
                      <a:pt x="113" y="153"/>
                    </a:lnTo>
                    <a:lnTo>
                      <a:pt x="108" y="154"/>
                    </a:lnTo>
                    <a:lnTo>
                      <a:pt x="108" y="154"/>
                    </a:lnTo>
                    <a:lnTo>
                      <a:pt x="108" y="169"/>
                    </a:lnTo>
                    <a:lnTo>
                      <a:pt x="88" y="16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5" name="Freeform 85"/>
              <p:cNvSpPr>
                <a:spLocks/>
              </p:cNvSpPr>
              <p:nvPr/>
            </p:nvSpPr>
            <p:spPr bwMode="auto">
              <a:xfrm>
                <a:off x="1591" y="340"/>
                <a:ext cx="125" cy="228"/>
              </a:xfrm>
              <a:custGeom>
                <a:avLst/>
                <a:gdLst>
                  <a:gd name="T0" fmla="*/ 0 w 125"/>
                  <a:gd name="T1" fmla="*/ 165 h 228"/>
                  <a:gd name="T2" fmla="*/ 0 w 125"/>
                  <a:gd name="T3" fmla="*/ 165 h 228"/>
                  <a:gd name="T4" fmla="*/ 1 w 125"/>
                  <a:gd name="T5" fmla="*/ 154 h 228"/>
                  <a:gd name="T6" fmla="*/ 2 w 125"/>
                  <a:gd name="T7" fmla="*/ 144 h 228"/>
                  <a:gd name="T8" fmla="*/ 5 w 125"/>
                  <a:gd name="T9" fmla="*/ 134 h 228"/>
                  <a:gd name="T10" fmla="*/ 8 w 125"/>
                  <a:gd name="T11" fmla="*/ 124 h 228"/>
                  <a:gd name="T12" fmla="*/ 17 w 125"/>
                  <a:gd name="T13" fmla="*/ 106 h 228"/>
                  <a:gd name="T14" fmla="*/ 27 w 125"/>
                  <a:gd name="T15" fmla="*/ 86 h 228"/>
                  <a:gd name="T16" fmla="*/ 38 w 125"/>
                  <a:gd name="T17" fmla="*/ 66 h 228"/>
                  <a:gd name="T18" fmla="*/ 48 w 125"/>
                  <a:gd name="T19" fmla="*/ 46 h 228"/>
                  <a:gd name="T20" fmla="*/ 53 w 125"/>
                  <a:gd name="T21" fmla="*/ 36 h 228"/>
                  <a:gd name="T22" fmla="*/ 56 w 125"/>
                  <a:gd name="T23" fmla="*/ 24 h 228"/>
                  <a:gd name="T24" fmla="*/ 60 w 125"/>
                  <a:gd name="T25" fmla="*/ 12 h 228"/>
                  <a:gd name="T26" fmla="*/ 62 w 125"/>
                  <a:gd name="T27" fmla="*/ 0 h 228"/>
                  <a:gd name="T28" fmla="*/ 62 w 125"/>
                  <a:gd name="T29" fmla="*/ 0 h 228"/>
                  <a:gd name="T30" fmla="*/ 65 w 125"/>
                  <a:gd name="T31" fmla="*/ 12 h 228"/>
                  <a:gd name="T32" fmla="*/ 68 w 125"/>
                  <a:gd name="T33" fmla="*/ 24 h 228"/>
                  <a:gd name="T34" fmla="*/ 73 w 125"/>
                  <a:gd name="T35" fmla="*/ 36 h 228"/>
                  <a:gd name="T36" fmla="*/ 77 w 125"/>
                  <a:gd name="T37" fmla="*/ 46 h 228"/>
                  <a:gd name="T38" fmla="*/ 87 w 125"/>
                  <a:gd name="T39" fmla="*/ 66 h 228"/>
                  <a:gd name="T40" fmla="*/ 98 w 125"/>
                  <a:gd name="T41" fmla="*/ 86 h 228"/>
                  <a:gd name="T42" fmla="*/ 109 w 125"/>
                  <a:gd name="T43" fmla="*/ 106 h 228"/>
                  <a:gd name="T44" fmla="*/ 117 w 125"/>
                  <a:gd name="T45" fmla="*/ 124 h 228"/>
                  <a:gd name="T46" fmla="*/ 120 w 125"/>
                  <a:gd name="T47" fmla="*/ 134 h 228"/>
                  <a:gd name="T48" fmla="*/ 123 w 125"/>
                  <a:gd name="T49" fmla="*/ 144 h 228"/>
                  <a:gd name="T50" fmla="*/ 125 w 125"/>
                  <a:gd name="T51" fmla="*/ 154 h 228"/>
                  <a:gd name="T52" fmla="*/ 125 w 125"/>
                  <a:gd name="T53" fmla="*/ 165 h 228"/>
                  <a:gd name="T54" fmla="*/ 125 w 125"/>
                  <a:gd name="T55" fmla="*/ 165 h 228"/>
                  <a:gd name="T56" fmla="*/ 125 w 125"/>
                  <a:gd name="T57" fmla="*/ 171 h 228"/>
                  <a:gd name="T58" fmla="*/ 124 w 125"/>
                  <a:gd name="T59" fmla="*/ 178 h 228"/>
                  <a:gd name="T60" fmla="*/ 122 w 125"/>
                  <a:gd name="T61" fmla="*/ 184 h 228"/>
                  <a:gd name="T62" fmla="*/ 120 w 125"/>
                  <a:gd name="T63" fmla="*/ 189 h 228"/>
                  <a:gd name="T64" fmla="*/ 115 w 125"/>
                  <a:gd name="T65" fmla="*/ 200 h 228"/>
                  <a:gd name="T66" fmla="*/ 107 w 125"/>
                  <a:gd name="T67" fmla="*/ 209 h 228"/>
                  <a:gd name="T68" fmla="*/ 97 w 125"/>
                  <a:gd name="T69" fmla="*/ 217 h 228"/>
                  <a:gd name="T70" fmla="*/ 87 w 125"/>
                  <a:gd name="T71" fmla="*/ 223 h 228"/>
                  <a:gd name="T72" fmla="*/ 81 w 125"/>
                  <a:gd name="T73" fmla="*/ 225 h 228"/>
                  <a:gd name="T74" fmla="*/ 75 w 125"/>
                  <a:gd name="T75" fmla="*/ 226 h 228"/>
                  <a:gd name="T76" fmla="*/ 68 w 125"/>
                  <a:gd name="T77" fmla="*/ 227 h 228"/>
                  <a:gd name="T78" fmla="*/ 62 w 125"/>
                  <a:gd name="T79" fmla="*/ 228 h 228"/>
                  <a:gd name="T80" fmla="*/ 62 w 125"/>
                  <a:gd name="T81" fmla="*/ 228 h 228"/>
                  <a:gd name="T82" fmla="*/ 56 w 125"/>
                  <a:gd name="T83" fmla="*/ 227 h 228"/>
                  <a:gd name="T84" fmla="*/ 50 w 125"/>
                  <a:gd name="T85" fmla="*/ 226 h 228"/>
                  <a:gd name="T86" fmla="*/ 44 w 125"/>
                  <a:gd name="T87" fmla="*/ 225 h 228"/>
                  <a:gd name="T88" fmla="*/ 38 w 125"/>
                  <a:gd name="T89" fmla="*/ 223 h 228"/>
                  <a:gd name="T90" fmla="*/ 27 w 125"/>
                  <a:gd name="T91" fmla="*/ 217 h 228"/>
                  <a:gd name="T92" fmla="*/ 18 w 125"/>
                  <a:gd name="T93" fmla="*/ 209 h 228"/>
                  <a:gd name="T94" fmla="*/ 10 w 125"/>
                  <a:gd name="T95" fmla="*/ 200 h 228"/>
                  <a:gd name="T96" fmla="*/ 5 w 125"/>
                  <a:gd name="T97" fmla="*/ 189 h 228"/>
                  <a:gd name="T98" fmla="*/ 3 w 125"/>
                  <a:gd name="T99" fmla="*/ 184 h 228"/>
                  <a:gd name="T100" fmla="*/ 1 w 125"/>
                  <a:gd name="T101" fmla="*/ 178 h 228"/>
                  <a:gd name="T102" fmla="*/ 0 w 125"/>
                  <a:gd name="T103" fmla="*/ 171 h 228"/>
                  <a:gd name="T104" fmla="*/ 0 w 125"/>
                  <a:gd name="T105" fmla="*/ 165 h 228"/>
                  <a:gd name="T106" fmla="*/ 0 w 125"/>
                  <a:gd name="T107" fmla="*/ 165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5" h="228">
                    <a:moveTo>
                      <a:pt x="0" y="165"/>
                    </a:moveTo>
                    <a:lnTo>
                      <a:pt x="0" y="165"/>
                    </a:lnTo>
                    <a:lnTo>
                      <a:pt x="1" y="154"/>
                    </a:lnTo>
                    <a:lnTo>
                      <a:pt x="2" y="144"/>
                    </a:lnTo>
                    <a:lnTo>
                      <a:pt x="5" y="134"/>
                    </a:lnTo>
                    <a:lnTo>
                      <a:pt x="8" y="124"/>
                    </a:lnTo>
                    <a:lnTo>
                      <a:pt x="17" y="106"/>
                    </a:lnTo>
                    <a:lnTo>
                      <a:pt x="27" y="86"/>
                    </a:lnTo>
                    <a:lnTo>
                      <a:pt x="38" y="66"/>
                    </a:lnTo>
                    <a:lnTo>
                      <a:pt x="48" y="46"/>
                    </a:lnTo>
                    <a:lnTo>
                      <a:pt x="53" y="36"/>
                    </a:lnTo>
                    <a:lnTo>
                      <a:pt x="56" y="24"/>
                    </a:lnTo>
                    <a:lnTo>
                      <a:pt x="60" y="12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5" y="12"/>
                    </a:lnTo>
                    <a:lnTo>
                      <a:pt x="68" y="24"/>
                    </a:lnTo>
                    <a:lnTo>
                      <a:pt x="73" y="36"/>
                    </a:lnTo>
                    <a:lnTo>
                      <a:pt x="77" y="46"/>
                    </a:lnTo>
                    <a:lnTo>
                      <a:pt x="87" y="66"/>
                    </a:lnTo>
                    <a:lnTo>
                      <a:pt x="98" y="86"/>
                    </a:lnTo>
                    <a:lnTo>
                      <a:pt x="109" y="106"/>
                    </a:lnTo>
                    <a:lnTo>
                      <a:pt x="117" y="124"/>
                    </a:lnTo>
                    <a:lnTo>
                      <a:pt x="120" y="134"/>
                    </a:lnTo>
                    <a:lnTo>
                      <a:pt x="123" y="144"/>
                    </a:lnTo>
                    <a:lnTo>
                      <a:pt x="125" y="154"/>
                    </a:lnTo>
                    <a:lnTo>
                      <a:pt x="125" y="165"/>
                    </a:lnTo>
                    <a:lnTo>
                      <a:pt x="125" y="165"/>
                    </a:lnTo>
                    <a:lnTo>
                      <a:pt x="125" y="171"/>
                    </a:lnTo>
                    <a:lnTo>
                      <a:pt x="124" y="178"/>
                    </a:lnTo>
                    <a:lnTo>
                      <a:pt x="122" y="184"/>
                    </a:lnTo>
                    <a:lnTo>
                      <a:pt x="120" y="189"/>
                    </a:lnTo>
                    <a:lnTo>
                      <a:pt x="115" y="200"/>
                    </a:lnTo>
                    <a:lnTo>
                      <a:pt x="107" y="209"/>
                    </a:lnTo>
                    <a:lnTo>
                      <a:pt x="97" y="217"/>
                    </a:lnTo>
                    <a:lnTo>
                      <a:pt x="87" y="223"/>
                    </a:lnTo>
                    <a:lnTo>
                      <a:pt x="81" y="225"/>
                    </a:lnTo>
                    <a:lnTo>
                      <a:pt x="75" y="226"/>
                    </a:lnTo>
                    <a:lnTo>
                      <a:pt x="68" y="227"/>
                    </a:lnTo>
                    <a:lnTo>
                      <a:pt x="62" y="228"/>
                    </a:lnTo>
                    <a:lnTo>
                      <a:pt x="62" y="228"/>
                    </a:lnTo>
                    <a:lnTo>
                      <a:pt x="56" y="227"/>
                    </a:lnTo>
                    <a:lnTo>
                      <a:pt x="50" y="226"/>
                    </a:lnTo>
                    <a:lnTo>
                      <a:pt x="44" y="225"/>
                    </a:lnTo>
                    <a:lnTo>
                      <a:pt x="38" y="223"/>
                    </a:lnTo>
                    <a:lnTo>
                      <a:pt x="27" y="217"/>
                    </a:lnTo>
                    <a:lnTo>
                      <a:pt x="18" y="209"/>
                    </a:lnTo>
                    <a:lnTo>
                      <a:pt x="10" y="200"/>
                    </a:lnTo>
                    <a:lnTo>
                      <a:pt x="5" y="189"/>
                    </a:lnTo>
                    <a:lnTo>
                      <a:pt x="3" y="184"/>
                    </a:lnTo>
                    <a:lnTo>
                      <a:pt x="1" y="178"/>
                    </a:lnTo>
                    <a:lnTo>
                      <a:pt x="0" y="171"/>
                    </a:lnTo>
                    <a:lnTo>
                      <a:pt x="0" y="165"/>
                    </a:lnTo>
                    <a:lnTo>
                      <a:pt x="0" y="16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6" name="Line 86"/>
              <p:cNvSpPr>
                <a:spLocks noChangeShapeType="1"/>
              </p:cNvSpPr>
              <p:nvPr/>
            </p:nvSpPr>
            <p:spPr bwMode="auto">
              <a:xfrm>
                <a:off x="1613" y="505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7" name="Freeform 87"/>
              <p:cNvSpPr>
                <a:spLocks/>
              </p:cNvSpPr>
              <p:nvPr/>
            </p:nvSpPr>
            <p:spPr bwMode="auto">
              <a:xfrm>
                <a:off x="1610" y="433"/>
                <a:ext cx="29" cy="68"/>
              </a:xfrm>
              <a:custGeom>
                <a:avLst/>
                <a:gdLst>
                  <a:gd name="T0" fmla="*/ 29 w 29"/>
                  <a:gd name="T1" fmla="*/ 1 h 68"/>
                  <a:gd name="T2" fmla="*/ 29 w 29"/>
                  <a:gd name="T3" fmla="*/ 1 h 68"/>
                  <a:gd name="T4" fmla="*/ 26 w 29"/>
                  <a:gd name="T5" fmla="*/ 0 h 68"/>
                  <a:gd name="T6" fmla="*/ 24 w 29"/>
                  <a:gd name="T7" fmla="*/ 2 h 68"/>
                  <a:gd name="T8" fmla="*/ 24 w 29"/>
                  <a:gd name="T9" fmla="*/ 2 h 68"/>
                  <a:gd name="T10" fmla="*/ 24 w 29"/>
                  <a:gd name="T11" fmla="*/ 2 h 68"/>
                  <a:gd name="T12" fmla="*/ 14 w 29"/>
                  <a:gd name="T13" fmla="*/ 19 h 68"/>
                  <a:gd name="T14" fmla="*/ 7 w 29"/>
                  <a:gd name="T15" fmla="*/ 35 h 68"/>
                  <a:gd name="T16" fmla="*/ 4 w 29"/>
                  <a:gd name="T17" fmla="*/ 43 h 68"/>
                  <a:gd name="T18" fmla="*/ 1 w 29"/>
                  <a:gd name="T19" fmla="*/ 52 h 68"/>
                  <a:gd name="T20" fmla="*/ 0 w 29"/>
                  <a:gd name="T21" fmla="*/ 60 h 68"/>
                  <a:gd name="T22" fmla="*/ 0 w 29"/>
                  <a:gd name="T23" fmla="*/ 68 h 68"/>
                  <a:gd name="T24" fmla="*/ 0 w 29"/>
                  <a:gd name="T2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" h="68">
                    <a:moveTo>
                      <a:pt x="29" y="1"/>
                    </a:moveTo>
                    <a:lnTo>
                      <a:pt x="29" y="1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14" y="19"/>
                    </a:lnTo>
                    <a:lnTo>
                      <a:pt x="7" y="35"/>
                    </a:lnTo>
                    <a:lnTo>
                      <a:pt x="4" y="43"/>
                    </a:lnTo>
                    <a:lnTo>
                      <a:pt x="1" y="52"/>
                    </a:lnTo>
                    <a:lnTo>
                      <a:pt x="0" y="60"/>
                    </a:lnTo>
                    <a:lnTo>
                      <a:pt x="0" y="68"/>
                    </a:lnTo>
                    <a:lnTo>
                      <a:pt x="0" y="6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8" name="Freeform 88"/>
              <p:cNvSpPr>
                <a:spLocks/>
              </p:cNvSpPr>
              <p:nvPr/>
            </p:nvSpPr>
            <p:spPr bwMode="auto">
              <a:xfrm>
                <a:off x="3077" y="1985"/>
                <a:ext cx="88" cy="161"/>
              </a:xfrm>
              <a:custGeom>
                <a:avLst/>
                <a:gdLst>
                  <a:gd name="T0" fmla="*/ 0 w 88"/>
                  <a:gd name="T1" fmla="*/ 116 h 161"/>
                  <a:gd name="T2" fmla="*/ 0 w 88"/>
                  <a:gd name="T3" fmla="*/ 116 h 161"/>
                  <a:gd name="T4" fmla="*/ 0 w 88"/>
                  <a:gd name="T5" fmla="*/ 109 h 161"/>
                  <a:gd name="T6" fmla="*/ 2 w 88"/>
                  <a:gd name="T7" fmla="*/ 102 h 161"/>
                  <a:gd name="T8" fmla="*/ 3 w 88"/>
                  <a:gd name="T9" fmla="*/ 95 h 161"/>
                  <a:gd name="T10" fmla="*/ 6 w 88"/>
                  <a:gd name="T11" fmla="*/ 88 h 161"/>
                  <a:gd name="T12" fmla="*/ 12 w 88"/>
                  <a:gd name="T13" fmla="*/ 74 h 161"/>
                  <a:gd name="T14" fmla="*/ 19 w 88"/>
                  <a:gd name="T15" fmla="*/ 61 h 161"/>
                  <a:gd name="T16" fmla="*/ 26 w 88"/>
                  <a:gd name="T17" fmla="*/ 47 h 161"/>
                  <a:gd name="T18" fmla="*/ 34 w 88"/>
                  <a:gd name="T19" fmla="*/ 33 h 161"/>
                  <a:gd name="T20" fmla="*/ 40 w 88"/>
                  <a:gd name="T21" fmla="*/ 17 h 161"/>
                  <a:gd name="T22" fmla="*/ 43 w 88"/>
                  <a:gd name="T23" fmla="*/ 8 h 161"/>
                  <a:gd name="T24" fmla="*/ 44 w 88"/>
                  <a:gd name="T25" fmla="*/ 0 h 161"/>
                  <a:gd name="T26" fmla="*/ 44 w 88"/>
                  <a:gd name="T27" fmla="*/ 0 h 161"/>
                  <a:gd name="T28" fmla="*/ 46 w 88"/>
                  <a:gd name="T29" fmla="*/ 8 h 161"/>
                  <a:gd name="T30" fmla="*/ 48 w 88"/>
                  <a:gd name="T31" fmla="*/ 17 h 161"/>
                  <a:gd name="T32" fmla="*/ 54 w 88"/>
                  <a:gd name="T33" fmla="*/ 33 h 161"/>
                  <a:gd name="T34" fmla="*/ 61 w 88"/>
                  <a:gd name="T35" fmla="*/ 47 h 161"/>
                  <a:gd name="T36" fmla="*/ 70 w 88"/>
                  <a:gd name="T37" fmla="*/ 61 h 161"/>
                  <a:gd name="T38" fmla="*/ 77 w 88"/>
                  <a:gd name="T39" fmla="*/ 74 h 161"/>
                  <a:gd name="T40" fmla="*/ 83 w 88"/>
                  <a:gd name="T41" fmla="*/ 88 h 161"/>
                  <a:gd name="T42" fmla="*/ 85 w 88"/>
                  <a:gd name="T43" fmla="*/ 95 h 161"/>
                  <a:gd name="T44" fmla="*/ 87 w 88"/>
                  <a:gd name="T45" fmla="*/ 102 h 161"/>
                  <a:gd name="T46" fmla="*/ 88 w 88"/>
                  <a:gd name="T47" fmla="*/ 109 h 161"/>
                  <a:gd name="T48" fmla="*/ 88 w 88"/>
                  <a:gd name="T49" fmla="*/ 116 h 161"/>
                  <a:gd name="T50" fmla="*/ 88 w 88"/>
                  <a:gd name="T51" fmla="*/ 116 h 161"/>
                  <a:gd name="T52" fmla="*/ 88 w 88"/>
                  <a:gd name="T53" fmla="*/ 126 h 161"/>
                  <a:gd name="T54" fmla="*/ 85 w 88"/>
                  <a:gd name="T55" fmla="*/ 134 h 161"/>
                  <a:gd name="T56" fmla="*/ 81 w 88"/>
                  <a:gd name="T57" fmla="*/ 141 h 161"/>
                  <a:gd name="T58" fmla="*/ 76 w 88"/>
                  <a:gd name="T59" fmla="*/ 148 h 161"/>
                  <a:gd name="T60" fmla="*/ 69 w 88"/>
                  <a:gd name="T61" fmla="*/ 153 h 161"/>
                  <a:gd name="T62" fmla="*/ 61 w 88"/>
                  <a:gd name="T63" fmla="*/ 158 h 161"/>
                  <a:gd name="T64" fmla="*/ 53 w 88"/>
                  <a:gd name="T65" fmla="*/ 161 h 161"/>
                  <a:gd name="T66" fmla="*/ 44 w 88"/>
                  <a:gd name="T67" fmla="*/ 161 h 161"/>
                  <a:gd name="T68" fmla="*/ 44 w 88"/>
                  <a:gd name="T69" fmla="*/ 161 h 161"/>
                  <a:gd name="T70" fmla="*/ 36 w 88"/>
                  <a:gd name="T71" fmla="*/ 161 h 161"/>
                  <a:gd name="T72" fmla="*/ 26 w 88"/>
                  <a:gd name="T73" fmla="*/ 158 h 161"/>
                  <a:gd name="T74" fmla="*/ 19 w 88"/>
                  <a:gd name="T75" fmla="*/ 153 h 161"/>
                  <a:gd name="T76" fmla="*/ 13 w 88"/>
                  <a:gd name="T77" fmla="*/ 148 h 161"/>
                  <a:gd name="T78" fmla="*/ 7 w 88"/>
                  <a:gd name="T79" fmla="*/ 141 h 161"/>
                  <a:gd name="T80" fmla="*/ 3 w 88"/>
                  <a:gd name="T81" fmla="*/ 134 h 161"/>
                  <a:gd name="T82" fmla="*/ 1 w 88"/>
                  <a:gd name="T83" fmla="*/ 126 h 161"/>
                  <a:gd name="T84" fmla="*/ 0 w 88"/>
                  <a:gd name="T85" fmla="*/ 116 h 161"/>
                  <a:gd name="T86" fmla="*/ 0 w 88"/>
                  <a:gd name="T87" fmla="*/ 116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8" h="161">
                    <a:moveTo>
                      <a:pt x="0" y="116"/>
                    </a:moveTo>
                    <a:lnTo>
                      <a:pt x="0" y="116"/>
                    </a:lnTo>
                    <a:lnTo>
                      <a:pt x="0" y="109"/>
                    </a:lnTo>
                    <a:lnTo>
                      <a:pt x="2" y="102"/>
                    </a:lnTo>
                    <a:lnTo>
                      <a:pt x="3" y="95"/>
                    </a:lnTo>
                    <a:lnTo>
                      <a:pt x="6" y="88"/>
                    </a:lnTo>
                    <a:lnTo>
                      <a:pt x="12" y="74"/>
                    </a:lnTo>
                    <a:lnTo>
                      <a:pt x="19" y="61"/>
                    </a:lnTo>
                    <a:lnTo>
                      <a:pt x="26" y="47"/>
                    </a:lnTo>
                    <a:lnTo>
                      <a:pt x="34" y="33"/>
                    </a:lnTo>
                    <a:lnTo>
                      <a:pt x="40" y="17"/>
                    </a:lnTo>
                    <a:lnTo>
                      <a:pt x="43" y="8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46" y="8"/>
                    </a:lnTo>
                    <a:lnTo>
                      <a:pt x="48" y="17"/>
                    </a:lnTo>
                    <a:lnTo>
                      <a:pt x="54" y="33"/>
                    </a:lnTo>
                    <a:lnTo>
                      <a:pt x="61" y="47"/>
                    </a:lnTo>
                    <a:lnTo>
                      <a:pt x="70" y="61"/>
                    </a:lnTo>
                    <a:lnTo>
                      <a:pt x="77" y="74"/>
                    </a:lnTo>
                    <a:lnTo>
                      <a:pt x="83" y="88"/>
                    </a:lnTo>
                    <a:lnTo>
                      <a:pt x="85" y="95"/>
                    </a:lnTo>
                    <a:lnTo>
                      <a:pt x="87" y="102"/>
                    </a:lnTo>
                    <a:lnTo>
                      <a:pt x="88" y="109"/>
                    </a:lnTo>
                    <a:lnTo>
                      <a:pt x="88" y="116"/>
                    </a:lnTo>
                    <a:lnTo>
                      <a:pt x="88" y="116"/>
                    </a:lnTo>
                    <a:lnTo>
                      <a:pt x="88" y="126"/>
                    </a:lnTo>
                    <a:lnTo>
                      <a:pt x="85" y="134"/>
                    </a:lnTo>
                    <a:lnTo>
                      <a:pt x="81" y="141"/>
                    </a:lnTo>
                    <a:lnTo>
                      <a:pt x="76" y="148"/>
                    </a:lnTo>
                    <a:lnTo>
                      <a:pt x="69" y="153"/>
                    </a:lnTo>
                    <a:lnTo>
                      <a:pt x="61" y="158"/>
                    </a:lnTo>
                    <a:lnTo>
                      <a:pt x="53" y="161"/>
                    </a:lnTo>
                    <a:lnTo>
                      <a:pt x="44" y="161"/>
                    </a:lnTo>
                    <a:lnTo>
                      <a:pt x="44" y="161"/>
                    </a:lnTo>
                    <a:lnTo>
                      <a:pt x="36" y="161"/>
                    </a:lnTo>
                    <a:lnTo>
                      <a:pt x="26" y="158"/>
                    </a:lnTo>
                    <a:lnTo>
                      <a:pt x="19" y="153"/>
                    </a:lnTo>
                    <a:lnTo>
                      <a:pt x="13" y="148"/>
                    </a:lnTo>
                    <a:lnTo>
                      <a:pt x="7" y="141"/>
                    </a:lnTo>
                    <a:lnTo>
                      <a:pt x="3" y="134"/>
                    </a:lnTo>
                    <a:lnTo>
                      <a:pt x="1" y="126"/>
                    </a:lnTo>
                    <a:lnTo>
                      <a:pt x="0" y="116"/>
                    </a:lnTo>
                    <a:lnTo>
                      <a:pt x="0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9" name="Line 89"/>
              <p:cNvSpPr>
                <a:spLocks noChangeShapeType="1"/>
              </p:cNvSpPr>
              <p:nvPr/>
            </p:nvSpPr>
            <p:spPr bwMode="auto">
              <a:xfrm>
                <a:off x="3095" y="2099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0" name="Line 90"/>
              <p:cNvSpPr>
                <a:spLocks noChangeShapeType="1"/>
              </p:cNvSpPr>
              <p:nvPr/>
            </p:nvSpPr>
            <p:spPr bwMode="auto">
              <a:xfrm>
                <a:off x="3093" y="2101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1" name="Freeform 91"/>
              <p:cNvSpPr>
                <a:spLocks/>
              </p:cNvSpPr>
              <p:nvPr/>
            </p:nvSpPr>
            <p:spPr bwMode="auto">
              <a:xfrm>
                <a:off x="3090" y="2051"/>
                <a:ext cx="21" cy="48"/>
              </a:xfrm>
              <a:custGeom>
                <a:avLst/>
                <a:gdLst>
                  <a:gd name="T0" fmla="*/ 21 w 21"/>
                  <a:gd name="T1" fmla="*/ 0 h 48"/>
                  <a:gd name="T2" fmla="*/ 21 w 21"/>
                  <a:gd name="T3" fmla="*/ 0 h 48"/>
                  <a:gd name="T4" fmla="*/ 19 w 21"/>
                  <a:gd name="T5" fmla="*/ 0 h 48"/>
                  <a:gd name="T6" fmla="*/ 18 w 21"/>
                  <a:gd name="T7" fmla="*/ 1 h 48"/>
                  <a:gd name="T8" fmla="*/ 18 w 21"/>
                  <a:gd name="T9" fmla="*/ 1 h 48"/>
                  <a:gd name="T10" fmla="*/ 18 w 21"/>
                  <a:gd name="T11" fmla="*/ 1 h 48"/>
                  <a:gd name="T12" fmla="*/ 11 w 21"/>
                  <a:gd name="T13" fmla="*/ 13 h 48"/>
                  <a:gd name="T14" fmla="*/ 5 w 21"/>
                  <a:gd name="T15" fmla="*/ 25 h 48"/>
                  <a:gd name="T16" fmla="*/ 2 w 21"/>
                  <a:gd name="T17" fmla="*/ 36 h 48"/>
                  <a:gd name="T18" fmla="*/ 0 w 21"/>
                  <a:gd name="T19" fmla="*/ 42 h 48"/>
                  <a:gd name="T20" fmla="*/ 0 w 21"/>
                  <a:gd name="T21" fmla="*/ 48 h 48"/>
                  <a:gd name="T22" fmla="*/ 0 w 21"/>
                  <a:gd name="T2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48">
                    <a:moveTo>
                      <a:pt x="21" y="0"/>
                    </a:moveTo>
                    <a:lnTo>
                      <a:pt x="21" y="0"/>
                    </a:lnTo>
                    <a:lnTo>
                      <a:pt x="19" y="0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1" y="13"/>
                    </a:lnTo>
                    <a:lnTo>
                      <a:pt x="5" y="25"/>
                    </a:lnTo>
                    <a:lnTo>
                      <a:pt x="2" y="36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4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2" name="Freeform 92"/>
              <p:cNvSpPr>
                <a:spLocks/>
              </p:cNvSpPr>
              <p:nvPr/>
            </p:nvSpPr>
            <p:spPr bwMode="auto">
              <a:xfrm>
                <a:off x="825" y="1624"/>
                <a:ext cx="69" cy="126"/>
              </a:xfrm>
              <a:custGeom>
                <a:avLst/>
                <a:gdLst>
                  <a:gd name="T0" fmla="*/ 0 w 69"/>
                  <a:gd name="T1" fmla="*/ 92 h 126"/>
                  <a:gd name="T2" fmla="*/ 0 w 69"/>
                  <a:gd name="T3" fmla="*/ 92 h 126"/>
                  <a:gd name="T4" fmla="*/ 0 w 69"/>
                  <a:gd name="T5" fmla="*/ 86 h 126"/>
                  <a:gd name="T6" fmla="*/ 1 w 69"/>
                  <a:gd name="T7" fmla="*/ 80 h 126"/>
                  <a:gd name="T8" fmla="*/ 4 w 69"/>
                  <a:gd name="T9" fmla="*/ 69 h 126"/>
                  <a:gd name="T10" fmla="*/ 10 w 69"/>
                  <a:gd name="T11" fmla="*/ 59 h 126"/>
                  <a:gd name="T12" fmla="*/ 15 w 69"/>
                  <a:gd name="T13" fmla="*/ 47 h 126"/>
                  <a:gd name="T14" fmla="*/ 21 w 69"/>
                  <a:gd name="T15" fmla="*/ 37 h 126"/>
                  <a:gd name="T16" fmla="*/ 27 w 69"/>
                  <a:gd name="T17" fmla="*/ 26 h 126"/>
                  <a:gd name="T18" fmla="*/ 31 w 69"/>
                  <a:gd name="T19" fmla="*/ 14 h 126"/>
                  <a:gd name="T20" fmla="*/ 34 w 69"/>
                  <a:gd name="T21" fmla="*/ 0 h 126"/>
                  <a:gd name="T22" fmla="*/ 34 w 69"/>
                  <a:gd name="T23" fmla="*/ 0 h 126"/>
                  <a:gd name="T24" fmla="*/ 37 w 69"/>
                  <a:gd name="T25" fmla="*/ 14 h 126"/>
                  <a:gd name="T26" fmla="*/ 43 w 69"/>
                  <a:gd name="T27" fmla="*/ 26 h 126"/>
                  <a:gd name="T28" fmla="*/ 49 w 69"/>
                  <a:gd name="T29" fmla="*/ 37 h 126"/>
                  <a:gd name="T30" fmla="*/ 54 w 69"/>
                  <a:gd name="T31" fmla="*/ 47 h 126"/>
                  <a:gd name="T32" fmla="*/ 60 w 69"/>
                  <a:gd name="T33" fmla="*/ 59 h 126"/>
                  <a:gd name="T34" fmla="*/ 65 w 69"/>
                  <a:gd name="T35" fmla="*/ 69 h 126"/>
                  <a:gd name="T36" fmla="*/ 68 w 69"/>
                  <a:gd name="T37" fmla="*/ 80 h 126"/>
                  <a:gd name="T38" fmla="*/ 69 w 69"/>
                  <a:gd name="T39" fmla="*/ 86 h 126"/>
                  <a:gd name="T40" fmla="*/ 69 w 69"/>
                  <a:gd name="T41" fmla="*/ 92 h 126"/>
                  <a:gd name="T42" fmla="*/ 69 w 69"/>
                  <a:gd name="T43" fmla="*/ 92 h 126"/>
                  <a:gd name="T44" fmla="*/ 68 w 69"/>
                  <a:gd name="T45" fmla="*/ 99 h 126"/>
                  <a:gd name="T46" fmla="*/ 66 w 69"/>
                  <a:gd name="T47" fmla="*/ 105 h 126"/>
                  <a:gd name="T48" fmla="*/ 63 w 69"/>
                  <a:gd name="T49" fmla="*/ 111 h 126"/>
                  <a:gd name="T50" fmla="*/ 59 w 69"/>
                  <a:gd name="T51" fmla="*/ 116 h 126"/>
                  <a:gd name="T52" fmla="*/ 54 w 69"/>
                  <a:gd name="T53" fmla="*/ 121 h 126"/>
                  <a:gd name="T54" fmla="*/ 49 w 69"/>
                  <a:gd name="T55" fmla="*/ 124 h 126"/>
                  <a:gd name="T56" fmla="*/ 42 w 69"/>
                  <a:gd name="T57" fmla="*/ 126 h 126"/>
                  <a:gd name="T58" fmla="*/ 34 w 69"/>
                  <a:gd name="T59" fmla="*/ 126 h 126"/>
                  <a:gd name="T60" fmla="*/ 34 w 69"/>
                  <a:gd name="T61" fmla="*/ 126 h 126"/>
                  <a:gd name="T62" fmla="*/ 28 w 69"/>
                  <a:gd name="T63" fmla="*/ 126 h 126"/>
                  <a:gd name="T64" fmla="*/ 21 w 69"/>
                  <a:gd name="T65" fmla="*/ 124 h 126"/>
                  <a:gd name="T66" fmla="*/ 15 w 69"/>
                  <a:gd name="T67" fmla="*/ 121 h 126"/>
                  <a:gd name="T68" fmla="*/ 10 w 69"/>
                  <a:gd name="T69" fmla="*/ 116 h 126"/>
                  <a:gd name="T70" fmla="*/ 6 w 69"/>
                  <a:gd name="T71" fmla="*/ 111 h 126"/>
                  <a:gd name="T72" fmla="*/ 2 w 69"/>
                  <a:gd name="T73" fmla="*/ 105 h 126"/>
                  <a:gd name="T74" fmla="*/ 0 w 69"/>
                  <a:gd name="T75" fmla="*/ 99 h 126"/>
                  <a:gd name="T76" fmla="*/ 0 w 69"/>
                  <a:gd name="T77" fmla="*/ 92 h 126"/>
                  <a:gd name="T78" fmla="*/ 0 w 69"/>
                  <a:gd name="T79" fmla="*/ 9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6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0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7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4"/>
                    </a:lnTo>
                    <a:lnTo>
                      <a:pt x="43" y="26"/>
                    </a:lnTo>
                    <a:lnTo>
                      <a:pt x="49" y="37"/>
                    </a:lnTo>
                    <a:lnTo>
                      <a:pt x="54" y="47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0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8" y="99"/>
                    </a:lnTo>
                    <a:lnTo>
                      <a:pt x="66" y="105"/>
                    </a:lnTo>
                    <a:lnTo>
                      <a:pt x="63" y="111"/>
                    </a:lnTo>
                    <a:lnTo>
                      <a:pt x="59" y="116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2" y="126"/>
                    </a:lnTo>
                    <a:lnTo>
                      <a:pt x="34" y="126"/>
                    </a:lnTo>
                    <a:lnTo>
                      <a:pt x="34" y="126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5" y="121"/>
                    </a:lnTo>
                    <a:lnTo>
                      <a:pt x="10" y="116"/>
                    </a:lnTo>
                    <a:lnTo>
                      <a:pt x="6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3" name="Line 93"/>
              <p:cNvSpPr>
                <a:spLocks noChangeShapeType="1"/>
              </p:cNvSpPr>
              <p:nvPr/>
            </p:nvSpPr>
            <p:spPr bwMode="auto">
              <a:xfrm>
                <a:off x="840" y="1714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4" name="Line 94"/>
              <p:cNvSpPr>
                <a:spLocks noChangeShapeType="1"/>
              </p:cNvSpPr>
              <p:nvPr/>
            </p:nvSpPr>
            <p:spPr bwMode="auto">
              <a:xfrm>
                <a:off x="838" y="1716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5" name="Freeform 95"/>
              <p:cNvSpPr>
                <a:spLocks/>
              </p:cNvSpPr>
              <p:nvPr/>
            </p:nvSpPr>
            <p:spPr bwMode="auto">
              <a:xfrm>
                <a:off x="836" y="1676"/>
                <a:ext cx="16" cy="38"/>
              </a:xfrm>
              <a:custGeom>
                <a:avLst/>
                <a:gdLst>
                  <a:gd name="T0" fmla="*/ 16 w 16"/>
                  <a:gd name="T1" fmla="*/ 1 h 38"/>
                  <a:gd name="T2" fmla="*/ 16 w 16"/>
                  <a:gd name="T3" fmla="*/ 1 h 38"/>
                  <a:gd name="T4" fmla="*/ 14 w 16"/>
                  <a:gd name="T5" fmla="*/ 0 h 38"/>
                  <a:gd name="T6" fmla="*/ 13 w 16"/>
                  <a:gd name="T7" fmla="*/ 1 h 38"/>
                  <a:gd name="T8" fmla="*/ 13 w 16"/>
                  <a:gd name="T9" fmla="*/ 1 h 38"/>
                  <a:gd name="T10" fmla="*/ 13 w 16"/>
                  <a:gd name="T11" fmla="*/ 1 h 38"/>
                  <a:gd name="T12" fmla="*/ 8 w 16"/>
                  <a:gd name="T13" fmla="*/ 10 h 38"/>
                  <a:gd name="T14" fmla="*/ 4 w 16"/>
                  <a:gd name="T15" fmla="*/ 19 h 38"/>
                  <a:gd name="T16" fmla="*/ 1 w 16"/>
                  <a:gd name="T17" fmla="*/ 28 h 38"/>
                  <a:gd name="T18" fmla="*/ 0 w 16"/>
                  <a:gd name="T19" fmla="*/ 38 h 38"/>
                  <a:gd name="T20" fmla="*/ 0 w 16"/>
                  <a:gd name="T21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8">
                    <a:moveTo>
                      <a:pt x="16" y="1"/>
                    </a:moveTo>
                    <a:lnTo>
                      <a:pt x="16" y="1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10"/>
                    </a:lnTo>
                    <a:lnTo>
                      <a:pt x="4" y="19"/>
                    </a:lnTo>
                    <a:lnTo>
                      <a:pt x="1" y="28"/>
                    </a:lnTo>
                    <a:lnTo>
                      <a:pt x="0" y="38"/>
                    </a:lnTo>
                    <a:lnTo>
                      <a:pt x="0" y="3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6" name="Freeform 96"/>
              <p:cNvSpPr>
                <a:spLocks/>
              </p:cNvSpPr>
              <p:nvPr/>
            </p:nvSpPr>
            <p:spPr bwMode="auto">
              <a:xfrm>
                <a:off x="4110" y="2206"/>
                <a:ext cx="69" cy="127"/>
              </a:xfrm>
              <a:custGeom>
                <a:avLst/>
                <a:gdLst>
                  <a:gd name="T0" fmla="*/ 0 w 69"/>
                  <a:gd name="T1" fmla="*/ 92 h 127"/>
                  <a:gd name="T2" fmla="*/ 0 w 69"/>
                  <a:gd name="T3" fmla="*/ 92 h 127"/>
                  <a:gd name="T4" fmla="*/ 0 w 69"/>
                  <a:gd name="T5" fmla="*/ 86 h 127"/>
                  <a:gd name="T6" fmla="*/ 1 w 69"/>
                  <a:gd name="T7" fmla="*/ 81 h 127"/>
                  <a:gd name="T8" fmla="*/ 4 w 69"/>
                  <a:gd name="T9" fmla="*/ 69 h 127"/>
                  <a:gd name="T10" fmla="*/ 10 w 69"/>
                  <a:gd name="T11" fmla="*/ 59 h 127"/>
                  <a:gd name="T12" fmla="*/ 15 w 69"/>
                  <a:gd name="T13" fmla="*/ 49 h 127"/>
                  <a:gd name="T14" fmla="*/ 21 w 69"/>
                  <a:gd name="T15" fmla="*/ 37 h 127"/>
                  <a:gd name="T16" fmla="*/ 27 w 69"/>
                  <a:gd name="T17" fmla="*/ 26 h 127"/>
                  <a:gd name="T18" fmla="*/ 31 w 69"/>
                  <a:gd name="T19" fmla="*/ 14 h 127"/>
                  <a:gd name="T20" fmla="*/ 34 w 69"/>
                  <a:gd name="T21" fmla="*/ 0 h 127"/>
                  <a:gd name="T22" fmla="*/ 34 w 69"/>
                  <a:gd name="T23" fmla="*/ 0 h 127"/>
                  <a:gd name="T24" fmla="*/ 38 w 69"/>
                  <a:gd name="T25" fmla="*/ 14 h 127"/>
                  <a:gd name="T26" fmla="*/ 42 w 69"/>
                  <a:gd name="T27" fmla="*/ 26 h 127"/>
                  <a:gd name="T28" fmla="*/ 49 w 69"/>
                  <a:gd name="T29" fmla="*/ 37 h 127"/>
                  <a:gd name="T30" fmla="*/ 55 w 69"/>
                  <a:gd name="T31" fmla="*/ 49 h 127"/>
                  <a:gd name="T32" fmla="*/ 60 w 69"/>
                  <a:gd name="T33" fmla="*/ 59 h 127"/>
                  <a:gd name="T34" fmla="*/ 65 w 69"/>
                  <a:gd name="T35" fmla="*/ 69 h 127"/>
                  <a:gd name="T36" fmla="*/ 68 w 69"/>
                  <a:gd name="T37" fmla="*/ 81 h 127"/>
                  <a:gd name="T38" fmla="*/ 69 w 69"/>
                  <a:gd name="T39" fmla="*/ 86 h 127"/>
                  <a:gd name="T40" fmla="*/ 69 w 69"/>
                  <a:gd name="T41" fmla="*/ 92 h 127"/>
                  <a:gd name="T42" fmla="*/ 69 w 69"/>
                  <a:gd name="T43" fmla="*/ 92 h 127"/>
                  <a:gd name="T44" fmla="*/ 69 w 69"/>
                  <a:gd name="T45" fmla="*/ 99 h 127"/>
                  <a:gd name="T46" fmla="*/ 67 w 69"/>
                  <a:gd name="T47" fmla="*/ 105 h 127"/>
                  <a:gd name="T48" fmla="*/ 63 w 69"/>
                  <a:gd name="T49" fmla="*/ 111 h 127"/>
                  <a:gd name="T50" fmla="*/ 59 w 69"/>
                  <a:gd name="T51" fmla="*/ 117 h 127"/>
                  <a:gd name="T52" fmla="*/ 54 w 69"/>
                  <a:gd name="T53" fmla="*/ 121 h 127"/>
                  <a:gd name="T54" fmla="*/ 49 w 69"/>
                  <a:gd name="T55" fmla="*/ 124 h 127"/>
                  <a:gd name="T56" fmla="*/ 41 w 69"/>
                  <a:gd name="T57" fmla="*/ 126 h 127"/>
                  <a:gd name="T58" fmla="*/ 34 w 69"/>
                  <a:gd name="T59" fmla="*/ 127 h 127"/>
                  <a:gd name="T60" fmla="*/ 34 w 69"/>
                  <a:gd name="T61" fmla="*/ 127 h 127"/>
                  <a:gd name="T62" fmla="*/ 28 w 69"/>
                  <a:gd name="T63" fmla="*/ 126 h 127"/>
                  <a:gd name="T64" fmla="*/ 21 w 69"/>
                  <a:gd name="T65" fmla="*/ 124 h 127"/>
                  <a:gd name="T66" fmla="*/ 16 w 69"/>
                  <a:gd name="T67" fmla="*/ 121 h 127"/>
                  <a:gd name="T68" fmla="*/ 11 w 69"/>
                  <a:gd name="T69" fmla="*/ 117 h 127"/>
                  <a:gd name="T70" fmla="*/ 5 w 69"/>
                  <a:gd name="T71" fmla="*/ 111 h 127"/>
                  <a:gd name="T72" fmla="*/ 2 w 69"/>
                  <a:gd name="T73" fmla="*/ 105 h 127"/>
                  <a:gd name="T74" fmla="*/ 0 w 69"/>
                  <a:gd name="T75" fmla="*/ 99 h 127"/>
                  <a:gd name="T76" fmla="*/ 0 w 69"/>
                  <a:gd name="T77" fmla="*/ 92 h 127"/>
                  <a:gd name="T78" fmla="*/ 0 w 69"/>
                  <a:gd name="T79" fmla="*/ 9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7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1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9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8" y="14"/>
                    </a:lnTo>
                    <a:lnTo>
                      <a:pt x="42" y="26"/>
                    </a:lnTo>
                    <a:lnTo>
                      <a:pt x="49" y="37"/>
                    </a:lnTo>
                    <a:lnTo>
                      <a:pt x="55" y="49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1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9" y="99"/>
                    </a:lnTo>
                    <a:lnTo>
                      <a:pt x="67" y="105"/>
                    </a:lnTo>
                    <a:lnTo>
                      <a:pt x="63" y="111"/>
                    </a:lnTo>
                    <a:lnTo>
                      <a:pt x="59" y="117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1" y="126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6" y="121"/>
                    </a:lnTo>
                    <a:lnTo>
                      <a:pt x="11" y="117"/>
                    </a:lnTo>
                    <a:lnTo>
                      <a:pt x="5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7" name="Line 97"/>
              <p:cNvSpPr>
                <a:spLocks noChangeShapeType="1"/>
              </p:cNvSpPr>
              <p:nvPr/>
            </p:nvSpPr>
            <p:spPr bwMode="auto">
              <a:xfrm>
                <a:off x="4125" y="2296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8" name="Line 98"/>
              <p:cNvSpPr>
                <a:spLocks noChangeShapeType="1"/>
              </p:cNvSpPr>
              <p:nvPr/>
            </p:nvSpPr>
            <p:spPr bwMode="auto">
              <a:xfrm>
                <a:off x="4123" y="229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9" name="Freeform 99"/>
              <p:cNvSpPr>
                <a:spLocks/>
              </p:cNvSpPr>
              <p:nvPr/>
            </p:nvSpPr>
            <p:spPr bwMode="auto">
              <a:xfrm>
                <a:off x="4121" y="2259"/>
                <a:ext cx="16" cy="37"/>
              </a:xfrm>
              <a:custGeom>
                <a:avLst/>
                <a:gdLst>
                  <a:gd name="T0" fmla="*/ 16 w 16"/>
                  <a:gd name="T1" fmla="*/ 0 h 37"/>
                  <a:gd name="T2" fmla="*/ 16 w 16"/>
                  <a:gd name="T3" fmla="*/ 0 h 37"/>
                  <a:gd name="T4" fmla="*/ 14 w 16"/>
                  <a:gd name="T5" fmla="*/ 0 h 37"/>
                  <a:gd name="T6" fmla="*/ 13 w 16"/>
                  <a:gd name="T7" fmla="*/ 1 h 37"/>
                  <a:gd name="T8" fmla="*/ 13 w 16"/>
                  <a:gd name="T9" fmla="*/ 1 h 37"/>
                  <a:gd name="T10" fmla="*/ 13 w 16"/>
                  <a:gd name="T11" fmla="*/ 1 h 37"/>
                  <a:gd name="T12" fmla="*/ 8 w 16"/>
                  <a:gd name="T13" fmla="*/ 9 h 37"/>
                  <a:gd name="T14" fmla="*/ 4 w 16"/>
                  <a:gd name="T15" fmla="*/ 18 h 37"/>
                  <a:gd name="T16" fmla="*/ 1 w 16"/>
                  <a:gd name="T17" fmla="*/ 28 h 37"/>
                  <a:gd name="T18" fmla="*/ 0 w 16"/>
                  <a:gd name="T19" fmla="*/ 37 h 37"/>
                  <a:gd name="T20" fmla="*/ 0 w 16"/>
                  <a:gd name="T21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7">
                    <a:moveTo>
                      <a:pt x="16" y="0"/>
                    </a:moveTo>
                    <a:lnTo>
                      <a:pt x="16" y="0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9"/>
                    </a:lnTo>
                    <a:lnTo>
                      <a:pt x="4" y="18"/>
                    </a:lnTo>
                    <a:lnTo>
                      <a:pt x="1" y="28"/>
                    </a:lnTo>
                    <a:lnTo>
                      <a:pt x="0" y="37"/>
                    </a:lnTo>
                    <a:lnTo>
                      <a:pt x="0" y="3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0" name="Freeform 100"/>
              <p:cNvSpPr>
                <a:spLocks/>
              </p:cNvSpPr>
              <p:nvPr/>
            </p:nvSpPr>
            <p:spPr bwMode="auto">
              <a:xfrm>
                <a:off x="5259" y="3082"/>
                <a:ext cx="68" cy="123"/>
              </a:xfrm>
              <a:custGeom>
                <a:avLst/>
                <a:gdLst>
                  <a:gd name="T0" fmla="*/ 0 w 68"/>
                  <a:gd name="T1" fmla="*/ 89 h 123"/>
                  <a:gd name="T2" fmla="*/ 0 w 68"/>
                  <a:gd name="T3" fmla="*/ 89 h 123"/>
                  <a:gd name="T4" fmla="*/ 0 w 68"/>
                  <a:gd name="T5" fmla="*/ 83 h 123"/>
                  <a:gd name="T6" fmla="*/ 1 w 68"/>
                  <a:gd name="T7" fmla="*/ 78 h 123"/>
                  <a:gd name="T8" fmla="*/ 4 w 68"/>
                  <a:gd name="T9" fmla="*/ 67 h 123"/>
                  <a:gd name="T10" fmla="*/ 9 w 68"/>
                  <a:gd name="T11" fmla="*/ 57 h 123"/>
                  <a:gd name="T12" fmla="*/ 14 w 68"/>
                  <a:gd name="T13" fmla="*/ 47 h 123"/>
                  <a:gd name="T14" fmla="*/ 21 w 68"/>
                  <a:gd name="T15" fmla="*/ 36 h 123"/>
                  <a:gd name="T16" fmla="*/ 26 w 68"/>
                  <a:gd name="T17" fmla="*/ 25 h 123"/>
                  <a:gd name="T18" fmla="*/ 31 w 68"/>
                  <a:gd name="T19" fmla="*/ 13 h 123"/>
                  <a:gd name="T20" fmla="*/ 34 w 68"/>
                  <a:gd name="T21" fmla="*/ 0 h 123"/>
                  <a:gd name="T22" fmla="*/ 34 w 68"/>
                  <a:gd name="T23" fmla="*/ 0 h 123"/>
                  <a:gd name="T24" fmla="*/ 37 w 68"/>
                  <a:gd name="T25" fmla="*/ 13 h 123"/>
                  <a:gd name="T26" fmla="*/ 41 w 68"/>
                  <a:gd name="T27" fmla="*/ 25 h 123"/>
                  <a:gd name="T28" fmla="*/ 47 w 68"/>
                  <a:gd name="T29" fmla="*/ 36 h 123"/>
                  <a:gd name="T30" fmla="*/ 53 w 68"/>
                  <a:gd name="T31" fmla="*/ 47 h 123"/>
                  <a:gd name="T32" fmla="*/ 59 w 68"/>
                  <a:gd name="T33" fmla="*/ 57 h 123"/>
                  <a:gd name="T34" fmla="*/ 63 w 68"/>
                  <a:gd name="T35" fmla="*/ 67 h 123"/>
                  <a:gd name="T36" fmla="*/ 67 w 68"/>
                  <a:gd name="T37" fmla="*/ 78 h 123"/>
                  <a:gd name="T38" fmla="*/ 67 w 68"/>
                  <a:gd name="T39" fmla="*/ 83 h 123"/>
                  <a:gd name="T40" fmla="*/ 68 w 68"/>
                  <a:gd name="T41" fmla="*/ 89 h 123"/>
                  <a:gd name="T42" fmla="*/ 68 w 68"/>
                  <a:gd name="T43" fmla="*/ 89 h 123"/>
                  <a:gd name="T44" fmla="*/ 67 w 68"/>
                  <a:gd name="T45" fmla="*/ 95 h 123"/>
                  <a:gd name="T46" fmla="*/ 65 w 68"/>
                  <a:gd name="T47" fmla="*/ 102 h 123"/>
                  <a:gd name="T48" fmla="*/ 62 w 68"/>
                  <a:gd name="T49" fmla="*/ 108 h 123"/>
                  <a:gd name="T50" fmla="*/ 58 w 68"/>
                  <a:gd name="T51" fmla="*/ 113 h 123"/>
                  <a:gd name="T52" fmla="*/ 53 w 68"/>
                  <a:gd name="T53" fmla="*/ 117 h 123"/>
                  <a:gd name="T54" fmla="*/ 47 w 68"/>
                  <a:gd name="T55" fmla="*/ 120 h 123"/>
                  <a:gd name="T56" fmla="*/ 41 w 68"/>
                  <a:gd name="T57" fmla="*/ 122 h 123"/>
                  <a:gd name="T58" fmla="*/ 34 w 68"/>
                  <a:gd name="T59" fmla="*/ 123 h 123"/>
                  <a:gd name="T60" fmla="*/ 34 w 68"/>
                  <a:gd name="T61" fmla="*/ 123 h 123"/>
                  <a:gd name="T62" fmla="*/ 27 w 68"/>
                  <a:gd name="T63" fmla="*/ 122 h 123"/>
                  <a:gd name="T64" fmla="*/ 21 w 68"/>
                  <a:gd name="T65" fmla="*/ 120 h 123"/>
                  <a:gd name="T66" fmla="*/ 15 w 68"/>
                  <a:gd name="T67" fmla="*/ 117 h 123"/>
                  <a:gd name="T68" fmla="*/ 10 w 68"/>
                  <a:gd name="T69" fmla="*/ 113 h 123"/>
                  <a:gd name="T70" fmla="*/ 6 w 68"/>
                  <a:gd name="T71" fmla="*/ 108 h 123"/>
                  <a:gd name="T72" fmla="*/ 3 w 68"/>
                  <a:gd name="T73" fmla="*/ 102 h 123"/>
                  <a:gd name="T74" fmla="*/ 1 w 68"/>
                  <a:gd name="T75" fmla="*/ 95 h 123"/>
                  <a:gd name="T76" fmla="*/ 0 w 68"/>
                  <a:gd name="T77" fmla="*/ 89 h 123"/>
                  <a:gd name="T78" fmla="*/ 0 w 68"/>
                  <a:gd name="T79" fmla="*/ 89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8" h="123">
                    <a:moveTo>
                      <a:pt x="0" y="89"/>
                    </a:moveTo>
                    <a:lnTo>
                      <a:pt x="0" y="89"/>
                    </a:lnTo>
                    <a:lnTo>
                      <a:pt x="0" y="83"/>
                    </a:lnTo>
                    <a:lnTo>
                      <a:pt x="1" y="78"/>
                    </a:lnTo>
                    <a:lnTo>
                      <a:pt x="4" y="67"/>
                    </a:lnTo>
                    <a:lnTo>
                      <a:pt x="9" y="57"/>
                    </a:lnTo>
                    <a:lnTo>
                      <a:pt x="14" y="47"/>
                    </a:lnTo>
                    <a:lnTo>
                      <a:pt x="21" y="36"/>
                    </a:lnTo>
                    <a:lnTo>
                      <a:pt x="26" y="25"/>
                    </a:lnTo>
                    <a:lnTo>
                      <a:pt x="31" y="13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3"/>
                    </a:lnTo>
                    <a:lnTo>
                      <a:pt x="41" y="25"/>
                    </a:lnTo>
                    <a:lnTo>
                      <a:pt x="47" y="36"/>
                    </a:lnTo>
                    <a:lnTo>
                      <a:pt x="53" y="47"/>
                    </a:lnTo>
                    <a:lnTo>
                      <a:pt x="59" y="57"/>
                    </a:lnTo>
                    <a:lnTo>
                      <a:pt x="63" y="67"/>
                    </a:lnTo>
                    <a:lnTo>
                      <a:pt x="67" y="78"/>
                    </a:lnTo>
                    <a:lnTo>
                      <a:pt x="67" y="83"/>
                    </a:lnTo>
                    <a:lnTo>
                      <a:pt x="68" y="89"/>
                    </a:lnTo>
                    <a:lnTo>
                      <a:pt x="68" y="89"/>
                    </a:lnTo>
                    <a:lnTo>
                      <a:pt x="67" y="95"/>
                    </a:lnTo>
                    <a:lnTo>
                      <a:pt x="65" y="102"/>
                    </a:lnTo>
                    <a:lnTo>
                      <a:pt x="62" y="108"/>
                    </a:lnTo>
                    <a:lnTo>
                      <a:pt x="58" y="113"/>
                    </a:lnTo>
                    <a:lnTo>
                      <a:pt x="53" y="117"/>
                    </a:lnTo>
                    <a:lnTo>
                      <a:pt x="47" y="120"/>
                    </a:lnTo>
                    <a:lnTo>
                      <a:pt x="41" y="122"/>
                    </a:lnTo>
                    <a:lnTo>
                      <a:pt x="34" y="123"/>
                    </a:lnTo>
                    <a:lnTo>
                      <a:pt x="34" y="123"/>
                    </a:lnTo>
                    <a:lnTo>
                      <a:pt x="27" y="122"/>
                    </a:lnTo>
                    <a:lnTo>
                      <a:pt x="21" y="120"/>
                    </a:lnTo>
                    <a:lnTo>
                      <a:pt x="15" y="117"/>
                    </a:lnTo>
                    <a:lnTo>
                      <a:pt x="10" y="113"/>
                    </a:lnTo>
                    <a:lnTo>
                      <a:pt x="6" y="108"/>
                    </a:lnTo>
                    <a:lnTo>
                      <a:pt x="3" y="102"/>
                    </a:lnTo>
                    <a:lnTo>
                      <a:pt x="1" y="95"/>
                    </a:lnTo>
                    <a:lnTo>
                      <a:pt x="0" y="89"/>
                    </a:lnTo>
                    <a:lnTo>
                      <a:pt x="0" y="8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1" name="Line 101"/>
              <p:cNvSpPr>
                <a:spLocks noChangeShapeType="1"/>
              </p:cNvSpPr>
              <p:nvPr/>
            </p:nvSpPr>
            <p:spPr bwMode="auto">
              <a:xfrm>
                <a:off x="5271" y="3171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2" name="Freeform 102"/>
              <p:cNvSpPr>
                <a:spLocks/>
              </p:cNvSpPr>
              <p:nvPr/>
            </p:nvSpPr>
            <p:spPr bwMode="auto">
              <a:xfrm>
                <a:off x="5271" y="3135"/>
                <a:ext cx="14" cy="35"/>
              </a:xfrm>
              <a:custGeom>
                <a:avLst/>
                <a:gdLst>
                  <a:gd name="T0" fmla="*/ 14 w 14"/>
                  <a:gd name="T1" fmla="*/ 0 h 35"/>
                  <a:gd name="T2" fmla="*/ 14 w 14"/>
                  <a:gd name="T3" fmla="*/ 0 h 35"/>
                  <a:gd name="T4" fmla="*/ 14 w 14"/>
                  <a:gd name="T5" fmla="*/ 0 h 35"/>
                  <a:gd name="T6" fmla="*/ 9 w 14"/>
                  <a:gd name="T7" fmla="*/ 8 h 35"/>
                  <a:gd name="T8" fmla="*/ 5 w 14"/>
                  <a:gd name="T9" fmla="*/ 17 h 35"/>
                  <a:gd name="T10" fmla="*/ 1 w 14"/>
                  <a:gd name="T11" fmla="*/ 26 h 35"/>
                  <a:gd name="T12" fmla="*/ 0 w 14"/>
                  <a:gd name="T13" fmla="*/ 35 h 35"/>
                  <a:gd name="T14" fmla="*/ 0 w 14"/>
                  <a:gd name="T1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35">
                    <a:moveTo>
                      <a:pt x="14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9" y="8"/>
                    </a:lnTo>
                    <a:lnTo>
                      <a:pt x="5" y="17"/>
                    </a:lnTo>
                    <a:lnTo>
                      <a:pt x="1" y="26"/>
                    </a:lnTo>
                    <a:lnTo>
                      <a:pt x="0" y="35"/>
                    </a:lnTo>
                    <a:lnTo>
                      <a:pt x="0" y="3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3" name="Freeform 103"/>
              <p:cNvSpPr>
                <a:spLocks/>
              </p:cNvSpPr>
              <p:nvPr/>
            </p:nvSpPr>
            <p:spPr bwMode="auto">
              <a:xfrm>
                <a:off x="743" y="441"/>
                <a:ext cx="22" cy="9"/>
              </a:xfrm>
              <a:custGeom>
                <a:avLst/>
                <a:gdLst>
                  <a:gd name="T0" fmla="*/ 22 w 22"/>
                  <a:gd name="T1" fmla="*/ 9 h 9"/>
                  <a:gd name="T2" fmla="*/ 22 w 22"/>
                  <a:gd name="T3" fmla="*/ 9 h 9"/>
                  <a:gd name="T4" fmla="*/ 0 w 22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9">
                    <a:moveTo>
                      <a:pt x="22" y="9"/>
                    </a:moveTo>
                    <a:lnTo>
                      <a:pt x="22" y="9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4" name="Freeform 104"/>
              <p:cNvSpPr>
                <a:spLocks/>
              </p:cNvSpPr>
              <p:nvPr/>
            </p:nvSpPr>
            <p:spPr bwMode="auto">
              <a:xfrm>
                <a:off x="623" y="430"/>
                <a:ext cx="185" cy="203"/>
              </a:xfrm>
              <a:custGeom>
                <a:avLst/>
                <a:gdLst>
                  <a:gd name="T0" fmla="*/ 82 w 185"/>
                  <a:gd name="T1" fmla="*/ 2 h 203"/>
                  <a:gd name="T2" fmla="*/ 82 w 185"/>
                  <a:gd name="T3" fmla="*/ 2 h 203"/>
                  <a:gd name="T4" fmla="*/ 69 w 185"/>
                  <a:gd name="T5" fmla="*/ 0 h 203"/>
                  <a:gd name="T6" fmla="*/ 56 w 185"/>
                  <a:gd name="T7" fmla="*/ 0 h 203"/>
                  <a:gd name="T8" fmla="*/ 56 w 185"/>
                  <a:gd name="T9" fmla="*/ 0 h 203"/>
                  <a:gd name="T10" fmla="*/ 48 w 185"/>
                  <a:gd name="T11" fmla="*/ 0 h 203"/>
                  <a:gd name="T12" fmla="*/ 40 w 185"/>
                  <a:gd name="T13" fmla="*/ 1 h 203"/>
                  <a:gd name="T14" fmla="*/ 33 w 185"/>
                  <a:gd name="T15" fmla="*/ 2 h 203"/>
                  <a:gd name="T16" fmla="*/ 25 w 185"/>
                  <a:gd name="T17" fmla="*/ 4 h 203"/>
                  <a:gd name="T18" fmla="*/ 19 w 185"/>
                  <a:gd name="T19" fmla="*/ 7 h 203"/>
                  <a:gd name="T20" fmla="*/ 14 w 185"/>
                  <a:gd name="T21" fmla="*/ 11 h 203"/>
                  <a:gd name="T22" fmla="*/ 9 w 185"/>
                  <a:gd name="T23" fmla="*/ 17 h 203"/>
                  <a:gd name="T24" fmla="*/ 5 w 185"/>
                  <a:gd name="T25" fmla="*/ 22 h 203"/>
                  <a:gd name="T26" fmla="*/ 5 w 185"/>
                  <a:gd name="T27" fmla="*/ 22 h 203"/>
                  <a:gd name="T28" fmla="*/ 3 w 185"/>
                  <a:gd name="T29" fmla="*/ 27 h 203"/>
                  <a:gd name="T30" fmla="*/ 1 w 185"/>
                  <a:gd name="T31" fmla="*/ 31 h 203"/>
                  <a:gd name="T32" fmla="*/ 0 w 185"/>
                  <a:gd name="T33" fmla="*/ 36 h 203"/>
                  <a:gd name="T34" fmla="*/ 0 w 185"/>
                  <a:gd name="T35" fmla="*/ 41 h 203"/>
                  <a:gd name="T36" fmla="*/ 0 w 185"/>
                  <a:gd name="T37" fmla="*/ 41 h 203"/>
                  <a:gd name="T38" fmla="*/ 1 w 185"/>
                  <a:gd name="T39" fmla="*/ 49 h 203"/>
                  <a:gd name="T40" fmla="*/ 2 w 185"/>
                  <a:gd name="T41" fmla="*/ 58 h 203"/>
                  <a:gd name="T42" fmla="*/ 5 w 185"/>
                  <a:gd name="T43" fmla="*/ 65 h 203"/>
                  <a:gd name="T44" fmla="*/ 9 w 185"/>
                  <a:gd name="T45" fmla="*/ 73 h 203"/>
                  <a:gd name="T46" fmla="*/ 13 w 185"/>
                  <a:gd name="T47" fmla="*/ 81 h 203"/>
                  <a:gd name="T48" fmla="*/ 19 w 185"/>
                  <a:gd name="T49" fmla="*/ 90 h 203"/>
                  <a:gd name="T50" fmla="*/ 33 w 185"/>
                  <a:gd name="T51" fmla="*/ 107 h 203"/>
                  <a:gd name="T52" fmla="*/ 33 w 185"/>
                  <a:gd name="T53" fmla="*/ 107 h 203"/>
                  <a:gd name="T54" fmla="*/ 49 w 185"/>
                  <a:gd name="T55" fmla="*/ 124 h 203"/>
                  <a:gd name="T56" fmla="*/ 69 w 185"/>
                  <a:gd name="T57" fmla="*/ 140 h 203"/>
                  <a:gd name="T58" fmla="*/ 91 w 185"/>
                  <a:gd name="T59" fmla="*/ 156 h 203"/>
                  <a:gd name="T60" fmla="*/ 116 w 185"/>
                  <a:gd name="T61" fmla="*/ 172 h 203"/>
                  <a:gd name="T62" fmla="*/ 116 w 185"/>
                  <a:gd name="T63" fmla="*/ 172 h 203"/>
                  <a:gd name="T64" fmla="*/ 133 w 185"/>
                  <a:gd name="T65" fmla="*/ 181 h 203"/>
                  <a:gd name="T66" fmla="*/ 151 w 185"/>
                  <a:gd name="T67" fmla="*/ 190 h 203"/>
                  <a:gd name="T68" fmla="*/ 168 w 185"/>
                  <a:gd name="T69" fmla="*/ 198 h 203"/>
                  <a:gd name="T70" fmla="*/ 185 w 185"/>
                  <a:gd name="T71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5" h="203">
                    <a:moveTo>
                      <a:pt x="82" y="2"/>
                    </a:moveTo>
                    <a:lnTo>
                      <a:pt x="82" y="2"/>
                    </a:lnTo>
                    <a:lnTo>
                      <a:pt x="69" y="0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48" y="0"/>
                    </a:lnTo>
                    <a:lnTo>
                      <a:pt x="40" y="1"/>
                    </a:lnTo>
                    <a:lnTo>
                      <a:pt x="33" y="2"/>
                    </a:lnTo>
                    <a:lnTo>
                      <a:pt x="25" y="4"/>
                    </a:lnTo>
                    <a:lnTo>
                      <a:pt x="19" y="7"/>
                    </a:lnTo>
                    <a:lnTo>
                      <a:pt x="14" y="11"/>
                    </a:lnTo>
                    <a:lnTo>
                      <a:pt x="9" y="17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3" y="27"/>
                    </a:lnTo>
                    <a:lnTo>
                      <a:pt x="1" y="31"/>
                    </a:lnTo>
                    <a:lnTo>
                      <a:pt x="0" y="3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9"/>
                    </a:lnTo>
                    <a:lnTo>
                      <a:pt x="2" y="58"/>
                    </a:lnTo>
                    <a:lnTo>
                      <a:pt x="5" y="65"/>
                    </a:lnTo>
                    <a:lnTo>
                      <a:pt x="9" y="73"/>
                    </a:lnTo>
                    <a:lnTo>
                      <a:pt x="13" y="81"/>
                    </a:lnTo>
                    <a:lnTo>
                      <a:pt x="19" y="90"/>
                    </a:lnTo>
                    <a:lnTo>
                      <a:pt x="33" y="107"/>
                    </a:lnTo>
                    <a:lnTo>
                      <a:pt x="33" y="107"/>
                    </a:lnTo>
                    <a:lnTo>
                      <a:pt x="49" y="124"/>
                    </a:lnTo>
                    <a:lnTo>
                      <a:pt x="69" y="140"/>
                    </a:lnTo>
                    <a:lnTo>
                      <a:pt x="91" y="156"/>
                    </a:lnTo>
                    <a:lnTo>
                      <a:pt x="116" y="172"/>
                    </a:lnTo>
                    <a:lnTo>
                      <a:pt x="116" y="172"/>
                    </a:lnTo>
                    <a:lnTo>
                      <a:pt x="133" y="181"/>
                    </a:lnTo>
                    <a:lnTo>
                      <a:pt x="151" y="190"/>
                    </a:lnTo>
                    <a:lnTo>
                      <a:pt x="168" y="198"/>
                    </a:lnTo>
                    <a:lnTo>
                      <a:pt x="185" y="20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5" name="Freeform 105"/>
              <p:cNvSpPr>
                <a:spLocks/>
              </p:cNvSpPr>
              <p:nvPr/>
            </p:nvSpPr>
            <p:spPr bwMode="auto">
              <a:xfrm>
                <a:off x="847" y="505"/>
                <a:ext cx="81" cy="140"/>
              </a:xfrm>
              <a:custGeom>
                <a:avLst/>
                <a:gdLst>
                  <a:gd name="T0" fmla="*/ 0 w 81"/>
                  <a:gd name="T1" fmla="*/ 138 h 140"/>
                  <a:gd name="T2" fmla="*/ 0 w 81"/>
                  <a:gd name="T3" fmla="*/ 138 h 140"/>
                  <a:gd name="T4" fmla="*/ 12 w 81"/>
                  <a:gd name="T5" fmla="*/ 139 h 140"/>
                  <a:gd name="T6" fmla="*/ 25 w 81"/>
                  <a:gd name="T7" fmla="*/ 140 h 140"/>
                  <a:gd name="T8" fmla="*/ 25 w 81"/>
                  <a:gd name="T9" fmla="*/ 140 h 140"/>
                  <a:gd name="T10" fmla="*/ 33 w 81"/>
                  <a:gd name="T11" fmla="*/ 140 h 140"/>
                  <a:gd name="T12" fmla="*/ 41 w 81"/>
                  <a:gd name="T13" fmla="*/ 139 h 140"/>
                  <a:gd name="T14" fmla="*/ 48 w 81"/>
                  <a:gd name="T15" fmla="*/ 137 h 140"/>
                  <a:gd name="T16" fmla="*/ 56 w 81"/>
                  <a:gd name="T17" fmla="*/ 135 h 140"/>
                  <a:gd name="T18" fmla="*/ 62 w 81"/>
                  <a:gd name="T19" fmla="*/ 132 h 140"/>
                  <a:gd name="T20" fmla="*/ 68 w 81"/>
                  <a:gd name="T21" fmla="*/ 128 h 140"/>
                  <a:gd name="T22" fmla="*/ 72 w 81"/>
                  <a:gd name="T23" fmla="*/ 124 h 140"/>
                  <a:gd name="T24" fmla="*/ 76 w 81"/>
                  <a:gd name="T25" fmla="*/ 117 h 140"/>
                  <a:gd name="T26" fmla="*/ 76 w 81"/>
                  <a:gd name="T27" fmla="*/ 117 h 140"/>
                  <a:gd name="T28" fmla="*/ 79 w 81"/>
                  <a:gd name="T29" fmla="*/ 113 h 140"/>
                  <a:gd name="T30" fmla="*/ 80 w 81"/>
                  <a:gd name="T31" fmla="*/ 108 h 140"/>
                  <a:gd name="T32" fmla="*/ 81 w 81"/>
                  <a:gd name="T33" fmla="*/ 103 h 140"/>
                  <a:gd name="T34" fmla="*/ 81 w 81"/>
                  <a:gd name="T35" fmla="*/ 98 h 140"/>
                  <a:gd name="T36" fmla="*/ 81 w 81"/>
                  <a:gd name="T37" fmla="*/ 98 h 140"/>
                  <a:gd name="T38" fmla="*/ 81 w 81"/>
                  <a:gd name="T39" fmla="*/ 91 h 140"/>
                  <a:gd name="T40" fmla="*/ 79 w 81"/>
                  <a:gd name="T41" fmla="*/ 82 h 140"/>
                  <a:gd name="T42" fmla="*/ 76 w 81"/>
                  <a:gd name="T43" fmla="*/ 74 h 140"/>
                  <a:gd name="T44" fmla="*/ 73 w 81"/>
                  <a:gd name="T45" fmla="*/ 66 h 140"/>
                  <a:gd name="T46" fmla="*/ 68 w 81"/>
                  <a:gd name="T47" fmla="*/ 58 h 140"/>
                  <a:gd name="T48" fmla="*/ 62 w 81"/>
                  <a:gd name="T49" fmla="*/ 50 h 140"/>
                  <a:gd name="T50" fmla="*/ 48 w 81"/>
                  <a:gd name="T51" fmla="*/ 33 h 140"/>
                  <a:gd name="T52" fmla="*/ 48 w 81"/>
                  <a:gd name="T53" fmla="*/ 33 h 140"/>
                  <a:gd name="T54" fmla="*/ 32 w 81"/>
                  <a:gd name="T55" fmla="*/ 17 h 140"/>
                  <a:gd name="T56" fmla="*/ 13 w 81"/>
                  <a:gd name="T57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1" h="140">
                    <a:moveTo>
                      <a:pt x="0" y="138"/>
                    </a:moveTo>
                    <a:lnTo>
                      <a:pt x="0" y="138"/>
                    </a:lnTo>
                    <a:lnTo>
                      <a:pt x="12" y="139"/>
                    </a:lnTo>
                    <a:lnTo>
                      <a:pt x="25" y="140"/>
                    </a:lnTo>
                    <a:lnTo>
                      <a:pt x="25" y="140"/>
                    </a:lnTo>
                    <a:lnTo>
                      <a:pt x="33" y="140"/>
                    </a:lnTo>
                    <a:lnTo>
                      <a:pt x="41" y="139"/>
                    </a:lnTo>
                    <a:lnTo>
                      <a:pt x="48" y="137"/>
                    </a:lnTo>
                    <a:lnTo>
                      <a:pt x="56" y="135"/>
                    </a:lnTo>
                    <a:lnTo>
                      <a:pt x="62" y="132"/>
                    </a:lnTo>
                    <a:lnTo>
                      <a:pt x="68" y="128"/>
                    </a:lnTo>
                    <a:lnTo>
                      <a:pt x="72" y="124"/>
                    </a:lnTo>
                    <a:lnTo>
                      <a:pt x="76" y="117"/>
                    </a:lnTo>
                    <a:lnTo>
                      <a:pt x="76" y="117"/>
                    </a:lnTo>
                    <a:lnTo>
                      <a:pt x="79" y="113"/>
                    </a:lnTo>
                    <a:lnTo>
                      <a:pt x="80" y="108"/>
                    </a:lnTo>
                    <a:lnTo>
                      <a:pt x="81" y="103"/>
                    </a:lnTo>
                    <a:lnTo>
                      <a:pt x="81" y="98"/>
                    </a:lnTo>
                    <a:lnTo>
                      <a:pt x="81" y="98"/>
                    </a:lnTo>
                    <a:lnTo>
                      <a:pt x="81" y="91"/>
                    </a:lnTo>
                    <a:lnTo>
                      <a:pt x="79" y="82"/>
                    </a:lnTo>
                    <a:lnTo>
                      <a:pt x="76" y="74"/>
                    </a:lnTo>
                    <a:lnTo>
                      <a:pt x="73" y="66"/>
                    </a:lnTo>
                    <a:lnTo>
                      <a:pt x="68" y="58"/>
                    </a:lnTo>
                    <a:lnTo>
                      <a:pt x="62" y="50"/>
                    </a:lnTo>
                    <a:lnTo>
                      <a:pt x="48" y="33"/>
                    </a:lnTo>
                    <a:lnTo>
                      <a:pt x="48" y="33"/>
                    </a:lnTo>
                    <a:lnTo>
                      <a:pt x="32" y="17"/>
                    </a:lnTo>
                    <a:lnTo>
                      <a:pt x="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6" name="Freeform 106"/>
              <p:cNvSpPr>
                <a:spLocks/>
              </p:cNvSpPr>
              <p:nvPr/>
            </p:nvSpPr>
            <p:spPr bwMode="auto">
              <a:xfrm>
                <a:off x="810" y="600"/>
                <a:ext cx="6" cy="4"/>
              </a:xfrm>
              <a:custGeom>
                <a:avLst/>
                <a:gdLst>
                  <a:gd name="T0" fmla="*/ 0 w 6"/>
                  <a:gd name="T1" fmla="*/ 4 h 4"/>
                  <a:gd name="T2" fmla="*/ 0 w 6"/>
                  <a:gd name="T3" fmla="*/ 4 h 4"/>
                  <a:gd name="T4" fmla="*/ 3 w 6"/>
                  <a:gd name="T5" fmla="*/ 2 h 4"/>
                  <a:gd name="T6" fmla="*/ 3 w 6"/>
                  <a:gd name="T7" fmla="*/ 2 h 4"/>
                  <a:gd name="T8" fmla="*/ 6 w 6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7" name="Freeform 107"/>
              <p:cNvSpPr>
                <a:spLocks/>
              </p:cNvSpPr>
              <p:nvPr/>
            </p:nvSpPr>
            <p:spPr bwMode="auto">
              <a:xfrm>
                <a:off x="743" y="627"/>
                <a:ext cx="19" cy="6"/>
              </a:xfrm>
              <a:custGeom>
                <a:avLst/>
                <a:gdLst>
                  <a:gd name="T0" fmla="*/ 0 w 19"/>
                  <a:gd name="T1" fmla="*/ 6 h 6"/>
                  <a:gd name="T2" fmla="*/ 0 w 19"/>
                  <a:gd name="T3" fmla="*/ 6 h 6"/>
                  <a:gd name="T4" fmla="*/ 19 w 1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6">
                    <a:moveTo>
                      <a:pt x="0" y="6"/>
                    </a:moveTo>
                    <a:lnTo>
                      <a:pt x="0" y="6"/>
                    </a:lnTo>
                    <a:lnTo>
                      <a:pt x="1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8" name="Freeform 108"/>
              <p:cNvSpPr>
                <a:spLocks/>
              </p:cNvSpPr>
              <p:nvPr/>
            </p:nvSpPr>
            <p:spPr bwMode="auto">
              <a:xfrm>
                <a:off x="860" y="557"/>
                <a:ext cx="15" cy="13"/>
              </a:xfrm>
              <a:custGeom>
                <a:avLst/>
                <a:gdLst>
                  <a:gd name="T0" fmla="*/ 0 w 15"/>
                  <a:gd name="T1" fmla="*/ 13 h 13"/>
                  <a:gd name="T2" fmla="*/ 0 w 15"/>
                  <a:gd name="T3" fmla="*/ 13 h 13"/>
                  <a:gd name="T4" fmla="*/ 15 w 15"/>
                  <a:gd name="T5" fmla="*/ 1 h 13"/>
                  <a:gd name="T6" fmla="*/ 15 w 15"/>
                  <a:gd name="T7" fmla="*/ 1 h 13"/>
                  <a:gd name="T8" fmla="*/ 15 w 15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3">
                    <a:moveTo>
                      <a:pt x="0" y="13"/>
                    </a:moveTo>
                    <a:lnTo>
                      <a:pt x="0" y="13"/>
                    </a:lnTo>
                    <a:lnTo>
                      <a:pt x="15" y="1"/>
                    </a:lnTo>
                    <a:lnTo>
                      <a:pt x="15" y="1"/>
                    </a:lnTo>
                    <a:lnTo>
                      <a:pt x="1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9" name="Freeform 109"/>
              <p:cNvSpPr>
                <a:spLocks/>
              </p:cNvSpPr>
              <p:nvPr/>
            </p:nvSpPr>
            <p:spPr bwMode="auto">
              <a:xfrm>
                <a:off x="718" y="517"/>
                <a:ext cx="1" cy="38"/>
              </a:xfrm>
              <a:custGeom>
                <a:avLst/>
                <a:gdLst>
                  <a:gd name="T0" fmla="*/ 0 w 1"/>
                  <a:gd name="T1" fmla="*/ 38 h 38"/>
                  <a:gd name="T2" fmla="*/ 0 w 1"/>
                  <a:gd name="T3" fmla="*/ 38 h 38"/>
                  <a:gd name="T4" fmla="*/ 0 w 1"/>
                  <a:gd name="T5" fmla="*/ 20 h 38"/>
                  <a:gd name="T6" fmla="*/ 0 w 1"/>
                  <a:gd name="T7" fmla="*/ 20 h 38"/>
                  <a:gd name="T8" fmla="*/ 1 w 1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8">
                    <a:moveTo>
                      <a:pt x="0" y="38"/>
                    </a:moveTo>
                    <a:lnTo>
                      <a:pt x="0" y="38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0" name="Freeform 110"/>
              <p:cNvSpPr>
                <a:spLocks/>
              </p:cNvSpPr>
              <p:nvPr/>
            </p:nvSpPr>
            <p:spPr bwMode="auto">
              <a:xfrm>
                <a:off x="725" y="384"/>
                <a:ext cx="90" cy="87"/>
              </a:xfrm>
              <a:custGeom>
                <a:avLst/>
                <a:gdLst>
                  <a:gd name="T0" fmla="*/ 0 w 90"/>
                  <a:gd name="T1" fmla="*/ 87 h 87"/>
                  <a:gd name="T2" fmla="*/ 0 w 90"/>
                  <a:gd name="T3" fmla="*/ 87 h 87"/>
                  <a:gd name="T4" fmla="*/ 5 w 90"/>
                  <a:gd name="T5" fmla="*/ 63 h 87"/>
                  <a:gd name="T6" fmla="*/ 12 w 90"/>
                  <a:gd name="T7" fmla="*/ 42 h 87"/>
                  <a:gd name="T8" fmla="*/ 12 w 90"/>
                  <a:gd name="T9" fmla="*/ 42 h 87"/>
                  <a:gd name="T10" fmla="*/ 16 w 90"/>
                  <a:gd name="T11" fmla="*/ 32 h 87"/>
                  <a:gd name="T12" fmla="*/ 21 w 90"/>
                  <a:gd name="T13" fmla="*/ 24 h 87"/>
                  <a:gd name="T14" fmla="*/ 26 w 90"/>
                  <a:gd name="T15" fmla="*/ 16 h 87"/>
                  <a:gd name="T16" fmla="*/ 31 w 90"/>
                  <a:gd name="T17" fmla="*/ 10 h 87"/>
                  <a:gd name="T18" fmla="*/ 31 w 90"/>
                  <a:gd name="T19" fmla="*/ 10 h 87"/>
                  <a:gd name="T20" fmla="*/ 37 w 90"/>
                  <a:gd name="T21" fmla="*/ 5 h 87"/>
                  <a:gd name="T22" fmla="*/ 42 w 90"/>
                  <a:gd name="T23" fmla="*/ 2 h 87"/>
                  <a:gd name="T24" fmla="*/ 46 w 90"/>
                  <a:gd name="T25" fmla="*/ 1 h 87"/>
                  <a:gd name="T26" fmla="*/ 51 w 90"/>
                  <a:gd name="T27" fmla="*/ 0 h 87"/>
                  <a:gd name="T28" fmla="*/ 51 w 90"/>
                  <a:gd name="T29" fmla="*/ 0 h 87"/>
                  <a:gd name="T30" fmla="*/ 55 w 90"/>
                  <a:gd name="T31" fmla="*/ 1 h 87"/>
                  <a:gd name="T32" fmla="*/ 60 w 90"/>
                  <a:gd name="T33" fmla="*/ 2 h 87"/>
                  <a:gd name="T34" fmla="*/ 65 w 90"/>
                  <a:gd name="T35" fmla="*/ 5 h 87"/>
                  <a:gd name="T36" fmla="*/ 71 w 90"/>
                  <a:gd name="T37" fmla="*/ 10 h 87"/>
                  <a:gd name="T38" fmla="*/ 71 w 90"/>
                  <a:gd name="T39" fmla="*/ 10 h 87"/>
                  <a:gd name="T40" fmla="*/ 76 w 90"/>
                  <a:gd name="T41" fmla="*/ 16 h 87"/>
                  <a:gd name="T42" fmla="*/ 81 w 90"/>
                  <a:gd name="T43" fmla="*/ 25 h 87"/>
                  <a:gd name="T44" fmla="*/ 86 w 90"/>
                  <a:gd name="T45" fmla="*/ 35 h 87"/>
                  <a:gd name="T46" fmla="*/ 90 w 90"/>
                  <a:gd name="T47" fmla="*/ 45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0" h="87">
                    <a:moveTo>
                      <a:pt x="0" y="87"/>
                    </a:moveTo>
                    <a:lnTo>
                      <a:pt x="0" y="87"/>
                    </a:lnTo>
                    <a:lnTo>
                      <a:pt x="5" y="63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6" y="32"/>
                    </a:lnTo>
                    <a:lnTo>
                      <a:pt x="21" y="24"/>
                    </a:lnTo>
                    <a:lnTo>
                      <a:pt x="26" y="16"/>
                    </a:lnTo>
                    <a:lnTo>
                      <a:pt x="31" y="10"/>
                    </a:lnTo>
                    <a:lnTo>
                      <a:pt x="31" y="10"/>
                    </a:lnTo>
                    <a:lnTo>
                      <a:pt x="37" y="5"/>
                    </a:lnTo>
                    <a:lnTo>
                      <a:pt x="42" y="2"/>
                    </a:lnTo>
                    <a:lnTo>
                      <a:pt x="46" y="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5" y="1"/>
                    </a:lnTo>
                    <a:lnTo>
                      <a:pt x="60" y="2"/>
                    </a:lnTo>
                    <a:lnTo>
                      <a:pt x="65" y="5"/>
                    </a:lnTo>
                    <a:lnTo>
                      <a:pt x="71" y="10"/>
                    </a:lnTo>
                    <a:lnTo>
                      <a:pt x="71" y="10"/>
                    </a:lnTo>
                    <a:lnTo>
                      <a:pt x="76" y="16"/>
                    </a:lnTo>
                    <a:lnTo>
                      <a:pt x="81" y="25"/>
                    </a:lnTo>
                    <a:lnTo>
                      <a:pt x="86" y="35"/>
                    </a:lnTo>
                    <a:lnTo>
                      <a:pt x="90" y="4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1" name="Freeform 111"/>
              <p:cNvSpPr>
                <a:spLocks/>
              </p:cNvSpPr>
              <p:nvPr/>
            </p:nvSpPr>
            <p:spPr bwMode="auto">
              <a:xfrm>
                <a:off x="676" y="430"/>
                <a:ext cx="252" cy="99"/>
              </a:xfrm>
              <a:custGeom>
                <a:avLst/>
                <a:gdLst>
                  <a:gd name="T0" fmla="*/ 227 w 252"/>
                  <a:gd name="T1" fmla="*/ 99 h 99"/>
                  <a:gd name="T2" fmla="*/ 227 w 252"/>
                  <a:gd name="T3" fmla="*/ 99 h 99"/>
                  <a:gd name="T4" fmla="*/ 237 w 252"/>
                  <a:gd name="T5" fmla="*/ 84 h 99"/>
                  <a:gd name="T6" fmla="*/ 245 w 252"/>
                  <a:gd name="T7" fmla="*/ 69 h 99"/>
                  <a:gd name="T8" fmla="*/ 248 w 252"/>
                  <a:gd name="T9" fmla="*/ 63 h 99"/>
                  <a:gd name="T10" fmla="*/ 250 w 252"/>
                  <a:gd name="T11" fmla="*/ 56 h 99"/>
                  <a:gd name="T12" fmla="*/ 252 w 252"/>
                  <a:gd name="T13" fmla="*/ 48 h 99"/>
                  <a:gd name="T14" fmla="*/ 252 w 252"/>
                  <a:gd name="T15" fmla="*/ 41 h 99"/>
                  <a:gd name="T16" fmla="*/ 252 w 252"/>
                  <a:gd name="T17" fmla="*/ 41 h 99"/>
                  <a:gd name="T18" fmla="*/ 252 w 252"/>
                  <a:gd name="T19" fmla="*/ 36 h 99"/>
                  <a:gd name="T20" fmla="*/ 251 w 252"/>
                  <a:gd name="T21" fmla="*/ 31 h 99"/>
                  <a:gd name="T22" fmla="*/ 250 w 252"/>
                  <a:gd name="T23" fmla="*/ 27 h 99"/>
                  <a:gd name="T24" fmla="*/ 247 w 252"/>
                  <a:gd name="T25" fmla="*/ 22 h 99"/>
                  <a:gd name="T26" fmla="*/ 247 w 252"/>
                  <a:gd name="T27" fmla="*/ 22 h 99"/>
                  <a:gd name="T28" fmla="*/ 242 w 252"/>
                  <a:gd name="T29" fmla="*/ 16 h 99"/>
                  <a:gd name="T30" fmla="*/ 236 w 252"/>
                  <a:gd name="T31" fmla="*/ 9 h 99"/>
                  <a:gd name="T32" fmla="*/ 229 w 252"/>
                  <a:gd name="T33" fmla="*/ 5 h 99"/>
                  <a:gd name="T34" fmla="*/ 220 w 252"/>
                  <a:gd name="T35" fmla="*/ 3 h 99"/>
                  <a:gd name="T36" fmla="*/ 220 w 252"/>
                  <a:gd name="T37" fmla="*/ 3 h 99"/>
                  <a:gd name="T38" fmla="*/ 207 w 252"/>
                  <a:gd name="T39" fmla="*/ 0 h 99"/>
                  <a:gd name="T40" fmla="*/ 196 w 252"/>
                  <a:gd name="T41" fmla="*/ 0 h 99"/>
                  <a:gd name="T42" fmla="*/ 183 w 252"/>
                  <a:gd name="T43" fmla="*/ 0 h 99"/>
                  <a:gd name="T44" fmla="*/ 183 w 252"/>
                  <a:gd name="T45" fmla="*/ 0 h 99"/>
                  <a:gd name="T46" fmla="*/ 170 w 252"/>
                  <a:gd name="T47" fmla="*/ 2 h 99"/>
                  <a:gd name="T48" fmla="*/ 156 w 252"/>
                  <a:gd name="T49" fmla="*/ 4 h 99"/>
                  <a:gd name="T50" fmla="*/ 141 w 252"/>
                  <a:gd name="T51" fmla="*/ 8 h 99"/>
                  <a:gd name="T52" fmla="*/ 126 w 252"/>
                  <a:gd name="T53" fmla="*/ 14 h 99"/>
                  <a:gd name="T54" fmla="*/ 110 w 252"/>
                  <a:gd name="T55" fmla="*/ 20 h 99"/>
                  <a:gd name="T56" fmla="*/ 95 w 252"/>
                  <a:gd name="T57" fmla="*/ 26 h 99"/>
                  <a:gd name="T58" fmla="*/ 78 w 252"/>
                  <a:gd name="T59" fmla="*/ 34 h 99"/>
                  <a:gd name="T60" fmla="*/ 63 w 252"/>
                  <a:gd name="T61" fmla="*/ 43 h 99"/>
                  <a:gd name="T62" fmla="*/ 63 w 252"/>
                  <a:gd name="T63" fmla="*/ 43 h 99"/>
                  <a:gd name="T64" fmla="*/ 45 w 252"/>
                  <a:gd name="T65" fmla="*/ 54 h 99"/>
                  <a:gd name="T66" fmla="*/ 29 w 252"/>
                  <a:gd name="T67" fmla="*/ 65 h 99"/>
                  <a:gd name="T68" fmla="*/ 15 w 252"/>
                  <a:gd name="T69" fmla="*/ 76 h 99"/>
                  <a:gd name="T70" fmla="*/ 0 w 252"/>
                  <a:gd name="T71" fmla="*/ 88 h 99"/>
                  <a:gd name="T72" fmla="*/ 0 w 252"/>
                  <a:gd name="T73" fmla="*/ 88 h 99"/>
                  <a:gd name="T74" fmla="*/ 1 w 252"/>
                  <a:gd name="T75" fmla="*/ 88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52" h="99">
                    <a:moveTo>
                      <a:pt x="227" y="99"/>
                    </a:moveTo>
                    <a:lnTo>
                      <a:pt x="227" y="99"/>
                    </a:lnTo>
                    <a:lnTo>
                      <a:pt x="237" y="84"/>
                    </a:lnTo>
                    <a:lnTo>
                      <a:pt x="245" y="69"/>
                    </a:lnTo>
                    <a:lnTo>
                      <a:pt x="248" y="63"/>
                    </a:lnTo>
                    <a:lnTo>
                      <a:pt x="250" y="56"/>
                    </a:lnTo>
                    <a:lnTo>
                      <a:pt x="252" y="48"/>
                    </a:lnTo>
                    <a:lnTo>
                      <a:pt x="252" y="41"/>
                    </a:lnTo>
                    <a:lnTo>
                      <a:pt x="252" y="41"/>
                    </a:lnTo>
                    <a:lnTo>
                      <a:pt x="252" y="36"/>
                    </a:lnTo>
                    <a:lnTo>
                      <a:pt x="251" y="31"/>
                    </a:lnTo>
                    <a:lnTo>
                      <a:pt x="250" y="27"/>
                    </a:lnTo>
                    <a:lnTo>
                      <a:pt x="247" y="22"/>
                    </a:lnTo>
                    <a:lnTo>
                      <a:pt x="247" y="22"/>
                    </a:lnTo>
                    <a:lnTo>
                      <a:pt x="242" y="16"/>
                    </a:lnTo>
                    <a:lnTo>
                      <a:pt x="236" y="9"/>
                    </a:lnTo>
                    <a:lnTo>
                      <a:pt x="229" y="5"/>
                    </a:lnTo>
                    <a:lnTo>
                      <a:pt x="220" y="3"/>
                    </a:lnTo>
                    <a:lnTo>
                      <a:pt x="220" y="3"/>
                    </a:lnTo>
                    <a:lnTo>
                      <a:pt x="207" y="0"/>
                    </a:lnTo>
                    <a:lnTo>
                      <a:pt x="196" y="0"/>
                    </a:lnTo>
                    <a:lnTo>
                      <a:pt x="183" y="0"/>
                    </a:lnTo>
                    <a:lnTo>
                      <a:pt x="183" y="0"/>
                    </a:lnTo>
                    <a:lnTo>
                      <a:pt x="170" y="2"/>
                    </a:lnTo>
                    <a:lnTo>
                      <a:pt x="156" y="4"/>
                    </a:lnTo>
                    <a:lnTo>
                      <a:pt x="141" y="8"/>
                    </a:lnTo>
                    <a:lnTo>
                      <a:pt x="126" y="14"/>
                    </a:lnTo>
                    <a:lnTo>
                      <a:pt x="110" y="20"/>
                    </a:lnTo>
                    <a:lnTo>
                      <a:pt x="95" y="26"/>
                    </a:lnTo>
                    <a:lnTo>
                      <a:pt x="78" y="34"/>
                    </a:lnTo>
                    <a:lnTo>
                      <a:pt x="63" y="43"/>
                    </a:lnTo>
                    <a:lnTo>
                      <a:pt x="63" y="43"/>
                    </a:lnTo>
                    <a:lnTo>
                      <a:pt x="45" y="54"/>
                    </a:lnTo>
                    <a:lnTo>
                      <a:pt x="29" y="65"/>
                    </a:lnTo>
                    <a:lnTo>
                      <a:pt x="15" y="76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1" y="8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2" name="Freeform 112"/>
              <p:cNvSpPr>
                <a:spLocks/>
              </p:cNvSpPr>
              <p:nvPr/>
            </p:nvSpPr>
            <p:spPr bwMode="auto">
              <a:xfrm>
                <a:off x="623" y="546"/>
                <a:ext cx="82" cy="99"/>
              </a:xfrm>
              <a:custGeom>
                <a:avLst/>
                <a:gdLst>
                  <a:gd name="T0" fmla="*/ 25 w 82"/>
                  <a:gd name="T1" fmla="*/ 0 h 99"/>
                  <a:gd name="T2" fmla="*/ 25 w 82"/>
                  <a:gd name="T3" fmla="*/ 0 h 99"/>
                  <a:gd name="T4" fmla="*/ 15 w 82"/>
                  <a:gd name="T5" fmla="*/ 15 h 99"/>
                  <a:gd name="T6" fmla="*/ 7 w 82"/>
                  <a:gd name="T7" fmla="*/ 29 h 99"/>
                  <a:gd name="T8" fmla="*/ 4 w 82"/>
                  <a:gd name="T9" fmla="*/ 36 h 99"/>
                  <a:gd name="T10" fmla="*/ 2 w 82"/>
                  <a:gd name="T11" fmla="*/ 44 h 99"/>
                  <a:gd name="T12" fmla="*/ 1 w 82"/>
                  <a:gd name="T13" fmla="*/ 51 h 99"/>
                  <a:gd name="T14" fmla="*/ 0 w 82"/>
                  <a:gd name="T15" fmla="*/ 57 h 99"/>
                  <a:gd name="T16" fmla="*/ 0 w 82"/>
                  <a:gd name="T17" fmla="*/ 57 h 99"/>
                  <a:gd name="T18" fmla="*/ 0 w 82"/>
                  <a:gd name="T19" fmla="*/ 57 h 99"/>
                  <a:gd name="T20" fmla="*/ 0 w 82"/>
                  <a:gd name="T21" fmla="*/ 57 h 99"/>
                  <a:gd name="T22" fmla="*/ 0 w 82"/>
                  <a:gd name="T23" fmla="*/ 57 h 99"/>
                  <a:gd name="T24" fmla="*/ 0 w 82"/>
                  <a:gd name="T25" fmla="*/ 63 h 99"/>
                  <a:gd name="T26" fmla="*/ 2 w 82"/>
                  <a:gd name="T27" fmla="*/ 68 h 99"/>
                  <a:gd name="T28" fmla="*/ 2 w 82"/>
                  <a:gd name="T29" fmla="*/ 68 h 99"/>
                  <a:gd name="T30" fmla="*/ 5 w 82"/>
                  <a:gd name="T31" fmla="*/ 76 h 99"/>
                  <a:gd name="T32" fmla="*/ 5 w 82"/>
                  <a:gd name="T33" fmla="*/ 76 h 99"/>
                  <a:gd name="T34" fmla="*/ 9 w 82"/>
                  <a:gd name="T35" fmla="*/ 83 h 99"/>
                  <a:gd name="T36" fmla="*/ 14 w 82"/>
                  <a:gd name="T37" fmla="*/ 87 h 99"/>
                  <a:gd name="T38" fmla="*/ 19 w 82"/>
                  <a:gd name="T39" fmla="*/ 91 h 99"/>
                  <a:gd name="T40" fmla="*/ 25 w 82"/>
                  <a:gd name="T41" fmla="*/ 94 h 99"/>
                  <a:gd name="T42" fmla="*/ 33 w 82"/>
                  <a:gd name="T43" fmla="*/ 96 h 99"/>
                  <a:gd name="T44" fmla="*/ 40 w 82"/>
                  <a:gd name="T45" fmla="*/ 98 h 99"/>
                  <a:gd name="T46" fmla="*/ 48 w 82"/>
                  <a:gd name="T47" fmla="*/ 99 h 99"/>
                  <a:gd name="T48" fmla="*/ 56 w 82"/>
                  <a:gd name="T49" fmla="*/ 99 h 99"/>
                  <a:gd name="T50" fmla="*/ 56 w 82"/>
                  <a:gd name="T51" fmla="*/ 99 h 99"/>
                  <a:gd name="T52" fmla="*/ 69 w 82"/>
                  <a:gd name="T53" fmla="*/ 98 h 99"/>
                  <a:gd name="T54" fmla="*/ 82 w 82"/>
                  <a:gd name="T55" fmla="*/ 97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2" h="99">
                    <a:moveTo>
                      <a:pt x="25" y="0"/>
                    </a:moveTo>
                    <a:lnTo>
                      <a:pt x="25" y="0"/>
                    </a:lnTo>
                    <a:lnTo>
                      <a:pt x="15" y="15"/>
                    </a:lnTo>
                    <a:lnTo>
                      <a:pt x="7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1" y="51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63"/>
                    </a:lnTo>
                    <a:lnTo>
                      <a:pt x="2" y="68"/>
                    </a:lnTo>
                    <a:lnTo>
                      <a:pt x="2" y="68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9" y="83"/>
                    </a:lnTo>
                    <a:lnTo>
                      <a:pt x="14" y="87"/>
                    </a:lnTo>
                    <a:lnTo>
                      <a:pt x="19" y="91"/>
                    </a:lnTo>
                    <a:lnTo>
                      <a:pt x="25" y="94"/>
                    </a:lnTo>
                    <a:lnTo>
                      <a:pt x="33" y="96"/>
                    </a:lnTo>
                    <a:lnTo>
                      <a:pt x="40" y="98"/>
                    </a:lnTo>
                    <a:lnTo>
                      <a:pt x="48" y="99"/>
                    </a:lnTo>
                    <a:lnTo>
                      <a:pt x="56" y="99"/>
                    </a:lnTo>
                    <a:lnTo>
                      <a:pt x="56" y="99"/>
                    </a:lnTo>
                    <a:lnTo>
                      <a:pt x="69" y="98"/>
                    </a:lnTo>
                    <a:lnTo>
                      <a:pt x="82" y="9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3" name="Freeform 113"/>
              <p:cNvSpPr>
                <a:spLocks/>
              </p:cNvSpPr>
              <p:nvPr/>
            </p:nvSpPr>
            <p:spPr bwMode="auto">
              <a:xfrm>
                <a:off x="725" y="464"/>
                <a:ext cx="108" cy="227"/>
              </a:xfrm>
              <a:custGeom>
                <a:avLst/>
                <a:gdLst>
                  <a:gd name="T0" fmla="*/ 100 w 108"/>
                  <a:gd name="T1" fmla="*/ 0 h 227"/>
                  <a:gd name="T2" fmla="*/ 100 w 108"/>
                  <a:gd name="T3" fmla="*/ 0 h 227"/>
                  <a:gd name="T4" fmla="*/ 101 w 108"/>
                  <a:gd name="T5" fmla="*/ 5 h 227"/>
                  <a:gd name="T6" fmla="*/ 104 w 108"/>
                  <a:gd name="T7" fmla="*/ 22 h 227"/>
                  <a:gd name="T8" fmla="*/ 107 w 108"/>
                  <a:gd name="T9" fmla="*/ 44 h 227"/>
                  <a:gd name="T10" fmla="*/ 108 w 108"/>
                  <a:gd name="T11" fmla="*/ 73 h 227"/>
                  <a:gd name="T12" fmla="*/ 108 w 108"/>
                  <a:gd name="T13" fmla="*/ 73 h 227"/>
                  <a:gd name="T14" fmla="*/ 108 w 108"/>
                  <a:gd name="T15" fmla="*/ 90 h 227"/>
                  <a:gd name="T16" fmla="*/ 107 w 108"/>
                  <a:gd name="T17" fmla="*/ 105 h 227"/>
                  <a:gd name="T18" fmla="*/ 104 w 108"/>
                  <a:gd name="T19" fmla="*/ 120 h 227"/>
                  <a:gd name="T20" fmla="*/ 102 w 108"/>
                  <a:gd name="T21" fmla="*/ 135 h 227"/>
                  <a:gd name="T22" fmla="*/ 100 w 108"/>
                  <a:gd name="T23" fmla="*/ 149 h 227"/>
                  <a:gd name="T24" fmla="*/ 97 w 108"/>
                  <a:gd name="T25" fmla="*/ 162 h 227"/>
                  <a:gd name="T26" fmla="*/ 93 w 108"/>
                  <a:gd name="T27" fmla="*/ 174 h 227"/>
                  <a:gd name="T28" fmla="*/ 89 w 108"/>
                  <a:gd name="T29" fmla="*/ 185 h 227"/>
                  <a:gd name="T30" fmla="*/ 89 w 108"/>
                  <a:gd name="T31" fmla="*/ 185 h 227"/>
                  <a:gd name="T32" fmla="*/ 85 w 108"/>
                  <a:gd name="T33" fmla="*/ 194 h 227"/>
                  <a:gd name="T34" fmla="*/ 80 w 108"/>
                  <a:gd name="T35" fmla="*/ 204 h 227"/>
                  <a:gd name="T36" fmla="*/ 75 w 108"/>
                  <a:gd name="T37" fmla="*/ 211 h 227"/>
                  <a:gd name="T38" fmla="*/ 71 w 108"/>
                  <a:gd name="T39" fmla="*/ 217 h 227"/>
                  <a:gd name="T40" fmla="*/ 71 w 108"/>
                  <a:gd name="T41" fmla="*/ 217 h 227"/>
                  <a:gd name="T42" fmla="*/ 65 w 108"/>
                  <a:gd name="T43" fmla="*/ 221 h 227"/>
                  <a:gd name="T44" fmla="*/ 60 w 108"/>
                  <a:gd name="T45" fmla="*/ 224 h 227"/>
                  <a:gd name="T46" fmla="*/ 55 w 108"/>
                  <a:gd name="T47" fmla="*/ 226 h 227"/>
                  <a:gd name="T48" fmla="*/ 51 w 108"/>
                  <a:gd name="T49" fmla="*/ 227 h 227"/>
                  <a:gd name="T50" fmla="*/ 51 w 108"/>
                  <a:gd name="T51" fmla="*/ 227 h 227"/>
                  <a:gd name="T52" fmla="*/ 46 w 108"/>
                  <a:gd name="T53" fmla="*/ 226 h 227"/>
                  <a:gd name="T54" fmla="*/ 42 w 108"/>
                  <a:gd name="T55" fmla="*/ 224 h 227"/>
                  <a:gd name="T56" fmla="*/ 37 w 108"/>
                  <a:gd name="T57" fmla="*/ 221 h 227"/>
                  <a:gd name="T58" fmla="*/ 31 w 108"/>
                  <a:gd name="T59" fmla="*/ 217 h 227"/>
                  <a:gd name="T60" fmla="*/ 31 w 108"/>
                  <a:gd name="T61" fmla="*/ 217 h 227"/>
                  <a:gd name="T62" fmla="*/ 26 w 108"/>
                  <a:gd name="T63" fmla="*/ 211 h 227"/>
                  <a:gd name="T64" fmla="*/ 22 w 108"/>
                  <a:gd name="T65" fmla="*/ 205 h 227"/>
                  <a:gd name="T66" fmla="*/ 17 w 108"/>
                  <a:gd name="T67" fmla="*/ 197 h 227"/>
                  <a:gd name="T68" fmla="*/ 13 w 108"/>
                  <a:gd name="T69" fmla="*/ 187 h 227"/>
                  <a:gd name="T70" fmla="*/ 6 w 108"/>
                  <a:gd name="T71" fmla="*/ 167 h 227"/>
                  <a:gd name="T72" fmla="*/ 0 w 108"/>
                  <a:gd name="T73" fmla="*/ 14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8" h="227">
                    <a:moveTo>
                      <a:pt x="100" y="0"/>
                    </a:moveTo>
                    <a:lnTo>
                      <a:pt x="100" y="0"/>
                    </a:lnTo>
                    <a:lnTo>
                      <a:pt x="101" y="5"/>
                    </a:lnTo>
                    <a:lnTo>
                      <a:pt x="104" y="22"/>
                    </a:lnTo>
                    <a:lnTo>
                      <a:pt x="107" y="44"/>
                    </a:lnTo>
                    <a:lnTo>
                      <a:pt x="108" y="73"/>
                    </a:lnTo>
                    <a:lnTo>
                      <a:pt x="108" y="73"/>
                    </a:lnTo>
                    <a:lnTo>
                      <a:pt x="108" y="90"/>
                    </a:lnTo>
                    <a:lnTo>
                      <a:pt x="107" y="105"/>
                    </a:lnTo>
                    <a:lnTo>
                      <a:pt x="104" y="120"/>
                    </a:lnTo>
                    <a:lnTo>
                      <a:pt x="102" y="135"/>
                    </a:lnTo>
                    <a:lnTo>
                      <a:pt x="100" y="149"/>
                    </a:lnTo>
                    <a:lnTo>
                      <a:pt x="97" y="162"/>
                    </a:lnTo>
                    <a:lnTo>
                      <a:pt x="93" y="174"/>
                    </a:lnTo>
                    <a:lnTo>
                      <a:pt x="89" y="185"/>
                    </a:lnTo>
                    <a:lnTo>
                      <a:pt x="89" y="185"/>
                    </a:lnTo>
                    <a:lnTo>
                      <a:pt x="85" y="194"/>
                    </a:lnTo>
                    <a:lnTo>
                      <a:pt x="80" y="204"/>
                    </a:lnTo>
                    <a:lnTo>
                      <a:pt x="75" y="211"/>
                    </a:lnTo>
                    <a:lnTo>
                      <a:pt x="71" y="217"/>
                    </a:lnTo>
                    <a:lnTo>
                      <a:pt x="71" y="217"/>
                    </a:lnTo>
                    <a:lnTo>
                      <a:pt x="65" y="221"/>
                    </a:lnTo>
                    <a:lnTo>
                      <a:pt x="60" y="224"/>
                    </a:lnTo>
                    <a:lnTo>
                      <a:pt x="55" y="226"/>
                    </a:lnTo>
                    <a:lnTo>
                      <a:pt x="51" y="227"/>
                    </a:lnTo>
                    <a:lnTo>
                      <a:pt x="51" y="227"/>
                    </a:lnTo>
                    <a:lnTo>
                      <a:pt x="46" y="226"/>
                    </a:lnTo>
                    <a:lnTo>
                      <a:pt x="42" y="224"/>
                    </a:lnTo>
                    <a:lnTo>
                      <a:pt x="37" y="221"/>
                    </a:lnTo>
                    <a:lnTo>
                      <a:pt x="31" y="217"/>
                    </a:lnTo>
                    <a:lnTo>
                      <a:pt x="31" y="217"/>
                    </a:lnTo>
                    <a:lnTo>
                      <a:pt x="26" y="211"/>
                    </a:lnTo>
                    <a:lnTo>
                      <a:pt x="22" y="205"/>
                    </a:lnTo>
                    <a:lnTo>
                      <a:pt x="17" y="197"/>
                    </a:lnTo>
                    <a:lnTo>
                      <a:pt x="13" y="187"/>
                    </a:lnTo>
                    <a:lnTo>
                      <a:pt x="6" y="167"/>
                    </a:lnTo>
                    <a:lnTo>
                      <a:pt x="0" y="14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4" name="Freeform 114"/>
              <p:cNvSpPr>
                <a:spLocks/>
              </p:cNvSpPr>
              <p:nvPr/>
            </p:nvSpPr>
            <p:spPr bwMode="auto">
              <a:xfrm>
                <a:off x="807" y="469"/>
                <a:ext cx="9" cy="6"/>
              </a:xfrm>
              <a:custGeom>
                <a:avLst/>
                <a:gdLst>
                  <a:gd name="T0" fmla="*/ 9 w 9"/>
                  <a:gd name="T1" fmla="*/ 6 h 6"/>
                  <a:gd name="T2" fmla="*/ 9 w 9"/>
                  <a:gd name="T3" fmla="*/ 6 h 6"/>
                  <a:gd name="T4" fmla="*/ 6 w 9"/>
                  <a:gd name="T5" fmla="*/ 4 h 6"/>
                  <a:gd name="T6" fmla="*/ 6 w 9"/>
                  <a:gd name="T7" fmla="*/ 4 h 6"/>
                  <a:gd name="T8" fmla="*/ 0 w 9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6">
                    <a:moveTo>
                      <a:pt x="9" y="6"/>
                    </a:moveTo>
                    <a:lnTo>
                      <a:pt x="9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5" name="Freeform 115"/>
              <p:cNvSpPr>
                <a:spLocks/>
              </p:cNvSpPr>
              <p:nvPr/>
            </p:nvSpPr>
            <p:spPr bwMode="auto">
              <a:xfrm>
                <a:off x="750" y="511"/>
                <a:ext cx="52" cy="52"/>
              </a:xfrm>
              <a:custGeom>
                <a:avLst/>
                <a:gdLst>
                  <a:gd name="T0" fmla="*/ 52 w 52"/>
                  <a:gd name="T1" fmla="*/ 26 h 52"/>
                  <a:gd name="T2" fmla="*/ 52 w 52"/>
                  <a:gd name="T3" fmla="*/ 26 h 52"/>
                  <a:gd name="T4" fmla="*/ 51 w 52"/>
                  <a:gd name="T5" fmla="*/ 31 h 52"/>
                  <a:gd name="T6" fmla="*/ 50 w 52"/>
                  <a:gd name="T7" fmla="*/ 36 h 52"/>
                  <a:gd name="T8" fmla="*/ 48 w 52"/>
                  <a:gd name="T9" fmla="*/ 40 h 52"/>
                  <a:gd name="T10" fmla="*/ 43 w 52"/>
                  <a:gd name="T11" fmla="*/ 45 h 52"/>
                  <a:gd name="T12" fmla="*/ 40 w 52"/>
                  <a:gd name="T13" fmla="*/ 48 h 52"/>
                  <a:gd name="T14" fmla="*/ 35 w 52"/>
                  <a:gd name="T15" fmla="*/ 50 h 52"/>
                  <a:gd name="T16" fmla="*/ 31 w 52"/>
                  <a:gd name="T17" fmla="*/ 52 h 52"/>
                  <a:gd name="T18" fmla="*/ 26 w 52"/>
                  <a:gd name="T19" fmla="*/ 52 h 52"/>
                  <a:gd name="T20" fmla="*/ 26 w 52"/>
                  <a:gd name="T21" fmla="*/ 52 h 52"/>
                  <a:gd name="T22" fmla="*/ 21 w 52"/>
                  <a:gd name="T23" fmla="*/ 52 h 52"/>
                  <a:gd name="T24" fmla="*/ 16 w 52"/>
                  <a:gd name="T25" fmla="*/ 50 h 52"/>
                  <a:gd name="T26" fmla="*/ 12 w 52"/>
                  <a:gd name="T27" fmla="*/ 48 h 52"/>
                  <a:gd name="T28" fmla="*/ 7 w 52"/>
                  <a:gd name="T29" fmla="*/ 45 h 52"/>
                  <a:gd name="T30" fmla="*/ 4 w 52"/>
                  <a:gd name="T31" fmla="*/ 40 h 52"/>
                  <a:gd name="T32" fmla="*/ 2 w 52"/>
                  <a:gd name="T33" fmla="*/ 36 h 52"/>
                  <a:gd name="T34" fmla="*/ 0 w 52"/>
                  <a:gd name="T35" fmla="*/ 31 h 52"/>
                  <a:gd name="T36" fmla="*/ 0 w 52"/>
                  <a:gd name="T37" fmla="*/ 26 h 52"/>
                  <a:gd name="T38" fmla="*/ 0 w 52"/>
                  <a:gd name="T39" fmla="*/ 26 h 52"/>
                  <a:gd name="T40" fmla="*/ 0 w 52"/>
                  <a:gd name="T41" fmla="*/ 21 h 52"/>
                  <a:gd name="T42" fmla="*/ 2 w 52"/>
                  <a:gd name="T43" fmla="*/ 16 h 52"/>
                  <a:gd name="T44" fmla="*/ 4 w 52"/>
                  <a:gd name="T45" fmla="*/ 12 h 52"/>
                  <a:gd name="T46" fmla="*/ 7 w 52"/>
                  <a:gd name="T47" fmla="*/ 8 h 52"/>
                  <a:gd name="T48" fmla="*/ 12 w 52"/>
                  <a:gd name="T49" fmla="*/ 4 h 52"/>
                  <a:gd name="T50" fmla="*/ 16 w 52"/>
                  <a:gd name="T51" fmla="*/ 2 h 52"/>
                  <a:gd name="T52" fmla="*/ 21 w 52"/>
                  <a:gd name="T53" fmla="*/ 1 h 52"/>
                  <a:gd name="T54" fmla="*/ 26 w 52"/>
                  <a:gd name="T55" fmla="*/ 0 h 52"/>
                  <a:gd name="T56" fmla="*/ 26 w 52"/>
                  <a:gd name="T57" fmla="*/ 0 h 52"/>
                  <a:gd name="T58" fmla="*/ 31 w 52"/>
                  <a:gd name="T59" fmla="*/ 1 h 52"/>
                  <a:gd name="T60" fmla="*/ 35 w 52"/>
                  <a:gd name="T61" fmla="*/ 2 h 52"/>
                  <a:gd name="T62" fmla="*/ 40 w 52"/>
                  <a:gd name="T63" fmla="*/ 4 h 52"/>
                  <a:gd name="T64" fmla="*/ 43 w 52"/>
                  <a:gd name="T65" fmla="*/ 8 h 52"/>
                  <a:gd name="T66" fmla="*/ 48 w 52"/>
                  <a:gd name="T67" fmla="*/ 12 h 52"/>
                  <a:gd name="T68" fmla="*/ 50 w 52"/>
                  <a:gd name="T69" fmla="*/ 16 h 52"/>
                  <a:gd name="T70" fmla="*/ 51 w 52"/>
                  <a:gd name="T71" fmla="*/ 21 h 52"/>
                  <a:gd name="T72" fmla="*/ 52 w 52"/>
                  <a:gd name="T73" fmla="*/ 26 h 52"/>
                  <a:gd name="T74" fmla="*/ 52 w 52"/>
                  <a:gd name="T75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52" y="26"/>
                    </a:lnTo>
                    <a:lnTo>
                      <a:pt x="51" y="31"/>
                    </a:lnTo>
                    <a:lnTo>
                      <a:pt x="50" y="36"/>
                    </a:lnTo>
                    <a:lnTo>
                      <a:pt x="48" y="40"/>
                    </a:lnTo>
                    <a:lnTo>
                      <a:pt x="43" y="45"/>
                    </a:lnTo>
                    <a:lnTo>
                      <a:pt x="40" y="48"/>
                    </a:lnTo>
                    <a:lnTo>
                      <a:pt x="35" y="50"/>
                    </a:lnTo>
                    <a:lnTo>
                      <a:pt x="31" y="52"/>
                    </a:lnTo>
                    <a:lnTo>
                      <a:pt x="26" y="52"/>
                    </a:lnTo>
                    <a:lnTo>
                      <a:pt x="26" y="52"/>
                    </a:lnTo>
                    <a:lnTo>
                      <a:pt x="21" y="52"/>
                    </a:lnTo>
                    <a:lnTo>
                      <a:pt x="16" y="50"/>
                    </a:lnTo>
                    <a:lnTo>
                      <a:pt x="12" y="48"/>
                    </a:lnTo>
                    <a:lnTo>
                      <a:pt x="7" y="45"/>
                    </a:lnTo>
                    <a:lnTo>
                      <a:pt x="4" y="40"/>
                    </a:lnTo>
                    <a:lnTo>
                      <a:pt x="2" y="36"/>
                    </a:lnTo>
                    <a:lnTo>
                      <a:pt x="0" y="3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0" y="21"/>
                    </a:lnTo>
                    <a:lnTo>
                      <a:pt x="2" y="16"/>
                    </a:lnTo>
                    <a:lnTo>
                      <a:pt x="4" y="12"/>
                    </a:lnTo>
                    <a:lnTo>
                      <a:pt x="7" y="8"/>
                    </a:lnTo>
                    <a:lnTo>
                      <a:pt x="12" y="4"/>
                    </a:lnTo>
                    <a:lnTo>
                      <a:pt x="16" y="2"/>
                    </a:lnTo>
                    <a:lnTo>
                      <a:pt x="21" y="1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31" y="1"/>
                    </a:lnTo>
                    <a:lnTo>
                      <a:pt x="35" y="2"/>
                    </a:lnTo>
                    <a:lnTo>
                      <a:pt x="40" y="4"/>
                    </a:lnTo>
                    <a:lnTo>
                      <a:pt x="43" y="8"/>
                    </a:lnTo>
                    <a:lnTo>
                      <a:pt x="48" y="12"/>
                    </a:lnTo>
                    <a:lnTo>
                      <a:pt x="50" y="16"/>
                    </a:lnTo>
                    <a:lnTo>
                      <a:pt x="51" y="21"/>
                    </a:lnTo>
                    <a:lnTo>
                      <a:pt x="52" y="26"/>
                    </a:lnTo>
                    <a:lnTo>
                      <a:pt x="52" y="2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6" name="Freeform 116"/>
              <p:cNvSpPr>
                <a:spLocks/>
              </p:cNvSpPr>
              <p:nvPr/>
            </p:nvSpPr>
            <p:spPr bwMode="auto">
              <a:xfrm>
                <a:off x="1286" y="343"/>
                <a:ext cx="200" cy="230"/>
              </a:xfrm>
              <a:custGeom>
                <a:avLst/>
                <a:gdLst>
                  <a:gd name="T0" fmla="*/ 62 w 200"/>
                  <a:gd name="T1" fmla="*/ 207 h 230"/>
                  <a:gd name="T2" fmla="*/ 33 w 200"/>
                  <a:gd name="T3" fmla="*/ 207 h 230"/>
                  <a:gd name="T4" fmla="*/ 25 w 200"/>
                  <a:gd name="T5" fmla="*/ 203 h 230"/>
                  <a:gd name="T6" fmla="*/ 21 w 200"/>
                  <a:gd name="T7" fmla="*/ 195 h 230"/>
                  <a:gd name="T8" fmla="*/ 45 w 200"/>
                  <a:gd name="T9" fmla="*/ 179 h 230"/>
                  <a:gd name="T10" fmla="*/ 49 w 200"/>
                  <a:gd name="T11" fmla="*/ 178 h 230"/>
                  <a:gd name="T12" fmla="*/ 55 w 200"/>
                  <a:gd name="T13" fmla="*/ 172 h 230"/>
                  <a:gd name="T14" fmla="*/ 56 w 200"/>
                  <a:gd name="T15" fmla="*/ 168 h 230"/>
                  <a:gd name="T16" fmla="*/ 53 w 200"/>
                  <a:gd name="T17" fmla="*/ 161 h 230"/>
                  <a:gd name="T18" fmla="*/ 45 w 200"/>
                  <a:gd name="T19" fmla="*/ 158 h 230"/>
                  <a:gd name="T20" fmla="*/ 21 w 200"/>
                  <a:gd name="T21" fmla="*/ 141 h 230"/>
                  <a:gd name="T22" fmla="*/ 0 w 200"/>
                  <a:gd name="T23" fmla="*/ 141 h 230"/>
                  <a:gd name="T24" fmla="*/ 15 w 200"/>
                  <a:gd name="T25" fmla="*/ 69 h 230"/>
                  <a:gd name="T26" fmla="*/ 18 w 200"/>
                  <a:gd name="T27" fmla="*/ 61 h 230"/>
                  <a:gd name="T28" fmla="*/ 28 w 200"/>
                  <a:gd name="T29" fmla="*/ 41 h 230"/>
                  <a:gd name="T30" fmla="*/ 47 w 200"/>
                  <a:gd name="T31" fmla="*/ 19 h 230"/>
                  <a:gd name="T32" fmla="*/ 67 w 200"/>
                  <a:gd name="T33" fmla="*/ 8 h 230"/>
                  <a:gd name="T34" fmla="*/ 81 w 200"/>
                  <a:gd name="T35" fmla="*/ 3 h 230"/>
                  <a:gd name="T36" fmla="*/ 97 w 200"/>
                  <a:gd name="T37" fmla="*/ 0 h 230"/>
                  <a:gd name="T38" fmla="*/ 105 w 200"/>
                  <a:gd name="T39" fmla="*/ 0 h 230"/>
                  <a:gd name="T40" fmla="*/ 125 w 200"/>
                  <a:gd name="T41" fmla="*/ 2 h 230"/>
                  <a:gd name="T42" fmla="*/ 142 w 200"/>
                  <a:gd name="T43" fmla="*/ 7 h 230"/>
                  <a:gd name="T44" fmla="*/ 157 w 200"/>
                  <a:gd name="T45" fmla="*/ 16 h 230"/>
                  <a:gd name="T46" fmla="*/ 172 w 200"/>
                  <a:gd name="T47" fmla="*/ 27 h 230"/>
                  <a:gd name="T48" fmla="*/ 183 w 200"/>
                  <a:gd name="T49" fmla="*/ 41 h 230"/>
                  <a:gd name="T50" fmla="*/ 191 w 200"/>
                  <a:gd name="T51" fmla="*/ 57 h 230"/>
                  <a:gd name="T52" fmla="*/ 198 w 200"/>
                  <a:gd name="T53" fmla="*/ 75 h 230"/>
                  <a:gd name="T54" fmla="*/ 200 w 200"/>
                  <a:gd name="T55" fmla="*/ 94 h 230"/>
                  <a:gd name="T56" fmla="*/ 199 w 200"/>
                  <a:gd name="T57" fmla="*/ 106 h 230"/>
                  <a:gd name="T58" fmla="*/ 192 w 200"/>
                  <a:gd name="T59" fmla="*/ 128 h 230"/>
                  <a:gd name="T60" fmla="*/ 182 w 200"/>
                  <a:gd name="T61" fmla="*/ 148 h 230"/>
                  <a:gd name="T62" fmla="*/ 168 w 200"/>
                  <a:gd name="T63" fmla="*/ 164 h 230"/>
                  <a:gd name="T64" fmla="*/ 159 w 200"/>
                  <a:gd name="T65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00" h="230">
                    <a:moveTo>
                      <a:pt x="62" y="230"/>
                    </a:moveTo>
                    <a:lnTo>
                      <a:pt x="62" y="207"/>
                    </a:lnTo>
                    <a:lnTo>
                      <a:pt x="33" y="207"/>
                    </a:lnTo>
                    <a:lnTo>
                      <a:pt x="33" y="207"/>
                    </a:lnTo>
                    <a:lnTo>
                      <a:pt x="28" y="206"/>
                    </a:lnTo>
                    <a:lnTo>
                      <a:pt x="25" y="203"/>
                    </a:lnTo>
                    <a:lnTo>
                      <a:pt x="22" y="200"/>
                    </a:lnTo>
                    <a:lnTo>
                      <a:pt x="21" y="195"/>
                    </a:lnTo>
                    <a:lnTo>
                      <a:pt x="21" y="179"/>
                    </a:lnTo>
                    <a:lnTo>
                      <a:pt x="45" y="179"/>
                    </a:lnTo>
                    <a:lnTo>
                      <a:pt x="45" y="179"/>
                    </a:lnTo>
                    <a:lnTo>
                      <a:pt x="49" y="178"/>
                    </a:lnTo>
                    <a:lnTo>
                      <a:pt x="53" y="176"/>
                    </a:lnTo>
                    <a:lnTo>
                      <a:pt x="55" y="172"/>
                    </a:lnTo>
                    <a:lnTo>
                      <a:pt x="56" y="168"/>
                    </a:lnTo>
                    <a:lnTo>
                      <a:pt x="56" y="168"/>
                    </a:lnTo>
                    <a:lnTo>
                      <a:pt x="55" y="164"/>
                    </a:lnTo>
                    <a:lnTo>
                      <a:pt x="53" y="161"/>
                    </a:lnTo>
                    <a:lnTo>
                      <a:pt x="49" y="159"/>
                    </a:lnTo>
                    <a:lnTo>
                      <a:pt x="45" y="158"/>
                    </a:lnTo>
                    <a:lnTo>
                      <a:pt x="21" y="158"/>
                    </a:lnTo>
                    <a:lnTo>
                      <a:pt x="21" y="141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6" y="110"/>
                    </a:lnTo>
                    <a:lnTo>
                      <a:pt x="15" y="69"/>
                    </a:lnTo>
                    <a:lnTo>
                      <a:pt x="15" y="69"/>
                    </a:lnTo>
                    <a:lnTo>
                      <a:pt x="18" y="61"/>
                    </a:lnTo>
                    <a:lnTo>
                      <a:pt x="20" y="54"/>
                    </a:lnTo>
                    <a:lnTo>
                      <a:pt x="28" y="41"/>
                    </a:lnTo>
                    <a:lnTo>
                      <a:pt x="37" y="30"/>
                    </a:lnTo>
                    <a:lnTo>
                      <a:pt x="47" y="19"/>
                    </a:lnTo>
                    <a:lnTo>
                      <a:pt x="61" y="11"/>
                    </a:lnTo>
                    <a:lnTo>
                      <a:pt x="67" y="8"/>
                    </a:lnTo>
                    <a:lnTo>
                      <a:pt x="74" y="5"/>
                    </a:lnTo>
                    <a:lnTo>
                      <a:pt x="81" y="3"/>
                    </a:lnTo>
                    <a:lnTo>
                      <a:pt x="90" y="1"/>
                    </a:lnTo>
                    <a:lnTo>
                      <a:pt x="97" y="0"/>
                    </a:lnTo>
                    <a:lnTo>
                      <a:pt x="105" y="0"/>
                    </a:lnTo>
                    <a:lnTo>
                      <a:pt x="105" y="0"/>
                    </a:lnTo>
                    <a:lnTo>
                      <a:pt x="115" y="1"/>
                    </a:lnTo>
                    <a:lnTo>
                      <a:pt x="125" y="2"/>
                    </a:lnTo>
                    <a:lnTo>
                      <a:pt x="133" y="4"/>
                    </a:lnTo>
                    <a:lnTo>
                      <a:pt x="142" y="7"/>
                    </a:lnTo>
                    <a:lnTo>
                      <a:pt x="150" y="11"/>
                    </a:lnTo>
                    <a:lnTo>
                      <a:pt x="157" y="16"/>
                    </a:lnTo>
                    <a:lnTo>
                      <a:pt x="165" y="21"/>
                    </a:lnTo>
                    <a:lnTo>
                      <a:pt x="172" y="27"/>
                    </a:lnTo>
                    <a:lnTo>
                      <a:pt x="178" y="34"/>
                    </a:lnTo>
                    <a:lnTo>
                      <a:pt x="183" y="41"/>
                    </a:lnTo>
                    <a:lnTo>
                      <a:pt x="188" y="49"/>
                    </a:lnTo>
                    <a:lnTo>
                      <a:pt x="191" y="57"/>
                    </a:lnTo>
                    <a:lnTo>
                      <a:pt x="196" y="66"/>
                    </a:lnTo>
                    <a:lnTo>
                      <a:pt x="198" y="75"/>
                    </a:lnTo>
                    <a:lnTo>
                      <a:pt x="199" y="84"/>
                    </a:lnTo>
                    <a:lnTo>
                      <a:pt x="200" y="94"/>
                    </a:lnTo>
                    <a:lnTo>
                      <a:pt x="200" y="94"/>
                    </a:lnTo>
                    <a:lnTo>
                      <a:pt x="199" y="106"/>
                    </a:lnTo>
                    <a:lnTo>
                      <a:pt x="197" y="117"/>
                    </a:lnTo>
                    <a:lnTo>
                      <a:pt x="192" y="128"/>
                    </a:lnTo>
                    <a:lnTo>
                      <a:pt x="188" y="139"/>
                    </a:lnTo>
                    <a:lnTo>
                      <a:pt x="182" y="148"/>
                    </a:lnTo>
                    <a:lnTo>
                      <a:pt x="175" y="156"/>
                    </a:lnTo>
                    <a:lnTo>
                      <a:pt x="168" y="164"/>
                    </a:lnTo>
                    <a:lnTo>
                      <a:pt x="159" y="171"/>
                    </a:lnTo>
                    <a:lnTo>
                      <a:pt x="159" y="2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7" name="Freeform 117"/>
              <p:cNvSpPr>
                <a:spLocks/>
              </p:cNvSpPr>
              <p:nvPr/>
            </p:nvSpPr>
            <p:spPr bwMode="auto">
              <a:xfrm>
                <a:off x="1322" y="426"/>
                <a:ext cx="23" cy="23"/>
              </a:xfrm>
              <a:custGeom>
                <a:avLst/>
                <a:gdLst>
                  <a:gd name="T0" fmla="*/ 0 w 23"/>
                  <a:gd name="T1" fmla="*/ 11 h 23"/>
                  <a:gd name="T2" fmla="*/ 0 w 23"/>
                  <a:gd name="T3" fmla="*/ 11 h 23"/>
                  <a:gd name="T4" fmla="*/ 1 w 23"/>
                  <a:gd name="T5" fmla="*/ 15 h 23"/>
                  <a:gd name="T6" fmla="*/ 3 w 23"/>
                  <a:gd name="T7" fmla="*/ 20 h 23"/>
                  <a:gd name="T8" fmla="*/ 7 w 23"/>
                  <a:gd name="T9" fmla="*/ 22 h 23"/>
                  <a:gd name="T10" fmla="*/ 11 w 23"/>
                  <a:gd name="T11" fmla="*/ 23 h 23"/>
                  <a:gd name="T12" fmla="*/ 11 w 23"/>
                  <a:gd name="T13" fmla="*/ 23 h 23"/>
                  <a:gd name="T14" fmla="*/ 16 w 23"/>
                  <a:gd name="T15" fmla="*/ 22 h 23"/>
                  <a:gd name="T16" fmla="*/ 20 w 23"/>
                  <a:gd name="T17" fmla="*/ 20 h 23"/>
                  <a:gd name="T18" fmla="*/ 22 w 23"/>
                  <a:gd name="T19" fmla="*/ 15 h 23"/>
                  <a:gd name="T20" fmla="*/ 23 w 23"/>
                  <a:gd name="T21" fmla="*/ 11 h 23"/>
                  <a:gd name="T22" fmla="*/ 23 w 23"/>
                  <a:gd name="T23" fmla="*/ 11 h 23"/>
                  <a:gd name="T24" fmla="*/ 22 w 23"/>
                  <a:gd name="T25" fmla="*/ 7 h 23"/>
                  <a:gd name="T26" fmla="*/ 20 w 23"/>
                  <a:gd name="T27" fmla="*/ 3 h 23"/>
                  <a:gd name="T28" fmla="*/ 16 w 23"/>
                  <a:gd name="T29" fmla="*/ 1 h 23"/>
                  <a:gd name="T30" fmla="*/ 11 w 23"/>
                  <a:gd name="T31" fmla="*/ 0 h 23"/>
                  <a:gd name="T32" fmla="*/ 11 w 23"/>
                  <a:gd name="T33" fmla="*/ 0 h 23"/>
                  <a:gd name="T34" fmla="*/ 7 w 23"/>
                  <a:gd name="T35" fmla="*/ 1 h 23"/>
                  <a:gd name="T36" fmla="*/ 3 w 23"/>
                  <a:gd name="T37" fmla="*/ 3 h 23"/>
                  <a:gd name="T38" fmla="*/ 1 w 23"/>
                  <a:gd name="T39" fmla="*/ 7 h 23"/>
                  <a:gd name="T40" fmla="*/ 0 w 23"/>
                  <a:gd name="T41" fmla="*/ 11 h 23"/>
                  <a:gd name="T42" fmla="*/ 0 w 23"/>
                  <a:gd name="T43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0" y="11"/>
                    </a:moveTo>
                    <a:lnTo>
                      <a:pt x="0" y="11"/>
                    </a:lnTo>
                    <a:lnTo>
                      <a:pt x="1" y="15"/>
                    </a:lnTo>
                    <a:lnTo>
                      <a:pt x="3" y="20"/>
                    </a:lnTo>
                    <a:lnTo>
                      <a:pt x="7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16" y="22"/>
                    </a:lnTo>
                    <a:lnTo>
                      <a:pt x="20" y="20"/>
                    </a:lnTo>
                    <a:lnTo>
                      <a:pt x="22" y="15"/>
                    </a:lnTo>
                    <a:lnTo>
                      <a:pt x="23" y="11"/>
                    </a:lnTo>
                    <a:lnTo>
                      <a:pt x="23" y="11"/>
                    </a:lnTo>
                    <a:lnTo>
                      <a:pt x="22" y="7"/>
                    </a:lnTo>
                    <a:lnTo>
                      <a:pt x="20" y="3"/>
                    </a:lnTo>
                    <a:lnTo>
                      <a:pt x="16" y="1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0" y="1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8" name="Freeform 118"/>
              <p:cNvSpPr>
                <a:spLocks/>
              </p:cNvSpPr>
              <p:nvPr/>
            </p:nvSpPr>
            <p:spPr bwMode="auto">
              <a:xfrm>
                <a:off x="1286" y="504"/>
                <a:ext cx="13" cy="14"/>
              </a:xfrm>
              <a:custGeom>
                <a:avLst/>
                <a:gdLst>
                  <a:gd name="T0" fmla="*/ 6 w 13"/>
                  <a:gd name="T1" fmla="*/ 0 h 14"/>
                  <a:gd name="T2" fmla="*/ 6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0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0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6 w 13"/>
                  <a:gd name="T21" fmla="*/ 14 h 14"/>
                  <a:gd name="T22" fmla="*/ 6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6 w 13"/>
                  <a:gd name="T41" fmla="*/ 0 h 14"/>
                  <a:gd name="T42" fmla="*/ 6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6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9" name="Freeform 119"/>
              <p:cNvSpPr>
                <a:spLocks/>
              </p:cNvSpPr>
              <p:nvPr/>
            </p:nvSpPr>
            <p:spPr bwMode="auto">
              <a:xfrm>
                <a:off x="1261" y="515"/>
                <a:ext cx="14" cy="14"/>
              </a:xfrm>
              <a:custGeom>
                <a:avLst/>
                <a:gdLst>
                  <a:gd name="T0" fmla="*/ 8 w 14"/>
                  <a:gd name="T1" fmla="*/ 0 h 14"/>
                  <a:gd name="T2" fmla="*/ 8 w 14"/>
                  <a:gd name="T3" fmla="*/ 0 h 14"/>
                  <a:gd name="T4" fmla="*/ 5 w 14"/>
                  <a:gd name="T5" fmla="*/ 2 h 14"/>
                  <a:gd name="T6" fmla="*/ 2 w 14"/>
                  <a:gd name="T7" fmla="*/ 3 h 14"/>
                  <a:gd name="T8" fmla="*/ 1 w 14"/>
                  <a:gd name="T9" fmla="*/ 5 h 14"/>
                  <a:gd name="T10" fmla="*/ 0 w 14"/>
                  <a:gd name="T11" fmla="*/ 8 h 14"/>
                  <a:gd name="T12" fmla="*/ 0 w 14"/>
                  <a:gd name="T13" fmla="*/ 8 h 14"/>
                  <a:gd name="T14" fmla="*/ 1 w 14"/>
                  <a:gd name="T15" fmla="*/ 10 h 14"/>
                  <a:gd name="T16" fmla="*/ 2 w 14"/>
                  <a:gd name="T17" fmla="*/ 12 h 14"/>
                  <a:gd name="T18" fmla="*/ 5 w 14"/>
                  <a:gd name="T19" fmla="*/ 14 h 14"/>
                  <a:gd name="T20" fmla="*/ 8 w 14"/>
                  <a:gd name="T21" fmla="*/ 14 h 14"/>
                  <a:gd name="T22" fmla="*/ 8 w 14"/>
                  <a:gd name="T23" fmla="*/ 14 h 14"/>
                  <a:gd name="T24" fmla="*/ 10 w 14"/>
                  <a:gd name="T25" fmla="*/ 14 h 14"/>
                  <a:gd name="T26" fmla="*/ 12 w 14"/>
                  <a:gd name="T27" fmla="*/ 12 h 14"/>
                  <a:gd name="T28" fmla="*/ 14 w 14"/>
                  <a:gd name="T29" fmla="*/ 10 h 14"/>
                  <a:gd name="T30" fmla="*/ 14 w 14"/>
                  <a:gd name="T31" fmla="*/ 8 h 14"/>
                  <a:gd name="T32" fmla="*/ 14 w 14"/>
                  <a:gd name="T33" fmla="*/ 8 h 14"/>
                  <a:gd name="T34" fmla="*/ 14 w 14"/>
                  <a:gd name="T35" fmla="*/ 5 h 14"/>
                  <a:gd name="T36" fmla="*/ 12 w 14"/>
                  <a:gd name="T37" fmla="*/ 3 h 14"/>
                  <a:gd name="T38" fmla="*/ 10 w 14"/>
                  <a:gd name="T39" fmla="*/ 2 h 14"/>
                  <a:gd name="T40" fmla="*/ 8 w 14"/>
                  <a:gd name="T41" fmla="*/ 0 h 14"/>
                  <a:gd name="T42" fmla="*/ 8 w 14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8" y="0"/>
                    </a:moveTo>
                    <a:lnTo>
                      <a:pt x="8" y="0"/>
                    </a:lnTo>
                    <a:lnTo>
                      <a:pt x="5" y="2"/>
                    </a:lnTo>
                    <a:lnTo>
                      <a:pt x="2" y="3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0"/>
                    </a:lnTo>
                    <a:lnTo>
                      <a:pt x="2" y="12"/>
                    </a:lnTo>
                    <a:lnTo>
                      <a:pt x="5" y="14"/>
                    </a:lnTo>
                    <a:lnTo>
                      <a:pt x="8" y="14"/>
                    </a:lnTo>
                    <a:lnTo>
                      <a:pt x="8" y="14"/>
                    </a:lnTo>
                    <a:lnTo>
                      <a:pt x="10" y="14"/>
                    </a:lnTo>
                    <a:lnTo>
                      <a:pt x="12" y="12"/>
                    </a:lnTo>
                    <a:lnTo>
                      <a:pt x="14" y="10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2" y="3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0" name="Freeform 120"/>
              <p:cNvSpPr>
                <a:spLocks/>
              </p:cNvSpPr>
              <p:nvPr/>
            </p:nvSpPr>
            <p:spPr bwMode="auto">
              <a:xfrm>
                <a:off x="1261" y="493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5 w 14"/>
                  <a:gd name="T5" fmla="*/ 1 h 13"/>
                  <a:gd name="T6" fmla="*/ 2 w 14"/>
                  <a:gd name="T7" fmla="*/ 2 h 13"/>
                  <a:gd name="T8" fmla="*/ 1 w 14"/>
                  <a:gd name="T9" fmla="*/ 4 h 13"/>
                  <a:gd name="T10" fmla="*/ 0 w 14"/>
                  <a:gd name="T11" fmla="*/ 7 h 13"/>
                  <a:gd name="T12" fmla="*/ 0 w 14"/>
                  <a:gd name="T13" fmla="*/ 7 h 13"/>
                  <a:gd name="T14" fmla="*/ 1 w 14"/>
                  <a:gd name="T15" fmla="*/ 9 h 13"/>
                  <a:gd name="T16" fmla="*/ 2 w 14"/>
                  <a:gd name="T17" fmla="*/ 11 h 13"/>
                  <a:gd name="T18" fmla="*/ 5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10 w 14"/>
                  <a:gd name="T25" fmla="*/ 13 h 13"/>
                  <a:gd name="T26" fmla="*/ 12 w 14"/>
                  <a:gd name="T27" fmla="*/ 11 h 13"/>
                  <a:gd name="T28" fmla="*/ 14 w 14"/>
                  <a:gd name="T29" fmla="*/ 9 h 13"/>
                  <a:gd name="T30" fmla="*/ 14 w 14"/>
                  <a:gd name="T31" fmla="*/ 7 h 13"/>
                  <a:gd name="T32" fmla="*/ 14 w 14"/>
                  <a:gd name="T33" fmla="*/ 7 h 13"/>
                  <a:gd name="T34" fmla="*/ 14 w 14"/>
                  <a:gd name="T35" fmla="*/ 4 h 13"/>
                  <a:gd name="T36" fmla="*/ 12 w 14"/>
                  <a:gd name="T37" fmla="*/ 2 h 13"/>
                  <a:gd name="T38" fmla="*/ 10 w 14"/>
                  <a:gd name="T39" fmla="*/ 1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5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5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1" name="Freeform 121"/>
              <p:cNvSpPr>
                <a:spLocks/>
              </p:cNvSpPr>
              <p:nvPr/>
            </p:nvSpPr>
            <p:spPr bwMode="auto">
              <a:xfrm>
                <a:off x="1238" y="527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2" name="Freeform 122"/>
              <p:cNvSpPr>
                <a:spLocks/>
              </p:cNvSpPr>
              <p:nvPr/>
            </p:nvSpPr>
            <p:spPr bwMode="auto">
              <a:xfrm>
                <a:off x="1238" y="504"/>
                <a:ext cx="13" cy="14"/>
              </a:xfrm>
              <a:custGeom>
                <a:avLst/>
                <a:gdLst>
                  <a:gd name="T0" fmla="*/ 7 w 13"/>
                  <a:gd name="T1" fmla="*/ 0 h 14"/>
                  <a:gd name="T2" fmla="*/ 7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1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1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7 w 13"/>
                  <a:gd name="T21" fmla="*/ 14 h 14"/>
                  <a:gd name="T22" fmla="*/ 7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7 w 13"/>
                  <a:gd name="T41" fmla="*/ 0 h 14"/>
                  <a:gd name="T42" fmla="*/ 7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3" name="Freeform 123"/>
              <p:cNvSpPr>
                <a:spLocks/>
              </p:cNvSpPr>
              <p:nvPr/>
            </p:nvSpPr>
            <p:spPr bwMode="auto">
              <a:xfrm>
                <a:off x="1238" y="482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4" name="Freeform 124"/>
              <p:cNvSpPr>
                <a:spLocks/>
              </p:cNvSpPr>
              <p:nvPr/>
            </p:nvSpPr>
            <p:spPr bwMode="auto">
              <a:xfrm>
                <a:off x="1521" y="145"/>
                <a:ext cx="44" cy="44"/>
              </a:xfrm>
              <a:custGeom>
                <a:avLst/>
                <a:gdLst>
                  <a:gd name="T0" fmla="*/ 0 w 44"/>
                  <a:gd name="T1" fmla="*/ 44 h 44"/>
                  <a:gd name="T2" fmla="*/ 0 w 44"/>
                  <a:gd name="T3" fmla="*/ 44 h 44"/>
                  <a:gd name="T4" fmla="*/ 0 w 44"/>
                  <a:gd name="T5" fmla="*/ 36 h 44"/>
                  <a:gd name="T6" fmla="*/ 3 w 44"/>
                  <a:gd name="T7" fmla="*/ 28 h 44"/>
                  <a:gd name="T8" fmla="*/ 7 w 44"/>
                  <a:gd name="T9" fmla="*/ 20 h 44"/>
                  <a:gd name="T10" fmla="*/ 12 w 44"/>
                  <a:gd name="T11" fmla="*/ 14 h 44"/>
                  <a:gd name="T12" fmla="*/ 19 w 44"/>
                  <a:gd name="T13" fmla="*/ 8 h 44"/>
                  <a:gd name="T14" fmla="*/ 26 w 44"/>
                  <a:gd name="T15" fmla="*/ 4 h 44"/>
                  <a:gd name="T16" fmla="*/ 35 w 44"/>
                  <a:gd name="T17" fmla="*/ 1 h 44"/>
                  <a:gd name="T18" fmla="*/ 44 w 44"/>
                  <a:gd name="T19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44">
                    <a:moveTo>
                      <a:pt x="0" y="44"/>
                    </a:moveTo>
                    <a:lnTo>
                      <a:pt x="0" y="44"/>
                    </a:lnTo>
                    <a:lnTo>
                      <a:pt x="0" y="36"/>
                    </a:lnTo>
                    <a:lnTo>
                      <a:pt x="3" y="28"/>
                    </a:lnTo>
                    <a:lnTo>
                      <a:pt x="7" y="20"/>
                    </a:lnTo>
                    <a:lnTo>
                      <a:pt x="12" y="14"/>
                    </a:lnTo>
                    <a:lnTo>
                      <a:pt x="19" y="8"/>
                    </a:lnTo>
                    <a:lnTo>
                      <a:pt x="26" y="4"/>
                    </a:lnTo>
                    <a:lnTo>
                      <a:pt x="35" y="1"/>
                    </a:lnTo>
                    <a:lnTo>
                      <a:pt x="4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5" name="Freeform 125"/>
              <p:cNvSpPr>
                <a:spLocks/>
              </p:cNvSpPr>
              <p:nvPr/>
            </p:nvSpPr>
            <p:spPr bwMode="auto">
              <a:xfrm>
                <a:off x="1396" y="39"/>
                <a:ext cx="341" cy="309"/>
              </a:xfrm>
              <a:custGeom>
                <a:avLst/>
                <a:gdLst>
                  <a:gd name="T0" fmla="*/ 262 w 341"/>
                  <a:gd name="T1" fmla="*/ 229 h 309"/>
                  <a:gd name="T2" fmla="*/ 170 w 341"/>
                  <a:gd name="T3" fmla="*/ 309 h 309"/>
                  <a:gd name="T4" fmla="*/ 126 w 341"/>
                  <a:gd name="T5" fmla="*/ 212 h 309"/>
                  <a:gd name="T6" fmla="*/ 145 w 341"/>
                  <a:gd name="T7" fmla="*/ 222 h 309"/>
                  <a:gd name="T8" fmla="*/ 169 w 341"/>
                  <a:gd name="T9" fmla="*/ 226 h 309"/>
                  <a:gd name="T10" fmla="*/ 190 w 341"/>
                  <a:gd name="T11" fmla="*/ 222 h 309"/>
                  <a:gd name="T12" fmla="*/ 210 w 341"/>
                  <a:gd name="T13" fmla="*/ 213 h 309"/>
                  <a:gd name="T14" fmla="*/ 226 w 341"/>
                  <a:gd name="T15" fmla="*/ 199 h 309"/>
                  <a:gd name="T16" fmla="*/ 238 w 341"/>
                  <a:gd name="T17" fmla="*/ 180 h 309"/>
                  <a:gd name="T18" fmla="*/ 243 w 341"/>
                  <a:gd name="T19" fmla="*/ 159 h 309"/>
                  <a:gd name="T20" fmla="*/ 243 w 341"/>
                  <a:gd name="T21" fmla="*/ 143 h 309"/>
                  <a:gd name="T22" fmla="*/ 238 w 341"/>
                  <a:gd name="T23" fmla="*/ 122 h 309"/>
                  <a:gd name="T24" fmla="*/ 226 w 341"/>
                  <a:gd name="T25" fmla="*/ 103 h 309"/>
                  <a:gd name="T26" fmla="*/ 210 w 341"/>
                  <a:gd name="T27" fmla="*/ 89 h 309"/>
                  <a:gd name="T28" fmla="*/ 190 w 341"/>
                  <a:gd name="T29" fmla="*/ 80 h 309"/>
                  <a:gd name="T30" fmla="*/ 169 w 341"/>
                  <a:gd name="T31" fmla="*/ 76 h 309"/>
                  <a:gd name="T32" fmla="*/ 153 w 341"/>
                  <a:gd name="T33" fmla="*/ 77 h 309"/>
                  <a:gd name="T34" fmla="*/ 133 w 341"/>
                  <a:gd name="T35" fmla="*/ 85 h 309"/>
                  <a:gd name="T36" fmla="*/ 115 w 341"/>
                  <a:gd name="T37" fmla="*/ 98 h 309"/>
                  <a:gd name="T38" fmla="*/ 103 w 341"/>
                  <a:gd name="T39" fmla="*/ 116 h 309"/>
                  <a:gd name="T40" fmla="*/ 95 w 341"/>
                  <a:gd name="T41" fmla="*/ 136 h 309"/>
                  <a:gd name="T42" fmla="*/ 94 w 341"/>
                  <a:gd name="T43" fmla="*/ 150 h 309"/>
                  <a:gd name="T44" fmla="*/ 101 w 341"/>
                  <a:gd name="T45" fmla="*/ 183 h 309"/>
                  <a:gd name="T46" fmla="*/ 74 w 341"/>
                  <a:gd name="T47" fmla="*/ 223 h 309"/>
                  <a:gd name="T48" fmla="*/ 32 w 341"/>
                  <a:gd name="T49" fmla="*/ 183 h 309"/>
                  <a:gd name="T50" fmla="*/ 11 w 341"/>
                  <a:gd name="T51" fmla="*/ 151 h 309"/>
                  <a:gd name="T52" fmla="*/ 1 w 341"/>
                  <a:gd name="T53" fmla="*/ 120 h 309"/>
                  <a:gd name="T54" fmla="*/ 0 w 341"/>
                  <a:gd name="T55" fmla="*/ 89 h 309"/>
                  <a:gd name="T56" fmla="*/ 8 w 341"/>
                  <a:gd name="T57" fmla="*/ 60 h 309"/>
                  <a:gd name="T58" fmla="*/ 23 w 341"/>
                  <a:gd name="T59" fmla="*/ 35 h 309"/>
                  <a:gd name="T60" fmla="*/ 42 w 341"/>
                  <a:gd name="T61" fmla="*/ 17 h 309"/>
                  <a:gd name="T62" fmla="*/ 68 w 341"/>
                  <a:gd name="T63" fmla="*/ 4 h 309"/>
                  <a:gd name="T64" fmla="*/ 97 w 341"/>
                  <a:gd name="T65" fmla="*/ 0 h 309"/>
                  <a:gd name="T66" fmla="*/ 128 w 341"/>
                  <a:gd name="T67" fmla="*/ 6 h 309"/>
                  <a:gd name="T68" fmla="*/ 160 w 341"/>
                  <a:gd name="T69" fmla="*/ 23 h 309"/>
                  <a:gd name="T70" fmla="*/ 181 w 341"/>
                  <a:gd name="T71" fmla="*/ 23 h 309"/>
                  <a:gd name="T72" fmla="*/ 213 w 341"/>
                  <a:gd name="T73" fmla="*/ 6 h 309"/>
                  <a:gd name="T74" fmla="*/ 244 w 341"/>
                  <a:gd name="T75" fmla="*/ 0 h 309"/>
                  <a:gd name="T76" fmla="*/ 273 w 341"/>
                  <a:gd name="T77" fmla="*/ 4 h 309"/>
                  <a:gd name="T78" fmla="*/ 297 w 341"/>
                  <a:gd name="T79" fmla="*/ 17 h 309"/>
                  <a:gd name="T80" fmla="*/ 318 w 341"/>
                  <a:gd name="T81" fmla="*/ 35 h 309"/>
                  <a:gd name="T82" fmla="*/ 332 w 341"/>
                  <a:gd name="T83" fmla="*/ 60 h 309"/>
                  <a:gd name="T84" fmla="*/ 341 w 341"/>
                  <a:gd name="T85" fmla="*/ 89 h 309"/>
                  <a:gd name="T86" fmla="*/ 340 w 341"/>
                  <a:gd name="T87" fmla="*/ 120 h 309"/>
                  <a:gd name="T88" fmla="*/ 329 w 341"/>
                  <a:gd name="T89" fmla="*/ 151 h 309"/>
                  <a:gd name="T90" fmla="*/ 309 w 341"/>
                  <a:gd name="T91" fmla="*/ 183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41" h="309">
                    <a:moveTo>
                      <a:pt x="299" y="194"/>
                    </a:moveTo>
                    <a:lnTo>
                      <a:pt x="299" y="194"/>
                    </a:lnTo>
                    <a:lnTo>
                      <a:pt x="262" y="229"/>
                    </a:lnTo>
                    <a:lnTo>
                      <a:pt x="220" y="267"/>
                    </a:lnTo>
                    <a:lnTo>
                      <a:pt x="170" y="309"/>
                    </a:lnTo>
                    <a:lnTo>
                      <a:pt x="170" y="309"/>
                    </a:lnTo>
                    <a:lnTo>
                      <a:pt x="147" y="289"/>
                    </a:lnTo>
                    <a:lnTo>
                      <a:pt x="96" y="244"/>
                    </a:lnTo>
                    <a:lnTo>
                      <a:pt x="126" y="212"/>
                    </a:lnTo>
                    <a:lnTo>
                      <a:pt x="126" y="212"/>
                    </a:lnTo>
                    <a:lnTo>
                      <a:pt x="135" y="218"/>
                    </a:lnTo>
                    <a:lnTo>
                      <a:pt x="145" y="222"/>
                    </a:lnTo>
                    <a:lnTo>
                      <a:pt x="156" y="225"/>
                    </a:lnTo>
                    <a:lnTo>
                      <a:pt x="169" y="226"/>
                    </a:lnTo>
                    <a:lnTo>
                      <a:pt x="169" y="226"/>
                    </a:lnTo>
                    <a:lnTo>
                      <a:pt x="176" y="226"/>
                    </a:lnTo>
                    <a:lnTo>
                      <a:pt x="183" y="225"/>
                    </a:lnTo>
                    <a:lnTo>
                      <a:pt x="190" y="222"/>
                    </a:lnTo>
                    <a:lnTo>
                      <a:pt x="198" y="219"/>
                    </a:lnTo>
                    <a:lnTo>
                      <a:pt x="204" y="216"/>
                    </a:lnTo>
                    <a:lnTo>
                      <a:pt x="210" y="213"/>
                    </a:lnTo>
                    <a:lnTo>
                      <a:pt x="216" y="209"/>
                    </a:lnTo>
                    <a:lnTo>
                      <a:pt x="221" y="204"/>
                    </a:lnTo>
                    <a:lnTo>
                      <a:pt x="226" y="199"/>
                    </a:lnTo>
                    <a:lnTo>
                      <a:pt x="231" y="193"/>
                    </a:lnTo>
                    <a:lnTo>
                      <a:pt x="235" y="186"/>
                    </a:lnTo>
                    <a:lnTo>
                      <a:pt x="238" y="180"/>
                    </a:lnTo>
                    <a:lnTo>
                      <a:pt x="240" y="173"/>
                    </a:lnTo>
                    <a:lnTo>
                      <a:pt x="242" y="166"/>
                    </a:lnTo>
                    <a:lnTo>
                      <a:pt x="243" y="159"/>
                    </a:lnTo>
                    <a:lnTo>
                      <a:pt x="243" y="150"/>
                    </a:lnTo>
                    <a:lnTo>
                      <a:pt x="243" y="150"/>
                    </a:lnTo>
                    <a:lnTo>
                      <a:pt x="243" y="143"/>
                    </a:lnTo>
                    <a:lnTo>
                      <a:pt x="242" y="136"/>
                    </a:lnTo>
                    <a:lnTo>
                      <a:pt x="240" y="129"/>
                    </a:lnTo>
                    <a:lnTo>
                      <a:pt x="238" y="122"/>
                    </a:lnTo>
                    <a:lnTo>
                      <a:pt x="235" y="116"/>
                    </a:lnTo>
                    <a:lnTo>
                      <a:pt x="231" y="109"/>
                    </a:lnTo>
                    <a:lnTo>
                      <a:pt x="226" y="103"/>
                    </a:lnTo>
                    <a:lnTo>
                      <a:pt x="221" y="98"/>
                    </a:lnTo>
                    <a:lnTo>
                      <a:pt x="216" y="93"/>
                    </a:lnTo>
                    <a:lnTo>
                      <a:pt x="210" y="89"/>
                    </a:lnTo>
                    <a:lnTo>
                      <a:pt x="204" y="85"/>
                    </a:lnTo>
                    <a:lnTo>
                      <a:pt x="198" y="82"/>
                    </a:lnTo>
                    <a:lnTo>
                      <a:pt x="190" y="80"/>
                    </a:lnTo>
                    <a:lnTo>
                      <a:pt x="183" y="77"/>
                    </a:lnTo>
                    <a:lnTo>
                      <a:pt x="176" y="76"/>
                    </a:lnTo>
                    <a:lnTo>
                      <a:pt x="169" y="76"/>
                    </a:lnTo>
                    <a:lnTo>
                      <a:pt x="169" y="76"/>
                    </a:lnTo>
                    <a:lnTo>
                      <a:pt x="161" y="76"/>
                    </a:lnTo>
                    <a:lnTo>
                      <a:pt x="153" y="77"/>
                    </a:lnTo>
                    <a:lnTo>
                      <a:pt x="146" y="80"/>
                    </a:lnTo>
                    <a:lnTo>
                      <a:pt x="139" y="82"/>
                    </a:lnTo>
                    <a:lnTo>
                      <a:pt x="133" y="85"/>
                    </a:lnTo>
                    <a:lnTo>
                      <a:pt x="127" y="89"/>
                    </a:lnTo>
                    <a:lnTo>
                      <a:pt x="120" y="93"/>
                    </a:lnTo>
                    <a:lnTo>
                      <a:pt x="115" y="98"/>
                    </a:lnTo>
                    <a:lnTo>
                      <a:pt x="110" y="103"/>
                    </a:lnTo>
                    <a:lnTo>
                      <a:pt x="106" y="109"/>
                    </a:lnTo>
                    <a:lnTo>
                      <a:pt x="103" y="116"/>
                    </a:lnTo>
                    <a:lnTo>
                      <a:pt x="99" y="122"/>
                    </a:lnTo>
                    <a:lnTo>
                      <a:pt x="97" y="129"/>
                    </a:lnTo>
                    <a:lnTo>
                      <a:pt x="95" y="136"/>
                    </a:lnTo>
                    <a:lnTo>
                      <a:pt x="94" y="143"/>
                    </a:lnTo>
                    <a:lnTo>
                      <a:pt x="94" y="150"/>
                    </a:lnTo>
                    <a:lnTo>
                      <a:pt x="94" y="150"/>
                    </a:lnTo>
                    <a:lnTo>
                      <a:pt x="95" y="163"/>
                    </a:lnTo>
                    <a:lnTo>
                      <a:pt x="97" y="173"/>
                    </a:lnTo>
                    <a:lnTo>
                      <a:pt x="101" y="183"/>
                    </a:lnTo>
                    <a:lnTo>
                      <a:pt x="107" y="194"/>
                    </a:lnTo>
                    <a:lnTo>
                      <a:pt x="74" y="223"/>
                    </a:lnTo>
                    <a:lnTo>
                      <a:pt x="74" y="223"/>
                    </a:lnTo>
                    <a:lnTo>
                      <a:pt x="41" y="194"/>
                    </a:lnTo>
                    <a:lnTo>
                      <a:pt x="41" y="194"/>
                    </a:lnTo>
                    <a:lnTo>
                      <a:pt x="32" y="183"/>
                    </a:lnTo>
                    <a:lnTo>
                      <a:pt x="24" y="173"/>
                    </a:lnTo>
                    <a:lnTo>
                      <a:pt x="18" y="162"/>
                    </a:lnTo>
                    <a:lnTo>
                      <a:pt x="11" y="151"/>
                    </a:lnTo>
                    <a:lnTo>
                      <a:pt x="7" y="141"/>
                    </a:lnTo>
                    <a:lnTo>
                      <a:pt x="3" y="130"/>
                    </a:lnTo>
                    <a:lnTo>
                      <a:pt x="1" y="120"/>
                    </a:lnTo>
                    <a:lnTo>
                      <a:pt x="0" y="109"/>
                    </a:lnTo>
                    <a:lnTo>
                      <a:pt x="0" y="98"/>
                    </a:lnTo>
                    <a:lnTo>
                      <a:pt x="0" y="89"/>
                    </a:lnTo>
                    <a:lnTo>
                      <a:pt x="2" y="78"/>
                    </a:lnTo>
                    <a:lnTo>
                      <a:pt x="4" y="69"/>
                    </a:lnTo>
                    <a:lnTo>
                      <a:pt x="8" y="60"/>
                    </a:lnTo>
                    <a:lnTo>
                      <a:pt x="13" y="52"/>
                    </a:lnTo>
                    <a:lnTo>
                      <a:pt x="17" y="44"/>
                    </a:lnTo>
                    <a:lnTo>
                      <a:pt x="23" y="35"/>
                    </a:lnTo>
                    <a:lnTo>
                      <a:pt x="29" y="28"/>
                    </a:lnTo>
                    <a:lnTo>
                      <a:pt x="35" y="22"/>
                    </a:lnTo>
                    <a:lnTo>
                      <a:pt x="42" y="17"/>
                    </a:lnTo>
                    <a:lnTo>
                      <a:pt x="51" y="12"/>
                    </a:lnTo>
                    <a:lnTo>
                      <a:pt x="59" y="8"/>
                    </a:lnTo>
                    <a:lnTo>
                      <a:pt x="68" y="4"/>
                    </a:lnTo>
                    <a:lnTo>
                      <a:pt x="77" y="1"/>
                    </a:lnTo>
                    <a:lnTo>
                      <a:pt x="87" y="0"/>
                    </a:lnTo>
                    <a:lnTo>
                      <a:pt x="97" y="0"/>
                    </a:lnTo>
                    <a:lnTo>
                      <a:pt x="106" y="1"/>
                    </a:lnTo>
                    <a:lnTo>
                      <a:pt x="117" y="3"/>
                    </a:lnTo>
                    <a:lnTo>
                      <a:pt x="128" y="6"/>
                    </a:lnTo>
                    <a:lnTo>
                      <a:pt x="138" y="11"/>
                    </a:lnTo>
                    <a:lnTo>
                      <a:pt x="149" y="16"/>
                    </a:lnTo>
                    <a:lnTo>
                      <a:pt x="160" y="23"/>
                    </a:lnTo>
                    <a:lnTo>
                      <a:pt x="170" y="31"/>
                    </a:lnTo>
                    <a:lnTo>
                      <a:pt x="170" y="31"/>
                    </a:lnTo>
                    <a:lnTo>
                      <a:pt x="181" y="23"/>
                    </a:lnTo>
                    <a:lnTo>
                      <a:pt x="191" y="16"/>
                    </a:lnTo>
                    <a:lnTo>
                      <a:pt x="203" y="11"/>
                    </a:lnTo>
                    <a:lnTo>
                      <a:pt x="213" y="6"/>
                    </a:lnTo>
                    <a:lnTo>
                      <a:pt x="223" y="3"/>
                    </a:lnTo>
                    <a:lnTo>
                      <a:pt x="235" y="1"/>
                    </a:lnTo>
                    <a:lnTo>
                      <a:pt x="244" y="0"/>
                    </a:lnTo>
                    <a:lnTo>
                      <a:pt x="254" y="0"/>
                    </a:lnTo>
                    <a:lnTo>
                      <a:pt x="263" y="1"/>
                    </a:lnTo>
                    <a:lnTo>
                      <a:pt x="273" y="4"/>
                    </a:lnTo>
                    <a:lnTo>
                      <a:pt x="282" y="8"/>
                    </a:lnTo>
                    <a:lnTo>
                      <a:pt x="290" y="12"/>
                    </a:lnTo>
                    <a:lnTo>
                      <a:pt x="297" y="17"/>
                    </a:lnTo>
                    <a:lnTo>
                      <a:pt x="306" y="22"/>
                    </a:lnTo>
                    <a:lnTo>
                      <a:pt x="312" y="28"/>
                    </a:lnTo>
                    <a:lnTo>
                      <a:pt x="318" y="35"/>
                    </a:lnTo>
                    <a:lnTo>
                      <a:pt x="324" y="44"/>
                    </a:lnTo>
                    <a:lnTo>
                      <a:pt x="328" y="52"/>
                    </a:lnTo>
                    <a:lnTo>
                      <a:pt x="332" y="60"/>
                    </a:lnTo>
                    <a:lnTo>
                      <a:pt x="336" y="69"/>
                    </a:lnTo>
                    <a:lnTo>
                      <a:pt x="339" y="78"/>
                    </a:lnTo>
                    <a:lnTo>
                      <a:pt x="341" y="89"/>
                    </a:lnTo>
                    <a:lnTo>
                      <a:pt x="341" y="98"/>
                    </a:lnTo>
                    <a:lnTo>
                      <a:pt x="341" y="109"/>
                    </a:lnTo>
                    <a:lnTo>
                      <a:pt x="340" y="120"/>
                    </a:lnTo>
                    <a:lnTo>
                      <a:pt x="338" y="130"/>
                    </a:lnTo>
                    <a:lnTo>
                      <a:pt x="333" y="141"/>
                    </a:lnTo>
                    <a:lnTo>
                      <a:pt x="329" y="151"/>
                    </a:lnTo>
                    <a:lnTo>
                      <a:pt x="323" y="162"/>
                    </a:lnTo>
                    <a:lnTo>
                      <a:pt x="317" y="173"/>
                    </a:lnTo>
                    <a:lnTo>
                      <a:pt x="309" y="183"/>
                    </a:lnTo>
                    <a:lnTo>
                      <a:pt x="299" y="194"/>
                    </a:lnTo>
                    <a:lnTo>
                      <a:pt x="299" y="19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6" name="Freeform 126"/>
              <p:cNvSpPr>
                <a:spLocks/>
              </p:cNvSpPr>
              <p:nvPr/>
            </p:nvSpPr>
            <p:spPr bwMode="auto">
              <a:xfrm>
                <a:off x="4537" y="2635"/>
                <a:ext cx="94" cy="110"/>
              </a:xfrm>
              <a:custGeom>
                <a:avLst/>
                <a:gdLst>
                  <a:gd name="T0" fmla="*/ 26 w 94"/>
                  <a:gd name="T1" fmla="*/ 0 h 110"/>
                  <a:gd name="T2" fmla="*/ 0 w 94"/>
                  <a:gd name="T3" fmla="*/ 0 h 110"/>
                  <a:gd name="T4" fmla="*/ 18 w 94"/>
                  <a:gd name="T5" fmla="*/ 110 h 110"/>
                  <a:gd name="T6" fmla="*/ 76 w 94"/>
                  <a:gd name="T7" fmla="*/ 110 h 110"/>
                  <a:gd name="T8" fmla="*/ 94 w 94"/>
                  <a:gd name="T9" fmla="*/ 0 h 110"/>
                  <a:gd name="T10" fmla="*/ 58 w 94"/>
                  <a:gd name="T11" fmla="*/ 0 h 110"/>
                  <a:gd name="T12" fmla="*/ 58 w 94"/>
                  <a:gd name="T13" fmla="*/ 0 h 110"/>
                  <a:gd name="T14" fmla="*/ 58 w 94"/>
                  <a:gd name="T15" fmla="*/ 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" h="110">
                    <a:moveTo>
                      <a:pt x="26" y="0"/>
                    </a:moveTo>
                    <a:lnTo>
                      <a:pt x="0" y="0"/>
                    </a:lnTo>
                    <a:lnTo>
                      <a:pt x="18" y="110"/>
                    </a:lnTo>
                    <a:lnTo>
                      <a:pt x="76" y="110"/>
                    </a:lnTo>
                    <a:lnTo>
                      <a:pt x="94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1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7" name="Freeform 127"/>
              <p:cNvSpPr>
                <a:spLocks/>
              </p:cNvSpPr>
              <p:nvPr/>
            </p:nvSpPr>
            <p:spPr bwMode="auto">
              <a:xfrm>
                <a:off x="4597" y="2381"/>
                <a:ext cx="232" cy="207"/>
              </a:xfrm>
              <a:custGeom>
                <a:avLst/>
                <a:gdLst>
                  <a:gd name="T0" fmla="*/ 0 w 232"/>
                  <a:gd name="T1" fmla="*/ 198 h 207"/>
                  <a:gd name="T2" fmla="*/ 5 w 232"/>
                  <a:gd name="T3" fmla="*/ 205 h 207"/>
                  <a:gd name="T4" fmla="*/ 5 w 232"/>
                  <a:gd name="T5" fmla="*/ 205 h 207"/>
                  <a:gd name="T6" fmla="*/ 7 w 232"/>
                  <a:gd name="T7" fmla="*/ 207 h 207"/>
                  <a:gd name="T8" fmla="*/ 9 w 232"/>
                  <a:gd name="T9" fmla="*/ 207 h 207"/>
                  <a:gd name="T10" fmla="*/ 11 w 232"/>
                  <a:gd name="T11" fmla="*/ 207 h 207"/>
                  <a:gd name="T12" fmla="*/ 13 w 232"/>
                  <a:gd name="T13" fmla="*/ 207 h 207"/>
                  <a:gd name="T14" fmla="*/ 30 w 232"/>
                  <a:gd name="T15" fmla="*/ 195 h 207"/>
                  <a:gd name="T16" fmla="*/ 30 w 232"/>
                  <a:gd name="T17" fmla="*/ 195 h 207"/>
                  <a:gd name="T18" fmla="*/ 30 w 232"/>
                  <a:gd name="T19" fmla="*/ 195 h 207"/>
                  <a:gd name="T20" fmla="*/ 31 w 232"/>
                  <a:gd name="T21" fmla="*/ 196 h 207"/>
                  <a:gd name="T22" fmla="*/ 33 w 232"/>
                  <a:gd name="T23" fmla="*/ 196 h 207"/>
                  <a:gd name="T24" fmla="*/ 35 w 232"/>
                  <a:gd name="T25" fmla="*/ 196 h 207"/>
                  <a:gd name="T26" fmla="*/ 37 w 232"/>
                  <a:gd name="T27" fmla="*/ 195 h 207"/>
                  <a:gd name="T28" fmla="*/ 37 w 232"/>
                  <a:gd name="T29" fmla="*/ 195 h 207"/>
                  <a:gd name="T30" fmla="*/ 39 w 232"/>
                  <a:gd name="T31" fmla="*/ 193 h 207"/>
                  <a:gd name="T32" fmla="*/ 40 w 232"/>
                  <a:gd name="T33" fmla="*/ 191 h 207"/>
                  <a:gd name="T34" fmla="*/ 40 w 232"/>
                  <a:gd name="T35" fmla="*/ 189 h 207"/>
                  <a:gd name="T36" fmla="*/ 39 w 232"/>
                  <a:gd name="T37" fmla="*/ 188 h 207"/>
                  <a:gd name="T38" fmla="*/ 41 w 232"/>
                  <a:gd name="T39" fmla="*/ 186 h 207"/>
                  <a:gd name="T40" fmla="*/ 41 w 232"/>
                  <a:gd name="T41" fmla="*/ 186 h 207"/>
                  <a:gd name="T42" fmla="*/ 46 w 232"/>
                  <a:gd name="T43" fmla="*/ 184 h 207"/>
                  <a:gd name="T44" fmla="*/ 50 w 232"/>
                  <a:gd name="T45" fmla="*/ 183 h 207"/>
                  <a:gd name="T46" fmla="*/ 59 w 232"/>
                  <a:gd name="T47" fmla="*/ 183 h 207"/>
                  <a:gd name="T48" fmla="*/ 78 w 232"/>
                  <a:gd name="T49" fmla="*/ 184 h 207"/>
                  <a:gd name="T50" fmla="*/ 89 w 232"/>
                  <a:gd name="T51" fmla="*/ 183 h 207"/>
                  <a:gd name="T52" fmla="*/ 95 w 232"/>
                  <a:gd name="T53" fmla="*/ 182 h 207"/>
                  <a:gd name="T54" fmla="*/ 103 w 232"/>
                  <a:gd name="T55" fmla="*/ 180 h 207"/>
                  <a:gd name="T56" fmla="*/ 110 w 232"/>
                  <a:gd name="T57" fmla="*/ 177 h 207"/>
                  <a:gd name="T58" fmla="*/ 118 w 232"/>
                  <a:gd name="T59" fmla="*/ 173 h 207"/>
                  <a:gd name="T60" fmla="*/ 127 w 232"/>
                  <a:gd name="T61" fmla="*/ 168 h 207"/>
                  <a:gd name="T62" fmla="*/ 138 w 232"/>
                  <a:gd name="T63" fmla="*/ 161 h 207"/>
                  <a:gd name="T64" fmla="*/ 224 w 232"/>
                  <a:gd name="T65" fmla="*/ 101 h 207"/>
                  <a:gd name="T66" fmla="*/ 224 w 232"/>
                  <a:gd name="T67" fmla="*/ 101 h 207"/>
                  <a:gd name="T68" fmla="*/ 228 w 232"/>
                  <a:gd name="T69" fmla="*/ 98 h 207"/>
                  <a:gd name="T70" fmla="*/ 230 w 232"/>
                  <a:gd name="T71" fmla="*/ 94 h 207"/>
                  <a:gd name="T72" fmla="*/ 232 w 232"/>
                  <a:gd name="T73" fmla="*/ 91 h 207"/>
                  <a:gd name="T74" fmla="*/ 232 w 232"/>
                  <a:gd name="T75" fmla="*/ 87 h 207"/>
                  <a:gd name="T76" fmla="*/ 231 w 232"/>
                  <a:gd name="T77" fmla="*/ 82 h 207"/>
                  <a:gd name="T78" fmla="*/ 230 w 232"/>
                  <a:gd name="T79" fmla="*/ 78 h 207"/>
                  <a:gd name="T80" fmla="*/ 224 w 232"/>
                  <a:gd name="T81" fmla="*/ 69 h 207"/>
                  <a:gd name="T82" fmla="*/ 186 w 232"/>
                  <a:gd name="T83" fmla="*/ 15 h 207"/>
                  <a:gd name="T84" fmla="*/ 186 w 232"/>
                  <a:gd name="T85" fmla="*/ 15 h 207"/>
                  <a:gd name="T86" fmla="*/ 179 w 232"/>
                  <a:gd name="T87" fmla="*/ 6 h 207"/>
                  <a:gd name="T88" fmla="*/ 176 w 232"/>
                  <a:gd name="T89" fmla="*/ 3 h 207"/>
                  <a:gd name="T90" fmla="*/ 173 w 232"/>
                  <a:gd name="T91" fmla="*/ 1 h 207"/>
                  <a:gd name="T92" fmla="*/ 168 w 232"/>
                  <a:gd name="T93" fmla="*/ 0 h 207"/>
                  <a:gd name="T94" fmla="*/ 165 w 232"/>
                  <a:gd name="T95" fmla="*/ 0 h 207"/>
                  <a:gd name="T96" fmla="*/ 161 w 232"/>
                  <a:gd name="T97" fmla="*/ 2 h 207"/>
                  <a:gd name="T98" fmla="*/ 156 w 232"/>
                  <a:gd name="T99" fmla="*/ 4 h 207"/>
                  <a:gd name="T100" fmla="*/ 71 w 232"/>
                  <a:gd name="T101" fmla="*/ 65 h 207"/>
                  <a:gd name="T102" fmla="*/ 71 w 232"/>
                  <a:gd name="T103" fmla="*/ 65 h 207"/>
                  <a:gd name="T104" fmla="*/ 53 w 232"/>
                  <a:gd name="T105" fmla="*/ 77 h 207"/>
                  <a:gd name="T106" fmla="*/ 42 w 232"/>
                  <a:gd name="T107" fmla="*/ 90 h 207"/>
                  <a:gd name="T108" fmla="*/ 34 w 232"/>
                  <a:gd name="T109" fmla="*/ 100 h 207"/>
                  <a:gd name="T110" fmla="*/ 30 w 232"/>
                  <a:gd name="T111" fmla="*/ 109 h 207"/>
                  <a:gd name="T112" fmla="*/ 26 w 232"/>
                  <a:gd name="T113" fmla="*/ 118 h 207"/>
                  <a:gd name="T114" fmla="*/ 24 w 232"/>
                  <a:gd name="T115" fmla="*/ 127 h 207"/>
                  <a:gd name="T116" fmla="*/ 21 w 232"/>
                  <a:gd name="T117" fmla="*/ 134 h 207"/>
                  <a:gd name="T118" fmla="*/ 17 w 232"/>
                  <a:gd name="T119" fmla="*/ 141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32" h="207">
                    <a:moveTo>
                      <a:pt x="0" y="198"/>
                    </a:moveTo>
                    <a:lnTo>
                      <a:pt x="5" y="205"/>
                    </a:lnTo>
                    <a:lnTo>
                      <a:pt x="5" y="205"/>
                    </a:lnTo>
                    <a:lnTo>
                      <a:pt x="7" y="207"/>
                    </a:lnTo>
                    <a:lnTo>
                      <a:pt x="9" y="207"/>
                    </a:lnTo>
                    <a:lnTo>
                      <a:pt x="11" y="207"/>
                    </a:lnTo>
                    <a:lnTo>
                      <a:pt x="13" y="207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1" y="196"/>
                    </a:lnTo>
                    <a:lnTo>
                      <a:pt x="33" y="196"/>
                    </a:lnTo>
                    <a:lnTo>
                      <a:pt x="35" y="196"/>
                    </a:lnTo>
                    <a:lnTo>
                      <a:pt x="37" y="195"/>
                    </a:lnTo>
                    <a:lnTo>
                      <a:pt x="37" y="195"/>
                    </a:lnTo>
                    <a:lnTo>
                      <a:pt x="39" y="193"/>
                    </a:lnTo>
                    <a:lnTo>
                      <a:pt x="40" y="191"/>
                    </a:lnTo>
                    <a:lnTo>
                      <a:pt x="40" y="189"/>
                    </a:lnTo>
                    <a:lnTo>
                      <a:pt x="39" y="188"/>
                    </a:lnTo>
                    <a:lnTo>
                      <a:pt x="41" y="186"/>
                    </a:lnTo>
                    <a:lnTo>
                      <a:pt x="41" y="186"/>
                    </a:lnTo>
                    <a:lnTo>
                      <a:pt x="46" y="184"/>
                    </a:lnTo>
                    <a:lnTo>
                      <a:pt x="50" y="183"/>
                    </a:lnTo>
                    <a:lnTo>
                      <a:pt x="59" y="183"/>
                    </a:lnTo>
                    <a:lnTo>
                      <a:pt x="78" y="184"/>
                    </a:lnTo>
                    <a:lnTo>
                      <a:pt x="89" y="183"/>
                    </a:lnTo>
                    <a:lnTo>
                      <a:pt x="95" y="182"/>
                    </a:lnTo>
                    <a:lnTo>
                      <a:pt x="103" y="180"/>
                    </a:lnTo>
                    <a:lnTo>
                      <a:pt x="110" y="177"/>
                    </a:lnTo>
                    <a:lnTo>
                      <a:pt x="118" y="173"/>
                    </a:lnTo>
                    <a:lnTo>
                      <a:pt x="127" y="168"/>
                    </a:lnTo>
                    <a:lnTo>
                      <a:pt x="138" y="161"/>
                    </a:lnTo>
                    <a:lnTo>
                      <a:pt x="224" y="101"/>
                    </a:lnTo>
                    <a:lnTo>
                      <a:pt x="224" y="101"/>
                    </a:lnTo>
                    <a:lnTo>
                      <a:pt x="228" y="98"/>
                    </a:lnTo>
                    <a:lnTo>
                      <a:pt x="230" y="94"/>
                    </a:lnTo>
                    <a:lnTo>
                      <a:pt x="232" y="91"/>
                    </a:lnTo>
                    <a:lnTo>
                      <a:pt x="232" y="87"/>
                    </a:lnTo>
                    <a:lnTo>
                      <a:pt x="231" y="82"/>
                    </a:lnTo>
                    <a:lnTo>
                      <a:pt x="230" y="78"/>
                    </a:lnTo>
                    <a:lnTo>
                      <a:pt x="224" y="69"/>
                    </a:lnTo>
                    <a:lnTo>
                      <a:pt x="186" y="15"/>
                    </a:lnTo>
                    <a:lnTo>
                      <a:pt x="186" y="15"/>
                    </a:lnTo>
                    <a:lnTo>
                      <a:pt x="179" y="6"/>
                    </a:lnTo>
                    <a:lnTo>
                      <a:pt x="176" y="3"/>
                    </a:lnTo>
                    <a:lnTo>
                      <a:pt x="173" y="1"/>
                    </a:lnTo>
                    <a:lnTo>
                      <a:pt x="168" y="0"/>
                    </a:lnTo>
                    <a:lnTo>
                      <a:pt x="165" y="0"/>
                    </a:lnTo>
                    <a:lnTo>
                      <a:pt x="161" y="2"/>
                    </a:lnTo>
                    <a:lnTo>
                      <a:pt x="156" y="4"/>
                    </a:lnTo>
                    <a:lnTo>
                      <a:pt x="71" y="65"/>
                    </a:lnTo>
                    <a:lnTo>
                      <a:pt x="71" y="65"/>
                    </a:lnTo>
                    <a:lnTo>
                      <a:pt x="53" y="77"/>
                    </a:lnTo>
                    <a:lnTo>
                      <a:pt x="42" y="90"/>
                    </a:lnTo>
                    <a:lnTo>
                      <a:pt x="34" y="100"/>
                    </a:lnTo>
                    <a:lnTo>
                      <a:pt x="30" y="109"/>
                    </a:lnTo>
                    <a:lnTo>
                      <a:pt x="26" y="118"/>
                    </a:lnTo>
                    <a:lnTo>
                      <a:pt x="24" y="127"/>
                    </a:lnTo>
                    <a:lnTo>
                      <a:pt x="21" y="134"/>
                    </a:lnTo>
                    <a:lnTo>
                      <a:pt x="17" y="1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8" name="Freeform 128"/>
              <p:cNvSpPr>
                <a:spLocks/>
              </p:cNvSpPr>
              <p:nvPr/>
            </p:nvSpPr>
            <p:spPr bwMode="auto">
              <a:xfrm>
                <a:off x="4564" y="2674"/>
                <a:ext cx="39" cy="51"/>
              </a:xfrm>
              <a:custGeom>
                <a:avLst/>
                <a:gdLst>
                  <a:gd name="T0" fmla="*/ 0 w 39"/>
                  <a:gd name="T1" fmla="*/ 0 h 51"/>
                  <a:gd name="T2" fmla="*/ 0 w 39"/>
                  <a:gd name="T3" fmla="*/ 0 h 51"/>
                  <a:gd name="T4" fmla="*/ 8 w 39"/>
                  <a:gd name="T5" fmla="*/ 51 h 51"/>
                  <a:gd name="T6" fmla="*/ 31 w 39"/>
                  <a:gd name="T7" fmla="*/ 51 h 51"/>
                  <a:gd name="T8" fmla="*/ 31 w 39"/>
                  <a:gd name="T9" fmla="*/ 51 h 51"/>
                  <a:gd name="T10" fmla="*/ 39 w 39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51">
                    <a:moveTo>
                      <a:pt x="0" y="0"/>
                    </a:moveTo>
                    <a:lnTo>
                      <a:pt x="0" y="0"/>
                    </a:lnTo>
                    <a:lnTo>
                      <a:pt x="8" y="51"/>
                    </a:lnTo>
                    <a:lnTo>
                      <a:pt x="31" y="51"/>
                    </a:lnTo>
                    <a:lnTo>
                      <a:pt x="31" y="51"/>
                    </a:lnTo>
                    <a:lnTo>
                      <a:pt x="3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9" name="Freeform 129"/>
              <p:cNvSpPr>
                <a:spLocks/>
              </p:cNvSpPr>
              <p:nvPr/>
            </p:nvSpPr>
            <p:spPr bwMode="auto">
              <a:xfrm>
                <a:off x="4579" y="2527"/>
                <a:ext cx="39" cy="147"/>
              </a:xfrm>
              <a:custGeom>
                <a:avLst/>
                <a:gdLst>
                  <a:gd name="T0" fmla="*/ 39 w 39"/>
                  <a:gd name="T1" fmla="*/ 16 h 147"/>
                  <a:gd name="T2" fmla="*/ 39 w 39"/>
                  <a:gd name="T3" fmla="*/ 16 h 147"/>
                  <a:gd name="T4" fmla="*/ 37 w 39"/>
                  <a:gd name="T5" fmla="*/ 15 h 147"/>
                  <a:gd name="T6" fmla="*/ 29 w 39"/>
                  <a:gd name="T7" fmla="*/ 2 h 147"/>
                  <a:gd name="T8" fmla="*/ 29 w 39"/>
                  <a:gd name="T9" fmla="*/ 2 h 147"/>
                  <a:gd name="T10" fmla="*/ 28 w 39"/>
                  <a:gd name="T11" fmla="*/ 1 h 147"/>
                  <a:gd name="T12" fmla="*/ 26 w 39"/>
                  <a:gd name="T13" fmla="*/ 0 h 147"/>
                  <a:gd name="T14" fmla="*/ 24 w 39"/>
                  <a:gd name="T15" fmla="*/ 1 h 147"/>
                  <a:gd name="T16" fmla="*/ 22 w 39"/>
                  <a:gd name="T17" fmla="*/ 2 h 147"/>
                  <a:gd name="T18" fmla="*/ 22 w 39"/>
                  <a:gd name="T19" fmla="*/ 2 h 147"/>
                  <a:gd name="T20" fmla="*/ 21 w 39"/>
                  <a:gd name="T21" fmla="*/ 3 h 147"/>
                  <a:gd name="T22" fmla="*/ 20 w 39"/>
                  <a:gd name="T23" fmla="*/ 5 h 147"/>
                  <a:gd name="T24" fmla="*/ 19 w 39"/>
                  <a:gd name="T25" fmla="*/ 7 h 147"/>
                  <a:gd name="T26" fmla="*/ 20 w 39"/>
                  <a:gd name="T27" fmla="*/ 8 h 147"/>
                  <a:gd name="T28" fmla="*/ 2 w 39"/>
                  <a:gd name="T29" fmla="*/ 21 h 147"/>
                  <a:gd name="T30" fmla="*/ 2 w 39"/>
                  <a:gd name="T31" fmla="*/ 21 h 147"/>
                  <a:gd name="T32" fmla="*/ 1 w 39"/>
                  <a:gd name="T33" fmla="*/ 22 h 147"/>
                  <a:gd name="T34" fmla="*/ 0 w 39"/>
                  <a:gd name="T35" fmla="*/ 24 h 147"/>
                  <a:gd name="T36" fmla="*/ 0 w 39"/>
                  <a:gd name="T37" fmla="*/ 26 h 147"/>
                  <a:gd name="T38" fmla="*/ 1 w 39"/>
                  <a:gd name="T39" fmla="*/ 28 h 147"/>
                  <a:gd name="T40" fmla="*/ 12 w 39"/>
                  <a:gd name="T41" fmla="*/ 42 h 147"/>
                  <a:gd name="T42" fmla="*/ 12 w 39"/>
                  <a:gd name="T43" fmla="*/ 42 h 147"/>
                  <a:gd name="T44" fmla="*/ 6 w 39"/>
                  <a:gd name="T45" fmla="*/ 51 h 147"/>
                  <a:gd name="T46" fmla="*/ 4 w 39"/>
                  <a:gd name="T47" fmla="*/ 59 h 147"/>
                  <a:gd name="T48" fmla="*/ 4 w 39"/>
                  <a:gd name="T49" fmla="*/ 59 h 147"/>
                  <a:gd name="T50" fmla="*/ 2 w 39"/>
                  <a:gd name="T51" fmla="*/ 65 h 147"/>
                  <a:gd name="T52" fmla="*/ 1 w 39"/>
                  <a:gd name="T53" fmla="*/ 72 h 147"/>
                  <a:gd name="T54" fmla="*/ 1 w 39"/>
                  <a:gd name="T55" fmla="*/ 90 h 147"/>
                  <a:gd name="T56" fmla="*/ 1 w 39"/>
                  <a:gd name="T57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9" h="147">
                    <a:moveTo>
                      <a:pt x="39" y="16"/>
                    </a:moveTo>
                    <a:lnTo>
                      <a:pt x="39" y="16"/>
                    </a:lnTo>
                    <a:lnTo>
                      <a:pt x="37" y="15"/>
                    </a:lnTo>
                    <a:lnTo>
                      <a:pt x="29" y="2"/>
                    </a:lnTo>
                    <a:lnTo>
                      <a:pt x="29" y="2"/>
                    </a:lnTo>
                    <a:lnTo>
                      <a:pt x="28" y="1"/>
                    </a:lnTo>
                    <a:lnTo>
                      <a:pt x="26" y="0"/>
                    </a:lnTo>
                    <a:lnTo>
                      <a:pt x="24" y="1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21" y="3"/>
                    </a:lnTo>
                    <a:lnTo>
                      <a:pt x="20" y="5"/>
                    </a:lnTo>
                    <a:lnTo>
                      <a:pt x="19" y="7"/>
                    </a:lnTo>
                    <a:lnTo>
                      <a:pt x="20" y="8"/>
                    </a:lnTo>
                    <a:lnTo>
                      <a:pt x="2" y="21"/>
                    </a:lnTo>
                    <a:lnTo>
                      <a:pt x="2" y="21"/>
                    </a:lnTo>
                    <a:lnTo>
                      <a:pt x="1" y="22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1" y="28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6" y="51"/>
                    </a:lnTo>
                    <a:lnTo>
                      <a:pt x="4" y="59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1" y="72"/>
                    </a:lnTo>
                    <a:lnTo>
                      <a:pt x="1" y="90"/>
                    </a:lnTo>
                    <a:lnTo>
                      <a:pt x="1" y="14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0" name="Freeform 130"/>
              <p:cNvSpPr>
                <a:spLocks/>
              </p:cNvSpPr>
              <p:nvPr/>
            </p:nvSpPr>
            <p:spPr bwMode="auto">
              <a:xfrm>
                <a:off x="4684" y="2427"/>
                <a:ext cx="54" cy="92"/>
              </a:xfrm>
              <a:custGeom>
                <a:avLst/>
                <a:gdLst>
                  <a:gd name="T0" fmla="*/ 38 w 54"/>
                  <a:gd name="T1" fmla="*/ 92 h 92"/>
                  <a:gd name="T2" fmla="*/ 0 w 54"/>
                  <a:gd name="T3" fmla="*/ 38 h 92"/>
                  <a:gd name="T4" fmla="*/ 54 w 54"/>
                  <a:gd name="T5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2">
                    <a:moveTo>
                      <a:pt x="38" y="92"/>
                    </a:moveTo>
                    <a:lnTo>
                      <a:pt x="0" y="38"/>
                    </a:lnTo>
                    <a:lnTo>
                      <a:pt x="5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1" name="Freeform 131"/>
              <p:cNvSpPr>
                <a:spLocks/>
              </p:cNvSpPr>
              <p:nvPr/>
            </p:nvSpPr>
            <p:spPr bwMode="auto">
              <a:xfrm>
                <a:off x="2105" y="1352"/>
                <a:ext cx="50" cy="27"/>
              </a:xfrm>
              <a:custGeom>
                <a:avLst/>
                <a:gdLst>
                  <a:gd name="T0" fmla="*/ 50 w 50"/>
                  <a:gd name="T1" fmla="*/ 27 h 27"/>
                  <a:gd name="T2" fmla="*/ 50 w 50"/>
                  <a:gd name="T3" fmla="*/ 27 h 27"/>
                  <a:gd name="T4" fmla="*/ 48 w 50"/>
                  <a:gd name="T5" fmla="*/ 26 h 27"/>
                  <a:gd name="T6" fmla="*/ 47 w 50"/>
                  <a:gd name="T7" fmla="*/ 24 h 27"/>
                  <a:gd name="T8" fmla="*/ 47 w 50"/>
                  <a:gd name="T9" fmla="*/ 24 h 27"/>
                  <a:gd name="T10" fmla="*/ 47 w 50"/>
                  <a:gd name="T11" fmla="*/ 19 h 27"/>
                  <a:gd name="T12" fmla="*/ 45 w 50"/>
                  <a:gd name="T13" fmla="*/ 15 h 27"/>
                  <a:gd name="T14" fmla="*/ 43 w 50"/>
                  <a:gd name="T15" fmla="*/ 11 h 27"/>
                  <a:gd name="T16" fmla="*/ 40 w 50"/>
                  <a:gd name="T17" fmla="*/ 7 h 27"/>
                  <a:gd name="T18" fmla="*/ 40 w 50"/>
                  <a:gd name="T19" fmla="*/ 7 h 27"/>
                  <a:gd name="T20" fmla="*/ 36 w 50"/>
                  <a:gd name="T21" fmla="*/ 4 h 27"/>
                  <a:gd name="T22" fmla="*/ 32 w 50"/>
                  <a:gd name="T23" fmla="*/ 2 h 27"/>
                  <a:gd name="T24" fmla="*/ 27 w 50"/>
                  <a:gd name="T25" fmla="*/ 0 h 27"/>
                  <a:gd name="T26" fmla="*/ 21 w 50"/>
                  <a:gd name="T27" fmla="*/ 0 h 27"/>
                  <a:gd name="T28" fmla="*/ 21 w 50"/>
                  <a:gd name="T29" fmla="*/ 0 h 27"/>
                  <a:gd name="T30" fmla="*/ 16 w 50"/>
                  <a:gd name="T31" fmla="*/ 0 h 27"/>
                  <a:gd name="T32" fmla="*/ 12 w 50"/>
                  <a:gd name="T33" fmla="*/ 2 h 27"/>
                  <a:gd name="T34" fmla="*/ 8 w 50"/>
                  <a:gd name="T35" fmla="*/ 4 h 27"/>
                  <a:gd name="T36" fmla="*/ 4 w 50"/>
                  <a:gd name="T37" fmla="*/ 7 h 27"/>
                  <a:gd name="T38" fmla="*/ 4 w 50"/>
                  <a:gd name="T39" fmla="*/ 7 h 27"/>
                  <a:gd name="T40" fmla="*/ 4 w 50"/>
                  <a:gd name="T41" fmla="*/ 7 h 27"/>
                  <a:gd name="T42" fmla="*/ 2 w 50"/>
                  <a:gd name="T43" fmla="*/ 8 h 27"/>
                  <a:gd name="T44" fmla="*/ 0 w 50"/>
                  <a:gd name="T45" fmla="*/ 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0" h="27">
                    <a:moveTo>
                      <a:pt x="50" y="27"/>
                    </a:moveTo>
                    <a:lnTo>
                      <a:pt x="50" y="27"/>
                    </a:lnTo>
                    <a:lnTo>
                      <a:pt x="48" y="26"/>
                    </a:lnTo>
                    <a:lnTo>
                      <a:pt x="47" y="24"/>
                    </a:lnTo>
                    <a:lnTo>
                      <a:pt x="47" y="24"/>
                    </a:lnTo>
                    <a:lnTo>
                      <a:pt x="47" y="19"/>
                    </a:lnTo>
                    <a:lnTo>
                      <a:pt x="45" y="15"/>
                    </a:lnTo>
                    <a:lnTo>
                      <a:pt x="43" y="11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2" y="2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6" y="0"/>
                    </a:lnTo>
                    <a:lnTo>
                      <a:pt x="12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8"/>
                    </a:lnTo>
                    <a:lnTo>
                      <a:pt x="0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2" name="Freeform 132"/>
              <p:cNvSpPr>
                <a:spLocks/>
              </p:cNvSpPr>
              <p:nvPr/>
            </p:nvSpPr>
            <p:spPr bwMode="auto">
              <a:xfrm>
                <a:off x="2044" y="1372"/>
                <a:ext cx="208" cy="199"/>
              </a:xfrm>
              <a:custGeom>
                <a:avLst/>
                <a:gdLst>
                  <a:gd name="T0" fmla="*/ 61 w 208"/>
                  <a:gd name="T1" fmla="*/ 176 h 199"/>
                  <a:gd name="T2" fmla="*/ 11 w 208"/>
                  <a:gd name="T3" fmla="*/ 176 h 199"/>
                  <a:gd name="T4" fmla="*/ 11 w 208"/>
                  <a:gd name="T5" fmla="*/ 176 h 199"/>
                  <a:gd name="T6" fmla="*/ 7 w 208"/>
                  <a:gd name="T7" fmla="*/ 177 h 199"/>
                  <a:gd name="T8" fmla="*/ 4 w 208"/>
                  <a:gd name="T9" fmla="*/ 179 h 199"/>
                  <a:gd name="T10" fmla="*/ 1 w 208"/>
                  <a:gd name="T11" fmla="*/ 182 h 199"/>
                  <a:gd name="T12" fmla="*/ 0 w 208"/>
                  <a:gd name="T13" fmla="*/ 187 h 199"/>
                  <a:gd name="T14" fmla="*/ 0 w 208"/>
                  <a:gd name="T15" fmla="*/ 187 h 199"/>
                  <a:gd name="T16" fmla="*/ 1 w 208"/>
                  <a:gd name="T17" fmla="*/ 192 h 199"/>
                  <a:gd name="T18" fmla="*/ 4 w 208"/>
                  <a:gd name="T19" fmla="*/ 196 h 199"/>
                  <a:gd name="T20" fmla="*/ 7 w 208"/>
                  <a:gd name="T21" fmla="*/ 198 h 199"/>
                  <a:gd name="T22" fmla="*/ 11 w 208"/>
                  <a:gd name="T23" fmla="*/ 199 h 199"/>
                  <a:gd name="T24" fmla="*/ 197 w 208"/>
                  <a:gd name="T25" fmla="*/ 199 h 199"/>
                  <a:gd name="T26" fmla="*/ 197 w 208"/>
                  <a:gd name="T27" fmla="*/ 199 h 199"/>
                  <a:gd name="T28" fmla="*/ 201 w 208"/>
                  <a:gd name="T29" fmla="*/ 198 h 199"/>
                  <a:gd name="T30" fmla="*/ 205 w 208"/>
                  <a:gd name="T31" fmla="*/ 196 h 199"/>
                  <a:gd name="T32" fmla="*/ 207 w 208"/>
                  <a:gd name="T33" fmla="*/ 192 h 199"/>
                  <a:gd name="T34" fmla="*/ 208 w 208"/>
                  <a:gd name="T35" fmla="*/ 187 h 199"/>
                  <a:gd name="T36" fmla="*/ 208 w 208"/>
                  <a:gd name="T37" fmla="*/ 187 h 199"/>
                  <a:gd name="T38" fmla="*/ 207 w 208"/>
                  <a:gd name="T39" fmla="*/ 182 h 199"/>
                  <a:gd name="T40" fmla="*/ 205 w 208"/>
                  <a:gd name="T41" fmla="*/ 179 h 199"/>
                  <a:gd name="T42" fmla="*/ 201 w 208"/>
                  <a:gd name="T43" fmla="*/ 177 h 199"/>
                  <a:gd name="T44" fmla="*/ 197 w 208"/>
                  <a:gd name="T45" fmla="*/ 176 h 199"/>
                  <a:gd name="T46" fmla="*/ 188 w 208"/>
                  <a:gd name="T47" fmla="*/ 176 h 199"/>
                  <a:gd name="T48" fmla="*/ 188 w 208"/>
                  <a:gd name="T49" fmla="*/ 176 h 199"/>
                  <a:gd name="T50" fmla="*/ 185 w 208"/>
                  <a:gd name="T51" fmla="*/ 167 h 199"/>
                  <a:gd name="T52" fmla="*/ 182 w 208"/>
                  <a:gd name="T53" fmla="*/ 159 h 199"/>
                  <a:gd name="T54" fmla="*/ 178 w 208"/>
                  <a:gd name="T55" fmla="*/ 151 h 199"/>
                  <a:gd name="T56" fmla="*/ 174 w 208"/>
                  <a:gd name="T57" fmla="*/ 145 h 199"/>
                  <a:gd name="T58" fmla="*/ 166 w 208"/>
                  <a:gd name="T59" fmla="*/ 134 h 199"/>
                  <a:gd name="T60" fmla="*/ 157 w 208"/>
                  <a:gd name="T61" fmla="*/ 126 h 199"/>
                  <a:gd name="T62" fmla="*/ 157 w 208"/>
                  <a:gd name="T63" fmla="*/ 126 h 199"/>
                  <a:gd name="T64" fmla="*/ 160 w 208"/>
                  <a:gd name="T65" fmla="*/ 112 h 199"/>
                  <a:gd name="T66" fmla="*/ 161 w 208"/>
                  <a:gd name="T67" fmla="*/ 100 h 199"/>
                  <a:gd name="T68" fmla="*/ 161 w 208"/>
                  <a:gd name="T69" fmla="*/ 89 h 199"/>
                  <a:gd name="T70" fmla="*/ 161 w 208"/>
                  <a:gd name="T71" fmla="*/ 77 h 199"/>
                  <a:gd name="T72" fmla="*/ 160 w 208"/>
                  <a:gd name="T73" fmla="*/ 68 h 199"/>
                  <a:gd name="T74" fmla="*/ 157 w 208"/>
                  <a:gd name="T75" fmla="*/ 59 h 199"/>
                  <a:gd name="T76" fmla="*/ 155 w 208"/>
                  <a:gd name="T77" fmla="*/ 51 h 199"/>
                  <a:gd name="T78" fmla="*/ 152 w 208"/>
                  <a:gd name="T79" fmla="*/ 42 h 199"/>
                  <a:gd name="T80" fmla="*/ 149 w 208"/>
                  <a:gd name="T81" fmla="*/ 35 h 199"/>
                  <a:gd name="T82" fmla="*/ 145 w 208"/>
                  <a:gd name="T83" fmla="*/ 29 h 199"/>
                  <a:gd name="T84" fmla="*/ 141 w 208"/>
                  <a:gd name="T85" fmla="*/ 23 h 199"/>
                  <a:gd name="T86" fmla="*/ 136 w 208"/>
                  <a:gd name="T87" fmla="*/ 17 h 199"/>
                  <a:gd name="T88" fmla="*/ 126 w 208"/>
                  <a:gd name="T89" fmla="*/ 7 h 199"/>
                  <a:gd name="T90" fmla="*/ 113 w 208"/>
                  <a:gd name="T91" fmla="*/ 0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08" h="199">
                    <a:moveTo>
                      <a:pt x="61" y="176"/>
                    </a:moveTo>
                    <a:lnTo>
                      <a:pt x="11" y="176"/>
                    </a:lnTo>
                    <a:lnTo>
                      <a:pt x="11" y="176"/>
                    </a:lnTo>
                    <a:lnTo>
                      <a:pt x="7" y="177"/>
                    </a:lnTo>
                    <a:lnTo>
                      <a:pt x="4" y="179"/>
                    </a:lnTo>
                    <a:lnTo>
                      <a:pt x="1" y="182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2"/>
                    </a:lnTo>
                    <a:lnTo>
                      <a:pt x="4" y="196"/>
                    </a:lnTo>
                    <a:lnTo>
                      <a:pt x="7" y="198"/>
                    </a:lnTo>
                    <a:lnTo>
                      <a:pt x="11" y="199"/>
                    </a:lnTo>
                    <a:lnTo>
                      <a:pt x="197" y="199"/>
                    </a:lnTo>
                    <a:lnTo>
                      <a:pt x="197" y="199"/>
                    </a:lnTo>
                    <a:lnTo>
                      <a:pt x="201" y="198"/>
                    </a:lnTo>
                    <a:lnTo>
                      <a:pt x="205" y="196"/>
                    </a:lnTo>
                    <a:lnTo>
                      <a:pt x="207" y="192"/>
                    </a:lnTo>
                    <a:lnTo>
                      <a:pt x="208" y="187"/>
                    </a:lnTo>
                    <a:lnTo>
                      <a:pt x="208" y="187"/>
                    </a:lnTo>
                    <a:lnTo>
                      <a:pt x="207" y="182"/>
                    </a:lnTo>
                    <a:lnTo>
                      <a:pt x="205" y="179"/>
                    </a:lnTo>
                    <a:lnTo>
                      <a:pt x="201" y="177"/>
                    </a:lnTo>
                    <a:lnTo>
                      <a:pt x="197" y="176"/>
                    </a:lnTo>
                    <a:lnTo>
                      <a:pt x="188" y="176"/>
                    </a:lnTo>
                    <a:lnTo>
                      <a:pt x="188" y="176"/>
                    </a:lnTo>
                    <a:lnTo>
                      <a:pt x="185" y="167"/>
                    </a:lnTo>
                    <a:lnTo>
                      <a:pt x="182" y="159"/>
                    </a:lnTo>
                    <a:lnTo>
                      <a:pt x="178" y="151"/>
                    </a:lnTo>
                    <a:lnTo>
                      <a:pt x="174" y="145"/>
                    </a:lnTo>
                    <a:lnTo>
                      <a:pt x="166" y="134"/>
                    </a:lnTo>
                    <a:lnTo>
                      <a:pt x="157" y="126"/>
                    </a:lnTo>
                    <a:lnTo>
                      <a:pt x="157" y="126"/>
                    </a:lnTo>
                    <a:lnTo>
                      <a:pt x="160" y="112"/>
                    </a:lnTo>
                    <a:lnTo>
                      <a:pt x="161" y="100"/>
                    </a:lnTo>
                    <a:lnTo>
                      <a:pt x="161" y="89"/>
                    </a:lnTo>
                    <a:lnTo>
                      <a:pt x="161" y="77"/>
                    </a:lnTo>
                    <a:lnTo>
                      <a:pt x="160" y="68"/>
                    </a:lnTo>
                    <a:lnTo>
                      <a:pt x="157" y="59"/>
                    </a:lnTo>
                    <a:lnTo>
                      <a:pt x="155" y="51"/>
                    </a:lnTo>
                    <a:lnTo>
                      <a:pt x="152" y="42"/>
                    </a:lnTo>
                    <a:lnTo>
                      <a:pt x="149" y="35"/>
                    </a:lnTo>
                    <a:lnTo>
                      <a:pt x="145" y="29"/>
                    </a:lnTo>
                    <a:lnTo>
                      <a:pt x="141" y="23"/>
                    </a:lnTo>
                    <a:lnTo>
                      <a:pt x="136" y="17"/>
                    </a:lnTo>
                    <a:lnTo>
                      <a:pt x="126" y="7"/>
                    </a:lnTo>
                    <a:lnTo>
                      <a:pt x="1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3" name="Freeform 133"/>
              <p:cNvSpPr>
                <a:spLocks/>
              </p:cNvSpPr>
              <p:nvPr/>
            </p:nvSpPr>
            <p:spPr bwMode="auto">
              <a:xfrm>
                <a:off x="2046" y="1403"/>
                <a:ext cx="106" cy="139"/>
              </a:xfrm>
              <a:custGeom>
                <a:avLst/>
                <a:gdLst>
                  <a:gd name="T0" fmla="*/ 27 w 106"/>
                  <a:gd name="T1" fmla="*/ 19 h 139"/>
                  <a:gd name="T2" fmla="*/ 27 w 106"/>
                  <a:gd name="T3" fmla="*/ 19 h 139"/>
                  <a:gd name="T4" fmla="*/ 26 w 106"/>
                  <a:gd name="T5" fmla="*/ 20 h 139"/>
                  <a:gd name="T6" fmla="*/ 25 w 106"/>
                  <a:gd name="T7" fmla="*/ 20 h 139"/>
                  <a:gd name="T8" fmla="*/ 25 w 106"/>
                  <a:gd name="T9" fmla="*/ 20 h 139"/>
                  <a:gd name="T10" fmla="*/ 24 w 106"/>
                  <a:gd name="T11" fmla="*/ 20 h 139"/>
                  <a:gd name="T12" fmla="*/ 17 w 106"/>
                  <a:gd name="T13" fmla="*/ 17 h 139"/>
                  <a:gd name="T14" fmla="*/ 17 w 106"/>
                  <a:gd name="T15" fmla="*/ 17 h 139"/>
                  <a:gd name="T16" fmla="*/ 17 w 106"/>
                  <a:gd name="T17" fmla="*/ 17 h 139"/>
                  <a:gd name="T18" fmla="*/ 17 w 106"/>
                  <a:gd name="T19" fmla="*/ 17 h 139"/>
                  <a:gd name="T20" fmla="*/ 15 w 106"/>
                  <a:gd name="T21" fmla="*/ 17 h 139"/>
                  <a:gd name="T22" fmla="*/ 12 w 106"/>
                  <a:gd name="T23" fmla="*/ 17 h 139"/>
                  <a:gd name="T24" fmla="*/ 11 w 106"/>
                  <a:gd name="T25" fmla="*/ 18 h 139"/>
                  <a:gd name="T26" fmla="*/ 9 w 106"/>
                  <a:gd name="T27" fmla="*/ 20 h 139"/>
                  <a:gd name="T28" fmla="*/ 9 w 106"/>
                  <a:gd name="T29" fmla="*/ 20 h 139"/>
                  <a:gd name="T30" fmla="*/ 9 w 106"/>
                  <a:gd name="T31" fmla="*/ 21 h 139"/>
                  <a:gd name="T32" fmla="*/ 9 w 106"/>
                  <a:gd name="T33" fmla="*/ 23 h 139"/>
                  <a:gd name="T34" fmla="*/ 10 w 106"/>
                  <a:gd name="T35" fmla="*/ 25 h 139"/>
                  <a:gd name="T36" fmla="*/ 12 w 106"/>
                  <a:gd name="T37" fmla="*/ 26 h 139"/>
                  <a:gd name="T38" fmla="*/ 16 w 106"/>
                  <a:gd name="T39" fmla="*/ 28 h 139"/>
                  <a:gd name="T40" fmla="*/ 24 w 106"/>
                  <a:gd name="T41" fmla="*/ 49 h 139"/>
                  <a:gd name="T42" fmla="*/ 24 w 106"/>
                  <a:gd name="T43" fmla="*/ 49 h 139"/>
                  <a:gd name="T44" fmla="*/ 25 w 106"/>
                  <a:gd name="T45" fmla="*/ 51 h 139"/>
                  <a:gd name="T46" fmla="*/ 26 w 106"/>
                  <a:gd name="T47" fmla="*/ 53 h 139"/>
                  <a:gd name="T48" fmla="*/ 28 w 106"/>
                  <a:gd name="T49" fmla="*/ 53 h 139"/>
                  <a:gd name="T50" fmla="*/ 30 w 106"/>
                  <a:gd name="T51" fmla="*/ 53 h 139"/>
                  <a:gd name="T52" fmla="*/ 52 w 106"/>
                  <a:gd name="T53" fmla="*/ 44 h 139"/>
                  <a:gd name="T54" fmla="*/ 55 w 106"/>
                  <a:gd name="T55" fmla="*/ 46 h 139"/>
                  <a:gd name="T56" fmla="*/ 55 w 106"/>
                  <a:gd name="T57" fmla="*/ 46 h 139"/>
                  <a:gd name="T58" fmla="*/ 58 w 106"/>
                  <a:gd name="T59" fmla="*/ 46 h 139"/>
                  <a:gd name="T60" fmla="*/ 58 w 106"/>
                  <a:gd name="T61" fmla="*/ 46 h 139"/>
                  <a:gd name="T62" fmla="*/ 60 w 106"/>
                  <a:gd name="T63" fmla="*/ 45 h 139"/>
                  <a:gd name="T64" fmla="*/ 62 w 106"/>
                  <a:gd name="T65" fmla="*/ 43 h 139"/>
                  <a:gd name="T66" fmla="*/ 62 w 106"/>
                  <a:gd name="T67" fmla="*/ 43 h 139"/>
                  <a:gd name="T68" fmla="*/ 63 w 106"/>
                  <a:gd name="T69" fmla="*/ 41 h 139"/>
                  <a:gd name="T70" fmla="*/ 62 w 106"/>
                  <a:gd name="T71" fmla="*/ 39 h 139"/>
                  <a:gd name="T72" fmla="*/ 61 w 106"/>
                  <a:gd name="T73" fmla="*/ 38 h 139"/>
                  <a:gd name="T74" fmla="*/ 60 w 106"/>
                  <a:gd name="T75" fmla="*/ 37 h 139"/>
                  <a:gd name="T76" fmla="*/ 76 w 106"/>
                  <a:gd name="T77" fmla="*/ 1 h 139"/>
                  <a:gd name="T78" fmla="*/ 76 w 106"/>
                  <a:gd name="T79" fmla="*/ 1 h 139"/>
                  <a:gd name="T80" fmla="*/ 80 w 106"/>
                  <a:gd name="T81" fmla="*/ 2 h 139"/>
                  <a:gd name="T82" fmla="*/ 80 w 106"/>
                  <a:gd name="T83" fmla="*/ 2 h 139"/>
                  <a:gd name="T84" fmla="*/ 87 w 106"/>
                  <a:gd name="T85" fmla="*/ 1 h 139"/>
                  <a:gd name="T86" fmla="*/ 92 w 106"/>
                  <a:gd name="T87" fmla="*/ 0 h 139"/>
                  <a:gd name="T88" fmla="*/ 92 w 106"/>
                  <a:gd name="T89" fmla="*/ 0 h 139"/>
                  <a:gd name="T90" fmla="*/ 97 w 106"/>
                  <a:gd name="T91" fmla="*/ 7 h 139"/>
                  <a:gd name="T92" fmla="*/ 101 w 106"/>
                  <a:gd name="T93" fmla="*/ 18 h 139"/>
                  <a:gd name="T94" fmla="*/ 104 w 106"/>
                  <a:gd name="T95" fmla="*/ 28 h 139"/>
                  <a:gd name="T96" fmla="*/ 106 w 106"/>
                  <a:gd name="T97" fmla="*/ 39 h 139"/>
                  <a:gd name="T98" fmla="*/ 106 w 106"/>
                  <a:gd name="T99" fmla="*/ 51 h 139"/>
                  <a:gd name="T100" fmla="*/ 105 w 106"/>
                  <a:gd name="T101" fmla="*/ 64 h 139"/>
                  <a:gd name="T102" fmla="*/ 102 w 106"/>
                  <a:gd name="T103" fmla="*/ 76 h 139"/>
                  <a:gd name="T104" fmla="*/ 97 w 106"/>
                  <a:gd name="T105" fmla="*/ 87 h 139"/>
                  <a:gd name="T106" fmla="*/ 0 w 106"/>
                  <a:gd name="T107" fmla="*/ 87 h 139"/>
                  <a:gd name="T108" fmla="*/ 31 w 106"/>
                  <a:gd name="T109" fmla="*/ 127 h 139"/>
                  <a:gd name="T110" fmla="*/ 31 w 106"/>
                  <a:gd name="T111" fmla="*/ 127 h 139"/>
                  <a:gd name="T112" fmla="*/ 28 w 106"/>
                  <a:gd name="T113" fmla="*/ 133 h 139"/>
                  <a:gd name="T114" fmla="*/ 25 w 106"/>
                  <a:gd name="T115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6" h="139">
                    <a:moveTo>
                      <a:pt x="27" y="19"/>
                    </a:moveTo>
                    <a:lnTo>
                      <a:pt x="27" y="19"/>
                    </a:lnTo>
                    <a:lnTo>
                      <a:pt x="26" y="20"/>
                    </a:lnTo>
                    <a:lnTo>
                      <a:pt x="25" y="20"/>
                    </a:lnTo>
                    <a:lnTo>
                      <a:pt x="25" y="20"/>
                    </a:lnTo>
                    <a:lnTo>
                      <a:pt x="24" y="20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5" y="17"/>
                    </a:lnTo>
                    <a:lnTo>
                      <a:pt x="12" y="17"/>
                    </a:lnTo>
                    <a:lnTo>
                      <a:pt x="11" y="18"/>
                    </a:lnTo>
                    <a:lnTo>
                      <a:pt x="9" y="20"/>
                    </a:lnTo>
                    <a:lnTo>
                      <a:pt x="9" y="20"/>
                    </a:lnTo>
                    <a:lnTo>
                      <a:pt x="9" y="21"/>
                    </a:lnTo>
                    <a:lnTo>
                      <a:pt x="9" y="23"/>
                    </a:lnTo>
                    <a:lnTo>
                      <a:pt x="10" y="25"/>
                    </a:lnTo>
                    <a:lnTo>
                      <a:pt x="12" y="26"/>
                    </a:lnTo>
                    <a:lnTo>
                      <a:pt x="16" y="2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5" y="51"/>
                    </a:lnTo>
                    <a:lnTo>
                      <a:pt x="26" y="53"/>
                    </a:lnTo>
                    <a:lnTo>
                      <a:pt x="28" y="53"/>
                    </a:lnTo>
                    <a:lnTo>
                      <a:pt x="30" y="53"/>
                    </a:lnTo>
                    <a:lnTo>
                      <a:pt x="52" y="44"/>
                    </a:lnTo>
                    <a:lnTo>
                      <a:pt x="55" y="46"/>
                    </a:lnTo>
                    <a:lnTo>
                      <a:pt x="55" y="46"/>
                    </a:lnTo>
                    <a:lnTo>
                      <a:pt x="58" y="46"/>
                    </a:lnTo>
                    <a:lnTo>
                      <a:pt x="58" y="46"/>
                    </a:lnTo>
                    <a:lnTo>
                      <a:pt x="60" y="45"/>
                    </a:lnTo>
                    <a:lnTo>
                      <a:pt x="62" y="43"/>
                    </a:lnTo>
                    <a:lnTo>
                      <a:pt x="62" y="43"/>
                    </a:lnTo>
                    <a:lnTo>
                      <a:pt x="63" y="41"/>
                    </a:lnTo>
                    <a:lnTo>
                      <a:pt x="62" y="39"/>
                    </a:lnTo>
                    <a:lnTo>
                      <a:pt x="61" y="38"/>
                    </a:lnTo>
                    <a:lnTo>
                      <a:pt x="60" y="37"/>
                    </a:lnTo>
                    <a:lnTo>
                      <a:pt x="76" y="1"/>
                    </a:lnTo>
                    <a:lnTo>
                      <a:pt x="76" y="1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7" y="1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97" y="7"/>
                    </a:lnTo>
                    <a:lnTo>
                      <a:pt x="101" y="18"/>
                    </a:lnTo>
                    <a:lnTo>
                      <a:pt x="104" y="28"/>
                    </a:lnTo>
                    <a:lnTo>
                      <a:pt x="106" y="39"/>
                    </a:lnTo>
                    <a:lnTo>
                      <a:pt x="106" y="51"/>
                    </a:lnTo>
                    <a:lnTo>
                      <a:pt x="105" y="64"/>
                    </a:lnTo>
                    <a:lnTo>
                      <a:pt x="102" y="76"/>
                    </a:lnTo>
                    <a:lnTo>
                      <a:pt x="97" y="87"/>
                    </a:lnTo>
                    <a:lnTo>
                      <a:pt x="0" y="87"/>
                    </a:lnTo>
                    <a:lnTo>
                      <a:pt x="31" y="127"/>
                    </a:lnTo>
                    <a:lnTo>
                      <a:pt x="31" y="127"/>
                    </a:lnTo>
                    <a:lnTo>
                      <a:pt x="28" y="133"/>
                    </a:lnTo>
                    <a:lnTo>
                      <a:pt x="25" y="1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4" name="Freeform 134"/>
              <p:cNvSpPr>
                <a:spLocks/>
              </p:cNvSpPr>
              <p:nvPr/>
            </p:nvSpPr>
            <p:spPr bwMode="auto">
              <a:xfrm>
                <a:off x="2065" y="1281"/>
                <a:ext cx="69" cy="133"/>
              </a:xfrm>
              <a:custGeom>
                <a:avLst/>
                <a:gdLst>
                  <a:gd name="T0" fmla="*/ 69 w 69"/>
                  <a:gd name="T1" fmla="*/ 0 h 133"/>
                  <a:gd name="T2" fmla="*/ 53 w 69"/>
                  <a:gd name="T3" fmla="*/ 33 h 133"/>
                  <a:gd name="T4" fmla="*/ 48 w 69"/>
                  <a:gd name="T5" fmla="*/ 31 h 133"/>
                  <a:gd name="T6" fmla="*/ 48 w 69"/>
                  <a:gd name="T7" fmla="*/ 31 h 133"/>
                  <a:gd name="T8" fmla="*/ 46 w 69"/>
                  <a:gd name="T9" fmla="*/ 30 h 133"/>
                  <a:gd name="T10" fmla="*/ 44 w 69"/>
                  <a:gd name="T11" fmla="*/ 30 h 133"/>
                  <a:gd name="T12" fmla="*/ 43 w 69"/>
                  <a:gd name="T13" fmla="*/ 31 h 133"/>
                  <a:gd name="T14" fmla="*/ 42 w 69"/>
                  <a:gd name="T15" fmla="*/ 33 h 133"/>
                  <a:gd name="T16" fmla="*/ 42 w 69"/>
                  <a:gd name="T17" fmla="*/ 33 h 133"/>
                  <a:gd name="T18" fmla="*/ 41 w 69"/>
                  <a:gd name="T19" fmla="*/ 35 h 133"/>
                  <a:gd name="T20" fmla="*/ 41 w 69"/>
                  <a:gd name="T21" fmla="*/ 37 h 133"/>
                  <a:gd name="T22" fmla="*/ 42 w 69"/>
                  <a:gd name="T23" fmla="*/ 38 h 133"/>
                  <a:gd name="T24" fmla="*/ 44 w 69"/>
                  <a:gd name="T25" fmla="*/ 40 h 133"/>
                  <a:gd name="T26" fmla="*/ 0 w 69"/>
                  <a:gd name="T27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9" h="133">
                    <a:moveTo>
                      <a:pt x="69" y="0"/>
                    </a:moveTo>
                    <a:lnTo>
                      <a:pt x="53" y="33"/>
                    </a:lnTo>
                    <a:lnTo>
                      <a:pt x="48" y="31"/>
                    </a:lnTo>
                    <a:lnTo>
                      <a:pt x="48" y="31"/>
                    </a:lnTo>
                    <a:lnTo>
                      <a:pt x="46" y="30"/>
                    </a:lnTo>
                    <a:lnTo>
                      <a:pt x="44" y="30"/>
                    </a:lnTo>
                    <a:lnTo>
                      <a:pt x="43" y="31"/>
                    </a:lnTo>
                    <a:lnTo>
                      <a:pt x="42" y="33"/>
                    </a:lnTo>
                    <a:lnTo>
                      <a:pt x="42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2" y="38"/>
                    </a:lnTo>
                    <a:lnTo>
                      <a:pt x="44" y="40"/>
                    </a:lnTo>
                    <a:lnTo>
                      <a:pt x="0" y="13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5" name="Line 135"/>
              <p:cNvSpPr>
                <a:spLocks noChangeShapeType="1"/>
              </p:cNvSpPr>
              <p:nvPr/>
            </p:nvSpPr>
            <p:spPr bwMode="auto">
              <a:xfrm flipH="1" flipV="1">
                <a:off x="2135" y="1272"/>
                <a:ext cx="37" cy="18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6" name="Freeform 136"/>
              <p:cNvSpPr>
                <a:spLocks/>
              </p:cNvSpPr>
              <p:nvPr/>
            </p:nvSpPr>
            <p:spPr bwMode="auto">
              <a:xfrm>
                <a:off x="2146" y="1296"/>
                <a:ext cx="23" cy="57"/>
              </a:xfrm>
              <a:custGeom>
                <a:avLst/>
                <a:gdLst>
                  <a:gd name="T0" fmla="*/ 0 w 23"/>
                  <a:gd name="T1" fmla="*/ 57 h 57"/>
                  <a:gd name="T2" fmla="*/ 6 w 23"/>
                  <a:gd name="T3" fmla="*/ 44 h 57"/>
                  <a:gd name="T4" fmla="*/ 6 w 23"/>
                  <a:gd name="T5" fmla="*/ 44 h 57"/>
                  <a:gd name="T6" fmla="*/ 8 w 23"/>
                  <a:gd name="T7" fmla="*/ 45 h 57"/>
                  <a:gd name="T8" fmla="*/ 8 w 23"/>
                  <a:gd name="T9" fmla="*/ 45 h 57"/>
                  <a:gd name="T10" fmla="*/ 11 w 23"/>
                  <a:gd name="T11" fmla="*/ 44 h 57"/>
                  <a:gd name="T12" fmla="*/ 12 w 23"/>
                  <a:gd name="T13" fmla="*/ 42 h 57"/>
                  <a:gd name="T14" fmla="*/ 12 w 23"/>
                  <a:gd name="T15" fmla="*/ 42 h 57"/>
                  <a:gd name="T16" fmla="*/ 13 w 23"/>
                  <a:gd name="T17" fmla="*/ 40 h 57"/>
                  <a:gd name="T18" fmla="*/ 13 w 23"/>
                  <a:gd name="T19" fmla="*/ 38 h 57"/>
                  <a:gd name="T20" fmla="*/ 12 w 23"/>
                  <a:gd name="T21" fmla="*/ 36 h 57"/>
                  <a:gd name="T22" fmla="*/ 10 w 23"/>
                  <a:gd name="T23" fmla="*/ 35 h 57"/>
                  <a:gd name="T24" fmla="*/ 5 w 23"/>
                  <a:gd name="T25" fmla="*/ 33 h 57"/>
                  <a:gd name="T26" fmla="*/ 20 w 23"/>
                  <a:gd name="T27" fmla="*/ 0 h 57"/>
                  <a:gd name="T28" fmla="*/ 23 w 23"/>
                  <a:gd name="T2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" h="57">
                    <a:moveTo>
                      <a:pt x="0" y="57"/>
                    </a:moveTo>
                    <a:lnTo>
                      <a:pt x="6" y="44"/>
                    </a:lnTo>
                    <a:lnTo>
                      <a:pt x="6" y="44"/>
                    </a:lnTo>
                    <a:lnTo>
                      <a:pt x="8" y="45"/>
                    </a:lnTo>
                    <a:lnTo>
                      <a:pt x="8" y="45"/>
                    </a:lnTo>
                    <a:lnTo>
                      <a:pt x="11" y="44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3" y="40"/>
                    </a:lnTo>
                    <a:lnTo>
                      <a:pt x="13" y="38"/>
                    </a:lnTo>
                    <a:lnTo>
                      <a:pt x="12" y="36"/>
                    </a:lnTo>
                    <a:lnTo>
                      <a:pt x="10" y="35"/>
                    </a:lnTo>
                    <a:lnTo>
                      <a:pt x="5" y="33"/>
                    </a:lnTo>
                    <a:lnTo>
                      <a:pt x="20" y="0"/>
                    </a:lnTo>
                    <a:lnTo>
                      <a:pt x="23" y="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7" name="Freeform 137"/>
              <p:cNvSpPr>
                <a:spLocks/>
              </p:cNvSpPr>
              <p:nvPr/>
            </p:nvSpPr>
            <p:spPr bwMode="auto">
              <a:xfrm>
                <a:off x="2118" y="1368"/>
                <a:ext cx="18" cy="18"/>
              </a:xfrm>
              <a:custGeom>
                <a:avLst/>
                <a:gdLst>
                  <a:gd name="T0" fmla="*/ 8 w 18"/>
                  <a:gd name="T1" fmla="*/ 18 h 18"/>
                  <a:gd name="T2" fmla="*/ 8 w 18"/>
                  <a:gd name="T3" fmla="*/ 18 h 18"/>
                  <a:gd name="T4" fmla="*/ 5 w 18"/>
                  <a:gd name="T5" fmla="*/ 18 h 18"/>
                  <a:gd name="T6" fmla="*/ 2 w 18"/>
                  <a:gd name="T7" fmla="*/ 16 h 18"/>
                  <a:gd name="T8" fmla="*/ 0 w 18"/>
                  <a:gd name="T9" fmla="*/ 12 h 18"/>
                  <a:gd name="T10" fmla="*/ 0 w 18"/>
                  <a:gd name="T11" fmla="*/ 8 h 18"/>
                  <a:gd name="T12" fmla="*/ 0 w 18"/>
                  <a:gd name="T13" fmla="*/ 8 h 18"/>
                  <a:gd name="T14" fmla="*/ 0 w 18"/>
                  <a:gd name="T15" fmla="*/ 5 h 18"/>
                  <a:gd name="T16" fmla="*/ 2 w 18"/>
                  <a:gd name="T17" fmla="*/ 2 h 18"/>
                  <a:gd name="T18" fmla="*/ 5 w 18"/>
                  <a:gd name="T19" fmla="*/ 0 h 18"/>
                  <a:gd name="T20" fmla="*/ 8 w 18"/>
                  <a:gd name="T21" fmla="*/ 0 h 18"/>
                  <a:gd name="T22" fmla="*/ 8 w 18"/>
                  <a:gd name="T23" fmla="*/ 0 h 18"/>
                  <a:gd name="T24" fmla="*/ 12 w 18"/>
                  <a:gd name="T25" fmla="*/ 0 h 18"/>
                  <a:gd name="T26" fmla="*/ 16 w 18"/>
                  <a:gd name="T27" fmla="*/ 2 h 18"/>
                  <a:gd name="T28" fmla="*/ 18 w 18"/>
                  <a:gd name="T29" fmla="*/ 5 h 18"/>
                  <a:gd name="T30" fmla="*/ 18 w 18"/>
                  <a:gd name="T31" fmla="*/ 8 h 18"/>
                  <a:gd name="T32" fmla="*/ 18 w 18"/>
                  <a:gd name="T33" fmla="*/ 8 h 18"/>
                  <a:gd name="T34" fmla="*/ 18 w 18"/>
                  <a:gd name="T35" fmla="*/ 12 h 18"/>
                  <a:gd name="T36" fmla="*/ 16 w 18"/>
                  <a:gd name="T37" fmla="*/ 16 h 18"/>
                  <a:gd name="T38" fmla="*/ 12 w 18"/>
                  <a:gd name="T39" fmla="*/ 18 h 18"/>
                  <a:gd name="T40" fmla="*/ 8 w 18"/>
                  <a:gd name="T41" fmla="*/ 18 h 18"/>
                  <a:gd name="T42" fmla="*/ 8 w 18"/>
                  <a:gd name="T4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" h="18">
                    <a:moveTo>
                      <a:pt x="8" y="18"/>
                    </a:moveTo>
                    <a:lnTo>
                      <a:pt x="8" y="18"/>
                    </a:lnTo>
                    <a:lnTo>
                      <a:pt x="5" y="18"/>
                    </a:lnTo>
                    <a:lnTo>
                      <a:pt x="2" y="16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8" y="8"/>
                    </a:lnTo>
                    <a:lnTo>
                      <a:pt x="18" y="8"/>
                    </a:lnTo>
                    <a:lnTo>
                      <a:pt x="18" y="12"/>
                    </a:lnTo>
                    <a:lnTo>
                      <a:pt x="16" y="16"/>
                    </a:lnTo>
                    <a:lnTo>
                      <a:pt x="12" y="18"/>
                    </a:lnTo>
                    <a:lnTo>
                      <a:pt x="8" y="18"/>
                    </a:lnTo>
                    <a:lnTo>
                      <a:pt x="8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8" name="Freeform 138"/>
              <p:cNvSpPr>
                <a:spLocks/>
              </p:cNvSpPr>
              <p:nvPr/>
            </p:nvSpPr>
            <p:spPr bwMode="auto">
              <a:xfrm>
                <a:off x="2020" y="1471"/>
                <a:ext cx="98" cy="13"/>
              </a:xfrm>
              <a:custGeom>
                <a:avLst/>
                <a:gdLst>
                  <a:gd name="T0" fmla="*/ 98 w 98"/>
                  <a:gd name="T1" fmla="*/ 13 h 13"/>
                  <a:gd name="T2" fmla="*/ 98 w 98"/>
                  <a:gd name="T3" fmla="*/ 0 h 13"/>
                  <a:gd name="T4" fmla="*/ 0 w 98"/>
                  <a:gd name="T5" fmla="*/ 0 h 13"/>
                  <a:gd name="T6" fmla="*/ 0 w 98"/>
                  <a:gd name="T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13">
                    <a:moveTo>
                      <a:pt x="98" y="13"/>
                    </a:moveTo>
                    <a:lnTo>
                      <a:pt x="98" y="0"/>
                    </a:lnTo>
                    <a:lnTo>
                      <a:pt x="0" y="0"/>
                    </a:lnTo>
                    <a:lnTo>
                      <a:pt x="0" y="1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9" name="Freeform 139"/>
              <p:cNvSpPr>
                <a:spLocks/>
              </p:cNvSpPr>
              <p:nvPr/>
            </p:nvSpPr>
            <p:spPr bwMode="auto">
              <a:xfrm>
                <a:off x="3322" y="1702"/>
                <a:ext cx="25" cy="20"/>
              </a:xfrm>
              <a:custGeom>
                <a:avLst/>
                <a:gdLst>
                  <a:gd name="T0" fmla="*/ 0 w 25"/>
                  <a:gd name="T1" fmla="*/ 0 h 20"/>
                  <a:gd name="T2" fmla="*/ 21 w 25"/>
                  <a:gd name="T3" fmla="*/ 20 h 20"/>
                  <a:gd name="T4" fmla="*/ 21 w 25"/>
                  <a:gd name="T5" fmla="*/ 20 h 20"/>
                  <a:gd name="T6" fmla="*/ 23 w 25"/>
                  <a:gd name="T7" fmla="*/ 13 h 20"/>
                  <a:gd name="T8" fmla="*/ 25 w 25"/>
                  <a:gd name="T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0">
                    <a:moveTo>
                      <a:pt x="0" y="0"/>
                    </a:moveTo>
                    <a:lnTo>
                      <a:pt x="21" y="20"/>
                    </a:lnTo>
                    <a:lnTo>
                      <a:pt x="21" y="20"/>
                    </a:lnTo>
                    <a:lnTo>
                      <a:pt x="23" y="13"/>
                    </a:lnTo>
                    <a:lnTo>
                      <a:pt x="25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0" name="Freeform 140"/>
              <p:cNvSpPr>
                <a:spLocks/>
              </p:cNvSpPr>
              <p:nvPr/>
            </p:nvSpPr>
            <p:spPr bwMode="auto">
              <a:xfrm>
                <a:off x="3506" y="1513"/>
                <a:ext cx="38" cy="26"/>
              </a:xfrm>
              <a:custGeom>
                <a:avLst/>
                <a:gdLst>
                  <a:gd name="T0" fmla="*/ 0 w 38"/>
                  <a:gd name="T1" fmla="*/ 0 h 26"/>
                  <a:gd name="T2" fmla="*/ 26 w 38"/>
                  <a:gd name="T3" fmla="*/ 26 h 26"/>
                  <a:gd name="T4" fmla="*/ 26 w 38"/>
                  <a:gd name="T5" fmla="*/ 26 h 26"/>
                  <a:gd name="T6" fmla="*/ 32 w 38"/>
                  <a:gd name="T7" fmla="*/ 22 h 26"/>
                  <a:gd name="T8" fmla="*/ 38 w 38"/>
                  <a:gd name="T9" fmla="*/ 1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26">
                    <a:moveTo>
                      <a:pt x="0" y="0"/>
                    </a:moveTo>
                    <a:lnTo>
                      <a:pt x="26" y="26"/>
                    </a:lnTo>
                    <a:lnTo>
                      <a:pt x="26" y="26"/>
                    </a:lnTo>
                    <a:lnTo>
                      <a:pt x="32" y="22"/>
                    </a:lnTo>
                    <a:lnTo>
                      <a:pt x="38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1" name="Freeform 141"/>
              <p:cNvSpPr>
                <a:spLocks/>
              </p:cNvSpPr>
              <p:nvPr/>
            </p:nvSpPr>
            <p:spPr bwMode="auto">
              <a:xfrm>
                <a:off x="3495" y="1541"/>
                <a:ext cx="26" cy="8"/>
              </a:xfrm>
              <a:custGeom>
                <a:avLst/>
                <a:gdLst>
                  <a:gd name="T0" fmla="*/ 0 w 26"/>
                  <a:gd name="T1" fmla="*/ 0 h 8"/>
                  <a:gd name="T2" fmla="*/ 10 w 26"/>
                  <a:gd name="T3" fmla="*/ 8 h 8"/>
                  <a:gd name="T4" fmla="*/ 10 w 26"/>
                  <a:gd name="T5" fmla="*/ 8 h 8"/>
                  <a:gd name="T6" fmla="*/ 18 w 26"/>
                  <a:gd name="T7" fmla="*/ 6 h 8"/>
                  <a:gd name="T8" fmla="*/ 26 w 26"/>
                  <a:gd name="T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8">
                    <a:moveTo>
                      <a:pt x="0" y="0"/>
                    </a:moveTo>
                    <a:lnTo>
                      <a:pt x="10" y="8"/>
                    </a:lnTo>
                    <a:lnTo>
                      <a:pt x="10" y="8"/>
                    </a:lnTo>
                    <a:lnTo>
                      <a:pt x="18" y="6"/>
                    </a:lnTo>
                    <a:lnTo>
                      <a:pt x="26" y="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2" name="Freeform 142"/>
              <p:cNvSpPr>
                <a:spLocks/>
              </p:cNvSpPr>
              <p:nvPr/>
            </p:nvSpPr>
            <p:spPr bwMode="auto">
              <a:xfrm>
                <a:off x="3299" y="1717"/>
                <a:ext cx="39" cy="29"/>
              </a:xfrm>
              <a:custGeom>
                <a:avLst/>
                <a:gdLst>
                  <a:gd name="T0" fmla="*/ 0 w 39"/>
                  <a:gd name="T1" fmla="*/ 0 h 29"/>
                  <a:gd name="T2" fmla="*/ 30 w 39"/>
                  <a:gd name="T3" fmla="*/ 29 h 29"/>
                  <a:gd name="T4" fmla="*/ 30 w 39"/>
                  <a:gd name="T5" fmla="*/ 29 h 29"/>
                  <a:gd name="T6" fmla="*/ 35 w 39"/>
                  <a:gd name="T7" fmla="*/ 22 h 29"/>
                  <a:gd name="T8" fmla="*/ 39 w 39"/>
                  <a:gd name="T9" fmla="*/ 1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29">
                    <a:moveTo>
                      <a:pt x="0" y="0"/>
                    </a:moveTo>
                    <a:lnTo>
                      <a:pt x="30" y="29"/>
                    </a:lnTo>
                    <a:lnTo>
                      <a:pt x="30" y="29"/>
                    </a:lnTo>
                    <a:lnTo>
                      <a:pt x="35" y="22"/>
                    </a:lnTo>
                    <a:lnTo>
                      <a:pt x="39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3" name="Freeform 143"/>
              <p:cNvSpPr>
                <a:spLocks/>
              </p:cNvSpPr>
              <p:nvPr/>
            </p:nvSpPr>
            <p:spPr bwMode="auto">
              <a:xfrm>
                <a:off x="3435" y="1590"/>
                <a:ext cx="22" cy="20"/>
              </a:xfrm>
              <a:custGeom>
                <a:avLst/>
                <a:gdLst>
                  <a:gd name="T0" fmla="*/ 0 w 22"/>
                  <a:gd name="T1" fmla="*/ 0 h 20"/>
                  <a:gd name="T2" fmla="*/ 20 w 22"/>
                  <a:gd name="T3" fmla="*/ 20 h 20"/>
                  <a:gd name="T4" fmla="*/ 20 w 22"/>
                  <a:gd name="T5" fmla="*/ 20 h 20"/>
                  <a:gd name="T6" fmla="*/ 22 w 22"/>
                  <a:gd name="T7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20">
                    <a:moveTo>
                      <a:pt x="0" y="0"/>
                    </a:moveTo>
                    <a:lnTo>
                      <a:pt x="20" y="20"/>
                    </a:lnTo>
                    <a:lnTo>
                      <a:pt x="20" y="20"/>
                    </a:lnTo>
                    <a:lnTo>
                      <a:pt x="22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4" name="Freeform 144"/>
              <p:cNvSpPr>
                <a:spLocks/>
              </p:cNvSpPr>
              <p:nvPr/>
            </p:nvSpPr>
            <p:spPr bwMode="auto">
              <a:xfrm>
                <a:off x="3408" y="1602"/>
                <a:ext cx="43" cy="35"/>
              </a:xfrm>
              <a:custGeom>
                <a:avLst/>
                <a:gdLst>
                  <a:gd name="T0" fmla="*/ 0 w 43"/>
                  <a:gd name="T1" fmla="*/ 0 h 35"/>
                  <a:gd name="T2" fmla="*/ 36 w 43"/>
                  <a:gd name="T3" fmla="*/ 35 h 35"/>
                  <a:gd name="T4" fmla="*/ 36 w 43"/>
                  <a:gd name="T5" fmla="*/ 35 h 35"/>
                  <a:gd name="T6" fmla="*/ 40 w 43"/>
                  <a:gd name="T7" fmla="*/ 28 h 35"/>
                  <a:gd name="T8" fmla="*/ 43 w 43"/>
                  <a:gd name="T9" fmla="*/ 2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5">
                    <a:moveTo>
                      <a:pt x="0" y="0"/>
                    </a:moveTo>
                    <a:lnTo>
                      <a:pt x="36" y="35"/>
                    </a:lnTo>
                    <a:lnTo>
                      <a:pt x="36" y="35"/>
                    </a:lnTo>
                    <a:lnTo>
                      <a:pt x="40" y="28"/>
                    </a:lnTo>
                    <a:lnTo>
                      <a:pt x="43" y="2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5" name="Freeform 145"/>
              <p:cNvSpPr>
                <a:spLocks/>
              </p:cNvSpPr>
              <p:nvPr/>
            </p:nvSpPr>
            <p:spPr bwMode="auto">
              <a:xfrm>
                <a:off x="3385" y="1654"/>
                <a:ext cx="24" cy="5"/>
              </a:xfrm>
              <a:custGeom>
                <a:avLst/>
                <a:gdLst>
                  <a:gd name="T0" fmla="*/ 0 w 24"/>
                  <a:gd name="T1" fmla="*/ 0 h 5"/>
                  <a:gd name="T2" fmla="*/ 5 w 24"/>
                  <a:gd name="T3" fmla="*/ 5 h 5"/>
                  <a:gd name="T4" fmla="*/ 5 w 24"/>
                  <a:gd name="T5" fmla="*/ 5 h 5"/>
                  <a:gd name="T6" fmla="*/ 24 w 24"/>
                  <a:gd name="T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5">
                    <a:moveTo>
                      <a:pt x="0" y="0"/>
                    </a:moveTo>
                    <a:lnTo>
                      <a:pt x="5" y="5"/>
                    </a:lnTo>
                    <a:lnTo>
                      <a:pt x="5" y="5"/>
                    </a:lnTo>
                    <a:lnTo>
                      <a:pt x="24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6" name="Freeform 146"/>
              <p:cNvSpPr>
                <a:spLocks/>
              </p:cNvSpPr>
              <p:nvPr/>
            </p:nvSpPr>
            <p:spPr bwMode="auto">
              <a:xfrm>
                <a:off x="3392" y="1623"/>
                <a:ext cx="43" cy="30"/>
              </a:xfrm>
              <a:custGeom>
                <a:avLst/>
                <a:gdLst>
                  <a:gd name="T0" fmla="*/ 0 w 43"/>
                  <a:gd name="T1" fmla="*/ 0 h 30"/>
                  <a:gd name="T2" fmla="*/ 29 w 43"/>
                  <a:gd name="T3" fmla="*/ 30 h 30"/>
                  <a:gd name="T4" fmla="*/ 29 w 43"/>
                  <a:gd name="T5" fmla="*/ 30 h 30"/>
                  <a:gd name="T6" fmla="*/ 36 w 43"/>
                  <a:gd name="T7" fmla="*/ 26 h 30"/>
                  <a:gd name="T8" fmla="*/ 43 w 43"/>
                  <a:gd name="T9" fmla="*/ 2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0">
                    <a:moveTo>
                      <a:pt x="0" y="0"/>
                    </a:moveTo>
                    <a:lnTo>
                      <a:pt x="29" y="30"/>
                    </a:lnTo>
                    <a:lnTo>
                      <a:pt x="29" y="30"/>
                    </a:lnTo>
                    <a:lnTo>
                      <a:pt x="36" y="26"/>
                    </a:lnTo>
                    <a:lnTo>
                      <a:pt x="43" y="2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7" name="Freeform 147"/>
              <p:cNvSpPr>
                <a:spLocks/>
              </p:cNvSpPr>
              <p:nvPr/>
            </p:nvSpPr>
            <p:spPr bwMode="auto">
              <a:xfrm>
                <a:off x="3373" y="1578"/>
                <a:ext cx="86" cy="83"/>
              </a:xfrm>
              <a:custGeom>
                <a:avLst/>
                <a:gdLst>
                  <a:gd name="T0" fmla="*/ 0 w 86"/>
                  <a:gd name="T1" fmla="*/ 83 h 83"/>
                  <a:gd name="T2" fmla="*/ 0 w 86"/>
                  <a:gd name="T3" fmla="*/ 83 h 83"/>
                  <a:gd name="T4" fmla="*/ 3 w 86"/>
                  <a:gd name="T5" fmla="*/ 83 h 83"/>
                  <a:gd name="T6" fmla="*/ 3 w 86"/>
                  <a:gd name="T7" fmla="*/ 83 h 83"/>
                  <a:gd name="T8" fmla="*/ 5 w 86"/>
                  <a:gd name="T9" fmla="*/ 65 h 83"/>
                  <a:gd name="T10" fmla="*/ 9 w 86"/>
                  <a:gd name="T11" fmla="*/ 48 h 83"/>
                  <a:gd name="T12" fmla="*/ 11 w 86"/>
                  <a:gd name="T13" fmla="*/ 41 h 83"/>
                  <a:gd name="T14" fmla="*/ 15 w 86"/>
                  <a:gd name="T15" fmla="*/ 34 h 83"/>
                  <a:gd name="T16" fmla="*/ 19 w 86"/>
                  <a:gd name="T17" fmla="*/ 27 h 83"/>
                  <a:gd name="T18" fmla="*/ 25 w 86"/>
                  <a:gd name="T19" fmla="*/ 22 h 83"/>
                  <a:gd name="T20" fmla="*/ 25 w 86"/>
                  <a:gd name="T21" fmla="*/ 22 h 83"/>
                  <a:gd name="T22" fmla="*/ 31 w 86"/>
                  <a:gd name="T23" fmla="*/ 15 h 83"/>
                  <a:gd name="T24" fmla="*/ 37 w 86"/>
                  <a:gd name="T25" fmla="*/ 11 h 83"/>
                  <a:gd name="T26" fmla="*/ 44 w 86"/>
                  <a:gd name="T27" fmla="*/ 8 h 83"/>
                  <a:gd name="T28" fmla="*/ 52 w 86"/>
                  <a:gd name="T29" fmla="*/ 5 h 83"/>
                  <a:gd name="T30" fmla="*/ 69 w 86"/>
                  <a:gd name="T31" fmla="*/ 2 h 83"/>
                  <a:gd name="T32" fmla="*/ 86 w 86"/>
                  <a:gd name="T33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83">
                    <a:moveTo>
                      <a:pt x="0" y="83"/>
                    </a:moveTo>
                    <a:lnTo>
                      <a:pt x="0" y="83"/>
                    </a:lnTo>
                    <a:lnTo>
                      <a:pt x="3" y="83"/>
                    </a:lnTo>
                    <a:lnTo>
                      <a:pt x="3" y="83"/>
                    </a:lnTo>
                    <a:lnTo>
                      <a:pt x="5" y="65"/>
                    </a:lnTo>
                    <a:lnTo>
                      <a:pt x="9" y="48"/>
                    </a:lnTo>
                    <a:lnTo>
                      <a:pt x="11" y="41"/>
                    </a:lnTo>
                    <a:lnTo>
                      <a:pt x="15" y="34"/>
                    </a:lnTo>
                    <a:lnTo>
                      <a:pt x="19" y="27"/>
                    </a:lnTo>
                    <a:lnTo>
                      <a:pt x="25" y="22"/>
                    </a:lnTo>
                    <a:lnTo>
                      <a:pt x="25" y="22"/>
                    </a:lnTo>
                    <a:lnTo>
                      <a:pt x="31" y="15"/>
                    </a:lnTo>
                    <a:lnTo>
                      <a:pt x="37" y="11"/>
                    </a:lnTo>
                    <a:lnTo>
                      <a:pt x="44" y="8"/>
                    </a:lnTo>
                    <a:lnTo>
                      <a:pt x="52" y="5"/>
                    </a:lnTo>
                    <a:lnTo>
                      <a:pt x="69" y="2"/>
                    </a:lnTo>
                    <a:lnTo>
                      <a:pt x="8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8" name="Freeform 148"/>
              <p:cNvSpPr>
                <a:spLocks/>
              </p:cNvSpPr>
              <p:nvPr/>
            </p:nvSpPr>
            <p:spPr bwMode="auto">
              <a:xfrm>
                <a:off x="3491" y="1546"/>
                <a:ext cx="70" cy="29"/>
              </a:xfrm>
              <a:custGeom>
                <a:avLst/>
                <a:gdLst>
                  <a:gd name="T0" fmla="*/ 0 w 70"/>
                  <a:gd name="T1" fmla="*/ 29 h 29"/>
                  <a:gd name="T2" fmla="*/ 0 w 70"/>
                  <a:gd name="T3" fmla="*/ 29 h 29"/>
                  <a:gd name="T4" fmla="*/ 19 w 70"/>
                  <a:gd name="T5" fmla="*/ 26 h 29"/>
                  <a:gd name="T6" fmla="*/ 28 w 70"/>
                  <a:gd name="T7" fmla="*/ 24 h 29"/>
                  <a:gd name="T8" fmla="*/ 37 w 70"/>
                  <a:gd name="T9" fmla="*/ 21 h 29"/>
                  <a:gd name="T10" fmla="*/ 46 w 70"/>
                  <a:gd name="T11" fmla="*/ 16 h 29"/>
                  <a:gd name="T12" fmla="*/ 55 w 70"/>
                  <a:gd name="T13" fmla="*/ 12 h 29"/>
                  <a:gd name="T14" fmla="*/ 63 w 70"/>
                  <a:gd name="T15" fmla="*/ 6 h 29"/>
                  <a:gd name="T16" fmla="*/ 70 w 70"/>
                  <a:gd name="T1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0" h="29">
                    <a:moveTo>
                      <a:pt x="0" y="29"/>
                    </a:moveTo>
                    <a:lnTo>
                      <a:pt x="0" y="29"/>
                    </a:lnTo>
                    <a:lnTo>
                      <a:pt x="19" y="26"/>
                    </a:lnTo>
                    <a:lnTo>
                      <a:pt x="28" y="24"/>
                    </a:lnTo>
                    <a:lnTo>
                      <a:pt x="37" y="21"/>
                    </a:lnTo>
                    <a:lnTo>
                      <a:pt x="46" y="16"/>
                    </a:lnTo>
                    <a:lnTo>
                      <a:pt x="55" y="12"/>
                    </a:lnTo>
                    <a:lnTo>
                      <a:pt x="63" y="6"/>
                    </a:lnTo>
                    <a:lnTo>
                      <a:pt x="7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9" name="Freeform 149"/>
              <p:cNvSpPr>
                <a:spLocks/>
              </p:cNvSpPr>
              <p:nvPr/>
            </p:nvSpPr>
            <p:spPr bwMode="auto">
              <a:xfrm>
                <a:off x="3344" y="1693"/>
                <a:ext cx="29" cy="70"/>
              </a:xfrm>
              <a:custGeom>
                <a:avLst/>
                <a:gdLst>
                  <a:gd name="T0" fmla="*/ 0 w 29"/>
                  <a:gd name="T1" fmla="*/ 70 h 70"/>
                  <a:gd name="T2" fmla="*/ 0 w 29"/>
                  <a:gd name="T3" fmla="*/ 70 h 70"/>
                  <a:gd name="T4" fmla="*/ 7 w 29"/>
                  <a:gd name="T5" fmla="*/ 62 h 70"/>
                  <a:gd name="T6" fmla="*/ 12 w 29"/>
                  <a:gd name="T7" fmla="*/ 55 h 70"/>
                  <a:gd name="T8" fmla="*/ 18 w 29"/>
                  <a:gd name="T9" fmla="*/ 45 h 70"/>
                  <a:gd name="T10" fmla="*/ 21 w 29"/>
                  <a:gd name="T11" fmla="*/ 37 h 70"/>
                  <a:gd name="T12" fmla="*/ 24 w 29"/>
                  <a:gd name="T13" fmla="*/ 28 h 70"/>
                  <a:gd name="T14" fmla="*/ 26 w 29"/>
                  <a:gd name="T15" fmla="*/ 19 h 70"/>
                  <a:gd name="T16" fmla="*/ 29 w 29"/>
                  <a:gd name="T17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70">
                    <a:moveTo>
                      <a:pt x="0" y="70"/>
                    </a:moveTo>
                    <a:lnTo>
                      <a:pt x="0" y="70"/>
                    </a:lnTo>
                    <a:lnTo>
                      <a:pt x="7" y="62"/>
                    </a:lnTo>
                    <a:lnTo>
                      <a:pt x="12" y="55"/>
                    </a:lnTo>
                    <a:lnTo>
                      <a:pt x="18" y="45"/>
                    </a:lnTo>
                    <a:lnTo>
                      <a:pt x="21" y="37"/>
                    </a:lnTo>
                    <a:lnTo>
                      <a:pt x="24" y="28"/>
                    </a:lnTo>
                    <a:lnTo>
                      <a:pt x="26" y="19"/>
                    </a:lnTo>
                    <a:lnTo>
                      <a:pt x="2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0" name="Freeform 150"/>
              <p:cNvSpPr>
                <a:spLocks/>
              </p:cNvSpPr>
              <p:nvPr/>
            </p:nvSpPr>
            <p:spPr bwMode="auto">
              <a:xfrm>
                <a:off x="3289" y="1490"/>
                <a:ext cx="217" cy="217"/>
              </a:xfrm>
              <a:custGeom>
                <a:avLst/>
                <a:gdLst>
                  <a:gd name="T0" fmla="*/ 217 w 217"/>
                  <a:gd name="T1" fmla="*/ 0 h 217"/>
                  <a:gd name="T2" fmla="*/ 217 w 217"/>
                  <a:gd name="T3" fmla="*/ 0 h 217"/>
                  <a:gd name="T4" fmla="*/ 208 w 217"/>
                  <a:gd name="T5" fmla="*/ 11 h 217"/>
                  <a:gd name="T6" fmla="*/ 202 w 217"/>
                  <a:gd name="T7" fmla="*/ 21 h 217"/>
                  <a:gd name="T8" fmla="*/ 197 w 217"/>
                  <a:gd name="T9" fmla="*/ 32 h 217"/>
                  <a:gd name="T10" fmla="*/ 193 w 217"/>
                  <a:gd name="T11" fmla="*/ 44 h 217"/>
                  <a:gd name="T12" fmla="*/ 190 w 217"/>
                  <a:gd name="T13" fmla="*/ 56 h 217"/>
                  <a:gd name="T14" fmla="*/ 189 w 217"/>
                  <a:gd name="T15" fmla="*/ 67 h 217"/>
                  <a:gd name="T16" fmla="*/ 186 w 217"/>
                  <a:gd name="T17" fmla="*/ 92 h 217"/>
                  <a:gd name="T18" fmla="*/ 186 w 217"/>
                  <a:gd name="T19" fmla="*/ 92 h 217"/>
                  <a:gd name="T20" fmla="*/ 184 w 217"/>
                  <a:gd name="T21" fmla="*/ 113 h 217"/>
                  <a:gd name="T22" fmla="*/ 183 w 217"/>
                  <a:gd name="T23" fmla="*/ 123 h 217"/>
                  <a:gd name="T24" fmla="*/ 181 w 217"/>
                  <a:gd name="T25" fmla="*/ 132 h 217"/>
                  <a:gd name="T26" fmla="*/ 177 w 217"/>
                  <a:gd name="T27" fmla="*/ 141 h 217"/>
                  <a:gd name="T28" fmla="*/ 174 w 217"/>
                  <a:gd name="T29" fmla="*/ 150 h 217"/>
                  <a:gd name="T30" fmla="*/ 169 w 217"/>
                  <a:gd name="T31" fmla="*/ 158 h 217"/>
                  <a:gd name="T32" fmla="*/ 164 w 217"/>
                  <a:gd name="T33" fmla="*/ 164 h 217"/>
                  <a:gd name="T34" fmla="*/ 164 w 217"/>
                  <a:gd name="T35" fmla="*/ 164 h 217"/>
                  <a:gd name="T36" fmla="*/ 157 w 217"/>
                  <a:gd name="T37" fmla="*/ 170 h 217"/>
                  <a:gd name="T38" fmla="*/ 149 w 217"/>
                  <a:gd name="T39" fmla="*/ 175 h 217"/>
                  <a:gd name="T40" fmla="*/ 140 w 217"/>
                  <a:gd name="T41" fmla="*/ 178 h 217"/>
                  <a:gd name="T42" fmla="*/ 131 w 217"/>
                  <a:gd name="T43" fmla="*/ 181 h 217"/>
                  <a:gd name="T44" fmla="*/ 122 w 217"/>
                  <a:gd name="T45" fmla="*/ 184 h 217"/>
                  <a:gd name="T46" fmla="*/ 112 w 217"/>
                  <a:gd name="T47" fmla="*/ 185 h 217"/>
                  <a:gd name="T48" fmla="*/ 91 w 217"/>
                  <a:gd name="T49" fmla="*/ 187 h 217"/>
                  <a:gd name="T50" fmla="*/ 91 w 217"/>
                  <a:gd name="T51" fmla="*/ 187 h 217"/>
                  <a:gd name="T52" fmla="*/ 67 w 217"/>
                  <a:gd name="T53" fmla="*/ 189 h 217"/>
                  <a:gd name="T54" fmla="*/ 55 w 217"/>
                  <a:gd name="T55" fmla="*/ 191 h 217"/>
                  <a:gd name="T56" fmla="*/ 43 w 217"/>
                  <a:gd name="T57" fmla="*/ 194 h 217"/>
                  <a:gd name="T58" fmla="*/ 31 w 217"/>
                  <a:gd name="T59" fmla="*/ 197 h 217"/>
                  <a:gd name="T60" fmla="*/ 20 w 217"/>
                  <a:gd name="T61" fmla="*/ 202 h 217"/>
                  <a:gd name="T62" fmla="*/ 10 w 217"/>
                  <a:gd name="T63" fmla="*/ 209 h 217"/>
                  <a:gd name="T64" fmla="*/ 0 w 217"/>
                  <a:gd name="T6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7" h="217">
                    <a:moveTo>
                      <a:pt x="217" y="0"/>
                    </a:moveTo>
                    <a:lnTo>
                      <a:pt x="217" y="0"/>
                    </a:lnTo>
                    <a:lnTo>
                      <a:pt x="208" y="11"/>
                    </a:lnTo>
                    <a:lnTo>
                      <a:pt x="202" y="21"/>
                    </a:lnTo>
                    <a:lnTo>
                      <a:pt x="197" y="32"/>
                    </a:lnTo>
                    <a:lnTo>
                      <a:pt x="193" y="44"/>
                    </a:lnTo>
                    <a:lnTo>
                      <a:pt x="190" y="56"/>
                    </a:lnTo>
                    <a:lnTo>
                      <a:pt x="189" y="67"/>
                    </a:lnTo>
                    <a:lnTo>
                      <a:pt x="186" y="92"/>
                    </a:lnTo>
                    <a:lnTo>
                      <a:pt x="186" y="92"/>
                    </a:lnTo>
                    <a:lnTo>
                      <a:pt x="184" y="113"/>
                    </a:lnTo>
                    <a:lnTo>
                      <a:pt x="183" y="123"/>
                    </a:lnTo>
                    <a:lnTo>
                      <a:pt x="181" y="132"/>
                    </a:lnTo>
                    <a:lnTo>
                      <a:pt x="177" y="141"/>
                    </a:lnTo>
                    <a:lnTo>
                      <a:pt x="174" y="150"/>
                    </a:lnTo>
                    <a:lnTo>
                      <a:pt x="169" y="158"/>
                    </a:lnTo>
                    <a:lnTo>
                      <a:pt x="164" y="164"/>
                    </a:lnTo>
                    <a:lnTo>
                      <a:pt x="164" y="164"/>
                    </a:lnTo>
                    <a:lnTo>
                      <a:pt x="157" y="170"/>
                    </a:lnTo>
                    <a:lnTo>
                      <a:pt x="149" y="175"/>
                    </a:lnTo>
                    <a:lnTo>
                      <a:pt x="140" y="178"/>
                    </a:lnTo>
                    <a:lnTo>
                      <a:pt x="131" y="181"/>
                    </a:lnTo>
                    <a:lnTo>
                      <a:pt x="122" y="184"/>
                    </a:lnTo>
                    <a:lnTo>
                      <a:pt x="112" y="185"/>
                    </a:lnTo>
                    <a:lnTo>
                      <a:pt x="91" y="187"/>
                    </a:lnTo>
                    <a:lnTo>
                      <a:pt x="91" y="187"/>
                    </a:lnTo>
                    <a:lnTo>
                      <a:pt x="67" y="189"/>
                    </a:lnTo>
                    <a:lnTo>
                      <a:pt x="55" y="191"/>
                    </a:lnTo>
                    <a:lnTo>
                      <a:pt x="43" y="194"/>
                    </a:lnTo>
                    <a:lnTo>
                      <a:pt x="31" y="197"/>
                    </a:lnTo>
                    <a:lnTo>
                      <a:pt x="20" y="202"/>
                    </a:lnTo>
                    <a:lnTo>
                      <a:pt x="10" y="209"/>
                    </a:lnTo>
                    <a:lnTo>
                      <a:pt x="0" y="2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1" name="Freeform 151"/>
              <p:cNvSpPr>
                <a:spLocks noEditPoints="1"/>
              </p:cNvSpPr>
              <p:nvPr/>
            </p:nvSpPr>
            <p:spPr bwMode="auto">
              <a:xfrm>
                <a:off x="2111" y="880"/>
                <a:ext cx="163" cy="212"/>
              </a:xfrm>
              <a:custGeom>
                <a:avLst/>
                <a:gdLst>
                  <a:gd name="T0" fmla="*/ 78 w 163"/>
                  <a:gd name="T1" fmla="*/ 6 h 212"/>
                  <a:gd name="T2" fmla="*/ 67 w 163"/>
                  <a:gd name="T3" fmla="*/ 16 h 212"/>
                  <a:gd name="T4" fmla="*/ 47 w 163"/>
                  <a:gd name="T5" fmla="*/ 54 h 212"/>
                  <a:gd name="T6" fmla="*/ 36 w 163"/>
                  <a:gd name="T7" fmla="*/ 72 h 212"/>
                  <a:gd name="T8" fmla="*/ 16 w 163"/>
                  <a:gd name="T9" fmla="*/ 94 h 212"/>
                  <a:gd name="T10" fmla="*/ 4 w 163"/>
                  <a:gd name="T11" fmla="*/ 116 h 212"/>
                  <a:gd name="T12" fmla="*/ 0 w 163"/>
                  <a:gd name="T13" fmla="*/ 136 h 212"/>
                  <a:gd name="T14" fmla="*/ 1 w 163"/>
                  <a:gd name="T15" fmla="*/ 155 h 212"/>
                  <a:gd name="T16" fmla="*/ 17 w 163"/>
                  <a:gd name="T17" fmla="*/ 187 h 212"/>
                  <a:gd name="T18" fmla="*/ 46 w 163"/>
                  <a:gd name="T19" fmla="*/ 206 h 212"/>
                  <a:gd name="T20" fmla="*/ 78 w 163"/>
                  <a:gd name="T21" fmla="*/ 212 h 212"/>
                  <a:gd name="T22" fmla="*/ 98 w 163"/>
                  <a:gd name="T23" fmla="*/ 207 h 212"/>
                  <a:gd name="T24" fmla="*/ 121 w 163"/>
                  <a:gd name="T25" fmla="*/ 194 h 212"/>
                  <a:gd name="T26" fmla="*/ 140 w 163"/>
                  <a:gd name="T27" fmla="*/ 175 h 212"/>
                  <a:gd name="T28" fmla="*/ 152 w 163"/>
                  <a:gd name="T29" fmla="*/ 152 h 212"/>
                  <a:gd name="T30" fmla="*/ 163 w 163"/>
                  <a:gd name="T31" fmla="*/ 99 h 212"/>
                  <a:gd name="T32" fmla="*/ 161 w 163"/>
                  <a:gd name="T33" fmla="*/ 70 h 212"/>
                  <a:gd name="T34" fmla="*/ 151 w 163"/>
                  <a:gd name="T35" fmla="*/ 36 h 212"/>
                  <a:gd name="T36" fmla="*/ 134 w 163"/>
                  <a:gd name="T37" fmla="*/ 14 h 212"/>
                  <a:gd name="T38" fmla="*/ 114 w 163"/>
                  <a:gd name="T39" fmla="*/ 3 h 212"/>
                  <a:gd name="T40" fmla="*/ 95 w 163"/>
                  <a:gd name="T41" fmla="*/ 1 h 212"/>
                  <a:gd name="T42" fmla="*/ 82 w 163"/>
                  <a:gd name="T43" fmla="*/ 4 h 212"/>
                  <a:gd name="T44" fmla="*/ 60 w 163"/>
                  <a:gd name="T45" fmla="*/ 164 h 212"/>
                  <a:gd name="T46" fmla="*/ 48 w 163"/>
                  <a:gd name="T47" fmla="*/ 159 h 212"/>
                  <a:gd name="T48" fmla="*/ 42 w 163"/>
                  <a:gd name="T49" fmla="*/ 148 h 212"/>
                  <a:gd name="T50" fmla="*/ 42 w 163"/>
                  <a:gd name="T51" fmla="*/ 138 h 212"/>
                  <a:gd name="T52" fmla="*/ 48 w 163"/>
                  <a:gd name="T53" fmla="*/ 127 h 212"/>
                  <a:gd name="T54" fmla="*/ 60 w 163"/>
                  <a:gd name="T55" fmla="*/ 122 h 212"/>
                  <a:gd name="T56" fmla="*/ 69 w 163"/>
                  <a:gd name="T57" fmla="*/ 122 h 212"/>
                  <a:gd name="T58" fmla="*/ 79 w 163"/>
                  <a:gd name="T59" fmla="*/ 127 h 212"/>
                  <a:gd name="T60" fmla="*/ 85 w 163"/>
                  <a:gd name="T61" fmla="*/ 138 h 212"/>
                  <a:gd name="T62" fmla="*/ 85 w 163"/>
                  <a:gd name="T63" fmla="*/ 148 h 212"/>
                  <a:gd name="T64" fmla="*/ 79 w 163"/>
                  <a:gd name="T65" fmla="*/ 159 h 212"/>
                  <a:gd name="T66" fmla="*/ 69 w 163"/>
                  <a:gd name="T67" fmla="*/ 164 h 212"/>
                  <a:gd name="T68" fmla="*/ 88 w 163"/>
                  <a:gd name="T69" fmla="*/ 65 h 212"/>
                  <a:gd name="T70" fmla="*/ 81 w 163"/>
                  <a:gd name="T71" fmla="*/ 63 h 212"/>
                  <a:gd name="T72" fmla="*/ 78 w 163"/>
                  <a:gd name="T73" fmla="*/ 56 h 212"/>
                  <a:gd name="T74" fmla="*/ 84 w 163"/>
                  <a:gd name="T75" fmla="*/ 47 h 212"/>
                  <a:gd name="T76" fmla="*/ 93 w 163"/>
                  <a:gd name="T77" fmla="*/ 47 h 212"/>
                  <a:gd name="T78" fmla="*/ 99 w 163"/>
                  <a:gd name="T79" fmla="*/ 56 h 212"/>
                  <a:gd name="T80" fmla="*/ 96 w 163"/>
                  <a:gd name="T81" fmla="*/ 63 h 212"/>
                  <a:gd name="T82" fmla="*/ 88 w 163"/>
                  <a:gd name="T83" fmla="*/ 65 h 212"/>
                  <a:gd name="T84" fmla="*/ 111 w 163"/>
                  <a:gd name="T85" fmla="*/ 111 h 212"/>
                  <a:gd name="T86" fmla="*/ 103 w 163"/>
                  <a:gd name="T87" fmla="*/ 97 h 212"/>
                  <a:gd name="T88" fmla="*/ 107 w 163"/>
                  <a:gd name="T89" fmla="*/ 88 h 212"/>
                  <a:gd name="T90" fmla="*/ 116 w 163"/>
                  <a:gd name="T91" fmla="*/ 84 h 212"/>
                  <a:gd name="T92" fmla="*/ 130 w 163"/>
                  <a:gd name="T93" fmla="*/ 92 h 212"/>
                  <a:gd name="T94" fmla="*/ 130 w 163"/>
                  <a:gd name="T95" fmla="*/ 103 h 212"/>
                  <a:gd name="T96" fmla="*/ 116 w 163"/>
                  <a:gd name="T97" fmla="*/ 1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3" h="212">
                    <a:moveTo>
                      <a:pt x="82" y="4"/>
                    </a:moveTo>
                    <a:lnTo>
                      <a:pt x="82" y="4"/>
                    </a:lnTo>
                    <a:lnTo>
                      <a:pt x="78" y="6"/>
                    </a:lnTo>
                    <a:lnTo>
                      <a:pt x="74" y="9"/>
                    </a:lnTo>
                    <a:lnTo>
                      <a:pt x="70" y="13"/>
                    </a:lnTo>
                    <a:lnTo>
                      <a:pt x="67" y="16"/>
                    </a:lnTo>
                    <a:lnTo>
                      <a:pt x="61" y="25"/>
                    </a:lnTo>
                    <a:lnTo>
                      <a:pt x="57" y="35"/>
                    </a:lnTo>
                    <a:lnTo>
                      <a:pt x="47" y="54"/>
                    </a:lnTo>
                    <a:lnTo>
                      <a:pt x="42" y="63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29" y="79"/>
                    </a:lnTo>
                    <a:lnTo>
                      <a:pt x="22" y="86"/>
                    </a:lnTo>
                    <a:lnTo>
                      <a:pt x="16" y="94"/>
                    </a:lnTo>
                    <a:lnTo>
                      <a:pt x="11" y="101"/>
                    </a:lnTo>
                    <a:lnTo>
                      <a:pt x="7" y="109"/>
                    </a:lnTo>
                    <a:lnTo>
                      <a:pt x="4" y="116"/>
                    </a:lnTo>
                    <a:lnTo>
                      <a:pt x="2" y="123"/>
                    </a:lnTo>
                    <a:lnTo>
                      <a:pt x="1" y="130"/>
                    </a:lnTo>
                    <a:lnTo>
                      <a:pt x="0" y="136"/>
                    </a:lnTo>
                    <a:lnTo>
                      <a:pt x="0" y="143"/>
                    </a:lnTo>
                    <a:lnTo>
                      <a:pt x="0" y="149"/>
                    </a:lnTo>
                    <a:lnTo>
                      <a:pt x="1" y="155"/>
                    </a:lnTo>
                    <a:lnTo>
                      <a:pt x="5" y="166"/>
                    </a:lnTo>
                    <a:lnTo>
                      <a:pt x="10" y="177"/>
                    </a:lnTo>
                    <a:lnTo>
                      <a:pt x="17" y="187"/>
                    </a:lnTo>
                    <a:lnTo>
                      <a:pt x="26" y="194"/>
                    </a:lnTo>
                    <a:lnTo>
                      <a:pt x="36" y="201"/>
                    </a:lnTo>
                    <a:lnTo>
                      <a:pt x="46" y="206"/>
                    </a:lnTo>
                    <a:lnTo>
                      <a:pt x="57" y="210"/>
                    </a:lnTo>
                    <a:lnTo>
                      <a:pt x="67" y="211"/>
                    </a:lnTo>
                    <a:lnTo>
                      <a:pt x="78" y="212"/>
                    </a:lnTo>
                    <a:lnTo>
                      <a:pt x="88" y="210"/>
                    </a:lnTo>
                    <a:lnTo>
                      <a:pt x="88" y="210"/>
                    </a:lnTo>
                    <a:lnTo>
                      <a:pt x="98" y="207"/>
                    </a:lnTo>
                    <a:lnTo>
                      <a:pt x="106" y="204"/>
                    </a:lnTo>
                    <a:lnTo>
                      <a:pt x="114" y="199"/>
                    </a:lnTo>
                    <a:lnTo>
                      <a:pt x="121" y="194"/>
                    </a:lnTo>
                    <a:lnTo>
                      <a:pt x="129" y="188"/>
                    </a:lnTo>
                    <a:lnTo>
                      <a:pt x="134" y="182"/>
                    </a:lnTo>
                    <a:lnTo>
                      <a:pt x="140" y="175"/>
                    </a:lnTo>
                    <a:lnTo>
                      <a:pt x="145" y="168"/>
                    </a:lnTo>
                    <a:lnTo>
                      <a:pt x="149" y="160"/>
                    </a:lnTo>
                    <a:lnTo>
                      <a:pt x="152" y="152"/>
                    </a:lnTo>
                    <a:lnTo>
                      <a:pt x="158" y="135"/>
                    </a:lnTo>
                    <a:lnTo>
                      <a:pt x="161" y="118"/>
                    </a:lnTo>
                    <a:lnTo>
                      <a:pt x="163" y="99"/>
                    </a:lnTo>
                    <a:lnTo>
                      <a:pt x="163" y="99"/>
                    </a:lnTo>
                    <a:lnTo>
                      <a:pt x="162" y="84"/>
                    </a:lnTo>
                    <a:lnTo>
                      <a:pt x="161" y="70"/>
                    </a:lnTo>
                    <a:lnTo>
                      <a:pt x="158" y="57"/>
                    </a:lnTo>
                    <a:lnTo>
                      <a:pt x="155" y="46"/>
                    </a:lnTo>
                    <a:lnTo>
                      <a:pt x="151" y="36"/>
                    </a:lnTo>
                    <a:lnTo>
                      <a:pt x="146" y="27"/>
                    </a:lnTo>
                    <a:lnTo>
                      <a:pt x="140" y="20"/>
                    </a:lnTo>
                    <a:lnTo>
                      <a:pt x="134" y="14"/>
                    </a:lnTo>
                    <a:lnTo>
                      <a:pt x="127" y="9"/>
                    </a:lnTo>
                    <a:lnTo>
                      <a:pt x="120" y="5"/>
                    </a:lnTo>
                    <a:lnTo>
                      <a:pt x="114" y="3"/>
                    </a:lnTo>
                    <a:lnTo>
                      <a:pt x="107" y="1"/>
                    </a:lnTo>
                    <a:lnTo>
                      <a:pt x="101" y="0"/>
                    </a:lnTo>
                    <a:lnTo>
                      <a:pt x="95" y="1"/>
                    </a:lnTo>
                    <a:lnTo>
                      <a:pt x="88" y="2"/>
                    </a:lnTo>
                    <a:lnTo>
                      <a:pt x="82" y="4"/>
                    </a:lnTo>
                    <a:lnTo>
                      <a:pt x="82" y="4"/>
                    </a:lnTo>
                    <a:close/>
                    <a:moveTo>
                      <a:pt x="64" y="165"/>
                    </a:moveTo>
                    <a:lnTo>
                      <a:pt x="64" y="165"/>
                    </a:lnTo>
                    <a:lnTo>
                      <a:pt x="60" y="164"/>
                    </a:lnTo>
                    <a:lnTo>
                      <a:pt x="55" y="163"/>
                    </a:lnTo>
                    <a:lnTo>
                      <a:pt x="51" y="161"/>
                    </a:lnTo>
                    <a:lnTo>
                      <a:pt x="48" y="159"/>
                    </a:lnTo>
                    <a:lnTo>
                      <a:pt x="46" y="155"/>
                    </a:lnTo>
                    <a:lnTo>
                      <a:pt x="44" y="152"/>
                    </a:lnTo>
                    <a:lnTo>
                      <a:pt x="42" y="148"/>
                    </a:lnTo>
                    <a:lnTo>
                      <a:pt x="42" y="144"/>
                    </a:lnTo>
                    <a:lnTo>
                      <a:pt x="42" y="144"/>
                    </a:lnTo>
                    <a:lnTo>
                      <a:pt x="42" y="138"/>
                    </a:lnTo>
                    <a:lnTo>
                      <a:pt x="44" y="134"/>
                    </a:lnTo>
                    <a:lnTo>
                      <a:pt x="46" y="131"/>
                    </a:lnTo>
                    <a:lnTo>
                      <a:pt x="48" y="127"/>
                    </a:lnTo>
                    <a:lnTo>
                      <a:pt x="51" y="125"/>
                    </a:lnTo>
                    <a:lnTo>
                      <a:pt x="55" y="123"/>
                    </a:lnTo>
                    <a:lnTo>
                      <a:pt x="60" y="122"/>
                    </a:lnTo>
                    <a:lnTo>
                      <a:pt x="64" y="121"/>
                    </a:lnTo>
                    <a:lnTo>
                      <a:pt x="64" y="121"/>
                    </a:lnTo>
                    <a:lnTo>
                      <a:pt x="69" y="122"/>
                    </a:lnTo>
                    <a:lnTo>
                      <a:pt x="73" y="123"/>
                    </a:lnTo>
                    <a:lnTo>
                      <a:pt x="76" y="125"/>
                    </a:lnTo>
                    <a:lnTo>
                      <a:pt x="79" y="127"/>
                    </a:lnTo>
                    <a:lnTo>
                      <a:pt x="82" y="131"/>
                    </a:lnTo>
                    <a:lnTo>
                      <a:pt x="84" y="134"/>
                    </a:lnTo>
                    <a:lnTo>
                      <a:pt x="85" y="138"/>
                    </a:lnTo>
                    <a:lnTo>
                      <a:pt x="86" y="144"/>
                    </a:lnTo>
                    <a:lnTo>
                      <a:pt x="86" y="144"/>
                    </a:lnTo>
                    <a:lnTo>
                      <a:pt x="85" y="148"/>
                    </a:lnTo>
                    <a:lnTo>
                      <a:pt x="84" y="152"/>
                    </a:lnTo>
                    <a:lnTo>
                      <a:pt x="82" y="155"/>
                    </a:lnTo>
                    <a:lnTo>
                      <a:pt x="79" y="159"/>
                    </a:lnTo>
                    <a:lnTo>
                      <a:pt x="76" y="161"/>
                    </a:lnTo>
                    <a:lnTo>
                      <a:pt x="73" y="163"/>
                    </a:lnTo>
                    <a:lnTo>
                      <a:pt x="69" y="164"/>
                    </a:lnTo>
                    <a:lnTo>
                      <a:pt x="64" y="165"/>
                    </a:lnTo>
                    <a:lnTo>
                      <a:pt x="64" y="165"/>
                    </a:lnTo>
                    <a:close/>
                    <a:moveTo>
                      <a:pt x="88" y="65"/>
                    </a:moveTo>
                    <a:lnTo>
                      <a:pt x="88" y="65"/>
                    </a:lnTo>
                    <a:lnTo>
                      <a:pt x="84" y="65"/>
                    </a:lnTo>
                    <a:lnTo>
                      <a:pt x="81" y="63"/>
                    </a:lnTo>
                    <a:lnTo>
                      <a:pt x="79" y="60"/>
                    </a:lnTo>
                    <a:lnTo>
                      <a:pt x="78" y="56"/>
                    </a:lnTo>
                    <a:lnTo>
                      <a:pt x="78" y="56"/>
                    </a:lnTo>
                    <a:lnTo>
                      <a:pt x="79" y="52"/>
                    </a:lnTo>
                    <a:lnTo>
                      <a:pt x="81" y="49"/>
                    </a:lnTo>
                    <a:lnTo>
                      <a:pt x="84" y="47"/>
                    </a:lnTo>
                    <a:lnTo>
                      <a:pt x="88" y="46"/>
                    </a:lnTo>
                    <a:lnTo>
                      <a:pt x="88" y="46"/>
                    </a:lnTo>
                    <a:lnTo>
                      <a:pt x="93" y="47"/>
                    </a:lnTo>
                    <a:lnTo>
                      <a:pt x="96" y="49"/>
                    </a:lnTo>
                    <a:lnTo>
                      <a:pt x="98" y="52"/>
                    </a:lnTo>
                    <a:lnTo>
                      <a:pt x="99" y="56"/>
                    </a:lnTo>
                    <a:lnTo>
                      <a:pt x="99" y="56"/>
                    </a:lnTo>
                    <a:lnTo>
                      <a:pt x="98" y="60"/>
                    </a:lnTo>
                    <a:lnTo>
                      <a:pt x="96" y="63"/>
                    </a:lnTo>
                    <a:lnTo>
                      <a:pt x="93" y="65"/>
                    </a:lnTo>
                    <a:lnTo>
                      <a:pt x="88" y="65"/>
                    </a:lnTo>
                    <a:lnTo>
                      <a:pt x="88" y="65"/>
                    </a:lnTo>
                    <a:close/>
                    <a:moveTo>
                      <a:pt x="116" y="112"/>
                    </a:moveTo>
                    <a:lnTo>
                      <a:pt x="116" y="112"/>
                    </a:lnTo>
                    <a:lnTo>
                      <a:pt x="111" y="111"/>
                    </a:lnTo>
                    <a:lnTo>
                      <a:pt x="107" y="108"/>
                    </a:lnTo>
                    <a:lnTo>
                      <a:pt x="104" y="103"/>
                    </a:lnTo>
                    <a:lnTo>
                      <a:pt x="103" y="97"/>
                    </a:lnTo>
                    <a:lnTo>
                      <a:pt x="103" y="97"/>
                    </a:lnTo>
                    <a:lnTo>
                      <a:pt x="104" y="92"/>
                    </a:lnTo>
                    <a:lnTo>
                      <a:pt x="107" y="88"/>
                    </a:lnTo>
                    <a:lnTo>
                      <a:pt x="111" y="85"/>
                    </a:lnTo>
                    <a:lnTo>
                      <a:pt x="116" y="84"/>
                    </a:lnTo>
                    <a:lnTo>
                      <a:pt x="116" y="84"/>
                    </a:lnTo>
                    <a:lnTo>
                      <a:pt x="122" y="85"/>
                    </a:lnTo>
                    <a:lnTo>
                      <a:pt x="126" y="88"/>
                    </a:lnTo>
                    <a:lnTo>
                      <a:pt x="130" y="92"/>
                    </a:lnTo>
                    <a:lnTo>
                      <a:pt x="131" y="97"/>
                    </a:lnTo>
                    <a:lnTo>
                      <a:pt x="131" y="97"/>
                    </a:lnTo>
                    <a:lnTo>
                      <a:pt x="130" y="103"/>
                    </a:lnTo>
                    <a:lnTo>
                      <a:pt x="126" y="108"/>
                    </a:lnTo>
                    <a:lnTo>
                      <a:pt x="122" y="111"/>
                    </a:lnTo>
                    <a:lnTo>
                      <a:pt x="116" y="112"/>
                    </a:lnTo>
                    <a:lnTo>
                      <a:pt x="116" y="11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2" name="Freeform 152"/>
              <p:cNvSpPr>
                <a:spLocks/>
              </p:cNvSpPr>
              <p:nvPr/>
            </p:nvSpPr>
            <p:spPr bwMode="auto">
              <a:xfrm>
                <a:off x="2087" y="928"/>
                <a:ext cx="43" cy="31"/>
              </a:xfrm>
              <a:custGeom>
                <a:avLst/>
                <a:gdLst>
                  <a:gd name="T0" fmla="*/ 43 w 43"/>
                  <a:gd name="T1" fmla="*/ 25 h 31"/>
                  <a:gd name="T2" fmla="*/ 30 w 43"/>
                  <a:gd name="T3" fmla="*/ 18 h 31"/>
                  <a:gd name="T4" fmla="*/ 30 w 43"/>
                  <a:gd name="T5" fmla="*/ 18 h 31"/>
                  <a:gd name="T6" fmla="*/ 31 w 43"/>
                  <a:gd name="T7" fmla="*/ 15 h 31"/>
                  <a:gd name="T8" fmla="*/ 31 w 43"/>
                  <a:gd name="T9" fmla="*/ 15 h 31"/>
                  <a:gd name="T10" fmla="*/ 30 w 43"/>
                  <a:gd name="T11" fmla="*/ 12 h 31"/>
                  <a:gd name="T12" fmla="*/ 29 w 43"/>
                  <a:gd name="T13" fmla="*/ 9 h 31"/>
                  <a:gd name="T14" fmla="*/ 26 w 43"/>
                  <a:gd name="T15" fmla="*/ 5 h 31"/>
                  <a:gd name="T16" fmla="*/ 21 w 43"/>
                  <a:gd name="T17" fmla="*/ 1 h 31"/>
                  <a:gd name="T18" fmla="*/ 19 w 43"/>
                  <a:gd name="T19" fmla="*/ 0 h 31"/>
                  <a:gd name="T20" fmla="*/ 16 w 43"/>
                  <a:gd name="T21" fmla="*/ 0 h 31"/>
                  <a:gd name="T22" fmla="*/ 16 w 43"/>
                  <a:gd name="T23" fmla="*/ 0 h 31"/>
                  <a:gd name="T24" fmla="*/ 13 w 43"/>
                  <a:gd name="T25" fmla="*/ 0 h 31"/>
                  <a:gd name="T26" fmla="*/ 10 w 43"/>
                  <a:gd name="T27" fmla="*/ 1 h 31"/>
                  <a:gd name="T28" fmla="*/ 4 w 43"/>
                  <a:gd name="T29" fmla="*/ 5 h 31"/>
                  <a:gd name="T30" fmla="*/ 1 w 43"/>
                  <a:gd name="T31" fmla="*/ 9 h 31"/>
                  <a:gd name="T32" fmla="*/ 0 w 43"/>
                  <a:gd name="T33" fmla="*/ 12 h 31"/>
                  <a:gd name="T34" fmla="*/ 0 w 43"/>
                  <a:gd name="T35" fmla="*/ 15 h 31"/>
                  <a:gd name="T36" fmla="*/ 0 w 43"/>
                  <a:gd name="T37" fmla="*/ 15 h 31"/>
                  <a:gd name="T38" fmla="*/ 0 w 43"/>
                  <a:gd name="T39" fmla="*/ 18 h 31"/>
                  <a:gd name="T40" fmla="*/ 1 w 43"/>
                  <a:gd name="T41" fmla="*/ 22 h 31"/>
                  <a:gd name="T42" fmla="*/ 4 w 43"/>
                  <a:gd name="T43" fmla="*/ 27 h 31"/>
                  <a:gd name="T44" fmla="*/ 10 w 43"/>
                  <a:gd name="T45" fmla="*/ 30 h 31"/>
                  <a:gd name="T46" fmla="*/ 13 w 43"/>
                  <a:gd name="T47" fmla="*/ 31 h 31"/>
                  <a:gd name="T48" fmla="*/ 16 w 43"/>
                  <a:gd name="T49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3" h="31">
                    <a:moveTo>
                      <a:pt x="43" y="25"/>
                    </a:moveTo>
                    <a:lnTo>
                      <a:pt x="30" y="18"/>
                    </a:lnTo>
                    <a:lnTo>
                      <a:pt x="30" y="18"/>
                    </a:lnTo>
                    <a:lnTo>
                      <a:pt x="31" y="15"/>
                    </a:lnTo>
                    <a:lnTo>
                      <a:pt x="31" y="15"/>
                    </a:lnTo>
                    <a:lnTo>
                      <a:pt x="30" y="12"/>
                    </a:lnTo>
                    <a:lnTo>
                      <a:pt x="29" y="9"/>
                    </a:lnTo>
                    <a:lnTo>
                      <a:pt x="26" y="5"/>
                    </a:lnTo>
                    <a:lnTo>
                      <a:pt x="21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4" y="5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4" y="27"/>
                    </a:lnTo>
                    <a:lnTo>
                      <a:pt x="10" y="30"/>
                    </a:lnTo>
                    <a:lnTo>
                      <a:pt x="13" y="31"/>
                    </a:lnTo>
                    <a:lnTo>
                      <a:pt x="16" y="3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3" name="Freeform 153"/>
              <p:cNvSpPr>
                <a:spLocks/>
              </p:cNvSpPr>
              <p:nvPr/>
            </p:nvSpPr>
            <p:spPr bwMode="auto">
              <a:xfrm>
                <a:off x="2122" y="881"/>
                <a:ext cx="35" cy="37"/>
              </a:xfrm>
              <a:custGeom>
                <a:avLst/>
                <a:gdLst>
                  <a:gd name="T0" fmla="*/ 33 w 35"/>
                  <a:gd name="T1" fmla="*/ 37 h 37"/>
                  <a:gd name="T2" fmla="*/ 33 w 35"/>
                  <a:gd name="T3" fmla="*/ 37 h 37"/>
                  <a:gd name="T4" fmla="*/ 35 w 35"/>
                  <a:gd name="T5" fmla="*/ 30 h 37"/>
                  <a:gd name="T6" fmla="*/ 29 w 35"/>
                  <a:gd name="T7" fmla="*/ 23 h 37"/>
                  <a:gd name="T8" fmla="*/ 29 w 35"/>
                  <a:gd name="T9" fmla="*/ 23 h 37"/>
                  <a:gd name="T10" fmla="*/ 30 w 35"/>
                  <a:gd name="T11" fmla="*/ 21 h 37"/>
                  <a:gd name="T12" fmla="*/ 30 w 35"/>
                  <a:gd name="T13" fmla="*/ 21 h 37"/>
                  <a:gd name="T14" fmla="*/ 31 w 35"/>
                  <a:gd name="T15" fmla="*/ 18 h 37"/>
                  <a:gd name="T16" fmla="*/ 31 w 35"/>
                  <a:gd name="T17" fmla="*/ 15 h 37"/>
                  <a:gd name="T18" fmla="*/ 30 w 35"/>
                  <a:gd name="T19" fmla="*/ 9 h 37"/>
                  <a:gd name="T20" fmla="*/ 27 w 35"/>
                  <a:gd name="T21" fmla="*/ 4 h 37"/>
                  <a:gd name="T22" fmla="*/ 24 w 35"/>
                  <a:gd name="T23" fmla="*/ 3 h 37"/>
                  <a:gd name="T24" fmla="*/ 22 w 35"/>
                  <a:gd name="T25" fmla="*/ 1 h 37"/>
                  <a:gd name="T26" fmla="*/ 22 w 35"/>
                  <a:gd name="T27" fmla="*/ 1 h 37"/>
                  <a:gd name="T28" fmla="*/ 19 w 35"/>
                  <a:gd name="T29" fmla="*/ 0 h 37"/>
                  <a:gd name="T30" fmla="*/ 16 w 35"/>
                  <a:gd name="T31" fmla="*/ 0 h 37"/>
                  <a:gd name="T32" fmla="*/ 10 w 35"/>
                  <a:gd name="T33" fmla="*/ 1 h 37"/>
                  <a:gd name="T34" fmla="*/ 5 w 35"/>
                  <a:gd name="T35" fmla="*/ 4 h 37"/>
                  <a:gd name="T36" fmla="*/ 3 w 35"/>
                  <a:gd name="T37" fmla="*/ 7 h 37"/>
                  <a:gd name="T38" fmla="*/ 1 w 35"/>
                  <a:gd name="T39" fmla="*/ 9 h 37"/>
                  <a:gd name="T40" fmla="*/ 1 w 35"/>
                  <a:gd name="T41" fmla="*/ 9 h 37"/>
                  <a:gd name="T42" fmla="*/ 0 w 35"/>
                  <a:gd name="T43" fmla="*/ 12 h 37"/>
                  <a:gd name="T44" fmla="*/ 0 w 35"/>
                  <a:gd name="T45" fmla="*/ 15 h 37"/>
                  <a:gd name="T46" fmla="*/ 1 w 35"/>
                  <a:gd name="T47" fmla="*/ 21 h 37"/>
                  <a:gd name="T48" fmla="*/ 5 w 35"/>
                  <a:gd name="T49" fmla="*/ 26 h 37"/>
                  <a:gd name="T50" fmla="*/ 7 w 35"/>
                  <a:gd name="T51" fmla="*/ 27 h 37"/>
                  <a:gd name="T52" fmla="*/ 10 w 35"/>
                  <a:gd name="T53" fmla="*/ 2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5" h="37">
                    <a:moveTo>
                      <a:pt x="33" y="37"/>
                    </a:moveTo>
                    <a:lnTo>
                      <a:pt x="33" y="37"/>
                    </a:lnTo>
                    <a:lnTo>
                      <a:pt x="35" y="30"/>
                    </a:lnTo>
                    <a:lnTo>
                      <a:pt x="29" y="23"/>
                    </a:lnTo>
                    <a:lnTo>
                      <a:pt x="29" y="23"/>
                    </a:lnTo>
                    <a:lnTo>
                      <a:pt x="30" y="21"/>
                    </a:lnTo>
                    <a:lnTo>
                      <a:pt x="30" y="21"/>
                    </a:lnTo>
                    <a:lnTo>
                      <a:pt x="31" y="18"/>
                    </a:lnTo>
                    <a:lnTo>
                      <a:pt x="31" y="15"/>
                    </a:lnTo>
                    <a:lnTo>
                      <a:pt x="30" y="9"/>
                    </a:lnTo>
                    <a:lnTo>
                      <a:pt x="27" y="4"/>
                    </a:lnTo>
                    <a:lnTo>
                      <a:pt x="24" y="3"/>
                    </a:lnTo>
                    <a:lnTo>
                      <a:pt x="22" y="1"/>
                    </a:lnTo>
                    <a:lnTo>
                      <a:pt x="22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4"/>
                    </a:lnTo>
                    <a:lnTo>
                      <a:pt x="3" y="7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1" y="21"/>
                    </a:lnTo>
                    <a:lnTo>
                      <a:pt x="5" y="26"/>
                    </a:lnTo>
                    <a:lnTo>
                      <a:pt x="7" y="27"/>
                    </a:lnTo>
                    <a:lnTo>
                      <a:pt x="1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4" name="Freeform 154"/>
              <p:cNvSpPr>
                <a:spLocks/>
              </p:cNvSpPr>
              <p:nvPr/>
            </p:nvSpPr>
            <p:spPr bwMode="auto">
              <a:xfrm>
                <a:off x="2163" y="826"/>
                <a:ext cx="31" cy="47"/>
              </a:xfrm>
              <a:custGeom>
                <a:avLst/>
                <a:gdLst>
                  <a:gd name="T0" fmla="*/ 26 w 31"/>
                  <a:gd name="T1" fmla="*/ 47 h 47"/>
                  <a:gd name="T2" fmla="*/ 26 w 31"/>
                  <a:gd name="T3" fmla="*/ 47 h 47"/>
                  <a:gd name="T4" fmla="*/ 29 w 31"/>
                  <a:gd name="T5" fmla="*/ 46 h 47"/>
                  <a:gd name="T6" fmla="*/ 24 w 31"/>
                  <a:gd name="T7" fmla="*/ 28 h 47"/>
                  <a:gd name="T8" fmla="*/ 24 w 31"/>
                  <a:gd name="T9" fmla="*/ 28 h 47"/>
                  <a:gd name="T10" fmla="*/ 26 w 31"/>
                  <a:gd name="T11" fmla="*/ 27 h 47"/>
                  <a:gd name="T12" fmla="*/ 26 w 31"/>
                  <a:gd name="T13" fmla="*/ 27 h 47"/>
                  <a:gd name="T14" fmla="*/ 28 w 31"/>
                  <a:gd name="T15" fmla="*/ 24 h 47"/>
                  <a:gd name="T16" fmla="*/ 30 w 31"/>
                  <a:gd name="T17" fmla="*/ 22 h 47"/>
                  <a:gd name="T18" fmla="*/ 31 w 31"/>
                  <a:gd name="T19" fmla="*/ 16 h 47"/>
                  <a:gd name="T20" fmla="*/ 30 w 31"/>
                  <a:gd name="T21" fmla="*/ 10 h 47"/>
                  <a:gd name="T22" fmla="*/ 29 w 31"/>
                  <a:gd name="T23" fmla="*/ 7 h 47"/>
                  <a:gd name="T24" fmla="*/ 27 w 31"/>
                  <a:gd name="T25" fmla="*/ 5 h 47"/>
                  <a:gd name="T26" fmla="*/ 27 w 31"/>
                  <a:gd name="T27" fmla="*/ 5 h 47"/>
                  <a:gd name="T28" fmla="*/ 25 w 31"/>
                  <a:gd name="T29" fmla="*/ 3 h 47"/>
                  <a:gd name="T30" fmla="*/ 22 w 31"/>
                  <a:gd name="T31" fmla="*/ 1 h 47"/>
                  <a:gd name="T32" fmla="*/ 17 w 31"/>
                  <a:gd name="T33" fmla="*/ 0 h 47"/>
                  <a:gd name="T34" fmla="*/ 11 w 31"/>
                  <a:gd name="T35" fmla="*/ 1 h 47"/>
                  <a:gd name="T36" fmla="*/ 8 w 31"/>
                  <a:gd name="T37" fmla="*/ 2 h 47"/>
                  <a:gd name="T38" fmla="*/ 6 w 31"/>
                  <a:gd name="T39" fmla="*/ 4 h 47"/>
                  <a:gd name="T40" fmla="*/ 6 w 31"/>
                  <a:gd name="T41" fmla="*/ 4 h 47"/>
                  <a:gd name="T42" fmla="*/ 3 w 31"/>
                  <a:gd name="T43" fmla="*/ 6 h 47"/>
                  <a:gd name="T44" fmla="*/ 1 w 31"/>
                  <a:gd name="T45" fmla="*/ 9 h 47"/>
                  <a:gd name="T46" fmla="*/ 0 w 31"/>
                  <a:gd name="T47" fmla="*/ 14 h 47"/>
                  <a:gd name="T48" fmla="*/ 1 w 31"/>
                  <a:gd name="T49" fmla="*/ 21 h 47"/>
                  <a:gd name="T50" fmla="*/ 2 w 31"/>
                  <a:gd name="T51" fmla="*/ 24 h 47"/>
                  <a:gd name="T52" fmla="*/ 5 w 31"/>
                  <a:gd name="T53" fmla="*/ 2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47">
                    <a:moveTo>
                      <a:pt x="26" y="47"/>
                    </a:moveTo>
                    <a:lnTo>
                      <a:pt x="26" y="47"/>
                    </a:lnTo>
                    <a:lnTo>
                      <a:pt x="29" y="46"/>
                    </a:lnTo>
                    <a:lnTo>
                      <a:pt x="24" y="28"/>
                    </a:lnTo>
                    <a:lnTo>
                      <a:pt x="24" y="28"/>
                    </a:lnTo>
                    <a:lnTo>
                      <a:pt x="26" y="27"/>
                    </a:lnTo>
                    <a:lnTo>
                      <a:pt x="26" y="27"/>
                    </a:lnTo>
                    <a:lnTo>
                      <a:pt x="28" y="24"/>
                    </a:lnTo>
                    <a:lnTo>
                      <a:pt x="30" y="22"/>
                    </a:lnTo>
                    <a:lnTo>
                      <a:pt x="31" y="16"/>
                    </a:lnTo>
                    <a:lnTo>
                      <a:pt x="30" y="10"/>
                    </a:lnTo>
                    <a:lnTo>
                      <a:pt x="29" y="7"/>
                    </a:lnTo>
                    <a:lnTo>
                      <a:pt x="27" y="5"/>
                    </a:lnTo>
                    <a:lnTo>
                      <a:pt x="27" y="5"/>
                    </a:lnTo>
                    <a:lnTo>
                      <a:pt x="25" y="3"/>
                    </a:lnTo>
                    <a:lnTo>
                      <a:pt x="22" y="1"/>
                    </a:lnTo>
                    <a:lnTo>
                      <a:pt x="17" y="0"/>
                    </a:lnTo>
                    <a:lnTo>
                      <a:pt x="11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3" y="6"/>
                    </a:lnTo>
                    <a:lnTo>
                      <a:pt x="1" y="9"/>
                    </a:lnTo>
                    <a:lnTo>
                      <a:pt x="0" y="14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5" y="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5" name="Freeform 155"/>
              <p:cNvSpPr>
                <a:spLocks/>
              </p:cNvSpPr>
              <p:nvPr/>
            </p:nvSpPr>
            <p:spPr bwMode="auto">
              <a:xfrm>
                <a:off x="2245" y="822"/>
                <a:ext cx="30" cy="61"/>
              </a:xfrm>
              <a:custGeom>
                <a:avLst/>
                <a:gdLst>
                  <a:gd name="T0" fmla="*/ 0 w 30"/>
                  <a:gd name="T1" fmla="*/ 59 h 61"/>
                  <a:gd name="T2" fmla="*/ 0 w 30"/>
                  <a:gd name="T3" fmla="*/ 59 h 61"/>
                  <a:gd name="T4" fmla="*/ 3 w 30"/>
                  <a:gd name="T5" fmla="*/ 61 h 61"/>
                  <a:gd name="T6" fmla="*/ 14 w 30"/>
                  <a:gd name="T7" fmla="*/ 31 h 61"/>
                  <a:gd name="T8" fmla="*/ 14 w 30"/>
                  <a:gd name="T9" fmla="*/ 31 h 61"/>
                  <a:gd name="T10" fmla="*/ 17 w 30"/>
                  <a:gd name="T11" fmla="*/ 31 h 61"/>
                  <a:gd name="T12" fmla="*/ 17 w 30"/>
                  <a:gd name="T13" fmla="*/ 31 h 61"/>
                  <a:gd name="T14" fmla="*/ 20 w 30"/>
                  <a:gd name="T15" fmla="*/ 30 h 61"/>
                  <a:gd name="T16" fmla="*/ 22 w 30"/>
                  <a:gd name="T17" fmla="*/ 29 h 61"/>
                  <a:gd name="T18" fmla="*/ 27 w 30"/>
                  <a:gd name="T19" fmla="*/ 25 h 61"/>
                  <a:gd name="T20" fmla="*/ 29 w 30"/>
                  <a:gd name="T21" fmla="*/ 20 h 61"/>
                  <a:gd name="T22" fmla="*/ 30 w 30"/>
                  <a:gd name="T23" fmla="*/ 16 h 61"/>
                  <a:gd name="T24" fmla="*/ 30 w 30"/>
                  <a:gd name="T25" fmla="*/ 13 h 61"/>
                  <a:gd name="T26" fmla="*/ 30 w 30"/>
                  <a:gd name="T27" fmla="*/ 13 h 61"/>
                  <a:gd name="T28" fmla="*/ 29 w 30"/>
                  <a:gd name="T29" fmla="*/ 10 h 61"/>
                  <a:gd name="T30" fmla="*/ 28 w 30"/>
                  <a:gd name="T31" fmla="*/ 7 h 61"/>
                  <a:gd name="T32" fmla="*/ 24 w 30"/>
                  <a:gd name="T33" fmla="*/ 3 h 61"/>
                  <a:gd name="T34" fmla="*/ 19 w 30"/>
                  <a:gd name="T35" fmla="*/ 1 h 61"/>
                  <a:gd name="T36" fmla="*/ 16 w 30"/>
                  <a:gd name="T37" fmla="*/ 0 h 61"/>
                  <a:gd name="T38" fmla="*/ 13 w 30"/>
                  <a:gd name="T39" fmla="*/ 0 h 61"/>
                  <a:gd name="T40" fmla="*/ 13 w 30"/>
                  <a:gd name="T41" fmla="*/ 0 h 61"/>
                  <a:gd name="T42" fmla="*/ 10 w 30"/>
                  <a:gd name="T43" fmla="*/ 1 h 61"/>
                  <a:gd name="T44" fmla="*/ 7 w 30"/>
                  <a:gd name="T45" fmla="*/ 2 h 61"/>
                  <a:gd name="T46" fmla="*/ 3 w 30"/>
                  <a:gd name="T47" fmla="*/ 6 h 61"/>
                  <a:gd name="T48" fmla="*/ 0 w 30"/>
                  <a:gd name="T49" fmla="*/ 11 h 61"/>
                  <a:gd name="T50" fmla="*/ 0 w 30"/>
                  <a:gd name="T51" fmla="*/ 14 h 61"/>
                  <a:gd name="T52" fmla="*/ 0 w 30"/>
                  <a:gd name="T53" fmla="*/ 1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0" h="61">
                    <a:moveTo>
                      <a:pt x="0" y="59"/>
                    </a:moveTo>
                    <a:lnTo>
                      <a:pt x="0" y="59"/>
                    </a:lnTo>
                    <a:lnTo>
                      <a:pt x="3" y="6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20" y="30"/>
                    </a:lnTo>
                    <a:lnTo>
                      <a:pt x="22" y="29"/>
                    </a:lnTo>
                    <a:lnTo>
                      <a:pt x="27" y="25"/>
                    </a:lnTo>
                    <a:lnTo>
                      <a:pt x="29" y="20"/>
                    </a:lnTo>
                    <a:lnTo>
                      <a:pt x="30" y="16"/>
                    </a:lnTo>
                    <a:lnTo>
                      <a:pt x="30" y="13"/>
                    </a:lnTo>
                    <a:lnTo>
                      <a:pt x="30" y="13"/>
                    </a:lnTo>
                    <a:lnTo>
                      <a:pt x="29" y="10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9" y="1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7" y="2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6" name="Freeform 156"/>
              <p:cNvSpPr>
                <a:spLocks/>
              </p:cNvSpPr>
              <p:nvPr/>
            </p:nvSpPr>
            <p:spPr bwMode="auto">
              <a:xfrm>
                <a:off x="2051" y="977"/>
                <a:ext cx="54" cy="31"/>
              </a:xfrm>
              <a:custGeom>
                <a:avLst/>
                <a:gdLst>
                  <a:gd name="T0" fmla="*/ 54 w 54"/>
                  <a:gd name="T1" fmla="*/ 18 h 31"/>
                  <a:gd name="T2" fmla="*/ 31 w 54"/>
                  <a:gd name="T3" fmla="*/ 14 h 31"/>
                  <a:gd name="T4" fmla="*/ 31 w 54"/>
                  <a:gd name="T5" fmla="*/ 14 h 31"/>
                  <a:gd name="T6" fmla="*/ 30 w 54"/>
                  <a:gd name="T7" fmla="*/ 11 h 31"/>
                  <a:gd name="T8" fmla="*/ 30 w 54"/>
                  <a:gd name="T9" fmla="*/ 11 h 31"/>
                  <a:gd name="T10" fmla="*/ 29 w 54"/>
                  <a:gd name="T11" fmla="*/ 9 h 31"/>
                  <a:gd name="T12" fmla="*/ 27 w 54"/>
                  <a:gd name="T13" fmla="*/ 5 h 31"/>
                  <a:gd name="T14" fmla="*/ 23 w 54"/>
                  <a:gd name="T15" fmla="*/ 2 h 31"/>
                  <a:gd name="T16" fmla="*/ 17 w 54"/>
                  <a:gd name="T17" fmla="*/ 0 h 31"/>
                  <a:gd name="T18" fmla="*/ 14 w 54"/>
                  <a:gd name="T19" fmla="*/ 0 h 31"/>
                  <a:gd name="T20" fmla="*/ 12 w 54"/>
                  <a:gd name="T21" fmla="*/ 1 h 31"/>
                  <a:gd name="T22" fmla="*/ 12 w 54"/>
                  <a:gd name="T23" fmla="*/ 1 h 31"/>
                  <a:gd name="T24" fmla="*/ 9 w 54"/>
                  <a:gd name="T25" fmla="*/ 2 h 31"/>
                  <a:gd name="T26" fmla="*/ 5 w 54"/>
                  <a:gd name="T27" fmla="*/ 4 h 31"/>
                  <a:gd name="T28" fmla="*/ 2 w 54"/>
                  <a:gd name="T29" fmla="*/ 10 h 31"/>
                  <a:gd name="T30" fmla="*/ 0 w 54"/>
                  <a:gd name="T31" fmla="*/ 15 h 31"/>
                  <a:gd name="T32" fmla="*/ 0 w 54"/>
                  <a:gd name="T33" fmla="*/ 18 h 31"/>
                  <a:gd name="T34" fmla="*/ 1 w 54"/>
                  <a:gd name="T35" fmla="*/ 21 h 31"/>
                  <a:gd name="T36" fmla="*/ 1 w 54"/>
                  <a:gd name="T37" fmla="*/ 21 h 31"/>
                  <a:gd name="T38" fmla="*/ 2 w 54"/>
                  <a:gd name="T39" fmla="*/ 24 h 31"/>
                  <a:gd name="T40" fmla="*/ 4 w 54"/>
                  <a:gd name="T41" fmla="*/ 26 h 31"/>
                  <a:gd name="T42" fmla="*/ 10 w 54"/>
                  <a:gd name="T43" fmla="*/ 30 h 31"/>
                  <a:gd name="T44" fmla="*/ 15 w 54"/>
                  <a:gd name="T45" fmla="*/ 31 h 31"/>
                  <a:gd name="T46" fmla="*/ 18 w 54"/>
                  <a:gd name="T47" fmla="*/ 31 h 31"/>
                  <a:gd name="T48" fmla="*/ 21 w 54"/>
                  <a:gd name="T4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4" h="31">
                    <a:moveTo>
                      <a:pt x="54" y="18"/>
                    </a:moveTo>
                    <a:lnTo>
                      <a:pt x="31" y="14"/>
                    </a:lnTo>
                    <a:lnTo>
                      <a:pt x="31" y="14"/>
                    </a:lnTo>
                    <a:lnTo>
                      <a:pt x="30" y="11"/>
                    </a:lnTo>
                    <a:lnTo>
                      <a:pt x="30" y="11"/>
                    </a:lnTo>
                    <a:lnTo>
                      <a:pt x="29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9" y="2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5" y="31"/>
                    </a:lnTo>
                    <a:lnTo>
                      <a:pt x="18" y="31"/>
                    </a:lnTo>
                    <a:lnTo>
                      <a:pt x="21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7" name="Freeform 157"/>
              <p:cNvSpPr>
                <a:spLocks/>
              </p:cNvSpPr>
              <p:nvPr/>
            </p:nvSpPr>
            <p:spPr bwMode="auto">
              <a:xfrm>
                <a:off x="2270" y="1033"/>
                <a:ext cx="50" cy="31"/>
              </a:xfrm>
              <a:custGeom>
                <a:avLst/>
                <a:gdLst>
                  <a:gd name="T0" fmla="*/ 0 w 50"/>
                  <a:gd name="T1" fmla="*/ 9 h 31"/>
                  <a:gd name="T2" fmla="*/ 20 w 50"/>
                  <a:gd name="T3" fmla="*/ 15 h 31"/>
                  <a:gd name="T4" fmla="*/ 20 w 50"/>
                  <a:gd name="T5" fmla="*/ 15 h 31"/>
                  <a:gd name="T6" fmla="*/ 21 w 50"/>
                  <a:gd name="T7" fmla="*/ 21 h 31"/>
                  <a:gd name="T8" fmla="*/ 22 w 50"/>
                  <a:gd name="T9" fmla="*/ 23 h 31"/>
                  <a:gd name="T10" fmla="*/ 24 w 50"/>
                  <a:gd name="T11" fmla="*/ 27 h 31"/>
                  <a:gd name="T12" fmla="*/ 24 w 50"/>
                  <a:gd name="T13" fmla="*/ 27 h 31"/>
                  <a:gd name="T14" fmla="*/ 26 w 50"/>
                  <a:gd name="T15" fmla="*/ 29 h 31"/>
                  <a:gd name="T16" fmla="*/ 29 w 50"/>
                  <a:gd name="T17" fmla="*/ 30 h 31"/>
                  <a:gd name="T18" fmla="*/ 34 w 50"/>
                  <a:gd name="T19" fmla="*/ 31 h 31"/>
                  <a:gd name="T20" fmla="*/ 40 w 50"/>
                  <a:gd name="T21" fmla="*/ 30 h 31"/>
                  <a:gd name="T22" fmla="*/ 44 w 50"/>
                  <a:gd name="T23" fmla="*/ 29 h 31"/>
                  <a:gd name="T24" fmla="*/ 46 w 50"/>
                  <a:gd name="T25" fmla="*/ 27 h 31"/>
                  <a:gd name="T26" fmla="*/ 46 w 50"/>
                  <a:gd name="T27" fmla="*/ 27 h 31"/>
                  <a:gd name="T28" fmla="*/ 48 w 50"/>
                  <a:gd name="T29" fmla="*/ 24 h 31"/>
                  <a:gd name="T30" fmla="*/ 49 w 50"/>
                  <a:gd name="T31" fmla="*/ 21 h 31"/>
                  <a:gd name="T32" fmla="*/ 50 w 50"/>
                  <a:gd name="T33" fmla="*/ 16 h 31"/>
                  <a:gd name="T34" fmla="*/ 50 w 50"/>
                  <a:gd name="T35" fmla="*/ 10 h 31"/>
                  <a:gd name="T36" fmla="*/ 48 w 50"/>
                  <a:gd name="T37" fmla="*/ 7 h 31"/>
                  <a:gd name="T38" fmla="*/ 46 w 50"/>
                  <a:gd name="T39" fmla="*/ 5 h 31"/>
                  <a:gd name="T40" fmla="*/ 46 w 50"/>
                  <a:gd name="T41" fmla="*/ 5 h 31"/>
                  <a:gd name="T42" fmla="*/ 44 w 50"/>
                  <a:gd name="T43" fmla="*/ 3 h 31"/>
                  <a:gd name="T44" fmla="*/ 40 w 50"/>
                  <a:gd name="T45" fmla="*/ 2 h 31"/>
                  <a:gd name="T46" fmla="*/ 35 w 50"/>
                  <a:gd name="T47" fmla="*/ 0 h 31"/>
                  <a:gd name="T48" fmla="*/ 29 w 50"/>
                  <a:gd name="T49" fmla="*/ 1 h 31"/>
                  <a:gd name="T50" fmla="*/ 27 w 50"/>
                  <a:gd name="T51" fmla="*/ 3 h 31"/>
                  <a:gd name="T52" fmla="*/ 24 w 50"/>
                  <a:gd name="T53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0" h="31">
                    <a:moveTo>
                      <a:pt x="0" y="9"/>
                    </a:moveTo>
                    <a:lnTo>
                      <a:pt x="20" y="15"/>
                    </a:lnTo>
                    <a:lnTo>
                      <a:pt x="20" y="15"/>
                    </a:lnTo>
                    <a:lnTo>
                      <a:pt x="21" y="21"/>
                    </a:lnTo>
                    <a:lnTo>
                      <a:pt x="22" y="23"/>
                    </a:lnTo>
                    <a:lnTo>
                      <a:pt x="24" y="27"/>
                    </a:lnTo>
                    <a:lnTo>
                      <a:pt x="24" y="27"/>
                    </a:lnTo>
                    <a:lnTo>
                      <a:pt x="26" y="29"/>
                    </a:lnTo>
                    <a:lnTo>
                      <a:pt x="29" y="30"/>
                    </a:lnTo>
                    <a:lnTo>
                      <a:pt x="34" y="31"/>
                    </a:lnTo>
                    <a:lnTo>
                      <a:pt x="40" y="30"/>
                    </a:lnTo>
                    <a:lnTo>
                      <a:pt x="44" y="29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8" y="24"/>
                    </a:lnTo>
                    <a:lnTo>
                      <a:pt x="49" y="21"/>
                    </a:lnTo>
                    <a:lnTo>
                      <a:pt x="50" y="16"/>
                    </a:lnTo>
                    <a:lnTo>
                      <a:pt x="50" y="10"/>
                    </a:lnTo>
                    <a:lnTo>
                      <a:pt x="48" y="7"/>
                    </a:lnTo>
                    <a:lnTo>
                      <a:pt x="46" y="5"/>
                    </a:lnTo>
                    <a:lnTo>
                      <a:pt x="46" y="5"/>
                    </a:lnTo>
                    <a:lnTo>
                      <a:pt x="44" y="3"/>
                    </a:lnTo>
                    <a:lnTo>
                      <a:pt x="40" y="2"/>
                    </a:lnTo>
                    <a:lnTo>
                      <a:pt x="35" y="0"/>
                    </a:lnTo>
                    <a:lnTo>
                      <a:pt x="29" y="1"/>
                    </a:lnTo>
                    <a:lnTo>
                      <a:pt x="27" y="3"/>
                    </a:lnTo>
                    <a:lnTo>
                      <a:pt x="24" y="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8" name="Freeform 158"/>
              <p:cNvSpPr>
                <a:spLocks/>
              </p:cNvSpPr>
              <p:nvPr/>
            </p:nvSpPr>
            <p:spPr bwMode="auto">
              <a:xfrm>
                <a:off x="2285" y="964"/>
                <a:ext cx="56" cy="30"/>
              </a:xfrm>
              <a:custGeom>
                <a:avLst/>
                <a:gdLst>
                  <a:gd name="T0" fmla="*/ 0 w 56"/>
                  <a:gd name="T1" fmla="*/ 16 h 30"/>
                  <a:gd name="T2" fmla="*/ 0 w 56"/>
                  <a:gd name="T3" fmla="*/ 16 h 30"/>
                  <a:gd name="T4" fmla="*/ 0 w 56"/>
                  <a:gd name="T5" fmla="*/ 19 h 30"/>
                  <a:gd name="T6" fmla="*/ 26 w 56"/>
                  <a:gd name="T7" fmla="*/ 19 h 30"/>
                  <a:gd name="T8" fmla="*/ 26 w 56"/>
                  <a:gd name="T9" fmla="*/ 19 h 30"/>
                  <a:gd name="T10" fmla="*/ 29 w 56"/>
                  <a:gd name="T11" fmla="*/ 25 h 30"/>
                  <a:gd name="T12" fmla="*/ 31 w 56"/>
                  <a:gd name="T13" fmla="*/ 27 h 30"/>
                  <a:gd name="T14" fmla="*/ 34 w 56"/>
                  <a:gd name="T15" fmla="*/ 29 h 30"/>
                  <a:gd name="T16" fmla="*/ 34 w 56"/>
                  <a:gd name="T17" fmla="*/ 29 h 30"/>
                  <a:gd name="T18" fmla="*/ 37 w 56"/>
                  <a:gd name="T19" fmla="*/ 30 h 30"/>
                  <a:gd name="T20" fmla="*/ 39 w 56"/>
                  <a:gd name="T21" fmla="*/ 30 h 30"/>
                  <a:gd name="T22" fmla="*/ 45 w 56"/>
                  <a:gd name="T23" fmla="*/ 30 h 30"/>
                  <a:gd name="T24" fmla="*/ 50 w 56"/>
                  <a:gd name="T25" fmla="*/ 27 h 30"/>
                  <a:gd name="T26" fmla="*/ 52 w 56"/>
                  <a:gd name="T27" fmla="*/ 25 h 30"/>
                  <a:gd name="T28" fmla="*/ 54 w 56"/>
                  <a:gd name="T29" fmla="*/ 22 h 30"/>
                  <a:gd name="T30" fmla="*/ 54 w 56"/>
                  <a:gd name="T31" fmla="*/ 22 h 30"/>
                  <a:gd name="T32" fmla="*/ 55 w 56"/>
                  <a:gd name="T33" fmla="*/ 18 h 30"/>
                  <a:gd name="T34" fmla="*/ 56 w 56"/>
                  <a:gd name="T35" fmla="*/ 16 h 30"/>
                  <a:gd name="T36" fmla="*/ 55 w 56"/>
                  <a:gd name="T37" fmla="*/ 10 h 30"/>
                  <a:gd name="T38" fmla="*/ 52 w 56"/>
                  <a:gd name="T39" fmla="*/ 5 h 30"/>
                  <a:gd name="T40" fmla="*/ 50 w 56"/>
                  <a:gd name="T41" fmla="*/ 3 h 30"/>
                  <a:gd name="T42" fmla="*/ 48 w 56"/>
                  <a:gd name="T43" fmla="*/ 1 h 30"/>
                  <a:gd name="T44" fmla="*/ 48 w 56"/>
                  <a:gd name="T45" fmla="*/ 1 h 30"/>
                  <a:gd name="T46" fmla="*/ 45 w 56"/>
                  <a:gd name="T47" fmla="*/ 0 h 30"/>
                  <a:gd name="T48" fmla="*/ 42 w 56"/>
                  <a:gd name="T49" fmla="*/ 0 h 30"/>
                  <a:gd name="T50" fmla="*/ 36 w 56"/>
                  <a:gd name="T51" fmla="*/ 0 h 30"/>
                  <a:gd name="T52" fmla="*/ 31 w 56"/>
                  <a:gd name="T53" fmla="*/ 3 h 30"/>
                  <a:gd name="T54" fmla="*/ 29 w 56"/>
                  <a:gd name="T55" fmla="*/ 5 h 30"/>
                  <a:gd name="T56" fmla="*/ 28 w 56"/>
                  <a:gd name="T57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6" h="30">
                    <a:moveTo>
                      <a:pt x="0" y="16"/>
                    </a:moveTo>
                    <a:lnTo>
                      <a:pt x="0" y="16"/>
                    </a:lnTo>
                    <a:lnTo>
                      <a:pt x="0" y="19"/>
                    </a:lnTo>
                    <a:lnTo>
                      <a:pt x="26" y="19"/>
                    </a:lnTo>
                    <a:lnTo>
                      <a:pt x="26" y="19"/>
                    </a:lnTo>
                    <a:lnTo>
                      <a:pt x="29" y="25"/>
                    </a:lnTo>
                    <a:lnTo>
                      <a:pt x="31" y="27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7" y="30"/>
                    </a:lnTo>
                    <a:lnTo>
                      <a:pt x="39" y="30"/>
                    </a:lnTo>
                    <a:lnTo>
                      <a:pt x="45" y="30"/>
                    </a:lnTo>
                    <a:lnTo>
                      <a:pt x="50" y="27"/>
                    </a:lnTo>
                    <a:lnTo>
                      <a:pt x="52" y="25"/>
                    </a:lnTo>
                    <a:lnTo>
                      <a:pt x="54" y="22"/>
                    </a:lnTo>
                    <a:lnTo>
                      <a:pt x="54" y="22"/>
                    </a:lnTo>
                    <a:lnTo>
                      <a:pt x="55" y="18"/>
                    </a:lnTo>
                    <a:lnTo>
                      <a:pt x="56" y="16"/>
                    </a:lnTo>
                    <a:lnTo>
                      <a:pt x="55" y="10"/>
                    </a:lnTo>
                    <a:lnTo>
                      <a:pt x="52" y="5"/>
                    </a:lnTo>
                    <a:lnTo>
                      <a:pt x="50" y="3"/>
                    </a:lnTo>
                    <a:lnTo>
                      <a:pt x="48" y="1"/>
                    </a:lnTo>
                    <a:lnTo>
                      <a:pt x="48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31" y="3"/>
                    </a:lnTo>
                    <a:lnTo>
                      <a:pt x="29" y="5"/>
                    </a:lnTo>
                    <a:lnTo>
                      <a:pt x="28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9" name="Freeform 159"/>
              <p:cNvSpPr>
                <a:spLocks/>
              </p:cNvSpPr>
              <p:nvPr/>
            </p:nvSpPr>
            <p:spPr bwMode="auto">
              <a:xfrm>
                <a:off x="2278" y="887"/>
                <a:ext cx="48" cy="39"/>
              </a:xfrm>
              <a:custGeom>
                <a:avLst/>
                <a:gdLst>
                  <a:gd name="T0" fmla="*/ 0 w 48"/>
                  <a:gd name="T1" fmla="*/ 39 h 39"/>
                  <a:gd name="T2" fmla="*/ 22 w 48"/>
                  <a:gd name="T3" fmla="*/ 27 h 39"/>
                  <a:gd name="T4" fmla="*/ 22 w 48"/>
                  <a:gd name="T5" fmla="*/ 27 h 39"/>
                  <a:gd name="T6" fmla="*/ 26 w 48"/>
                  <a:gd name="T7" fmla="*/ 30 h 39"/>
                  <a:gd name="T8" fmla="*/ 29 w 48"/>
                  <a:gd name="T9" fmla="*/ 31 h 39"/>
                  <a:gd name="T10" fmla="*/ 32 w 48"/>
                  <a:gd name="T11" fmla="*/ 31 h 39"/>
                  <a:gd name="T12" fmla="*/ 32 w 48"/>
                  <a:gd name="T13" fmla="*/ 31 h 39"/>
                  <a:gd name="T14" fmla="*/ 36 w 48"/>
                  <a:gd name="T15" fmla="*/ 30 h 39"/>
                  <a:gd name="T16" fmla="*/ 39 w 48"/>
                  <a:gd name="T17" fmla="*/ 30 h 39"/>
                  <a:gd name="T18" fmla="*/ 44 w 48"/>
                  <a:gd name="T19" fmla="*/ 25 h 39"/>
                  <a:gd name="T20" fmla="*/ 47 w 48"/>
                  <a:gd name="T21" fmla="*/ 20 h 39"/>
                  <a:gd name="T22" fmla="*/ 47 w 48"/>
                  <a:gd name="T23" fmla="*/ 18 h 39"/>
                  <a:gd name="T24" fmla="*/ 48 w 48"/>
                  <a:gd name="T25" fmla="*/ 15 h 39"/>
                  <a:gd name="T26" fmla="*/ 48 w 48"/>
                  <a:gd name="T27" fmla="*/ 15 h 39"/>
                  <a:gd name="T28" fmla="*/ 47 w 48"/>
                  <a:gd name="T29" fmla="*/ 12 h 39"/>
                  <a:gd name="T30" fmla="*/ 46 w 48"/>
                  <a:gd name="T31" fmla="*/ 9 h 39"/>
                  <a:gd name="T32" fmla="*/ 43 w 48"/>
                  <a:gd name="T33" fmla="*/ 4 h 39"/>
                  <a:gd name="T34" fmla="*/ 38 w 48"/>
                  <a:gd name="T35" fmla="*/ 1 h 39"/>
                  <a:gd name="T36" fmla="*/ 35 w 48"/>
                  <a:gd name="T37" fmla="*/ 0 h 39"/>
                  <a:gd name="T38" fmla="*/ 31 w 48"/>
                  <a:gd name="T39" fmla="*/ 0 h 39"/>
                  <a:gd name="T40" fmla="*/ 31 w 48"/>
                  <a:gd name="T41" fmla="*/ 0 h 39"/>
                  <a:gd name="T42" fmla="*/ 28 w 48"/>
                  <a:gd name="T43" fmla="*/ 0 h 39"/>
                  <a:gd name="T44" fmla="*/ 26 w 48"/>
                  <a:gd name="T45" fmla="*/ 1 h 39"/>
                  <a:gd name="T46" fmla="*/ 21 w 48"/>
                  <a:gd name="T47" fmla="*/ 5 h 39"/>
                  <a:gd name="T48" fmla="*/ 18 w 48"/>
                  <a:gd name="T49" fmla="*/ 10 h 39"/>
                  <a:gd name="T50" fmla="*/ 17 w 48"/>
                  <a:gd name="T51" fmla="*/ 12 h 39"/>
                  <a:gd name="T52" fmla="*/ 17 w 48"/>
                  <a:gd name="T53" fmla="*/ 1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8" h="39">
                    <a:moveTo>
                      <a:pt x="0" y="39"/>
                    </a:moveTo>
                    <a:lnTo>
                      <a:pt x="22" y="27"/>
                    </a:lnTo>
                    <a:lnTo>
                      <a:pt x="22" y="27"/>
                    </a:lnTo>
                    <a:lnTo>
                      <a:pt x="26" y="30"/>
                    </a:lnTo>
                    <a:lnTo>
                      <a:pt x="29" y="31"/>
                    </a:lnTo>
                    <a:lnTo>
                      <a:pt x="32" y="31"/>
                    </a:lnTo>
                    <a:lnTo>
                      <a:pt x="32" y="31"/>
                    </a:lnTo>
                    <a:lnTo>
                      <a:pt x="36" y="30"/>
                    </a:lnTo>
                    <a:lnTo>
                      <a:pt x="39" y="30"/>
                    </a:lnTo>
                    <a:lnTo>
                      <a:pt x="44" y="25"/>
                    </a:lnTo>
                    <a:lnTo>
                      <a:pt x="47" y="20"/>
                    </a:lnTo>
                    <a:lnTo>
                      <a:pt x="47" y="18"/>
                    </a:lnTo>
                    <a:lnTo>
                      <a:pt x="48" y="15"/>
                    </a:lnTo>
                    <a:lnTo>
                      <a:pt x="48" y="15"/>
                    </a:lnTo>
                    <a:lnTo>
                      <a:pt x="47" y="12"/>
                    </a:lnTo>
                    <a:lnTo>
                      <a:pt x="46" y="9"/>
                    </a:lnTo>
                    <a:lnTo>
                      <a:pt x="43" y="4"/>
                    </a:lnTo>
                    <a:lnTo>
                      <a:pt x="38" y="1"/>
                    </a:lnTo>
                    <a:lnTo>
                      <a:pt x="35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6" y="1"/>
                    </a:lnTo>
                    <a:lnTo>
                      <a:pt x="21" y="5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7" y="1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0" name="Freeform 160"/>
              <p:cNvSpPr>
                <a:spLocks/>
              </p:cNvSpPr>
              <p:nvPr/>
            </p:nvSpPr>
            <p:spPr bwMode="auto">
              <a:xfrm>
                <a:off x="2237" y="1083"/>
                <a:ext cx="43" cy="39"/>
              </a:xfrm>
              <a:custGeom>
                <a:avLst/>
                <a:gdLst>
                  <a:gd name="T0" fmla="*/ 0 w 43"/>
                  <a:gd name="T1" fmla="*/ 0 h 39"/>
                  <a:gd name="T2" fmla="*/ 15 w 43"/>
                  <a:gd name="T3" fmla="*/ 16 h 39"/>
                  <a:gd name="T4" fmla="*/ 15 w 43"/>
                  <a:gd name="T5" fmla="*/ 16 h 39"/>
                  <a:gd name="T6" fmla="*/ 13 w 43"/>
                  <a:gd name="T7" fmla="*/ 22 h 39"/>
                  <a:gd name="T8" fmla="*/ 13 w 43"/>
                  <a:gd name="T9" fmla="*/ 25 h 39"/>
                  <a:gd name="T10" fmla="*/ 13 w 43"/>
                  <a:gd name="T11" fmla="*/ 27 h 39"/>
                  <a:gd name="T12" fmla="*/ 13 w 43"/>
                  <a:gd name="T13" fmla="*/ 27 h 39"/>
                  <a:gd name="T14" fmla="*/ 14 w 43"/>
                  <a:gd name="T15" fmla="*/ 30 h 39"/>
                  <a:gd name="T16" fmla="*/ 16 w 43"/>
                  <a:gd name="T17" fmla="*/ 33 h 39"/>
                  <a:gd name="T18" fmla="*/ 20 w 43"/>
                  <a:gd name="T19" fmla="*/ 37 h 39"/>
                  <a:gd name="T20" fmla="*/ 25 w 43"/>
                  <a:gd name="T21" fmla="*/ 38 h 39"/>
                  <a:gd name="T22" fmla="*/ 28 w 43"/>
                  <a:gd name="T23" fmla="*/ 39 h 39"/>
                  <a:gd name="T24" fmla="*/ 31 w 43"/>
                  <a:gd name="T25" fmla="*/ 38 h 39"/>
                  <a:gd name="T26" fmla="*/ 31 w 43"/>
                  <a:gd name="T27" fmla="*/ 38 h 39"/>
                  <a:gd name="T28" fmla="*/ 34 w 43"/>
                  <a:gd name="T29" fmla="*/ 37 h 39"/>
                  <a:gd name="T30" fmla="*/ 37 w 43"/>
                  <a:gd name="T31" fmla="*/ 36 h 39"/>
                  <a:gd name="T32" fmla="*/ 41 w 43"/>
                  <a:gd name="T33" fmla="*/ 31 h 39"/>
                  <a:gd name="T34" fmla="*/ 43 w 43"/>
                  <a:gd name="T35" fmla="*/ 26 h 39"/>
                  <a:gd name="T36" fmla="*/ 43 w 43"/>
                  <a:gd name="T37" fmla="*/ 23 h 39"/>
                  <a:gd name="T38" fmla="*/ 43 w 43"/>
                  <a:gd name="T39" fmla="*/ 20 h 39"/>
                  <a:gd name="T40" fmla="*/ 43 w 43"/>
                  <a:gd name="T41" fmla="*/ 20 h 39"/>
                  <a:gd name="T42" fmla="*/ 42 w 43"/>
                  <a:gd name="T43" fmla="*/ 17 h 39"/>
                  <a:gd name="T44" fmla="*/ 40 w 43"/>
                  <a:gd name="T45" fmla="*/ 15 h 39"/>
                  <a:gd name="T46" fmla="*/ 35 w 43"/>
                  <a:gd name="T47" fmla="*/ 10 h 39"/>
                  <a:gd name="T48" fmla="*/ 30 w 43"/>
                  <a:gd name="T49" fmla="*/ 8 h 39"/>
                  <a:gd name="T50" fmla="*/ 27 w 43"/>
                  <a:gd name="T51" fmla="*/ 8 h 39"/>
                  <a:gd name="T52" fmla="*/ 24 w 43"/>
                  <a:gd name="T53" fmla="*/ 8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3" h="39">
                    <a:moveTo>
                      <a:pt x="0" y="0"/>
                    </a:moveTo>
                    <a:lnTo>
                      <a:pt x="15" y="16"/>
                    </a:lnTo>
                    <a:lnTo>
                      <a:pt x="15" y="16"/>
                    </a:lnTo>
                    <a:lnTo>
                      <a:pt x="13" y="22"/>
                    </a:lnTo>
                    <a:lnTo>
                      <a:pt x="13" y="25"/>
                    </a:lnTo>
                    <a:lnTo>
                      <a:pt x="13" y="27"/>
                    </a:lnTo>
                    <a:lnTo>
                      <a:pt x="13" y="27"/>
                    </a:lnTo>
                    <a:lnTo>
                      <a:pt x="14" y="30"/>
                    </a:lnTo>
                    <a:lnTo>
                      <a:pt x="16" y="33"/>
                    </a:lnTo>
                    <a:lnTo>
                      <a:pt x="20" y="37"/>
                    </a:lnTo>
                    <a:lnTo>
                      <a:pt x="25" y="38"/>
                    </a:lnTo>
                    <a:lnTo>
                      <a:pt x="28" y="39"/>
                    </a:lnTo>
                    <a:lnTo>
                      <a:pt x="31" y="38"/>
                    </a:lnTo>
                    <a:lnTo>
                      <a:pt x="31" y="38"/>
                    </a:lnTo>
                    <a:lnTo>
                      <a:pt x="34" y="37"/>
                    </a:lnTo>
                    <a:lnTo>
                      <a:pt x="37" y="36"/>
                    </a:lnTo>
                    <a:lnTo>
                      <a:pt x="41" y="31"/>
                    </a:lnTo>
                    <a:lnTo>
                      <a:pt x="43" y="26"/>
                    </a:lnTo>
                    <a:lnTo>
                      <a:pt x="43" y="23"/>
                    </a:lnTo>
                    <a:lnTo>
                      <a:pt x="43" y="20"/>
                    </a:lnTo>
                    <a:lnTo>
                      <a:pt x="43" y="20"/>
                    </a:lnTo>
                    <a:lnTo>
                      <a:pt x="42" y="17"/>
                    </a:lnTo>
                    <a:lnTo>
                      <a:pt x="40" y="15"/>
                    </a:lnTo>
                    <a:lnTo>
                      <a:pt x="35" y="10"/>
                    </a:lnTo>
                    <a:lnTo>
                      <a:pt x="30" y="8"/>
                    </a:lnTo>
                    <a:lnTo>
                      <a:pt x="27" y="8"/>
                    </a:lnTo>
                    <a:lnTo>
                      <a:pt x="24" y="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1" name="Freeform 161"/>
              <p:cNvSpPr>
                <a:spLocks/>
              </p:cNvSpPr>
              <p:nvPr/>
            </p:nvSpPr>
            <p:spPr bwMode="auto">
              <a:xfrm>
                <a:off x="2186" y="1103"/>
                <a:ext cx="31" cy="65"/>
              </a:xfrm>
              <a:custGeom>
                <a:avLst/>
                <a:gdLst>
                  <a:gd name="T0" fmla="*/ 5 w 31"/>
                  <a:gd name="T1" fmla="*/ 0 h 65"/>
                  <a:gd name="T2" fmla="*/ 9 w 31"/>
                  <a:gd name="T3" fmla="*/ 35 h 65"/>
                  <a:gd name="T4" fmla="*/ 9 w 31"/>
                  <a:gd name="T5" fmla="*/ 35 h 65"/>
                  <a:gd name="T6" fmla="*/ 4 w 31"/>
                  <a:gd name="T7" fmla="*/ 39 h 65"/>
                  <a:gd name="T8" fmla="*/ 2 w 31"/>
                  <a:gd name="T9" fmla="*/ 41 h 65"/>
                  <a:gd name="T10" fmla="*/ 1 w 31"/>
                  <a:gd name="T11" fmla="*/ 44 h 65"/>
                  <a:gd name="T12" fmla="*/ 1 w 31"/>
                  <a:gd name="T13" fmla="*/ 44 h 65"/>
                  <a:gd name="T14" fmla="*/ 0 w 31"/>
                  <a:gd name="T15" fmla="*/ 47 h 65"/>
                  <a:gd name="T16" fmla="*/ 0 w 31"/>
                  <a:gd name="T17" fmla="*/ 50 h 65"/>
                  <a:gd name="T18" fmla="*/ 1 w 31"/>
                  <a:gd name="T19" fmla="*/ 55 h 65"/>
                  <a:gd name="T20" fmla="*/ 5 w 31"/>
                  <a:gd name="T21" fmla="*/ 60 h 65"/>
                  <a:gd name="T22" fmla="*/ 7 w 31"/>
                  <a:gd name="T23" fmla="*/ 62 h 65"/>
                  <a:gd name="T24" fmla="*/ 10 w 31"/>
                  <a:gd name="T25" fmla="*/ 64 h 65"/>
                  <a:gd name="T26" fmla="*/ 10 w 31"/>
                  <a:gd name="T27" fmla="*/ 64 h 65"/>
                  <a:gd name="T28" fmla="*/ 13 w 31"/>
                  <a:gd name="T29" fmla="*/ 65 h 65"/>
                  <a:gd name="T30" fmla="*/ 16 w 31"/>
                  <a:gd name="T31" fmla="*/ 65 h 65"/>
                  <a:gd name="T32" fmla="*/ 22 w 31"/>
                  <a:gd name="T33" fmla="*/ 62 h 65"/>
                  <a:gd name="T34" fmla="*/ 27 w 31"/>
                  <a:gd name="T35" fmla="*/ 59 h 65"/>
                  <a:gd name="T36" fmla="*/ 28 w 31"/>
                  <a:gd name="T37" fmla="*/ 57 h 65"/>
                  <a:gd name="T38" fmla="*/ 30 w 31"/>
                  <a:gd name="T39" fmla="*/ 54 h 65"/>
                  <a:gd name="T40" fmla="*/ 30 w 31"/>
                  <a:gd name="T41" fmla="*/ 54 h 65"/>
                  <a:gd name="T42" fmla="*/ 30 w 31"/>
                  <a:gd name="T43" fmla="*/ 51 h 65"/>
                  <a:gd name="T44" fmla="*/ 31 w 31"/>
                  <a:gd name="T45" fmla="*/ 48 h 65"/>
                  <a:gd name="T46" fmla="*/ 29 w 31"/>
                  <a:gd name="T47" fmla="*/ 42 h 65"/>
                  <a:gd name="T48" fmla="*/ 26 w 31"/>
                  <a:gd name="T49" fmla="*/ 38 h 65"/>
                  <a:gd name="T50" fmla="*/ 23 w 31"/>
                  <a:gd name="T51" fmla="*/ 36 h 65"/>
                  <a:gd name="T52" fmla="*/ 21 w 31"/>
                  <a:gd name="T53" fmla="*/ 3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65">
                    <a:moveTo>
                      <a:pt x="5" y="0"/>
                    </a:moveTo>
                    <a:lnTo>
                      <a:pt x="9" y="35"/>
                    </a:lnTo>
                    <a:lnTo>
                      <a:pt x="9" y="35"/>
                    </a:lnTo>
                    <a:lnTo>
                      <a:pt x="4" y="39"/>
                    </a:lnTo>
                    <a:lnTo>
                      <a:pt x="2" y="41"/>
                    </a:lnTo>
                    <a:lnTo>
                      <a:pt x="1" y="44"/>
                    </a:lnTo>
                    <a:lnTo>
                      <a:pt x="1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" y="55"/>
                    </a:lnTo>
                    <a:lnTo>
                      <a:pt x="5" y="60"/>
                    </a:lnTo>
                    <a:lnTo>
                      <a:pt x="7" y="62"/>
                    </a:lnTo>
                    <a:lnTo>
                      <a:pt x="10" y="64"/>
                    </a:lnTo>
                    <a:lnTo>
                      <a:pt x="10" y="64"/>
                    </a:lnTo>
                    <a:lnTo>
                      <a:pt x="13" y="65"/>
                    </a:lnTo>
                    <a:lnTo>
                      <a:pt x="16" y="65"/>
                    </a:lnTo>
                    <a:lnTo>
                      <a:pt x="22" y="62"/>
                    </a:lnTo>
                    <a:lnTo>
                      <a:pt x="27" y="59"/>
                    </a:lnTo>
                    <a:lnTo>
                      <a:pt x="28" y="57"/>
                    </a:lnTo>
                    <a:lnTo>
                      <a:pt x="30" y="54"/>
                    </a:lnTo>
                    <a:lnTo>
                      <a:pt x="30" y="54"/>
                    </a:lnTo>
                    <a:lnTo>
                      <a:pt x="30" y="51"/>
                    </a:lnTo>
                    <a:lnTo>
                      <a:pt x="31" y="48"/>
                    </a:lnTo>
                    <a:lnTo>
                      <a:pt x="29" y="42"/>
                    </a:lnTo>
                    <a:lnTo>
                      <a:pt x="26" y="38"/>
                    </a:lnTo>
                    <a:lnTo>
                      <a:pt x="23" y="36"/>
                    </a:lnTo>
                    <a:lnTo>
                      <a:pt x="21" y="3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2" name="Freeform 162"/>
              <p:cNvSpPr>
                <a:spLocks/>
              </p:cNvSpPr>
              <p:nvPr/>
            </p:nvSpPr>
            <p:spPr bwMode="auto">
              <a:xfrm>
                <a:off x="2064" y="1048"/>
                <a:ext cx="41" cy="32"/>
              </a:xfrm>
              <a:custGeom>
                <a:avLst/>
                <a:gdLst>
                  <a:gd name="T0" fmla="*/ 41 w 41"/>
                  <a:gd name="T1" fmla="*/ 0 h 32"/>
                  <a:gd name="T2" fmla="*/ 26 w 41"/>
                  <a:gd name="T3" fmla="*/ 6 h 32"/>
                  <a:gd name="T4" fmla="*/ 26 w 41"/>
                  <a:gd name="T5" fmla="*/ 6 h 32"/>
                  <a:gd name="T6" fmla="*/ 24 w 41"/>
                  <a:gd name="T7" fmla="*/ 5 h 32"/>
                  <a:gd name="T8" fmla="*/ 24 w 41"/>
                  <a:gd name="T9" fmla="*/ 5 h 32"/>
                  <a:gd name="T10" fmla="*/ 22 w 41"/>
                  <a:gd name="T11" fmla="*/ 3 h 32"/>
                  <a:gd name="T12" fmla="*/ 19 w 41"/>
                  <a:gd name="T13" fmla="*/ 2 h 32"/>
                  <a:gd name="T14" fmla="*/ 13 w 41"/>
                  <a:gd name="T15" fmla="*/ 1 h 32"/>
                  <a:gd name="T16" fmla="*/ 8 w 41"/>
                  <a:gd name="T17" fmla="*/ 3 h 32"/>
                  <a:gd name="T18" fmla="*/ 5 w 41"/>
                  <a:gd name="T19" fmla="*/ 5 h 32"/>
                  <a:gd name="T20" fmla="*/ 3 w 41"/>
                  <a:gd name="T21" fmla="*/ 7 h 32"/>
                  <a:gd name="T22" fmla="*/ 3 w 41"/>
                  <a:gd name="T23" fmla="*/ 7 h 32"/>
                  <a:gd name="T24" fmla="*/ 2 w 41"/>
                  <a:gd name="T25" fmla="*/ 9 h 32"/>
                  <a:gd name="T26" fmla="*/ 0 w 41"/>
                  <a:gd name="T27" fmla="*/ 13 h 32"/>
                  <a:gd name="T28" fmla="*/ 0 w 41"/>
                  <a:gd name="T29" fmla="*/ 19 h 32"/>
                  <a:gd name="T30" fmla="*/ 2 w 41"/>
                  <a:gd name="T31" fmla="*/ 24 h 32"/>
                  <a:gd name="T32" fmla="*/ 3 w 41"/>
                  <a:gd name="T33" fmla="*/ 27 h 32"/>
                  <a:gd name="T34" fmla="*/ 5 w 41"/>
                  <a:gd name="T35" fmla="*/ 29 h 32"/>
                  <a:gd name="T36" fmla="*/ 5 w 41"/>
                  <a:gd name="T37" fmla="*/ 29 h 32"/>
                  <a:gd name="T38" fmla="*/ 8 w 41"/>
                  <a:gd name="T39" fmla="*/ 31 h 32"/>
                  <a:gd name="T40" fmla="*/ 11 w 41"/>
                  <a:gd name="T41" fmla="*/ 32 h 32"/>
                  <a:gd name="T42" fmla="*/ 16 w 41"/>
                  <a:gd name="T43" fmla="*/ 32 h 32"/>
                  <a:gd name="T44" fmla="*/ 22 w 41"/>
                  <a:gd name="T45" fmla="*/ 30 h 32"/>
                  <a:gd name="T46" fmla="*/ 24 w 41"/>
                  <a:gd name="T47" fmla="*/ 29 h 32"/>
                  <a:gd name="T48" fmla="*/ 26 w 41"/>
                  <a:gd name="T49" fmla="*/ 2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1" h="32">
                    <a:moveTo>
                      <a:pt x="41" y="0"/>
                    </a:moveTo>
                    <a:lnTo>
                      <a:pt x="26" y="6"/>
                    </a:lnTo>
                    <a:lnTo>
                      <a:pt x="26" y="6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2" y="3"/>
                    </a:lnTo>
                    <a:lnTo>
                      <a:pt x="19" y="2"/>
                    </a:lnTo>
                    <a:lnTo>
                      <a:pt x="13" y="1"/>
                    </a:lnTo>
                    <a:lnTo>
                      <a:pt x="8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3" y="27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8" y="31"/>
                    </a:lnTo>
                    <a:lnTo>
                      <a:pt x="11" y="32"/>
                    </a:lnTo>
                    <a:lnTo>
                      <a:pt x="16" y="32"/>
                    </a:lnTo>
                    <a:lnTo>
                      <a:pt x="22" y="30"/>
                    </a:lnTo>
                    <a:lnTo>
                      <a:pt x="24" y="29"/>
                    </a:lnTo>
                    <a:lnTo>
                      <a:pt x="26" y="2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3" name="Freeform 163"/>
              <p:cNvSpPr>
                <a:spLocks/>
              </p:cNvSpPr>
              <p:nvPr/>
            </p:nvSpPr>
            <p:spPr bwMode="auto">
              <a:xfrm>
                <a:off x="2109" y="1088"/>
                <a:ext cx="30" cy="52"/>
              </a:xfrm>
              <a:custGeom>
                <a:avLst/>
                <a:gdLst>
                  <a:gd name="T0" fmla="*/ 29 w 30"/>
                  <a:gd name="T1" fmla="*/ 0 h 52"/>
                  <a:gd name="T2" fmla="*/ 17 w 30"/>
                  <a:gd name="T3" fmla="*/ 21 h 52"/>
                  <a:gd name="T4" fmla="*/ 17 w 30"/>
                  <a:gd name="T5" fmla="*/ 21 h 52"/>
                  <a:gd name="T6" fmla="*/ 15 w 30"/>
                  <a:gd name="T7" fmla="*/ 21 h 52"/>
                  <a:gd name="T8" fmla="*/ 15 w 30"/>
                  <a:gd name="T9" fmla="*/ 21 h 52"/>
                  <a:gd name="T10" fmla="*/ 12 w 30"/>
                  <a:gd name="T11" fmla="*/ 21 h 52"/>
                  <a:gd name="T12" fmla="*/ 9 w 30"/>
                  <a:gd name="T13" fmla="*/ 22 h 52"/>
                  <a:gd name="T14" fmla="*/ 4 w 30"/>
                  <a:gd name="T15" fmla="*/ 25 h 52"/>
                  <a:gd name="T16" fmla="*/ 1 w 30"/>
                  <a:gd name="T17" fmla="*/ 30 h 52"/>
                  <a:gd name="T18" fmla="*/ 0 w 30"/>
                  <a:gd name="T19" fmla="*/ 33 h 52"/>
                  <a:gd name="T20" fmla="*/ 0 w 30"/>
                  <a:gd name="T21" fmla="*/ 36 h 52"/>
                  <a:gd name="T22" fmla="*/ 0 w 30"/>
                  <a:gd name="T23" fmla="*/ 36 h 52"/>
                  <a:gd name="T24" fmla="*/ 0 w 30"/>
                  <a:gd name="T25" fmla="*/ 39 h 52"/>
                  <a:gd name="T26" fmla="*/ 1 w 30"/>
                  <a:gd name="T27" fmla="*/ 43 h 52"/>
                  <a:gd name="T28" fmla="*/ 4 w 30"/>
                  <a:gd name="T29" fmla="*/ 47 h 52"/>
                  <a:gd name="T30" fmla="*/ 9 w 30"/>
                  <a:gd name="T31" fmla="*/ 51 h 52"/>
                  <a:gd name="T32" fmla="*/ 11 w 30"/>
                  <a:gd name="T33" fmla="*/ 51 h 52"/>
                  <a:gd name="T34" fmla="*/ 14 w 30"/>
                  <a:gd name="T35" fmla="*/ 52 h 52"/>
                  <a:gd name="T36" fmla="*/ 14 w 30"/>
                  <a:gd name="T37" fmla="*/ 52 h 52"/>
                  <a:gd name="T38" fmla="*/ 17 w 30"/>
                  <a:gd name="T39" fmla="*/ 52 h 52"/>
                  <a:gd name="T40" fmla="*/ 20 w 30"/>
                  <a:gd name="T41" fmla="*/ 51 h 52"/>
                  <a:gd name="T42" fmla="*/ 26 w 30"/>
                  <a:gd name="T43" fmla="*/ 48 h 52"/>
                  <a:gd name="T44" fmla="*/ 29 w 30"/>
                  <a:gd name="T45" fmla="*/ 43 h 52"/>
                  <a:gd name="T46" fmla="*/ 30 w 30"/>
                  <a:gd name="T47" fmla="*/ 39 h 52"/>
                  <a:gd name="T48" fmla="*/ 30 w 30"/>
                  <a:gd name="T49" fmla="*/ 3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0" h="52">
                    <a:moveTo>
                      <a:pt x="29" y="0"/>
                    </a:moveTo>
                    <a:lnTo>
                      <a:pt x="17" y="21"/>
                    </a:lnTo>
                    <a:lnTo>
                      <a:pt x="17" y="21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2" y="21"/>
                    </a:lnTo>
                    <a:lnTo>
                      <a:pt x="9" y="22"/>
                    </a:lnTo>
                    <a:lnTo>
                      <a:pt x="4" y="25"/>
                    </a:lnTo>
                    <a:lnTo>
                      <a:pt x="1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1" y="43"/>
                    </a:lnTo>
                    <a:lnTo>
                      <a:pt x="4" y="47"/>
                    </a:lnTo>
                    <a:lnTo>
                      <a:pt x="9" y="51"/>
                    </a:lnTo>
                    <a:lnTo>
                      <a:pt x="11" y="51"/>
                    </a:lnTo>
                    <a:lnTo>
                      <a:pt x="14" y="52"/>
                    </a:lnTo>
                    <a:lnTo>
                      <a:pt x="14" y="52"/>
                    </a:lnTo>
                    <a:lnTo>
                      <a:pt x="17" y="52"/>
                    </a:lnTo>
                    <a:lnTo>
                      <a:pt x="20" y="51"/>
                    </a:lnTo>
                    <a:lnTo>
                      <a:pt x="26" y="48"/>
                    </a:lnTo>
                    <a:lnTo>
                      <a:pt x="29" y="43"/>
                    </a:lnTo>
                    <a:lnTo>
                      <a:pt x="30" y="39"/>
                    </a:lnTo>
                    <a:lnTo>
                      <a:pt x="30" y="3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4" name="Freeform 164"/>
              <p:cNvSpPr>
                <a:spLocks/>
              </p:cNvSpPr>
              <p:nvPr/>
            </p:nvSpPr>
            <p:spPr bwMode="auto">
              <a:xfrm>
                <a:off x="2913" y="1206"/>
                <a:ext cx="175" cy="117"/>
              </a:xfrm>
              <a:custGeom>
                <a:avLst/>
                <a:gdLst>
                  <a:gd name="T0" fmla="*/ 171 w 175"/>
                  <a:gd name="T1" fmla="*/ 69 h 117"/>
                  <a:gd name="T2" fmla="*/ 144 w 175"/>
                  <a:gd name="T3" fmla="*/ 7 h 117"/>
                  <a:gd name="T4" fmla="*/ 144 w 175"/>
                  <a:gd name="T5" fmla="*/ 7 h 117"/>
                  <a:gd name="T6" fmla="*/ 142 w 175"/>
                  <a:gd name="T7" fmla="*/ 4 h 117"/>
                  <a:gd name="T8" fmla="*/ 140 w 175"/>
                  <a:gd name="T9" fmla="*/ 2 h 117"/>
                  <a:gd name="T10" fmla="*/ 137 w 175"/>
                  <a:gd name="T11" fmla="*/ 1 h 117"/>
                  <a:gd name="T12" fmla="*/ 134 w 175"/>
                  <a:gd name="T13" fmla="*/ 0 h 117"/>
                  <a:gd name="T14" fmla="*/ 41 w 175"/>
                  <a:gd name="T15" fmla="*/ 0 h 117"/>
                  <a:gd name="T16" fmla="*/ 41 w 175"/>
                  <a:gd name="T17" fmla="*/ 0 h 117"/>
                  <a:gd name="T18" fmla="*/ 41 w 175"/>
                  <a:gd name="T19" fmla="*/ 0 h 117"/>
                  <a:gd name="T20" fmla="*/ 41 w 175"/>
                  <a:gd name="T21" fmla="*/ 0 h 117"/>
                  <a:gd name="T22" fmla="*/ 38 w 175"/>
                  <a:gd name="T23" fmla="*/ 1 h 117"/>
                  <a:gd name="T24" fmla="*/ 35 w 175"/>
                  <a:gd name="T25" fmla="*/ 2 h 117"/>
                  <a:gd name="T26" fmla="*/ 33 w 175"/>
                  <a:gd name="T27" fmla="*/ 4 h 117"/>
                  <a:gd name="T28" fmla="*/ 31 w 175"/>
                  <a:gd name="T29" fmla="*/ 7 h 117"/>
                  <a:gd name="T30" fmla="*/ 4 w 175"/>
                  <a:gd name="T31" fmla="*/ 69 h 117"/>
                  <a:gd name="T32" fmla="*/ 4 w 175"/>
                  <a:gd name="T33" fmla="*/ 69 h 117"/>
                  <a:gd name="T34" fmla="*/ 2 w 175"/>
                  <a:gd name="T35" fmla="*/ 76 h 117"/>
                  <a:gd name="T36" fmla="*/ 0 w 175"/>
                  <a:gd name="T37" fmla="*/ 85 h 117"/>
                  <a:gd name="T38" fmla="*/ 0 w 175"/>
                  <a:gd name="T39" fmla="*/ 85 h 117"/>
                  <a:gd name="T40" fmla="*/ 0 w 175"/>
                  <a:gd name="T41" fmla="*/ 85 h 117"/>
                  <a:gd name="T42" fmla="*/ 0 w 175"/>
                  <a:gd name="T43" fmla="*/ 85 h 117"/>
                  <a:gd name="T44" fmla="*/ 0 w 175"/>
                  <a:gd name="T45" fmla="*/ 110 h 117"/>
                  <a:gd name="T46" fmla="*/ 0 w 175"/>
                  <a:gd name="T47" fmla="*/ 110 h 117"/>
                  <a:gd name="T48" fmla="*/ 1 w 175"/>
                  <a:gd name="T49" fmla="*/ 113 h 117"/>
                  <a:gd name="T50" fmla="*/ 2 w 175"/>
                  <a:gd name="T51" fmla="*/ 115 h 117"/>
                  <a:gd name="T52" fmla="*/ 4 w 175"/>
                  <a:gd name="T53" fmla="*/ 116 h 117"/>
                  <a:gd name="T54" fmla="*/ 6 w 175"/>
                  <a:gd name="T55" fmla="*/ 117 h 117"/>
                  <a:gd name="T56" fmla="*/ 6 w 175"/>
                  <a:gd name="T57" fmla="*/ 117 h 117"/>
                  <a:gd name="T58" fmla="*/ 7 w 175"/>
                  <a:gd name="T59" fmla="*/ 117 h 117"/>
                  <a:gd name="T60" fmla="*/ 169 w 175"/>
                  <a:gd name="T61" fmla="*/ 117 h 117"/>
                  <a:gd name="T62" fmla="*/ 169 w 175"/>
                  <a:gd name="T63" fmla="*/ 117 h 117"/>
                  <a:gd name="T64" fmla="*/ 171 w 175"/>
                  <a:gd name="T65" fmla="*/ 116 h 117"/>
                  <a:gd name="T66" fmla="*/ 173 w 175"/>
                  <a:gd name="T67" fmla="*/ 115 h 117"/>
                  <a:gd name="T68" fmla="*/ 174 w 175"/>
                  <a:gd name="T69" fmla="*/ 113 h 117"/>
                  <a:gd name="T70" fmla="*/ 175 w 175"/>
                  <a:gd name="T71" fmla="*/ 110 h 117"/>
                  <a:gd name="T72" fmla="*/ 175 w 175"/>
                  <a:gd name="T73" fmla="*/ 85 h 117"/>
                  <a:gd name="T74" fmla="*/ 175 w 175"/>
                  <a:gd name="T75" fmla="*/ 85 h 117"/>
                  <a:gd name="T76" fmla="*/ 174 w 175"/>
                  <a:gd name="T77" fmla="*/ 77 h 117"/>
                  <a:gd name="T78" fmla="*/ 171 w 175"/>
                  <a:gd name="T79" fmla="*/ 69 h 117"/>
                  <a:gd name="T80" fmla="*/ 171 w 175"/>
                  <a:gd name="T81" fmla="*/ 69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5" h="117">
                    <a:moveTo>
                      <a:pt x="171" y="69"/>
                    </a:moveTo>
                    <a:lnTo>
                      <a:pt x="144" y="7"/>
                    </a:lnTo>
                    <a:lnTo>
                      <a:pt x="144" y="7"/>
                    </a:lnTo>
                    <a:lnTo>
                      <a:pt x="142" y="4"/>
                    </a:lnTo>
                    <a:lnTo>
                      <a:pt x="140" y="2"/>
                    </a:lnTo>
                    <a:lnTo>
                      <a:pt x="137" y="1"/>
                    </a:lnTo>
                    <a:lnTo>
                      <a:pt x="134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38" y="1"/>
                    </a:lnTo>
                    <a:lnTo>
                      <a:pt x="35" y="2"/>
                    </a:lnTo>
                    <a:lnTo>
                      <a:pt x="33" y="4"/>
                    </a:lnTo>
                    <a:lnTo>
                      <a:pt x="31" y="7"/>
                    </a:lnTo>
                    <a:lnTo>
                      <a:pt x="4" y="69"/>
                    </a:lnTo>
                    <a:lnTo>
                      <a:pt x="4" y="69"/>
                    </a:lnTo>
                    <a:lnTo>
                      <a:pt x="2" y="76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110"/>
                    </a:lnTo>
                    <a:lnTo>
                      <a:pt x="0" y="110"/>
                    </a:lnTo>
                    <a:lnTo>
                      <a:pt x="1" y="113"/>
                    </a:lnTo>
                    <a:lnTo>
                      <a:pt x="2" y="115"/>
                    </a:lnTo>
                    <a:lnTo>
                      <a:pt x="4" y="116"/>
                    </a:lnTo>
                    <a:lnTo>
                      <a:pt x="6" y="117"/>
                    </a:lnTo>
                    <a:lnTo>
                      <a:pt x="6" y="117"/>
                    </a:lnTo>
                    <a:lnTo>
                      <a:pt x="7" y="117"/>
                    </a:lnTo>
                    <a:lnTo>
                      <a:pt x="169" y="117"/>
                    </a:lnTo>
                    <a:lnTo>
                      <a:pt x="169" y="117"/>
                    </a:lnTo>
                    <a:lnTo>
                      <a:pt x="171" y="116"/>
                    </a:lnTo>
                    <a:lnTo>
                      <a:pt x="173" y="115"/>
                    </a:lnTo>
                    <a:lnTo>
                      <a:pt x="174" y="113"/>
                    </a:lnTo>
                    <a:lnTo>
                      <a:pt x="175" y="110"/>
                    </a:lnTo>
                    <a:lnTo>
                      <a:pt x="175" y="85"/>
                    </a:lnTo>
                    <a:lnTo>
                      <a:pt x="175" y="85"/>
                    </a:lnTo>
                    <a:lnTo>
                      <a:pt x="174" y="77"/>
                    </a:lnTo>
                    <a:lnTo>
                      <a:pt x="171" y="69"/>
                    </a:lnTo>
                    <a:lnTo>
                      <a:pt x="171" y="6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5" name="Freeform 165"/>
              <p:cNvSpPr>
                <a:spLocks/>
              </p:cNvSpPr>
              <p:nvPr/>
            </p:nvSpPr>
            <p:spPr bwMode="auto">
              <a:xfrm>
                <a:off x="2986" y="1224"/>
                <a:ext cx="14" cy="7"/>
              </a:xfrm>
              <a:custGeom>
                <a:avLst/>
                <a:gdLst>
                  <a:gd name="T0" fmla="*/ 0 w 14"/>
                  <a:gd name="T1" fmla="*/ 7 h 7"/>
                  <a:gd name="T2" fmla="*/ 0 w 14"/>
                  <a:gd name="T3" fmla="*/ 0 h 7"/>
                  <a:gd name="T4" fmla="*/ 14 w 14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7">
                    <a:moveTo>
                      <a:pt x="0" y="7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6" name="Freeform 166"/>
              <p:cNvSpPr>
                <a:spLocks/>
              </p:cNvSpPr>
              <p:nvPr/>
            </p:nvSpPr>
            <p:spPr bwMode="auto">
              <a:xfrm>
                <a:off x="2984" y="1239"/>
                <a:ext cx="16" cy="8"/>
              </a:xfrm>
              <a:custGeom>
                <a:avLst/>
                <a:gdLst>
                  <a:gd name="T0" fmla="*/ 0 w 16"/>
                  <a:gd name="T1" fmla="*/ 8 h 8"/>
                  <a:gd name="T2" fmla="*/ 1 w 16"/>
                  <a:gd name="T3" fmla="*/ 0 h 8"/>
                  <a:gd name="T4" fmla="*/ 16 w 16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8">
                    <a:moveTo>
                      <a:pt x="0" y="8"/>
                    </a:moveTo>
                    <a:lnTo>
                      <a:pt x="1" y="0"/>
                    </a:lnTo>
                    <a:lnTo>
                      <a:pt x="1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7" name="Freeform 167"/>
              <p:cNvSpPr>
                <a:spLocks/>
              </p:cNvSpPr>
              <p:nvPr/>
            </p:nvSpPr>
            <p:spPr bwMode="auto">
              <a:xfrm>
                <a:off x="2946" y="1224"/>
                <a:ext cx="29" cy="42"/>
              </a:xfrm>
              <a:custGeom>
                <a:avLst/>
                <a:gdLst>
                  <a:gd name="T0" fmla="*/ 0 w 29"/>
                  <a:gd name="T1" fmla="*/ 42 h 42"/>
                  <a:gd name="T2" fmla="*/ 10 w 29"/>
                  <a:gd name="T3" fmla="*/ 0 h 42"/>
                  <a:gd name="T4" fmla="*/ 29 w 29"/>
                  <a:gd name="T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42">
                    <a:moveTo>
                      <a:pt x="0" y="42"/>
                    </a:moveTo>
                    <a:lnTo>
                      <a:pt x="10" y="0"/>
                    </a:lnTo>
                    <a:lnTo>
                      <a:pt x="2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8" name="Freeform 168"/>
              <p:cNvSpPr>
                <a:spLocks/>
              </p:cNvSpPr>
              <p:nvPr/>
            </p:nvSpPr>
            <p:spPr bwMode="auto">
              <a:xfrm>
                <a:off x="2983" y="1256"/>
                <a:ext cx="17" cy="10"/>
              </a:xfrm>
              <a:custGeom>
                <a:avLst/>
                <a:gdLst>
                  <a:gd name="T0" fmla="*/ 0 w 17"/>
                  <a:gd name="T1" fmla="*/ 10 h 10"/>
                  <a:gd name="T2" fmla="*/ 1 w 17"/>
                  <a:gd name="T3" fmla="*/ 0 h 10"/>
                  <a:gd name="T4" fmla="*/ 17 w 17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0">
                    <a:moveTo>
                      <a:pt x="0" y="10"/>
                    </a:moveTo>
                    <a:lnTo>
                      <a:pt x="1" y="0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9" name="Freeform 169"/>
              <p:cNvSpPr>
                <a:spLocks/>
              </p:cNvSpPr>
              <p:nvPr/>
            </p:nvSpPr>
            <p:spPr bwMode="auto">
              <a:xfrm>
                <a:off x="3010" y="1224"/>
                <a:ext cx="12" cy="7"/>
              </a:xfrm>
              <a:custGeom>
                <a:avLst/>
                <a:gdLst>
                  <a:gd name="T0" fmla="*/ 0 w 12"/>
                  <a:gd name="T1" fmla="*/ 7 h 7"/>
                  <a:gd name="T2" fmla="*/ 0 w 12"/>
                  <a:gd name="T3" fmla="*/ 0 h 7"/>
                  <a:gd name="T4" fmla="*/ 12 w 12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7">
                    <a:moveTo>
                      <a:pt x="0" y="7"/>
                    </a:move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0" name="Freeform 170"/>
              <p:cNvSpPr>
                <a:spLocks/>
              </p:cNvSpPr>
              <p:nvPr/>
            </p:nvSpPr>
            <p:spPr bwMode="auto">
              <a:xfrm>
                <a:off x="3010" y="1239"/>
                <a:ext cx="14" cy="8"/>
              </a:xfrm>
              <a:custGeom>
                <a:avLst/>
                <a:gdLst>
                  <a:gd name="T0" fmla="*/ 0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0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1" name="Freeform 171"/>
              <p:cNvSpPr>
                <a:spLocks/>
              </p:cNvSpPr>
              <p:nvPr/>
            </p:nvSpPr>
            <p:spPr bwMode="auto">
              <a:xfrm>
                <a:off x="3011" y="1256"/>
                <a:ext cx="15" cy="10"/>
              </a:xfrm>
              <a:custGeom>
                <a:avLst/>
                <a:gdLst>
                  <a:gd name="T0" fmla="*/ 0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0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2" name="Freeform 172"/>
              <p:cNvSpPr>
                <a:spLocks/>
              </p:cNvSpPr>
              <p:nvPr/>
            </p:nvSpPr>
            <p:spPr bwMode="auto">
              <a:xfrm>
                <a:off x="3032" y="1224"/>
                <a:ext cx="13" cy="7"/>
              </a:xfrm>
              <a:custGeom>
                <a:avLst/>
                <a:gdLst>
                  <a:gd name="T0" fmla="*/ 1 w 13"/>
                  <a:gd name="T1" fmla="*/ 7 h 7"/>
                  <a:gd name="T2" fmla="*/ 0 w 13"/>
                  <a:gd name="T3" fmla="*/ 0 h 7"/>
                  <a:gd name="T4" fmla="*/ 13 w 13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7">
                    <a:moveTo>
                      <a:pt x="1" y="7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3" name="Freeform 173"/>
              <p:cNvSpPr>
                <a:spLocks/>
              </p:cNvSpPr>
              <p:nvPr/>
            </p:nvSpPr>
            <p:spPr bwMode="auto">
              <a:xfrm>
                <a:off x="3035" y="1239"/>
                <a:ext cx="14" cy="8"/>
              </a:xfrm>
              <a:custGeom>
                <a:avLst/>
                <a:gdLst>
                  <a:gd name="T0" fmla="*/ 1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1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4" name="Freeform 174"/>
              <p:cNvSpPr>
                <a:spLocks/>
              </p:cNvSpPr>
              <p:nvPr/>
            </p:nvSpPr>
            <p:spPr bwMode="auto">
              <a:xfrm>
                <a:off x="3038" y="1256"/>
                <a:ext cx="15" cy="10"/>
              </a:xfrm>
              <a:custGeom>
                <a:avLst/>
                <a:gdLst>
                  <a:gd name="T0" fmla="*/ 1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1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5" name="Freeform 175"/>
              <p:cNvSpPr>
                <a:spLocks/>
              </p:cNvSpPr>
              <p:nvPr/>
            </p:nvSpPr>
            <p:spPr bwMode="auto">
              <a:xfrm>
                <a:off x="2869" y="1245"/>
                <a:ext cx="33" cy="50"/>
              </a:xfrm>
              <a:custGeom>
                <a:avLst/>
                <a:gdLst>
                  <a:gd name="T0" fmla="*/ 10 w 33"/>
                  <a:gd name="T1" fmla="*/ 0 h 50"/>
                  <a:gd name="T2" fmla="*/ 10 w 33"/>
                  <a:gd name="T3" fmla="*/ 0 h 50"/>
                  <a:gd name="T4" fmla="*/ 6 w 33"/>
                  <a:gd name="T5" fmla="*/ 4 h 50"/>
                  <a:gd name="T6" fmla="*/ 3 w 33"/>
                  <a:gd name="T7" fmla="*/ 8 h 50"/>
                  <a:gd name="T8" fmla="*/ 1 w 33"/>
                  <a:gd name="T9" fmla="*/ 13 h 50"/>
                  <a:gd name="T10" fmla="*/ 0 w 33"/>
                  <a:gd name="T11" fmla="*/ 18 h 50"/>
                  <a:gd name="T12" fmla="*/ 0 w 33"/>
                  <a:gd name="T13" fmla="*/ 18 h 50"/>
                  <a:gd name="T14" fmla="*/ 1 w 33"/>
                  <a:gd name="T15" fmla="*/ 23 h 50"/>
                  <a:gd name="T16" fmla="*/ 3 w 33"/>
                  <a:gd name="T17" fmla="*/ 28 h 50"/>
                  <a:gd name="T18" fmla="*/ 6 w 33"/>
                  <a:gd name="T19" fmla="*/ 33 h 50"/>
                  <a:gd name="T20" fmla="*/ 10 w 33"/>
                  <a:gd name="T21" fmla="*/ 37 h 50"/>
                  <a:gd name="T22" fmla="*/ 10 w 33"/>
                  <a:gd name="T23" fmla="*/ 37 h 50"/>
                  <a:gd name="T24" fmla="*/ 20 w 33"/>
                  <a:gd name="T25" fmla="*/ 44 h 50"/>
                  <a:gd name="T26" fmla="*/ 33 w 33"/>
                  <a:gd name="T2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3" h="50">
                    <a:moveTo>
                      <a:pt x="10" y="0"/>
                    </a:moveTo>
                    <a:lnTo>
                      <a:pt x="10" y="0"/>
                    </a:lnTo>
                    <a:lnTo>
                      <a:pt x="6" y="4"/>
                    </a:lnTo>
                    <a:lnTo>
                      <a:pt x="3" y="8"/>
                    </a:lnTo>
                    <a:lnTo>
                      <a:pt x="1" y="13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" y="23"/>
                    </a:lnTo>
                    <a:lnTo>
                      <a:pt x="3" y="28"/>
                    </a:lnTo>
                    <a:lnTo>
                      <a:pt x="6" y="33"/>
                    </a:lnTo>
                    <a:lnTo>
                      <a:pt x="10" y="37"/>
                    </a:lnTo>
                    <a:lnTo>
                      <a:pt x="10" y="37"/>
                    </a:lnTo>
                    <a:lnTo>
                      <a:pt x="20" y="44"/>
                    </a:lnTo>
                    <a:lnTo>
                      <a:pt x="33" y="5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6" name="Freeform 176"/>
              <p:cNvSpPr>
                <a:spLocks/>
              </p:cNvSpPr>
              <p:nvPr/>
            </p:nvSpPr>
            <p:spPr bwMode="auto">
              <a:xfrm>
                <a:off x="2888" y="1174"/>
                <a:ext cx="227" cy="66"/>
              </a:xfrm>
              <a:custGeom>
                <a:avLst/>
                <a:gdLst>
                  <a:gd name="T0" fmla="*/ 39 w 227"/>
                  <a:gd name="T1" fmla="*/ 66 h 66"/>
                  <a:gd name="T2" fmla="*/ 39 w 227"/>
                  <a:gd name="T3" fmla="*/ 66 h 66"/>
                  <a:gd name="T4" fmla="*/ 3 w 227"/>
                  <a:gd name="T5" fmla="*/ 66 h 66"/>
                  <a:gd name="T6" fmla="*/ 3 w 227"/>
                  <a:gd name="T7" fmla="*/ 66 h 66"/>
                  <a:gd name="T8" fmla="*/ 0 w 227"/>
                  <a:gd name="T9" fmla="*/ 57 h 66"/>
                  <a:gd name="T10" fmla="*/ 0 w 227"/>
                  <a:gd name="T11" fmla="*/ 49 h 66"/>
                  <a:gd name="T12" fmla="*/ 3 w 227"/>
                  <a:gd name="T13" fmla="*/ 41 h 66"/>
                  <a:gd name="T14" fmla="*/ 4 w 227"/>
                  <a:gd name="T15" fmla="*/ 34 h 66"/>
                  <a:gd name="T16" fmla="*/ 4 w 227"/>
                  <a:gd name="T17" fmla="*/ 34 h 66"/>
                  <a:gd name="T18" fmla="*/ 8 w 227"/>
                  <a:gd name="T19" fmla="*/ 30 h 66"/>
                  <a:gd name="T20" fmla="*/ 12 w 227"/>
                  <a:gd name="T21" fmla="*/ 25 h 66"/>
                  <a:gd name="T22" fmla="*/ 22 w 227"/>
                  <a:gd name="T23" fmla="*/ 18 h 66"/>
                  <a:gd name="T24" fmla="*/ 34 w 227"/>
                  <a:gd name="T25" fmla="*/ 12 h 66"/>
                  <a:gd name="T26" fmla="*/ 48 w 227"/>
                  <a:gd name="T27" fmla="*/ 8 h 66"/>
                  <a:gd name="T28" fmla="*/ 63 w 227"/>
                  <a:gd name="T29" fmla="*/ 4 h 66"/>
                  <a:gd name="T30" fmla="*/ 79 w 227"/>
                  <a:gd name="T31" fmla="*/ 2 h 66"/>
                  <a:gd name="T32" fmla="*/ 96 w 227"/>
                  <a:gd name="T33" fmla="*/ 1 h 66"/>
                  <a:gd name="T34" fmla="*/ 114 w 227"/>
                  <a:gd name="T35" fmla="*/ 0 h 66"/>
                  <a:gd name="T36" fmla="*/ 114 w 227"/>
                  <a:gd name="T37" fmla="*/ 0 h 66"/>
                  <a:gd name="T38" fmla="*/ 131 w 227"/>
                  <a:gd name="T39" fmla="*/ 1 h 66"/>
                  <a:gd name="T40" fmla="*/ 148 w 227"/>
                  <a:gd name="T41" fmla="*/ 2 h 66"/>
                  <a:gd name="T42" fmla="*/ 164 w 227"/>
                  <a:gd name="T43" fmla="*/ 4 h 66"/>
                  <a:gd name="T44" fmla="*/ 179 w 227"/>
                  <a:gd name="T45" fmla="*/ 8 h 66"/>
                  <a:gd name="T46" fmla="*/ 193 w 227"/>
                  <a:gd name="T47" fmla="*/ 12 h 66"/>
                  <a:gd name="T48" fmla="*/ 205 w 227"/>
                  <a:gd name="T49" fmla="*/ 18 h 66"/>
                  <a:gd name="T50" fmla="*/ 215 w 227"/>
                  <a:gd name="T51" fmla="*/ 25 h 66"/>
                  <a:gd name="T52" fmla="*/ 220 w 227"/>
                  <a:gd name="T53" fmla="*/ 30 h 66"/>
                  <a:gd name="T54" fmla="*/ 223 w 227"/>
                  <a:gd name="T55" fmla="*/ 34 h 66"/>
                  <a:gd name="T56" fmla="*/ 223 w 227"/>
                  <a:gd name="T57" fmla="*/ 34 h 66"/>
                  <a:gd name="T58" fmla="*/ 225 w 227"/>
                  <a:gd name="T59" fmla="*/ 41 h 66"/>
                  <a:gd name="T60" fmla="*/ 226 w 227"/>
                  <a:gd name="T61" fmla="*/ 49 h 66"/>
                  <a:gd name="T62" fmla="*/ 227 w 227"/>
                  <a:gd name="T63" fmla="*/ 57 h 66"/>
                  <a:gd name="T64" fmla="*/ 225 w 227"/>
                  <a:gd name="T65" fmla="*/ 66 h 66"/>
                  <a:gd name="T66" fmla="*/ 225 w 227"/>
                  <a:gd name="T67" fmla="*/ 66 h 66"/>
                  <a:gd name="T68" fmla="*/ 188 w 227"/>
                  <a:gd name="T6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27" h="66">
                    <a:moveTo>
                      <a:pt x="39" y="66"/>
                    </a:moveTo>
                    <a:lnTo>
                      <a:pt x="39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0" y="57"/>
                    </a:lnTo>
                    <a:lnTo>
                      <a:pt x="0" y="49"/>
                    </a:lnTo>
                    <a:lnTo>
                      <a:pt x="3" y="41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8" y="30"/>
                    </a:lnTo>
                    <a:lnTo>
                      <a:pt x="12" y="25"/>
                    </a:lnTo>
                    <a:lnTo>
                      <a:pt x="22" y="18"/>
                    </a:lnTo>
                    <a:lnTo>
                      <a:pt x="34" y="12"/>
                    </a:lnTo>
                    <a:lnTo>
                      <a:pt x="48" y="8"/>
                    </a:lnTo>
                    <a:lnTo>
                      <a:pt x="63" y="4"/>
                    </a:lnTo>
                    <a:lnTo>
                      <a:pt x="79" y="2"/>
                    </a:lnTo>
                    <a:lnTo>
                      <a:pt x="96" y="1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31" y="1"/>
                    </a:lnTo>
                    <a:lnTo>
                      <a:pt x="148" y="2"/>
                    </a:lnTo>
                    <a:lnTo>
                      <a:pt x="164" y="4"/>
                    </a:lnTo>
                    <a:lnTo>
                      <a:pt x="179" y="8"/>
                    </a:lnTo>
                    <a:lnTo>
                      <a:pt x="193" y="12"/>
                    </a:lnTo>
                    <a:lnTo>
                      <a:pt x="205" y="18"/>
                    </a:lnTo>
                    <a:lnTo>
                      <a:pt x="215" y="25"/>
                    </a:lnTo>
                    <a:lnTo>
                      <a:pt x="220" y="30"/>
                    </a:lnTo>
                    <a:lnTo>
                      <a:pt x="223" y="34"/>
                    </a:lnTo>
                    <a:lnTo>
                      <a:pt x="223" y="34"/>
                    </a:lnTo>
                    <a:lnTo>
                      <a:pt x="225" y="41"/>
                    </a:lnTo>
                    <a:lnTo>
                      <a:pt x="226" y="49"/>
                    </a:lnTo>
                    <a:lnTo>
                      <a:pt x="227" y="57"/>
                    </a:lnTo>
                    <a:lnTo>
                      <a:pt x="225" y="66"/>
                    </a:lnTo>
                    <a:lnTo>
                      <a:pt x="225" y="66"/>
                    </a:lnTo>
                    <a:lnTo>
                      <a:pt x="188" y="6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7" name="Freeform 177"/>
              <p:cNvSpPr>
                <a:spLocks/>
              </p:cNvSpPr>
              <p:nvPr/>
            </p:nvSpPr>
            <p:spPr bwMode="auto">
              <a:xfrm>
                <a:off x="4704" y="2660"/>
                <a:ext cx="118" cy="30"/>
              </a:xfrm>
              <a:custGeom>
                <a:avLst/>
                <a:gdLst>
                  <a:gd name="T0" fmla="*/ 118 w 118"/>
                  <a:gd name="T1" fmla="*/ 30 h 30"/>
                  <a:gd name="T2" fmla="*/ 118 w 118"/>
                  <a:gd name="T3" fmla="*/ 30 h 30"/>
                  <a:gd name="T4" fmla="*/ 107 w 118"/>
                  <a:gd name="T5" fmla="*/ 17 h 30"/>
                  <a:gd name="T6" fmla="*/ 102 w 118"/>
                  <a:gd name="T7" fmla="*/ 11 h 30"/>
                  <a:gd name="T8" fmla="*/ 102 w 118"/>
                  <a:gd name="T9" fmla="*/ 11 h 30"/>
                  <a:gd name="T10" fmla="*/ 98 w 118"/>
                  <a:gd name="T11" fmla="*/ 9 h 30"/>
                  <a:gd name="T12" fmla="*/ 94 w 118"/>
                  <a:gd name="T13" fmla="*/ 7 h 30"/>
                  <a:gd name="T14" fmla="*/ 84 w 118"/>
                  <a:gd name="T15" fmla="*/ 3 h 30"/>
                  <a:gd name="T16" fmla="*/ 72 w 118"/>
                  <a:gd name="T17" fmla="*/ 1 h 30"/>
                  <a:gd name="T18" fmla="*/ 59 w 118"/>
                  <a:gd name="T19" fmla="*/ 0 h 30"/>
                  <a:gd name="T20" fmla="*/ 59 w 118"/>
                  <a:gd name="T21" fmla="*/ 0 h 30"/>
                  <a:gd name="T22" fmla="*/ 46 w 118"/>
                  <a:gd name="T23" fmla="*/ 1 h 30"/>
                  <a:gd name="T24" fmla="*/ 35 w 118"/>
                  <a:gd name="T25" fmla="*/ 3 h 30"/>
                  <a:gd name="T26" fmla="*/ 24 w 118"/>
                  <a:gd name="T27" fmla="*/ 7 h 30"/>
                  <a:gd name="T28" fmla="*/ 20 w 118"/>
                  <a:gd name="T29" fmla="*/ 9 h 30"/>
                  <a:gd name="T30" fmla="*/ 17 w 118"/>
                  <a:gd name="T31" fmla="*/ 11 h 30"/>
                  <a:gd name="T32" fmla="*/ 17 w 118"/>
                  <a:gd name="T33" fmla="*/ 11 h 30"/>
                  <a:gd name="T34" fmla="*/ 11 w 118"/>
                  <a:gd name="T35" fmla="*/ 17 h 30"/>
                  <a:gd name="T36" fmla="*/ 0 w 118"/>
                  <a:gd name="T3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8" h="30">
                    <a:moveTo>
                      <a:pt x="118" y="30"/>
                    </a:moveTo>
                    <a:lnTo>
                      <a:pt x="118" y="30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102" y="11"/>
                    </a:lnTo>
                    <a:lnTo>
                      <a:pt x="98" y="9"/>
                    </a:lnTo>
                    <a:lnTo>
                      <a:pt x="94" y="7"/>
                    </a:lnTo>
                    <a:lnTo>
                      <a:pt x="84" y="3"/>
                    </a:lnTo>
                    <a:lnTo>
                      <a:pt x="72" y="1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46" y="1"/>
                    </a:lnTo>
                    <a:lnTo>
                      <a:pt x="35" y="3"/>
                    </a:lnTo>
                    <a:lnTo>
                      <a:pt x="24" y="7"/>
                    </a:lnTo>
                    <a:lnTo>
                      <a:pt x="20" y="9"/>
                    </a:lnTo>
                    <a:lnTo>
                      <a:pt x="17" y="11"/>
                    </a:lnTo>
                    <a:lnTo>
                      <a:pt x="17" y="11"/>
                    </a:lnTo>
                    <a:lnTo>
                      <a:pt x="11" y="17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8" name="Freeform 178"/>
              <p:cNvSpPr>
                <a:spLocks/>
              </p:cNvSpPr>
              <p:nvPr/>
            </p:nvSpPr>
            <p:spPr bwMode="auto">
              <a:xfrm>
                <a:off x="4727" y="2580"/>
                <a:ext cx="72" cy="72"/>
              </a:xfrm>
              <a:custGeom>
                <a:avLst/>
                <a:gdLst>
                  <a:gd name="T0" fmla="*/ 36 w 72"/>
                  <a:gd name="T1" fmla="*/ 72 h 72"/>
                  <a:gd name="T2" fmla="*/ 36 w 72"/>
                  <a:gd name="T3" fmla="*/ 72 h 72"/>
                  <a:gd name="T4" fmla="*/ 44 w 72"/>
                  <a:gd name="T5" fmla="*/ 72 h 72"/>
                  <a:gd name="T6" fmla="*/ 50 w 72"/>
                  <a:gd name="T7" fmla="*/ 69 h 72"/>
                  <a:gd name="T8" fmla="*/ 56 w 72"/>
                  <a:gd name="T9" fmla="*/ 65 h 72"/>
                  <a:gd name="T10" fmla="*/ 62 w 72"/>
                  <a:gd name="T11" fmla="*/ 61 h 72"/>
                  <a:gd name="T12" fmla="*/ 66 w 72"/>
                  <a:gd name="T13" fmla="*/ 56 h 72"/>
                  <a:gd name="T14" fmla="*/ 69 w 72"/>
                  <a:gd name="T15" fmla="*/ 50 h 72"/>
                  <a:gd name="T16" fmla="*/ 71 w 72"/>
                  <a:gd name="T17" fmla="*/ 43 h 72"/>
                  <a:gd name="T18" fmla="*/ 72 w 72"/>
                  <a:gd name="T19" fmla="*/ 36 h 72"/>
                  <a:gd name="T20" fmla="*/ 72 w 72"/>
                  <a:gd name="T21" fmla="*/ 36 h 72"/>
                  <a:gd name="T22" fmla="*/ 71 w 72"/>
                  <a:gd name="T23" fmla="*/ 28 h 72"/>
                  <a:gd name="T24" fmla="*/ 69 w 72"/>
                  <a:gd name="T25" fmla="*/ 21 h 72"/>
                  <a:gd name="T26" fmla="*/ 66 w 72"/>
                  <a:gd name="T27" fmla="*/ 15 h 72"/>
                  <a:gd name="T28" fmla="*/ 62 w 72"/>
                  <a:gd name="T29" fmla="*/ 10 h 72"/>
                  <a:gd name="T30" fmla="*/ 56 w 72"/>
                  <a:gd name="T31" fmla="*/ 6 h 72"/>
                  <a:gd name="T32" fmla="*/ 50 w 72"/>
                  <a:gd name="T33" fmla="*/ 3 h 72"/>
                  <a:gd name="T34" fmla="*/ 44 w 72"/>
                  <a:gd name="T35" fmla="*/ 1 h 72"/>
                  <a:gd name="T36" fmla="*/ 36 w 72"/>
                  <a:gd name="T37" fmla="*/ 0 h 72"/>
                  <a:gd name="T38" fmla="*/ 36 w 72"/>
                  <a:gd name="T39" fmla="*/ 0 h 72"/>
                  <a:gd name="T40" fmla="*/ 29 w 72"/>
                  <a:gd name="T41" fmla="*/ 1 h 72"/>
                  <a:gd name="T42" fmla="*/ 22 w 72"/>
                  <a:gd name="T43" fmla="*/ 3 h 72"/>
                  <a:gd name="T44" fmla="*/ 16 w 72"/>
                  <a:gd name="T45" fmla="*/ 6 h 72"/>
                  <a:gd name="T46" fmla="*/ 11 w 72"/>
                  <a:gd name="T47" fmla="*/ 10 h 72"/>
                  <a:gd name="T48" fmla="*/ 7 w 72"/>
                  <a:gd name="T49" fmla="*/ 15 h 72"/>
                  <a:gd name="T50" fmla="*/ 2 w 72"/>
                  <a:gd name="T51" fmla="*/ 21 h 72"/>
                  <a:gd name="T52" fmla="*/ 0 w 72"/>
                  <a:gd name="T53" fmla="*/ 28 h 72"/>
                  <a:gd name="T54" fmla="*/ 0 w 72"/>
                  <a:gd name="T55" fmla="*/ 36 h 72"/>
                  <a:gd name="T56" fmla="*/ 0 w 72"/>
                  <a:gd name="T57" fmla="*/ 36 h 72"/>
                  <a:gd name="T58" fmla="*/ 0 w 72"/>
                  <a:gd name="T59" fmla="*/ 43 h 72"/>
                  <a:gd name="T60" fmla="*/ 2 w 72"/>
                  <a:gd name="T61" fmla="*/ 50 h 72"/>
                  <a:gd name="T62" fmla="*/ 7 w 72"/>
                  <a:gd name="T63" fmla="*/ 56 h 72"/>
                  <a:gd name="T64" fmla="*/ 11 w 72"/>
                  <a:gd name="T65" fmla="*/ 61 h 72"/>
                  <a:gd name="T66" fmla="*/ 16 w 72"/>
                  <a:gd name="T67" fmla="*/ 65 h 72"/>
                  <a:gd name="T68" fmla="*/ 22 w 72"/>
                  <a:gd name="T69" fmla="*/ 69 h 72"/>
                  <a:gd name="T70" fmla="*/ 29 w 72"/>
                  <a:gd name="T71" fmla="*/ 72 h 72"/>
                  <a:gd name="T72" fmla="*/ 36 w 72"/>
                  <a:gd name="T73" fmla="*/ 72 h 72"/>
                  <a:gd name="T74" fmla="*/ 36 w 72"/>
                  <a:gd name="T7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2">
                    <a:moveTo>
                      <a:pt x="36" y="72"/>
                    </a:moveTo>
                    <a:lnTo>
                      <a:pt x="36" y="72"/>
                    </a:lnTo>
                    <a:lnTo>
                      <a:pt x="44" y="72"/>
                    </a:lnTo>
                    <a:lnTo>
                      <a:pt x="50" y="69"/>
                    </a:lnTo>
                    <a:lnTo>
                      <a:pt x="56" y="65"/>
                    </a:lnTo>
                    <a:lnTo>
                      <a:pt x="62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1" y="28"/>
                    </a:lnTo>
                    <a:lnTo>
                      <a:pt x="69" y="21"/>
                    </a:lnTo>
                    <a:lnTo>
                      <a:pt x="66" y="15"/>
                    </a:lnTo>
                    <a:lnTo>
                      <a:pt x="62" y="10"/>
                    </a:lnTo>
                    <a:lnTo>
                      <a:pt x="56" y="6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1" y="10"/>
                    </a:lnTo>
                    <a:lnTo>
                      <a:pt x="7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43"/>
                    </a:lnTo>
                    <a:lnTo>
                      <a:pt x="2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6" y="65"/>
                    </a:lnTo>
                    <a:lnTo>
                      <a:pt x="22" y="69"/>
                    </a:lnTo>
                    <a:lnTo>
                      <a:pt x="29" y="72"/>
                    </a:lnTo>
                    <a:lnTo>
                      <a:pt x="36" y="72"/>
                    </a:lnTo>
                    <a:lnTo>
                      <a:pt x="36" y="7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9" name="Freeform 179"/>
              <p:cNvSpPr>
                <a:spLocks/>
              </p:cNvSpPr>
              <p:nvPr/>
            </p:nvSpPr>
            <p:spPr bwMode="auto">
              <a:xfrm>
                <a:off x="4665" y="2668"/>
                <a:ext cx="243" cy="125"/>
              </a:xfrm>
              <a:custGeom>
                <a:avLst/>
                <a:gdLst>
                  <a:gd name="T0" fmla="*/ 175 w 243"/>
                  <a:gd name="T1" fmla="*/ 3 h 125"/>
                  <a:gd name="T2" fmla="*/ 175 w 243"/>
                  <a:gd name="T3" fmla="*/ 3 h 125"/>
                  <a:gd name="T4" fmla="*/ 172 w 243"/>
                  <a:gd name="T5" fmla="*/ 1 h 125"/>
                  <a:gd name="T6" fmla="*/ 170 w 243"/>
                  <a:gd name="T7" fmla="*/ 0 h 125"/>
                  <a:gd name="T8" fmla="*/ 168 w 243"/>
                  <a:gd name="T9" fmla="*/ 0 h 125"/>
                  <a:gd name="T10" fmla="*/ 166 w 243"/>
                  <a:gd name="T11" fmla="*/ 1 h 125"/>
                  <a:gd name="T12" fmla="*/ 165 w 243"/>
                  <a:gd name="T13" fmla="*/ 3 h 125"/>
                  <a:gd name="T14" fmla="*/ 165 w 243"/>
                  <a:gd name="T15" fmla="*/ 6 h 125"/>
                  <a:gd name="T16" fmla="*/ 164 w 243"/>
                  <a:gd name="T17" fmla="*/ 9 h 125"/>
                  <a:gd name="T18" fmla="*/ 165 w 243"/>
                  <a:gd name="T19" fmla="*/ 12 h 125"/>
                  <a:gd name="T20" fmla="*/ 170 w 243"/>
                  <a:gd name="T21" fmla="*/ 32 h 125"/>
                  <a:gd name="T22" fmla="*/ 0 w 243"/>
                  <a:gd name="T23" fmla="*/ 32 h 125"/>
                  <a:gd name="T24" fmla="*/ 0 w 243"/>
                  <a:gd name="T25" fmla="*/ 93 h 125"/>
                  <a:gd name="T26" fmla="*/ 170 w 243"/>
                  <a:gd name="T27" fmla="*/ 93 h 125"/>
                  <a:gd name="T28" fmla="*/ 165 w 243"/>
                  <a:gd name="T29" fmla="*/ 112 h 125"/>
                  <a:gd name="T30" fmla="*/ 165 w 243"/>
                  <a:gd name="T31" fmla="*/ 112 h 125"/>
                  <a:gd name="T32" fmla="*/ 164 w 243"/>
                  <a:gd name="T33" fmla="*/ 115 h 125"/>
                  <a:gd name="T34" fmla="*/ 165 w 243"/>
                  <a:gd name="T35" fmla="*/ 118 h 125"/>
                  <a:gd name="T36" fmla="*/ 165 w 243"/>
                  <a:gd name="T37" fmla="*/ 121 h 125"/>
                  <a:gd name="T38" fmla="*/ 166 w 243"/>
                  <a:gd name="T39" fmla="*/ 122 h 125"/>
                  <a:gd name="T40" fmla="*/ 168 w 243"/>
                  <a:gd name="T41" fmla="*/ 125 h 125"/>
                  <a:gd name="T42" fmla="*/ 170 w 243"/>
                  <a:gd name="T43" fmla="*/ 125 h 125"/>
                  <a:gd name="T44" fmla="*/ 172 w 243"/>
                  <a:gd name="T45" fmla="*/ 123 h 125"/>
                  <a:gd name="T46" fmla="*/ 175 w 243"/>
                  <a:gd name="T47" fmla="*/ 121 h 125"/>
                  <a:gd name="T48" fmla="*/ 175 w 243"/>
                  <a:gd name="T49" fmla="*/ 121 h 125"/>
                  <a:gd name="T50" fmla="*/ 243 w 243"/>
                  <a:gd name="T51" fmla="*/ 62 h 125"/>
                  <a:gd name="T52" fmla="*/ 243 w 243"/>
                  <a:gd name="T53" fmla="*/ 62 h 125"/>
                  <a:gd name="T54" fmla="*/ 175 w 243"/>
                  <a:gd name="T55" fmla="*/ 3 h 125"/>
                  <a:gd name="T56" fmla="*/ 175 w 243"/>
                  <a:gd name="T57" fmla="*/ 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43" h="125">
                    <a:moveTo>
                      <a:pt x="175" y="3"/>
                    </a:moveTo>
                    <a:lnTo>
                      <a:pt x="175" y="3"/>
                    </a:lnTo>
                    <a:lnTo>
                      <a:pt x="172" y="1"/>
                    </a:lnTo>
                    <a:lnTo>
                      <a:pt x="170" y="0"/>
                    </a:lnTo>
                    <a:lnTo>
                      <a:pt x="168" y="0"/>
                    </a:lnTo>
                    <a:lnTo>
                      <a:pt x="166" y="1"/>
                    </a:lnTo>
                    <a:lnTo>
                      <a:pt x="165" y="3"/>
                    </a:lnTo>
                    <a:lnTo>
                      <a:pt x="165" y="6"/>
                    </a:lnTo>
                    <a:lnTo>
                      <a:pt x="164" y="9"/>
                    </a:lnTo>
                    <a:lnTo>
                      <a:pt x="165" y="12"/>
                    </a:lnTo>
                    <a:lnTo>
                      <a:pt x="170" y="32"/>
                    </a:lnTo>
                    <a:lnTo>
                      <a:pt x="0" y="32"/>
                    </a:lnTo>
                    <a:lnTo>
                      <a:pt x="0" y="93"/>
                    </a:lnTo>
                    <a:lnTo>
                      <a:pt x="170" y="93"/>
                    </a:lnTo>
                    <a:lnTo>
                      <a:pt x="165" y="112"/>
                    </a:lnTo>
                    <a:lnTo>
                      <a:pt x="165" y="112"/>
                    </a:lnTo>
                    <a:lnTo>
                      <a:pt x="164" y="115"/>
                    </a:lnTo>
                    <a:lnTo>
                      <a:pt x="165" y="118"/>
                    </a:lnTo>
                    <a:lnTo>
                      <a:pt x="165" y="121"/>
                    </a:lnTo>
                    <a:lnTo>
                      <a:pt x="166" y="122"/>
                    </a:lnTo>
                    <a:lnTo>
                      <a:pt x="168" y="125"/>
                    </a:lnTo>
                    <a:lnTo>
                      <a:pt x="170" y="125"/>
                    </a:lnTo>
                    <a:lnTo>
                      <a:pt x="172" y="123"/>
                    </a:lnTo>
                    <a:lnTo>
                      <a:pt x="175" y="121"/>
                    </a:lnTo>
                    <a:lnTo>
                      <a:pt x="175" y="121"/>
                    </a:lnTo>
                    <a:lnTo>
                      <a:pt x="243" y="62"/>
                    </a:lnTo>
                    <a:lnTo>
                      <a:pt x="243" y="62"/>
                    </a:lnTo>
                    <a:lnTo>
                      <a:pt x="175" y="3"/>
                    </a:lnTo>
                    <a:lnTo>
                      <a:pt x="175" y="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0" name="Freeform 180"/>
              <p:cNvSpPr>
                <a:spLocks/>
              </p:cNvSpPr>
              <p:nvPr/>
            </p:nvSpPr>
            <p:spPr bwMode="auto">
              <a:xfrm>
                <a:off x="4729" y="2769"/>
                <a:ext cx="68" cy="77"/>
              </a:xfrm>
              <a:custGeom>
                <a:avLst/>
                <a:gdLst>
                  <a:gd name="T0" fmla="*/ 0 w 68"/>
                  <a:gd name="T1" fmla="*/ 0 h 77"/>
                  <a:gd name="T2" fmla="*/ 0 w 68"/>
                  <a:gd name="T3" fmla="*/ 0 h 77"/>
                  <a:gd name="T4" fmla="*/ 7 w 68"/>
                  <a:gd name="T5" fmla="*/ 43 h 77"/>
                  <a:gd name="T6" fmla="*/ 12 w 68"/>
                  <a:gd name="T7" fmla="*/ 68 h 77"/>
                  <a:gd name="T8" fmla="*/ 12 w 68"/>
                  <a:gd name="T9" fmla="*/ 68 h 77"/>
                  <a:gd name="T10" fmla="*/ 13 w 68"/>
                  <a:gd name="T11" fmla="*/ 73 h 77"/>
                  <a:gd name="T12" fmla="*/ 14 w 68"/>
                  <a:gd name="T13" fmla="*/ 75 h 77"/>
                  <a:gd name="T14" fmla="*/ 16 w 68"/>
                  <a:gd name="T15" fmla="*/ 76 h 77"/>
                  <a:gd name="T16" fmla="*/ 18 w 68"/>
                  <a:gd name="T17" fmla="*/ 77 h 77"/>
                  <a:gd name="T18" fmla="*/ 50 w 68"/>
                  <a:gd name="T19" fmla="*/ 77 h 77"/>
                  <a:gd name="T20" fmla="*/ 50 w 68"/>
                  <a:gd name="T21" fmla="*/ 77 h 77"/>
                  <a:gd name="T22" fmla="*/ 53 w 68"/>
                  <a:gd name="T23" fmla="*/ 76 h 77"/>
                  <a:gd name="T24" fmla="*/ 54 w 68"/>
                  <a:gd name="T25" fmla="*/ 75 h 77"/>
                  <a:gd name="T26" fmla="*/ 56 w 68"/>
                  <a:gd name="T27" fmla="*/ 73 h 77"/>
                  <a:gd name="T28" fmla="*/ 57 w 68"/>
                  <a:gd name="T29" fmla="*/ 68 h 77"/>
                  <a:gd name="T30" fmla="*/ 57 w 68"/>
                  <a:gd name="T31" fmla="*/ 68 h 77"/>
                  <a:gd name="T32" fmla="*/ 62 w 68"/>
                  <a:gd name="T33" fmla="*/ 39 h 77"/>
                  <a:gd name="T34" fmla="*/ 68 w 68"/>
                  <a:gd name="T3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8" h="77">
                    <a:moveTo>
                      <a:pt x="0" y="0"/>
                    </a:moveTo>
                    <a:lnTo>
                      <a:pt x="0" y="0"/>
                    </a:lnTo>
                    <a:lnTo>
                      <a:pt x="7" y="43"/>
                    </a:lnTo>
                    <a:lnTo>
                      <a:pt x="12" y="68"/>
                    </a:lnTo>
                    <a:lnTo>
                      <a:pt x="12" y="68"/>
                    </a:lnTo>
                    <a:lnTo>
                      <a:pt x="13" y="73"/>
                    </a:lnTo>
                    <a:lnTo>
                      <a:pt x="14" y="75"/>
                    </a:lnTo>
                    <a:lnTo>
                      <a:pt x="16" y="76"/>
                    </a:lnTo>
                    <a:lnTo>
                      <a:pt x="18" y="77"/>
                    </a:lnTo>
                    <a:lnTo>
                      <a:pt x="50" y="77"/>
                    </a:lnTo>
                    <a:lnTo>
                      <a:pt x="50" y="77"/>
                    </a:lnTo>
                    <a:lnTo>
                      <a:pt x="53" y="76"/>
                    </a:lnTo>
                    <a:lnTo>
                      <a:pt x="54" y="75"/>
                    </a:lnTo>
                    <a:lnTo>
                      <a:pt x="56" y="73"/>
                    </a:lnTo>
                    <a:lnTo>
                      <a:pt x="57" y="68"/>
                    </a:lnTo>
                    <a:lnTo>
                      <a:pt x="57" y="68"/>
                    </a:lnTo>
                    <a:lnTo>
                      <a:pt x="62" y="39"/>
                    </a:lnTo>
                    <a:lnTo>
                      <a:pt x="6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1" name="Rectangle 181"/>
              <p:cNvSpPr>
                <a:spLocks noChangeArrowheads="1"/>
              </p:cNvSpPr>
              <p:nvPr/>
            </p:nvSpPr>
            <p:spPr bwMode="auto">
              <a:xfrm>
                <a:off x="908" y="1538"/>
                <a:ext cx="1" cy="1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2" name="Freeform 182"/>
              <p:cNvSpPr>
                <a:spLocks noEditPoints="1"/>
              </p:cNvSpPr>
              <p:nvPr/>
            </p:nvSpPr>
            <p:spPr bwMode="auto">
              <a:xfrm>
                <a:off x="825" y="1244"/>
                <a:ext cx="166" cy="165"/>
              </a:xfrm>
              <a:custGeom>
                <a:avLst/>
                <a:gdLst>
                  <a:gd name="T0" fmla="*/ 83 w 166"/>
                  <a:gd name="T1" fmla="*/ 165 h 165"/>
                  <a:gd name="T2" fmla="*/ 95 w 166"/>
                  <a:gd name="T3" fmla="*/ 158 h 165"/>
                  <a:gd name="T4" fmla="*/ 108 w 166"/>
                  <a:gd name="T5" fmla="*/ 144 h 165"/>
                  <a:gd name="T6" fmla="*/ 122 w 166"/>
                  <a:gd name="T7" fmla="*/ 142 h 165"/>
                  <a:gd name="T8" fmla="*/ 133 w 166"/>
                  <a:gd name="T9" fmla="*/ 148 h 165"/>
                  <a:gd name="T10" fmla="*/ 148 w 166"/>
                  <a:gd name="T11" fmla="*/ 132 h 165"/>
                  <a:gd name="T12" fmla="*/ 142 w 166"/>
                  <a:gd name="T13" fmla="*/ 114 h 165"/>
                  <a:gd name="T14" fmla="*/ 147 w 166"/>
                  <a:gd name="T15" fmla="*/ 101 h 165"/>
                  <a:gd name="T16" fmla="*/ 165 w 166"/>
                  <a:gd name="T17" fmla="*/ 92 h 165"/>
                  <a:gd name="T18" fmla="*/ 165 w 166"/>
                  <a:gd name="T19" fmla="*/ 72 h 165"/>
                  <a:gd name="T20" fmla="*/ 153 w 166"/>
                  <a:gd name="T21" fmla="*/ 67 h 165"/>
                  <a:gd name="T22" fmla="*/ 144 w 166"/>
                  <a:gd name="T23" fmla="*/ 56 h 165"/>
                  <a:gd name="T24" fmla="*/ 144 w 166"/>
                  <a:gd name="T25" fmla="*/ 37 h 165"/>
                  <a:gd name="T26" fmla="*/ 141 w 166"/>
                  <a:gd name="T27" fmla="*/ 23 h 165"/>
                  <a:gd name="T28" fmla="*/ 128 w 166"/>
                  <a:gd name="T29" fmla="*/ 20 h 165"/>
                  <a:gd name="T30" fmla="*/ 108 w 166"/>
                  <a:gd name="T31" fmla="*/ 20 h 165"/>
                  <a:gd name="T32" fmla="*/ 98 w 166"/>
                  <a:gd name="T33" fmla="*/ 12 h 165"/>
                  <a:gd name="T34" fmla="*/ 93 w 166"/>
                  <a:gd name="T35" fmla="*/ 0 h 165"/>
                  <a:gd name="T36" fmla="*/ 72 w 166"/>
                  <a:gd name="T37" fmla="*/ 0 h 165"/>
                  <a:gd name="T38" fmla="*/ 63 w 166"/>
                  <a:gd name="T39" fmla="*/ 17 h 165"/>
                  <a:gd name="T40" fmla="*/ 51 w 166"/>
                  <a:gd name="T41" fmla="*/ 22 h 165"/>
                  <a:gd name="T42" fmla="*/ 32 w 166"/>
                  <a:gd name="T43" fmla="*/ 16 h 165"/>
                  <a:gd name="T44" fmla="*/ 18 w 166"/>
                  <a:gd name="T45" fmla="*/ 32 h 165"/>
                  <a:gd name="T46" fmla="*/ 23 w 166"/>
                  <a:gd name="T47" fmla="*/ 43 h 165"/>
                  <a:gd name="T48" fmla="*/ 21 w 166"/>
                  <a:gd name="T49" fmla="*/ 56 h 165"/>
                  <a:gd name="T50" fmla="*/ 8 w 166"/>
                  <a:gd name="T51" fmla="*/ 70 h 165"/>
                  <a:gd name="T52" fmla="*/ 0 w 166"/>
                  <a:gd name="T53" fmla="*/ 82 h 165"/>
                  <a:gd name="T54" fmla="*/ 8 w 166"/>
                  <a:gd name="T55" fmla="*/ 94 h 165"/>
                  <a:gd name="T56" fmla="*/ 21 w 166"/>
                  <a:gd name="T57" fmla="*/ 108 h 165"/>
                  <a:gd name="T58" fmla="*/ 23 w 166"/>
                  <a:gd name="T59" fmla="*/ 121 h 165"/>
                  <a:gd name="T60" fmla="*/ 18 w 166"/>
                  <a:gd name="T61" fmla="*/ 132 h 165"/>
                  <a:gd name="T62" fmla="*/ 32 w 166"/>
                  <a:gd name="T63" fmla="*/ 148 h 165"/>
                  <a:gd name="T64" fmla="*/ 51 w 166"/>
                  <a:gd name="T65" fmla="*/ 142 h 165"/>
                  <a:gd name="T66" fmla="*/ 63 w 166"/>
                  <a:gd name="T67" fmla="*/ 147 h 165"/>
                  <a:gd name="T68" fmla="*/ 72 w 166"/>
                  <a:gd name="T69" fmla="*/ 164 h 165"/>
                  <a:gd name="T70" fmla="*/ 58 w 166"/>
                  <a:gd name="T71" fmla="*/ 82 h 165"/>
                  <a:gd name="T72" fmla="*/ 63 w 166"/>
                  <a:gd name="T73" fmla="*/ 69 h 165"/>
                  <a:gd name="T74" fmla="*/ 73 w 166"/>
                  <a:gd name="T75" fmla="*/ 59 h 165"/>
                  <a:gd name="T76" fmla="*/ 83 w 166"/>
                  <a:gd name="T77" fmla="*/ 57 h 165"/>
                  <a:gd name="T78" fmla="*/ 97 w 166"/>
                  <a:gd name="T79" fmla="*/ 61 h 165"/>
                  <a:gd name="T80" fmla="*/ 105 w 166"/>
                  <a:gd name="T81" fmla="*/ 73 h 165"/>
                  <a:gd name="T82" fmla="*/ 107 w 166"/>
                  <a:gd name="T83" fmla="*/ 82 h 165"/>
                  <a:gd name="T84" fmla="*/ 103 w 166"/>
                  <a:gd name="T85" fmla="*/ 95 h 165"/>
                  <a:gd name="T86" fmla="*/ 93 w 166"/>
                  <a:gd name="T87" fmla="*/ 105 h 165"/>
                  <a:gd name="T88" fmla="*/ 83 w 166"/>
                  <a:gd name="T89" fmla="*/ 107 h 165"/>
                  <a:gd name="T90" fmla="*/ 69 w 166"/>
                  <a:gd name="T91" fmla="*/ 102 h 165"/>
                  <a:gd name="T92" fmla="*/ 60 w 166"/>
                  <a:gd name="T93" fmla="*/ 91 h 165"/>
                  <a:gd name="T94" fmla="*/ 58 w 166"/>
                  <a:gd name="T95" fmla="*/ 82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66" h="165">
                    <a:moveTo>
                      <a:pt x="72" y="164"/>
                    </a:moveTo>
                    <a:lnTo>
                      <a:pt x="72" y="164"/>
                    </a:lnTo>
                    <a:lnTo>
                      <a:pt x="83" y="165"/>
                    </a:lnTo>
                    <a:lnTo>
                      <a:pt x="93" y="164"/>
                    </a:lnTo>
                    <a:lnTo>
                      <a:pt x="93" y="164"/>
                    </a:lnTo>
                    <a:lnTo>
                      <a:pt x="95" y="158"/>
                    </a:lnTo>
                    <a:lnTo>
                      <a:pt x="98" y="152"/>
                    </a:lnTo>
                    <a:lnTo>
                      <a:pt x="102" y="147"/>
                    </a:lnTo>
                    <a:lnTo>
                      <a:pt x="108" y="144"/>
                    </a:lnTo>
                    <a:lnTo>
                      <a:pt x="108" y="144"/>
                    </a:lnTo>
                    <a:lnTo>
                      <a:pt x="115" y="142"/>
                    </a:lnTo>
                    <a:lnTo>
                      <a:pt x="122" y="142"/>
                    </a:lnTo>
                    <a:lnTo>
                      <a:pt x="128" y="144"/>
                    </a:lnTo>
                    <a:lnTo>
                      <a:pt x="133" y="148"/>
                    </a:lnTo>
                    <a:lnTo>
                      <a:pt x="133" y="148"/>
                    </a:lnTo>
                    <a:lnTo>
                      <a:pt x="141" y="141"/>
                    </a:lnTo>
                    <a:lnTo>
                      <a:pt x="148" y="132"/>
                    </a:lnTo>
                    <a:lnTo>
                      <a:pt x="148" y="132"/>
                    </a:lnTo>
                    <a:lnTo>
                      <a:pt x="144" y="127"/>
                    </a:lnTo>
                    <a:lnTo>
                      <a:pt x="143" y="121"/>
                    </a:lnTo>
                    <a:lnTo>
                      <a:pt x="142" y="114"/>
                    </a:lnTo>
                    <a:lnTo>
                      <a:pt x="144" y="108"/>
                    </a:lnTo>
                    <a:lnTo>
                      <a:pt x="144" y="108"/>
                    </a:lnTo>
                    <a:lnTo>
                      <a:pt x="147" y="101"/>
                    </a:lnTo>
                    <a:lnTo>
                      <a:pt x="153" y="97"/>
                    </a:lnTo>
                    <a:lnTo>
                      <a:pt x="159" y="94"/>
                    </a:lnTo>
                    <a:lnTo>
                      <a:pt x="165" y="92"/>
                    </a:lnTo>
                    <a:lnTo>
                      <a:pt x="165" y="92"/>
                    </a:lnTo>
                    <a:lnTo>
                      <a:pt x="166" y="82"/>
                    </a:lnTo>
                    <a:lnTo>
                      <a:pt x="165" y="72"/>
                    </a:lnTo>
                    <a:lnTo>
                      <a:pt x="165" y="72"/>
                    </a:lnTo>
                    <a:lnTo>
                      <a:pt x="159" y="70"/>
                    </a:lnTo>
                    <a:lnTo>
                      <a:pt x="153" y="67"/>
                    </a:lnTo>
                    <a:lnTo>
                      <a:pt x="147" y="62"/>
                    </a:lnTo>
                    <a:lnTo>
                      <a:pt x="144" y="56"/>
                    </a:lnTo>
                    <a:lnTo>
                      <a:pt x="144" y="56"/>
                    </a:lnTo>
                    <a:lnTo>
                      <a:pt x="142" y="50"/>
                    </a:lnTo>
                    <a:lnTo>
                      <a:pt x="143" y="43"/>
                    </a:lnTo>
                    <a:lnTo>
                      <a:pt x="144" y="37"/>
                    </a:lnTo>
                    <a:lnTo>
                      <a:pt x="148" y="32"/>
                    </a:lnTo>
                    <a:lnTo>
                      <a:pt x="148" y="32"/>
                    </a:lnTo>
                    <a:lnTo>
                      <a:pt x="141" y="23"/>
                    </a:lnTo>
                    <a:lnTo>
                      <a:pt x="133" y="16"/>
                    </a:lnTo>
                    <a:lnTo>
                      <a:pt x="133" y="16"/>
                    </a:lnTo>
                    <a:lnTo>
                      <a:pt x="128" y="20"/>
                    </a:lnTo>
                    <a:lnTo>
                      <a:pt x="122" y="22"/>
                    </a:lnTo>
                    <a:lnTo>
                      <a:pt x="115" y="22"/>
                    </a:lnTo>
                    <a:lnTo>
                      <a:pt x="108" y="20"/>
                    </a:lnTo>
                    <a:lnTo>
                      <a:pt x="108" y="20"/>
                    </a:lnTo>
                    <a:lnTo>
                      <a:pt x="102" y="17"/>
                    </a:lnTo>
                    <a:lnTo>
                      <a:pt x="98" y="12"/>
                    </a:lnTo>
                    <a:lnTo>
                      <a:pt x="95" y="6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83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1" y="6"/>
                    </a:lnTo>
                    <a:lnTo>
                      <a:pt x="68" y="12"/>
                    </a:lnTo>
                    <a:lnTo>
                      <a:pt x="63" y="17"/>
                    </a:lnTo>
                    <a:lnTo>
                      <a:pt x="57" y="20"/>
                    </a:lnTo>
                    <a:lnTo>
                      <a:pt x="57" y="20"/>
                    </a:lnTo>
                    <a:lnTo>
                      <a:pt x="51" y="22"/>
                    </a:lnTo>
                    <a:lnTo>
                      <a:pt x="44" y="22"/>
                    </a:lnTo>
                    <a:lnTo>
                      <a:pt x="37" y="20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24" y="23"/>
                    </a:lnTo>
                    <a:lnTo>
                      <a:pt x="18" y="32"/>
                    </a:lnTo>
                    <a:lnTo>
                      <a:pt x="18" y="32"/>
                    </a:lnTo>
                    <a:lnTo>
                      <a:pt x="21" y="37"/>
                    </a:lnTo>
                    <a:lnTo>
                      <a:pt x="23" y="43"/>
                    </a:lnTo>
                    <a:lnTo>
                      <a:pt x="23" y="50"/>
                    </a:lnTo>
                    <a:lnTo>
                      <a:pt x="21" y="56"/>
                    </a:lnTo>
                    <a:lnTo>
                      <a:pt x="21" y="56"/>
                    </a:lnTo>
                    <a:lnTo>
                      <a:pt x="18" y="62"/>
                    </a:lnTo>
                    <a:lnTo>
                      <a:pt x="13" y="67"/>
                    </a:lnTo>
                    <a:lnTo>
                      <a:pt x="8" y="70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82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8" y="94"/>
                    </a:lnTo>
                    <a:lnTo>
                      <a:pt x="13" y="97"/>
                    </a:lnTo>
                    <a:lnTo>
                      <a:pt x="18" y="101"/>
                    </a:lnTo>
                    <a:lnTo>
                      <a:pt x="21" y="108"/>
                    </a:lnTo>
                    <a:lnTo>
                      <a:pt x="21" y="108"/>
                    </a:lnTo>
                    <a:lnTo>
                      <a:pt x="23" y="114"/>
                    </a:lnTo>
                    <a:lnTo>
                      <a:pt x="23" y="121"/>
                    </a:lnTo>
                    <a:lnTo>
                      <a:pt x="21" y="127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24" y="141"/>
                    </a:lnTo>
                    <a:lnTo>
                      <a:pt x="32" y="148"/>
                    </a:lnTo>
                    <a:lnTo>
                      <a:pt x="32" y="148"/>
                    </a:lnTo>
                    <a:lnTo>
                      <a:pt x="37" y="144"/>
                    </a:lnTo>
                    <a:lnTo>
                      <a:pt x="44" y="142"/>
                    </a:lnTo>
                    <a:lnTo>
                      <a:pt x="51" y="142"/>
                    </a:lnTo>
                    <a:lnTo>
                      <a:pt x="57" y="144"/>
                    </a:lnTo>
                    <a:lnTo>
                      <a:pt x="57" y="144"/>
                    </a:lnTo>
                    <a:lnTo>
                      <a:pt x="63" y="147"/>
                    </a:lnTo>
                    <a:lnTo>
                      <a:pt x="68" y="152"/>
                    </a:lnTo>
                    <a:lnTo>
                      <a:pt x="71" y="158"/>
                    </a:lnTo>
                    <a:lnTo>
                      <a:pt x="72" y="164"/>
                    </a:lnTo>
                    <a:lnTo>
                      <a:pt x="72" y="164"/>
                    </a:lnTo>
                    <a:close/>
                    <a:moveTo>
                      <a:pt x="58" y="82"/>
                    </a:moveTo>
                    <a:lnTo>
                      <a:pt x="58" y="82"/>
                    </a:lnTo>
                    <a:lnTo>
                      <a:pt x="59" y="77"/>
                    </a:lnTo>
                    <a:lnTo>
                      <a:pt x="60" y="73"/>
                    </a:lnTo>
                    <a:lnTo>
                      <a:pt x="63" y="69"/>
                    </a:lnTo>
                    <a:lnTo>
                      <a:pt x="65" y="64"/>
                    </a:lnTo>
                    <a:lnTo>
                      <a:pt x="69" y="61"/>
                    </a:lnTo>
                    <a:lnTo>
                      <a:pt x="73" y="59"/>
                    </a:lnTo>
                    <a:lnTo>
                      <a:pt x="78" y="58"/>
                    </a:lnTo>
                    <a:lnTo>
                      <a:pt x="83" y="57"/>
                    </a:lnTo>
                    <a:lnTo>
                      <a:pt x="83" y="57"/>
                    </a:lnTo>
                    <a:lnTo>
                      <a:pt x="88" y="58"/>
                    </a:lnTo>
                    <a:lnTo>
                      <a:pt x="93" y="59"/>
                    </a:lnTo>
                    <a:lnTo>
                      <a:pt x="97" y="61"/>
                    </a:lnTo>
                    <a:lnTo>
                      <a:pt x="100" y="64"/>
                    </a:lnTo>
                    <a:lnTo>
                      <a:pt x="103" y="69"/>
                    </a:lnTo>
                    <a:lnTo>
                      <a:pt x="105" y="73"/>
                    </a:lnTo>
                    <a:lnTo>
                      <a:pt x="107" y="77"/>
                    </a:lnTo>
                    <a:lnTo>
                      <a:pt x="107" y="82"/>
                    </a:lnTo>
                    <a:lnTo>
                      <a:pt x="107" y="82"/>
                    </a:lnTo>
                    <a:lnTo>
                      <a:pt x="107" y="87"/>
                    </a:lnTo>
                    <a:lnTo>
                      <a:pt x="105" y="91"/>
                    </a:lnTo>
                    <a:lnTo>
                      <a:pt x="103" y="95"/>
                    </a:lnTo>
                    <a:lnTo>
                      <a:pt x="100" y="99"/>
                    </a:lnTo>
                    <a:lnTo>
                      <a:pt x="97" y="102"/>
                    </a:lnTo>
                    <a:lnTo>
                      <a:pt x="93" y="105"/>
                    </a:lnTo>
                    <a:lnTo>
                      <a:pt x="88" y="106"/>
                    </a:lnTo>
                    <a:lnTo>
                      <a:pt x="83" y="107"/>
                    </a:lnTo>
                    <a:lnTo>
                      <a:pt x="83" y="107"/>
                    </a:lnTo>
                    <a:lnTo>
                      <a:pt x="78" y="106"/>
                    </a:lnTo>
                    <a:lnTo>
                      <a:pt x="73" y="105"/>
                    </a:lnTo>
                    <a:lnTo>
                      <a:pt x="69" y="102"/>
                    </a:lnTo>
                    <a:lnTo>
                      <a:pt x="65" y="99"/>
                    </a:lnTo>
                    <a:lnTo>
                      <a:pt x="63" y="95"/>
                    </a:lnTo>
                    <a:lnTo>
                      <a:pt x="60" y="91"/>
                    </a:lnTo>
                    <a:lnTo>
                      <a:pt x="59" y="87"/>
                    </a:lnTo>
                    <a:lnTo>
                      <a:pt x="58" y="82"/>
                    </a:lnTo>
                    <a:lnTo>
                      <a:pt x="58" y="8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3" name="Freeform 183"/>
              <p:cNvSpPr>
                <a:spLocks/>
              </p:cNvSpPr>
              <p:nvPr/>
            </p:nvSpPr>
            <p:spPr bwMode="auto">
              <a:xfrm>
                <a:off x="898" y="1402"/>
                <a:ext cx="115" cy="138"/>
              </a:xfrm>
              <a:custGeom>
                <a:avLst/>
                <a:gdLst>
                  <a:gd name="T0" fmla="*/ 0 w 115"/>
                  <a:gd name="T1" fmla="*/ 132 h 138"/>
                  <a:gd name="T2" fmla="*/ 10 w 115"/>
                  <a:gd name="T3" fmla="*/ 136 h 138"/>
                  <a:gd name="T4" fmla="*/ 10 w 115"/>
                  <a:gd name="T5" fmla="*/ 136 h 138"/>
                  <a:gd name="T6" fmla="*/ 13 w 115"/>
                  <a:gd name="T7" fmla="*/ 131 h 138"/>
                  <a:gd name="T8" fmla="*/ 17 w 115"/>
                  <a:gd name="T9" fmla="*/ 128 h 138"/>
                  <a:gd name="T10" fmla="*/ 22 w 115"/>
                  <a:gd name="T11" fmla="*/ 124 h 138"/>
                  <a:gd name="T12" fmla="*/ 27 w 115"/>
                  <a:gd name="T13" fmla="*/ 123 h 138"/>
                  <a:gd name="T14" fmla="*/ 27 w 115"/>
                  <a:gd name="T15" fmla="*/ 123 h 138"/>
                  <a:gd name="T16" fmla="*/ 28 w 115"/>
                  <a:gd name="T17" fmla="*/ 123 h 138"/>
                  <a:gd name="T18" fmla="*/ 28 w 115"/>
                  <a:gd name="T19" fmla="*/ 123 h 138"/>
                  <a:gd name="T20" fmla="*/ 34 w 115"/>
                  <a:gd name="T21" fmla="*/ 124 h 138"/>
                  <a:gd name="T22" fmla="*/ 38 w 115"/>
                  <a:gd name="T23" fmla="*/ 127 h 138"/>
                  <a:gd name="T24" fmla="*/ 43 w 115"/>
                  <a:gd name="T25" fmla="*/ 130 h 138"/>
                  <a:gd name="T26" fmla="*/ 47 w 115"/>
                  <a:gd name="T27" fmla="*/ 134 h 138"/>
                  <a:gd name="T28" fmla="*/ 49 w 115"/>
                  <a:gd name="T29" fmla="*/ 138 h 138"/>
                  <a:gd name="T30" fmla="*/ 52 w 115"/>
                  <a:gd name="T31" fmla="*/ 137 h 138"/>
                  <a:gd name="T32" fmla="*/ 52 w 115"/>
                  <a:gd name="T33" fmla="*/ 137 h 138"/>
                  <a:gd name="T34" fmla="*/ 63 w 115"/>
                  <a:gd name="T35" fmla="*/ 132 h 138"/>
                  <a:gd name="T36" fmla="*/ 73 w 115"/>
                  <a:gd name="T37" fmla="*/ 127 h 138"/>
                  <a:gd name="T38" fmla="*/ 76 w 115"/>
                  <a:gd name="T39" fmla="*/ 124 h 138"/>
                  <a:gd name="T40" fmla="*/ 75 w 115"/>
                  <a:gd name="T41" fmla="*/ 120 h 138"/>
                  <a:gd name="T42" fmla="*/ 75 w 115"/>
                  <a:gd name="T43" fmla="*/ 120 h 138"/>
                  <a:gd name="T44" fmla="*/ 74 w 115"/>
                  <a:gd name="T45" fmla="*/ 117 h 138"/>
                  <a:gd name="T46" fmla="*/ 74 w 115"/>
                  <a:gd name="T47" fmla="*/ 113 h 138"/>
                  <a:gd name="T48" fmla="*/ 74 w 115"/>
                  <a:gd name="T49" fmla="*/ 113 h 138"/>
                  <a:gd name="T50" fmla="*/ 74 w 115"/>
                  <a:gd name="T51" fmla="*/ 110 h 138"/>
                  <a:gd name="T52" fmla="*/ 75 w 115"/>
                  <a:gd name="T53" fmla="*/ 106 h 138"/>
                  <a:gd name="T54" fmla="*/ 78 w 115"/>
                  <a:gd name="T55" fmla="*/ 103 h 138"/>
                  <a:gd name="T56" fmla="*/ 80 w 115"/>
                  <a:gd name="T57" fmla="*/ 100 h 138"/>
                  <a:gd name="T58" fmla="*/ 80 w 115"/>
                  <a:gd name="T59" fmla="*/ 100 h 138"/>
                  <a:gd name="T60" fmla="*/ 83 w 115"/>
                  <a:gd name="T61" fmla="*/ 97 h 138"/>
                  <a:gd name="T62" fmla="*/ 87 w 115"/>
                  <a:gd name="T63" fmla="*/ 95 h 138"/>
                  <a:gd name="T64" fmla="*/ 90 w 115"/>
                  <a:gd name="T65" fmla="*/ 94 h 138"/>
                  <a:gd name="T66" fmla="*/ 95 w 115"/>
                  <a:gd name="T67" fmla="*/ 93 h 138"/>
                  <a:gd name="T68" fmla="*/ 95 w 115"/>
                  <a:gd name="T69" fmla="*/ 93 h 138"/>
                  <a:gd name="T70" fmla="*/ 100 w 115"/>
                  <a:gd name="T71" fmla="*/ 94 h 138"/>
                  <a:gd name="T72" fmla="*/ 104 w 115"/>
                  <a:gd name="T73" fmla="*/ 95 h 138"/>
                  <a:gd name="T74" fmla="*/ 105 w 115"/>
                  <a:gd name="T75" fmla="*/ 91 h 138"/>
                  <a:gd name="T76" fmla="*/ 105 w 115"/>
                  <a:gd name="T77" fmla="*/ 91 h 138"/>
                  <a:gd name="T78" fmla="*/ 110 w 115"/>
                  <a:gd name="T79" fmla="*/ 80 h 138"/>
                  <a:gd name="T80" fmla="*/ 114 w 115"/>
                  <a:gd name="T81" fmla="*/ 69 h 138"/>
                  <a:gd name="T82" fmla="*/ 115 w 115"/>
                  <a:gd name="T83" fmla="*/ 65 h 138"/>
                  <a:gd name="T84" fmla="*/ 110 w 115"/>
                  <a:gd name="T85" fmla="*/ 64 h 138"/>
                  <a:gd name="T86" fmla="*/ 110 w 115"/>
                  <a:gd name="T87" fmla="*/ 64 h 138"/>
                  <a:gd name="T88" fmla="*/ 106 w 115"/>
                  <a:gd name="T89" fmla="*/ 61 h 138"/>
                  <a:gd name="T90" fmla="*/ 102 w 115"/>
                  <a:gd name="T91" fmla="*/ 57 h 138"/>
                  <a:gd name="T92" fmla="*/ 100 w 115"/>
                  <a:gd name="T93" fmla="*/ 51 h 138"/>
                  <a:gd name="T94" fmla="*/ 99 w 115"/>
                  <a:gd name="T95" fmla="*/ 45 h 138"/>
                  <a:gd name="T96" fmla="*/ 99 w 115"/>
                  <a:gd name="T97" fmla="*/ 45 h 138"/>
                  <a:gd name="T98" fmla="*/ 99 w 115"/>
                  <a:gd name="T99" fmla="*/ 44 h 138"/>
                  <a:gd name="T100" fmla="*/ 99 w 115"/>
                  <a:gd name="T101" fmla="*/ 44 h 138"/>
                  <a:gd name="T102" fmla="*/ 99 w 115"/>
                  <a:gd name="T103" fmla="*/ 39 h 138"/>
                  <a:gd name="T104" fmla="*/ 101 w 115"/>
                  <a:gd name="T105" fmla="*/ 34 h 138"/>
                  <a:gd name="T106" fmla="*/ 105 w 115"/>
                  <a:gd name="T107" fmla="*/ 30 h 138"/>
                  <a:gd name="T108" fmla="*/ 109 w 115"/>
                  <a:gd name="T109" fmla="*/ 27 h 138"/>
                  <a:gd name="T110" fmla="*/ 112 w 115"/>
                  <a:gd name="T111" fmla="*/ 25 h 138"/>
                  <a:gd name="T112" fmla="*/ 111 w 115"/>
                  <a:gd name="T113" fmla="*/ 21 h 138"/>
                  <a:gd name="T114" fmla="*/ 111 w 115"/>
                  <a:gd name="T115" fmla="*/ 21 h 138"/>
                  <a:gd name="T116" fmla="*/ 107 w 115"/>
                  <a:gd name="T117" fmla="*/ 10 h 138"/>
                  <a:gd name="T118" fmla="*/ 101 w 115"/>
                  <a:gd name="T11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5" h="138">
                    <a:moveTo>
                      <a:pt x="0" y="132"/>
                    </a:moveTo>
                    <a:lnTo>
                      <a:pt x="10" y="136"/>
                    </a:lnTo>
                    <a:lnTo>
                      <a:pt x="10" y="136"/>
                    </a:lnTo>
                    <a:lnTo>
                      <a:pt x="13" y="131"/>
                    </a:lnTo>
                    <a:lnTo>
                      <a:pt x="17" y="128"/>
                    </a:lnTo>
                    <a:lnTo>
                      <a:pt x="22" y="124"/>
                    </a:lnTo>
                    <a:lnTo>
                      <a:pt x="27" y="123"/>
                    </a:lnTo>
                    <a:lnTo>
                      <a:pt x="27" y="123"/>
                    </a:lnTo>
                    <a:lnTo>
                      <a:pt x="28" y="123"/>
                    </a:lnTo>
                    <a:lnTo>
                      <a:pt x="28" y="123"/>
                    </a:lnTo>
                    <a:lnTo>
                      <a:pt x="34" y="124"/>
                    </a:lnTo>
                    <a:lnTo>
                      <a:pt x="38" y="127"/>
                    </a:lnTo>
                    <a:lnTo>
                      <a:pt x="43" y="130"/>
                    </a:lnTo>
                    <a:lnTo>
                      <a:pt x="47" y="134"/>
                    </a:lnTo>
                    <a:lnTo>
                      <a:pt x="49" y="138"/>
                    </a:lnTo>
                    <a:lnTo>
                      <a:pt x="52" y="137"/>
                    </a:lnTo>
                    <a:lnTo>
                      <a:pt x="52" y="137"/>
                    </a:lnTo>
                    <a:lnTo>
                      <a:pt x="63" y="132"/>
                    </a:lnTo>
                    <a:lnTo>
                      <a:pt x="73" y="127"/>
                    </a:lnTo>
                    <a:lnTo>
                      <a:pt x="76" y="124"/>
                    </a:lnTo>
                    <a:lnTo>
                      <a:pt x="75" y="120"/>
                    </a:lnTo>
                    <a:lnTo>
                      <a:pt x="75" y="120"/>
                    </a:lnTo>
                    <a:lnTo>
                      <a:pt x="74" y="117"/>
                    </a:lnTo>
                    <a:lnTo>
                      <a:pt x="74" y="113"/>
                    </a:lnTo>
                    <a:lnTo>
                      <a:pt x="74" y="113"/>
                    </a:lnTo>
                    <a:lnTo>
                      <a:pt x="74" y="110"/>
                    </a:lnTo>
                    <a:lnTo>
                      <a:pt x="75" y="106"/>
                    </a:lnTo>
                    <a:lnTo>
                      <a:pt x="78" y="103"/>
                    </a:lnTo>
                    <a:lnTo>
                      <a:pt x="80" y="100"/>
                    </a:lnTo>
                    <a:lnTo>
                      <a:pt x="80" y="100"/>
                    </a:lnTo>
                    <a:lnTo>
                      <a:pt x="83" y="97"/>
                    </a:lnTo>
                    <a:lnTo>
                      <a:pt x="87" y="95"/>
                    </a:lnTo>
                    <a:lnTo>
                      <a:pt x="90" y="94"/>
                    </a:lnTo>
                    <a:lnTo>
                      <a:pt x="95" y="93"/>
                    </a:lnTo>
                    <a:lnTo>
                      <a:pt x="95" y="93"/>
                    </a:lnTo>
                    <a:lnTo>
                      <a:pt x="100" y="94"/>
                    </a:lnTo>
                    <a:lnTo>
                      <a:pt x="104" y="95"/>
                    </a:lnTo>
                    <a:lnTo>
                      <a:pt x="105" y="91"/>
                    </a:lnTo>
                    <a:lnTo>
                      <a:pt x="105" y="91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5" y="65"/>
                    </a:lnTo>
                    <a:lnTo>
                      <a:pt x="110" y="64"/>
                    </a:lnTo>
                    <a:lnTo>
                      <a:pt x="110" y="64"/>
                    </a:lnTo>
                    <a:lnTo>
                      <a:pt x="106" y="61"/>
                    </a:lnTo>
                    <a:lnTo>
                      <a:pt x="102" y="57"/>
                    </a:lnTo>
                    <a:lnTo>
                      <a:pt x="100" y="51"/>
                    </a:lnTo>
                    <a:lnTo>
                      <a:pt x="99" y="45"/>
                    </a:lnTo>
                    <a:lnTo>
                      <a:pt x="99" y="45"/>
                    </a:lnTo>
                    <a:lnTo>
                      <a:pt x="99" y="44"/>
                    </a:lnTo>
                    <a:lnTo>
                      <a:pt x="99" y="44"/>
                    </a:lnTo>
                    <a:lnTo>
                      <a:pt x="99" y="39"/>
                    </a:lnTo>
                    <a:lnTo>
                      <a:pt x="101" y="34"/>
                    </a:lnTo>
                    <a:lnTo>
                      <a:pt x="105" y="30"/>
                    </a:lnTo>
                    <a:lnTo>
                      <a:pt x="109" y="27"/>
                    </a:lnTo>
                    <a:lnTo>
                      <a:pt x="112" y="25"/>
                    </a:lnTo>
                    <a:lnTo>
                      <a:pt x="111" y="21"/>
                    </a:lnTo>
                    <a:lnTo>
                      <a:pt x="111" y="21"/>
                    </a:lnTo>
                    <a:lnTo>
                      <a:pt x="107" y="10"/>
                    </a:lnTo>
                    <a:lnTo>
                      <a:pt x="10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4" name="Line 184"/>
              <p:cNvSpPr>
                <a:spLocks noChangeShapeType="1"/>
              </p:cNvSpPr>
              <p:nvPr/>
            </p:nvSpPr>
            <p:spPr bwMode="auto">
              <a:xfrm>
                <a:off x="987" y="144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5" name="Freeform 185"/>
              <p:cNvSpPr>
                <a:spLocks/>
              </p:cNvSpPr>
              <p:nvPr/>
            </p:nvSpPr>
            <p:spPr bwMode="auto">
              <a:xfrm>
                <a:off x="888" y="1414"/>
                <a:ext cx="75" cy="75"/>
              </a:xfrm>
              <a:custGeom>
                <a:avLst/>
                <a:gdLst>
                  <a:gd name="T0" fmla="*/ 0 w 75"/>
                  <a:gd name="T1" fmla="*/ 36 h 75"/>
                  <a:gd name="T2" fmla="*/ 0 w 75"/>
                  <a:gd name="T3" fmla="*/ 36 h 75"/>
                  <a:gd name="T4" fmla="*/ 0 w 75"/>
                  <a:gd name="T5" fmla="*/ 38 h 75"/>
                  <a:gd name="T6" fmla="*/ 0 w 75"/>
                  <a:gd name="T7" fmla="*/ 38 h 75"/>
                  <a:gd name="T8" fmla="*/ 1 w 75"/>
                  <a:gd name="T9" fmla="*/ 46 h 75"/>
                  <a:gd name="T10" fmla="*/ 3 w 75"/>
                  <a:gd name="T11" fmla="*/ 53 h 75"/>
                  <a:gd name="T12" fmla="*/ 7 w 75"/>
                  <a:gd name="T13" fmla="*/ 59 h 75"/>
                  <a:gd name="T14" fmla="*/ 11 w 75"/>
                  <a:gd name="T15" fmla="*/ 64 h 75"/>
                  <a:gd name="T16" fmla="*/ 17 w 75"/>
                  <a:gd name="T17" fmla="*/ 69 h 75"/>
                  <a:gd name="T18" fmla="*/ 24 w 75"/>
                  <a:gd name="T19" fmla="*/ 72 h 75"/>
                  <a:gd name="T20" fmla="*/ 30 w 75"/>
                  <a:gd name="T21" fmla="*/ 74 h 75"/>
                  <a:gd name="T22" fmla="*/ 38 w 75"/>
                  <a:gd name="T23" fmla="*/ 75 h 75"/>
                  <a:gd name="T24" fmla="*/ 38 w 75"/>
                  <a:gd name="T25" fmla="*/ 75 h 75"/>
                  <a:gd name="T26" fmla="*/ 45 w 75"/>
                  <a:gd name="T27" fmla="*/ 74 h 75"/>
                  <a:gd name="T28" fmla="*/ 53 w 75"/>
                  <a:gd name="T29" fmla="*/ 72 h 75"/>
                  <a:gd name="T30" fmla="*/ 59 w 75"/>
                  <a:gd name="T31" fmla="*/ 69 h 75"/>
                  <a:gd name="T32" fmla="*/ 64 w 75"/>
                  <a:gd name="T33" fmla="*/ 64 h 75"/>
                  <a:gd name="T34" fmla="*/ 69 w 75"/>
                  <a:gd name="T35" fmla="*/ 59 h 75"/>
                  <a:gd name="T36" fmla="*/ 72 w 75"/>
                  <a:gd name="T37" fmla="*/ 53 h 75"/>
                  <a:gd name="T38" fmla="*/ 74 w 75"/>
                  <a:gd name="T39" fmla="*/ 46 h 75"/>
                  <a:gd name="T40" fmla="*/ 75 w 75"/>
                  <a:gd name="T41" fmla="*/ 38 h 75"/>
                  <a:gd name="T42" fmla="*/ 75 w 75"/>
                  <a:gd name="T43" fmla="*/ 38 h 75"/>
                  <a:gd name="T44" fmla="*/ 74 w 75"/>
                  <a:gd name="T45" fmla="*/ 30 h 75"/>
                  <a:gd name="T46" fmla="*/ 72 w 75"/>
                  <a:gd name="T47" fmla="*/ 24 h 75"/>
                  <a:gd name="T48" fmla="*/ 69 w 75"/>
                  <a:gd name="T49" fmla="*/ 18 h 75"/>
                  <a:gd name="T50" fmla="*/ 65 w 75"/>
                  <a:gd name="T51" fmla="*/ 12 h 75"/>
                  <a:gd name="T52" fmla="*/ 60 w 75"/>
                  <a:gd name="T53" fmla="*/ 8 h 75"/>
                  <a:gd name="T54" fmla="*/ 54 w 75"/>
                  <a:gd name="T55" fmla="*/ 3 h 75"/>
                  <a:gd name="T56" fmla="*/ 46 w 75"/>
                  <a:gd name="T57" fmla="*/ 1 h 75"/>
                  <a:gd name="T58" fmla="*/ 39 w 75"/>
                  <a:gd name="T59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75" h="75">
                    <a:moveTo>
                      <a:pt x="0" y="36"/>
                    </a:moveTo>
                    <a:lnTo>
                      <a:pt x="0" y="36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1" y="46"/>
                    </a:lnTo>
                    <a:lnTo>
                      <a:pt x="3" y="53"/>
                    </a:lnTo>
                    <a:lnTo>
                      <a:pt x="7" y="59"/>
                    </a:lnTo>
                    <a:lnTo>
                      <a:pt x="11" y="64"/>
                    </a:lnTo>
                    <a:lnTo>
                      <a:pt x="17" y="69"/>
                    </a:lnTo>
                    <a:lnTo>
                      <a:pt x="24" y="72"/>
                    </a:lnTo>
                    <a:lnTo>
                      <a:pt x="30" y="74"/>
                    </a:lnTo>
                    <a:lnTo>
                      <a:pt x="38" y="75"/>
                    </a:lnTo>
                    <a:lnTo>
                      <a:pt x="38" y="75"/>
                    </a:lnTo>
                    <a:lnTo>
                      <a:pt x="45" y="74"/>
                    </a:lnTo>
                    <a:lnTo>
                      <a:pt x="53" y="72"/>
                    </a:lnTo>
                    <a:lnTo>
                      <a:pt x="59" y="69"/>
                    </a:lnTo>
                    <a:lnTo>
                      <a:pt x="64" y="64"/>
                    </a:lnTo>
                    <a:lnTo>
                      <a:pt x="69" y="59"/>
                    </a:lnTo>
                    <a:lnTo>
                      <a:pt x="72" y="53"/>
                    </a:lnTo>
                    <a:lnTo>
                      <a:pt x="74" y="46"/>
                    </a:lnTo>
                    <a:lnTo>
                      <a:pt x="75" y="38"/>
                    </a:lnTo>
                    <a:lnTo>
                      <a:pt x="75" y="38"/>
                    </a:lnTo>
                    <a:lnTo>
                      <a:pt x="74" y="30"/>
                    </a:lnTo>
                    <a:lnTo>
                      <a:pt x="72" y="24"/>
                    </a:lnTo>
                    <a:lnTo>
                      <a:pt x="69" y="18"/>
                    </a:lnTo>
                    <a:lnTo>
                      <a:pt x="65" y="12"/>
                    </a:lnTo>
                    <a:lnTo>
                      <a:pt x="60" y="8"/>
                    </a:lnTo>
                    <a:lnTo>
                      <a:pt x="54" y="3"/>
                    </a:lnTo>
                    <a:lnTo>
                      <a:pt x="46" y="1"/>
                    </a:lnTo>
                    <a:lnTo>
                      <a:pt x="3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6" name="Line 186"/>
              <p:cNvSpPr>
                <a:spLocks noChangeShapeType="1"/>
              </p:cNvSpPr>
              <p:nvPr/>
            </p:nvSpPr>
            <p:spPr bwMode="auto">
              <a:xfrm>
                <a:off x="898" y="145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7" name="Freeform 187"/>
              <p:cNvSpPr>
                <a:spLocks noEditPoints="1"/>
              </p:cNvSpPr>
              <p:nvPr/>
            </p:nvSpPr>
            <p:spPr bwMode="auto">
              <a:xfrm>
                <a:off x="658" y="1356"/>
                <a:ext cx="222" cy="222"/>
              </a:xfrm>
              <a:custGeom>
                <a:avLst/>
                <a:gdLst>
                  <a:gd name="T0" fmla="*/ 217 w 222"/>
                  <a:gd name="T1" fmla="*/ 67 h 222"/>
                  <a:gd name="T2" fmla="*/ 201 w 222"/>
                  <a:gd name="T3" fmla="*/ 55 h 222"/>
                  <a:gd name="T4" fmla="*/ 184 w 222"/>
                  <a:gd name="T5" fmla="*/ 51 h 222"/>
                  <a:gd name="T6" fmla="*/ 176 w 222"/>
                  <a:gd name="T7" fmla="*/ 46 h 222"/>
                  <a:gd name="T8" fmla="*/ 168 w 222"/>
                  <a:gd name="T9" fmla="*/ 34 h 222"/>
                  <a:gd name="T10" fmla="*/ 167 w 222"/>
                  <a:gd name="T11" fmla="*/ 11 h 222"/>
                  <a:gd name="T12" fmla="*/ 141 w 222"/>
                  <a:gd name="T13" fmla="*/ 0 h 222"/>
                  <a:gd name="T14" fmla="*/ 128 w 222"/>
                  <a:gd name="T15" fmla="*/ 13 h 222"/>
                  <a:gd name="T16" fmla="*/ 116 w 222"/>
                  <a:gd name="T17" fmla="*/ 18 h 222"/>
                  <a:gd name="T18" fmla="*/ 106 w 222"/>
                  <a:gd name="T19" fmla="*/ 18 h 222"/>
                  <a:gd name="T20" fmla="*/ 92 w 222"/>
                  <a:gd name="T21" fmla="*/ 13 h 222"/>
                  <a:gd name="T22" fmla="*/ 81 w 222"/>
                  <a:gd name="T23" fmla="*/ 0 h 222"/>
                  <a:gd name="T24" fmla="*/ 53 w 222"/>
                  <a:gd name="T25" fmla="*/ 11 h 222"/>
                  <a:gd name="T26" fmla="*/ 53 w 222"/>
                  <a:gd name="T27" fmla="*/ 34 h 222"/>
                  <a:gd name="T28" fmla="*/ 45 w 222"/>
                  <a:gd name="T29" fmla="*/ 46 h 222"/>
                  <a:gd name="T30" fmla="*/ 38 w 222"/>
                  <a:gd name="T31" fmla="*/ 51 h 222"/>
                  <a:gd name="T32" fmla="*/ 20 w 222"/>
                  <a:gd name="T33" fmla="*/ 55 h 222"/>
                  <a:gd name="T34" fmla="*/ 5 w 222"/>
                  <a:gd name="T35" fmla="*/ 67 h 222"/>
                  <a:gd name="T36" fmla="*/ 4 w 222"/>
                  <a:gd name="T37" fmla="*/ 83 h 222"/>
                  <a:gd name="T38" fmla="*/ 15 w 222"/>
                  <a:gd name="T39" fmla="*/ 97 h 222"/>
                  <a:gd name="T40" fmla="*/ 18 w 222"/>
                  <a:gd name="T41" fmla="*/ 111 h 222"/>
                  <a:gd name="T42" fmla="*/ 17 w 222"/>
                  <a:gd name="T43" fmla="*/ 120 h 222"/>
                  <a:gd name="T44" fmla="*/ 7 w 222"/>
                  <a:gd name="T45" fmla="*/ 136 h 222"/>
                  <a:gd name="T46" fmla="*/ 0 w 222"/>
                  <a:gd name="T47" fmla="*/ 141 h 222"/>
                  <a:gd name="T48" fmla="*/ 11 w 222"/>
                  <a:gd name="T49" fmla="*/ 167 h 222"/>
                  <a:gd name="T50" fmla="*/ 34 w 222"/>
                  <a:gd name="T51" fmla="*/ 168 h 222"/>
                  <a:gd name="T52" fmla="*/ 45 w 222"/>
                  <a:gd name="T53" fmla="*/ 177 h 222"/>
                  <a:gd name="T54" fmla="*/ 51 w 222"/>
                  <a:gd name="T55" fmla="*/ 184 h 222"/>
                  <a:gd name="T56" fmla="*/ 55 w 222"/>
                  <a:gd name="T57" fmla="*/ 201 h 222"/>
                  <a:gd name="T58" fmla="*/ 67 w 222"/>
                  <a:gd name="T59" fmla="*/ 217 h 222"/>
                  <a:gd name="T60" fmla="*/ 83 w 222"/>
                  <a:gd name="T61" fmla="*/ 218 h 222"/>
                  <a:gd name="T62" fmla="*/ 96 w 222"/>
                  <a:gd name="T63" fmla="*/ 206 h 222"/>
                  <a:gd name="T64" fmla="*/ 111 w 222"/>
                  <a:gd name="T65" fmla="*/ 203 h 222"/>
                  <a:gd name="T66" fmla="*/ 120 w 222"/>
                  <a:gd name="T67" fmla="*/ 204 h 222"/>
                  <a:gd name="T68" fmla="*/ 135 w 222"/>
                  <a:gd name="T69" fmla="*/ 214 h 222"/>
                  <a:gd name="T70" fmla="*/ 155 w 222"/>
                  <a:gd name="T71" fmla="*/ 217 h 222"/>
                  <a:gd name="T72" fmla="*/ 166 w 222"/>
                  <a:gd name="T73" fmla="*/ 201 h 222"/>
                  <a:gd name="T74" fmla="*/ 170 w 222"/>
                  <a:gd name="T75" fmla="*/ 184 h 222"/>
                  <a:gd name="T76" fmla="*/ 176 w 222"/>
                  <a:gd name="T77" fmla="*/ 177 h 222"/>
                  <a:gd name="T78" fmla="*/ 188 w 222"/>
                  <a:gd name="T79" fmla="*/ 168 h 222"/>
                  <a:gd name="T80" fmla="*/ 211 w 222"/>
                  <a:gd name="T81" fmla="*/ 167 h 222"/>
                  <a:gd name="T82" fmla="*/ 222 w 222"/>
                  <a:gd name="T83" fmla="*/ 141 h 222"/>
                  <a:gd name="T84" fmla="*/ 209 w 222"/>
                  <a:gd name="T85" fmla="*/ 128 h 222"/>
                  <a:gd name="T86" fmla="*/ 203 w 222"/>
                  <a:gd name="T87" fmla="*/ 116 h 222"/>
                  <a:gd name="T88" fmla="*/ 203 w 222"/>
                  <a:gd name="T89" fmla="*/ 106 h 222"/>
                  <a:gd name="T90" fmla="*/ 209 w 222"/>
                  <a:gd name="T91" fmla="*/ 93 h 222"/>
                  <a:gd name="T92" fmla="*/ 222 w 222"/>
                  <a:gd name="T93" fmla="*/ 81 h 222"/>
                  <a:gd name="T94" fmla="*/ 104 w 222"/>
                  <a:gd name="T95" fmla="*/ 144 h 222"/>
                  <a:gd name="T96" fmla="*/ 87 w 222"/>
                  <a:gd name="T97" fmla="*/ 134 h 222"/>
                  <a:gd name="T98" fmla="*/ 78 w 222"/>
                  <a:gd name="T99" fmla="*/ 118 h 222"/>
                  <a:gd name="T100" fmla="*/ 78 w 222"/>
                  <a:gd name="T101" fmla="*/ 104 h 222"/>
                  <a:gd name="T102" fmla="*/ 87 w 222"/>
                  <a:gd name="T103" fmla="*/ 87 h 222"/>
                  <a:gd name="T104" fmla="*/ 104 w 222"/>
                  <a:gd name="T105" fmla="*/ 78 h 222"/>
                  <a:gd name="T106" fmla="*/ 117 w 222"/>
                  <a:gd name="T107" fmla="*/ 78 h 222"/>
                  <a:gd name="T108" fmla="*/ 134 w 222"/>
                  <a:gd name="T109" fmla="*/ 87 h 222"/>
                  <a:gd name="T110" fmla="*/ 144 w 222"/>
                  <a:gd name="T111" fmla="*/ 104 h 222"/>
                  <a:gd name="T112" fmla="*/ 144 w 222"/>
                  <a:gd name="T113" fmla="*/ 118 h 222"/>
                  <a:gd name="T114" fmla="*/ 134 w 222"/>
                  <a:gd name="T115" fmla="*/ 134 h 222"/>
                  <a:gd name="T116" fmla="*/ 117 w 222"/>
                  <a:gd name="T117" fmla="*/ 14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22" h="222">
                    <a:moveTo>
                      <a:pt x="222" y="81"/>
                    </a:moveTo>
                    <a:lnTo>
                      <a:pt x="222" y="81"/>
                    </a:lnTo>
                    <a:lnTo>
                      <a:pt x="217" y="67"/>
                    </a:lnTo>
                    <a:lnTo>
                      <a:pt x="211" y="54"/>
                    </a:lnTo>
                    <a:lnTo>
                      <a:pt x="211" y="54"/>
                    </a:lnTo>
                    <a:lnTo>
                      <a:pt x="201" y="55"/>
                    </a:lnTo>
                    <a:lnTo>
                      <a:pt x="192" y="54"/>
                    </a:lnTo>
                    <a:lnTo>
                      <a:pt x="188" y="53"/>
                    </a:lnTo>
                    <a:lnTo>
                      <a:pt x="184" y="51"/>
                    </a:lnTo>
                    <a:lnTo>
                      <a:pt x="180" y="49"/>
                    </a:lnTo>
                    <a:lnTo>
                      <a:pt x="176" y="46"/>
                    </a:lnTo>
                    <a:lnTo>
                      <a:pt x="176" y="46"/>
                    </a:lnTo>
                    <a:lnTo>
                      <a:pt x="173" y="42"/>
                    </a:lnTo>
                    <a:lnTo>
                      <a:pt x="170" y="38"/>
                    </a:lnTo>
                    <a:lnTo>
                      <a:pt x="168" y="34"/>
                    </a:lnTo>
                    <a:lnTo>
                      <a:pt x="167" y="30"/>
                    </a:lnTo>
                    <a:lnTo>
                      <a:pt x="166" y="20"/>
                    </a:lnTo>
                    <a:lnTo>
                      <a:pt x="167" y="11"/>
                    </a:lnTo>
                    <a:lnTo>
                      <a:pt x="167" y="11"/>
                    </a:lnTo>
                    <a:lnTo>
                      <a:pt x="155" y="5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5" y="8"/>
                    </a:lnTo>
                    <a:lnTo>
                      <a:pt x="128" y="13"/>
                    </a:lnTo>
                    <a:lnTo>
                      <a:pt x="124" y="15"/>
                    </a:lnTo>
                    <a:lnTo>
                      <a:pt x="120" y="17"/>
                    </a:lnTo>
                    <a:lnTo>
                      <a:pt x="116" y="18"/>
                    </a:lnTo>
                    <a:lnTo>
                      <a:pt x="111" y="18"/>
                    </a:lnTo>
                    <a:lnTo>
                      <a:pt x="111" y="18"/>
                    </a:lnTo>
                    <a:lnTo>
                      <a:pt x="106" y="18"/>
                    </a:lnTo>
                    <a:lnTo>
                      <a:pt x="102" y="17"/>
                    </a:lnTo>
                    <a:lnTo>
                      <a:pt x="96" y="15"/>
                    </a:lnTo>
                    <a:lnTo>
                      <a:pt x="92" y="13"/>
                    </a:lnTo>
                    <a:lnTo>
                      <a:pt x="86" y="8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67" y="5"/>
                    </a:lnTo>
                    <a:lnTo>
                      <a:pt x="53" y="11"/>
                    </a:lnTo>
                    <a:lnTo>
                      <a:pt x="53" y="11"/>
                    </a:lnTo>
                    <a:lnTo>
                      <a:pt x="55" y="20"/>
                    </a:lnTo>
                    <a:lnTo>
                      <a:pt x="54" y="30"/>
                    </a:lnTo>
                    <a:lnTo>
                      <a:pt x="53" y="34"/>
                    </a:lnTo>
                    <a:lnTo>
                      <a:pt x="51" y="38"/>
                    </a:lnTo>
                    <a:lnTo>
                      <a:pt x="48" y="42"/>
                    </a:lnTo>
                    <a:lnTo>
                      <a:pt x="45" y="46"/>
                    </a:lnTo>
                    <a:lnTo>
                      <a:pt x="45" y="46"/>
                    </a:lnTo>
                    <a:lnTo>
                      <a:pt x="42" y="49"/>
                    </a:lnTo>
                    <a:lnTo>
                      <a:pt x="38" y="51"/>
                    </a:lnTo>
                    <a:lnTo>
                      <a:pt x="34" y="53"/>
                    </a:lnTo>
                    <a:lnTo>
                      <a:pt x="30" y="54"/>
                    </a:lnTo>
                    <a:lnTo>
                      <a:pt x="20" y="55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5" y="67"/>
                    </a:lnTo>
                    <a:lnTo>
                      <a:pt x="0" y="81"/>
                    </a:lnTo>
                    <a:lnTo>
                      <a:pt x="0" y="81"/>
                    </a:lnTo>
                    <a:lnTo>
                      <a:pt x="4" y="83"/>
                    </a:lnTo>
                    <a:lnTo>
                      <a:pt x="7" y="86"/>
                    </a:lnTo>
                    <a:lnTo>
                      <a:pt x="13" y="93"/>
                    </a:lnTo>
                    <a:lnTo>
                      <a:pt x="15" y="97"/>
                    </a:lnTo>
                    <a:lnTo>
                      <a:pt x="17" y="102"/>
                    </a:lnTo>
                    <a:lnTo>
                      <a:pt x="18" y="106"/>
                    </a:lnTo>
                    <a:lnTo>
                      <a:pt x="18" y="111"/>
                    </a:lnTo>
                    <a:lnTo>
                      <a:pt x="18" y="111"/>
                    </a:lnTo>
                    <a:lnTo>
                      <a:pt x="18" y="116"/>
                    </a:lnTo>
                    <a:lnTo>
                      <a:pt x="17" y="120"/>
                    </a:lnTo>
                    <a:lnTo>
                      <a:pt x="15" y="124"/>
                    </a:lnTo>
                    <a:lnTo>
                      <a:pt x="13" y="128"/>
                    </a:lnTo>
                    <a:lnTo>
                      <a:pt x="7" y="136"/>
                    </a:lnTo>
                    <a:lnTo>
                      <a:pt x="4" y="139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5" y="155"/>
                    </a:lnTo>
                    <a:lnTo>
                      <a:pt x="11" y="167"/>
                    </a:lnTo>
                    <a:lnTo>
                      <a:pt x="11" y="167"/>
                    </a:lnTo>
                    <a:lnTo>
                      <a:pt x="20" y="166"/>
                    </a:lnTo>
                    <a:lnTo>
                      <a:pt x="30" y="167"/>
                    </a:lnTo>
                    <a:lnTo>
                      <a:pt x="34" y="168"/>
                    </a:lnTo>
                    <a:lnTo>
                      <a:pt x="38" y="170"/>
                    </a:lnTo>
                    <a:lnTo>
                      <a:pt x="42" y="173"/>
                    </a:lnTo>
                    <a:lnTo>
                      <a:pt x="45" y="177"/>
                    </a:lnTo>
                    <a:lnTo>
                      <a:pt x="45" y="177"/>
                    </a:lnTo>
                    <a:lnTo>
                      <a:pt x="48" y="180"/>
                    </a:lnTo>
                    <a:lnTo>
                      <a:pt x="51" y="184"/>
                    </a:lnTo>
                    <a:lnTo>
                      <a:pt x="53" y="188"/>
                    </a:lnTo>
                    <a:lnTo>
                      <a:pt x="54" y="192"/>
                    </a:lnTo>
                    <a:lnTo>
                      <a:pt x="55" y="201"/>
                    </a:lnTo>
                    <a:lnTo>
                      <a:pt x="53" y="211"/>
                    </a:lnTo>
                    <a:lnTo>
                      <a:pt x="53" y="211"/>
                    </a:lnTo>
                    <a:lnTo>
                      <a:pt x="67" y="217"/>
                    </a:lnTo>
                    <a:lnTo>
                      <a:pt x="81" y="222"/>
                    </a:lnTo>
                    <a:lnTo>
                      <a:pt x="81" y="222"/>
                    </a:lnTo>
                    <a:lnTo>
                      <a:pt x="83" y="218"/>
                    </a:lnTo>
                    <a:lnTo>
                      <a:pt x="86" y="214"/>
                    </a:lnTo>
                    <a:lnTo>
                      <a:pt x="92" y="209"/>
                    </a:lnTo>
                    <a:lnTo>
                      <a:pt x="96" y="206"/>
                    </a:lnTo>
                    <a:lnTo>
                      <a:pt x="102" y="204"/>
                    </a:lnTo>
                    <a:lnTo>
                      <a:pt x="106" y="203"/>
                    </a:lnTo>
                    <a:lnTo>
                      <a:pt x="111" y="203"/>
                    </a:lnTo>
                    <a:lnTo>
                      <a:pt x="111" y="203"/>
                    </a:lnTo>
                    <a:lnTo>
                      <a:pt x="116" y="203"/>
                    </a:lnTo>
                    <a:lnTo>
                      <a:pt x="120" y="204"/>
                    </a:lnTo>
                    <a:lnTo>
                      <a:pt x="124" y="206"/>
                    </a:lnTo>
                    <a:lnTo>
                      <a:pt x="128" y="209"/>
                    </a:lnTo>
                    <a:lnTo>
                      <a:pt x="135" y="214"/>
                    </a:lnTo>
                    <a:lnTo>
                      <a:pt x="141" y="222"/>
                    </a:lnTo>
                    <a:lnTo>
                      <a:pt x="141" y="222"/>
                    </a:lnTo>
                    <a:lnTo>
                      <a:pt x="155" y="217"/>
                    </a:lnTo>
                    <a:lnTo>
                      <a:pt x="167" y="211"/>
                    </a:lnTo>
                    <a:lnTo>
                      <a:pt x="167" y="211"/>
                    </a:lnTo>
                    <a:lnTo>
                      <a:pt x="166" y="201"/>
                    </a:lnTo>
                    <a:lnTo>
                      <a:pt x="167" y="192"/>
                    </a:lnTo>
                    <a:lnTo>
                      <a:pt x="168" y="188"/>
                    </a:lnTo>
                    <a:lnTo>
                      <a:pt x="170" y="184"/>
                    </a:lnTo>
                    <a:lnTo>
                      <a:pt x="173" y="180"/>
                    </a:lnTo>
                    <a:lnTo>
                      <a:pt x="176" y="177"/>
                    </a:lnTo>
                    <a:lnTo>
                      <a:pt x="176" y="177"/>
                    </a:lnTo>
                    <a:lnTo>
                      <a:pt x="180" y="173"/>
                    </a:lnTo>
                    <a:lnTo>
                      <a:pt x="184" y="170"/>
                    </a:lnTo>
                    <a:lnTo>
                      <a:pt x="188" y="168"/>
                    </a:lnTo>
                    <a:lnTo>
                      <a:pt x="192" y="167"/>
                    </a:lnTo>
                    <a:lnTo>
                      <a:pt x="201" y="166"/>
                    </a:lnTo>
                    <a:lnTo>
                      <a:pt x="211" y="167"/>
                    </a:lnTo>
                    <a:lnTo>
                      <a:pt x="211" y="167"/>
                    </a:lnTo>
                    <a:lnTo>
                      <a:pt x="217" y="155"/>
                    </a:lnTo>
                    <a:lnTo>
                      <a:pt x="222" y="141"/>
                    </a:lnTo>
                    <a:lnTo>
                      <a:pt x="222" y="141"/>
                    </a:lnTo>
                    <a:lnTo>
                      <a:pt x="214" y="136"/>
                    </a:lnTo>
                    <a:lnTo>
                      <a:pt x="209" y="128"/>
                    </a:lnTo>
                    <a:lnTo>
                      <a:pt x="206" y="124"/>
                    </a:lnTo>
                    <a:lnTo>
                      <a:pt x="204" y="120"/>
                    </a:lnTo>
                    <a:lnTo>
                      <a:pt x="203" y="116"/>
                    </a:lnTo>
                    <a:lnTo>
                      <a:pt x="203" y="111"/>
                    </a:lnTo>
                    <a:lnTo>
                      <a:pt x="203" y="111"/>
                    </a:lnTo>
                    <a:lnTo>
                      <a:pt x="203" y="106"/>
                    </a:lnTo>
                    <a:lnTo>
                      <a:pt x="204" y="102"/>
                    </a:lnTo>
                    <a:lnTo>
                      <a:pt x="206" y="97"/>
                    </a:lnTo>
                    <a:lnTo>
                      <a:pt x="209" y="93"/>
                    </a:lnTo>
                    <a:lnTo>
                      <a:pt x="214" y="86"/>
                    </a:lnTo>
                    <a:lnTo>
                      <a:pt x="222" y="81"/>
                    </a:lnTo>
                    <a:lnTo>
                      <a:pt x="222" y="81"/>
                    </a:lnTo>
                    <a:close/>
                    <a:moveTo>
                      <a:pt x="111" y="145"/>
                    </a:moveTo>
                    <a:lnTo>
                      <a:pt x="111" y="145"/>
                    </a:lnTo>
                    <a:lnTo>
                      <a:pt x="104" y="144"/>
                    </a:lnTo>
                    <a:lnTo>
                      <a:pt x="97" y="142"/>
                    </a:lnTo>
                    <a:lnTo>
                      <a:pt x="91" y="139"/>
                    </a:lnTo>
                    <a:lnTo>
                      <a:pt x="87" y="134"/>
                    </a:lnTo>
                    <a:lnTo>
                      <a:pt x="82" y="129"/>
                    </a:lnTo>
                    <a:lnTo>
                      <a:pt x="79" y="124"/>
                    </a:lnTo>
                    <a:lnTo>
                      <a:pt x="78" y="118"/>
                    </a:lnTo>
                    <a:lnTo>
                      <a:pt x="77" y="111"/>
                    </a:lnTo>
                    <a:lnTo>
                      <a:pt x="77" y="111"/>
                    </a:lnTo>
                    <a:lnTo>
                      <a:pt x="78" y="104"/>
                    </a:lnTo>
                    <a:lnTo>
                      <a:pt x="79" y="97"/>
                    </a:lnTo>
                    <a:lnTo>
                      <a:pt x="82" y="92"/>
                    </a:lnTo>
                    <a:lnTo>
                      <a:pt x="87" y="87"/>
                    </a:lnTo>
                    <a:lnTo>
                      <a:pt x="91" y="83"/>
                    </a:lnTo>
                    <a:lnTo>
                      <a:pt x="97" y="80"/>
                    </a:lnTo>
                    <a:lnTo>
                      <a:pt x="104" y="78"/>
                    </a:lnTo>
                    <a:lnTo>
                      <a:pt x="111" y="77"/>
                    </a:lnTo>
                    <a:lnTo>
                      <a:pt x="111" y="77"/>
                    </a:lnTo>
                    <a:lnTo>
                      <a:pt x="117" y="78"/>
                    </a:lnTo>
                    <a:lnTo>
                      <a:pt x="124" y="80"/>
                    </a:lnTo>
                    <a:lnTo>
                      <a:pt x="129" y="83"/>
                    </a:lnTo>
                    <a:lnTo>
                      <a:pt x="134" y="87"/>
                    </a:lnTo>
                    <a:lnTo>
                      <a:pt x="139" y="92"/>
                    </a:lnTo>
                    <a:lnTo>
                      <a:pt x="142" y="97"/>
                    </a:lnTo>
                    <a:lnTo>
                      <a:pt x="144" y="104"/>
                    </a:lnTo>
                    <a:lnTo>
                      <a:pt x="145" y="111"/>
                    </a:lnTo>
                    <a:lnTo>
                      <a:pt x="145" y="111"/>
                    </a:lnTo>
                    <a:lnTo>
                      <a:pt x="144" y="118"/>
                    </a:lnTo>
                    <a:lnTo>
                      <a:pt x="142" y="124"/>
                    </a:lnTo>
                    <a:lnTo>
                      <a:pt x="139" y="129"/>
                    </a:lnTo>
                    <a:lnTo>
                      <a:pt x="134" y="134"/>
                    </a:lnTo>
                    <a:lnTo>
                      <a:pt x="129" y="139"/>
                    </a:lnTo>
                    <a:lnTo>
                      <a:pt x="124" y="142"/>
                    </a:lnTo>
                    <a:lnTo>
                      <a:pt x="117" y="144"/>
                    </a:lnTo>
                    <a:lnTo>
                      <a:pt x="111" y="145"/>
                    </a:lnTo>
                    <a:lnTo>
                      <a:pt x="111" y="14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8" name="Freeform 188"/>
              <p:cNvSpPr>
                <a:spLocks noEditPoints="1"/>
              </p:cNvSpPr>
              <p:nvPr/>
            </p:nvSpPr>
            <p:spPr bwMode="auto">
              <a:xfrm>
                <a:off x="5072" y="2983"/>
                <a:ext cx="76" cy="76"/>
              </a:xfrm>
              <a:custGeom>
                <a:avLst/>
                <a:gdLst>
                  <a:gd name="T0" fmla="*/ 74 w 76"/>
                  <a:gd name="T1" fmla="*/ 22 h 76"/>
                  <a:gd name="T2" fmla="*/ 69 w 76"/>
                  <a:gd name="T3" fmla="*/ 18 h 76"/>
                  <a:gd name="T4" fmla="*/ 61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8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2 h 76"/>
                  <a:gd name="T28" fmla="*/ 3 w 76"/>
                  <a:gd name="T29" fmla="*/ 30 h 76"/>
                  <a:gd name="T30" fmla="*/ 6 w 76"/>
                  <a:gd name="T31" fmla="*/ 38 h 76"/>
                  <a:gd name="T32" fmla="*/ 5 w 76"/>
                  <a:gd name="T33" fmla="*/ 44 h 76"/>
                  <a:gd name="T34" fmla="*/ 0 w 76"/>
                  <a:gd name="T35" fmla="*/ 48 h 76"/>
                  <a:gd name="T36" fmla="*/ 4 w 76"/>
                  <a:gd name="T37" fmla="*/ 57 h 76"/>
                  <a:gd name="T38" fmla="*/ 13 w 76"/>
                  <a:gd name="T39" fmla="*/ 58 h 76"/>
                  <a:gd name="T40" fmla="*/ 17 w 76"/>
                  <a:gd name="T41" fmla="*/ 63 h 76"/>
                  <a:gd name="T42" fmla="*/ 18 w 76"/>
                  <a:gd name="T43" fmla="*/ 72 h 76"/>
                  <a:gd name="T44" fmla="*/ 28 w 76"/>
                  <a:gd name="T45" fmla="*/ 76 h 76"/>
                  <a:gd name="T46" fmla="*/ 32 w 76"/>
                  <a:gd name="T47" fmla="*/ 71 h 76"/>
                  <a:gd name="T48" fmla="*/ 38 w 76"/>
                  <a:gd name="T49" fmla="*/ 70 h 76"/>
                  <a:gd name="T50" fmla="*/ 46 w 76"/>
                  <a:gd name="T51" fmla="*/ 73 h 76"/>
                  <a:gd name="T52" fmla="*/ 53 w 76"/>
                  <a:gd name="T53" fmla="*/ 74 h 76"/>
                  <a:gd name="T54" fmla="*/ 56 w 76"/>
                  <a:gd name="T55" fmla="*/ 69 h 76"/>
                  <a:gd name="T56" fmla="*/ 61 w 76"/>
                  <a:gd name="T57" fmla="*/ 60 h 76"/>
                  <a:gd name="T58" fmla="*/ 66 w 76"/>
                  <a:gd name="T59" fmla="*/ 57 h 76"/>
                  <a:gd name="T60" fmla="*/ 72 w 76"/>
                  <a:gd name="T61" fmla="*/ 57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8 w 76"/>
                  <a:gd name="T73" fmla="*/ 42 h 76"/>
                  <a:gd name="T74" fmla="*/ 28 w 76"/>
                  <a:gd name="T75" fmla="*/ 33 h 76"/>
                  <a:gd name="T76" fmla="*/ 38 w 76"/>
                  <a:gd name="T77" fmla="*/ 27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2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6" y="18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3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3" y="2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3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30" y="3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9" y="7"/>
                    </a:lnTo>
                    <a:lnTo>
                      <a:pt x="18" y="10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2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3" y="30"/>
                    </a:lnTo>
                    <a:lnTo>
                      <a:pt x="5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5" y="44"/>
                    </a:lnTo>
                    <a:lnTo>
                      <a:pt x="3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3"/>
                    </a:lnTo>
                    <a:lnTo>
                      <a:pt x="4" y="57"/>
                    </a:lnTo>
                    <a:lnTo>
                      <a:pt x="4" y="57"/>
                    </a:lnTo>
                    <a:lnTo>
                      <a:pt x="7" y="56"/>
                    </a:lnTo>
                    <a:lnTo>
                      <a:pt x="10" y="57"/>
                    </a:lnTo>
                    <a:lnTo>
                      <a:pt x="13" y="58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9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3" y="74"/>
                    </a:lnTo>
                    <a:lnTo>
                      <a:pt x="28" y="76"/>
                    </a:lnTo>
                    <a:lnTo>
                      <a:pt x="28" y="76"/>
                    </a:lnTo>
                    <a:lnTo>
                      <a:pt x="30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70"/>
                    </a:lnTo>
                    <a:lnTo>
                      <a:pt x="38" y="70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3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9" y="63"/>
                    </a:lnTo>
                    <a:lnTo>
                      <a:pt x="61" y="60"/>
                    </a:lnTo>
                    <a:lnTo>
                      <a:pt x="61" y="60"/>
                    </a:lnTo>
                    <a:lnTo>
                      <a:pt x="63" y="58"/>
                    </a:lnTo>
                    <a:lnTo>
                      <a:pt x="66" y="57"/>
                    </a:lnTo>
                    <a:lnTo>
                      <a:pt x="69" y="56"/>
                    </a:lnTo>
                    <a:lnTo>
                      <a:pt x="72" y="57"/>
                    </a:lnTo>
                    <a:lnTo>
                      <a:pt x="72" y="57"/>
                    </a:lnTo>
                    <a:lnTo>
                      <a:pt x="74" y="53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30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4" y="48"/>
                    </a:lnTo>
                    <a:lnTo>
                      <a:pt x="30" y="46"/>
                    </a:lnTo>
                    <a:lnTo>
                      <a:pt x="28" y="42"/>
                    </a:lnTo>
                    <a:lnTo>
                      <a:pt x="27" y="38"/>
                    </a:lnTo>
                    <a:lnTo>
                      <a:pt x="27" y="38"/>
                    </a:lnTo>
                    <a:lnTo>
                      <a:pt x="28" y="33"/>
                    </a:lnTo>
                    <a:lnTo>
                      <a:pt x="30" y="30"/>
                    </a:lnTo>
                    <a:lnTo>
                      <a:pt x="34" y="27"/>
                    </a:lnTo>
                    <a:lnTo>
                      <a:pt x="38" y="27"/>
                    </a:lnTo>
                    <a:lnTo>
                      <a:pt x="38" y="27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9" name="Freeform 189"/>
              <p:cNvSpPr>
                <a:spLocks noEditPoints="1"/>
              </p:cNvSpPr>
              <p:nvPr/>
            </p:nvSpPr>
            <p:spPr bwMode="auto">
              <a:xfrm>
                <a:off x="5172" y="2844"/>
                <a:ext cx="76" cy="76"/>
              </a:xfrm>
              <a:custGeom>
                <a:avLst/>
                <a:gdLst>
                  <a:gd name="T0" fmla="*/ 74 w 76"/>
                  <a:gd name="T1" fmla="*/ 23 h 76"/>
                  <a:gd name="T2" fmla="*/ 69 w 76"/>
                  <a:gd name="T3" fmla="*/ 18 h 76"/>
                  <a:gd name="T4" fmla="*/ 60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7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3 h 76"/>
                  <a:gd name="T28" fmla="*/ 2 w 76"/>
                  <a:gd name="T29" fmla="*/ 29 h 76"/>
                  <a:gd name="T30" fmla="*/ 6 w 76"/>
                  <a:gd name="T31" fmla="*/ 38 h 76"/>
                  <a:gd name="T32" fmla="*/ 4 w 76"/>
                  <a:gd name="T33" fmla="*/ 44 h 76"/>
                  <a:gd name="T34" fmla="*/ 0 w 76"/>
                  <a:gd name="T35" fmla="*/ 48 h 76"/>
                  <a:gd name="T36" fmla="*/ 4 w 76"/>
                  <a:gd name="T37" fmla="*/ 58 h 76"/>
                  <a:gd name="T38" fmla="*/ 13 w 76"/>
                  <a:gd name="T39" fmla="*/ 59 h 76"/>
                  <a:gd name="T40" fmla="*/ 17 w 76"/>
                  <a:gd name="T41" fmla="*/ 63 h 76"/>
                  <a:gd name="T42" fmla="*/ 18 w 76"/>
                  <a:gd name="T43" fmla="*/ 72 h 76"/>
                  <a:gd name="T44" fmla="*/ 27 w 76"/>
                  <a:gd name="T45" fmla="*/ 76 h 76"/>
                  <a:gd name="T46" fmla="*/ 32 w 76"/>
                  <a:gd name="T47" fmla="*/ 71 h 76"/>
                  <a:gd name="T48" fmla="*/ 38 w 76"/>
                  <a:gd name="T49" fmla="*/ 69 h 76"/>
                  <a:gd name="T50" fmla="*/ 46 w 76"/>
                  <a:gd name="T51" fmla="*/ 73 h 76"/>
                  <a:gd name="T52" fmla="*/ 52 w 76"/>
                  <a:gd name="T53" fmla="*/ 74 h 76"/>
                  <a:gd name="T54" fmla="*/ 56 w 76"/>
                  <a:gd name="T55" fmla="*/ 69 h 76"/>
                  <a:gd name="T56" fmla="*/ 60 w 76"/>
                  <a:gd name="T57" fmla="*/ 60 h 76"/>
                  <a:gd name="T58" fmla="*/ 65 w 76"/>
                  <a:gd name="T59" fmla="*/ 57 h 76"/>
                  <a:gd name="T60" fmla="*/ 72 w 76"/>
                  <a:gd name="T61" fmla="*/ 58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6 w 76"/>
                  <a:gd name="T73" fmla="*/ 42 h 76"/>
                  <a:gd name="T74" fmla="*/ 26 w 76"/>
                  <a:gd name="T75" fmla="*/ 33 h 76"/>
                  <a:gd name="T76" fmla="*/ 38 w 76"/>
                  <a:gd name="T77" fmla="*/ 26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3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5" y="18"/>
                    </a:lnTo>
                    <a:lnTo>
                      <a:pt x="62" y="17"/>
                    </a:lnTo>
                    <a:lnTo>
                      <a:pt x="60" y="15"/>
                    </a:lnTo>
                    <a:lnTo>
                      <a:pt x="60" y="15"/>
                    </a:lnTo>
                    <a:lnTo>
                      <a:pt x="58" y="12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2" y="1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2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29" y="2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2" y="1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2" y="29"/>
                    </a:lnTo>
                    <a:lnTo>
                      <a:pt x="4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4" y="44"/>
                    </a:lnTo>
                    <a:lnTo>
                      <a:pt x="2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2"/>
                    </a:lnTo>
                    <a:lnTo>
                      <a:pt x="4" y="58"/>
                    </a:lnTo>
                    <a:lnTo>
                      <a:pt x="4" y="58"/>
                    </a:lnTo>
                    <a:lnTo>
                      <a:pt x="7" y="57"/>
                    </a:lnTo>
                    <a:lnTo>
                      <a:pt x="10" y="57"/>
                    </a:lnTo>
                    <a:lnTo>
                      <a:pt x="13" y="59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8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2" y="74"/>
                    </a:lnTo>
                    <a:lnTo>
                      <a:pt x="27" y="76"/>
                    </a:lnTo>
                    <a:lnTo>
                      <a:pt x="27" y="76"/>
                    </a:lnTo>
                    <a:lnTo>
                      <a:pt x="29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69"/>
                    </a:lnTo>
                    <a:lnTo>
                      <a:pt x="38" y="69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2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8" y="63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2" y="59"/>
                    </a:lnTo>
                    <a:lnTo>
                      <a:pt x="65" y="57"/>
                    </a:lnTo>
                    <a:lnTo>
                      <a:pt x="69" y="57"/>
                    </a:lnTo>
                    <a:lnTo>
                      <a:pt x="72" y="58"/>
                    </a:lnTo>
                    <a:lnTo>
                      <a:pt x="72" y="58"/>
                    </a:lnTo>
                    <a:lnTo>
                      <a:pt x="74" y="52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29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3" y="48"/>
                    </a:lnTo>
                    <a:lnTo>
                      <a:pt x="29" y="46"/>
                    </a:lnTo>
                    <a:lnTo>
                      <a:pt x="26" y="42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6" y="33"/>
                    </a:lnTo>
                    <a:lnTo>
                      <a:pt x="29" y="30"/>
                    </a:lnTo>
                    <a:lnTo>
                      <a:pt x="33" y="27"/>
                    </a:lnTo>
                    <a:lnTo>
                      <a:pt x="38" y="26"/>
                    </a:lnTo>
                    <a:lnTo>
                      <a:pt x="38" y="26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0" name="Freeform 190"/>
              <p:cNvSpPr>
                <a:spLocks/>
              </p:cNvSpPr>
              <p:nvPr/>
            </p:nvSpPr>
            <p:spPr bwMode="auto">
              <a:xfrm>
                <a:off x="477" y="44"/>
                <a:ext cx="111" cy="36"/>
              </a:xfrm>
              <a:custGeom>
                <a:avLst/>
                <a:gdLst>
                  <a:gd name="T0" fmla="*/ 111 w 111"/>
                  <a:gd name="T1" fmla="*/ 36 h 36"/>
                  <a:gd name="T2" fmla="*/ 109 w 111"/>
                  <a:gd name="T3" fmla="*/ 27 h 36"/>
                  <a:gd name="T4" fmla="*/ 109 w 111"/>
                  <a:gd name="T5" fmla="*/ 27 h 36"/>
                  <a:gd name="T6" fmla="*/ 106 w 111"/>
                  <a:gd name="T7" fmla="*/ 19 h 36"/>
                  <a:gd name="T8" fmla="*/ 104 w 111"/>
                  <a:gd name="T9" fmla="*/ 16 h 36"/>
                  <a:gd name="T10" fmla="*/ 102 w 111"/>
                  <a:gd name="T11" fmla="*/ 13 h 36"/>
                  <a:gd name="T12" fmla="*/ 102 w 111"/>
                  <a:gd name="T13" fmla="*/ 13 h 36"/>
                  <a:gd name="T14" fmla="*/ 101 w 111"/>
                  <a:gd name="T15" fmla="*/ 9 h 36"/>
                  <a:gd name="T16" fmla="*/ 97 w 111"/>
                  <a:gd name="T17" fmla="*/ 5 h 36"/>
                  <a:gd name="T18" fmla="*/ 93 w 111"/>
                  <a:gd name="T19" fmla="*/ 1 h 36"/>
                  <a:gd name="T20" fmla="*/ 88 w 111"/>
                  <a:gd name="T21" fmla="*/ 0 h 36"/>
                  <a:gd name="T22" fmla="*/ 23 w 111"/>
                  <a:gd name="T23" fmla="*/ 0 h 36"/>
                  <a:gd name="T24" fmla="*/ 23 w 111"/>
                  <a:gd name="T25" fmla="*/ 0 h 36"/>
                  <a:gd name="T26" fmla="*/ 18 w 111"/>
                  <a:gd name="T27" fmla="*/ 1 h 36"/>
                  <a:gd name="T28" fmla="*/ 14 w 111"/>
                  <a:gd name="T29" fmla="*/ 5 h 36"/>
                  <a:gd name="T30" fmla="*/ 11 w 111"/>
                  <a:gd name="T31" fmla="*/ 8 h 36"/>
                  <a:gd name="T32" fmla="*/ 10 w 111"/>
                  <a:gd name="T33" fmla="*/ 13 h 36"/>
                  <a:gd name="T34" fmla="*/ 10 w 111"/>
                  <a:gd name="T35" fmla="*/ 13 h 36"/>
                  <a:gd name="T36" fmla="*/ 8 w 111"/>
                  <a:gd name="T37" fmla="*/ 15 h 36"/>
                  <a:gd name="T38" fmla="*/ 5 w 111"/>
                  <a:gd name="T39" fmla="*/ 18 h 36"/>
                  <a:gd name="T40" fmla="*/ 4 w 111"/>
                  <a:gd name="T41" fmla="*/ 22 h 36"/>
                  <a:gd name="T42" fmla="*/ 3 w 111"/>
                  <a:gd name="T43" fmla="*/ 27 h 36"/>
                  <a:gd name="T44" fmla="*/ 0 w 111"/>
                  <a:gd name="T4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1" h="36">
                    <a:moveTo>
                      <a:pt x="111" y="36"/>
                    </a:moveTo>
                    <a:lnTo>
                      <a:pt x="109" y="27"/>
                    </a:lnTo>
                    <a:lnTo>
                      <a:pt x="109" y="27"/>
                    </a:lnTo>
                    <a:lnTo>
                      <a:pt x="106" y="19"/>
                    </a:lnTo>
                    <a:lnTo>
                      <a:pt x="104" y="16"/>
                    </a:lnTo>
                    <a:lnTo>
                      <a:pt x="102" y="13"/>
                    </a:lnTo>
                    <a:lnTo>
                      <a:pt x="102" y="13"/>
                    </a:lnTo>
                    <a:lnTo>
                      <a:pt x="101" y="9"/>
                    </a:lnTo>
                    <a:lnTo>
                      <a:pt x="97" y="5"/>
                    </a:lnTo>
                    <a:lnTo>
                      <a:pt x="93" y="1"/>
                    </a:lnTo>
                    <a:lnTo>
                      <a:pt x="88" y="0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1"/>
                    </a:lnTo>
                    <a:lnTo>
                      <a:pt x="14" y="5"/>
                    </a:lnTo>
                    <a:lnTo>
                      <a:pt x="11" y="8"/>
                    </a:lnTo>
                    <a:lnTo>
                      <a:pt x="10" y="13"/>
                    </a:lnTo>
                    <a:lnTo>
                      <a:pt x="10" y="13"/>
                    </a:lnTo>
                    <a:lnTo>
                      <a:pt x="8" y="15"/>
                    </a:lnTo>
                    <a:lnTo>
                      <a:pt x="5" y="18"/>
                    </a:lnTo>
                    <a:lnTo>
                      <a:pt x="4" y="22"/>
                    </a:lnTo>
                    <a:lnTo>
                      <a:pt x="3" y="27"/>
                    </a:lnTo>
                    <a:lnTo>
                      <a:pt x="0" y="3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1" name="Freeform 191"/>
              <p:cNvSpPr>
                <a:spLocks/>
              </p:cNvSpPr>
              <p:nvPr/>
            </p:nvSpPr>
            <p:spPr bwMode="auto">
              <a:xfrm>
                <a:off x="488" y="68"/>
                <a:ext cx="88" cy="12"/>
              </a:xfrm>
              <a:custGeom>
                <a:avLst/>
                <a:gdLst>
                  <a:gd name="T0" fmla="*/ 0 w 88"/>
                  <a:gd name="T1" fmla="*/ 12 h 12"/>
                  <a:gd name="T2" fmla="*/ 2 w 88"/>
                  <a:gd name="T3" fmla="*/ 6 h 12"/>
                  <a:gd name="T4" fmla="*/ 2 w 88"/>
                  <a:gd name="T5" fmla="*/ 6 h 12"/>
                  <a:gd name="T6" fmla="*/ 3 w 88"/>
                  <a:gd name="T7" fmla="*/ 2 h 12"/>
                  <a:gd name="T8" fmla="*/ 4 w 88"/>
                  <a:gd name="T9" fmla="*/ 0 h 12"/>
                  <a:gd name="T10" fmla="*/ 4 w 88"/>
                  <a:gd name="T11" fmla="*/ 0 h 12"/>
                  <a:gd name="T12" fmla="*/ 8 w 88"/>
                  <a:gd name="T13" fmla="*/ 2 h 12"/>
                  <a:gd name="T14" fmla="*/ 12 w 88"/>
                  <a:gd name="T15" fmla="*/ 3 h 12"/>
                  <a:gd name="T16" fmla="*/ 77 w 88"/>
                  <a:gd name="T17" fmla="*/ 3 h 12"/>
                  <a:gd name="T18" fmla="*/ 77 w 88"/>
                  <a:gd name="T19" fmla="*/ 3 h 12"/>
                  <a:gd name="T20" fmla="*/ 81 w 88"/>
                  <a:gd name="T21" fmla="*/ 2 h 12"/>
                  <a:gd name="T22" fmla="*/ 85 w 88"/>
                  <a:gd name="T23" fmla="*/ 0 h 12"/>
                  <a:gd name="T24" fmla="*/ 85 w 88"/>
                  <a:gd name="T25" fmla="*/ 0 h 12"/>
                  <a:gd name="T26" fmla="*/ 86 w 88"/>
                  <a:gd name="T27" fmla="*/ 6 h 12"/>
                  <a:gd name="T28" fmla="*/ 88 w 88"/>
                  <a:gd name="T2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8" h="12">
                    <a:moveTo>
                      <a:pt x="0" y="12"/>
                    </a:moveTo>
                    <a:lnTo>
                      <a:pt x="2" y="6"/>
                    </a:lnTo>
                    <a:lnTo>
                      <a:pt x="2" y="6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8" y="2"/>
                    </a:lnTo>
                    <a:lnTo>
                      <a:pt x="12" y="3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81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6" y="6"/>
                    </a:lnTo>
                    <a:lnTo>
                      <a:pt x="88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2" name="Freeform 192"/>
              <p:cNvSpPr>
                <a:spLocks/>
              </p:cNvSpPr>
              <p:nvPr/>
            </p:nvSpPr>
            <p:spPr bwMode="auto">
              <a:xfrm>
                <a:off x="392" y="88"/>
                <a:ext cx="281" cy="95"/>
              </a:xfrm>
              <a:custGeom>
                <a:avLst/>
                <a:gdLst>
                  <a:gd name="T0" fmla="*/ 262 w 281"/>
                  <a:gd name="T1" fmla="*/ 0 h 95"/>
                  <a:gd name="T2" fmla="*/ 19 w 281"/>
                  <a:gd name="T3" fmla="*/ 0 h 95"/>
                  <a:gd name="T4" fmla="*/ 19 w 281"/>
                  <a:gd name="T5" fmla="*/ 0 h 95"/>
                  <a:gd name="T6" fmla="*/ 16 w 281"/>
                  <a:gd name="T7" fmla="*/ 1 h 95"/>
                  <a:gd name="T8" fmla="*/ 12 w 281"/>
                  <a:gd name="T9" fmla="*/ 2 h 95"/>
                  <a:gd name="T10" fmla="*/ 9 w 281"/>
                  <a:gd name="T11" fmla="*/ 4 h 95"/>
                  <a:gd name="T12" fmla="*/ 6 w 281"/>
                  <a:gd name="T13" fmla="*/ 6 h 95"/>
                  <a:gd name="T14" fmla="*/ 3 w 281"/>
                  <a:gd name="T15" fmla="*/ 9 h 95"/>
                  <a:gd name="T16" fmla="*/ 1 w 281"/>
                  <a:gd name="T17" fmla="*/ 12 h 95"/>
                  <a:gd name="T18" fmla="*/ 0 w 281"/>
                  <a:gd name="T19" fmla="*/ 15 h 95"/>
                  <a:gd name="T20" fmla="*/ 0 w 281"/>
                  <a:gd name="T21" fmla="*/ 19 h 95"/>
                  <a:gd name="T22" fmla="*/ 0 w 281"/>
                  <a:gd name="T23" fmla="*/ 42 h 95"/>
                  <a:gd name="T24" fmla="*/ 0 w 281"/>
                  <a:gd name="T25" fmla="*/ 42 h 95"/>
                  <a:gd name="T26" fmla="*/ 0 w 281"/>
                  <a:gd name="T27" fmla="*/ 49 h 95"/>
                  <a:gd name="T28" fmla="*/ 1 w 281"/>
                  <a:gd name="T29" fmla="*/ 55 h 95"/>
                  <a:gd name="T30" fmla="*/ 1 w 281"/>
                  <a:gd name="T31" fmla="*/ 55 h 95"/>
                  <a:gd name="T32" fmla="*/ 2 w 281"/>
                  <a:gd name="T33" fmla="*/ 56 h 95"/>
                  <a:gd name="T34" fmla="*/ 2 w 281"/>
                  <a:gd name="T35" fmla="*/ 56 h 95"/>
                  <a:gd name="T36" fmla="*/ 5 w 281"/>
                  <a:gd name="T37" fmla="*/ 57 h 95"/>
                  <a:gd name="T38" fmla="*/ 9 w 281"/>
                  <a:gd name="T39" fmla="*/ 59 h 95"/>
                  <a:gd name="T40" fmla="*/ 20 w 281"/>
                  <a:gd name="T41" fmla="*/ 62 h 95"/>
                  <a:gd name="T42" fmla="*/ 124 w 281"/>
                  <a:gd name="T43" fmla="*/ 94 h 95"/>
                  <a:gd name="T44" fmla="*/ 124 w 281"/>
                  <a:gd name="T45" fmla="*/ 94 h 95"/>
                  <a:gd name="T46" fmla="*/ 127 w 281"/>
                  <a:gd name="T47" fmla="*/ 95 h 95"/>
                  <a:gd name="T48" fmla="*/ 127 w 281"/>
                  <a:gd name="T49" fmla="*/ 92 h 95"/>
                  <a:gd name="T50" fmla="*/ 127 w 281"/>
                  <a:gd name="T51" fmla="*/ 92 h 95"/>
                  <a:gd name="T52" fmla="*/ 128 w 281"/>
                  <a:gd name="T53" fmla="*/ 87 h 95"/>
                  <a:gd name="T54" fmla="*/ 131 w 281"/>
                  <a:gd name="T55" fmla="*/ 82 h 95"/>
                  <a:gd name="T56" fmla="*/ 135 w 281"/>
                  <a:gd name="T57" fmla="*/ 79 h 95"/>
                  <a:gd name="T58" fmla="*/ 140 w 281"/>
                  <a:gd name="T59" fmla="*/ 78 h 95"/>
                  <a:gd name="T60" fmla="*/ 140 w 281"/>
                  <a:gd name="T61" fmla="*/ 78 h 95"/>
                  <a:gd name="T62" fmla="*/ 146 w 281"/>
                  <a:gd name="T63" fmla="*/ 79 h 95"/>
                  <a:gd name="T64" fmla="*/ 151 w 281"/>
                  <a:gd name="T65" fmla="*/ 82 h 95"/>
                  <a:gd name="T66" fmla="*/ 154 w 281"/>
                  <a:gd name="T67" fmla="*/ 87 h 95"/>
                  <a:gd name="T68" fmla="*/ 155 w 281"/>
                  <a:gd name="T69" fmla="*/ 92 h 95"/>
                  <a:gd name="T70" fmla="*/ 155 w 281"/>
                  <a:gd name="T71" fmla="*/ 95 h 95"/>
                  <a:gd name="T72" fmla="*/ 155 w 281"/>
                  <a:gd name="T73" fmla="*/ 95 h 95"/>
                  <a:gd name="T74" fmla="*/ 158 w 281"/>
                  <a:gd name="T75" fmla="*/ 94 h 95"/>
                  <a:gd name="T76" fmla="*/ 262 w 281"/>
                  <a:gd name="T77" fmla="*/ 62 h 95"/>
                  <a:gd name="T78" fmla="*/ 262 w 281"/>
                  <a:gd name="T79" fmla="*/ 62 h 95"/>
                  <a:gd name="T80" fmla="*/ 273 w 281"/>
                  <a:gd name="T81" fmla="*/ 59 h 95"/>
                  <a:gd name="T82" fmla="*/ 276 w 281"/>
                  <a:gd name="T83" fmla="*/ 57 h 95"/>
                  <a:gd name="T84" fmla="*/ 279 w 281"/>
                  <a:gd name="T85" fmla="*/ 56 h 95"/>
                  <a:gd name="T86" fmla="*/ 279 w 281"/>
                  <a:gd name="T87" fmla="*/ 56 h 95"/>
                  <a:gd name="T88" fmla="*/ 280 w 281"/>
                  <a:gd name="T89" fmla="*/ 55 h 95"/>
                  <a:gd name="T90" fmla="*/ 280 w 281"/>
                  <a:gd name="T91" fmla="*/ 55 h 95"/>
                  <a:gd name="T92" fmla="*/ 281 w 281"/>
                  <a:gd name="T93" fmla="*/ 49 h 95"/>
                  <a:gd name="T94" fmla="*/ 281 w 281"/>
                  <a:gd name="T95" fmla="*/ 42 h 95"/>
                  <a:gd name="T96" fmla="*/ 281 w 281"/>
                  <a:gd name="T97" fmla="*/ 19 h 95"/>
                  <a:gd name="T98" fmla="*/ 281 w 281"/>
                  <a:gd name="T99" fmla="*/ 19 h 95"/>
                  <a:gd name="T100" fmla="*/ 281 w 281"/>
                  <a:gd name="T101" fmla="*/ 15 h 95"/>
                  <a:gd name="T102" fmla="*/ 280 w 281"/>
                  <a:gd name="T103" fmla="*/ 12 h 95"/>
                  <a:gd name="T104" fmla="*/ 278 w 281"/>
                  <a:gd name="T105" fmla="*/ 9 h 95"/>
                  <a:gd name="T106" fmla="*/ 276 w 281"/>
                  <a:gd name="T107" fmla="*/ 6 h 95"/>
                  <a:gd name="T108" fmla="*/ 273 w 281"/>
                  <a:gd name="T109" fmla="*/ 4 h 95"/>
                  <a:gd name="T110" fmla="*/ 270 w 281"/>
                  <a:gd name="T111" fmla="*/ 2 h 95"/>
                  <a:gd name="T112" fmla="*/ 266 w 281"/>
                  <a:gd name="T113" fmla="*/ 1 h 95"/>
                  <a:gd name="T114" fmla="*/ 262 w 281"/>
                  <a:gd name="T115" fmla="*/ 0 h 95"/>
                  <a:gd name="T116" fmla="*/ 262 w 281"/>
                  <a:gd name="T11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81" h="95">
                    <a:moveTo>
                      <a:pt x="262" y="0"/>
                    </a:moveTo>
                    <a:lnTo>
                      <a:pt x="19" y="0"/>
                    </a:lnTo>
                    <a:lnTo>
                      <a:pt x="19" y="0"/>
                    </a:lnTo>
                    <a:lnTo>
                      <a:pt x="16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9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2" y="56"/>
                    </a:lnTo>
                    <a:lnTo>
                      <a:pt x="2" y="56"/>
                    </a:lnTo>
                    <a:lnTo>
                      <a:pt x="5" y="57"/>
                    </a:lnTo>
                    <a:lnTo>
                      <a:pt x="9" y="59"/>
                    </a:lnTo>
                    <a:lnTo>
                      <a:pt x="20" y="62"/>
                    </a:lnTo>
                    <a:lnTo>
                      <a:pt x="124" y="94"/>
                    </a:lnTo>
                    <a:lnTo>
                      <a:pt x="124" y="94"/>
                    </a:lnTo>
                    <a:lnTo>
                      <a:pt x="127" y="95"/>
                    </a:lnTo>
                    <a:lnTo>
                      <a:pt x="127" y="92"/>
                    </a:lnTo>
                    <a:lnTo>
                      <a:pt x="127" y="92"/>
                    </a:lnTo>
                    <a:lnTo>
                      <a:pt x="128" y="87"/>
                    </a:lnTo>
                    <a:lnTo>
                      <a:pt x="131" y="82"/>
                    </a:lnTo>
                    <a:lnTo>
                      <a:pt x="135" y="79"/>
                    </a:lnTo>
                    <a:lnTo>
                      <a:pt x="140" y="78"/>
                    </a:lnTo>
                    <a:lnTo>
                      <a:pt x="140" y="78"/>
                    </a:lnTo>
                    <a:lnTo>
                      <a:pt x="146" y="79"/>
                    </a:lnTo>
                    <a:lnTo>
                      <a:pt x="151" y="82"/>
                    </a:lnTo>
                    <a:lnTo>
                      <a:pt x="154" y="87"/>
                    </a:lnTo>
                    <a:lnTo>
                      <a:pt x="155" y="92"/>
                    </a:lnTo>
                    <a:lnTo>
                      <a:pt x="155" y="95"/>
                    </a:lnTo>
                    <a:lnTo>
                      <a:pt x="155" y="95"/>
                    </a:lnTo>
                    <a:lnTo>
                      <a:pt x="158" y="94"/>
                    </a:lnTo>
                    <a:lnTo>
                      <a:pt x="262" y="62"/>
                    </a:lnTo>
                    <a:lnTo>
                      <a:pt x="262" y="62"/>
                    </a:lnTo>
                    <a:lnTo>
                      <a:pt x="273" y="59"/>
                    </a:lnTo>
                    <a:lnTo>
                      <a:pt x="276" y="57"/>
                    </a:lnTo>
                    <a:lnTo>
                      <a:pt x="279" y="56"/>
                    </a:lnTo>
                    <a:lnTo>
                      <a:pt x="279" y="56"/>
                    </a:lnTo>
                    <a:lnTo>
                      <a:pt x="280" y="55"/>
                    </a:lnTo>
                    <a:lnTo>
                      <a:pt x="280" y="55"/>
                    </a:lnTo>
                    <a:lnTo>
                      <a:pt x="281" y="49"/>
                    </a:lnTo>
                    <a:lnTo>
                      <a:pt x="281" y="42"/>
                    </a:lnTo>
                    <a:lnTo>
                      <a:pt x="281" y="19"/>
                    </a:lnTo>
                    <a:lnTo>
                      <a:pt x="281" y="19"/>
                    </a:lnTo>
                    <a:lnTo>
                      <a:pt x="281" y="15"/>
                    </a:lnTo>
                    <a:lnTo>
                      <a:pt x="280" y="12"/>
                    </a:lnTo>
                    <a:lnTo>
                      <a:pt x="278" y="9"/>
                    </a:lnTo>
                    <a:lnTo>
                      <a:pt x="276" y="6"/>
                    </a:lnTo>
                    <a:lnTo>
                      <a:pt x="273" y="4"/>
                    </a:lnTo>
                    <a:lnTo>
                      <a:pt x="270" y="2"/>
                    </a:lnTo>
                    <a:lnTo>
                      <a:pt x="266" y="1"/>
                    </a:lnTo>
                    <a:lnTo>
                      <a:pt x="262" y="0"/>
                    </a:lnTo>
                    <a:lnTo>
                      <a:pt x="262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3" name="Freeform 193"/>
              <p:cNvSpPr>
                <a:spLocks/>
              </p:cNvSpPr>
              <p:nvPr/>
            </p:nvSpPr>
            <p:spPr bwMode="auto">
              <a:xfrm>
                <a:off x="519" y="192"/>
                <a:ext cx="28" cy="20"/>
              </a:xfrm>
              <a:custGeom>
                <a:avLst/>
                <a:gdLst>
                  <a:gd name="T0" fmla="*/ 28 w 28"/>
                  <a:gd name="T1" fmla="*/ 0 h 20"/>
                  <a:gd name="T2" fmla="*/ 28 w 28"/>
                  <a:gd name="T3" fmla="*/ 7 h 20"/>
                  <a:gd name="T4" fmla="*/ 28 w 28"/>
                  <a:gd name="T5" fmla="*/ 7 h 20"/>
                  <a:gd name="T6" fmla="*/ 27 w 28"/>
                  <a:gd name="T7" fmla="*/ 12 h 20"/>
                  <a:gd name="T8" fmla="*/ 24 w 28"/>
                  <a:gd name="T9" fmla="*/ 16 h 20"/>
                  <a:gd name="T10" fmla="*/ 19 w 28"/>
                  <a:gd name="T11" fmla="*/ 19 h 20"/>
                  <a:gd name="T12" fmla="*/ 13 w 28"/>
                  <a:gd name="T13" fmla="*/ 20 h 20"/>
                  <a:gd name="T14" fmla="*/ 13 w 28"/>
                  <a:gd name="T15" fmla="*/ 20 h 20"/>
                  <a:gd name="T16" fmla="*/ 8 w 28"/>
                  <a:gd name="T17" fmla="*/ 19 h 20"/>
                  <a:gd name="T18" fmla="*/ 4 w 28"/>
                  <a:gd name="T19" fmla="*/ 16 h 20"/>
                  <a:gd name="T20" fmla="*/ 1 w 28"/>
                  <a:gd name="T21" fmla="*/ 12 h 20"/>
                  <a:gd name="T22" fmla="*/ 0 w 28"/>
                  <a:gd name="T23" fmla="*/ 7 h 20"/>
                  <a:gd name="T24" fmla="*/ 0 w 28"/>
                  <a:gd name="T2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20">
                    <a:moveTo>
                      <a:pt x="28" y="0"/>
                    </a:moveTo>
                    <a:lnTo>
                      <a:pt x="28" y="7"/>
                    </a:lnTo>
                    <a:lnTo>
                      <a:pt x="28" y="7"/>
                    </a:lnTo>
                    <a:lnTo>
                      <a:pt x="27" y="12"/>
                    </a:lnTo>
                    <a:lnTo>
                      <a:pt x="24" y="16"/>
                    </a:lnTo>
                    <a:lnTo>
                      <a:pt x="19" y="19"/>
                    </a:lnTo>
                    <a:lnTo>
                      <a:pt x="13" y="20"/>
                    </a:lnTo>
                    <a:lnTo>
                      <a:pt x="13" y="20"/>
                    </a:lnTo>
                    <a:lnTo>
                      <a:pt x="8" y="19"/>
                    </a:lnTo>
                    <a:lnTo>
                      <a:pt x="4" y="16"/>
                    </a:lnTo>
                    <a:lnTo>
                      <a:pt x="1" y="12"/>
                    </a:lnTo>
                    <a:lnTo>
                      <a:pt x="0" y="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4" name="Freeform 194"/>
              <p:cNvSpPr>
                <a:spLocks/>
              </p:cNvSpPr>
              <p:nvPr/>
            </p:nvSpPr>
            <p:spPr bwMode="auto">
              <a:xfrm>
                <a:off x="394" y="153"/>
                <a:ext cx="277" cy="138"/>
              </a:xfrm>
              <a:custGeom>
                <a:avLst/>
                <a:gdLst>
                  <a:gd name="T0" fmla="*/ 0 w 277"/>
                  <a:gd name="T1" fmla="*/ 0 h 138"/>
                  <a:gd name="T2" fmla="*/ 0 w 277"/>
                  <a:gd name="T3" fmla="*/ 119 h 138"/>
                  <a:gd name="T4" fmla="*/ 0 w 277"/>
                  <a:gd name="T5" fmla="*/ 119 h 138"/>
                  <a:gd name="T6" fmla="*/ 0 w 277"/>
                  <a:gd name="T7" fmla="*/ 123 h 138"/>
                  <a:gd name="T8" fmla="*/ 1 w 277"/>
                  <a:gd name="T9" fmla="*/ 126 h 138"/>
                  <a:gd name="T10" fmla="*/ 4 w 277"/>
                  <a:gd name="T11" fmla="*/ 129 h 138"/>
                  <a:gd name="T12" fmla="*/ 6 w 277"/>
                  <a:gd name="T13" fmla="*/ 132 h 138"/>
                  <a:gd name="T14" fmla="*/ 9 w 277"/>
                  <a:gd name="T15" fmla="*/ 134 h 138"/>
                  <a:gd name="T16" fmla="*/ 12 w 277"/>
                  <a:gd name="T17" fmla="*/ 136 h 138"/>
                  <a:gd name="T18" fmla="*/ 16 w 277"/>
                  <a:gd name="T19" fmla="*/ 137 h 138"/>
                  <a:gd name="T20" fmla="*/ 20 w 277"/>
                  <a:gd name="T21" fmla="*/ 138 h 138"/>
                  <a:gd name="T22" fmla="*/ 258 w 277"/>
                  <a:gd name="T23" fmla="*/ 138 h 138"/>
                  <a:gd name="T24" fmla="*/ 258 w 277"/>
                  <a:gd name="T25" fmla="*/ 138 h 138"/>
                  <a:gd name="T26" fmla="*/ 262 w 277"/>
                  <a:gd name="T27" fmla="*/ 137 h 138"/>
                  <a:gd name="T28" fmla="*/ 265 w 277"/>
                  <a:gd name="T29" fmla="*/ 136 h 138"/>
                  <a:gd name="T30" fmla="*/ 269 w 277"/>
                  <a:gd name="T31" fmla="*/ 134 h 138"/>
                  <a:gd name="T32" fmla="*/ 271 w 277"/>
                  <a:gd name="T33" fmla="*/ 132 h 138"/>
                  <a:gd name="T34" fmla="*/ 274 w 277"/>
                  <a:gd name="T35" fmla="*/ 129 h 138"/>
                  <a:gd name="T36" fmla="*/ 275 w 277"/>
                  <a:gd name="T37" fmla="*/ 126 h 138"/>
                  <a:gd name="T38" fmla="*/ 276 w 277"/>
                  <a:gd name="T39" fmla="*/ 123 h 138"/>
                  <a:gd name="T40" fmla="*/ 277 w 277"/>
                  <a:gd name="T41" fmla="*/ 119 h 138"/>
                  <a:gd name="T42" fmla="*/ 277 w 277"/>
                  <a:gd name="T4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77" h="138">
                    <a:moveTo>
                      <a:pt x="0" y="0"/>
                    </a:moveTo>
                    <a:lnTo>
                      <a:pt x="0" y="119"/>
                    </a:lnTo>
                    <a:lnTo>
                      <a:pt x="0" y="119"/>
                    </a:lnTo>
                    <a:lnTo>
                      <a:pt x="0" y="123"/>
                    </a:lnTo>
                    <a:lnTo>
                      <a:pt x="1" y="126"/>
                    </a:lnTo>
                    <a:lnTo>
                      <a:pt x="4" y="129"/>
                    </a:lnTo>
                    <a:lnTo>
                      <a:pt x="6" y="132"/>
                    </a:lnTo>
                    <a:lnTo>
                      <a:pt x="9" y="134"/>
                    </a:lnTo>
                    <a:lnTo>
                      <a:pt x="12" y="136"/>
                    </a:lnTo>
                    <a:lnTo>
                      <a:pt x="16" y="137"/>
                    </a:lnTo>
                    <a:lnTo>
                      <a:pt x="20" y="138"/>
                    </a:lnTo>
                    <a:lnTo>
                      <a:pt x="258" y="138"/>
                    </a:lnTo>
                    <a:lnTo>
                      <a:pt x="258" y="138"/>
                    </a:lnTo>
                    <a:lnTo>
                      <a:pt x="262" y="137"/>
                    </a:lnTo>
                    <a:lnTo>
                      <a:pt x="265" y="136"/>
                    </a:lnTo>
                    <a:lnTo>
                      <a:pt x="269" y="134"/>
                    </a:lnTo>
                    <a:lnTo>
                      <a:pt x="271" y="132"/>
                    </a:lnTo>
                    <a:lnTo>
                      <a:pt x="274" y="129"/>
                    </a:lnTo>
                    <a:lnTo>
                      <a:pt x="275" y="126"/>
                    </a:lnTo>
                    <a:lnTo>
                      <a:pt x="276" y="123"/>
                    </a:lnTo>
                    <a:lnTo>
                      <a:pt x="277" y="119"/>
                    </a:lnTo>
                    <a:lnTo>
                      <a:pt x="27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5" name="Freeform 195"/>
              <p:cNvSpPr>
                <a:spLocks/>
              </p:cNvSpPr>
              <p:nvPr/>
            </p:nvSpPr>
            <p:spPr bwMode="auto">
              <a:xfrm>
                <a:off x="191" y="799"/>
                <a:ext cx="89" cy="90"/>
              </a:xfrm>
              <a:custGeom>
                <a:avLst/>
                <a:gdLst>
                  <a:gd name="T0" fmla="*/ 89 w 89"/>
                  <a:gd name="T1" fmla="*/ 3 h 90"/>
                  <a:gd name="T2" fmla="*/ 89 w 89"/>
                  <a:gd name="T3" fmla="*/ 3 h 90"/>
                  <a:gd name="T4" fmla="*/ 84 w 89"/>
                  <a:gd name="T5" fmla="*/ 14 h 90"/>
                  <a:gd name="T6" fmla="*/ 79 w 89"/>
                  <a:gd name="T7" fmla="*/ 25 h 90"/>
                  <a:gd name="T8" fmla="*/ 76 w 89"/>
                  <a:gd name="T9" fmla="*/ 38 h 90"/>
                  <a:gd name="T10" fmla="*/ 75 w 89"/>
                  <a:gd name="T11" fmla="*/ 53 h 90"/>
                  <a:gd name="T12" fmla="*/ 75 w 89"/>
                  <a:gd name="T13" fmla="*/ 53 h 90"/>
                  <a:gd name="T14" fmla="*/ 76 w 89"/>
                  <a:gd name="T15" fmla="*/ 66 h 90"/>
                  <a:gd name="T16" fmla="*/ 77 w 89"/>
                  <a:gd name="T17" fmla="*/ 75 h 90"/>
                  <a:gd name="T18" fmla="*/ 77 w 89"/>
                  <a:gd name="T19" fmla="*/ 75 h 90"/>
                  <a:gd name="T20" fmla="*/ 77 w 89"/>
                  <a:gd name="T21" fmla="*/ 82 h 90"/>
                  <a:gd name="T22" fmla="*/ 74 w 89"/>
                  <a:gd name="T23" fmla="*/ 86 h 90"/>
                  <a:gd name="T24" fmla="*/ 70 w 89"/>
                  <a:gd name="T25" fmla="*/ 89 h 90"/>
                  <a:gd name="T26" fmla="*/ 65 w 89"/>
                  <a:gd name="T27" fmla="*/ 90 h 90"/>
                  <a:gd name="T28" fmla="*/ 26 w 89"/>
                  <a:gd name="T29" fmla="*/ 90 h 90"/>
                  <a:gd name="T30" fmla="*/ 26 w 89"/>
                  <a:gd name="T31" fmla="*/ 90 h 90"/>
                  <a:gd name="T32" fmla="*/ 20 w 89"/>
                  <a:gd name="T33" fmla="*/ 89 h 90"/>
                  <a:gd name="T34" fmla="*/ 16 w 89"/>
                  <a:gd name="T35" fmla="*/ 86 h 90"/>
                  <a:gd name="T36" fmla="*/ 14 w 89"/>
                  <a:gd name="T37" fmla="*/ 82 h 90"/>
                  <a:gd name="T38" fmla="*/ 14 w 89"/>
                  <a:gd name="T39" fmla="*/ 75 h 90"/>
                  <a:gd name="T40" fmla="*/ 14 w 89"/>
                  <a:gd name="T41" fmla="*/ 75 h 90"/>
                  <a:gd name="T42" fmla="*/ 16 w 89"/>
                  <a:gd name="T43" fmla="*/ 51 h 90"/>
                  <a:gd name="T44" fmla="*/ 16 w 89"/>
                  <a:gd name="T45" fmla="*/ 51 h 90"/>
                  <a:gd name="T46" fmla="*/ 5 w 89"/>
                  <a:gd name="T47" fmla="*/ 46 h 90"/>
                  <a:gd name="T48" fmla="*/ 0 w 89"/>
                  <a:gd name="T49" fmla="*/ 43 h 90"/>
                  <a:gd name="T50" fmla="*/ 0 w 89"/>
                  <a:gd name="T51" fmla="*/ 43 h 90"/>
                  <a:gd name="T52" fmla="*/ 6 w 89"/>
                  <a:gd name="T53" fmla="*/ 33 h 90"/>
                  <a:gd name="T54" fmla="*/ 12 w 89"/>
                  <a:gd name="T55" fmla="*/ 23 h 90"/>
                  <a:gd name="T56" fmla="*/ 17 w 89"/>
                  <a:gd name="T57" fmla="*/ 12 h 90"/>
                  <a:gd name="T58" fmla="*/ 20 w 89"/>
                  <a:gd name="T5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89" h="90">
                    <a:moveTo>
                      <a:pt x="89" y="3"/>
                    </a:moveTo>
                    <a:lnTo>
                      <a:pt x="89" y="3"/>
                    </a:lnTo>
                    <a:lnTo>
                      <a:pt x="84" y="14"/>
                    </a:lnTo>
                    <a:lnTo>
                      <a:pt x="79" y="25"/>
                    </a:lnTo>
                    <a:lnTo>
                      <a:pt x="76" y="38"/>
                    </a:lnTo>
                    <a:lnTo>
                      <a:pt x="75" y="53"/>
                    </a:lnTo>
                    <a:lnTo>
                      <a:pt x="75" y="53"/>
                    </a:lnTo>
                    <a:lnTo>
                      <a:pt x="76" y="66"/>
                    </a:lnTo>
                    <a:lnTo>
                      <a:pt x="77" y="75"/>
                    </a:lnTo>
                    <a:lnTo>
                      <a:pt x="77" y="75"/>
                    </a:lnTo>
                    <a:lnTo>
                      <a:pt x="77" y="82"/>
                    </a:lnTo>
                    <a:lnTo>
                      <a:pt x="74" y="86"/>
                    </a:lnTo>
                    <a:lnTo>
                      <a:pt x="70" y="89"/>
                    </a:lnTo>
                    <a:lnTo>
                      <a:pt x="65" y="90"/>
                    </a:lnTo>
                    <a:lnTo>
                      <a:pt x="26" y="90"/>
                    </a:lnTo>
                    <a:lnTo>
                      <a:pt x="26" y="90"/>
                    </a:lnTo>
                    <a:lnTo>
                      <a:pt x="20" y="89"/>
                    </a:lnTo>
                    <a:lnTo>
                      <a:pt x="16" y="86"/>
                    </a:lnTo>
                    <a:lnTo>
                      <a:pt x="14" y="82"/>
                    </a:lnTo>
                    <a:lnTo>
                      <a:pt x="14" y="75"/>
                    </a:lnTo>
                    <a:lnTo>
                      <a:pt x="14" y="75"/>
                    </a:lnTo>
                    <a:lnTo>
                      <a:pt x="16" y="51"/>
                    </a:lnTo>
                    <a:lnTo>
                      <a:pt x="16" y="51"/>
                    </a:lnTo>
                    <a:lnTo>
                      <a:pt x="5" y="46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6" y="33"/>
                    </a:lnTo>
                    <a:lnTo>
                      <a:pt x="12" y="23"/>
                    </a:lnTo>
                    <a:lnTo>
                      <a:pt x="17" y="12"/>
                    </a:lnTo>
                    <a:lnTo>
                      <a:pt x="2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6" name="Freeform 196"/>
              <p:cNvSpPr>
                <a:spLocks/>
              </p:cNvSpPr>
              <p:nvPr/>
            </p:nvSpPr>
            <p:spPr bwMode="auto">
              <a:xfrm>
                <a:off x="40" y="714"/>
                <a:ext cx="30" cy="56"/>
              </a:xfrm>
              <a:custGeom>
                <a:avLst/>
                <a:gdLst>
                  <a:gd name="T0" fmla="*/ 30 w 30"/>
                  <a:gd name="T1" fmla="*/ 56 h 56"/>
                  <a:gd name="T2" fmla="*/ 0 w 30"/>
                  <a:gd name="T3" fmla="*/ 49 h 56"/>
                  <a:gd name="T4" fmla="*/ 0 w 30"/>
                  <a:gd name="T5" fmla="*/ 7 h 56"/>
                  <a:gd name="T6" fmla="*/ 30 w 30"/>
                  <a:gd name="T7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6">
                    <a:moveTo>
                      <a:pt x="30" y="56"/>
                    </a:moveTo>
                    <a:lnTo>
                      <a:pt x="0" y="49"/>
                    </a:lnTo>
                    <a:lnTo>
                      <a:pt x="0" y="7"/>
                    </a:lnTo>
                    <a:lnTo>
                      <a:pt x="3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7" name="Freeform 197"/>
              <p:cNvSpPr>
                <a:spLocks/>
              </p:cNvSpPr>
              <p:nvPr/>
            </p:nvSpPr>
            <p:spPr bwMode="auto">
              <a:xfrm>
                <a:off x="117" y="692"/>
                <a:ext cx="217" cy="128"/>
              </a:xfrm>
              <a:custGeom>
                <a:avLst/>
                <a:gdLst>
                  <a:gd name="T0" fmla="*/ 112 w 217"/>
                  <a:gd name="T1" fmla="*/ 6 h 128"/>
                  <a:gd name="T2" fmla="*/ 112 w 217"/>
                  <a:gd name="T3" fmla="*/ 6 h 128"/>
                  <a:gd name="T4" fmla="*/ 112 w 217"/>
                  <a:gd name="T5" fmla="*/ 6 h 128"/>
                  <a:gd name="T6" fmla="*/ 112 w 217"/>
                  <a:gd name="T7" fmla="*/ 6 h 128"/>
                  <a:gd name="T8" fmla="*/ 115 w 217"/>
                  <a:gd name="T9" fmla="*/ 3 h 128"/>
                  <a:gd name="T10" fmla="*/ 118 w 217"/>
                  <a:gd name="T11" fmla="*/ 1 h 128"/>
                  <a:gd name="T12" fmla="*/ 121 w 217"/>
                  <a:gd name="T13" fmla="*/ 0 h 128"/>
                  <a:gd name="T14" fmla="*/ 125 w 217"/>
                  <a:gd name="T15" fmla="*/ 0 h 128"/>
                  <a:gd name="T16" fmla="*/ 186 w 217"/>
                  <a:gd name="T17" fmla="*/ 0 h 128"/>
                  <a:gd name="T18" fmla="*/ 186 w 217"/>
                  <a:gd name="T19" fmla="*/ 0 h 128"/>
                  <a:gd name="T20" fmla="*/ 190 w 217"/>
                  <a:gd name="T21" fmla="*/ 0 h 128"/>
                  <a:gd name="T22" fmla="*/ 194 w 217"/>
                  <a:gd name="T23" fmla="*/ 1 h 128"/>
                  <a:gd name="T24" fmla="*/ 197 w 217"/>
                  <a:gd name="T25" fmla="*/ 3 h 128"/>
                  <a:gd name="T26" fmla="*/ 200 w 217"/>
                  <a:gd name="T27" fmla="*/ 6 h 128"/>
                  <a:gd name="T28" fmla="*/ 203 w 217"/>
                  <a:gd name="T29" fmla="*/ 9 h 128"/>
                  <a:gd name="T30" fmla="*/ 205 w 217"/>
                  <a:gd name="T31" fmla="*/ 13 h 128"/>
                  <a:gd name="T32" fmla="*/ 206 w 217"/>
                  <a:gd name="T33" fmla="*/ 16 h 128"/>
                  <a:gd name="T34" fmla="*/ 206 w 217"/>
                  <a:gd name="T35" fmla="*/ 20 h 128"/>
                  <a:gd name="T36" fmla="*/ 206 w 217"/>
                  <a:gd name="T37" fmla="*/ 33 h 128"/>
                  <a:gd name="T38" fmla="*/ 206 w 217"/>
                  <a:gd name="T39" fmla="*/ 35 h 128"/>
                  <a:gd name="T40" fmla="*/ 206 w 217"/>
                  <a:gd name="T41" fmla="*/ 35 h 128"/>
                  <a:gd name="T42" fmla="*/ 211 w 217"/>
                  <a:gd name="T43" fmla="*/ 37 h 128"/>
                  <a:gd name="T44" fmla="*/ 214 w 217"/>
                  <a:gd name="T45" fmla="*/ 42 h 128"/>
                  <a:gd name="T46" fmla="*/ 216 w 217"/>
                  <a:gd name="T47" fmla="*/ 46 h 128"/>
                  <a:gd name="T48" fmla="*/ 217 w 217"/>
                  <a:gd name="T49" fmla="*/ 50 h 128"/>
                  <a:gd name="T50" fmla="*/ 217 w 217"/>
                  <a:gd name="T51" fmla="*/ 50 h 128"/>
                  <a:gd name="T52" fmla="*/ 216 w 217"/>
                  <a:gd name="T53" fmla="*/ 55 h 128"/>
                  <a:gd name="T54" fmla="*/ 214 w 217"/>
                  <a:gd name="T55" fmla="*/ 59 h 128"/>
                  <a:gd name="T56" fmla="*/ 211 w 217"/>
                  <a:gd name="T57" fmla="*/ 63 h 128"/>
                  <a:gd name="T58" fmla="*/ 206 w 217"/>
                  <a:gd name="T59" fmla="*/ 65 h 128"/>
                  <a:gd name="T60" fmla="*/ 206 w 217"/>
                  <a:gd name="T61" fmla="*/ 67 h 128"/>
                  <a:gd name="T62" fmla="*/ 206 w 217"/>
                  <a:gd name="T63" fmla="*/ 81 h 128"/>
                  <a:gd name="T64" fmla="*/ 206 w 217"/>
                  <a:gd name="T65" fmla="*/ 81 h 128"/>
                  <a:gd name="T66" fmla="*/ 206 w 217"/>
                  <a:gd name="T67" fmla="*/ 85 h 128"/>
                  <a:gd name="T68" fmla="*/ 205 w 217"/>
                  <a:gd name="T69" fmla="*/ 89 h 128"/>
                  <a:gd name="T70" fmla="*/ 203 w 217"/>
                  <a:gd name="T71" fmla="*/ 92 h 128"/>
                  <a:gd name="T72" fmla="*/ 200 w 217"/>
                  <a:gd name="T73" fmla="*/ 95 h 128"/>
                  <a:gd name="T74" fmla="*/ 197 w 217"/>
                  <a:gd name="T75" fmla="*/ 97 h 128"/>
                  <a:gd name="T76" fmla="*/ 194 w 217"/>
                  <a:gd name="T77" fmla="*/ 99 h 128"/>
                  <a:gd name="T78" fmla="*/ 190 w 217"/>
                  <a:gd name="T79" fmla="*/ 100 h 128"/>
                  <a:gd name="T80" fmla="*/ 186 w 217"/>
                  <a:gd name="T81" fmla="*/ 101 h 128"/>
                  <a:gd name="T82" fmla="*/ 125 w 217"/>
                  <a:gd name="T83" fmla="*/ 101 h 128"/>
                  <a:gd name="T84" fmla="*/ 125 w 217"/>
                  <a:gd name="T85" fmla="*/ 101 h 128"/>
                  <a:gd name="T86" fmla="*/ 121 w 217"/>
                  <a:gd name="T87" fmla="*/ 100 h 128"/>
                  <a:gd name="T88" fmla="*/ 118 w 217"/>
                  <a:gd name="T89" fmla="*/ 99 h 128"/>
                  <a:gd name="T90" fmla="*/ 115 w 217"/>
                  <a:gd name="T91" fmla="*/ 98 h 128"/>
                  <a:gd name="T92" fmla="*/ 112 w 217"/>
                  <a:gd name="T93" fmla="*/ 95 h 128"/>
                  <a:gd name="T94" fmla="*/ 112 w 217"/>
                  <a:gd name="T95" fmla="*/ 95 h 128"/>
                  <a:gd name="T96" fmla="*/ 83 w 217"/>
                  <a:gd name="T97" fmla="*/ 100 h 128"/>
                  <a:gd name="T98" fmla="*/ 68 w 217"/>
                  <a:gd name="T99" fmla="*/ 103 h 128"/>
                  <a:gd name="T100" fmla="*/ 53 w 217"/>
                  <a:gd name="T101" fmla="*/ 106 h 128"/>
                  <a:gd name="T102" fmla="*/ 40 w 217"/>
                  <a:gd name="T103" fmla="*/ 110 h 128"/>
                  <a:gd name="T104" fmla="*/ 25 w 217"/>
                  <a:gd name="T105" fmla="*/ 116 h 128"/>
                  <a:gd name="T106" fmla="*/ 13 w 217"/>
                  <a:gd name="T107" fmla="*/ 122 h 128"/>
                  <a:gd name="T108" fmla="*/ 0 w 217"/>
                  <a:gd name="T109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17" h="128">
                    <a:moveTo>
                      <a:pt x="112" y="6"/>
                    </a:moveTo>
                    <a:lnTo>
                      <a:pt x="112" y="6"/>
                    </a:lnTo>
                    <a:lnTo>
                      <a:pt x="112" y="6"/>
                    </a:lnTo>
                    <a:lnTo>
                      <a:pt x="112" y="6"/>
                    </a:lnTo>
                    <a:lnTo>
                      <a:pt x="115" y="3"/>
                    </a:lnTo>
                    <a:lnTo>
                      <a:pt x="118" y="1"/>
                    </a:lnTo>
                    <a:lnTo>
                      <a:pt x="121" y="0"/>
                    </a:lnTo>
                    <a:lnTo>
                      <a:pt x="125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90" y="0"/>
                    </a:lnTo>
                    <a:lnTo>
                      <a:pt x="194" y="1"/>
                    </a:lnTo>
                    <a:lnTo>
                      <a:pt x="197" y="3"/>
                    </a:lnTo>
                    <a:lnTo>
                      <a:pt x="200" y="6"/>
                    </a:lnTo>
                    <a:lnTo>
                      <a:pt x="203" y="9"/>
                    </a:lnTo>
                    <a:lnTo>
                      <a:pt x="205" y="13"/>
                    </a:lnTo>
                    <a:lnTo>
                      <a:pt x="206" y="16"/>
                    </a:lnTo>
                    <a:lnTo>
                      <a:pt x="206" y="20"/>
                    </a:lnTo>
                    <a:lnTo>
                      <a:pt x="206" y="33"/>
                    </a:lnTo>
                    <a:lnTo>
                      <a:pt x="206" y="35"/>
                    </a:lnTo>
                    <a:lnTo>
                      <a:pt x="206" y="35"/>
                    </a:lnTo>
                    <a:lnTo>
                      <a:pt x="211" y="37"/>
                    </a:lnTo>
                    <a:lnTo>
                      <a:pt x="214" y="42"/>
                    </a:lnTo>
                    <a:lnTo>
                      <a:pt x="216" y="46"/>
                    </a:lnTo>
                    <a:lnTo>
                      <a:pt x="217" y="50"/>
                    </a:lnTo>
                    <a:lnTo>
                      <a:pt x="217" y="50"/>
                    </a:lnTo>
                    <a:lnTo>
                      <a:pt x="216" y="55"/>
                    </a:lnTo>
                    <a:lnTo>
                      <a:pt x="214" y="59"/>
                    </a:lnTo>
                    <a:lnTo>
                      <a:pt x="211" y="63"/>
                    </a:lnTo>
                    <a:lnTo>
                      <a:pt x="206" y="65"/>
                    </a:lnTo>
                    <a:lnTo>
                      <a:pt x="206" y="67"/>
                    </a:lnTo>
                    <a:lnTo>
                      <a:pt x="206" y="81"/>
                    </a:lnTo>
                    <a:lnTo>
                      <a:pt x="206" y="81"/>
                    </a:lnTo>
                    <a:lnTo>
                      <a:pt x="206" y="85"/>
                    </a:lnTo>
                    <a:lnTo>
                      <a:pt x="205" y="89"/>
                    </a:lnTo>
                    <a:lnTo>
                      <a:pt x="203" y="92"/>
                    </a:lnTo>
                    <a:lnTo>
                      <a:pt x="200" y="95"/>
                    </a:lnTo>
                    <a:lnTo>
                      <a:pt x="197" y="97"/>
                    </a:lnTo>
                    <a:lnTo>
                      <a:pt x="194" y="99"/>
                    </a:lnTo>
                    <a:lnTo>
                      <a:pt x="190" y="100"/>
                    </a:lnTo>
                    <a:lnTo>
                      <a:pt x="186" y="101"/>
                    </a:lnTo>
                    <a:lnTo>
                      <a:pt x="125" y="101"/>
                    </a:lnTo>
                    <a:lnTo>
                      <a:pt x="125" y="101"/>
                    </a:lnTo>
                    <a:lnTo>
                      <a:pt x="121" y="100"/>
                    </a:lnTo>
                    <a:lnTo>
                      <a:pt x="118" y="99"/>
                    </a:lnTo>
                    <a:lnTo>
                      <a:pt x="115" y="98"/>
                    </a:lnTo>
                    <a:lnTo>
                      <a:pt x="112" y="95"/>
                    </a:lnTo>
                    <a:lnTo>
                      <a:pt x="112" y="95"/>
                    </a:lnTo>
                    <a:lnTo>
                      <a:pt x="83" y="100"/>
                    </a:lnTo>
                    <a:lnTo>
                      <a:pt x="68" y="103"/>
                    </a:lnTo>
                    <a:lnTo>
                      <a:pt x="53" y="106"/>
                    </a:lnTo>
                    <a:lnTo>
                      <a:pt x="40" y="110"/>
                    </a:lnTo>
                    <a:lnTo>
                      <a:pt x="25" y="116"/>
                    </a:lnTo>
                    <a:lnTo>
                      <a:pt x="13" y="122"/>
                    </a:lnTo>
                    <a:lnTo>
                      <a:pt x="0" y="1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8" name="Freeform 198"/>
              <p:cNvSpPr>
                <a:spLocks/>
              </p:cNvSpPr>
              <p:nvPr/>
            </p:nvSpPr>
            <p:spPr bwMode="auto">
              <a:xfrm>
                <a:off x="117" y="665"/>
                <a:ext cx="103" cy="57"/>
              </a:xfrm>
              <a:custGeom>
                <a:avLst/>
                <a:gdLst>
                  <a:gd name="T0" fmla="*/ 0 w 103"/>
                  <a:gd name="T1" fmla="*/ 0 h 57"/>
                  <a:gd name="T2" fmla="*/ 0 w 103"/>
                  <a:gd name="T3" fmla="*/ 0 h 57"/>
                  <a:gd name="T4" fmla="*/ 12 w 103"/>
                  <a:gd name="T5" fmla="*/ 6 h 57"/>
                  <a:gd name="T6" fmla="*/ 23 w 103"/>
                  <a:gd name="T7" fmla="*/ 11 h 57"/>
                  <a:gd name="T8" fmla="*/ 36 w 103"/>
                  <a:gd name="T9" fmla="*/ 16 h 57"/>
                  <a:gd name="T10" fmla="*/ 49 w 103"/>
                  <a:gd name="T11" fmla="*/ 20 h 57"/>
                  <a:gd name="T12" fmla="*/ 76 w 103"/>
                  <a:gd name="T13" fmla="*/ 26 h 57"/>
                  <a:gd name="T14" fmla="*/ 103 w 103"/>
                  <a:gd name="T15" fmla="*/ 32 h 57"/>
                  <a:gd name="T16" fmla="*/ 103 w 103"/>
                  <a:gd name="T17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57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23" y="11"/>
                    </a:lnTo>
                    <a:lnTo>
                      <a:pt x="36" y="16"/>
                    </a:lnTo>
                    <a:lnTo>
                      <a:pt x="49" y="20"/>
                    </a:lnTo>
                    <a:lnTo>
                      <a:pt x="76" y="26"/>
                    </a:lnTo>
                    <a:lnTo>
                      <a:pt x="103" y="32"/>
                    </a:lnTo>
                    <a:lnTo>
                      <a:pt x="103" y="5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9" name="Rectangle 199"/>
              <p:cNvSpPr>
                <a:spLocks noChangeArrowheads="1"/>
              </p:cNvSpPr>
              <p:nvPr/>
            </p:nvSpPr>
            <p:spPr bwMode="auto">
              <a:xfrm>
                <a:off x="78" y="646"/>
                <a:ext cx="32" cy="192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0" name="Freeform 200"/>
              <p:cNvSpPr>
                <a:spLocks/>
              </p:cNvSpPr>
              <p:nvPr/>
            </p:nvSpPr>
            <p:spPr bwMode="auto">
              <a:xfrm>
                <a:off x="4366" y="2469"/>
                <a:ext cx="82" cy="95"/>
              </a:xfrm>
              <a:custGeom>
                <a:avLst/>
                <a:gdLst>
                  <a:gd name="T0" fmla="*/ 0 w 82"/>
                  <a:gd name="T1" fmla="*/ 23 h 95"/>
                  <a:gd name="T2" fmla="*/ 0 w 82"/>
                  <a:gd name="T3" fmla="*/ 23 h 95"/>
                  <a:gd name="T4" fmla="*/ 24 w 82"/>
                  <a:gd name="T5" fmla="*/ 57 h 95"/>
                  <a:gd name="T6" fmla="*/ 34 w 82"/>
                  <a:gd name="T7" fmla="*/ 73 h 95"/>
                  <a:gd name="T8" fmla="*/ 45 w 82"/>
                  <a:gd name="T9" fmla="*/ 85 h 95"/>
                  <a:gd name="T10" fmla="*/ 45 w 82"/>
                  <a:gd name="T11" fmla="*/ 85 h 95"/>
                  <a:gd name="T12" fmla="*/ 49 w 82"/>
                  <a:gd name="T13" fmla="*/ 89 h 95"/>
                  <a:gd name="T14" fmla="*/ 53 w 82"/>
                  <a:gd name="T15" fmla="*/ 92 h 95"/>
                  <a:gd name="T16" fmla="*/ 57 w 82"/>
                  <a:gd name="T17" fmla="*/ 94 h 95"/>
                  <a:gd name="T18" fmla="*/ 61 w 82"/>
                  <a:gd name="T19" fmla="*/ 95 h 95"/>
                  <a:gd name="T20" fmla="*/ 65 w 82"/>
                  <a:gd name="T21" fmla="*/ 95 h 95"/>
                  <a:gd name="T22" fmla="*/ 69 w 82"/>
                  <a:gd name="T23" fmla="*/ 94 h 95"/>
                  <a:gd name="T24" fmla="*/ 72 w 82"/>
                  <a:gd name="T25" fmla="*/ 93 h 95"/>
                  <a:gd name="T26" fmla="*/ 75 w 82"/>
                  <a:gd name="T27" fmla="*/ 91 h 95"/>
                  <a:gd name="T28" fmla="*/ 75 w 82"/>
                  <a:gd name="T29" fmla="*/ 91 h 95"/>
                  <a:gd name="T30" fmla="*/ 77 w 82"/>
                  <a:gd name="T31" fmla="*/ 88 h 95"/>
                  <a:gd name="T32" fmla="*/ 80 w 82"/>
                  <a:gd name="T33" fmla="*/ 85 h 95"/>
                  <a:gd name="T34" fmla="*/ 82 w 82"/>
                  <a:gd name="T35" fmla="*/ 81 h 95"/>
                  <a:gd name="T36" fmla="*/ 82 w 82"/>
                  <a:gd name="T37" fmla="*/ 77 h 95"/>
                  <a:gd name="T38" fmla="*/ 82 w 82"/>
                  <a:gd name="T39" fmla="*/ 73 h 95"/>
                  <a:gd name="T40" fmla="*/ 81 w 82"/>
                  <a:gd name="T41" fmla="*/ 68 h 95"/>
                  <a:gd name="T42" fmla="*/ 79 w 82"/>
                  <a:gd name="T43" fmla="*/ 63 h 95"/>
                  <a:gd name="T44" fmla="*/ 75 w 82"/>
                  <a:gd name="T45" fmla="*/ 59 h 95"/>
                  <a:gd name="T46" fmla="*/ 75 w 82"/>
                  <a:gd name="T47" fmla="*/ 59 h 95"/>
                  <a:gd name="T48" fmla="*/ 63 w 82"/>
                  <a:gd name="T49" fmla="*/ 46 h 95"/>
                  <a:gd name="T50" fmla="*/ 50 w 82"/>
                  <a:gd name="T51" fmla="*/ 31 h 95"/>
                  <a:gd name="T52" fmla="*/ 17 w 82"/>
                  <a:gd name="T5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2" h="95">
                    <a:moveTo>
                      <a:pt x="0" y="23"/>
                    </a:moveTo>
                    <a:lnTo>
                      <a:pt x="0" y="23"/>
                    </a:lnTo>
                    <a:lnTo>
                      <a:pt x="24" y="57"/>
                    </a:lnTo>
                    <a:lnTo>
                      <a:pt x="34" y="73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9" y="89"/>
                    </a:lnTo>
                    <a:lnTo>
                      <a:pt x="53" y="92"/>
                    </a:lnTo>
                    <a:lnTo>
                      <a:pt x="57" y="94"/>
                    </a:lnTo>
                    <a:lnTo>
                      <a:pt x="61" y="95"/>
                    </a:lnTo>
                    <a:lnTo>
                      <a:pt x="65" y="95"/>
                    </a:lnTo>
                    <a:lnTo>
                      <a:pt x="69" y="94"/>
                    </a:lnTo>
                    <a:lnTo>
                      <a:pt x="72" y="93"/>
                    </a:lnTo>
                    <a:lnTo>
                      <a:pt x="75" y="91"/>
                    </a:lnTo>
                    <a:lnTo>
                      <a:pt x="75" y="91"/>
                    </a:lnTo>
                    <a:lnTo>
                      <a:pt x="77" y="88"/>
                    </a:lnTo>
                    <a:lnTo>
                      <a:pt x="80" y="85"/>
                    </a:lnTo>
                    <a:lnTo>
                      <a:pt x="82" y="81"/>
                    </a:lnTo>
                    <a:lnTo>
                      <a:pt x="82" y="77"/>
                    </a:lnTo>
                    <a:lnTo>
                      <a:pt x="82" y="73"/>
                    </a:lnTo>
                    <a:lnTo>
                      <a:pt x="81" y="68"/>
                    </a:lnTo>
                    <a:lnTo>
                      <a:pt x="79" y="63"/>
                    </a:lnTo>
                    <a:lnTo>
                      <a:pt x="75" y="59"/>
                    </a:lnTo>
                    <a:lnTo>
                      <a:pt x="75" y="59"/>
                    </a:lnTo>
                    <a:lnTo>
                      <a:pt x="63" y="46"/>
                    </a:lnTo>
                    <a:lnTo>
                      <a:pt x="50" y="31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1" name="Freeform 201"/>
              <p:cNvSpPr>
                <a:spLocks/>
              </p:cNvSpPr>
              <p:nvPr/>
            </p:nvSpPr>
            <p:spPr bwMode="auto">
              <a:xfrm>
                <a:off x="4245" y="2331"/>
                <a:ext cx="110" cy="124"/>
              </a:xfrm>
              <a:custGeom>
                <a:avLst/>
                <a:gdLst>
                  <a:gd name="T0" fmla="*/ 110 w 110"/>
                  <a:gd name="T1" fmla="*/ 110 h 124"/>
                  <a:gd name="T2" fmla="*/ 110 w 110"/>
                  <a:gd name="T3" fmla="*/ 110 h 124"/>
                  <a:gd name="T4" fmla="*/ 95 w 110"/>
                  <a:gd name="T5" fmla="*/ 95 h 124"/>
                  <a:gd name="T6" fmla="*/ 95 w 110"/>
                  <a:gd name="T7" fmla="*/ 95 h 124"/>
                  <a:gd name="T8" fmla="*/ 97 w 110"/>
                  <a:gd name="T9" fmla="*/ 86 h 124"/>
                  <a:gd name="T10" fmla="*/ 98 w 110"/>
                  <a:gd name="T11" fmla="*/ 79 h 124"/>
                  <a:gd name="T12" fmla="*/ 98 w 110"/>
                  <a:gd name="T13" fmla="*/ 71 h 124"/>
                  <a:gd name="T14" fmla="*/ 97 w 110"/>
                  <a:gd name="T15" fmla="*/ 64 h 124"/>
                  <a:gd name="T16" fmla="*/ 95 w 110"/>
                  <a:gd name="T17" fmla="*/ 56 h 124"/>
                  <a:gd name="T18" fmla="*/ 92 w 110"/>
                  <a:gd name="T19" fmla="*/ 49 h 124"/>
                  <a:gd name="T20" fmla="*/ 86 w 110"/>
                  <a:gd name="T21" fmla="*/ 41 h 124"/>
                  <a:gd name="T22" fmla="*/ 80 w 110"/>
                  <a:gd name="T23" fmla="*/ 33 h 124"/>
                  <a:gd name="T24" fmla="*/ 80 w 110"/>
                  <a:gd name="T25" fmla="*/ 33 h 124"/>
                  <a:gd name="T26" fmla="*/ 71 w 110"/>
                  <a:gd name="T27" fmla="*/ 23 h 124"/>
                  <a:gd name="T28" fmla="*/ 62 w 110"/>
                  <a:gd name="T29" fmla="*/ 15 h 124"/>
                  <a:gd name="T30" fmla="*/ 51 w 110"/>
                  <a:gd name="T31" fmla="*/ 8 h 124"/>
                  <a:gd name="T32" fmla="*/ 41 w 110"/>
                  <a:gd name="T33" fmla="*/ 3 h 124"/>
                  <a:gd name="T34" fmla="*/ 32 w 110"/>
                  <a:gd name="T35" fmla="*/ 0 h 124"/>
                  <a:gd name="T36" fmla="*/ 23 w 110"/>
                  <a:gd name="T37" fmla="*/ 0 h 124"/>
                  <a:gd name="T38" fmla="*/ 19 w 110"/>
                  <a:gd name="T39" fmla="*/ 0 h 124"/>
                  <a:gd name="T40" fmla="*/ 14 w 110"/>
                  <a:gd name="T41" fmla="*/ 1 h 124"/>
                  <a:gd name="T42" fmla="*/ 11 w 110"/>
                  <a:gd name="T43" fmla="*/ 2 h 124"/>
                  <a:gd name="T44" fmla="*/ 8 w 110"/>
                  <a:gd name="T45" fmla="*/ 4 h 124"/>
                  <a:gd name="T46" fmla="*/ 8 w 110"/>
                  <a:gd name="T47" fmla="*/ 4 h 124"/>
                  <a:gd name="T48" fmla="*/ 5 w 110"/>
                  <a:gd name="T49" fmla="*/ 7 h 124"/>
                  <a:gd name="T50" fmla="*/ 3 w 110"/>
                  <a:gd name="T51" fmla="*/ 10 h 124"/>
                  <a:gd name="T52" fmla="*/ 2 w 110"/>
                  <a:gd name="T53" fmla="*/ 14 h 124"/>
                  <a:gd name="T54" fmla="*/ 1 w 110"/>
                  <a:gd name="T55" fmla="*/ 17 h 124"/>
                  <a:gd name="T56" fmla="*/ 0 w 110"/>
                  <a:gd name="T57" fmla="*/ 26 h 124"/>
                  <a:gd name="T58" fmla="*/ 1 w 110"/>
                  <a:gd name="T59" fmla="*/ 37 h 124"/>
                  <a:gd name="T60" fmla="*/ 4 w 110"/>
                  <a:gd name="T61" fmla="*/ 47 h 124"/>
                  <a:gd name="T62" fmla="*/ 9 w 110"/>
                  <a:gd name="T63" fmla="*/ 58 h 124"/>
                  <a:gd name="T64" fmla="*/ 15 w 110"/>
                  <a:gd name="T65" fmla="*/ 70 h 124"/>
                  <a:gd name="T66" fmla="*/ 24 w 110"/>
                  <a:gd name="T67" fmla="*/ 80 h 124"/>
                  <a:gd name="T68" fmla="*/ 24 w 110"/>
                  <a:gd name="T69" fmla="*/ 80 h 124"/>
                  <a:gd name="T70" fmla="*/ 31 w 110"/>
                  <a:gd name="T71" fmla="*/ 88 h 124"/>
                  <a:gd name="T72" fmla="*/ 38 w 110"/>
                  <a:gd name="T73" fmla="*/ 94 h 124"/>
                  <a:gd name="T74" fmla="*/ 44 w 110"/>
                  <a:gd name="T75" fmla="*/ 98 h 124"/>
                  <a:gd name="T76" fmla="*/ 51 w 110"/>
                  <a:gd name="T77" fmla="*/ 102 h 124"/>
                  <a:gd name="T78" fmla="*/ 59 w 110"/>
                  <a:gd name="T79" fmla="*/ 104 h 124"/>
                  <a:gd name="T80" fmla="*/ 66 w 110"/>
                  <a:gd name="T81" fmla="*/ 105 h 124"/>
                  <a:gd name="T82" fmla="*/ 74 w 110"/>
                  <a:gd name="T83" fmla="*/ 106 h 124"/>
                  <a:gd name="T84" fmla="*/ 82 w 110"/>
                  <a:gd name="T85" fmla="*/ 106 h 124"/>
                  <a:gd name="T86" fmla="*/ 82 w 110"/>
                  <a:gd name="T87" fmla="*/ 106 h 124"/>
                  <a:gd name="T88" fmla="*/ 96 w 110"/>
                  <a:gd name="T89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0" h="124">
                    <a:moveTo>
                      <a:pt x="110" y="110"/>
                    </a:moveTo>
                    <a:lnTo>
                      <a:pt x="110" y="110"/>
                    </a:lnTo>
                    <a:lnTo>
                      <a:pt x="95" y="95"/>
                    </a:lnTo>
                    <a:lnTo>
                      <a:pt x="95" y="95"/>
                    </a:lnTo>
                    <a:lnTo>
                      <a:pt x="97" y="86"/>
                    </a:lnTo>
                    <a:lnTo>
                      <a:pt x="98" y="79"/>
                    </a:lnTo>
                    <a:lnTo>
                      <a:pt x="98" y="71"/>
                    </a:lnTo>
                    <a:lnTo>
                      <a:pt x="97" y="64"/>
                    </a:lnTo>
                    <a:lnTo>
                      <a:pt x="95" y="56"/>
                    </a:lnTo>
                    <a:lnTo>
                      <a:pt x="92" y="49"/>
                    </a:lnTo>
                    <a:lnTo>
                      <a:pt x="86" y="41"/>
                    </a:lnTo>
                    <a:lnTo>
                      <a:pt x="80" y="33"/>
                    </a:lnTo>
                    <a:lnTo>
                      <a:pt x="80" y="33"/>
                    </a:lnTo>
                    <a:lnTo>
                      <a:pt x="71" y="23"/>
                    </a:lnTo>
                    <a:lnTo>
                      <a:pt x="62" y="15"/>
                    </a:lnTo>
                    <a:lnTo>
                      <a:pt x="51" y="8"/>
                    </a:lnTo>
                    <a:lnTo>
                      <a:pt x="41" y="3"/>
                    </a:lnTo>
                    <a:lnTo>
                      <a:pt x="32" y="0"/>
                    </a:lnTo>
                    <a:lnTo>
                      <a:pt x="23" y="0"/>
                    </a:lnTo>
                    <a:lnTo>
                      <a:pt x="19" y="0"/>
                    </a:lnTo>
                    <a:lnTo>
                      <a:pt x="14" y="1"/>
                    </a:lnTo>
                    <a:lnTo>
                      <a:pt x="11" y="2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5" y="7"/>
                    </a:lnTo>
                    <a:lnTo>
                      <a:pt x="3" y="10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1" y="37"/>
                    </a:lnTo>
                    <a:lnTo>
                      <a:pt x="4" y="47"/>
                    </a:lnTo>
                    <a:lnTo>
                      <a:pt x="9" y="58"/>
                    </a:lnTo>
                    <a:lnTo>
                      <a:pt x="15" y="70"/>
                    </a:lnTo>
                    <a:lnTo>
                      <a:pt x="24" y="80"/>
                    </a:lnTo>
                    <a:lnTo>
                      <a:pt x="24" y="80"/>
                    </a:lnTo>
                    <a:lnTo>
                      <a:pt x="31" y="88"/>
                    </a:lnTo>
                    <a:lnTo>
                      <a:pt x="38" y="94"/>
                    </a:lnTo>
                    <a:lnTo>
                      <a:pt x="44" y="98"/>
                    </a:lnTo>
                    <a:lnTo>
                      <a:pt x="51" y="102"/>
                    </a:lnTo>
                    <a:lnTo>
                      <a:pt x="59" y="104"/>
                    </a:lnTo>
                    <a:lnTo>
                      <a:pt x="66" y="105"/>
                    </a:lnTo>
                    <a:lnTo>
                      <a:pt x="74" y="106"/>
                    </a:lnTo>
                    <a:lnTo>
                      <a:pt x="82" y="106"/>
                    </a:lnTo>
                    <a:lnTo>
                      <a:pt x="82" y="106"/>
                    </a:lnTo>
                    <a:lnTo>
                      <a:pt x="96" y="12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2" name="Freeform 202"/>
              <p:cNvSpPr>
                <a:spLocks/>
              </p:cNvSpPr>
              <p:nvPr/>
            </p:nvSpPr>
            <p:spPr bwMode="auto">
              <a:xfrm>
                <a:off x="4405" y="2335"/>
                <a:ext cx="57" cy="55"/>
              </a:xfrm>
              <a:custGeom>
                <a:avLst/>
                <a:gdLst>
                  <a:gd name="T0" fmla="*/ 57 w 57"/>
                  <a:gd name="T1" fmla="*/ 3 h 55"/>
                  <a:gd name="T2" fmla="*/ 57 w 57"/>
                  <a:gd name="T3" fmla="*/ 3 h 55"/>
                  <a:gd name="T4" fmla="*/ 57 w 57"/>
                  <a:gd name="T5" fmla="*/ 2 h 55"/>
                  <a:gd name="T6" fmla="*/ 56 w 57"/>
                  <a:gd name="T7" fmla="*/ 1 h 55"/>
                  <a:gd name="T8" fmla="*/ 56 w 57"/>
                  <a:gd name="T9" fmla="*/ 1 h 55"/>
                  <a:gd name="T10" fmla="*/ 55 w 57"/>
                  <a:gd name="T11" fmla="*/ 0 h 55"/>
                  <a:gd name="T12" fmla="*/ 54 w 57"/>
                  <a:gd name="T13" fmla="*/ 1 h 55"/>
                  <a:gd name="T14" fmla="*/ 5 w 57"/>
                  <a:gd name="T15" fmla="*/ 55 h 55"/>
                  <a:gd name="T16" fmla="*/ 5 w 57"/>
                  <a:gd name="T17" fmla="*/ 55 h 55"/>
                  <a:gd name="T18" fmla="*/ 2 w 57"/>
                  <a:gd name="T19" fmla="*/ 55 h 55"/>
                  <a:gd name="T20" fmla="*/ 1 w 57"/>
                  <a:gd name="T21" fmla="*/ 55 h 55"/>
                  <a:gd name="T22" fmla="*/ 1 w 57"/>
                  <a:gd name="T23" fmla="*/ 55 h 55"/>
                  <a:gd name="T24" fmla="*/ 0 w 57"/>
                  <a:gd name="T25" fmla="*/ 54 h 55"/>
                  <a:gd name="T26" fmla="*/ 0 w 57"/>
                  <a:gd name="T27" fmla="*/ 52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5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4" y="1"/>
                    </a:lnTo>
                    <a:lnTo>
                      <a:pt x="5" y="55"/>
                    </a:lnTo>
                    <a:lnTo>
                      <a:pt x="5" y="55"/>
                    </a:lnTo>
                    <a:lnTo>
                      <a:pt x="2" y="55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0" y="5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3" name="Freeform 203"/>
              <p:cNvSpPr>
                <a:spLocks/>
              </p:cNvSpPr>
              <p:nvPr/>
            </p:nvSpPr>
            <p:spPr bwMode="auto">
              <a:xfrm>
                <a:off x="4416" y="2344"/>
                <a:ext cx="56" cy="56"/>
              </a:xfrm>
              <a:custGeom>
                <a:avLst/>
                <a:gdLst>
                  <a:gd name="T0" fmla="*/ 56 w 56"/>
                  <a:gd name="T1" fmla="*/ 3 h 56"/>
                  <a:gd name="T2" fmla="*/ 56 w 56"/>
                  <a:gd name="T3" fmla="*/ 3 h 56"/>
                  <a:gd name="T4" fmla="*/ 56 w 56"/>
                  <a:gd name="T5" fmla="*/ 2 h 56"/>
                  <a:gd name="T6" fmla="*/ 55 w 56"/>
                  <a:gd name="T7" fmla="*/ 0 h 56"/>
                  <a:gd name="T8" fmla="*/ 55 w 56"/>
                  <a:gd name="T9" fmla="*/ 0 h 56"/>
                  <a:gd name="T10" fmla="*/ 54 w 56"/>
                  <a:gd name="T11" fmla="*/ 0 h 56"/>
                  <a:gd name="T12" fmla="*/ 53 w 56"/>
                  <a:gd name="T13" fmla="*/ 0 h 56"/>
                  <a:gd name="T14" fmla="*/ 4 w 56"/>
                  <a:gd name="T15" fmla="*/ 55 h 56"/>
                  <a:gd name="T16" fmla="*/ 4 w 56"/>
                  <a:gd name="T17" fmla="*/ 55 h 56"/>
                  <a:gd name="T18" fmla="*/ 2 w 56"/>
                  <a:gd name="T19" fmla="*/ 56 h 56"/>
                  <a:gd name="T20" fmla="*/ 1 w 56"/>
                  <a:gd name="T21" fmla="*/ 55 h 56"/>
                  <a:gd name="T22" fmla="*/ 1 w 56"/>
                  <a:gd name="T23" fmla="*/ 55 h 56"/>
                  <a:gd name="T24" fmla="*/ 0 w 56"/>
                  <a:gd name="T25" fmla="*/ 54 h 56"/>
                  <a:gd name="T26" fmla="*/ 1 w 56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" h="56">
                    <a:moveTo>
                      <a:pt x="56" y="3"/>
                    </a:moveTo>
                    <a:lnTo>
                      <a:pt x="56" y="3"/>
                    </a:lnTo>
                    <a:lnTo>
                      <a:pt x="56" y="2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4" y="0"/>
                    </a:lnTo>
                    <a:lnTo>
                      <a:pt x="53" y="0"/>
                    </a:lnTo>
                    <a:lnTo>
                      <a:pt x="4" y="55"/>
                    </a:lnTo>
                    <a:lnTo>
                      <a:pt x="4" y="55"/>
                    </a:lnTo>
                    <a:lnTo>
                      <a:pt x="2" y="56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1" y="5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4" name="Freeform 204"/>
              <p:cNvSpPr>
                <a:spLocks/>
              </p:cNvSpPr>
              <p:nvPr/>
            </p:nvSpPr>
            <p:spPr bwMode="auto">
              <a:xfrm>
                <a:off x="4426" y="2352"/>
                <a:ext cx="57" cy="56"/>
              </a:xfrm>
              <a:custGeom>
                <a:avLst/>
                <a:gdLst>
                  <a:gd name="T0" fmla="*/ 57 w 57"/>
                  <a:gd name="T1" fmla="*/ 3 h 56"/>
                  <a:gd name="T2" fmla="*/ 57 w 57"/>
                  <a:gd name="T3" fmla="*/ 3 h 56"/>
                  <a:gd name="T4" fmla="*/ 57 w 57"/>
                  <a:gd name="T5" fmla="*/ 2 h 56"/>
                  <a:gd name="T6" fmla="*/ 56 w 57"/>
                  <a:gd name="T7" fmla="*/ 1 h 56"/>
                  <a:gd name="T8" fmla="*/ 56 w 57"/>
                  <a:gd name="T9" fmla="*/ 1 h 56"/>
                  <a:gd name="T10" fmla="*/ 55 w 57"/>
                  <a:gd name="T11" fmla="*/ 0 h 56"/>
                  <a:gd name="T12" fmla="*/ 53 w 57"/>
                  <a:gd name="T13" fmla="*/ 1 h 56"/>
                  <a:gd name="T14" fmla="*/ 4 w 57"/>
                  <a:gd name="T15" fmla="*/ 56 h 56"/>
                  <a:gd name="T16" fmla="*/ 4 w 57"/>
                  <a:gd name="T17" fmla="*/ 56 h 56"/>
                  <a:gd name="T18" fmla="*/ 3 w 57"/>
                  <a:gd name="T19" fmla="*/ 56 h 56"/>
                  <a:gd name="T20" fmla="*/ 1 w 57"/>
                  <a:gd name="T21" fmla="*/ 56 h 56"/>
                  <a:gd name="T22" fmla="*/ 1 w 57"/>
                  <a:gd name="T23" fmla="*/ 56 h 56"/>
                  <a:gd name="T24" fmla="*/ 0 w 57"/>
                  <a:gd name="T25" fmla="*/ 55 h 56"/>
                  <a:gd name="T26" fmla="*/ 1 w 57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6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3" y="1"/>
                    </a:lnTo>
                    <a:lnTo>
                      <a:pt x="4" y="56"/>
                    </a:lnTo>
                    <a:lnTo>
                      <a:pt x="4" y="56"/>
                    </a:lnTo>
                    <a:lnTo>
                      <a:pt x="3" y="56"/>
                    </a:lnTo>
                    <a:lnTo>
                      <a:pt x="1" y="56"/>
                    </a:lnTo>
                    <a:lnTo>
                      <a:pt x="1" y="56"/>
                    </a:lnTo>
                    <a:lnTo>
                      <a:pt x="0" y="55"/>
                    </a:lnTo>
                    <a:lnTo>
                      <a:pt x="1" y="5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grpSp>
          <p:nvGrpSpPr>
            <p:cNvPr id="885" name="Group 406"/>
            <p:cNvGrpSpPr>
              <a:grpSpLocks/>
            </p:cNvGrpSpPr>
            <p:nvPr/>
          </p:nvGrpSpPr>
          <p:grpSpPr bwMode="auto">
            <a:xfrm>
              <a:off x="30163" y="49213"/>
              <a:ext cx="8328025" cy="4886325"/>
              <a:chOff x="19" y="31"/>
              <a:chExt cx="5246" cy="3078"/>
            </a:xfrm>
          </p:grpSpPr>
          <p:sp>
            <p:nvSpPr>
              <p:cNvPr id="985" name="Freeform 206"/>
              <p:cNvSpPr>
                <a:spLocks/>
              </p:cNvSpPr>
              <p:nvPr/>
            </p:nvSpPr>
            <p:spPr bwMode="auto">
              <a:xfrm>
                <a:off x="4272" y="2327"/>
                <a:ext cx="180" cy="239"/>
              </a:xfrm>
              <a:custGeom>
                <a:avLst/>
                <a:gdLst>
                  <a:gd name="T0" fmla="*/ 179 w 180"/>
                  <a:gd name="T1" fmla="*/ 3 h 239"/>
                  <a:gd name="T2" fmla="*/ 179 w 180"/>
                  <a:gd name="T3" fmla="*/ 3 h 239"/>
                  <a:gd name="T4" fmla="*/ 180 w 180"/>
                  <a:gd name="T5" fmla="*/ 1 h 239"/>
                  <a:gd name="T6" fmla="*/ 179 w 180"/>
                  <a:gd name="T7" fmla="*/ 0 h 239"/>
                  <a:gd name="T8" fmla="*/ 179 w 180"/>
                  <a:gd name="T9" fmla="*/ 0 h 239"/>
                  <a:gd name="T10" fmla="*/ 177 w 180"/>
                  <a:gd name="T11" fmla="*/ 0 h 239"/>
                  <a:gd name="T12" fmla="*/ 176 w 180"/>
                  <a:gd name="T13" fmla="*/ 0 h 239"/>
                  <a:gd name="T14" fmla="*/ 127 w 180"/>
                  <a:gd name="T15" fmla="*/ 47 h 239"/>
                  <a:gd name="T16" fmla="*/ 127 w 180"/>
                  <a:gd name="T17" fmla="*/ 47 h 239"/>
                  <a:gd name="T18" fmla="*/ 121 w 180"/>
                  <a:gd name="T19" fmla="*/ 54 h 239"/>
                  <a:gd name="T20" fmla="*/ 117 w 180"/>
                  <a:gd name="T21" fmla="*/ 61 h 239"/>
                  <a:gd name="T22" fmla="*/ 113 w 180"/>
                  <a:gd name="T23" fmla="*/ 68 h 239"/>
                  <a:gd name="T24" fmla="*/ 111 w 180"/>
                  <a:gd name="T25" fmla="*/ 75 h 239"/>
                  <a:gd name="T26" fmla="*/ 110 w 180"/>
                  <a:gd name="T27" fmla="*/ 81 h 239"/>
                  <a:gd name="T28" fmla="*/ 109 w 180"/>
                  <a:gd name="T29" fmla="*/ 87 h 239"/>
                  <a:gd name="T30" fmla="*/ 110 w 180"/>
                  <a:gd name="T31" fmla="*/ 99 h 239"/>
                  <a:gd name="T32" fmla="*/ 110 w 180"/>
                  <a:gd name="T33" fmla="*/ 99 h 239"/>
                  <a:gd name="T34" fmla="*/ 81 w 180"/>
                  <a:gd name="T35" fmla="*/ 128 h 239"/>
                  <a:gd name="T36" fmla="*/ 52 w 180"/>
                  <a:gd name="T37" fmla="*/ 156 h 239"/>
                  <a:gd name="T38" fmla="*/ 26 w 180"/>
                  <a:gd name="T39" fmla="*/ 182 h 239"/>
                  <a:gd name="T40" fmla="*/ 7 w 180"/>
                  <a:gd name="T41" fmla="*/ 203 h 239"/>
                  <a:gd name="T42" fmla="*/ 7 w 180"/>
                  <a:gd name="T43" fmla="*/ 203 h 239"/>
                  <a:gd name="T44" fmla="*/ 4 w 180"/>
                  <a:gd name="T45" fmla="*/ 208 h 239"/>
                  <a:gd name="T46" fmla="*/ 1 w 180"/>
                  <a:gd name="T47" fmla="*/ 213 h 239"/>
                  <a:gd name="T48" fmla="*/ 0 w 180"/>
                  <a:gd name="T49" fmla="*/ 218 h 239"/>
                  <a:gd name="T50" fmla="*/ 0 w 180"/>
                  <a:gd name="T51" fmla="*/ 222 h 239"/>
                  <a:gd name="T52" fmla="*/ 1 w 180"/>
                  <a:gd name="T53" fmla="*/ 226 h 239"/>
                  <a:gd name="T54" fmla="*/ 2 w 180"/>
                  <a:gd name="T55" fmla="*/ 229 h 239"/>
                  <a:gd name="T56" fmla="*/ 4 w 180"/>
                  <a:gd name="T57" fmla="*/ 232 h 239"/>
                  <a:gd name="T58" fmla="*/ 6 w 180"/>
                  <a:gd name="T59" fmla="*/ 235 h 239"/>
                  <a:gd name="T60" fmla="*/ 6 w 180"/>
                  <a:gd name="T61" fmla="*/ 235 h 239"/>
                  <a:gd name="T62" fmla="*/ 9 w 180"/>
                  <a:gd name="T63" fmla="*/ 237 h 239"/>
                  <a:gd name="T64" fmla="*/ 13 w 180"/>
                  <a:gd name="T65" fmla="*/ 238 h 239"/>
                  <a:gd name="T66" fmla="*/ 16 w 180"/>
                  <a:gd name="T67" fmla="*/ 239 h 239"/>
                  <a:gd name="T68" fmla="*/ 20 w 180"/>
                  <a:gd name="T69" fmla="*/ 239 h 239"/>
                  <a:gd name="T70" fmla="*/ 25 w 180"/>
                  <a:gd name="T71" fmla="*/ 238 h 239"/>
                  <a:gd name="T72" fmla="*/ 30 w 180"/>
                  <a:gd name="T73" fmla="*/ 236 h 239"/>
                  <a:gd name="T74" fmla="*/ 34 w 180"/>
                  <a:gd name="T75" fmla="*/ 233 h 239"/>
                  <a:gd name="T76" fmla="*/ 38 w 180"/>
                  <a:gd name="T77" fmla="*/ 229 h 239"/>
                  <a:gd name="T78" fmla="*/ 38 w 180"/>
                  <a:gd name="T79" fmla="*/ 229 h 239"/>
                  <a:gd name="T80" fmla="*/ 55 w 180"/>
                  <a:gd name="T81" fmla="*/ 206 h 239"/>
                  <a:gd name="T82" fmla="*/ 76 w 180"/>
                  <a:gd name="T83" fmla="*/ 177 h 239"/>
                  <a:gd name="T84" fmla="*/ 97 w 180"/>
                  <a:gd name="T85" fmla="*/ 145 h 239"/>
                  <a:gd name="T86" fmla="*/ 121 w 180"/>
                  <a:gd name="T87" fmla="*/ 112 h 239"/>
                  <a:gd name="T88" fmla="*/ 121 w 180"/>
                  <a:gd name="T89" fmla="*/ 112 h 239"/>
                  <a:gd name="T90" fmla="*/ 134 w 180"/>
                  <a:gd name="T91" fmla="*/ 110 h 239"/>
                  <a:gd name="T92" fmla="*/ 141 w 180"/>
                  <a:gd name="T93" fmla="*/ 109 h 239"/>
                  <a:gd name="T94" fmla="*/ 147 w 180"/>
                  <a:gd name="T95" fmla="*/ 107 h 239"/>
                  <a:gd name="T96" fmla="*/ 153 w 180"/>
                  <a:gd name="T97" fmla="*/ 102 h 239"/>
                  <a:gd name="T98" fmla="*/ 159 w 180"/>
                  <a:gd name="T99" fmla="*/ 98 h 239"/>
                  <a:gd name="T100" fmla="*/ 166 w 180"/>
                  <a:gd name="T101" fmla="*/ 92 h 239"/>
                  <a:gd name="T102" fmla="*/ 173 w 180"/>
                  <a:gd name="T103" fmla="*/ 85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0" h="239">
                    <a:moveTo>
                      <a:pt x="179" y="3"/>
                    </a:moveTo>
                    <a:lnTo>
                      <a:pt x="179" y="3"/>
                    </a:lnTo>
                    <a:lnTo>
                      <a:pt x="180" y="1"/>
                    </a:lnTo>
                    <a:lnTo>
                      <a:pt x="179" y="0"/>
                    </a:lnTo>
                    <a:lnTo>
                      <a:pt x="179" y="0"/>
                    </a:lnTo>
                    <a:lnTo>
                      <a:pt x="177" y="0"/>
                    </a:lnTo>
                    <a:lnTo>
                      <a:pt x="176" y="0"/>
                    </a:lnTo>
                    <a:lnTo>
                      <a:pt x="127" y="47"/>
                    </a:lnTo>
                    <a:lnTo>
                      <a:pt x="127" y="47"/>
                    </a:lnTo>
                    <a:lnTo>
                      <a:pt x="121" y="54"/>
                    </a:lnTo>
                    <a:lnTo>
                      <a:pt x="117" y="61"/>
                    </a:lnTo>
                    <a:lnTo>
                      <a:pt x="113" y="68"/>
                    </a:lnTo>
                    <a:lnTo>
                      <a:pt x="111" y="75"/>
                    </a:lnTo>
                    <a:lnTo>
                      <a:pt x="110" y="81"/>
                    </a:lnTo>
                    <a:lnTo>
                      <a:pt x="109" y="87"/>
                    </a:lnTo>
                    <a:lnTo>
                      <a:pt x="110" y="99"/>
                    </a:lnTo>
                    <a:lnTo>
                      <a:pt x="110" y="99"/>
                    </a:lnTo>
                    <a:lnTo>
                      <a:pt x="81" y="128"/>
                    </a:lnTo>
                    <a:lnTo>
                      <a:pt x="52" y="156"/>
                    </a:lnTo>
                    <a:lnTo>
                      <a:pt x="26" y="182"/>
                    </a:lnTo>
                    <a:lnTo>
                      <a:pt x="7" y="203"/>
                    </a:lnTo>
                    <a:lnTo>
                      <a:pt x="7" y="203"/>
                    </a:lnTo>
                    <a:lnTo>
                      <a:pt x="4" y="208"/>
                    </a:lnTo>
                    <a:lnTo>
                      <a:pt x="1" y="213"/>
                    </a:lnTo>
                    <a:lnTo>
                      <a:pt x="0" y="218"/>
                    </a:lnTo>
                    <a:lnTo>
                      <a:pt x="0" y="222"/>
                    </a:lnTo>
                    <a:lnTo>
                      <a:pt x="1" y="226"/>
                    </a:lnTo>
                    <a:lnTo>
                      <a:pt x="2" y="229"/>
                    </a:lnTo>
                    <a:lnTo>
                      <a:pt x="4" y="232"/>
                    </a:lnTo>
                    <a:lnTo>
                      <a:pt x="6" y="235"/>
                    </a:lnTo>
                    <a:lnTo>
                      <a:pt x="6" y="235"/>
                    </a:lnTo>
                    <a:lnTo>
                      <a:pt x="9" y="237"/>
                    </a:lnTo>
                    <a:lnTo>
                      <a:pt x="13" y="238"/>
                    </a:lnTo>
                    <a:lnTo>
                      <a:pt x="16" y="239"/>
                    </a:lnTo>
                    <a:lnTo>
                      <a:pt x="20" y="239"/>
                    </a:lnTo>
                    <a:lnTo>
                      <a:pt x="25" y="238"/>
                    </a:lnTo>
                    <a:lnTo>
                      <a:pt x="30" y="236"/>
                    </a:lnTo>
                    <a:lnTo>
                      <a:pt x="34" y="233"/>
                    </a:lnTo>
                    <a:lnTo>
                      <a:pt x="38" y="229"/>
                    </a:lnTo>
                    <a:lnTo>
                      <a:pt x="38" y="229"/>
                    </a:lnTo>
                    <a:lnTo>
                      <a:pt x="55" y="206"/>
                    </a:lnTo>
                    <a:lnTo>
                      <a:pt x="76" y="177"/>
                    </a:lnTo>
                    <a:lnTo>
                      <a:pt x="97" y="145"/>
                    </a:lnTo>
                    <a:lnTo>
                      <a:pt x="121" y="112"/>
                    </a:lnTo>
                    <a:lnTo>
                      <a:pt x="121" y="112"/>
                    </a:lnTo>
                    <a:lnTo>
                      <a:pt x="134" y="110"/>
                    </a:lnTo>
                    <a:lnTo>
                      <a:pt x="141" y="109"/>
                    </a:lnTo>
                    <a:lnTo>
                      <a:pt x="147" y="107"/>
                    </a:lnTo>
                    <a:lnTo>
                      <a:pt x="153" y="102"/>
                    </a:lnTo>
                    <a:lnTo>
                      <a:pt x="159" y="98"/>
                    </a:lnTo>
                    <a:lnTo>
                      <a:pt x="166" y="92"/>
                    </a:lnTo>
                    <a:lnTo>
                      <a:pt x="173" y="8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6" name="Freeform 207"/>
              <p:cNvSpPr>
                <a:spLocks/>
              </p:cNvSpPr>
              <p:nvPr/>
            </p:nvSpPr>
            <p:spPr bwMode="auto">
              <a:xfrm>
                <a:off x="714" y="1864"/>
                <a:ext cx="195" cy="173"/>
              </a:xfrm>
              <a:custGeom>
                <a:avLst/>
                <a:gdLst>
                  <a:gd name="T0" fmla="*/ 172 w 195"/>
                  <a:gd name="T1" fmla="*/ 21 h 173"/>
                  <a:gd name="T2" fmla="*/ 172 w 195"/>
                  <a:gd name="T3" fmla="*/ 0 h 173"/>
                  <a:gd name="T4" fmla="*/ 158 w 195"/>
                  <a:gd name="T5" fmla="*/ 10 h 173"/>
                  <a:gd name="T6" fmla="*/ 158 w 195"/>
                  <a:gd name="T7" fmla="*/ 10 h 173"/>
                  <a:gd name="T8" fmla="*/ 151 w 195"/>
                  <a:gd name="T9" fmla="*/ 12 h 173"/>
                  <a:gd name="T10" fmla="*/ 145 w 195"/>
                  <a:gd name="T11" fmla="*/ 14 h 173"/>
                  <a:gd name="T12" fmla="*/ 131 w 195"/>
                  <a:gd name="T13" fmla="*/ 16 h 173"/>
                  <a:gd name="T14" fmla="*/ 97 w 195"/>
                  <a:gd name="T15" fmla="*/ 17 h 173"/>
                  <a:gd name="T16" fmla="*/ 79 w 195"/>
                  <a:gd name="T17" fmla="*/ 19 h 173"/>
                  <a:gd name="T18" fmla="*/ 63 w 195"/>
                  <a:gd name="T19" fmla="*/ 22 h 173"/>
                  <a:gd name="T20" fmla="*/ 55 w 195"/>
                  <a:gd name="T21" fmla="*/ 25 h 173"/>
                  <a:gd name="T22" fmla="*/ 47 w 195"/>
                  <a:gd name="T23" fmla="*/ 27 h 173"/>
                  <a:gd name="T24" fmla="*/ 39 w 195"/>
                  <a:gd name="T25" fmla="*/ 31 h 173"/>
                  <a:gd name="T26" fmla="*/ 33 w 195"/>
                  <a:gd name="T27" fmla="*/ 35 h 173"/>
                  <a:gd name="T28" fmla="*/ 33 w 195"/>
                  <a:gd name="T29" fmla="*/ 35 h 173"/>
                  <a:gd name="T30" fmla="*/ 27 w 195"/>
                  <a:gd name="T31" fmla="*/ 39 h 173"/>
                  <a:gd name="T32" fmla="*/ 21 w 195"/>
                  <a:gd name="T33" fmla="*/ 44 h 173"/>
                  <a:gd name="T34" fmla="*/ 17 w 195"/>
                  <a:gd name="T35" fmla="*/ 50 h 173"/>
                  <a:gd name="T36" fmla="*/ 13 w 195"/>
                  <a:gd name="T37" fmla="*/ 56 h 173"/>
                  <a:gd name="T38" fmla="*/ 9 w 195"/>
                  <a:gd name="T39" fmla="*/ 63 h 173"/>
                  <a:gd name="T40" fmla="*/ 5 w 195"/>
                  <a:gd name="T41" fmla="*/ 70 h 173"/>
                  <a:gd name="T42" fmla="*/ 3 w 195"/>
                  <a:gd name="T43" fmla="*/ 76 h 173"/>
                  <a:gd name="T44" fmla="*/ 1 w 195"/>
                  <a:gd name="T45" fmla="*/ 83 h 173"/>
                  <a:gd name="T46" fmla="*/ 1 w 195"/>
                  <a:gd name="T47" fmla="*/ 90 h 173"/>
                  <a:gd name="T48" fmla="*/ 0 w 195"/>
                  <a:gd name="T49" fmla="*/ 98 h 173"/>
                  <a:gd name="T50" fmla="*/ 1 w 195"/>
                  <a:gd name="T51" fmla="*/ 105 h 173"/>
                  <a:gd name="T52" fmla="*/ 2 w 195"/>
                  <a:gd name="T53" fmla="*/ 112 h 173"/>
                  <a:gd name="T54" fmla="*/ 4 w 195"/>
                  <a:gd name="T55" fmla="*/ 119 h 173"/>
                  <a:gd name="T56" fmla="*/ 6 w 195"/>
                  <a:gd name="T57" fmla="*/ 126 h 173"/>
                  <a:gd name="T58" fmla="*/ 11 w 195"/>
                  <a:gd name="T59" fmla="*/ 134 h 173"/>
                  <a:gd name="T60" fmla="*/ 15 w 195"/>
                  <a:gd name="T61" fmla="*/ 140 h 173"/>
                  <a:gd name="T62" fmla="*/ 15 w 195"/>
                  <a:gd name="T63" fmla="*/ 140 h 173"/>
                  <a:gd name="T64" fmla="*/ 19 w 195"/>
                  <a:gd name="T65" fmla="*/ 146 h 173"/>
                  <a:gd name="T66" fmla="*/ 24 w 195"/>
                  <a:gd name="T67" fmla="*/ 152 h 173"/>
                  <a:gd name="T68" fmla="*/ 30 w 195"/>
                  <a:gd name="T69" fmla="*/ 156 h 173"/>
                  <a:gd name="T70" fmla="*/ 36 w 195"/>
                  <a:gd name="T71" fmla="*/ 160 h 173"/>
                  <a:gd name="T72" fmla="*/ 42 w 195"/>
                  <a:gd name="T73" fmla="*/ 164 h 173"/>
                  <a:gd name="T74" fmla="*/ 50 w 195"/>
                  <a:gd name="T75" fmla="*/ 167 h 173"/>
                  <a:gd name="T76" fmla="*/ 56 w 195"/>
                  <a:gd name="T77" fmla="*/ 170 h 173"/>
                  <a:gd name="T78" fmla="*/ 63 w 195"/>
                  <a:gd name="T79" fmla="*/ 172 h 173"/>
                  <a:gd name="T80" fmla="*/ 70 w 195"/>
                  <a:gd name="T81" fmla="*/ 172 h 173"/>
                  <a:gd name="T82" fmla="*/ 77 w 195"/>
                  <a:gd name="T83" fmla="*/ 173 h 173"/>
                  <a:gd name="T84" fmla="*/ 85 w 195"/>
                  <a:gd name="T85" fmla="*/ 172 h 173"/>
                  <a:gd name="T86" fmla="*/ 93 w 195"/>
                  <a:gd name="T87" fmla="*/ 171 h 173"/>
                  <a:gd name="T88" fmla="*/ 99 w 195"/>
                  <a:gd name="T89" fmla="*/ 168 h 173"/>
                  <a:gd name="T90" fmla="*/ 106 w 195"/>
                  <a:gd name="T91" fmla="*/ 166 h 173"/>
                  <a:gd name="T92" fmla="*/ 113 w 195"/>
                  <a:gd name="T93" fmla="*/ 162 h 173"/>
                  <a:gd name="T94" fmla="*/ 120 w 195"/>
                  <a:gd name="T95" fmla="*/ 158 h 173"/>
                  <a:gd name="T96" fmla="*/ 120 w 195"/>
                  <a:gd name="T97" fmla="*/ 158 h 173"/>
                  <a:gd name="T98" fmla="*/ 127 w 195"/>
                  <a:gd name="T99" fmla="*/ 153 h 173"/>
                  <a:gd name="T100" fmla="*/ 132 w 195"/>
                  <a:gd name="T101" fmla="*/ 148 h 173"/>
                  <a:gd name="T102" fmla="*/ 138 w 195"/>
                  <a:gd name="T103" fmla="*/ 141 h 173"/>
                  <a:gd name="T104" fmla="*/ 142 w 195"/>
                  <a:gd name="T105" fmla="*/ 134 h 173"/>
                  <a:gd name="T106" fmla="*/ 151 w 195"/>
                  <a:gd name="T107" fmla="*/ 118 h 173"/>
                  <a:gd name="T108" fmla="*/ 159 w 195"/>
                  <a:gd name="T109" fmla="*/ 102 h 173"/>
                  <a:gd name="T110" fmla="*/ 166 w 195"/>
                  <a:gd name="T111" fmla="*/ 85 h 173"/>
                  <a:gd name="T112" fmla="*/ 172 w 195"/>
                  <a:gd name="T113" fmla="*/ 70 h 173"/>
                  <a:gd name="T114" fmla="*/ 180 w 195"/>
                  <a:gd name="T115" fmla="*/ 56 h 173"/>
                  <a:gd name="T116" fmla="*/ 184 w 195"/>
                  <a:gd name="T117" fmla="*/ 51 h 173"/>
                  <a:gd name="T118" fmla="*/ 189 w 195"/>
                  <a:gd name="T119" fmla="*/ 47 h 173"/>
                  <a:gd name="T120" fmla="*/ 195 w 195"/>
                  <a:gd name="T121" fmla="*/ 21 h 173"/>
                  <a:gd name="T122" fmla="*/ 172 w 195"/>
                  <a:gd name="T123" fmla="*/ 21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5" h="173">
                    <a:moveTo>
                      <a:pt x="172" y="21"/>
                    </a:moveTo>
                    <a:lnTo>
                      <a:pt x="172" y="0"/>
                    </a:lnTo>
                    <a:lnTo>
                      <a:pt x="158" y="10"/>
                    </a:lnTo>
                    <a:lnTo>
                      <a:pt x="158" y="10"/>
                    </a:lnTo>
                    <a:lnTo>
                      <a:pt x="151" y="12"/>
                    </a:lnTo>
                    <a:lnTo>
                      <a:pt x="145" y="14"/>
                    </a:lnTo>
                    <a:lnTo>
                      <a:pt x="131" y="16"/>
                    </a:lnTo>
                    <a:lnTo>
                      <a:pt x="97" y="17"/>
                    </a:lnTo>
                    <a:lnTo>
                      <a:pt x="79" y="19"/>
                    </a:lnTo>
                    <a:lnTo>
                      <a:pt x="63" y="22"/>
                    </a:lnTo>
                    <a:lnTo>
                      <a:pt x="55" y="25"/>
                    </a:lnTo>
                    <a:lnTo>
                      <a:pt x="47" y="27"/>
                    </a:lnTo>
                    <a:lnTo>
                      <a:pt x="39" y="31"/>
                    </a:lnTo>
                    <a:lnTo>
                      <a:pt x="33" y="35"/>
                    </a:lnTo>
                    <a:lnTo>
                      <a:pt x="33" y="35"/>
                    </a:lnTo>
                    <a:lnTo>
                      <a:pt x="27" y="39"/>
                    </a:lnTo>
                    <a:lnTo>
                      <a:pt x="21" y="44"/>
                    </a:lnTo>
                    <a:lnTo>
                      <a:pt x="17" y="50"/>
                    </a:lnTo>
                    <a:lnTo>
                      <a:pt x="13" y="56"/>
                    </a:lnTo>
                    <a:lnTo>
                      <a:pt x="9" y="63"/>
                    </a:lnTo>
                    <a:lnTo>
                      <a:pt x="5" y="70"/>
                    </a:lnTo>
                    <a:lnTo>
                      <a:pt x="3" y="76"/>
                    </a:lnTo>
                    <a:lnTo>
                      <a:pt x="1" y="83"/>
                    </a:lnTo>
                    <a:lnTo>
                      <a:pt x="1" y="90"/>
                    </a:lnTo>
                    <a:lnTo>
                      <a:pt x="0" y="98"/>
                    </a:lnTo>
                    <a:lnTo>
                      <a:pt x="1" y="105"/>
                    </a:lnTo>
                    <a:lnTo>
                      <a:pt x="2" y="112"/>
                    </a:lnTo>
                    <a:lnTo>
                      <a:pt x="4" y="119"/>
                    </a:lnTo>
                    <a:lnTo>
                      <a:pt x="6" y="126"/>
                    </a:lnTo>
                    <a:lnTo>
                      <a:pt x="11" y="134"/>
                    </a:lnTo>
                    <a:lnTo>
                      <a:pt x="15" y="140"/>
                    </a:lnTo>
                    <a:lnTo>
                      <a:pt x="15" y="140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6"/>
                    </a:lnTo>
                    <a:lnTo>
                      <a:pt x="36" y="160"/>
                    </a:lnTo>
                    <a:lnTo>
                      <a:pt x="42" y="164"/>
                    </a:lnTo>
                    <a:lnTo>
                      <a:pt x="50" y="167"/>
                    </a:lnTo>
                    <a:lnTo>
                      <a:pt x="56" y="170"/>
                    </a:lnTo>
                    <a:lnTo>
                      <a:pt x="63" y="172"/>
                    </a:lnTo>
                    <a:lnTo>
                      <a:pt x="70" y="172"/>
                    </a:lnTo>
                    <a:lnTo>
                      <a:pt x="77" y="173"/>
                    </a:lnTo>
                    <a:lnTo>
                      <a:pt x="85" y="172"/>
                    </a:lnTo>
                    <a:lnTo>
                      <a:pt x="93" y="171"/>
                    </a:lnTo>
                    <a:lnTo>
                      <a:pt x="99" y="168"/>
                    </a:lnTo>
                    <a:lnTo>
                      <a:pt x="106" y="166"/>
                    </a:lnTo>
                    <a:lnTo>
                      <a:pt x="113" y="162"/>
                    </a:lnTo>
                    <a:lnTo>
                      <a:pt x="120" y="158"/>
                    </a:lnTo>
                    <a:lnTo>
                      <a:pt x="120" y="158"/>
                    </a:lnTo>
                    <a:lnTo>
                      <a:pt x="127" y="153"/>
                    </a:lnTo>
                    <a:lnTo>
                      <a:pt x="132" y="148"/>
                    </a:lnTo>
                    <a:lnTo>
                      <a:pt x="138" y="141"/>
                    </a:lnTo>
                    <a:lnTo>
                      <a:pt x="142" y="134"/>
                    </a:lnTo>
                    <a:lnTo>
                      <a:pt x="151" y="118"/>
                    </a:lnTo>
                    <a:lnTo>
                      <a:pt x="159" y="102"/>
                    </a:lnTo>
                    <a:lnTo>
                      <a:pt x="166" y="85"/>
                    </a:lnTo>
                    <a:lnTo>
                      <a:pt x="172" y="70"/>
                    </a:lnTo>
                    <a:lnTo>
                      <a:pt x="180" y="56"/>
                    </a:lnTo>
                    <a:lnTo>
                      <a:pt x="184" y="51"/>
                    </a:lnTo>
                    <a:lnTo>
                      <a:pt x="189" y="47"/>
                    </a:lnTo>
                    <a:lnTo>
                      <a:pt x="195" y="21"/>
                    </a:lnTo>
                    <a:lnTo>
                      <a:pt x="172" y="2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7" name="Freeform 208"/>
              <p:cNvSpPr>
                <a:spLocks/>
              </p:cNvSpPr>
              <p:nvPr/>
            </p:nvSpPr>
            <p:spPr bwMode="auto">
              <a:xfrm>
                <a:off x="739" y="1903"/>
                <a:ext cx="49" cy="33"/>
              </a:xfrm>
              <a:custGeom>
                <a:avLst/>
                <a:gdLst>
                  <a:gd name="T0" fmla="*/ 0 w 49"/>
                  <a:gd name="T1" fmla="*/ 33 h 33"/>
                  <a:gd name="T2" fmla="*/ 0 w 49"/>
                  <a:gd name="T3" fmla="*/ 33 h 33"/>
                  <a:gd name="T4" fmla="*/ 3 w 49"/>
                  <a:gd name="T5" fmla="*/ 27 h 33"/>
                  <a:gd name="T6" fmla="*/ 7 w 49"/>
                  <a:gd name="T7" fmla="*/ 20 h 33"/>
                  <a:gd name="T8" fmla="*/ 12 w 49"/>
                  <a:gd name="T9" fmla="*/ 15 h 33"/>
                  <a:gd name="T10" fmla="*/ 18 w 49"/>
                  <a:gd name="T11" fmla="*/ 11 h 33"/>
                  <a:gd name="T12" fmla="*/ 25 w 49"/>
                  <a:gd name="T13" fmla="*/ 7 h 33"/>
                  <a:gd name="T14" fmla="*/ 32 w 49"/>
                  <a:gd name="T15" fmla="*/ 4 h 33"/>
                  <a:gd name="T16" fmla="*/ 40 w 49"/>
                  <a:gd name="T17" fmla="*/ 1 h 33"/>
                  <a:gd name="T18" fmla="*/ 49 w 49"/>
                  <a:gd name="T1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33">
                    <a:moveTo>
                      <a:pt x="0" y="33"/>
                    </a:moveTo>
                    <a:lnTo>
                      <a:pt x="0" y="33"/>
                    </a:lnTo>
                    <a:lnTo>
                      <a:pt x="3" y="27"/>
                    </a:lnTo>
                    <a:lnTo>
                      <a:pt x="7" y="20"/>
                    </a:lnTo>
                    <a:lnTo>
                      <a:pt x="12" y="15"/>
                    </a:lnTo>
                    <a:lnTo>
                      <a:pt x="18" y="11"/>
                    </a:lnTo>
                    <a:lnTo>
                      <a:pt x="25" y="7"/>
                    </a:lnTo>
                    <a:lnTo>
                      <a:pt x="32" y="4"/>
                    </a:lnTo>
                    <a:lnTo>
                      <a:pt x="40" y="1"/>
                    </a:lnTo>
                    <a:lnTo>
                      <a:pt x="4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8" name="Line 209"/>
              <p:cNvSpPr>
                <a:spLocks noChangeShapeType="1"/>
              </p:cNvSpPr>
              <p:nvPr/>
            </p:nvSpPr>
            <p:spPr bwMode="auto">
              <a:xfrm>
                <a:off x="745" y="1939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9" name="Freeform 210"/>
              <p:cNvSpPr>
                <a:spLocks/>
              </p:cNvSpPr>
              <p:nvPr/>
            </p:nvSpPr>
            <p:spPr bwMode="auto">
              <a:xfrm>
                <a:off x="894" y="1817"/>
                <a:ext cx="88" cy="87"/>
              </a:xfrm>
              <a:custGeom>
                <a:avLst/>
                <a:gdLst>
                  <a:gd name="T0" fmla="*/ 19 w 88"/>
                  <a:gd name="T1" fmla="*/ 87 h 87"/>
                  <a:gd name="T2" fmla="*/ 42 w 88"/>
                  <a:gd name="T3" fmla="*/ 69 h 87"/>
                  <a:gd name="T4" fmla="*/ 42 w 88"/>
                  <a:gd name="T5" fmla="*/ 69 h 87"/>
                  <a:gd name="T6" fmla="*/ 42 w 88"/>
                  <a:gd name="T7" fmla="*/ 69 h 87"/>
                  <a:gd name="T8" fmla="*/ 42 w 88"/>
                  <a:gd name="T9" fmla="*/ 69 h 87"/>
                  <a:gd name="T10" fmla="*/ 47 w 88"/>
                  <a:gd name="T11" fmla="*/ 72 h 87"/>
                  <a:gd name="T12" fmla="*/ 51 w 88"/>
                  <a:gd name="T13" fmla="*/ 74 h 87"/>
                  <a:gd name="T14" fmla="*/ 55 w 88"/>
                  <a:gd name="T15" fmla="*/ 75 h 87"/>
                  <a:gd name="T16" fmla="*/ 59 w 88"/>
                  <a:gd name="T17" fmla="*/ 75 h 87"/>
                  <a:gd name="T18" fmla="*/ 59 w 88"/>
                  <a:gd name="T19" fmla="*/ 75 h 87"/>
                  <a:gd name="T20" fmla="*/ 64 w 88"/>
                  <a:gd name="T21" fmla="*/ 75 h 87"/>
                  <a:gd name="T22" fmla="*/ 68 w 88"/>
                  <a:gd name="T23" fmla="*/ 74 h 87"/>
                  <a:gd name="T24" fmla="*/ 72 w 88"/>
                  <a:gd name="T25" fmla="*/ 73 h 87"/>
                  <a:gd name="T26" fmla="*/ 75 w 88"/>
                  <a:gd name="T27" fmla="*/ 70 h 87"/>
                  <a:gd name="T28" fmla="*/ 75 w 88"/>
                  <a:gd name="T29" fmla="*/ 70 h 87"/>
                  <a:gd name="T30" fmla="*/ 79 w 88"/>
                  <a:gd name="T31" fmla="*/ 66 h 87"/>
                  <a:gd name="T32" fmla="*/ 84 w 88"/>
                  <a:gd name="T33" fmla="*/ 62 h 87"/>
                  <a:gd name="T34" fmla="*/ 86 w 88"/>
                  <a:gd name="T35" fmla="*/ 57 h 87"/>
                  <a:gd name="T36" fmla="*/ 88 w 88"/>
                  <a:gd name="T37" fmla="*/ 52 h 87"/>
                  <a:gd name="T38" fmla="*/ 88 w 88"/>
                  <a:gd name="T39" fmla="*/ 52 h 87"/>
                  <a:gd name="T40" fmla="*/ 88 w 88"/>
                  <a:gd name="T41" fmla="*/ 46 h 87"/>
                  <a:gd name="T42" fmla="*/ 87 w 88"/>
                  <a:gd name="T43" fmla="*/ 41 h 87"/>
                  <a:gd name="T44" fmla="*/ 86 w 88"/>
                  <a:gd name="T45" fmla="*/ 36 h 87"/>
                  <a:gd name="T46" fmla="*/ 83 w 88"/>
                  <a:gd name="T47" fmla="*/ 30 h 87"/>
                  <a:gd name="T48" fmla="*/ 83 w 88"/>
                  <a:gd name="T49" fmla="*/ 30 h 87"/>
                  <a:gd name="T50" fmla="*/ 78 w 88"/>
                  <a:gd name="T51" fmla="*/ 26 h 87"/>
                  <a:gd name="T52" fmla="*/ 74 w 88"/>
                  <a:gd name="T53" fmla="*/ 23 h 87"/>
                  <a:gd name="T54" fmla="*/ 69 w 88"/>
                  <a:gd name="T55" fmla="*/ 20 h 87"/>
                  <a:gd name="T56" fmla="*/ 64 w 88"/>
                  <a:gd name="T57" fmla="*/ 19 h 87"/>
                  <a:gd name="T58" fmla="*/ 64 w 88"/>
                  <a:gd name="T59" fmla="*/ 19 h 87"/>
                  <a:gd name="T60" fmla="*/ 62 w 88"/>
                  <a:gd name="T61" fmla="*/ 14 h 87"/>
                  <a:gd name="T62" fmla="*/ 60 w 88"/>
                  <a:gd name="T63" fmla="*/ 10 h 87"/>
                  <a:gd name="T64" fmla="*/ 60 w 88"/>
                  <a:gd name="T65" fmla="*/ 10 h 87"/>
                  <a:gd name="T66" fmla="*/ 56 w 88"/>
                  <a:gd name="T67" fmla="*/ 6 h 87"/>
                  <a:gd name="T68" fmla="*/ 51 w 88"/>
                  <a:gd name="T69" fmla="*/ 3 h 87"/>
                  <a:gd name="T70" fmla="*/ 46 w 88"/>
                  <a:gd name="T71" fmla="*/ 1 h 87"/>
                  <a:gd name="T72" fmla="*/ 39 w 88"/>
                  <a:gd name="T73" fmla="*/ 0 h 87"/>
                  <a:gd name="T74" fmla="*/ 39 w 88"/>
                  <a:gd name="T75" fmla="*/ 0 h 87"/>
                  <a:gd name="T76" fmla="*/ 32 w 88"/>
                  <a:gd name="T77" fmla="*/ 1 h 87"/>
                  <a:gd name="T78" fmla="*/ 25 w 88"/>
                  <a:gd name="T79" fmla="*/ 4 h 87"/>
                  <a:gd name="T80" fmla="*/ 25 w 88"/>
                  <a:gd name="T81" fmla="*/ 4 h 87"/>
                  <a:gd name="T82" fmla="*/ 20 w 88"/>
                  <a:gd name="T83" fmla="*/ 9 h 87"/>
                  <a:gd name="T84" fmla="*/ 16 w 88"/>
                  <a:gd name="T85" fmla="*/ 16 h 87"/>
                  <a:gd name="T86" fmla="*/ 15 w 88"/>
                  <a:gd name="T87" fmla="*/ 23 h 87"/>
                  <a:gd name="T88" fmla="*/ 16 w 88"/>
                  <a:gd name="T89" fmla="*/ 30 h 87"/>
                  <a:gd name="T90" fmla="*/ 0 w 88"/>
                  <a:gd name="T91" fmla="*/ 42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8" h="87">
                    <a:moveTo>
                      <a:pt x="19" y="87"/>
                    </a:move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7" y="72"/>
                    </a:lnTo>
                    <a:lnTo>
                      <a:pt x="51" y="74"/>
                    </a:lnTo>
                    <a:lnTo>
                      <a:pt x="55" y="75"/>
                    </a:lnTo>
                    <a:lnTo>
                      <a:pt x="59" y="75"/>
                    </a:lnTo>
                    <a:lnTo>
                      <a:pt x="59" y="75"/>
                    </a:lnTo>
                    <a:lnTo>
                      <a:pt x="64" y="75"/>
                    </a:lnTo>
                    <a:lnTo>
                      <a:pt x="68" y="74"/>
                    </a:lnTo>
                    <a:lnTo>
                      <a:pt x="72" y="73"/>
                    </a:lnTo>
                    <a:lnTo>
                      <a:pt x="75" y="70"/>
                    </a:lnTo>
                    <a:lnTo>
                      <a:pt x="75" y="70"/>
                    </a:lnTo>
                    <a:lnTo>
                      <a:pt x="79" y="66"/>
                    </a:lnTo>
                    <a:lnTo>
                      <a:pt x="84" y="62"/>
                    </a:lnTo>
                    <a:lnTo>
                      <a:pt x="86" y="57"/>
                    </a:lnTo>
                    <a:lnTo>
                      <a:pt x="88" y="52"/>
                    </a:lnTo>
                    <a:lnTo>
                      <a:pt x="88" y="52"/>
                    </a:lnTo>
                    <a:lnTo>
                      <a:pt x="88" y="46"/>
                    </a:lnTo>
                    <a:lnTo>
                      <a:pt x="87" y="41"/>
                    </a:lnTo>
                    <a:lnTo>
                      <a:pt x="86" y="36"/>
                    </a:lnTo>
                    <a:lnTo>
                      <a:pt x="83" y="30"/>
                    </a:lnTo>
                    <a:lnTo>
                      <a:pt x="83" y="30"/>
                    </a:lnTo>
                    <a:lnTo>
                      <a:pt x="78" y="26"/>
                    </a:lnTo>
                    <a:lnTo>
                      <a:pt x="74" y="23"/>
                    </a:lnTo>
                    <a:lnTo>
                      <a:pt x="69" y="20"/>
                    </a:lnTo>
                    <a:lnTo>
                      <a:pt x="64" y="19"/>
                    </a:lnTo>
                    <a:lnTo>
                      <a:pt x="64" y="19"/>
                    </a:lnTo>
                    <a:lnTo>
                      <a:pt x="62" y="14"/>
                    </a:lnTo>
                    <a:lnTo>
                      <a:pt x="60" y="10"/>
                    </a:lnTo>
                    <a:lnTo>
                      <a:pt x="60" y="10"/>
                    </a:lnTo>
                    <a:lnTo>
                      <a:pt x="56" y="6"/>
                    </a:lnTo>
                    <a:lnTo>
                      <a:pt x="51" y="3"/>
                    </a:lnTo>
                    <a:lnTo>
                      <a:pt x="46" y="1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6" y="16"/>
                    </a:lnTo>
                    <a:lnTo>
                      <a:pt x="15" y="23"/>
                    </a:lnTo>
                    <a:lnTo>
                      <a:pt x="16" y="30"/>
                    </a:lnTo>
                    <a:lnTo>
                      <a:pt x="0" y="4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0" name="Line 211"/>
              <p:cNvSpPr>
                <a:spLocks noChangeShapeType="1"/>
              </p:cNvSpPr>
              <p:nvPr/>
            </p:nvSpPr>
            <p:spPr bwMode="auto">
              <a:xfrm>
                <a:off x="919" y="1850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1" name="Freeform 212"/>
              <p:cNvSpPr>
                <a:spLocks/>
              </p:cNvSpPr>
              <p:nvPr/>
            </p:nvSpPr>
            <p:spPr bwMode="auto">
              <a:xfrm>
                <a:off x="3132" y="2464"/>
                <a:ext cx="295" cy="141"/>
              </a:xfrm>
              <a:custGeom>
                <a:avLst/>
                <a:gdLst>
                  <a:gd name="T0" fmla="*/ 229 w 295"/>
                  <a:gd name="T1" fmla="*/ 30 h 141"/>
                  <a:gd name="T2" fmla="*/ 238 w 295"/>
                  <a:gd name="T3" fmla="*/ 53 h 141"/>
                  <a:gd name="T4" fmla="*/ 240 w 295"/>
                  <a:gd name="T5" fmla="*/ 66 h 141"/>
                  <a:gd name="T6" fmla="*/ 236 w 295"/>
                  <a:gd name="T7" fmla="*/ 71 h 141"/>
                  <a:gd name="T8" fmla="*/ 232 w 295"/>
                  <a:gd name="T9" fmla="*/ 71 h 141"/>
                  <a:gd name="T10" fmla="*/ 229 w 295"/>
                  <a:gd name="T11" fmla="*/ 66 h 141"/>
                  <a:gd name="T12" fmla="*/ 226 w 295"/>
                  <a:gd name="T13" fmla="*/ 53 h 141"/>
                  <a:gd name="T14" fmla="*/ 218 w 295"/>
                  <a:gd name="T15" fmla="*/ 35 h 141"/>
                  <a:gd name="T16" fmla="*/ 204 w 295"/>
                  <a:gd name="T17" fmla="*/ 21 h 141"/>
                  <a:gd name="T18" fmla="*/ 204 w 295"/>
                  <a:gd name="T19" fmla="*/ 20 h 141"/>
                  <a:gd name="T20" fmla="*/ 183 w 295"/>
                  <a:gd name="T21" fmla="*/ 9 h 141"/>
                  <a:gd name="T22" fmla="*/ 160 w 295"/>
                  <a:gd name="T23" fmla="*/ 3 h 141"/>
                  <a:gd name="T24" fmla="*/ 141 w 295"/>
                  <a:gd name="T25" fmla="*/ 0 h 141"/>
                  <a:gd name="T26" fmla="*/ 115 w 295"/>
                  <a:gd name="T27" fmla="*/ 4 h 141"/>
                  <a:gd name="T28" fmla="*/ 117 w 295"/>
                  <a:gd name="T29" fmla="*/ 9 h 141"/>
                  <a:gd name="T30" fmla="*/ 144 w 295"/>
                  <a:gd name="T31" fmla="*/ 22 h 141"/>
                  <a:gd name="T32" fmla="*/ 154 w 295"/>
                  <a:gd name="T33" fmla="*/ 31 h 141"/>
                  <a:gd name="T34" fmla="*/ 167 w 295"/>
                  <a:gd name="T35" fmla="*/ 48 h 141"/>
                  <a:gd name="T36" fmla="*/ 172 w 295"/>
                  <a:gd name="T37" fmla="*/ 66 h 141"/>
                  <a:gd name="T38" fmla="*/ 171 w 295"/>
                  <a:gd name="T39" fmla="*/ 70 h 141"/>
                  <a:gd name="T40" fmla="*/ 167 w 295"/>
                  <a:gd name="T41" fmla="*/ 72 h 141"/>
                  <a:gd name="T42" fmla="*/ 165 w 295"/>
                  <a:gd name="T43" fmla="*/ 72 h 141"/>
                  <a:gd name="T44" fmla="*/ 161 w 295"/>
                  <a:gd name="T45" fmla="*/ 68 h 141"/>
                  <a:gd name="T46" fmla="*/ 159 w 295"/>
                  <a:gd name="T47" fmla="*/ 57 h 141"/>
                  <a:gd name="T48" fmla="*/ 138 w 295"/>
                  <a:gd name="T49" fmla="*/ 30 h 141"/>
                  <a:gd name="T50" fmla="*/ 114 w 295"/>
                  <a:gd name="T51" fmla="*/ 19 h 141"/>
                  <a:gd name="T52" fmla="*/ 87 w 295"/>
                  <a:gd name="T53" fmla="*/ 15 h 141"/>
                  <a:gd name="T54" fmla="*/ 81 w 295"/>
                  <a:gd name="T55" fmla="*/ 15 h 141"/>
                  <a:gd name="T56" fmla="*/ 65 w 295"/>
                  <a:gd name="T57" fmla="*/ 16 h 141"/>
                  <a:gd name="T58" fmla="*/ 42 w 295"/>
                  <a:gd name="T59" fmla="*/ 22 h 141"/>
                  <a:gd name="T60" fmla="*/ 24 w 295"/>
                  <a:gd name="T61" fmla="*/ 33 h 141"/>
                  <a:gd name="T62" fmla="*/ 10 w 295"/>
                  <a:gd name="T63" fmla="*/ 48 h 141"/>
                  <a:gd name="T64" fmla="*/ 2 w 295"/>
                  <a:gd name="T65" fmla="*/ 65 h 141"/>
                  <a:gd name="T66" fmla="*/ 0 w 295"/>
                  <a:gd name="T67" fmla="*/ 78 h 141"/>
                  <a:gd name="T68" fmla="*/ 4 w 295"/>
                  <a:gd name="T69" fmla="*/ 97 h 141"/>
                  <a:gd name="T70" fmla="*/ 14 w 295"/>
                  <a:gd name="T71" fmla="*/ 114 h 141"/>
                  <a:gd name="T72" fmla="*/ 30 w 295"/>
                  <a:gd name="T73" fmla="*/ 127 h 141"/>
                  <a:gd name="T74" fmla="*/ 50 w 295"/>
                  <a:gd name="T75" fmla="*/ 136 h 141"/>
                  <a:gd name="T76" fmla="*/ 73 w 295"/>
                  <a:gd name="T77" fmla="*/ 140 h 141"/>
                  <a:gd name="T78" fmla="*/ 225 w 295"/>
                  <a:gd name="T79" fmla="*/ 141 h 141"/>
                  <a:gd name="T80" fmla="*/ 240 w 295"/>
                  <a:gd name="T81" fmla="*/ 139 h 141"/>
                  <a:gd name="T82" fmla="*/ 266 w 295"/>
                  <a:gd name="T83" fmla="*/ 130 h 141"/>
                  <a:gd name="T84" fmla="*/ 290 w 295"/>
                  <a:gd name="T85" fmla="*/ 103 h 141"/>
                  <a:gd name="T86" fmla="*/ 295 w 295"/>
                  <a:gd name="T87" fmla="*/ 87 h 141"/>
                  <a:gd name="T88" fmla="*/ 295 w 295"/>
                  <a:gd name="T89" fmla="*/ 74 h 141"/>
                  <a:gd name="T90" fmla="*/ 289 w 295"/>
                  <a:gd name="T91" fmla="*/ 57 h 141"/>
                  <a:gd name="T92" fmla="*/ 274 w 295"/>
                  <a:gd name="T93" fmla="*/ 38 h 141"/>
                  <a:gd name="T94" fmla="*/ 236 w 295"/>
                  <a:gd name="T95" fmla="*/ 2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95" h="141">
                    <a:moveTo>
                      <a:pt x="220" y="20"/>
                    </a:moveTo>
                    <a:lnTo>
                      <a:pt x="220" y="20"/>
                    </a:lnTo>
                    <a:lnTo>
                      <a:pt x="229" y="30"/>
                    </a:lnTo>
                    <a:lnTo>
                      <a:pt x="235" y="41"/>
                    </a:lnTo>
                    <a:lnTo>
                      <a:pt x="237" y="47"/>
                    </a:lnTo>
                    <a:lnTo>
                      <a:pt x="238" y="53"/>
                    </a:lnTo>
                    <a:lnTo>
                      <a:pt x="239" y="59"/>
                    </a:lnTo>
                    <a:lnTo>
                      <a:pt x="240" y="66"/>
                    </a:lnTo>
                    <a:lnTo>
                      <a:pt x="240" y="66"/>
                    </a:lnTo>
                    <a:lnTo>
                      <a:pt x="239" y="68"/>
                    </a:lnTo>
                    <a:lnTo>
                      <a:pt x="238" y="70"/>
                    </a:lnTo>
                    <a:lnTo>
                      <a:pt x="236" y="71"/>
                    </a:lnTo>
                    <a:lnTo>
                      <a:pt x="234" y="71"/>
                    </a:lnTo>
                    <a:lnTo>
                      <a:pt x="234" y="71"/>
                    </a:lnTo>
                    <a:lnTo>
                      <a:pt x="232" y="71"/>
                    </a:lnTo>
                    <a:lnTo>
                      <a:pt x="231" y="70"/>
                    </a:lnTo>
                    <a:lnTo>
                      <a:pt x="229" y="68"/>
                    </a:lnTo>
                    <a:lnTo>
                      <a:pt x="229" y="66"/>
                    </a:lnTo>
                    <a:lnTo>
                      <a:pt x="229" y="66"/>
                    </a:lnTo>
                    <a:lnTo>
                      <a:pt x="227" y="59"/>
                    </a:lnTo>
                    <a:lnTo>
                      <a:pt x="226" y="53"/>
                    </a:lnTo>
                    <a:lnTo>
                      <a:pt x="224" y="47"/>
                    </a:lnTo>
                    <a:lnTo>
                      <a:pt x="222" y="42"/>
                    </a:lnTo>
                    <a:lnTo>
                      <a:pt x="218" y="35"/>
                    </a:lnTo>
                    <a:lnTo>
                      <a:pt x="214" y="30"/>
                    </a:lnTo>
                    <a:lnTo>
                      <a:pt x="210" y="25"/>
                    </a:lnTo>
                    <a:lnTo>
                      <a:pt x="204" y="21"/>
                    </a:lnTo>
                    <a:lnTo>
                      <a:pt x="204" y="21"/>
                    </a:lnTo>
                    <a:lnTo>
                      <a:pt x="204" y="20"/>
                    </a:lnTo>
                    <a:lnTo>
                      <a:pt x="204" y="20"/>
                    </a:lnTo>
                    <a:lnTo>
                      <a:pt x="198" y="16"/>
                    </a:lnTo>
                    <a:lnTo>
                      <a:pt x="190" y="12"/>
                    </a:lnTo>
                    <a:lnTo>
                      <a:pt x="183" y="9"/>
                    </a:lnTo>
                    <a:lnTo>
                      <a:pt x="176" y="6"/>
                    </a:lnTo>
                    <a:lnTo>
                      <a:pt x="168" y="4"/>
                    </a:lnTo>
                    <a:lnTo>
                      <a:pt x="160" y="3"/>
                    </a:lnTo>
                    <a:lnTo>
                      <a:pt x="150" y="1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3" y="1"/>
                    </a:lnTo>
                    <a:lnTo>
                      <a:pt x="124" y="3"/>
                    </a:lnTo>
                    <a:lnTo>
                      <a:pt x="115" y="4"/>
                    </a:lnTo>
                    <a:lnTo>
                      <a:pt x="107" y="6"/>
                    </a:lnTo>
                    <a:lnTo>
                      <a:pt x="107" y="6"/>
                    </a:lnTo>
                    <a:lnTo>
                      <a:pt x="117" y="9"/>
                    </a:lnTo>
                    <a:lnTo>
                      <a:pt x="127" y="12"/>
                    </a:lnTo>
                    <a:lnTo>
                      <a:pt x="136" y="17"/>
                    </a:lnTo>
                    <a:lnTo>
                      <a:pt x="144" y="22"/>
                    </a:lnTo>
                    <a:lnTo>
                      <a:pt x="144" y="22"/>
                    </a:lnTo>
                    <a:lnTo>
                      <a:pt x="149" y="26"/>
                    </a:lnTo>
                    <a:lnTo>
                      <a:pt x="154" y="31"/>
                    </a:lnTo>
                    <a:lnTo>
                      <a:pt x="160" y="36"/>
                    </a:lnTo>
                    <a:lnTo>
                      <a:pt x="164" y="42"/>
                    </a:lnTo>
                    <a:lnTo>
                      <a:pt x="167" y="48"/>
                    </a:lnTo>
                    <a:lnTo>
                      <a:pt x="169" y="54"/>
                    </a:lnTo>
                    <a:lnTo>
                      <a:pt x="171" y="60"/>
                    </a:lnTo>
                    <a:lnTo>
                      <a:pt x="172" y="66"/>
                    </a:lnTo>
                    <a:lnTo>
                      <a:pt x="172" y="66"/>
                    </a:lnTo>
                    <a:lnTo>
                      <a:pt x="172" y="69"/>
                    </a:lnTo>
                    <a:lnTo>
                      <a:pt x="171" y="70"/>
                    </a:lnTo>
                    <a:lnTo>
                      <a:pt x="170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5" y="72"/>
                    </a:lnTo>
                    <a:lnTo>
                      <a:pt x="163" y="71"/>
                    </a:lnTo>
                    <a:lnTo>
                      <a:pt x="162" y="70"/>
                    </a:lnTo>
                    <a:lnTo>
                      <a:pt x="161" y="68"/>
                    </a:lnTo>
                    <a:lnTo>
                      <a:pt x="161" y="68"/>
                    </a:lnTo>
                    <a:lnTo>
                      <a:pt x="161" y="62"/>
                    </a:lnTo>
                    <a:lnTo>
                      <a:pt x="159" y="57"/>
                    </a:lnTo>
                    <a:lnTo>
                      <a:pt x="153" y="48"/>
                    </a:lnTo>
                    <a:lnTo>
                      <a:pt x="147" y="38"/>
                    </a:lnTo>
                    <a:lnTo>
                      <a:pt x="138" y="30"/>
                    </a:lnTo>
                    <a:lnTo>
                      <a:pt x="138" y="30"/>
                    </a:lnTo>
                    <a:lnTo>
                      <a:pt x="127" y="24"/>
                    </a:lnTo>
                    <a:lnTo>
                      <a:pt x="114" y="19"/>
                    </a:lnTo>
                    <a:lnTo>
                      <a:pt x="101" y="16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1" y="15"/>
                    </a:lnTo>
                    <a:lnTo>
                      <a:pt x="81" y="15"/>
                    </a:lnTo>
                    <a:lnTo>
                      <a:pt x="73" y="15"/>
                    </a:lnTo>
                    <a:lnTo>
                      <a:pt x="65" y="16"/>
                    </a:lnTo>
                    <a:lnTo>
                      <a:pt x="57" y="18"/>
                    </a:lnTo>
                    <a:lnTo>
                      <a:pt x="50" y="20"/>
                    </a:lnTo>
                    <a:lnTo>
                      <a:pt x="42" y="22"/>
                    </a:lnTo>
                    <a:lnTo>
                      <a:pt x="36" y="26"/>
                    </a:lnTo>
                    <a:lnTo>
                      <a:pt x="30" y="29"/>
                    </a:lnTo>
                    <a:lnTo>
                      <a:pt x="24" y="33"/>
                    </a:lnTo>
                    <a:lnTo>
                      <a:pt x="19" y="37"/>
                    </a:lnTo>
                    <a:lnTo>
                      <a:pt x="14" y="43"/>
                    </a:lnTo>
                    <a:lnTo>
                      <a:pt x="10" y="48"/>
                    </a:lnTo>
                    <a:lnTo>
                      <a:pt x="6" y="54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7"/>
                    </a:lnTo>
                    <a:lnTo>
                      <a:pt x="6" y="102"/>
                    </a:lnTo>
                    <a:lnTo>
                      <a:pt x="10" y="108"/>
                    </a:lnTo>
                    <a:lnTo>
                      <a:pt x="14" y="114"/>
                    </a:lnTo>
                    <a:lnTo>
                      <a:pt x="19" y="118"/>
                    </a:lnTo>
                    <a:lnTo>
                      <a:pt x="24" y="123"/>
                    </a:lnTo>
                    <a:lnTo>
                      <a:pt x="30" y="127"/>
                    </a:lnTo>
                    <a:lnTo>
                      <a:pt x="36" y="130"/>
                    </a:lnTo>
                    <a:lnTo>
                      <a:pt x="42" y="133"/>
                    </a:lnTo>
                    <a:lnTo>
                      <a:pt x="50" y="136"/>
                    </a:lnTo>
                    <a:lnTo>
                      <a:pt x="57" y="138"/>
                    </a:lnTo>
                    <a:lnTo>
                      <a:pt x="65" y="140"/>
                    </a:lnTo>
                    <a:lnTo>
                      <a:pt x="73" y="140"/>
                    </a:lnTo>
                    <a:lnTo>
                      <a:pt x="81" y="141"/>
                    </a:lnTo>
                    <a:lnTo>
                      <a:pt x="81" y="141"/>
                    </a:lnTo>
                    <a:lnTo>
                      <a:pt x="225" y="141"/>
                    </a:lnTo>
                    <a:lnTo>
                      <a:pt x="225" y="141"/>
                    </a:lnTo>
                    <a:lnTo>
                      <a:pt x="234" y="140"/>
                    </a:lnTo>
                    <a:lnTo>
                      <a:pt x="240" y="139"/>
                    </a:lnTo>
                    <a:lnTo>
                      <a:pt x="247" y="138"/>
                    </a:lnTo>
                    <a:lnTo>
                      <a:pt x="253" y="136"/>
                    </a:lnTo>
                    <a:lnTo>
                      <a:pt x="266" y="130"/>
                    </a:lnTo>
                    <a:lnTo>
                      <a:pt x="276" y="123"/>
                    </a:lnTo>
                    <a:lnTo>
                      <a:pt x="284" y="114"/>
                    </a:lnTo>
                    <a:lnTo>
                      <a:pt x="290" y="103"/>
                    </a:lnTo>
                    <a:lnTo>
                      <a:pt x="292" y="98"/>
                    </a:lnTo>
                    <a:lnTo>
                      <a:pt x="294" y="92"/>
                    </a:lnTo>
                    <a:lnTo>
                      <a:pt x="295" y="87"/>
                    </a:lnTo>
                    <a:lnTo>
                      <a:pt x="295" y="81"/>
                    </a:lnTo>
                    <a:lnTo>
                      <a:pt x="295" y="81"/>
                    </a:lnTo>
                    <a:lnTo>
                      <a:pt x="295" y="74"/>
                    </a:lnTo>
                    <a:lnTo>
                      <a:pt x="293" y="68"/>
                    </a:lnTo>
                    <a:lnTo>
                      <a:pt x="292" y="63"/>
                    </a:lnTo>
                    <a:lnTo>
                      <a:pt x="289" y="57"/>
                    </a:lnTo>
                    <a:lnTo>
                      <a:pt x="286" y="52"/>
                    </a:lnTo>
                    <a:lnTo>
                      <a:pt x="282" y="47"/>
                    </a:lnTo>
                    <a:lnTo>
                      <a:pt x="274" y="38"/>
                    </a:lnTo>
                    <a:lnTo>
                      <a:pt x="262" y="31"/>
                    </a:lnTo>
                    <a:lnTo>
                      <a:pt x="249" y="25"/>
                    </a:lnTo>
                    <a:lnTo>
                      <a:pt x="236" y="21"/>
                    </a:lnTo>
                    <a:lnTo>
                      <a:pt x="220" y="20"/>
                    </a:lnTo>
                    <a:lnTo>
                      <a:pt x="220" y="2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2" name="Freeform 213"/>
              <p:cNvSpPr>
                <a:spLocks/>
              </p:cNvSpPr>
              <p:nvPr/>
            </p:nvSpPr>
            <p:spPr bwMode="auto">
              <a:xfrm>
                <a:off x="3261" y="2349"/>
                <a:ext cx="29" cy="99"/>
              </a:xfrm>
              <a:custGeom>
                <a:avLst/>
                <a:gdLst>
                  <a:gd name="T0" fmla="*/ 13 w 29"/>
                  <a:gd name="T1" fmla="*/ 99 h 99"/>
                  <a:gd name="T2" fmla="*/ 13 w 29"/>
                  <a:gd name="T3" fmla="*/ 99 h 99"/>
                  <a:gd name="T4" fmla="*/ 8 w 29"/>
                  <a:gd name="T5" fmla="*/ 94 h 99"/>
                  <a:gd name="T6" fmla="*/ 4 w 29"/>
                  <a:gd name="T7" fmla="*/ 89 h 99"/>
                  <a:gd name="T8" fmla="*/ 1 w 29"/>
                  <a:gd name="T9" fmla="*/ 83 h 99"/>
                  <a:gd name="T10" fmla="*/ 0 w 29"/>
                  <a:gd name="T11" fmla="*/ 75 h 99"/>
                  <a:gd name="T12" fmla="*/ 1 w 29"/>
                  <a:gd name="T13" fmla="*/ 68 h 99"/>
                  <a:gd name="T14" fmla="*/ 4 w 29"/>
                  <a:gd name="T15" fmla="*/ 61 h 99"/>
                  <a:gd name="T16" fmla="*/ 8 w 29"/>
                  <a:gd name="T17" fmla="*/ 54 h 99"/>
                  <a:gd name="T18" fmla="*/ 14 w 29"/>
                  <a:gd name="T19" fmla="*/ 46 h 99"/>
                  <a:gd name="T20" fmla="*/ 14 w 29"/>
                  <a:gd name="T21" fmla="*/ 46 h 99"/>
                  <a:gd name="T22" fmla="*/ 19 w 29"/>
                  <a:gd name="T23" fmla="*/ 38 h 99"/>
                  <a:gd name="T24" fmla="*/ 23 w 29"/>
                  <a:gd name="T25" fmla="*/ 31 h 99"/>
                  <a:gd name="T26" fmla="*/ 27 w 29"/>
                  <a:gd name="T27" fmla="*/ 25 h 99"/>
                  <a:gd name="T28" fmla="*/ 28 w 29"/>
                  <a:gd name="T29" fmla="*/ 20 h 99"/>
                  <a:gd name="T30" fmla="*/ 29 w 29"/>
                  <a:gd name="T31" fmla="*/ 15 h 99"/>
                  <a:gd name="T32" fmla="*/ 28 w 29"/>
                  <a:gd name="T33" fmla="*/ 10 h 99"/>
                  <a:gd name="T34" fmla="*/ 25 w 29"/>
                  <a:gd name="T3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99">
                    <a:moveTo>
                      <a:pt x="13" y="99"/>
                    </a:moveTo>
                    <a:lnTo>
                      <a:pt x="13" y="99"/>
                    </a:lnTo>
                    <a:lnTo>
                      <a:pt x="8" y="94"/>
                    </a:lnTo>
                    <a:lnTo>
                      <a:pt x="4" y="89"/>
                    </a:lnTo>
                    <a:lnTo>
                      <a:pt x="1" y="83"/>
                    </a:lnTo>
                    <a:lnTo>
                      <a:pt x="0" y="75"/>
                    </a:lnTo>
                    <a:lnTo>
                      <a:pt x="1" y="68"/>
                    </a:lnTo>
                    <a:lnTo>
                      <a:pt x="4" y="61"/>
                    </a:lnTo>
                    <a:lnTo>
                      <a:pt x="8" y="54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19" y="38"/>
                    </a:lnTo>
                    <a:lnTo>
                      <a:pt x="23" y="31"/>
                    </a:lnTo>
                    <a:lnTo>
                      <a:pt x="27" y="25"/>
                    </a:lnTo>
                    <a:lnTo>
                      <a:pt x="28" y="20"/>
                    </a:lnTo>
                    <a:lnTo>
                      <a:pt x="29" y="15"/>
                    </a:lnTo>
                    <a:lnTo>
                      <a:pt x="28" y="10"/>
                    </a:lnTo>
                    <a:lnTo>
                      <a:pt x="2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3" name="Freeform 214"/>
              <p:cNvSpPr>
                <a:spLocks/>
              </p:cNvSpPr>
              <p:nvPr/>
            </p:nvSpPr>
            <p:spPr bwMode="auto">
              <a:xfrm>
                <a:off x="3290" y="2364"/>
                <a:ext cx="25" cy="90"/>
              </a:xfrm>
              <a:custGeom>
                <a:avLst/>
                <a:gdLst>
                  <a:gd name="T0" fmla="*/ 12 w 25"/>
                  <a:gd name="T1" fmla="*/ 90 h 90"/>
                  <a:gd name="T2" fmla="*/ 12 w 25"/>
                  <a:gd name="T3" fmla="*/ 90 h 90"/>
                  <a:gd name="T4" fmla="*/ 7 w 25"/>
                  <a:gd name="T5" fmla="*/ 85 h 90"/>
                  <a:gd name="T6" fmla="*/ 3 w 25"/>
                  <a:gd name="T7" fmla="*/ 80 h 90"/>
                  <a:gd name="T8" fmla="*/ 1 w 25"/>
                  <a:gd name="T9" fmla="*/ 75 h 90"/>
                  <a:gd name="T10" fmla="*/ 0 w 25"/>
                  <a:gd name="T11" fmla="*/ 69 h 90"/>
                  <a:gd name="T12" fmla="*/ 1 w 25"/>
                  <a:gd name="T13" fmla="*/ 62 h 90"/>
                  <a:gd name="T14" fmla="*/ 3 w 25"/>
                  <a:gd name="T15" fmla="*/ 55 h 90"/>
                  <a:gd name="T16" fmla="*/ 7 w 25"/>
                  <a:gd name="T17" fmla="*/ 48 h 90"/>
                  <a:gd name="T18" fmla="*/ 13 w 25"/>
                  <a:gd name="T19" fmla="*/ 41 h 90"/>
                  <a:gd name="T20" fmla="*/ 13 w 25"/>
                  <a:gd name="T21" fmla="*/ 41 h 90"/>
                  <a:gd name="T22" fmla="*/ 18 w 25"/>
                  <a:gd name="T23" fmla="*/ 34 h 90"/>
                  <a:gd name="T24" fmla="*/ 21 w 25"/>
                  <a:gd name="T25" fmla="*/ 28 h 90"/>
                  <a:gd name="T26" fmla="*/ 24 w 25"/>
                  <a:gd name="T27" fmla="*/ 22 h 90"/>
                  <a:gd name="T28" fmla="*/ 25 w 25"/>
                  <a:gd name="T29" fmla="*/ 17 h 90"/>
                  <a:gd name="T30" fmla="*/ 25 w 25"/>
                  <a:gd name="T31" fmla="*/ 12 h 90"/>
                  <a:gd name="T32" fmla="*/ 25 w 25"/>
                  <a:gd name="T33" fmla="*/ 8 h 90"/>
                  <a:gd name="T34" fmla="*/ 23 w 25"/>
                  <a:gd name="T35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" h="90">
                    <a:moveTo>
                      <a:pt x="12" y="90"/>
                    </a:moveTo>
                    <a:lnTo>
                      <a:pt x="12" y="90"/>
                    </a:lnTo>
                    <a:lnTo>
                      <a:pt x="7" y="85"/>
                    </a:lnTo>
                    <a:lnTo>
                      <a:pt x="3" y="80"/>
                    </a:lnTo>
                    <a:lnTo>
                      <a:pt x="1" y="75"/>
                    </a:lnTo>
                    <a:lnTo>
                      <a:pt x="0" y="69"/>
                    </a:lnTo>
                    <a:lnTo>
                      <a:pt x="1" y="62"/>
                    </a:lnTo>
                    <a:lnTo>
                      <a:pt x="3" y="55"/>
                    </a:lnTo>
                    <a:lnTo>
                      <a:pt x="7" y="48"/>
                    </a:lnTo>
                    <a:lnTo>
                      <a:pt x="13" y="41"/>
                    </a:lnTo>
                    <a:lnTo>
                      <a:pt x="13" y="41"/>
                    </a:lnTo>
                    <a:lnTo>
                      <a:pt x="18" y="34"/>
                    </a:lnTo>
                    <a:lnTo>
                      <a:pt x="21" y="28"/>
                    </a:lnTo>
                    <a:lnTo>
                      <a:pt x="24" y="22"/>
                    </a:lnTo>
                    <a:lnTo>
                      <a:pt x="25" y="17"/>
                    </a:lnTo>
                    <a:lnTo>
                      <a:pt x="25" y="12"/>
                    </a:lnTo>
                    <a:lnTo>
                      <a:pt x="25" y="8"/>
                    </a:lnTo>
                    <a:lnTo>
                      <a:pt x="2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4" name="Freeform 215"/>
              <p:cNvSpPr>
                <a:spLocks noEditPoints="1"/>
              </p:cNvSpPr>
              <p:nvPr/>
            </p:nvSpPr>
            <p:spPr bwMode="auto">
              <a:xfrm>
                <a:off x="3776" y="1991"/>
                <a:ext cx="96" cy="99"/>
              </a:xfrm>
              <a:custGeom>
                <a:avLst/>
                <a:gdLst>
                  <a:gd name="T0" fmla="*/ 55 w 96"/>
                  <a:gd name="T1" fmla="*/ 14 h 99"/>
                  <a:gd name="T2" fmla="*/ 46 w 96"/>
                  <a:gd name="T3" fmla="*/ 16 h 99"/>
                  <a:gd name="T4" fmla="*/ 41 w 96"/>
                  <a:gd name="T5" fmla="*/ 9 h 99"/>
                  <a:gd name="T6" fmla="*/ 49 w 96"/>
                  <a:gd name="T7" fmla="*/ 0 h 99"/>
                  <a:gd name="T8" fmla="*/ 57 w 96"/>
                  <a:gd name="T9" fmla="*/ 5 h 99"/>
                  <a:gd name="T10" fmla="*/ 34 w 96"/>
                  <a:gd name="T11" fmla="*/ 11 h 99"/>
                  <a:gd name="T12" fmla="*/ 31 w 96"/>
                  <a:gd name="T13" fmla="*/ 21 h 99"/>
                  <a:gd name="T14" fmla="*/ 24 w 96"/>
                  <a:gd name="T15" fmla="*/ 20 h 99"/>
                  <a:gd name="T16" fmla="*/ 21 w 96"/>
                  <a:gd name="T17" fmla="*/ 13 h 99"/>
                  <a:gd name="T18" fmla="*/ 27 w 96"/>
                  <a:gd name="T19" fmla="*/ 8 h 99"/>
                  <a:gd name="T20" fmla="*/ 34 w 96"/>
                  <a:gd name="T21" fmla="*/ 11 h 99"/>
                  <a:gd name="T22" fmla="*/ 18 w 96"/>
                  <a:gd name="T23" fmla="*/ 28 h 99"/>
                  <a:gd name="T24" fmla="*/ 15 w 96"/>
                  <a:gd name="T25" fmla="*/ 35 h 99"/>
                  <a:gd name="T26" fmla="*/ 8 w 96"/>
                  <a:gd name="T27" fmla="*/ 35 h 99"/>
                  <a:gd name="T28" fmla="*/ 6 w 96"/>
                  <a:gd name="T29" fmla="*/ 27 h 99"/>
                  <a:gd name="T30" fmla="*/ 12 w 96"/>
                  <a:gd name="T31" fmla="*/ 24 h 99"/>
                  <a:gd name="T32" fmla="*/ 6 w 96"/>
                  <a:gd name="T33" fmla="*/ 46 h 99"/>
                  <a:gd name="T34" fmla="*/ 11 w 96"/>
                  <a:gd name="T35" fmla="*/ 52 h 99"/>
                  <a:gd name="T36" fmla="*/ 8 w 96"/>
                  <a:gd name="T37" fmla="*/ 57 h 99"/>
                  <a:gd name="T38" fmla="*/ 2 w 96"/>
                  <a:gd name="T39" fmla="*/ 56 h 99"/>
                  <a:gd name="T40" fmla="*/ 0 w 96"/>
                  <a:gd name="T41" fmla="*/ 50 h 99"/>
                  <a:gd name="T42" fmla="*/ 6 w 96"/>
                  <a:gd name="T43" fmla="*/ 46 h 99"/>
                  <a:gd name="T44" fmla="*/ 13 w 96"/>
                  <a:gd name="T45" fmla="*/ 68 h 99"/>
                  <a:gd name="T46" fmla="*/ 16 w 96"/>
                  <a:gd name="T47" fmla="*/ 73 h 99"/>
                  <a:gd name="T48" fmla="*/ 14 w 96"/>
                  <a:gd name="T49" fmla="*/ 79 h 99"/>
                  <a:gd name="T50" fmla="*/ 7 w 96"/>
                  <a:gd name="T51" fmla="*/ 76 h 99"/>
                  <a:gd name="T52" fmla="*/ 7 w 96"/>
                  <a:gd name="T53" fmla="*/ 70 h 99"/>
                  <a:gd name="T54" fmla="*/ 24 w 96"/>
                  <a:gd name="T55" fmla="*/ 87 h 99"/>
                  <a:gd name="T56" fmla="*/ 30 w 96"/>
                  <a:gd name="T57" fmla="*/ 86 h 99"/>
                  <a:gd name="T58" fmla="*/ 32 w 96"/>
                  <a:gd name="T59" fmla="*/ 90 h 99"/>
                  <a:gd name="T60" fmla="*/ 29 w 96"/>
                  <a:gd name="T61" fmla="*/ 94 h 99"/>
                  <a:gd name="T62" fmla="*/ 24 w 96"/>
                  <a:gd name="T63" fmla="*/ 92 h 99"/>
                  <a:gd name="T64" fmla="*/ 24 w 96"/>
                  <a:gd name="T65" fmla="*/ 87 h 99"/>
                  <a:gd name="T66" fmla="*/ 46 w 96"/>
                  <a:gd name="T67" fmla="*/ 92 h 99"/>
                  <a:gd name="T68" fmla="*/ 50 w 96"/>
                  <a:gd name="T69" fmla="*/ 91 h 99"/>
                  <a:gd name="T70" fmla="*/ 54 w 96"/>
                  <a:gd name="T71" fmla="*/ 95 h 99"/>
                  <a:gd name="T72" fmla="*/ 49 w 96"/>
                  <a:gd name="T73" fmla="*/ 99 h 99"/>
                  <a:gd name="T74" fmla="*/ 45 w 96"/>
                  <a:gd name="T75" fmla="*/ 97 h 99"/>
                  <a:gd name="T76" fmla="*/ 68 w 96"/>
                  <a:gd name="T77" fmla="*/ 91 h 99"/>
                  <a:gd name="T78" fmla="*/ 72 w 96"/>
                  <a:gd name="T79" fmla="*/ 86 h 99"/>
                  <a:gd name="T80" fmla="*/ 73 w 96"/>
                  <a:gd name="T81" fmla="*/ 93 h 99"/>
                  <a:gd name="T82" fmla="*/ 68 w 96"/>
                  <a:gd name="T83" fmla="*/ 91 h 99"/>
                  <a:gd name="T84" fmla="*/ 83 w 96"/>
                  <a:gd name="T85" fmla="*/ 71 h 99"/>
                  <a:gd name="T86" fmla="*/ 88 w 96"/>
                  <a:gd name="T87" fmla="*/ 70 h 99"/>
                  <a:gd name="T88" fmla="*/ 87 w 96"/>
                  <a:gd name="T89" fmla="*/ 76 h 99"/>
                  <a:gd name="T90" fmla="*/ 93 w 96"/>
                  <a:gd name="T91" fmla="*/ 55 h 99"/>
                  <a:gd name="T92" fmla="*/ 91 w 96"/>
                  <a:gd name="T93" fmla="*/ 50 h 99"/>
                  <a:gd name="T94" fmla="*/ 96 w 96"/>
                  <a:gd name="T95" fmla="*/ 52 h 99"/>
                  <a:gd name="T96" fmla="*/ 93 w 96"/>
                  <a:gd name="T97" fmla="*/ 55 h 99"/>
                  <a:gd name="T98" fmla="*/ 84 w 96"/>
                  <a:gd name="T99" fmla="*/ 31 h 99"/>
                  <a:gd name="T100" fmla="*/ 85 w 96"/>
                  <a:gd name="T101" fmla="*/ 28 h 99"/>
                  <a:gd name="T102" fmla="*/ 90 w 96"/>
                  <a:gd name="T103" fmla="*/ 31 h 99"/>
                  <a:gd name="T104" fmla="*/ 73 w 96"/>
                  <a:gd name="T105" fmla="*/ 16 h 99"/>
                  <a:gd name="T106" fmla="*/ 69 w 96"/>
                  <a:gd name="T107" fmla="*/ 15 h 99"/>
                  <a:gd name="T108" fmla="*/ 72 w 96"/>
                  <a:gd name="T109" fmla="*/ 13 h 99"/>
                  <a:gd name="T110" fmla="*/ 73 w 96"/>
                  <a:gd name="T111" fmla="*/ 1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6" h="99">
                    <a:moveTo>
                      <a:pt x="58" y="9"/>
                    </a:moveTo>
                    <a:lnTo>
                      <a:pt x="58" y="9"/>
                    </a:lnTo>
                    <a:lnTo>
                      <a:pt x="57" y="12"/>
                    </a:lnTo>
                    <a:lnTo>
                      <a:pt x="55" y="14"/>
                    </a:lnTo>
                    <a:lnTo>
                      <a:pt x="52" y="16"/>
                    </a:lnTo>
                    <a:lnTo>
                      <a:pt x="49" y="17"/>
                    </a:lnTo>
                    <a:lnTo>
                      <a:pt x="49" y="17"/>
                    </a:lnTo>
                    <a:lnTo>
                      <a:pt x="46" y="16"/>
                    </a:lnTo>
                    <a:lnTo>
                      <a:pt x="43" y="14"/>
                    </a:lnTo>
                    <a:lnTo>
                      <a:pt x="42" y="12"/>
                    </a:lnTo>
                    <a:lnTo>
                      <a:pt x="41" y="9"/>
                    </a:lnTo>
                    <a:lnTo>
                      <a:pt x="41" y="9"/>
                    </a:lnTo>
                    <a:lnTo>
                      <a:pt x="42" y="5"/>
                    </a:lnTo>
                    <a:lnTo>
                      <a:pt x="43" y="2"/>
                    </a:lnTo>
                    <a:lnTo>
                      <a:pt x="46" y="1"/>
                    </a:lnTo>
                    <a:lnTo>
                      <a:pt x="49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5" y="2"/>
                    </a:lnTo>
                    <a:lnTo>
                      <a:pt x="57" y="5"/>
                    </a:lnTo>
                    <a:lnTo>
                      <a:pt x="58" y="9"/>
                    </a:lnTo>
                    <a:lnTo>
                      <a:pt x="58" y="9"/>
                    </a:lnTo>
                    <a:close/>
                    <a:moveTo>
                      <a:pt x="34" y="11"/>
                    </a:moveTo>
                    <a:lnTo>
                      <a:pt x="34" y="11"/>
                    </a:lnTo>
                    <a:lnTo>
                      <a:pt x="35" y="14"/>
                    </a:lnTo>
                    <a:lnTo>
                      <a:pt x="34" y="16"/>
                    </a:lnTo>
                    <a:lnTo>
                      <a:pt x="33" y="19"/>
                    </a:lnTo>
                    <a:lnTo>
                      <a:pt x="31" y="21"/>
                    </a:lnTo>
                    <a:lnTo>
                      <a:pt x="31" y="21"/>
                    </a:lnTo>
                    <a:lnTo>
                      <a:pt x="29" y="22"/>
                    </a:lnTo>
                    <a:lnTo>
                      <a:pt x="26" y="21"/>
                    </a:lnTo>
                    <a:lnTo>
                      <a:pt x="24" y="20"/>
                    </a:lnTo>
                    <a:lnTo>
                      <a:pt x="22" y="18"/>
                    </a:lnTo>
                    <a:lnTo>
                      <a:pt x="22" y="18"/>
                    </a:lnTo>
                    <a:lnTo>
                      <a:pt x="21" y="15"/>
                    </a:lnTo>
                    <a:lnTo>
                      <a:pt x="21" y="13"/>
                    </a:lnTo>
                    <a:lnTo>
                      <a:pt x="22" y="10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7" y="8"/>
                    </a:lnTo>
                    <a:lnTo>
                      <a:pt x="30" y="8"/>
                    </a:lnTo>
                    <a:lnTo>
                      <a:pt x="32" y="9"/>
                    </a:lnTo>
                    <a:lnTo>
                      <a:pt x="34" y="11"/>
                    </a:lnTo>
                    <a:lnTo>
                      <a:pt x="34" y="11"/>
                    </a:lnTo>
                    <a:close/>
                    <a:moveTo>
                      <a:pt x="14" y="25"/>
                    </a:moveTo>
                    <a:lnTo>
                      <a:pt x="14" y="25"/>
                    </a:lnTo>
                    <a:lnTo>
                      <a:pt x="16" y="26"/>
                    </a:lnTo>
                    <a:lnTo>
                      <a:pt x="18" y="28"/>
                    </a:lnTo>
                    <a:lnTo>
                      <a:pt x="19" y="31"/>
                    </a:lnTo>
                    <a:lnTo>
                      <a:pt x="18" y="33"/>
                    </a:lnTo>
                    <a:lnTo>
                      <a:pt x="18" y="33"/>
                    </a:lnTo>
                    <a:lnTo>
                      <a:pt x="15" y="35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8" y="35"/>
                    </a:lnTo>
                    <a:lnTo>
                      <a:pt x="8" y="35"/>
                    </a:lnTo>
                    <a:lnTo>
                      <a:pt x="6" y="34"/>
                    </a:lnTo>
                    <a:lnTo>
                      <a:pt x="5" y="32"/>
                    </a:lnTo>
                    <a:lnTo>
                      <a:pt x="5" y="29"/>
                    </a:lnTo>
                    <a:lnTo>
                      <a:pt x="6" y="27"/>
                    </a:lnTo>
                    <a:lnTo>
                      <a:pt x="6" y="27"/>
                    </a:lnTo>
                    <a:lnTo>
                      <a:pt x="8" y="25"/>
                    </a:lnTo>
                    <a:lnTo>
                      <a:pt x="10" y="24"/>
                    </a:lnTo>
                    <a:lnTo>
                      <a:pt x="12" y="24"/>
                    </a:lnTo>
                    <a:lnTo>
                      <a:pt x="14" y="25"/>
                    </a:lnTo>
                    <a:lnTo>
                      <a:pt x="14" y="25"/>
                    </a:lnTo>
                    <a:close/>
                    <a:moveTo>
                      <a:pt x="6" y="46"/>
                    </a:moveTo>
                    <a:lnTo>
                      <a:pt x="6" y="46"/>
                    </a:lnTo>
                    <a:lnTo>
                      <a:pt x="8" y="47"/>
                    </a:lnTo>
                    <a:lnTo>
                      <a:pt x="10" y="48"/>
                    </a:lnTo>
                    <a:lnTo>
                      <a:pt x="11" y="50"/>
                    </a:lnTo>
                    <a:lnTo>
                      <a:pt x="11" y="52"/>
                    </a:lnTo>
                    <a:lnTo>
                      <a:pt x="11" y="52"/>
                    </a:lnTo>
                    <a:lnTo>
                      <a:pt x="11" y="54"/>
                    </a:lnTo>
                    <a:lnTo>
                      <a:pt x="10" y="56"/>
                    </a:lnTo>
                    <a:lnTo>
                      <a:pt x="8" y="57"/>
                    </a:lnTo>
                    <a:lnTo>
                      <a:pt x="6" y="58"/>
                    </a:lnTo>
                    <a:lnTo>
                      <a:pt x="6" y="58"/>
                    </a:lnTo>
                    <a:lnTo>
                      <a:pt x="3" y="57"/>
                    </a:lnTo>
                    <a:lnTo>
                      <a:pt x="2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2" y="48"/>
                    </a:lnTo>
                    <a:lnTo>
                      <a:pt x="3" y="47"/>
                    </a:lnTo>
                    <a:lnTo>
                      <a:pt x="6" y="46"/>
                    </a:lnTo>
                    <a:lnTo>
                      <a:pt x="6" y="46"/>
                    </a:lnTo>
                    <a:close/>
                    <a:moveTo>
                      <a:pt x="9" y="69"/>
                    </a:moveTo>
                    <a:lnTo>
                      <a:pt x="9" y="69"/>
                    </a:lnTo>
                    <a:lnTo>
                      <a:pt x="11" y="68"/>
                    </a:lnTo>
                    <a:lnTo>
                      <a:pt x="13" y="68"/>
                    </a:lnTo>
                    <a:lnTo>
                      <a:pt x="14" y="69"/>
                    </a:lnTo>
                    <a:lnTo>
                      <a:pt x="16" y="71"/>
                    </a:lnTo>
                    <a:lnTo>
                      <a:pt x="16" y="71"/>
                    </a:lnTo>
                    <a:lnTo>
                      <a:pt x="16" y="73"/>
                    </a:lnTo>
                    <a:lnTo>
                      <a:pt x="16" y="74"/>
                    </a:lnTo>
                    <a:lnTo>
                      <a:pt x="15" y="76"/>
                    </a:lnTo>
                    <a:lnTo>
                      <a:pt x="14" y="79"/>
                    </a:lnTo>
                    <a:lnTo>
                      <a:pt x="14" y="79"/>
                    </a:lnTo>
                    <a:lnTo>
                      <a:pt x="12" y="79"/>
                    </a:lnTo>
                    <a:lnTo>
                      <a:pt x="10" y="79"/>
                    </a:lnTo>
                    <a:lnTo>
                      <a:pt x="8" y="77"/>
                    </a:lnTo>
                    <a:lnTo>
                      <a:pt x="7" y="76"/>
                    </a:lnTo>
                    <a:lnTo>
                      <a:pt x="7" y="76"/>
                    </a:lnTo>
                    <a:lnTo>
                      <a:pt x="6" y="74"/>
                    </a:lnTo>
                    <a:lnTo>
                      <a:pt x="6" y="72"/>
                    </a:lnTo>
                    <a:lnTo>
                      <a:pt x="7" y="70"/>
                    </a:lnTo>
                    <a:lnTo>
                      <a:pt x="9" y="69"/>
                    </a:lnTo>
                    <a:lnTo>
                      <a:pt x="9" y="69"/>
                    </a:lnTo>
                    <a:close/>
                    <a:moveTo>
                      <a:pt x="24" y="87"/>
                    </a:moveTo>
                    <a:lnTo>
                      <a:pt x="24" y="87"/>
                    </a:lnTo>
                    <a:lnTo>
                      <a:pt x="25" y="86"/>
                    </a:lnTo>
                    <a:lnTo>
                      <a:pt x="27" y="85"/>
                    </a:lnTo>
                    <a:lnTo>
                      <a:pt x="28" y="85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1" y="87"/>
                    </a:lnTo>
                    <a:lnTo>
                      <a:pt x="32" y="88"/>
                    </a:lnTo>
                    <a:lnTo>
                      <a:pt x="32" y="90"/>
                    </a:lnTo>
                    <a:lnTo>
                      <a:pt x="32" y="92"/>
                    </a:lnTo>
                    <a:lnTo>
                      <a:pt x="32" y="92"/>
                    </a:lnTo>
                    <a:lnTo>
                      <a:pt x="30" y="93"/>
                    </a:lnTo>
                    <a:lnTo>
                      <a:pt x="29" y="94"/>
                    </a:lnTo>
                    <a:lnTo>
                      <a:pt x="27" y="94"/>
                    </a:lnTo>
                    <a:lnTo>
                      <a:pt x="25" y="94"/>
                    </a:lnTo>
                    <a:lnTo>
                      <a:pt x="25" y="94"/>
                    </a:lnTo>
                    <a:lnTo>
                      <a:pt x="24" y="92"/>
                    </a:lnTo>
                    <a:lnTo>
                      <a:pt x="23" y="91"/>
                    </a:lnTo>
                    <a:lnTo>
                      <a:pt x="23" y="89"/>
                    </a:lnTo>
                    <a:lnTo>
                      <a:pt x="24" y="87"/>
                    </a:lnTo>
                    <a:lnTo>
                      <a:pt x="24" y="87"/>
                    </a:lnTo>
                    <a:close/>
                    <a:moveTo>
                      <a:pt x="45" y="95"/>
                    </a:moveTo>
                    <a:lnTo>
                      <a:pt x="45" y="95"/>
                    </a:lnTo>
                    <a:lnTo>
                      <a:pt x="45" y="94"/>
                    </a:lnTo>
                    <a:lnTo>
                      <a:pt x="46" y="92"/>
                    </a:lnTo>
                    <a:lnTo>
                      <a:pt x="47" y="91"/>
                    </a:lnTo>
                    <a:lnTo>
                      <a:pt x="49" y="91"/>
                    </a:lnTo>
                    <a:lnTo>
                      <a:pt x="49" y="91"/>
                    </a:lnTo>
                    <a:lnTo>
                      <a:pt x="50" y="91"/>
                    </a:lnTo>
                    <a:lnTo>
                      <a:pt x="52" y="92"/>
                    </a:lnTo>
                    <a:lnTo>
                      <a:pt x="54" y="94"/>
                    </a:lnTo>
                    <a:lnTo>
                      <a:pt x="54" y="95"/>
                    </a:lnTo>
                    <a:lnTo>
                      <a:pt x="54" y="95"/>
                    </a:lnTo>
                    <a:lnTo>
                      <a:pt x="54" y="97"/>
                    </a:lnTo>
                    <a:lnTo>
                      <a:pt x="52" y="98"/>
                    </a:lnTo>
                    <a:lnTo>
                      <a:pt x="50" y="99"/>
                    </a:lnTo>
                    <a:lnTo>
                      <a:pt x="49" y="99"/>
                    </a:lnTo>
                    <a:lnTo>
                      <a:pt x="49" y="99"/>
                    </a:lnTo>
                    <a:lnTo>
                      <a:pt x="47" y="99"/>
                    </a:lnTo>
                    <a:lnTo>
                      <a:pt x="46" y="98"/>
                    </a:lnTo>
                    <a:lnTo>
                      <a:pt x="45" y="97"/>
                    </a:lnTo>
                    <a:lnTo>
                      <a:pt x="45" y="95"/>
                    </a:lnTo>
                    <a:lnTo>
                      <a:pt x="45" y="95"/>
                    </a:lnTo>
                    <a:close/>
                    <a:moveTo>
                      <a:pt x="68" y="91"/>
                    </a:moveTo>
                    <a:lnTo>
                      <a:pt x="68" y="91"/>
                    </a:lnTo>
                    <a:lnTo>
                      <a:pt x="67" y="89"/>
                    </a:lnTo>
                    <a:lnTo>
                      <a:pt x="69" y="86"/>
                    </a:lnTo>
                    <a:lnTo>
                      <a:pt x="69" y="86"/>
                    </a:lnTo>
                    <a:lnTo>
                      <a:pt x="72" y="86"/>
                    </a:lnTo>
                    <a:lnTo>
                      <a:pt x="74" y="88"/>
                    </a:lnTo>
                    <a:lnTo>
                      <a:pt x="74" y="88"/>
                    </a:lnTo>
                    <a:lnTo>
                      <a:pt x="74" y="91"/>
                    </a:lnTo>
                    <a:lnTo>
                      <a:pt x="73" y="93"/>
                    </a:lnTo>
                    <a:lnTo>
                      <a:pt x="73" y="93"/>
                    </a:lnTo>
                    <a:lnTo>
                      <a:pt x="70" y="93"/>
                    </a:lnTo>
                    <a:lnTo>
                      <a:pt x="68" y="91"/>
                    </a:lnTo>
                    <a:lnTo>
                      <a:pt x="68" y="91"/>
                    </a:lnTo>
                    <a:close/>
                    <a:moveTo>
                      <a:pt x="85" y="76"/>
                    </a:moveTo>
                    <a:lnTo>
                      <a:pt x="85" y="76"/>
                    </a:lnTo>
                    <a:lnTo>
                      <a:pt x="83" y="74"/>
                    </a:lnTo>
                    <a:lnTo>
                      <a:pt x="83" y="71"/>
                    </a:lnTo>
                    <a:lnTo>
                      <a:pt x="83" y="71"/>
                    </a:lnTo>
                    <a:lnTo>
                      <a:pt x="85" y="70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90" y="72"/>
                    </a:lnTo>
                    <a:lnTo>
                      <a:pt x="90" y="75"/>
                    </a:lnTo>
                    <a:lnTo>
                      <a:pt x="90" y="75"/>
                    </a:lnTo>
                    <a:lnTo>
                      <a:pt x="87" y="76"/>
                    </a:lnTo>
                    <a:lnTo>
                      <a:pt x="85" y="76"/>
                    </a:lnTo>
                    <a:lnTo>
                      <a:pt x="85" y="76"/>
                    </a:lnTo>
                    <a:close/>
                    <a:moveTo>
                      <a:pt x="93" y="55"/>
                    </a:moveTo>
                    <a:lnTo>
                      <a:pt x="93" y="55"/>
                    </a:lnTo>
                    <a:lnTo>
                      <a:pt x="91" y="54"/>
                    </a:lnTo>
                    <a:lnTo>
                      <a:pt x="90" y="52"/>
                    </a:lnTo>
                    <a:lnTo>
                      <a:pt x="90" y="52"/>
                    </a:lnTo>
                    <a:lnTo>
                      <a:pt x="91" y="50"/>
                    </a:lnTo>
                    <a:lnTo>
                      <a:pt x="93" y="49"/>
                    </a:lnTo>
                    <a:lnTo>
                      <a:pt x="93" y="49"/>
                    </a:lnTo>
                    <a:lnTo>
                      <a:pt x="95" y="50"/>
                    </a:lnTo>
                    <a:lnTo>
                      <a:pt x="96" y="52"/>
                    </a:lnTo>
                    <a:lnTo>
                      <a:pt x="96" y="52"/>
                    </a:lnTo>
                    <a:lnTo>
                      <a:pt x="95" y="54"/>
                    </a:lnTo>
                    <a:lnTo>
                      <a:pt x="93" y="55"/>
                    </a:lnTo>
                    <a:lnTo>
                      <a:pt x="93" y="55"/>
                    </a:lnTo>
                    <a:close/>
                    <a:moveTo>
                      <a:pt x="88" y="32"/>
                    </a:moveTo>
                    <a:lnTo>
                      <a:pt x="88" y="32"/>
                    </a:lnTo>
                    <a:lnTo>
                      <a:pt x="86" y="33"/>
                    </a:lnTo>
                    <a:lnTo>
                      <a:pt x="84" y="31"/>
                    </a:lnTo>
                    <a:lnTo>
                      <a:pt x="84" y="31"/>
                    </a:lnTo>
                    <a:lnTo>
                      <a:pt x="84" y="29"/>
                    </a:lnTo>
                    <a:lnTo>
                      <a:pt x="85" y="28"/>
                    </a:lnTo>
                    <a:lnTo>
                      <a:pt x="85" y="28"/>
                    </a:lnTo>
                    <a:lnTo>
                      <a:pt x="87" y="27"/>
                    </a:lnTo>
                    <a:lnTo>
                      <a:pt x="90" y="29"/>
                    </a:lnTo>
                    <a:lnTo>
                      <a:pt x="90" y="29"/>
                    </a:lnTo>
                    <a:lnTo>
                      <a:pt x="90" y="31"/>
                    </a:lnTo>
                    <a:lnTo>
                      <a:pt x="88" y="32"/>
                    </a:lnTo>
                    <a:lnTo>
                      <a:pt x="88" y="32"/>
                    </a:lnTo>
                    <a:close/>
                    <a:moveTo>
                      <a:pt x="73" y="16"/>
                    </a:moveTo>
                    <a:lnTo>
                      <a:pt x="73" y="16"/>
                    </a:lnTo>
                    <a:lnTo>
                      <a:pt x="71" y="17"/>
                    </a:lnTo>
                    <a:lnTo>
                      <a:pt x="70" y="17"/>
                    </a:lnTo>
                    <a:lnTo>
                      <a:pt x="70" y="17"/>
                    </a:lnTo>
                    <a:lnTo>
                      <a:pt x="69" y="15"/>
                    </a:lnTo>
                    <a:lnTo>
                      <a:pt x="69" y="13"/>
                    </a:lnTo>
                    <a:lnTo>
                      <a:pt x="69" y="13"/>
                    </a:lnTo>
                    <a:lnTo>
                      <a:pt x="70" y="12"/>
                    </a:lnTo>
                    <a:lnTo>
                      <a:pt x="72" y="13"/>
                    </a:lnTo>
                    <a:lnTo>
                      <a:pt x="72" y="13"/>
                    </a:lnTo>
                    <a:lnTo>
                      <a:pt x="73" y="14"/>
                    </a:lnTo>
                    <a:lnTo>
                      <a:pt x="73" y="16"/>
                    </a:lnTo>
                    <a:lnTo>
                      <a:pt x="73" y="1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5" name="Freeform 216"/>
              <p:cNvSpPr>
                <a:spLocks/>
              </p:cNvSpPr>
              <p:nvPr/>
            </p:nvSpPr>
            <p:spPr bwMode="auto">
              <a:xfrm>
                <a:off x="3720" y="2144"/>
                <a:ext cx="64" cy="47"/>
              </a:xfrm>
              <a:custGeom>
                <a:avLst/>
                <a:gdLst>
                  <a:gd name="T0" fmla="*/ 64 w 64"/>
                  <a:gd name="T1" fmla="*/ 0 h 47"/>
                  <a:gd name="T2" fmla="*/ 63 w 64"/>
                  <a:gd name="T3" fmla="*/ 20 h 47"/>
                  <a:gd name="T4" fmla="*/ 0 w 64"/>
                  <a:gd name="T5" fmla="*/ 34 h 47"/>
                  <a:gd name="T6" fmla="*/ 0 w 64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" h="47">
                    <a:moveTo>
                      <a:pt x="64" y="0"/>
                    </a:moveTo>
                    <a:lnTo>
                      <a:pt x="63" y="20"/>
                    </a:lnTo>
                    <a:lnTo>
                      <a:pt x="0" y="34"/>
                    </a:lnTo>
                    <a:lnTo>
                      <a:pt x="0" y="4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6" name="Freeform 217"/>
              <p:cNvSpPr>
                <a:spLocks/>
              </p:cNvSpPr>
              <p:nvPr/>
            </p:nvSpPr>
            <p:spPr bwMode="auto">
              <a:xfrm>
                <a:off x="3692" y="1957"/>
                <a:ext cx="264" cy="234"/>
              </a:xfrm>
              <a:custGeom>
                <a:avLst/>
                <a:gdLst>
                  <a:gd name="T0" fmla="*/ 235 w 264"/>
                  <a:gd name="T1" fmla="*/ 234 h 234"/>
                  <a:gd name="T2" fmla="*/ 235 w 264"/>
                  <a:gd name="T3" fmla="*/ 221 h 234"/>
                  <a:gd name="T4" fmla="*/ 172 w 264"/>
                  <a:gd name="T5" fmla="*/ 207 h 234"/>
                  <a:gd name="T6" fmla="*/ 170 w 264"/>
                  <a:gd name="T7" fmla="*/ 179 h 234"/>
                  <a:gd name="T8" fmla="*/ 245 w 264"/>
                  <a:gd name="T9" fmla="*/ 179 h 234"/>
                  <a:gd name="T10" fmla="*/ 245 w 264"/>
                  <a:gd name="T11" fmla="*/ 179 h 234"/>
                  <a:gd name="T12" fmla="*/ 249 w 264"/>
                  <a:gd name="T13" fmla="*/ 179 h 234"/>
                  <a:gd name="T14" fmla="*/ 253 w 264"/>
                  <a:gd name="T15" fmla="*/ 178 h 234"/>
                  <a:gd name="T16" fmla="*/ 256 w 264"/>
                  <a:gd name="T17" fmla="*/ 176 h 234"/>
                  <a:gd name="T18" fmla="*/ 259 w 264"/>
                  <a:gd name="T19" fmla="*/ 174 h 234"/>
                  <a:gd name="T20" fmla="*/ 261 w 264"/>
                  <a:gd name="T21" fmla="*/ 171 h 234"/>
                  <a:gd name="T22" fmla="*/ 262 w 264"/>
                  <a:gd name="T23" fmla="*/ 168 h 234"/>
                  <a:gd name="T24" fmla="*/ 264 w 264"/>
                  <a:gd name="T25" fmla="*/ 165 h 234"/>
                  <a:gd name="T26" fmla="*/ 264 w 264"/>
                  <a:gd name="T27" fmla="*/ 161 h 234"/>
                  <a:gd name="T28" fmla="*/ 264 w 264"/>
                  <a:gd name="T29" fmla="*/ 19 h 234"/>
                  <a:gd name="T30" fmla="*/ 264 w 264"/>
                  <a:gd name="T31" fmla="*/ 19 h 234"/>
                  <a:gd name="T32" fmla="*/ 264 w 264"/>
                  <a:gd name="T33" fmla="*/ 15 h 234"/>
                  <a:gd name="T34" fmla="*/ 262 w 264"/>
                  <a:gd name="T35" fmla="*/ 12 h 234"/>
                  <a:gd name="T36" fmla="*/ 261 w 264"/>
                  <a:gd name="T37" fmla="*/ 9 h 234"/>
                  <a:gd name="T38" fmla="*/ 259 w 264"/>
                  <a:gd name="T39" fmla="*/ 6 h 234"/>
                  <a:gd name="T40" fmla="*/ 256 w 264"/>
                  <a:gd name="T41" fmla="*/ 3 h 234"/>
                  <a:gd name="T42" fmla="*/ 253 w 264"/>
                  <a:gd name="T43" fmla="*/ 1 h 234"/>
                  <a:gd name="T44" fmla="*/ 249 w 264"/>
                  <a:gd name="T45" fmla="*/ 0 h 234"/>
                  <a:gd name="T46" fmla="*/ 245 w 264"/>
                  <a:gd name="T47" fmla="*/ 0 h 234"/>
                  <a:gd name="T48" fmla="*/ 18 w 264"/>
                  <a:gd name="T49" fmla="*/ 0 h 234"/>
                  <a:gd name="T50" fmla="*/ 18 w 264"/>
                  <a:gd name="T51" fmla="*/ 0 h 234"/>
                  <a:gd name="T52" fmla="*/ 14 w 264"/>
                  <a:gd name="T53" fmla="*/ 0 h 234"/>
                  <a:gd name="T54" fmla="*/ 11 w 264"/>
                  <a:gd name="T55" fmla="*/ 1 h 234"/>
                  <a:gd name="T56" fmla="*/ 8 w 264"/>
                  <a:gd name="T57" fmla="*/ 3 h 234"/>
                  <a:gd name="T58" fmla="*/ 5 w 264"/>
                  <a:gd name="T59" fmla="*/ 6 h 234"/>
                  <a:gd name="T60" fmla="*/ 3 w 264"/>
                  <a:gd name="T61" fmla="*/ 9 h 234"/>
                  <a:gd name="T62" fmla="*/ 1 w 264"/>
                  <a:gd name="T63" fmla="*/ 12 h 234"/>
                  <a:gd name="T64" fmla="*/ 0 w 264"/>
                  <a:gd name="T65" fmla="*/ 15 h 234"/>
                  <a:gd name="T66" fmla="*/ 0 w 264"/>
                  <a:gd name="T67" fmla="*/ 19 h 234"/>
                  <a:gd name="T68" fmla="*/ 0 w 264"/>
                  <a:gd name="T69" fmla="*/ 161 h 234"/>
                  <a:gd name="T70" fmla="*/ 0 w 264"/>
                  <a:gd name="T71" fmla="*/ 161 h 234"/>
                  <a:gd name="T72" fmla="*/ 0 w 264"/>
                  <a:gd name="T73" fmla="*/ 165 h 234"/>
                  <a:gd name="T74" fmla="*/ 1 w 264"/>
                  <a:gd name="T75" fmla="*/ 168 h 234"/>
                  <a:gd name="T76" fmla="*/ 3 w 264"/>
                  <a:gd name="T77" fmla="*/ 171 h 234"/>
                  <a:gd name="T78" fmla="*/ 5 w 264"/>
                  <a:gd name="T79" fmla="*/ 174 h 234"/>
                  <a:gd name="T80" fmla="*/ 8 w 264"/>
                  <a:gd name="T81" fmla="*/ 176 h 234"/>
                  <a:gd name="T82" fmla="*/ 11 w 264"/>
                  <a:gd name="T83" fmla="*/ 178 h 234"/>
                  <a:gd name="T84" fmla="*/ 14 w 264"/>
                  <a:gd name="T85" fmla="*/ 179 h 234"/>
                  <a:gd name="T86" fmla="*/ 18 w 264"/>
                  <a:gd name="T87" fmla="*/ 179 h 234"/>
                  <a:gd name="T88" fmla="*/ 111 w 264"/>
                  <a:gd name="T89" fmla="*/ 179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64" h="234">
                    <a:moveTo>
                      <a:pt x="235" y="234"/>
                    </a:moveTo>
                    <a:lnTo>
                      <a:pt x="235" y="221"/>
                    </a:lnTo>
                    <a:lnTo>
                      <a:pt x="172" y="207"/>
                    </a:lnTo>
                    <a:lnTo>
                      <a:pt x="170" y="179"/>
                    </a:lnTo>
                    <a:lnTo>
                      <a:pt x="245" y="179"/>
                    </a:lnTo>
                    <a:lnTo>
                      <a:pt x="245" y="179"/>
                    </a:lnTo>
                    <a:lnTo>
                      <a:pt x="249" y="179"/>
                    </a:lnTo>
                    <a:lnTo>
                      <a:pt x="253" y="178"/>
                    </a:lnTo>
                    <a:lnTo>
                      <a:pt x="256" y="176"/>
                    </a:lnTo>
                    <a:lnTo>
                      <a:pt x="259" y="174"/>
                    </a:lnTo>
                    <a:lnTo>
                      <a:pt x="261" y="171"/>
                    </a:lnTo>
                    <a:lnTo>
                      <a:pt x="262" y="168"/>
                    </a:lnTo>
                    <a:lnTo>
                      <a:pt x="264" y="165"/>
                    </a:lnTo>
                    <a:lnTo>
                      <a:pt x="264" y="161"/>
                    </a:lnTo>
                    <a:lnTo>
                      <a:pt x="264" y="19"/>
                    </a:lnTo>
                    <a:lnTo>
                      <a:pt x="264" y="19"/>
                    </a:lnTo>
                    <a:lnTo>
                      <a:pt x="264" y="15"/>
                    </a:lnTo>
                    <a:lnTo>
                      <a:pt x="262" y="12"/>
                    </a:lnTo>
                    <a:lnTo>
                      <a:pt x="261" y="9"/>
                    </a:lnTo>
                    <a:lnTo>
                      <a:pt x="259" y="6"/>
                    </a:lnTo>
                    <a:lnTo>
                      <a:pt x="256" y="3"/>
                    </a:lnTo>
                    <a:lnTo>
                      <a:pt x="253" y="1"/>
                    </a:lnTo>
                    <a:lnTo>
                      <a:pt x="249" y="0"/>
                    </a:lnTo>
                    <a:lnTo>
                      <a:pt x="245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3"/>
                    </a:lnTo>
                    <a:lnTo>
                      <a:pt x="5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161"/>
                    </a:lnTo>
                    <a:lnTo>
                      <a:pt x="0" y="161"/>
                    </a:lnTo>
                    <a:lnTo>
                      <a:pt x="0" y="165"/>
                    </a:lnTo>
                    <a:lnTo>
                      <a:pt x="1" y="168"/>
                    </a:lnTo>
                    <a:lnTo>
                      <a:pt x="3" y="171"/>
                    </a:lnTo>
                    <a:lnTo>
                      <a:pt x="5" y="174"/>
                    </a:lnTo>
                    <a:lnTo>
                      <a:pt x="8" y="176"/>
                    </a:lnTo>
                    <a:lnTo>
                      <a:pt x="11" y="178"/>
                    </a:lnTo>
                    <a:lnTo>
                      <a:pt x="14" y="179"/>
                    </a:lnTo>
                    <a:lnTo>
                      <a:pt x="18" y="179"/>
                    </a:lnTo>
                    <a:lnTo>
                      <a:pt x="111" y="17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7" name="Freeform 218"/>
              <p:cNvSpPr>
                <a:spLocks/>
              </p:cNvSpPr>
              <p:nvPr/>
            </p:nvSpPr>
            <p:spPr bwMode="auto">
              <a:xfrm>
                <a:off x="3706" y="1972"/>
                <a:ext cx="236" cy="140"/>
              </a:xfrm>
              <a:custGeom>
                <a:avLst/>
                <a:gdLst>
                  <a:gd name="T0" fmla="*/ 236 w 236"/>
                  <a:gd name="T1" fmla="*/ 140 h 140"/>
                  <a:gd name="T2" fmla="*/ 0 w 236"/>
                  <a:gd name="T3" fmla="*/ 140 h 140"/>
                  <a:gd name="T4" fmla="*/ 0 w 236"/>
                  <a:gd name="T5" fmla="*/ 4 h 140"/>
                  <a:gd name="T6" fmla="*/ 0 w 236"/>
                  <a:gd name="T7" fmla="*/ 4 h 140"/>
                  <a:gd name="T8" fmla="*/ 0 w 236"/>
                  <a:gd name="T9" fmla="*/ 2 h 140"/>
                  <a:gd name="T10" fmla="*/ 1 w 236"/>
                  <a:gd name="T11" fmla="*/ 1 h 140"/>
                  <a:gd name="T12" fmla="*/ 3 w 236"/>
                  <a:gd name="T13" fmla="*/ 0 h 140"/>
                  <a:gd name="T14" fmla="*/ 4 w 236"/>
                  <a:gd name="T15" fmla="*/ 0 h 140"/>
                  <a:gd name="T16" fmla="*/ 231 w 236"/>
                  <a:gd name="T17" fmla="*/ 0 h 140"/>
                  <a:gd name="T18" fmla="*/ 231 w 236"/>
                  <a:gd name="T19" fmla="*/ 0 h 140"/>
                  <a:gd name="T20" fmla="*/ 233 w 236"/>
                  <a:gd name="T21" fmla="*/ 0 h 140"/>
                  <a:gd name="T22" fmla="*/ 235 w 236"/>
                  <a:gd name="T23" fmla="*/ 1 h 140"/>
                  <a:gd name="T24" fmla="*/ 236 w 236"/>
                  <a:gd name="T25" fmla="*/ 2 h 140"/>
                  <a:gd name="T26" fmla="*/ 236 w 236"/>
                  <a:gd name="T27" fmla="*/ 4 h 140"/>
                  <a:gd name="T28" fmla="*/ 236 w 236"/>
                  <a:gd name="T29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6" h="140">
                    <a:moveTo>
                      <a:pt x="236" y="140"/>
                    </a:moveTo>
                    <a:lnTo>
                      <a:pt x="0" y="14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231" y="0"/>
                    </a:lnTo>
                    <a:lnTo>
                      <a:pt x="231" y="0"/>
                    </a:lnTo>
                    <a:lnTo>
                      <a:pt x="233" y="0"/>
                    </a:lnTo>
                    <a:lnTo>
                      <a:pt x="235" y="1"/>
                    </a:lnTo>
                    <a:lnTo>
                      <a:pt x="236" y="2"/>
                    </a:lnTo>
                    <a:lnTo>
                      <a:pt x="236" y="4"/>
                    </a:lnTo>
                    <a:lnTo>
                      <a:pt x="236" y="14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8" name="Freeform 219"/>
              <p:cNvSpPr>
                <a:spLocks/>
              </p:cNvSpPr>
              <p:nvPr/>
            </p:nvSpPr>
            <p:spPr bwMode="auto">
              <a:xfrm>
                <a:off x="3002" y="1329"/>
                <a:ext cx="376" cy="304"/>
              </a:xfrm>
              <a:custGeom>
                <a:avLst/>
                <a:gdLst>
                  <a:gd name="T0" fmla="*/ 376 w 376"/>
                  <a:gd name="T1" fmla="*/ 128 h 304"/>
                  <a:gd name="T2" fmla="*/ 372 w 376"/>
                  <a:gd name="T3" fmla="*/ 154 h 304"/>
                  <a:gd name="T4" fmla="*/ 362 w 376"/>
                  <a:gd name="T5" fmla="*/ 178 h 304"/>
                  <a:gd name="T6" fmla="*/ 344 w 376"/>
                  <a:gd name="T7" fmla="*/ 200 h 304"/>
                  <a:gd name="T8" fmla="*/ 322 w 376"/>
                  <a:gd name="T9" fmla="*/ 219 h 304"/>
                  <a:gd name="T10" fmla="*/ 293 w 376"/>
                  <a:gd name="T11" fmla="*/ 235 h 304"/>
                  <a:gd name="T12" fmla="*/ 261 w 376"/>
                  <a:gd name="T13" fmla="*/ 246 h 304"/>
                  <a:gd name="T14" fmla="*/ 226 w 376"/>
                  <a:gd name="T15" fmla="*/ 254 h 304"/>
                  <a:gd name="T16" fmla="*/ 188 w 376"/>
                  <a:gd name="T17" fmla="*/ 256 h 304"/>
                  <a:gd name="T18" fmla="*/ 167 w 376"/>
                  <a:gd name="T19" fmla="*/ 255 h 304"/>
                  <a:gd name="T20" fmla="*/ 64 w 376"/>
                  <a:gd name="T21" fmla="*/ 304 h 304"/>
                  <a:gd name="T22" fmla="*/ 86 w 376"/>
                  <a:gd name="T23" fmla="*/ 236 h 304"/>
                  <a:gd name="T24" fmla="*/ 50 w 376"/>
                  <a:gd name="T25" fmla="*/ 216 h 304"/>
                  <a:gd name="T26" fmla="*/ 29 w 376"/>
                  <a:gd name="T27" fmla="*/ 196 h 304"/>
                  <a:gd name="T28" fmla="*/ 18 w 376"/>
                  <a:gd name="T29" fmla="*/ 183 h 304"/>
                  <a:gd name="T30" fmla="*/ 9 w 376"/>
                  <a:gd name="T31" fmla="*/ 169 h 304"/>
                  <a:gd name="T32" fmla="*/ 3 w 376"/>
                  <a:gd name="T33" fmla="*/ 152 h 304"/>
                  <a:gd name="T34" fmla="*/ 0 w 376"/>
                  <a:gd name="T35" fmla="*/ 137 h 304"/>
                  <a:gd name="T36" fmla="*/ 0 w 376"/>
                  <a:gd name="T37" fmla="*/ 128 h 304"/>
                  <a:gd name="T38" fmla="*/ 4 w 376"/>
                  <a:gd name="T39" fmla="*/ 102 h 304"/>
                  <a:gd name="T40" fmla="*/ 14 w 376"/>
                  <a:gd name="T41" fmla="*/ 78 h 304"/>
                  <a:gd name="T42" fmla="*/ 31 w 376"/>
                  <a:gd name="T43" fmla="*/ 57 h 304"/>
                  <a:gd name="T44" fmla="*/ 55 w 376"/>
                  <a:gd name="T45" fmla="*/ 37 h 304"/>
                  <a:gd name="T46" fmla="*/ 83 w 376"/>
                  <a:gd name="T47" fmla="*/ 22 h 304"/>
                  <a:gd name="T48" fmla="*/ 115 w 376"/>
                  <a:gd name="T49" fmla="*/ 9 h 304"/>
                  <a:gd name="T50" fmla="*/ 150 w 376"/>
                  <a:gd name="T51" fmla="*/ 2 h 304"/>
                  <a:gd name="T52" fmla="*/ 188 w 376"/>
                  <a:gd name="T53" fmla="*/ 0 h 304"/>
                  <a:gd name="T54" fmla="*/ 207 w 376"/>
                  <a:gd name="T55" fmla="*/ 0 h 304"/>
                  <a:gd name="T56" fmla="*/ 244 w 376"/>
                  <a:gd name="T57" fmla="*/ 5 h 304"/>
                  <a:gd name="T58" fmla="*/ 277 w 376"/>
                  <a:gd name="T59" fmla="*/ 15 h 304"/>
                  <a:gd name="T60" fmla="*/ 308 w 376"/>
                  <a:gd name="T61" fmla="*/ 29 h 304"/>
                  <a:gd name="T62" fmla="*/ 333 w 376"/>
                  <a:gd name="T63" fmla="*/ 46 h 304"/>
                  <a:gd name="T64" fmla="*/ 353 w 376"/>
                  <a:gd name="T65" fmla="*/ 67 h 304"/>
                  <a:gd name="T66" fmla="*/ 368 w 376"/>
                  <a:gd name="T67" fmla="*/ 89 h 304"/>
                  <a:gd name="T68" fmla="*/ 375 w 376"/>
                  <a:gd name="T69" fmla="*/ 115 h 304"/>
                  <a:gd name="T70" fmla="*/ 376 w 376"/>
                  <a:gd name="T71" fmla="*/ 128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76" h="304">
                    <a:moveTo>
                      <a:pt x="376" y="128"/>
                    </a:moveTo>
                    <a:lnTo>
                      <a:pt x="376" y="128"/>
                    </a:lnTo>
                    <a:lnTo>
                      <a:pt x="375" y="141"/>
                    </a:lnTo>
                    <a:lnTo>
                      <a:pt x="372" y="154"/>
                    </a:lnTo>
                    <a:lnTo>
                      <a:pt x="368" y="166"/>
                    </a:lnTo>
                    <a:lnTo>
                      <a:pt x="362" y="178"/>
                    </a:lnTo>
                    <a:lnTo>
                      <a:pt x="353" y="189"/>
                    </a:lnTo>
                    <a:lnTo>
                      <a:pt x="344" y="200"/>
                    </a:lnTo>
                    <a:lnTo>
                      <a:pt x="333" y="210"/>
                    </a:lnTo>
                    <a:lnTo>
                      <a:pt x="322" y="219"/>
                    </a:lnTo>
                    <a:lnTo>
                      <a:pt x="308" y="227"/>
                    </a:lnTo>
                    <a:lnTo>
                      <a:pt x="293" y="235"/>
                    </a:lnTo>
                    <a:lnTo>
                      <a:pt x="277" y="241"/>
                    </a:lnTo>
                    <a:lnTo>
                      <a:pt x="261" y="246"/>
                    </a:lnTo>
                    <a:lnTo>
                      <a:pt x="244" y="250"/>
                    </a:lnTo>
                    <a:lnTo>
                      <a:pt x="226" y="254"/>
                    </a:lnTo>
                    <a:lnTo>
                      <a:pt x="207" y="255"/>
                    </a:lnTo>
                    <a:lnTo>
                      <a:pt x="188" y="256"/>
                    </a:lnTo>
                    <a:lnTo>
                      <a:pt x="188" y="256"/>
                    </a:lnTo>
                    <a:lnTo>
                      <a:pt x="167" y="255"/>
                    </a:lnTo>
                    <a:lnTo>
                      <a:pt x="149" y="253"/>
                    </a:lnTo>
                    <a:lnTo>
                      <a:pt x="64" y="304"/>
                    </a:lnTo>
                    <a:lnTo>
                      <a:pt x="86" y="236"/>
                    </a:lnTo>
                    <a:lnTo>
                      <a:pt x="86" y="236"/>
                    </a:lnTo>
                    <a:lnTo>
                      <a:pt x="67" y="226"/>
                    </a:lnTo>
                    <a:lnTo>
                      <a:pt x="50" y="216"/>
                    </a:lnTo>
                    <a:lnTo>
                      <a:pt x="36" y="204"/>
                    </a:lnTo>
                    <a:lnTo>
                      <a:pt x="29" y="196"/>
                    </a:lnTo>
                    <a:lnTo>
                      <a:pt x="23" y="190"/>
                    </a:lnTo>
                    <a:lnTo>
                      <a:pt x="18" y="183"/>
                    </a:lnTo>
                    <a:lnTo>
                      <a:pt x="13" y="176"/>
                    </a:lnTo>
                    <a:lnTo>
                      <a:pt x="9" y="169"/>
                    </a:lnTo>
                    <a:lnTo>
                      <a:pt x="6" y="160"/>
                    </a:lnTo>
                    <a:lnTo>
                      <a:pt x="3" y="152"/>
                    </a:lnTo>
                    <a:lnTo>
                      <a:pt x="1" y="145"/>
                    </a:lnTo>
                    <a:lnTo>
                      <a:pt x="0" y="137"/>
                    </a:lnTo>
                    <a:lnTo>
                      <a:pt x="0" y="128"/>
                    </a:lnTo>
                    <a:lnTo>
                      <a:pt x="0" y="128"/>
                    </a:lnTo>
                    <a:lnTo>
                      <a:pt x="1" y="115"/>
                    </a:lnTo>
                    <a:lnTo>
                      <a:pt x="4" y="102"/>
                    </a:lnTo>
                    <a:lnTo>
                      <a:pt x="8" y="89"/>
                    </a:lnTo>
                    <a:lnTo>
                      <a:pt x="14" y="78"/>
                    </a:lnTo>
                    <a:lnTo>
                      <a:pt x="22" y="67"/>
                    </a:lnTo>
                    <a:lnTo>
                      <a:pt x="31" y="57"/>
                    </a:lnTo>
                    <a:lnTo>
                      <a:pt x="43" y="46"/>
                    </a:lnTo>
                    <a:lnTo>
                      <a:pt x="55" y="37"/>
                    </a:lnTo>
                    <a:lnTo>
                      <a:pt x="69" y="29"/>
                    </a:lnTo>
                    <a:lnTo>
                      <a:pt x="83" y="22"/>
                    </a:lnTo>
                    <a:lnTo>
                      <a:pt x="98" y="15"/>
                    </a:lnTo>
                    <a:lnTo>
                      <a:pt x="115" y="9"/>
                    </a:lnTo>
                    <a:lnTo>
                      <a:pt x="132" y="5"/>
                    </a:lnTo>
                    <a:lnTo>
                      <a:pt x="150" y="2"/>
                    </a:lnTo>
                    <a:lnTo>
                      <a:pt x="168" y="0"/>
                    </a:lnTo>
                    <a:lnTo>
                      <a:pt x="188" y="0"/>
                    </a:lnTo>
                    <a:lnTo>
                      <a:pt x="188" y="0"/>
                    </a:lnTo>
                    <a:lnTo>
                      <a:pt x="207" y="0"/>
                    </a:lnTo>
                    <a:lnTo>
                      <a:pt x="226" y="2"/>
                    </a:lnTo>
                    <a:lnTo>
                      <a:pt x="244" y="5"/>
                    </a:lnTo>
                    <a:lnTo>
                      <a:pt x="261" y="9"/>
                    </a:lnTo>
                    <a:lnTo>
                      <a:pt x="277" y="15"/>
                    </a:lnTo>
                    <a:lnTo>
                      <a:pt x="293" y="22"/>
                    </a:lnTo>
                    <a:lnTo>
                      <a:pt x="308" y="29"/>
                    </a:lnTo>
                    <a:lnTo>
                      <a:pt x="322" y="37"/>
                    </a:lnTo>
                    <a:lnTo>
                      <a:pt x="333" y="46"/>
                    </a:lnTo>
                    <a:lnTo>
                      <a:pt x="344" y="57"/>
                    </a:lnTo>
                    <a:lnTo>
                      <a:pt x="353" y="67"/>
                    </a:lnTo>
                    <a:lnTo>
                      <a:pt x="362" y="78"/>
                    </a:lnTo>
                    <a:lnTo>
                      <a:pt x="368" y="89"/>
                    </a:lnTo>
                    <a:lnTo>
                      <a:pt x="372" y="102"/>
                    </a:lnTo>
                    <a:lnTo>
                      <a:pt x="375" y="115"/>
                    </a:lnTo>
                    <a:lnTo>
                      <a:pt x="376" y="128"/>
                    </a:lnTo>
                    <a:lnTo>
                      <a:pt x="376" y="1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9" name="Freeform 220"/>
              <p:cNvSpPr>
                <a:spLocks/>
              </p:cNvSpPr>
              <p:nvPr/>
            </p:nvSpPr>
            <p:spPr bwMode="auto">
              <a:xfrm>
                <a:off x="3146" y="1364"/>
                <a:ext cx="88" cy="87"/>
              </a:xfrm>
              <a:custGeom>
                <a:avLst/>
                <a:gdLst>
                  <a:gd name="T0" fmla="*/ 44 w 88"/>
                  <a:gd name="T1" fmla="*/ 0 h 87"/>
                  <a:gd name="T2" fmla="*/ 44 w 88"/>
                  <a:gd name="T3" fmla="*/ 0 h 87"/>
                  <a:gd name="T4" fmla="*/ 35 w 88"/>
                  <a:gd name="T5" fmla="*/ 1 h 87"/>
                  <a:gd name="T6" fmla="*/ 26 w 88"/>
                  <a:gd name="T7" fmla="*/ 3 h 87"/>
                  <a:gd name="T8" fmla="*/ 19 w 88"/>
                  <a:gd name="T9" fmla="*/ 7 h 87"/>
                  <a:gd name="T10" fmla="*/ 13 w 88"/>
                  <a:gd name="T11" fmla="*/ 12 h 87"/>
                  <a:gd name="T12" fmla="*/ 8 w 88"/>
                  <a:gd name="T13" fmla="*/ 20 h 87"/>
                  <a:gd name="T14" fmla="*/ 4 w 88"/>
                  <a:gd name="T15" fmla="*/ 27 h 87"/>
                  <a:gd name="T16" fmla="*/ 1 w 88"/>
                  <a:gd name="T17" fmla="*/ 35 h 87"/>
                  <a:gd name="T18" fmla="*/ 0 w 88"/>
                  <a:gd name="T19" fmla="*/ 44 h 87"/>
                  <a:gd name="T20" fmla="*/ 0 w 88"/>
                  <a:gd name="T21" fmla="*/ 44 h 87"/>
                  <a:gd name="T22" fmla="*/ 1 w 88"/>
                  <a:gd name="T23" fmla="*/ 52 h 87"/>
                  <a:gd name="T24" fmla="*/ 4 w 88"/>
                  <a:gd name="T25" fmla="*/ 61 h 87"/>
                  <a:gd name="T26" fmla="*/ 8 w 88"/>
                  <a:gd name="T27" fmla="*/ 68 h 87"/>
                  <a:gd name="T28" fmla="*/ 13 w 88"/>
                  <a:gd name="T29" fmla="*/ 75 h 87"/>
                  <a:gd name="T30" fmla="*/ 19 w 88"/>
                  <a:gd name="T31" fmla="*/ 80 h 87"/>
                  <a:gd name="T32" fmla="*/ 26 w 88"/>
                  <a:gd name="T33" fmla="*/ 84 h 87"/>
                  <a:gd name="T34" fmla="*/ 35 w 88"/>
                  <a:gd name="T35" fmla="*/ 86 h 87"/>
                  <a:gd name="T36" fmla="*/ 44 w 88"/>
                  <a:gd name="T37" fmla="*/ 87 h 87"/>
                  <a:gd name="T38" fmla="*/ 44 w 88"/>
                  <a:gd name="T39" fmla="*/ 87 h 87"/>
                  <a:gd name="T40" fmla="*/ 53 w 88"/>
                  <a:gd name="T41" fmla="*/ 86 h 87"/>
                  <a:gd name="T42" fmla="*/ 61 w 88"/>
                  <a:gd name="T43" fmla="*/ 84 h 87"/>
                  <a:gd name="T44" fmla="*/ 68 w 88"/>
                  <a:gd name="T45" fmla="*/ 80 h 87"/>
                  <a:gd name="T46" fmla="*/ 75 w 88"/>
                  <a:gd name="T47" fmla="*/ 75 h 87"/>
                  <a:gd name="T48" fmla="*/ 80 w 88"/>
                  <a:gd name="T49" fmla="*/ 68 h 87"/>
                  <a:gd name="T50" fmla="*/ 84 w 88"/>
                  <a:gd name="T51" fmla="*/ 61 h 87"/>
                  <a:gd name="T52" fmla="*/ 87 w 88"/>
                  <a:gd name="T53" fmla="*/ 52 h 87"/>
                  <a:gd name="T54" fmla="*/ 88 w 88"/>
                  <a:gd name="T55" fmla="*/ 44 h 87"/>
                  <a:gd name="T56" fmla="*/ 88 w 88"/>
                  <a:gd name="T57" fmla="*/ 44 h 87"/>
                  <a:gd name="T58" fmla="*/ 87 w 88"/>
                  <a:gd name="T59" fmla="*/ 35 h 87"/>
                  <a:gd name="T60" fmla="*/ 84 w 88"/>
                  <a:gd name="T61" fmla="*/ 27 h 87"/>
                  <a:gd name="T62" fmla="*/ 80 w 88"/>
                  <a:gd name="T63" fmla="*/ 20 h 87"/>
                  <a:gd name="T64" fmla="*/ 75 w 88"/>
                  <a:gd name="T65" fmla="*/ 12 h 87"/>
                  <a:gd name="T66" fmla="*/ 68 w 88"/>
                  <a:gd name="T67" fmla="*/ 7 h 87"/>
                  <a:gd name="T68" fmla="*/ 61 w 88"/>
                  <a:gd name="T69" fmla="*/ 3 h 87"/>
                  <a:gd name="T70" fmla="*/ 53 w 88"/>
                  <a:gd name="T71" fmla="*/ 1 h 87"/>
                  <a:gd name="T72" fmla="*/ 44 w 88"/>
                  <a:gd name="T73" fmla="*/ 0 h 87"/>
                  <a:gd name="T74" fmla="*/ 44 w 88"/>
                  <a:gd name="T75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8" h="87">
                    <a:moveTo>
                      <a:pt x="44" y="0"/>
                    </a:moveTo>
                    <a:lnTo>
                      <a:pt x="44" y="0"/>
                    </a:lnTo>
                    <a:lnTo>
                      <a:pt x="35" y="1"/>
                    </a:lnTo>
                    <a:lnTo>
                      <a:pt x="26" y="3"/>
                    </a:lnTo>
                    <a:lnTo>
                      <a:pt x="19" y="7"/>
                    </a:lnTo>
                    <a:lnTo>
                      <a:pt x="13" y="12"/>
                    </a:lnTo>
                    <a:lnTo>
                      <a:pt x="8" y="20"/>
                    </a:lnTo>
                    <a:lnTo>
                      <a:pt x="4" y="27"/>
                    </a:lnTo>
                    <a:lnTo>
                      <a:pt x="1" y="35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1" y="52"/>
                    </a:lnTo>
                    <a:lnTo>
                      <a:pt x="4" y="61"/>
                    </a:lnTo>
                    <a:lnTo>
                      <a:pt x="8" y="68"/>
                    </a:lnTo>
                    <a:lnTo>
                      <a:pt x="13" y="75"/>
                    </a:lnTo>
                    <a:lnTo>
                      <a:pt x="19" y="80"/>
                    </a:lnTo>
                    <a:lnTo>
                      <a:pt x="26" y="84"/>
                    </a:lnTo>
                    <a:lnTo>
                      <a:pt x="35" y="86"/>
                    </a:lnTo>
                    <a:lnTo>
                      <a:pt x="44" y="87"/>
                    </a:lnTo>
                    <a:lnTo>
                      <a:pt x="44" y="87"/>
                    </a:lnTo>
                    <a:lnTo>
                      <a:pt x="53" y="86"/>
                    </a:lnTo>
                    <a:lnTo>
                      <a:pt x="61" y="84"/>
                    </a:lnTo>
                    <a:lnTo>
                      <a:pt x="68" y="80"/>
                    </a:lnTo>
                    <a:lnTo>
                      <a:pt x="75" y="75"/>
                    </a:lnTo>
                    <a:lnTo>
                      <a:pt x="80" y="68"/>
                    </a:lnTo>
                    <a:lnTo>
                      <a:pt x="84" y="61"/>
                    </a:lnTo>
                    <a:lnTo>
                      <a:pt x="87" y="52"/>
                    </a:lnTo>
                    <a:lnTo>
                      <a:pt x="88" y="44"/>
                    </a:lnTo>
                    <a:lnTo>
                      <a:pt x="88" y="44"/>
                    </a:lnTo>
                    <a:lnTo>
                      <a:pt x="87" y="35"/>
                    </a:lnTo>
                    <a:lnTo>
                      <a:pt x="84" y="27"/>
                    </a:lnTo>
                    <a:lnTo>
                      <a:pt x="80" y="20"/>
                    </a:lnTo>
                    <a:lnTo>
                      <a:pt x="75" y="12"/>
                    </a:lnTo>
                    <a:lnTo>
                      <a:pt x="68" y="7"/>
                    </a:lnTo>
                    <a:lnTo>
                      <a:pt x="61" y="3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4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0" name="Freeform 221"/>
              <p:cNvSpPr>
                <a:spLocks/>
              </p:cNvSpPr>
              <p:nvPr/>
            </p:nvSpPr>
            <p:spPr bwMode="auto">
              <a:xfrm>
                <a:off x="3114" y="1468"/>
                <a:ext cx="153" cy="50"/>
              </a:xfrm>
              <a:custGeom>
                <a:avLst/>
                <a:gdLst>
                  <a:gd name="T0" fmla="*/ 153 w 153"/>
                  <a:gd name="T1" fmla="*/ 50 h 50"/>
                  <a:gd name="T2" fmla="*/ 153 w 153"/>
                  <a:gd name="T3" fmla="*/ 28 h 50"/>
                  <a:gd name="T4" fmla="*/ 153 w 153"/>
                  <a:gd name="T5" fmla="*/ 28 h 50"/>
                  <a:gd name="T6" fmla="*/ 152 w 153"/>
                  <a:gd name="T7" fmla="*/ 22 h 50"/>
                  <a:gd name="T8" fmla="*/ 150 w 153"/>
                  <a:gd name="T9" fmla="*/ 17 h 50"/>
                  <a:gd name="T10" fmla="*/ 147 w 153"/>
                  <a:gd name="T11" fmla="*/ 12 h 50"/>
                  <a:gd name="T12" fmla="*/ 143 w 153"/>
                  <a:gd name="T13" fmla="*/ 8 h 50"/>
                  <a:gd name="T14" fmla="*/ 138 w 153"/>
                  <a:gd name="T15" fmla="*/ 4 h 50"/>
                  <a:gd name="T16" fmla="*/ 131 w 153"/>
                  <a:gd name="T17" fmla="*/ 2 h 50"/>
                  <a:gd name="T18" fmla="*/ 125 w 153"/>
                  <a:gd name="T19" fmla="*/ 0 h 50"/>
                  <a:gd name="T20" fmla="*/ 119 w 153"/>
                  <a:gd name="T21" fmla="*/ 0 h 50"/>
                  <a:gd name="T22" fmla="*/ 33 w 153"/>
                  <a:gd name="T23" fmla="*/ 0 h 50"/>
                  <a:gd name="T24" fmla="*/ 33 w 153"/>
                  <a:gd name="T25" fmla="*/ 0 h 50"/>
                  <a:gd name="T26" fmla="*/ 26 w 153"/>
                  <a:gd name="T27" fmla="*/ 0 h 50"/>
                  <a:gd name="T28" fmla="*/ 20 w 153"/>
                  <a:gd name="T29" fmla="*/ 2 h 50"/>
                  <a:gd name="T30" fmla="*/ 14 w 153"/>
                  <a:gd name="T31" fmla="*/ 4 h 50"/>
                  <a:gd name="T32" fmla="*/ 9 w 153"/>
                  <a:gd name="T33" fmla="*/ 8 h 50"/>
                  <a:gd name="T34" fmla="*/ 5 w 153"/>
                  <a:gd name="T35" fmla="*/ 12 h 50"/>
                  <a:gd name="T36" fmla="*/ 2 w 153"/>
                  <a:gd name="T37" fmla="*/ 17 h 50"/>
                  <a:gd name="T38" fmla="*/ 0 w 153"/>
                  <a:gd name="T39" fmla="*/ 22 h 50"/>
                  <a:gd name="T40" fmla="*/ 0 w 153"/>
                  <a:gd name="T41" fmla="*/ 28 h 50"/>
                  <a:gd name="T42" fmla="*/ 0 w 153"/>
                  <a:gd name="T43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3" h="50">
                    <a:moveTo>
                      <a:pt x="153" y="50"/>
                    </a:moveTo>
                    <a:lnTo>
                      <a:pt x="153" y="28"/>
                    </a:lnTo>
                    <a:lnTo>
                      <a:pt x="153" y="28"/>
                    </a:lnTo>
                    <a:lnTo>
                      <a:pt x="152" y="22"/>
                    </a:lnTo>
                    <a:lnTo>
                      <a:pt x="150" y="17"/>
                    </a:lnTo>
                    <a:lnTo>
                      <a:pt x="147" y="12"/>
                    </a:lnTo>
                    <a:lnTo>
                      <a:pt x="143" y="8"/>
                    </a:lnTo>
                    <a:lnTo>
                      <a:pt x="138" y="4"/>
                    </a:lnTo>
                    <a:lnTo>
                      <a:pt x="131" y="2"/>
                    </a:lnTo>
                    <a:lnTo>
                      <a:pt x="125" y="0"/>
                    </a:lnTo>
                    <a:lnTo>
                      <a:pt x="119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4" y="4"/>
                    </a:lnTo>
                    <a:lnTo>
                      <a:pt x="9" y="8"/>
                    </a:lnTo>
                    <a:lnTo>
                      <a:pt x="5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5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1" name="Freeform 222"/>
              <p:cNvSpPr>
                <a:spLocks/>
              </p:cNvSpPr>
              <p:nvPr/>
            </p:nvSpPr>
            <p:spPr bwMode="auto">
              <a:xfrm>
                <a:off x="2360" y="2246"/>
                <a:ext cx="217" cy="302"/>
              </a:xfrm>
              <a:custGeom>
                <a:avLst/>
                <a:gdLst>
                  <a:gd name="T0" fmla="*/ 34 w 217"/>
                  <a:gd name="T1" fmla="*/ 196 h 302"/>
                  <a:gd name="T2" fmla="*/ 64 w 217"/>
                  <a:gd name="T3" fmla="*/ 238 h 302"/>
                  <a:gd name="T4" fmla="*/ 98 w 217"/>
                  <a:gd name="T5" fmla="*/ 270 h 302"/>
                  <a:gd name="T6" fmla="*/ 124 w 217"/>
                  <a:gd name="T7" fmla="*/ 287 h 302"/>
                  <a:gd name="T8" fmla="*/ 142 w 217"/>
                  <a:gd name="T9" fmla="*/ 296 h 302"/>
                  <a:gd name="T10" fmla="*/ 159 w 217"/>
                  <a:gd name="T11" fmla="*/ 301 h 302"/>
                  <a:gd name="T12" fmla="*/ 169 w 217"/>
                  <a:gd name="T13" fmla="*/ 302 h 302"/>
                  <a:gd name="T14" fmla="*/ 190 w 217"/>
                  <a:gd name="T15" fmla="*/ 295 h 302"/>
                  <a:gd name="T16" fmla="*/ 207 w 217"/>
                  <a:gd name="T17" fmla="*/ 284 h 302"/>
                  <a:gd name="T18" fmla="*/ 217 w 217"/>
                  <a:gd name="T19" fmla="*/ 250 h 302"/>
                  <a:gd name="T20" fmla="*/ 217 w 217"/>
                  <a:gd name="T21" fmla="*/ 248 h 302"/>
                  <a:gd name="T22" fmla="*/ 215 w 217"/>
                  <a:gd name="T23" fmla="*/ 246 h 302"/>
                  <a:gd name="T24" fmla="*/ 164 w 217"/>
                  <a:gd name="T25" fmla="*/ 212 h 302"/>
                  <a:gd name="T26" fmla="*/ 159 w 217"/>
                  <a:gd name="T27" fmla="*/ 209 h 302"/>
                  <a:gd name="T28" fmla="*/ 153 w 217"/>
                  <a:gd name="T29" fmla="*/ 211 h 302"/>
                  <a:gd name="T30" fmla="*/ 127 w 217"/>
                  <a:gd name="T31" fmla="*/ 227 h 302"/>
                  <a:gd name="T32" fmla="*/ 123 w 217"/>
                  <a:gd name="T33" fmla="*/ 228 h 302"/>
                  <a:gd name="T34" fmla="*/ 120 w 217"/>
                  <a:gd name="T35" fmla="*/ 227 h 302"/>
                  <a:gd name="T36" fmla="*/ 108 w 217"/>
                  <a:gd name="T37" fmla="*/ 215 h 302"/>
                  <a:gd name="T38" fmla="*/ 84 w 217"/>
                  <a:gd name="T39" fmla="*/ 189 h 302"/>
                  <a:gd name="T40" fmla="*/ 74 w 217"/>
                  <a:gd name="T41" fmla="*/ 173 h 302"/>
                  <a:gd name="T42" fmla="*/ 58 w 217"/>
                  <a:gd name="T43" fmla="*/ 139 h 302"/>
                  <a:gd name="T44" fmla="*/ 51 w 217"/>
                  <a:gd name="T45" fmla="*/ 106 h 302"/>
                  <a:gd name="T46" fmla="*/ 51 w 217"/>
                  <a:gd name="T47" fmla="*/ 104 h 302"/>
                  <a:gd name="T48" fmla="*/ 54 w 217"/>
                  <a:gd name="T49" fmla="*/ 100 h 302"/>
                  <a:gd name="T50" fmla="*/ 81 w 217"/>
                  <a:gd name="T51" fmla="*/ 85 h 302"/>
                  <a:gd name="T52" fmla="*/ 83 w 217"/>
                  <a:gd name="T53" fmla="*/ 83 h 302"/>
                  <a:gd name="T54" fmla="*/ 85 w 217"/>
                  <a:gd name="T55" fmla="*/ 79 h 302"/>
                  <a:gd name="T56" fmla="*/ 85 w 217"/>
                  <a:gd name="T57" fmla="*/ 74 h 302"/>
                  <a:gd name="T58" fmla="*/ 81 w 217"/>
                  <a:gd name="T59" fmla="*/ 14 h 302"/>
                  <a:gd name="T60" fmla="*/ 78 w 217"/>
                  <a:gd name="T61" fmla="*/ 11 h 302"/>
                  <a:gd name="T62" fmla="*/ 51 w 217"/>
                  <a:gd name="T63" fmla="*/ 0 h 302"/>
                  <a:gd name="T64" fmla="*/ 38 w 217"/>
                  <a:gd name="T65" fmla="*/ 6 h 302"/>
                  <a:gd name="T66" fmla="*/ 17 w 217"/>
                  <a:gd name="T67" fmla="*/ 20 h 302"/>
                  <a:gd name="T68" fmla="*/ 10 w 217"/>
                  <a:gd name="T69" fmla="*/ 27 h 302"/>
                  <a:gd name="T70" fmla="*/ 4 w 217"/>
                  <a:gd name="T71" fmla="*/ 44 h 302"/>
                  <a:gd name="T72" fmla="*/ 1 w 217"/>
                  <a:gd name="T73" fmla="*/ 62 h 302"/>
                  <a:gd name="T74" fmla="*/ 0 w 217"/>
                  <a:gd name="T75" fmla="*/ 83 h 302"/>
                  <a:gd name="T76" fmla="*/ 6 w 217"/>
                  <a:gd name="T77" fmla="*/ 127 h 302"/>
                  <a:gd name="T78" fmla="*/ 22 w 217"/>
                  <a:gd name="T79" fmla="*/ 173 h 302"/>
                  <a:gd name="T80" fmla="*/ 34 w 217"/>
                  <a:gd name="T81" fmla="*/ 196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17" h="302">
                    <a:moveTo>
                      <a:pt x="34" y="196"/>
                    </a:moveTo>
                    <a:lnTo>
                      <a:pt x="34" y="196"/>
                    </a:lnTo>
                    <a:lnTo>
                      <a:pt x="48" y="218"/>
                    </a:lnTo>
                    <a:lnTo>
                      <a:pt x="64" y="238"/>
                    </a:lnTo>
                    <a:lnTo>
                      <a:pt x="80" y="255"/>
                    </a:lnTo>
                    <a:lnTo>
                      <a:pt x="98" y="270"/>
                    </a:lnTo>
                    <a:lnTo>
                      <a:pt x="115" y="282"/>
                    </a:lnTo>
                    <a:lnTo>
                      <a:pt x="124" y="287"/>
                    </a:lnTo>
                    <a:lnTo>
                      <a:pt x="133" y="291"/>
                    </a:lnTo>
                    <a:lnTo>
                      <a:pt x="142" y="296"/>
                    </a:lnTo>
                    <a:lnTo>
                      <a:pt x="151" y="299"/>
                    </a:lnTo>
                    <a:lnTo>
                      <a:pt x="159" y="301"/>
                    </a:lnTo>
                    <a:lnTo>
                      <a:pt x="169" y="302"/>
                    </a:lnTo>
                    <a:lnTo>
                      <a:pt x="169" y="302"/>
                    </a:lnTo>
                    <a:lnTo>
                      <a:pt x="179" y="299"/>
                    </a:lnTo>
                    <a:lnTo>
                      <a:pt x="190" y="295"/>
                    </a:lnTo>
                    <a:lnTo>
                      <a:pt x="201" y="288"/>
                    </a:lnTo>
                    <a:lnTo>
                      <a:pt x="207" y="284"/>
                    </a:lnTo>
                    <a:lnTo>
                      <a:pt x="212" y="279"/>
                    </a:lnTo>
                    <a:lnTo>
                      <a:pt x="217" y="250"/>
                    </a:lnTo>
                    <a:lnTo>
                      <a:pt x="217" y="250"/>
                    </a:lnTo>
                    <a:lnTo>
                      <a:pt x="217" y="248"/>
                    </a:lnTo>
                    <a:lnTo>
                      <a:pt x="215" y="246"/>
                    </a:lnTo>
                    <a:lnTo>
                      <a:pt x="215" y="246"/>
                    </a:lnTo>
                    <a:lnTo>
                      <a:pt x="164" y="212"/>
                    </a:lnTo>
                    <a:lnTo>
                      <a:pt x="164" y="212"/>
                    </a:lnTo>
                    <a:lnTo>
                      <a:pt x="161" y="210"/>
                    </a:lnTo>
                    <a:lnTo>
                      <a:pt x="159" y="209"/>
                    </a:lnTo>
                    <a:lnTo>
                      <a:pt x="157" y="209"/>
                    </a:lnTo>
                    <a:lnTo>
                      <a:pt x="153" y="211"/>
                    </a:lnTo>
                    <a:lnTo>
                      <a:pt x="153" y="211"/>
                    </a:lnTo>
                    <a:lnTo>
                      <a:pt x="127" y="227"/>
                    </a:lnTo>
                    <a:lnTo>
                      <a:pt x="127" y="227"/>
                    </a:lnTo>
                    <a:lnTo>
                      <a:pt x="123" y="228"/>
                    </a:lnTo>
                    <a:lnTo>
                      <a:pt x="122" y="227"/>
                    </a:lnTo>
                    <a:lnTo>
                      <a:pt x="120" y="227"/>
                    </a:lnTo>
                    <a:lnTo>
                      <a:pt x="120" y="227"/>
                    </a:lnTo>
                    <a:lnTo>
                      <a:pt x="108" y="215"/>
                    </a:lnTo>
                    <a:lnTo>
                      <a:pt x="95" y="203"/>
                    </a:lnTo>
                    <a:lnTo>
                      <a:pt x="84" y="189"/>
                    </a:lnTo>
                    <a:lnTo>
                      <a:pt x="74" y="173"/>
                    </a:lnTo>
                    <a:lnTo>
                      <a:pt x="74" y="173"/>
                    </a:lnTo>
                    <a:lnTo>
                      <a:pt x="66" y="156"/>
                    </a:lnTo>
                    <a:lnTo>
                      <a:pt x="58" y="139"/>
                    </a:lnTo>
                    <a:lnTo>
                      <a:pt x="54" y="122"/>
                    </a:lnTo>
                    <a:lnTo>
                      <a:pt x="51" y="106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3"/>
                    </a:lnTo>
                    <a:lnTo>
                      <a:pt x="54" y="100"/>
                    </a:lnTo>
                    <a:lnTo>
                      <a:pt x="54" y="100"/>
                    </a:lnTo>
                    <a:lnTo>
                      <a:pt x="81" y="85"/>
                    </a:lnTo>
                    <a:lnTo>
                      <a:pt x="81" y="85"/>
                    </a:lnTo>
                    <a:lnTo>
                      <a:pt x="83" y="83"/>
                    </a:lnTo>
                    <a:lnTo>
                      <a:pt x="85" y="81"/>
                    </a:lnTo>
                    <a:lnTo>
                      <a:pt x="85" y="79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1" y="14"/>
                    </a:lnTo>
                    <a:lnTo>
                      <a:pt x="81" y="14"/>
                    </a:lnTo>
                    <a:lnTo>
                      <a:pt x="80" y="12"/>
                    </a:lnTo>
                    <a:lnTo>
                      <a:pt x="78" y="1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44" y="2"/>
                    </a:lnTo>
                    <a:lnTo>
                      <a:pt x="38" y="6"/>
                    </a:lnTo>
                    <a:lnTo>
                      <a:pt x="28" y="12"/>
                    </a:lnTo>
                    <a:lnTo>
                      <a:pt x="17" y="20"/>
                    </a:lnTo>
                    <a:lnTo>
                      <a:pt x="10" y="27"/>
                    </a:lnTo>
                    <a:lnTo>
                      <a:pt x="10" y="27"/>
                    </a:lnTo>
                    <a:lnTo>
                      <a:pt x="7" y="35"/>
                    </a:lnTo>
                    <a:lnTo>
                      <a:pt x="4" y="44"/>
                    </a:lnTo>
                    <a:lnTo>
                      <a:pt x="2" y="53"/>
                    </a:lnTo>
                    <a:lnTo>
                      <a:pt x="1" y="62"/>
                    </a:lnTo>
                    <a:lnTo>
                      <a:pt x="0" y="72"/>
                    </a:lnTo>
                    <a:lnTo>
                      <a:pt x="0" y="83"/>
                    </a:lnTo>
                    <a:lnTo>
                      <a:pt x="2" y="104"/>
                    </a:lnTo>
                    <a:lnTo>
                      <a:pt x="6" y="127"/>
                    </a:lnTo>
                    <a:lnTo>
                      <a:pt x="12" y="150"/>
                    </a:lnTo>
                    <a:lnTo>
                      <a:pt x="22" y="173"/>
                    </a:lnTo>
                    <a:lnTo>
                      <a:pt x="34" y="196"/>
                    </a:lnTo>
                    <a:lnTo>
                      <a:pt x="34" y="19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2" name="Freeform 223"/>
              <p:cNvSpPr>
                <a:spLocks/>
              </p:cNvSpPr>
              <p:nvPr/>
            </p:nvSpPr>
            <p:spPr bwMode="auto">
              <a:xfrm>
                <a:off x="2472" y="2317"/>
                <a:ext cx="121" cy="96"/>
              </a:xfrm>
              <a:custGeom>
                <a:avLst/>
                <a:gdLst>
                  <a:gd name="T0" fmla="*/ 36 w 121"/>
                  <a:gd name="T1" fmla="*/ 0 h 96"/>
                  <a:gd name="T2" fmla="*/ 36 w 121"/>
                  <a:gd name="T3" fmla="*/ 0 h 96"/>
                  <a:gd name="T4" fmla="*/ 31 w 121"/>
                  <a:gd name="T5" fmla="*/ 1 h 96"/>
                  <a:gd name="T6" fmla="*/ 27 w 121"/>
                  <a:gd name="T7" fmla="*/ 2 h 96"/>
                  <a:gd name="T8" fmla="*/ 24 w 121"/>
                  <a:gd name="T9" fmla="*/ 3 h 96"/>
                  <a:gd name="T10" fmla="*/ 23 w 121"/>
                  <a:gd name="T11" fmla="*/ 6 h 96"/>
                  <a:gd name="T12" fmla="*/ 23 w 121"/>
                  <a:gd name="T13" fmla="*/ 9 h 96"/>
                  <a:gd name="T14" fmla="*/ 24 w 121"/>
                  <a:gd name="T15" fmla="*/ 12 h 96"/>
                  <a:gd name="T16" fmla="*/ 26 w 121"/>
                  <a:gd name="T17" fmla="*/ 15 h 96"/>
                  <a:gd name="T18" fmla="*/ 30 w 121"/>
                  <a:gd name="T19" fmla="*/ 19 h 96"/>
                  <a:gd name="T20" fmla="*/ 39 w 121"/>
                  <a:gd name="T21" fmla="*/ 27 h 96"/>
                  <a:gd name="T22" fmla="*/ 39 w 121"/>
                  <a:gd name="T23" fmla="*/ 27 h 96"/>
                  <a:gd name="T24" fmla="*/ 46 w 121"/>
                  <a:gd name="T25" fmla="*/ 32 h 96"/>
                  <a:gd name="T26" fmla="*/ 0 w 121"/>
                  <a:gd name="T27" fmla="*/ 66 h 96"/>
                  <a:gd name="T28" fmla="*/ 22 w 121"/>
                  <a:gd name="T29" fmla="*/ 96 h 96"/>
                  <a:gd name="T30" fmla="*/ 68 w 121"/>
                  <a:gd name="T31" fmla="*/ 63 h 96"/>
                  <a:gd name="T32" fmla="*/ 68 w 121"/>
                  <a:gd name="T33" fmla="*/ 63 h 96"/>
                  <a:gd name="T34" fmla="*/ 71 w 121"/>
                  <a:gd name="T35" fmla="*/ 70 h 96"/>
                  <a:gd name="T36" fmla="*/ 76 w 121"/>
                  <a:gd name="T37" fmla="*/ 83 h 96"/>
                  <a:gd name="T38" fmla="*/ 76 w 121"/>
                  <a:gd name="T39" fmla="*/ 83 h 96"/>
                  <a:gd name="T40" fmla="*/ 78 w 121"/>
                  <a:gd name="T41" fmla="*/ 87 h 96"/>
                  <a:gd name="T42" fmla="*/ 81 w 121"/>
                  <a:gd name="T43" fmla="*/ 91 h 96"/>
                  <a:gd name="T44" fmla="*/ 83 w 121"/>
                  <a:gd name="T45" fmla="*/ 93 h 96"/>
                  <a:gd name="T46" fmla="*/ 86 w 121"/>
                  <a:gd name="T47" fmla="*/ 93 h 96"/>
                  <a:gd name="T48" fmla="*/ 88 w 121"/>
                  <a:gd name="T49" fmla="*/ 92 h 96"/>
                  <a:gd name="T50" fmla="*/ 90 w 121"/>
                  <a:gd name="T51" fmla="*/ 90 h 96"/>
                  <a:gd name="T52" fmla="*/ 94 w 121"/>
                  <a:gd name="T53" fmla="*/ 87 h 96"/>
                  <a:gd name="T54" fmla="*/ 95 w 121"/>
                  <a:gd name="T55" fmla="*/ 82 h 96"/>
                  <a:gd name="T56" fmla="*/ 121 w 121"/>
                  <a:gd name="T57" fmla="*/ 0 h 96"/>
                  <a:gd name="T58" fmla="*/ 36 w 121"/>
                  <a:gd name="T59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1" h="96">
                    <a:moveTo>
                      <a:pt x="36" y="0"/>
                    </a:moveTo>
                    <a:lnTo>
                      <a:pt x="36" y="0"/>
                    </a:lnTo>
                    <a:lnTo>
                      <a:pt x="31" y="1"/>
                    </a:lnTo>
                    <a:lnTo>
                      <a:pt x="27" y="2"/>
                    </a:lnTo>
                    <a:lnTo>
                      <a:pt x="24" y="3"/>
                    </a:lnTo>
                    <a:lnTo>
                      <a:pt x="23" y="6"/>
                    </a:lnTo>
                    <a:lnTo>
                      <a:pt x="23" y="9"/>
                    </a:lnTo>
                    <a:lnTo>
                      <a:pt x="24" y="12"/>
                    </a:lnTo>
                    <a:lnTo>
                      <a:pt x="26" y="15"/>
                    </a:lnTo>
                    <a:lnTo>
                      <a:pt x="30" y="19"/>
                    </a:lnTo>
                    <a:lnTo>
                      <a:pt x="39" y="27"/>
                    </a:lnTo>
                    <a:lnTo>
                      <a:pt x="39" y="27"/>
                    </a:lnTo>
                    <a:lnTo>
                      <a:pt x="46" y="32"/>
                    </a:lnTo>
                    <a:lnTo>
                      <a:pt x="0" y="66"/>
                    </a:lnTo>
                    <a:lnTo>
                      <a:pt x="22" y="96"/>
                    </a:lnTo>
                    <a:lnTo>
                      <a:pt x="68" y="63"/>
                    </a:lnTo>
                    <a:lnTo>
                      <a:pt x="68" y="63"/>
                    </a:lnTo>
                    <a:lnTo>
                      <a:pt x="71" y="70"/>
                    </a:lnTo>
                    <a:lnTo>
                      <a:pt x="76" y="83"/>
                    </a:lnTo>
                    <a:lnTo>
                      <a:pt x="76" y="83"/>
                    </a:lnTo>
                    <a:lnTo>
                      <a:pt x="78" y="87"/>
                    </a:lnTo>
                    <a:lnTo>
                      <a:pt x="81" y="91"/>
                    </a:lnTo>
                    <a:lnTo>
                      <a:pt x="83" y="93"/>
                    </a:lnTo>
                    <a:lnTo>
                      <a:pt x="86" y="93"/>
                    </a:lnTo>
                    <a:lnTo>
                      <a:pt x="88" y="92"/>
                    </a:lnTo>
                    <a:lnTo>
                      <a:pt x="90" y="90"/>
                    </a:lnTo>
                    <a:lnTo>
                      <a:pt x="94" y="87"/>
                    </a:lnTo>
                    <a:lnTo>
                      <a:pt x="95" y="82"/>
                    </a:lnTo>
                    <a:lnTo>
                      <a:pt x="121" y="0"/>
                    </a:lnTo>
                    <a:lnTo>
                      <a:pt x="36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3" name="Freeform 224"/>
              <p:cNvSpPr>
                <a:spLocks/>
              </p:cNvSpPr>
              <p:nvPr/>
            </p:nvSpPr>
            <p:spPr bwMode="auto">
              <a:xfrm>
                <a:off x="2596" y="1144"/>
                <a:ext cx="101" cy="140"/>
              </a:xfrm>
              <a:custGeom>
                <a:avLst/>
                <a:gdLst>
                  <a:gd name="T0" fmla="*/ 6 w 101"/>
                  <a:gd name="T1" fmla="*/ 13 h 140"/>
                  <a:gd name="T2" fmla="*/ 14 w 101"/>
                  <a:gd name="T3" fmla="*/ 6 h 140"/>
                  <a:gd name="T4" fmla="*/ 24 w 101"/>
                  <a:gd name="T5" fmla="*/ 0 h 140"/>
                  <a:gd name="T6" fmla="*/ 37 w 101"/>
                  <a:gd name="T7" fmla="*/ 5 h 140"/>
                  <a:gd name="T8" fmla="*/ 38 w 101"/>
                  <a:gd name="T9" fmla="*/ 7 h 140"/>
                  <a:gd name="T10" fmla="*/ 40 w 101"/>
                  <a:gd name="T11" fmla="*/ 35 h 140"/>
                  <a:gd name="T12" fmla="*/ 40 w 101"/>
                  <a:gd name="T13" fmla="*/ 38 h 140"/>
                  <a:gd name="T14" fmla="*/ 38 w 101"/>
                  <a:gd name="T15" fmla="*/ 40 h 140"/>
                  <a:gd name="T16" fmla="*/ 26 w 101"/>
                  <a:gd name="T17" fmla="*/ 46 h 140"/>
                  <a:gd name="T18" fmla="*/ 24 w 101"/>
                  <a:gd name="T19" fmla="*/ 49 h 140"/>
                  <a:gd name="T20" fmla="*/ 26 w 101"/>
                  <a:gd name="T21" fmla="*/ 56 h 140"/>
                  <a:gd name="T22" fmla="*/ 31 w 101"/>
                  <a:gd name="T23" fmla="*/ 72 h 140"/>
                  <a:gd name="T24" fmla="*/ 35 w 101"/>
                  <a:gd name="T25" fmla="*/ 80 h 140"/>
                  <a:gd name="T26" fmla="*/ 46 w 101"/>
                  <a:gd name="T27" fmla="*/ 95 h 140"/>
                  <a:gd name="T28" fmla="*/ 57 w 101"/>
                  <a:gd name="T29" fmla="*/ 105 h 140"/>
                  <a:gd name="T30" fmla="*/ 58 w 101"/>
                  <a:gd name="T31" fmla="*/ 106 h 140"/>
                  <a:gd name="T32" fmla="*/ 60 w 101"/>
                  <a:gd name="T33" fmla="*/ 105 h 140"/>
                  <a:gd name="T34" fmla="*/ 72 w 101"/>
                  <a:gd name="T35" fmla="*/ 98 h 140"/>
                  <a:gd name="T36" fmla="*/ 78 w 101"/>
                  <a:gd name="T37" fmla="*/ 99 h 140"/>
                  <a:gd name="T38" fmla="*/ 100 w 101"/>
                  <a:gd name="T39" fmla="*/ 114 h 140"/>
                  <a:gd name="T40" fmla="*/ 101 w 101"/>
                  <a:gd name="T41" fmla="*/ 115 h 140"/>
                  <a:gd name="T42" fmla="*/ 99 w 101"/>
                  <a:gd name="T43" fmla="*/ 129 h 140"/>
                  <a:gd name="T44" fmla="*/ 94 w 101"/>
                  <a:gd name="T45" fmla="*/ 134 h 140"/>
                  <a:gd name="T46" fmla="*/ 84 w 101"/>
                  <a:gd name="T47" fmla="*/ 139 h 140"/>
                  <a:gd name="T48" fmla="*/ 79 w 101"/>
                  <a:gd name="T49" fmla="*/ 140 h 140"/>
                  <a:gd name="T50" fmla="*/ 62 w 101"/>
                  <a:gd name="T51" fmla="*/ 135 h 140"/>
                  <a:gd name="T52" fmla="*/ 46 w 101"/>
                  <a:gd name="T53" fmla="*/ 125 h 140"/>
                  <a:gd name="T54" fmla="*/ 30 w 101"/>
                  <a:gd name="T55" fmla="*/ 110 h 140"/>
                  <a:gd name="T56" fmla="*/ 17 w 101"/>
                  <a:gd name="T57" fmla="*/ 90 h 140"/>
                  <a:gd name="T58" fmla="*/ 11 w 101"/>
                  <a:gd name="T59" fmla="*/ 80 h 140"/>
                  <a:gd name="T60" fmla="*/ 3 w 101"/>
                  <a:gd name="T61" fmla="*/ 59 h 140"/>
                  <a:gd name="T62" fmla="*/ 0 w 101"/>
                  <a:gd name="T63" fmla="*/ 38 h 140"/>
                  <a:gd name="T64" fmla="*/ 2 w 101"/>
                  <a:gd name="T65" fmla="*/ 20 h 140"/>
                  <a:gd name="T66" fmla="*/ 6 w 101"/>
                  <a:gd name="T67" fmla="*/ 13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01" h="140">
                    <a:moveTo>
                      <a:pt x="6" y="13"/>
                    </a:moveTo>
                    <a:lnTo>
                      <a:pt x="6" y="13"/>
                    </a:lnTo>
                    <a:lnTo>
                      <a:pt x="9" y="9"/>
                    </a:lnTo>
                    <a:lnTo>
                      <a:pt x="14" y="6"/>
                    </a:lnTo>
                    <a:lnTo>
                      <a:pt x="19" y="3"/>
                    </a:lnTo>
                    <a:lnTo>
                      <a:pt x="24" y="0"/>
                    </a:lnTo>
                    <a:lnTo>
                      <a:pt x="37" y="5"/>
                    </a:lnTo>
                    <a:lnTo>
                      <a:pt x="37" y="5"/>
                    </a:lnTo>
                    <a:lnTo>
                      <a:pt x="38" y="6"/>
                    </a:lnTo>
                    <a:lnTo>
                      <a:pt x="38" y="7"/>
                    </a:lnTo>
                    <a:lnTo>
                      <a:pt x="38" y="7"/>
                    </a:lnTo>
                    <a:lnTo>
                      <a:pt x="40" y="35"/>
                    </a:lnTo>
                    <a:lnTo>
                      <a:pt x="40" y="35"/>
                    </a:lnTo>
                    <a:lnTo>
                      <a:pt x="40" y="38"/>
                    </a:lnTo>
                    <a:lnTo>
                      <a:pt x="38" y="40"/>
                    </a:lnTo>
                    <a:lnTo>
                      <a:pt x="38" y="40"/>
                    </a:lnTo>
                    <a:lnTo>
                      <a:pt x="26" y="46"/>
                    </a:lnTo>
                    <a:lnTo>
                      <a:pt x="26" y="46"/>
                    </a:lnTo>
                    <a:lnTo>
                      <a:pt x="25" y="4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6" y="56"/>
                    </a:lnTo>
                    <a:lnTo>
                      <a:pt x="28" y="65"/>
                    </a:lnTo>
                    <a:lnTo>
                      <a:pt x="31" y="72"/>
                    </a:lnTo>
                    <a:lnTo>
                      <a:pt x="35" y="80"/>
                    </a:lnTo>
                    <a:lnTo>
                      <a:pt x="35" y="80"/>
                    </a:lnTo>
                    <a:lnTo>
                      <a:pt x="39" y="87"/>
                    </a:lnTo>
                    <a:lnTo>
                      <a:pt x="46" y="95"/>
                    </a:lnTo>
                    <a:lnTo>
                      <a:pt x="51" y="100"/>
                    </a:lnTo>
                    <a:lnTo>
                      <a:pt x="57" y="105"/>
                    </a:lnTo>
                    <a:lnTo>
                      <a:pt x="57" y="105"/>
                    </a:lnTo>
                    <a:lnTo>
                      <a:pt x="58" y="106"/>
                    </a:lnTo>
                    <a:lnTo>
                      <a:pt x="60" y="105"/>
                    </a:lnTo>
                    <a:lnTo>
                      <a:pt x="60" y="105"/>
                    </a:lnTo>
                    <a:lnTo>
                      <a:pt x="72" y="98"/>
                    </a:lnTo>
                    <a:lnTo>
                      <a:pt x="72" y="98"/>
                    </a:lnTo>
                    <a:lnTo>
                      <a:pt x="74" y="97"/>
                    </a:lnTo>
                    <a:lnTo>
                      <a:pt x="78" y="99"/>
                    </a:lnTo>
                    <a:lnTo>
                      <a:pt x="78" y="99"/>
                    </a:lnTo>
                    <a:lnTo>
                      <a:pt x="100" y="114"/>
                    </a:lnTo>
                    <a:lnTo>
                      <a:pt x="100" y="114"/>
                    </a:lnTo>
                    <a:lnTo>
                      <a:pt x="101" y="115"/>
                    </a:lnTo>
                    <a:lnTo>
                      <a:pt x="101" y="116"/>
                    </a:lnTo>
                    <a:lnTo>
                      <a:pt x="99" y="129"/>
                    </a:lnTo>
                    <a:lnTo>
                      <a:pt x="99" y="129"/>
                    </a:lnTo>
                    <a:lnTo>
                      <a:pt x="94" y="134"/>
                    </a:lnTo>
                    <a:lnTo>
                      <a:pt x="89" y="137"/>
                    </a:lnTo>
                    <a:lnTo>
                      <a:pt x="84" y="139"/>
                    </a:lnTo>
                    <a:lnTo>
                      <a:pt x="79" y="140"/>
                    </a:lnTo>
                    <a:lnTo>
                      <a:pt x="79" y="140"/>
                    </a:lnTo>
                    <a:lnTo>
                      <a:pt x="70" y="138"/>
                    </a:lnTo>
                    <a:lnTo>
                      <a:pt x="62" y="135"/>
                    </a:lnTo>
                    <a:lnTo>
                      <a:pt x="54" y="131"/>
                    </a:lnTo>
                    <a:lnTo>
                      <a:pt x="46" y="125"/>
                    </a:lnTo>
                    <a:lnTo>
                      <a:pt x="37" y="118"/>
                    </a:lnTo>
                    <a:lnTo>
                      <a:pt x="30" y="110"/>
                    </a:lnTo>
                    <a:lnTo>
                      <a:pt x="23" y="101"/>
                    </a:lnTo>
                    <a:lnTo>
                      <a:pt x="17" y="90"/>
                    </a:lnTo>
                    <a:lnTo>
                      <a:pt x="17" y="90"/>
                    </a:lnTo>
                    <a:lnTo>
                      <a:pt x="11" y="80"/>
                    </a:lnTo>
                    <a:lnTo>
                      <a:pt x="7" y="70"/>
                    </a:lnTo>
                    <a:lnTo>
                      <a:pt x="3" y="59"/>
                    </a:lnTo>
                    <a:lnTo>
                      <a:pt x="1" y="48"/>
                    </a:lnTo>
                    <a:lnTo>
                      <a:pt x="0" y="38"/>
                    </a:lnTo>
                    <a:lnTo>
                      <a:pt x="1" y="29"/>
                    </a:lnTo>
                    <a:lnTo>
                      <a:pt x="2" y="20"/>
                    </a:lnTo>
                    <a:lnTo>
                      <a:pt x="6" y="13"/>
                    </a:lnTo>
                    <a:lnTo>
                      <a:pt x="6" y="1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4" name="Freeform 225"/>
              <p:cNvSpPr>
                <a:spLocks noEditPoints="1"/>
              </p:cNvSpPr>
              <p:nvPr/>
            </p:nvSpPr>
            <p:spPr bwMode="auto">
              <a:xfrm>
                <a:off x="2654" y="1008"/>
                <a:ext cx="274" cy="221"/>
              </a:xfrm>
              <a:custGeom>
                <a:avLst/>
                <a:gdLst>
                  <a:gd name="T0" fmla="*/ 137 w 274"/>
                  <a:gd name="T1" fmla="*/ 0 h 221"/>
                  <a:gd name="T2" fmla="*/ 109 w 274"/>
                  <a:gd name="T3" fmla="*/ 2 h 221"/>
                  <a:gd name="T4" fmla="*/ 83 w 274"/>
                  <a:gd name="T5" fmla="*/ 7 h 221"/>
                  <a:gd name="T6" fmla="*/ 60 w 274"/>
                  <a:gd name="T7" fmla="*/ 16 h 221"/>
                  <a:gd name="T8" fmla="*/ 40 w 274"/>
                  <a:gd name="T9" fmla="*/ 27 h 221"/>
                  <a:gd name="T10" fmla="*/ 23 w 274"/>
                  <a:gd name="T11" fmla="*/ 41 h 221"/>
                  <a:gd name="T12" fmla="*/ 10 w 274"/>
                  <a:gd name="T13" fmla="*/ 57 h 221"/>
                  <a:gd name="T14" fmla="*/ 2 w 274"/>
                  <a:gd name="T15" fmla="*/ 74 h 221"/>
                  <a:gd name="T16" fmla="*/ 0 w 274"/>
                  <a:gd name="T17" fmla="*/ 93 h 221"/>
                  <a:gd name="T18" fmla="*/ 1 w 274"/>
                  <a:gd name="T19" fmla="*/ 105 h 221"/>
                  <a:gd name="T20" fmla="*/ 9 w 274"/>
                  <a:gd name="T21" fmla="*/ 128 h 221"/>
                  <a:gd name="T22" fmla="*/ 26 w 274"/>
                  <a:gd name="T23" fmla="*/ 148 h 221"/>
                  <a:gd name="T24" fmla="*/ 48 w 274"/>
                  <a:gd name="T25" fmla="*/ 165 h 221"/>
                  <a:gd name="T26" fmla="*/ 46 w 274"/>
                  <a:gd name="T27" fmla="*/ 221 h 221"/>
                  <a:gd name="T28" fmla="*/ 108 w 274"/>
                  <a:gd name="T29" fmla="*/ 184 h 221"/>
                  <a:gd name="T30" fmla="*/ 137 w 274"/>
                  <a:gd name="T31" fmla="*/ 186 h 221"/>
                  <a:gd name="T32" fmla="*/ 150 w 274"/>
                  <a:gd name="T33" fmla="*/ 186 h 221"/>
                  <a:gd name="T34" fmla="*/ 177 w 274"/>
                  <a:gd name="T35" fmla="*/ 182 h 221"/>
                  <a:gd name="T36" fmla="*/ 202 w 274"/>
                  <a:gd name="T37" fmla="*/ 175 h 221"/>
                  <a:gd name="T38" fmla="*/ 223 w 274"/>
                  <a:gd name="T39" fmla="*/ 165 h 221"/>
                  <a:gd name="T40" fmla="*/ 242 w 274"/>
                  <a:gd name="T41" fmla="*/ 152 h 221"/>
                  <a:gd name="T42" fmla="*/ 257 w 274"/>
                  <a:gd name="T43" fmla="*/ 138 h 221"/>
                  <a:gd name="T44" fmla="*/ 267 w 274"/>
                  <a:gd name="T45" fmla="*/ 120 h 221"/>
                  <a:gd name="T46" fmla="*/ 273 w 274"/>
                  <a:gd name="T47" fmla="*/ 103 h 221"/>
                  <a:gd name="T48" fmla="*/ 274 w 274"/>
                  <a:gd name="T49" fmla="*/ 93 h 221"/>
                  <a:gd name="T50" fmla="*/ 270 w 274"/>
                  <a:gd name="T51" fmla="*/ 74 h 221"/>
                  <a:gd name="T52" fmla="*/ 262 w 274"/>
                  <a:gd name="T53" fmla="*/ 57 h 221"/>
                  <a:gd name="T54" fmla="*/ 250 w 274"/>
                  <a:gd name="T55" fmla="*/ 41 h 221"/>
                  <a:gd name="T56" fmla="*/ 233 w 274"/>
                  <a:gd name="T57" fmla="*/ 27 h 221"/>
                  <a:gd name="T58" fmla="*/ 213 w 274"/>
                  <a:gd name="T59" fmla="*/ 16 h 221"/>
                  <a:gd name="T60" fmla="*/ 189 w 274"/>
                  <a:gd name="T61" fmla="*/ 7 h 221"/>
                  <a:gd name="T62" fmla="*/ 163 w 274"/>
                  <a:gd name="T63" fmla="*/ 2 h 221"/>
                  <a:gd name="T64" fmla="*/ 137 w 274"/>
                  <a:gd name="T65" fmla="*/ 0 h 221"/>
                  <a:gd name="T66" fmla="*/ 62 w 274"/>
                  <a:gd name="T67" fmla="*/ 79 h 221"/>
                  <a:gd name="T68" fmla="*/ 60 w 274"/>
                  <a:gd name="T69" fmla="*/ 78 h 221"/>
                  <a:gd name="T70" fmla="*/ 56 w 274"/>
                  <a:gd name="T71" fmla="*/ 74 h 221"/>
                  <a:gd name="T72" fmla="*/ 54 w 274"/>
                  <a:gd name="T73" fmla="*/ 71 h 221"/>
                  <a:gd name="T74" fmla="*/ 56 w 274"/>
                  <a:gd name="T75" fmla="*/ 69 h 221"/>
                  <a:gd name="T76" fmla="*/ 60 w 274"/>
                  <a:gd name="T77" fmla="*/ 65 h 221"/>
                  <a:gd name="T78" fmla="*/ 62 w 274"/>
                  <a:gd name="T79" fmla="*/ 64 h 221"/>
                  <a:gd name="T80" fmla="*/ 210 w 274"/>
                  <a:gd name="T81" fmla="*/ 64 h 221"/>
                  <a:gd name="T82" fmla="*/ 215 w 274"/>
                  <a:gd name="T83" fmla="*/ 66 h 221"/>
                  <a:gd name="T84" fmla="*/ 217 w 274"/>
                  <a:gd name="T85" fmla="*/ 71 h 221"/>
                  <a:gd name="T86" fmla="*/ 217 w 274"/>
                  <a:gd name="T87" fmla="*/ 71 h 221"/>
                  <a:gd name="T88" fmla="*/ 215 w 274"/>
                  <a:gd name="T89" fmla="*/ 76 h 221"/>
                  <a:gd name="T90" fmla="*/ 210 w 274"/>
                  <a:gd name="T91" fmla="*/ 79 h 221"/>
                  <a:gd name="T92" fmla="*/ 62 w 274"/>
                  <a:gd name="T93" fmla="*/ 79 h 221"/>
                  <a:gd name="T94" fmla="*/ 62 w 274"/>
                  <a:gd name="T95" fmla="*/ 124 h 221"/>
                  <a:gd name="T96" fmla="*/ 60 w 274"/>
                  <a:gd name="T97" fmla="*/ 124 h 221"/>
                  <a:gd name="T98" fmla="*/ 56 w 274"/>
                  <a:gd name="T99" fmla="*/ 119 h 221"/>
                  <a:gd name="T100" fmla="*/ 54 w 274"/>
                  <a:gd name="T101" fmla="*/ 116 h 221"/>
                  <a:gd name="T102" fmla="*/ 56 w 274"/>
                  <a:gd name="T103" fmla="*/ 113 h 221"/>
                  <a:gd name="T104" fmla="*/ 60 w 274"/>
                  <a:gd name="T105" fmla="*/ 110 h 221"/>
                  <a:gd name="T106" fmla="*/ 62 w 274"/>
                  <a:gd name="T107" fmla="*/ 109 h 221"/>
                  <a:gd name="T108" fmla="*/ 155 w 274"/>
                  <a:gd name="T109" fmla="*/ 109 h 221"/>
                  <a:gd name="T110" fmla="*/ 160 w 274"/>
                  <a:gd name="T111" fmla="*/ 111 h 221"/>
                  <a:gd name="T112" fmla="*/ 162 w 274"/>
                  <a:gd name="T113" fmla="*/ 116 h 221"/>
                  <a:gd name="T114" fmla="*/ 162 w 274"/>
                  <a:gd name="T115" fmla="*/ 116 h 221"/>
                  <a:gd name="T116" fmla="*/ 160 w 274"/>
                  <a:gd name="T117" fmla="*/ 121 h 221"/>
                  <a:gd name="T118" fmla="*/ 155 w 274"/>
                  <a:gd name="T119" fmla="*/ 124 h 221"/>
                  <a:gd name="T120" fmla="*/ 62 w 274"/>
                  <a:gd name="T121" fmla="*/ 124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74" h="221">
                    <a:moveTo>
                      <a:pt x="137" y="0"/>
                    </a:moveTo>
                    <a:lnTo>
                      <a:pt x="137" y="0"/>
                    </a:lnTo>
                    <a:lnTo>
                      <a:pt x="122" y="0"/>
                    </a:lnTo>
                    <a:lnTo>
                      <a:pt x="109" y="2"/>
                    </a:lnTo>
                    <a:lnTo>
                      <a:pt x="96" y="4"/>
                    </a:lnTo>
                    <a:lnTo>
                      <a:pt x="83" y="7"/>
                    </a:lnTo>
                    <a:lnTo>
                      <a:pt x="71" y="11"/>
                    </a:lnTo>
                    <a:lnTo>
                      <a:pt x="60" y="16"/>
                    </a:lnTo>
                    <a:lnTo>
                      <a:pt x="49" y="21"/>
                    </a:lnTo>
                    <a:lnTo>
                      <a:pt x="40" y="27"/>
                    </a:lnTo>
                    <a:lnTo>
                      <a:pt x="31" y="34"/>
                    </a:lnTo>
                    <a:lnTo>
                      <a:pt x="23" y="41"/>
                    </a:lnTo>
                    <a:lnTo>
                      <a:pt x="16" y="48"/>
                    </a:lnTo>
                    <a:lnTo>
                      <a:pt x="10" y="57"/>
                    </a:lnTo>
                    <a:lnTo>
                      <a:pt x="5" y="65"/>
                    </a:lnTo>
                    <a:lnTo>
                      <a:pt x="2" y="74"/>
                    </a:lnTo>
                    <a:lnTo>
                      <a:pt x="0" y="8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1" y="105"/>
                    </a:lnTo>
                    <a:lnTo>
                      <a:pt x="4" y="117"/>
                    </a:lnTo>
                    <a:lnTo>
                      <a:pt x="9" y="128"/>
                    </a:lnTo>
                    <a:lnTo>
                      <a:pt x="16" y="138"/>
                    </a:lnTo>
                    <a:lnTo>
                      <a:pt x="26" y="148"/>
                    </a:lnTo>
                    <a:lnTo>
                      <a:pt x="36" y="156"/>
                    </a:lnTo>
                    <a:lnTo>
                      <a:pt x="48" y="165"/>
                    </a:lnTo>
                    <a:lnTo>
                      <a:pt x="62" y="172"/>
                    </a:lnTo>
                    <a:lnTo>
                      <a:pt x="46" y="221"/>
                    </a:lnTo>
                    <a:lnTo>
                      <a:pt x="108" y="184"/>
                    </a:lnTo>
                    <a:lnTo>
                      <a:pt x="108" y="184"/>
                    </a:lnTo>
                    <a:lnTo>
                      <a:pt x="121" y="186"/>
                    </a:lnTo>
                    <a:lnTo>
                      <a:pt x="137" y="186"/>
                    </a:lnTo>
                    <a:lnTo>
                      <a:pt x="137" y="186"/>
                    </a:lnTo>
                    <a:lnTo>
                      <a:pt x="150" y="186"/>
                    </a:lnTo>
                    <a:lnTo>
                      <a:pt x="163" y="184"/>
                    </a:lnTo>
                    <a:lnTo>
                      <a:pt x="177" y="182"/>
                    </a:lnTo>
                    <a:lnTo>
                      <a:pt x="189" y="179"/>
                    </a:lnTo>
                    <a:lnTo>
                      <a:pt x="202" y="175"/>
                    </a:lnTo>
                    <a:lnTo>
                      <a:pt x="213" y="171"/>
                    </a:lnTo>
                    <a:lnTo>
                      <a:pt x="223" y="165"/>
                    </a:lnTo>
                    <a:lnTo>
                      <a:pt x="233" y="160"/>
                    </a:lnTo>
                    <a:lnTo>
                      <a:pt x="242" y="152"/>
                    </a:lnTo>
                    <a:lnTo>
                      <a:pt x="250" y="145"/>
                    </a:lnTo>
                    <a:lnTo>
                      <a:pt x="257" y="138"/>
                    </a:lnTo>
                    <a:lnTo>
                      <a:pt x="262" y="130"/>
                    </a:lnTo>
                    <a:lnTo>
                      <a:pt x="267" y="120"/>
                    </a:lnTo>
                    <a:lnTo>
                      <a:pt x="270" y="112"/>
                    </a:lnTo>
                    <a:lnTo>
                      <a:pt x="273" y="103"/>
                    </a:lnTo>
                    <a:lnTo>
                      <a:pt x="274" y="93"/>
                    </a:lnTo>
                    <a:lnTo>
                      <a:pt x="274" y="93"/>
                    </a:lnTo>
                    <a:lnTo>
                      <a:pt x="273" y="83"/>
                    </a:lnTo>
                    <a:lnTo>
                      <a:pt x="270" y="74"/>
                    </a:lnTo>
                    <a:lnTo>
                      <a:pt x="267" y="65"/>
                    </a:lnTo>
                    <a:lnTo>
                      <a:pt x="262" y="57"/>
                    </a:lnTo>
                    <a:lnTo>
                      <a:pt x="257" y="48"/>
                    </a:lnTo>
                    <a:lnTo>
                      <a:pt x="250" y="41"/>
                    </a:lnTo>
                    <a:lnTo>
                      <a:pt x="242" y="34"/>
                    </a:lnTo>
                    <a:lnTo>
                      <a:pt x="233" y="27"/>
                    </a:lnTo>
                    <a:lnTo>
                      <a:pt x="223" y="21"/>
                    </a:lnTo>
                    <a:lnTo>
                      <a:pt x="213" y="16"/>
                    </a:lnTo>
                    <a:lnTo>
                      <a:pt x="202" y="11"/>
                    </a:lnTo>
                    <a:lnTo>
                      <a:pt x="189" y="7"/>
                    </a:lnTo>
                    <a:lnTo>
                      <a:pt x="177" y="4"/>
                    </a:lnTo>
                    <a:lnTo>
                      <a:pt x="163" y="2"/>
                    </a:lnTo>
                    <a:lnTo>
                      <a:pt x="150" y="0"/>
                    </a:lnTo>
                    <a:lnTo>
                      <a:pt x="137" y="0"/>
                    </a:lnTo>
                    <a:lnTo>
                      <a:pt x="137" y="0"/>
                    </a:lnTo>
                    <a:close/>
                    <a:moveTo>
                      <a:pt x="62" y="79"/>
                    </a:moveTo>
                    <a:lnTo>
                      <a:pt x="62" y="79"/>
                    </a:lnTo>
                    <a:lnTo>
                      <a:pt x="60" y="78"/>
                    </a:lnTo>
                    <a:lnTo>
                      <a:pt x="57" y="76"/>
                    </a:lnTo>
                    <a:lnTo>
                      <a:pt x="56" y="74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60" y="65"/>
                    </a:lnTo>
                    <a:lnTo>
                      <a:pt x="62" y="64"/>
                    </a:lnTo>
                    <a:lnTo>
                      <a:pt x="62" y="64"/>
                    </a:lnTo>
                    <a:lnTo>
                      <a:pt x="210" y="64"/>
                    </a:lnTo>
                    <a:lnTo>
                      <a:pt x="210" y="64"/>
                    </a:lnTo>
                    <a:lnTo>
                      <a:pt x="213" y="65"/>
                    </a:lnTo>
                    <a:lnTo>
                      <a:pt x="215" y="66"/>
                    </a:lnTo>
                    <a:lnTo>
                      <a:pt x="217" y="69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4"/>
                    </a:lnTo>
                    <a:lnTo>
                      <a:pt x="215" y="76"/>
                    </a:lnTo>
                    <a:lnTo>
                      <a:pt x="213" y="78"/>
                    </a:lnTo>
                    <a:lnTo>
                      <a:pt x="210" y="79"/>
                    </a:lnTo>
                    <a:lnTo>
                      <a:pt x="210" y="79"/>
                    </a:lnTo>
                    <a:lnTo>
                      <a:pt x="62" y="79"/>
                    </a:lnTo>
                    <a:lnTo>
                      <a:pt x="62" y="79"/>
                    </a:lnTo>
                    <a:close/>
                    <a:moveTo>
                      <a:pt x="62" y="124"/>
                    </a:moveTo>
                    <a:lnTo>
                      <a:pt x="62" y="124"/>
                    </a:lnTo>
                    <a:lnTo>
                      <a:pt x="60" y="124"/>
                    </a:lnTo>
                    <a:lnTo>
                      <a:pt x="57" y="121"/>
                    </a:lnTo>
                    <a:lnTo>
                      <a:pt x="56" y="119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6" y="113"/>
                    </a:lnTo>
                    <a:lnTo>
                      <a:pt x="57" y="111"/>
                    </a:lnTo>
                    <a:lnTo>
                      <a:pt x="60" y="110"/>
                    </a:lnTo>
                    <a:lnTo>
                      <a:pt x="62" y="109"/>
                    </a:lnTo>
                    <a:lnTo>
                      <a:pt x="62" y="109"/>
                    </a:lnTo>
                    <a:lnTo>
                      <a:pt x="155" y="109"/>
                    </a:lnTo>
                    <a:lnTo>
                      <a:pt x="155" y="109"/>
                    </a:lnTo>
                    <a:lnTo>
                      <a:pt x="158" y="110"/>
                    </a:lnTo>
                    <a:lnTo>
                      <a:pt x="160" y="111"/>
                    </a:lnTo>
                    <a:lnTo>
                      <a:pt x="161" y="113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1" y="119"/>
                    </a:lnTo>
                    <a:lnTo>
                      <a:pt x="160" y="121"/>
                    </a:lnTo>
                    <a:lnTo>
                      <a:pt x="158" y="124"/>
                    </a:lnTo>
                    <a:lnTo>
                      <a:pt x="155" y="124"/>
                    </a:lnTo>
                    <a:lnTo>
                      <a:pt x="155" y="124"/>
                    </a:lnTo>
                    <a:lnTo>
                      <a:pt x="62" y="124"/>
                    </a:lnTo>
                    <a:lnTo>
                      <a:pt x="62" y="1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5" name="Freeform 226"/>
              <p:cNvSpPr>
                <a:spLocks/>
              </p:cNvSpPr>
              <p:nvPr/>
            </p:nvSpPr>
            <p:spPr bwMode="auto">
              <a:xfrm>
                <a:off x="409" y="1591"/>
                <a:ext cx="233" cy="212"/>
              </a:xfrm>
              <a:custGeom>
                <a:avLst/>
                <a:gdLst>
                  <a:gd name="T0" fmla="*/ 131 w 233"/>
                  <a:gd name="T1" fmla="*/ 158 h 212"/>
                  <a:gd name="T2" fmla="*/ 110 w 233"/>
                  <a:gd name="T3" fmla="*/ 158 h 212"/>
                  <a:gd name="T4" fmla="*/ 47 w 233"/>
                  <a:gd name="T5" fmla="*/ 212 h 212"/>
                  <a:gd name="T6" fmla="*/ 53 w 233"/>
                  <a:gd name="T7" fmla="*/ 158 h 212"/>
                  <a:gd name="T8" fmla="*/ 40 w 233"/>
                  <a:gd name="T9" fmla="*/ 158 h 212"/>
                  <a:gd name="T10" fmla="*/ 40 w 233"/>
                  <a:gd name="T11" fmla="*/ 158 h 212"/>
                  <a:gd name="T12" fmla="*/ 32 w 233"/>
                  <a:gd name="T13" fmla="*/ 158 h 212"/>
                  <a:gd name="T14" fmla="*/ 25 w 233"/>
                  <a:gd name="T15" fmla="*/ 155 h 212"/>
                  <a:gd name="T16" fmla="*/ 17 w 233"/>
                  <a:gd name="T17" fmla="*/ 151 h 212"/>
                  <a:gd name="T18" fmla="*/ 12 w 233"/>
                  <a:gd name="T19" fmla="*/ 146 h 212"/>
                  <a:gd name="T20" fmla="*/ 7 w 233"/>
                  <a:gd name="T21" fmla="*/ 140 h 212"/>
                  <a:gd name="T22" fmla="*/ 3 w 233"/>
                  <a:gd name="T23" fmla="*/ 133 h 212"/>
                  <a:gd name="T24" fmla="*/ 1 w 233"/>
                  <a:gd name="T25" fmla="*/ 126 h 212"/>
                  <a:gd name="T26" fmla="*/ 0 w 233"/>
                  <a:gd name="T27" fmla="*/ 118 h 212"/>
                  <a:gd name="T28" fmla="*/ 0 w 233"/>
                  <a:gd name="T29" fmla="*/ 41 h 212"/>
                  <a:gd name="T30" fmla="*/ 0 w 233"/>
                  <a:gd name="T31" fmla="*/ 41 h 212"/>
                  <a:gd name="T32" fmla="*/ 1 w 233"/>
                  <a:gd name="T33" fmla="*/ 33 h 212"/>
                  <a:gd name="T34" fmla="*/ 3 w 233"/>
                  <a:gd name="T35" fmla="*/ 25 h 212"/>
                  <a:gd name="T36" fmla="*/ 7 w 233"/>
                  <a:gd name="T37" fmla="*/ 19 h 212"/>
                  <a:gd name="T38" fmla="*/ 12 w 233"/>
                  <a:gd name="T39" fmla="*/ 13 h 212"/>
                  <a:gd name="T40" fmla="*/ 17 w 233"/>
                  <a:gd name="T41" fmla="*/ 7 h 212"/>
                  <a:gd name="T42" fmla="*/ 25 w 233"/>
                  <a:gd name="T43" fmla="*/ 3 h 212"/>
                  <a:gd name="T44" fmla="*/ 32 w 233"/>
                  <a:gd name="T45" fmla="*/ 1 h 212"/>
                  <a:gd name="T46" fmla="*/ 40 w 233"/>
                  <a:gd name="T47" fmla="*/ 0 h 212"/>
                  <a:gd name="T48" fmla="*/ 192 w 233"/>
                  <a:gd name="T49" fmla="*/ 0 h 212"/>
                  <a:gd name="T50" fmla="*/ 192 w 233"/>
                  <a:gd name="T51" fmla="*/ 0 h 212"/>
                  <a:gd name="T52" fmla="*/ 200 w 233"/>
                  <a:gd name="T53" fmla="*/ 1 h 212"/>
                  <a:gd name="T54" fmla="*/ 209 w 233"/>
                  <a:gd name="T55" fmla="*/ 3 h 212"/>
                  <a:gd name="T56" fmla="*/ 215 w 233"/>
                  <a:gd name="T57" fmla="*/ 7 h 212"/>
                  <a:gd name="T58" fmla="*/ 221 w 233"/>
                  <a:gd name="T59" fmla="*/ 13 h 212"/>
                  <a:gd name="T60" fmla="*/ 226 w 233"/>
                  <a:gd name="T61" fmla="*/ 19 h 212"/>
                  <a:gd name="T62" fmla="*/ 230 w 233"/>
                  <a:gd name="T63" fmla="*/ 25 h 212"/>
                  <a:gd name="T64" fmla="*/ 232 w 233"/>
                  <a:gd name="T65" fmla="*/ 33 h 212"/>
                  <a:gd name="T66" fmla="*/ 233 w 233"/>
                  <a:gd name="T67" fmla="*/ 41 h 212"/>
                  <a:gd name="T68" fmla="*/ 233 w 233"/>
                  <a:gd name="T69" fmla="*/ 83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3" h="212">
                    <a:moveTo>
                      <a:pt x="131" y="158"/>
                    </a:moveTo>
                    <a:lnTo>
                      <a:pt x="110" y="158"/>
                    </a:lnTo>
                    <a:lnTo>
                      <a:pt x="47" y="212"/>
                    </a:lnTo>
                    <a:lnTo>
                      <a:pt x="53" y="158"/>
                    </a:lnTo>
                    <a:lnTo>
                      <a:pt x="40" y="158"/>
                    </a:lnTo>
                    <a:lnTo>
                      <a:pt x="40" y="158"/>
                    </a:lnTo>
                    <a:lnTo>
                      <a:pt x="32" y="158"/>
                    </a:lnTo>
                    <a:lnTo>
                      <a:pt x="25" y="155"/>
                    </a:lnTo>
                    <a:lnTo>
                      <a:pt x="17" y="151"/>
                    </a:lnTo>
                    <a:lnTo>
                      <a:pt x="12" y="146"/>
                    </a:lnTo>
                    <a:lnTo>
                      <a:pt x="7" y="140"/>
                    </a:lnTo>
                    <a:lnTo>
                      <a:pt x="3" y="133"/>
                    </a:lnTo>
                    <a:lnTo>
                      <a:pt x="1" y="126"/>
                    </a:lnTo>
                    <a:lnTo>
                      <a:pt x="0" y="118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33"/>
                    </a:lnTo>
                    <a:lnTo>
                      <a:pt x="3" y="25"/>
                    </a:lnTo>
                    <a:lnTo>
                      <a:pt x="7" y="19"/>
                    </a:lnTo>
                    <a:lnTo>
                      <a:pt x="12" y="13"/>
                    </a:lnTo>
                    <a:lnTo>
                      <a:pt x="17" y="7"/>
                    </a:lnTo>
                    <a:lnTo>
                      <a:pt x="25" y="3"/>
                    </a:lnTo>
                    <a:lnTo>
                      <a:pt x="32" y="1"/>
                    </a:lnTo>
                    <a:lnTo>
                      <a:pt x="40" y="0"/>
                    </a:lnTo>
                    <a:lnTo>
                      <a:pt x="192" y="0"/>
                    </a:lnTo>
                    <a:lnTo>
                      <a:pt x="192" y="0"/>
                    </a:lnTo>
                    <a:lnTo>
                      <a:pt x="200" y="1"/>
                    </a:lnTo>
                    <a:lnTo>
                      <a:pt x="209" y="3"/>
                    </a:lnTo>
                    <a:lnTo>
                      <a:pt x="215" y="7"/>
                    </a:lnTo>
                    <a:lnTo>
                      <a:pt x="221" y="13"/>
                    </a:lnTo>
                    <a:lnTo>
                      <a:pt x="226" y="19"/>
                    </a:lnTo>
                    <a:lnTo>
                      <a:pt x="230" y="25"/>
                    </a:lnTo>
                    <a:lnTo>
                      <a:pt x="232" y="33"/>
                    </a:lnTo>
                    <a:lnTo>
                      <a:pt x="233" y="41"/>
                    </a:lnTo>
                    <a:lnTo>
                      <a:pt x="233" y="8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6" name="Line 227"/>
              <p:cNvSpPr>
                <a:spLocks noChangeShapeType="1"/>
              </p:cNvSpPr>
              <p:nvPr/>
            </p:nvSpPr>
            <p:spPr bwMode="auto">
              <a:xfrm flipH="1">
                <a:off x="460" y="1634"/>
                <a:ext cx="131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7" name="Line 228"/>
              <p:cNvSpPr>
                <a:spLocks noChangeShapeType="1"/>
              </p:cNvSpPr>
              <p:nvPr/>
            </p:nvSpPr>
            <p:spPr bwMode="auto">
              <a:xfrm flipH="1">
                <a:off x="460" y="1679"/>
                <a:ext cx="62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8" name="Freeform 229"/>
              <p:cNvSpPr>
                <a:spLocks/>
              </p:cNvSpPr>
              <p:nvPr/>
            </p:nvSpPr>
            <p:spPr bwMode="auto">
              <a:xfrm>
                <a:off x="552" y="1685"/>
                <a:ext cx="200" cy="181"/>
              </a:xfrm>
              <a:custGeom>
                <a:avLst/>
                <a:gdLst>
                  <a:gd name="T0" fmla="*/ 35 w 200"/>
                  <a:gd name="T1" fmla="*/ 0 h 181"/>
                  <a:gd name="T2" fmla="*/ 165 w 200"/>
                  <a:gd name="T3" fmla="*/ 0 h 181"/>
                  <a:gd name="T4" fmla="*/ 165 w 200"/>
                  <a:gd name="T5" fmla="*/ 0 h 181"/>
                  <a:gd name="T6" fmla="*/ 173 w 200"/>
                  <a:gd name="T7" fmla="*/ 1 h 181"/>
                  <a:gd name="T8" fmla="*/ 179 w 200"/>
                  <a:gd name="T9" fmla="*/ 3 h 181"/>
                  <a:gd name="T10" fmla="*/ 185 w 200"/>
                  <a:gd name="T11" fmla="*/ 6 h 181"/>
                  <a:gd name="T12" fmla="*/ 190 w 200"/>
                  <a:gd name="T13" fmla="*/ 10 h 181"/>
                  <a:gd name="T14" fmla="*/ 194 w 200"/>
                  <a:gd name="T15" fmla="*/ 15 h 181"/>
                  <a:gd name="T16" fmla="*/ 197 w 200"/>
                  <a:gd name="T17" fmla="*/ 21 h 181"/>
                  <a:gd name="T18" fmla="*/ 199 w 200"/>
                  <a:gd name="T19" fmla="*/ 29 h 181"/>
                  <a:gd name="T20" fmla="*/ 200 w 200"/>
                  <a:gd name="T21" fmla="*/ 35 h 181"/>
                  <a:gd name="T22" fmla="*/ 200 w 200"/>
                  <a:gd name="T23" fmla="*/ 101 h 181"/>
                  <a:gd name="T24" fmla="*/ 200 w 200"/>
                  <a:gd name="T25" fmla="*/ 101 h 181"/>
                  <a:gd name="T26" fmla="*/ 199 w 200"/>
                  <a:gd name="T27" fmla="*/ 108 h 181"/>
                  <a:gd name="T28" fmla="*/ 197 w 200"/>
                  <a:gd name="T29" fmla="*/ 114 h 181"/>
                  <a:gd name="T30" fmla="*/ 194 w 200"/>
                  <a:gd name="T31" fmla="*/ 120 h 181"/>
                  <a:gd name="T32" fmla="*/ 190 w 200"/>
                  <a:gd name="T33" fmla="*/ 125 h 181"/>
                  <a:gd name="T34" fmla="*/ 185 w 200"/>
                  <a:gd name="T35" fmla="*/ 129 h 181"/>
                  <a:gd name="T36" fmla="*/ 179 w 200"/>
                  <a:gd name="T37" fmla="*/ 133 h 181"/>
                  <a:gd name="T38" fmla="*/ 173 w 200"/>
                  <a:gd name="T39" fmla="*/ 135 h 181"/>
                  <a:gd name="T40" fmla="*/ 165 w 200"/>
                  <a:gd name="T41" fmla="*/ 136 h 181"/>
                  <a:gd name="T42" fmla="*/ 146 w 200"/>
                  <a:gd name="T43" fmla="*/ 136 h 181"/>
                  <a:gd name="T44" fmla="*/ 151 w 200"/>
                  <a:gd name="T45" fmla="*/ 181 h 181"/>
                  <a:gd name="T46" fmla="*/ 98 w 200"/>
                  <a:gd name="T47" fmla="*/ 136 h 181"/>
                  <a:gd name="T48" fmla="*/ 35 w 200"/>
                  <a:gd name="T49" fmla="*/ 136 h 181"/>
                  <a:gd name="T50" fmla="*/ 35 w 200"/>
                  <a:gd name="T51" fmla="*/ 136 h 181"/>
                  <a:gd name="T52" fmla="*/ 28 w 200"/>
                  <a:gd name="T53" fmla="*/ 135 h 181"/>
                  <a:gd name="T54" fmla="*/ 21 w 200"/>
                  <a:gd name="T55" fmla="*/ 133 h 181"/>
                  <a:gd name="T56" fmla="*/ 15 w 200"/>
                  <a:gd name="T57" fmla="*/ 129 h 181"/>
                  <a:gd name="T58" fmla="*/ 10 w 200"/>
                  <a:gd name="T59" fmla="*/ 125 h 181"/>
                  <a:gd name="T60" fmla="*/ 6 w 200"/>
                  <a:gd name="T61" fmla="*/ 120 h 181"/>
                  <a:gd name="T62" fmla="*/ 3 w 200"/>
                  <a:gd name="T63" fmla="*/ 114 h 181"/>
                  <a:gd name="T64" fmla="*/ 1 w 200"/>
                  <a:gd name="T65" fmla="*/ 108 h 181"/>
                  <a:gd name="T66" fmla="*/ 0 w 200"/>
                  <a:gd name="T67" fmla="*/ 101 h 181"/>
                  <a:gd name="T68" fmla="*/ 0 w 200"/>
                  <a:gd name="T69" fmla="*/ 35 h 181"/>
                  <a:gd name="T70" fmla="*/ 0 w 200"/>
                  <a:gd name="T71" fmla="*/ 35 h 181"/>
                  <a:gd name="T72" fmla="*/ 1 w 200"/>
                  <a:gd name="T73" fmla="*/ 29 h 181"/>
                  <a:gd name="T74" fmla="*/ 3 w 200"/>
                  <a:gd name="T75" fmla="*/ 21 h 181"/>
                  <a:gd name="T76" fmla="*/ 6 w 200"/>
                  <a:gd name="T77" fmla="*/ 15 h 181"/>
                  <a:gd name="T78" fmla="*/ 10 w 200"/>
                  <a:gd name="T79" fmla="*/ 10 h 181"/>
                  <a:gd name="T80" fmla="*/ 15 w 200"/>
                  <a:gd name="T81" fmla="*/ 6 h 181"/>
                  <a:gd name="T82" fmla="*/ 21 w 200"/>
                  <a:gd name="T83" fmla="*/ 3 h 181"/>
                  <a:gd name="T84" fmla="*/ 28 w 200"/>
                  <a:gd name="T85" fmla="*/ 1 h 181"/>
                  <a:gd name="T86" fmla="*/ 35 w 200"/>
                  <a:gd name="T87" fmla="*/ 0 h 181"/>
                  <a:gd name="T88" fmla="*/ 35 w 200"/>
                  <a:gd name="T89" fmla="*/ 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00" h="181">
                    <a:moveTo>
                      <a:pt x="35" y="0"/>
                    </a:moveTo>
                    <a:lnTo>
                      <a:pt x="165" y="0"/>
                    </a:lnTo>
                    <a:lnTo>
                      <a:pt x="165" y="0"/>
                    </a:lnTo>
                    <a:lnTo>
                      <a:pt x="173" y="1"/>
                    </a:lnTo>
                    <a:lnTo>
                      <a:pt x="179" y="3"/>
                    </a:lnTo>
                    <a:lnTo>
                      <a:pt x="185" y="6"/>
                    </a:lnTo>
                    <a:lnTo>
                      <a:pt x="190" y="10"/>
                    </a:lnTo>
                    <a:lnTo>
                      <a:pt x="194" y="15"/>
                    </a:lnTo>
                    <a:lnTo>
                      <a:pt x="197" y="21"/>
                    </a:lnTo>
                    <a:lnTo>
                      <a:pt x="199" y="29"/>
                    </a:lnTo>
                    <a:lnTo>
                      <a:pt x="200" y="35"/>
                    </a:lnTo>
                    <a:lnTo>
                      <a:pt x="200" y="101"/>
                    </a:lnTo>
                    <a:lnTo>
                      <a:pt x="200" y="101"/>
                    </a:lnTo>
                    <a:lnTo>
                      <a:pt x="199" y="108"/>
                    </a:lnTo>
                    <a:lnTo>
                      <a:pt x="197" y="114"/>
                    </a:lnTo>
                    <a:lnTo>
                      <a:pt x="194" y="120"/>
                    </a:lnTo>
                    <a:lnTo>
                      <a:pt x="190" y="125"/>
                    </a:lnTo>
                    <a:lnTo>
                      <a:pt x="185" y="129"/>
                    </a:lnTo>
                    <a:lnTo>
                      <a:pt x="179" y="133"/>
                    </a:lnTo>
                    <a:lnTo>
                      <a:pt x="173" y="135"/>
                    </a:lnTo>
                    <a:lnTo>
                      <a:pt x="165" y="136"/>
                    </a:lnTo>
                    <a:lnTo>
                      <a:pt x="146" y="136"/>
                    </a:lnTo>
                    <a:lnTo>
                      <a:pt x="151" y="181"/>
                    </a:lnTo>
                    <a:lnTo>
                      <a:pt x="98" y="136"/>
                    </a:lnTo>
                    <a:lnTo>
                      <a:pt x="35" y="136"/>
                    </a:lnTo>
                    <a:lnTo>
                      <a:pt x="35" y="136"/>
                    </a:lnTo>
                    <a:lnTo>
                      <a:pt x="28" y="135"/>
                    </a:lnTo>
                    <a:lnTo>
                      <a:pt x="21" y="133"/>
                    </a:lnTo>
                    <a:lnTo>
                      <a:pt x="15" y="129"/>
                    </a:lnTo>
                    <a:lnTo>
                      <a:pt x="10" y="125"/>
                    </a:lnTo>
                    <a:lnTo>
                      <a:pt x="6" y="120"/>
                    </a:lnTo>
                    <a:lnTo>
                      <a:pt x="3" y="114"/>
                    </a:lnTo>
                    <a:lnTo>
                      <a:pt x="1" y="108"/>
                    </a:lnTo>
                    <a:lnTo>
                      <a:pt x="0" y="101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9"/>
                    </a:lnTo>
                    <a:lnTo>
                      <a:pt x="3" y="21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1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9" name="Line 230"/>
              <p:cNvSpPr>
                <a:spLocks noChangeShapeType="1"/>
              </p:cNvSpPr>
              <p:nvPr/>
            </p:nvSpPr>
            <p:spPr bwMode="auto">
              <a:xfrm flipH="1">
                <a:off x="587" y="1727"/>
                <a:ext cx="13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0" name="Line 231"/>
              <p:cNvSpPr>
                <a:spLocks noChangeShapeType="1"/>
              </p:cNvSpPr>
              <p:nvPr/>
            </p:nvSpPr>
            <p:spPr bwMode="auto">
              <a:xfrm flipH="1">
                <a:off x="587" y="1766"/>
                <a:ext cx="69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1" name="Freeform 232"/>
              <p:cNvSpPr>
                <a:spLocks/>
              </p:cNvSpPr>
              <p:nvPr/>
            </p:nvSpPr>
            <p:spPr bwMode="auto">
              <a:xfrm>
                <a:off x="5173" y="3053"/>
                <a:ext cx="89" cy="56"/>
              </a:xfrm>
              <a:custGeom>
                <a:avLst/>
                <a:gdLst>
                  <a:gd name="T0" fmla="*/ 0 w 89"/>
                  <a:gd name="T1" fmla="*/ 0 h 56"/>
                  <a:gd name="T2" fmla="*/ 1 w 89"/>
                  <a:gd name="T3" fmla="*/ 26 h 56"/>
                  <a:gd name="T4" fmla="*/ 1 w 89"/>
                  <a:gd name="T5" fmla="*/ 26 h 56"/>
                  <a:gd name="T6" fmla="*/ 2 w 89"/>
                  <a:gd name="T7" fmla="*/ 33 h 56"/>
                  <a:gd name="T8" fmla="*/ 4 w 89"/>
                  <a:gd name="T9" fmla="*/ 39 h 56"/>
                  <a:gd name="T10" fmla="*/ 7 w 89"/>
                  <a:gd name="T11" fmla="*/ 44 h 56"/>
                  <a:gd name="T12" fmla="*/ 11 w 89"/>
                  <a:gd name="T13" fmla="*/ 48 h 56"/>
                  <a:gd name="T14" fmla="*/ 15 w 89"/>
                  <a:gd name="T15" fmla="*/ 51 h 56"/>
                  <a:gd name="T16" fmla="*/ 20 w 89"/>
                  <a:gd name="T17" fmla="*/ 54 h 56"/>
                  <a:gd name="T18" fmla="*/ 26 w 89"/>
                  <a:gd name="T19" fmla="*/ 56 h 56"/>
                  <a:gd name="T20" fmla="*/ 32 w 89"/>
                  <a:gd name="T21" fmla="*/ 56 h 56"/>
                  <a:gd name="T22" fmla="*/ 56 w 89"/>
                  <a:gd name="T23" fmla="*/ 56 h 56"/>
                  <a:gd name="T24" fmla="*/ 56 w 89"/>
                  <a:gd name="T25" fmla="*/ 56 h 56"/>
                  <a:gd name="T26" fmla="*/ 62 w 89"/>
                  <a:gd name="T27" fmla="*/ 56 h 56"/>
                  <a:gd name="T28" fmla="*/ 68 w 89"/>
                  <a:gd name="T29" fmla="*/ 54 h 56"/>
                  <a:gd name="T30" fmla="*/ 73 w 89"/>
                  <a:gd name="T31" fmla="*/ 51 h 56"/>
                  <a:gd name="T32" fmla="*/ 78 w 89"/>
                  <a:gd name="T33" fmla="*/ 48 h 56"/>
                  <a:gd name="T34" fmla="*/ 82 w 89"/>
                  <a:gd name="T35" fmla="*/ 44 h 56"/>
                  <a:gd name="T36" fmla="*/ 85 w 89"/>
                  <a:gd name="T37" fmla="*/ 39 h 56"/>
                  <a:gd name="T38" fmla="*/ 86 w 89"/>
                  <a:gd name="T39" fmla="*/ 33 h 56"/>
                  <a:gd name="T40" fmla="*/ 87 w 89"/>
                  <a:gd name="T41" fmla="*/ 26 h 56"/>
                  <a:gd name="T42" fmla="*/ 89 w 89"/>
                  <a:gd name="T4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9" h="56">
                    <a:moveTo>
                      <a:pt x="0" y="0"/>
                    </a:moveTo>
                    <a:lnTo>
                      <a:pt x="1" y="26"/>
                    </a:lnTo>
                    <a:lnTo>
                      <a:pt x="1" y="26"/>
                    </a:lnTo>
                    <a:lnTo>
                      <a:pt x="2" y="33"/>
                    </a:lnTo>
                    <a:lnTo>
                      <a:pt x="4" y="39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1"/>
                    </a:lnTo>
                    <a:lnTo>
                      <a:pt x="20" y="54"/>
                    </a:lnTo>
                    <a:lnTo>
                      <a:pt x="26" y="56"/>
                    </a:lnTo>
                    <a:lnTo>
                      <a:pt x="32" y="56"/>
                    </a:lnTo>
                    <a:lnTo>
                      <a:pt x="56" y="56"/>
                    </a:lnTo>
                    <a:lnTo>
                      <a:pt x="56" y="56"/>
                    </a:lnTo>
                    <a:lnTo>
                      <a:pt x="62" y="56"/>
                    </a:lnTo>
                    <a:lnTo>
                      <a:pt x="68" y="54"/>
                    </a:lnTo>
                    <a:lnTo>
                      <a:pt x="73" y="51"/>
                    </a:lnTo>
                    <a:lnTo>
                      <a:pt x="78" y="48"/>
                    </a:lnTo>
                    <a:lnTo>
                      <a:pt x="82" y="44"/>
                    </a:lnTo>
                    <a:lnTo>
                      <a:pt x="85" y="39"/>
                    </a:lnTo>
                    <a:lnTo>
                      <a:pt x="86" y="33"/>
                    </a:lnTo>
                    <a:lnTo>
                      <a:pt x="87" y="26"/>
                    </a:lnTo>
                    <a:lnTo>
                      <a:pt x="8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2" name="Line 233"/>
              <p:cNvSpPr>
                <a:spLocks noChangeShapeType="1"/>
              </p:cNvSpPr>
              <p:nvPr/>
            </p:nvSpPr>
            <p:spPr bwMode="auto">
              <a:xfrm>
                <a:off x="5206" y="3089"/>
                <a:ext cx="22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3" name="Freeform 234"/>
              <p:cNvSpPr>
                <a:spLocks noEditPoints="1"/>
              </p:cNvSpPr>
              <p:nvPr/>
            </p:nvSpPr>
            <p:spPr bwMode="auto">
              <a:xfrm>
                <a:off x="5170" y="2940"/>
                <a:ext cx="95" cy="125"/>
              </a:xfrm>
              <a:custGeom>
                <a:avLst/>
                <a:gdLst>
                  <a:gd name="T0" fmla="*/ 92 w 95"/>
                  <a:gd name="T1" fmla="*/ 102 h 125"/>
                  <a:gd name="T2" fmla="*/ 92 w 95"/>
                  <a:gd name="T3" fmla="*/ 102 h 125"/>
                  <a:gd name="T4" fmla="*/ 83 w 95"/>
                  <a:gd name="T5" fmla="*/ 112 h 125"/>
                  <a:gd name="T6" fmla="*/ 73 w 95"/>
                  <a:gd name="T7" fmla="*/ 119 h 125"/>
                  <a:gd name="T8" fmla="*/ 60 w 95"/>
                  <a:gd name="T9" fmla="*/ 123 h 125"/>
                  <a:gd name="T10" fmla="*/ 47 w 95"/>
                  <a:gd name="T11" fmla="*/ 125 h 125"/>
                  <a:gd name="T12" fmla="*/ 41 w 95"/>
                  <a:gd name="T13" fmla="*/ 124 h 125"/>
                  <a:gd name="T14" fmla="*/ 27 w 95"/>
                  <a:gd name="T15" fmla="*/ 121 h 125"/>
                  <a:gd name="T16" fmla="*/ 16 w 95"/>
                  <a:gd name="T17" fmla="*/ 116 h 125"/>
                  <a:gd name="T18" fmla="*/ 7 w 95"/>
                  <a:gd name="T19" fmla="*/ 108 h 125"/>
                  <a:gd name="T20" fmla="*/ 3 w 95"/>
                  <a:gd name="T21" fmla="*/ 102 h 125"/>
                  <a:gd name="T22" fmla="*/ 0 w 95"/>
                  <a:gd name="T23" fmla="*/ 39 h 125"/>
                  <a:gd name="T24" fmla="*/ 2 w 95"/>
                  <a:gd name="T25" fmla="*/ 27 h 125"/>
                  <a:gd name="T26" fmla="*/ 7 w 95"/>
                  <a:gd name="T27" fmla="*/ 18 h 125"/>
                  <a:gd name="T28" fmla="*/ 16 w 95"/>
                  <a:gd name="T29" fmla="*/ 12 h 125"/>
                  <a:gd name="T30" fmla="*/ 28 w 95"/>
                  <a:gd name="T31" fmla="*/ 9 h 125"/>
                  <a:gd name="T32" fmla="*/ 62 w 95"/>
                  <a:gd name="T33" fmla="*/ 6 h 125"/>
                  <a:gd name="T34" fmla="*/ 62 w 95"/>
                  <a:gd name="T35" fmla="*/ 4 h 125"/>
                  <a:gd name="T36" fmla="*/ 66 w 95"/>
                  <a:gd name="T37" fmla="*/ 1 h 125"/>
                  <a:gd name="T38" fmla="*/ 68 w 95"/>
                  <a:gd name="T39" fmla="*/ 0 h 125"/>
                  <a:gd name="T40" fmla="*/ 73 w 95"/>
                  <a:gd name="T41" fmla="*/ 2 h 125"/>
                  <a:gd name="T42" fmla="*/ 75 w 95"/>
                  <a:gd name="T43" fmla="*/ 6 h 125"/>
                  <a:gd name="T44" fmla="*/ 75 w 95"/>
                  <a:gd name="T45" fmla="*/ 10 h 125"/>
                  <a:gd name="T46" fmla="*/ 83 w 95"/>
                  <a:gd name="T47" fmla="*/ 14 h 125"/>
                  <a:gd name="T48" fmla="*/ 90 w 95"/>
                  <a:gd name="T49" fmla="*/ 21 h 125"/>
                  <a:gd name="T50" fmla="*/ 94 w 95"/>
                  <a:gd name="T51" fmla="*/ 29 h 125"/>
                  <a:gd name="T52" fmla="*/ 95 w 95"/>
                  <a:gd name="T53" fmla="*/ 39 h 125"/>
                  <a:gd name="T54" fmla="*/ 66 w 95"/>
                  <a:gd name="T55" fmla="*/ 99 h 125"/>
                  <a:gd name="T56" fmla="*/ 71 w 95"/>
                  <a:gd name="T57" fmla="*/ 99 h 125"/>
                  <a:gd name="T58" fmla="*/ 76 w 95"/>
                  <a:gd name="T59" fmla="*/ 94 h 125"/>
                  <a:gd name="T60" fmla="*/ 77 w 95"/>
                  <a:gd name="T61" fmla="*/ 89 h 125"/>
                  <a:gd name="T62" fmla="*/ 79 w 95"/>
                  <a:gd name="T63" fmla="*/ 44 h 125"/>
                  <a:gd name="T64" fmla="*/ 76 w 95"/>
                  <a:gd name="T65" fmla="*/ 35 h 125"/>
                  <a:gd name="T66" fmla="*/ 72 w 95"/>
                  <a:gd name="T67" fmla="*/ 31 h 125"/>
                  <a:gd name="T68" fmla="*/ 28 w 95"/>
                  <a:gd name="T69" fmla="*/ 30 h 125"/>
                  <a:gd name="T70" fmla="*/ 23 w 95"/>
                  <a:gd name="T71" fmla="*/ 31 h 125"/>
                  <a:gd name="T72" fmla="*/ 19 w 95"/>
                  <a:gd name="T73" fmla="*/ 35 h 125"/>
                  <a:gd name="T74" fmla="*/ 15 w 95"/>
                  <a:gd name="T75" fmla="*/ 44 h 125"/>
                  <a:gd name="T76" fmla="*/ 17 w 95"/>
                  <a:gd name="T77" fmla="*/ 89 h 125"/>
                  <a:gd name="T78" fmla="*/ 18 w 95"/>
                  <a:gd name="T79" fmla="*/ 94 h 125"/>
                  <a:gd name="T80" fmla="*/ 23 w 95"/>
                  <a:gd name="T81" fmla="*/ 99 h 125"/>
                  <a:gd name="T82" fmla="*/ 66 w 95"/>
                  <a:gd name="T83" fmla="*/ 9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5" h="125">
                    <a:moveTo>
                      <a:pt x="95" y="39"/>
                    </a:move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88" y="108"/>
                    </a:lnTo>
                    <a:lnTo>
                      <a:pt x="83" y="112"/>
                    </a:lnTo>
                    <a:lnTo>
                      <a:pt x="78" y="116"/>
                    </a:lnTo>
                    <a:lnTo>
                      <a:pt x="73" y="119"/>
                    </a:lnTo>
                    <a:lnTo>
                      <a:pt x="66" y="121"/>
                    </a:lnTo>
                    <a:lnTo>
                      <a:pt x="60" y="123"/>
                    </a:lnTo>
                    <a:lnTo>
                      <a:pt x="54" y="124"/>
                    </a:lnTo>
                    <a:lnTo>
                      <a:pt x="47" y="125"/>
                    </a:lnTo>
                    <a:lnTo>
                      <a:pt x="47" y="125"/>
                    </a:lnTo>
                    <a:lnTo>
                      <a:pt x="41" y="124"/>
                    </a:lnTo>
                    <a:lnTo>
                      <a:pt x="34" y="123"/>
                    </a:lnTo>
                    <a:lnTo>
                      <a:pt x="27" y="121"/>
                    </a:lnTo>
                    <a:lnTo>
                      <a:pt x="22" y="119"/>
                    </a:lnTo>
                    <a:lnTo>
                      <a:pt x="16" y="116"/>
                    </a:lnTo>
                    <a:lnTo>
                      <a:pt x="11" y="112"/>
                    </a:lnTo>
                    <a:lnTo>
                      <a:pt x="7" y="108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0" y="34"/>
                    </a:lnTo>
                    <a:lnTo>
                      <a:pt x="2" y="27"/>
                    </a:lnTo>
                    <a:lnTo>
                      <a:pt x="4" y="22"/>
                    </a:lnTo>
                    <a:lnTo>
                      <a:pt x="7" y="18"/>
                    </a:lnTo>
                    <a:lnTo>
                      <a:pt x="12" y="14"/>
                    </a:lnTo>
                    <a:lnTo>
                      <a:pt x="16" y="12"/>
                    </a:lnTo>
                    <a:lnTo>
                      <a:pt x="22" y="10"/>
                    </a:lnTo>
                    <a:lnTo>
                      <a:pt x="28" y="9"/>
                    </a:lnTo>
                    <a:lnTo>
                      <a:pt x="62" y="9"/>
                    </a:lnTo>
                    <a:lnTo>
                      <a:pt x="62" y="6"/>
                    </a:lnTo>
                    <a:lnTo>
                      <a:pt x="62" y="6"/>
                    </a:lnTo>
                    <a:lnTo>
                      <a:pt x="62" y="4"/>
                    </a:lnTo>
                    <a:lnTo>
                      <a:pt x="64" y="2"/>
                    </a:lnTo>
                    <a:lnTo>
                      <a:pt x="66" y="1"/>
                    </a:lnTo>
                    <a:lnTo>
                      <a:pt x="68" y="0"/>
                    </a:lnTo>
                    <a:lnTo>
                      <a:pt x="68" y="0"/>
                    </a:lnTo>
                    <a:lnTo>
                      <a:pt x="71" y="1"/>
                    </a:lnTo>
                    <a:lnTo>
                      <a:pt x="73" y="2"/>
                    </a:lnTo>
                    <a:lnTo>
                      <a:pt x="74" y="4"/>
                    </a:lnTo>
                    <a:lnTo>
                      <a:pt x="75" y="6"/>
                    </a:lnTo>
                    <a:lnTo>
                      <a:pt x="75" y="10"/>
                    </a:lnTo>
                    <a:lnTo>
                      <a:pt x="75" y="10"/>
                    </a:lnTo>
                    <a:lnTo>
                      <a:pt x="79" y="12"/>
                    </a:lnTo>
                    <a:lnTo>
                      <a:pt x="83" y="14"/>
                    </a:lnTo>
                    <a:lnTo>
                      <a:pt x="87" y="17"/>
                    </a:lnTo>
                    <a:lnTo>
                      <a:pt x="90" y="21"/>
                    </a:lnTo>
                    <a:lnTo>
                      <a:pt x="92" y="25"/>
                    </a:lnTo>
                    <a:lnTo>
                      <a:pt x="94" y="29"/>
                    </a:lnTo>
                    <a:lnTo>
                      <a:pt x="95" y="35"/>
                    </a:lnTo>
                    <a:lnTo>
                      <a:pt x="95" y="39"/>
                    </a:lnTo>
                    <a:lnTo>
                      <a:pt x="95" y="39"/>
                    </a:lnTo>
                    <a:close/>
                    <a:moveTo>
                      <a:pt x="66" y="99"/>
                    </a:moveTo>
                    <a:lnTo>
                      <a:pt x="66" y="99"/>
                    </a:lnTo>
                    <a:lnTo>
                      <a:pt x="71" y="99"/>
                    </a:lnTo>
                    <a:lnTo>
                      <a:pt x="74" y="97"/>
                    </a:lnTo>
                    <a:lnTo>
                      <a:pt x="76" y="94"/>
                    </a:lnTo>
                    <a:lnTo>
                      <a:pt x="77" y="89"/>
                    </a:lnTo>
                    <a:lnTo>
                      <a:pt x="77" y="89"/>
                    </a:lnTo>
                    <a:lnTo>
                      <a:pt x="79" y="44"/>
                    </a:lnTo>
                    <a:lnTo>
                      <a:pt x="79" y="44"/>
                    </a:lnTo>
                    <a:lnTo>
                      <a:pt x="78" y="39"/>
                    </a:lnTo>
                    <a:lnTo>
                      <a:pt x="76" y="35"/>
                    </a:lnTo>
                    <a:lnTo>
                      <a:pt x="76" y="35"/>
                    </a:lnTo>
                    <a:lnTo>
                      <a:pt x="72" y="31"/>
                    </a:lnTo>
                    <a:lnTo>
                      <a:pt x="66" y="30"/>
                    </a:lnTo>
                    <a:lnTo>
                      <a:pt x="28" y="30"/>
                    </a:lnTo>
                    <a:lnTo>
                      <a:pt x="28" y="30"/>
                    </a:lnTo>
                    <a:lnTo>
                      <a:pt x="23" y="31"/>
                    </a:lnTo>
                    <a:lnTo>
                      <a:pt x="19" y="35"/>
                    </a:lnTo>
                    <a:lnTo>
                      <a:pt x="19" y="35"/>
                    </a:lnTo>
                    <a:lnTo>
                      <a:pt x="16" y="39"/>
                    </a:lnTo>
                    <a:lnTo>
                      <a:pt x="15" y="44"/>
                    </a:lnTo>
                    <a:lnTo>
                      <a:pt x="15" y="44"/>
                    </a:lnTo>
                    <a:lnTo>
                      <a:pt x="17" y="89"/>
                    </a:lnTo>
                    <a:lnTo>
                      <a:pt x="17" y="89"/>
                    </a:lnTo>
                    <a:lnTo>
                      <a:pt x="18" y="94"/>
                    </a:lnTo>
                    <a:lnTo>
                      <a:pt x="20" y="97"/>
                    </a:lnTo>
                    <a:lnTo>
                      <a:pt x="23" y="99"/>
                    </a:lnTo>
                    <a:lnTo>
                      <a:pt x="28" y="99"/>
                    </a:lnTo>
                    <a:lnTo>
                      <a:pt x="66" y="9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4" name="Freeform 235"/>
              <p:cNvSpPr>
                <a:spLocks/>
              </p:cNvSpPr>
              <p:nvPr/>
            </p:nvSpPr>
            <p:spPr bwMode="auto">
              <a:xfrm>
                <a:off x="2027" y="57"/>
                <a:ext cx="79" cy="80"/>
              </a:xfrm>
              <a:custGeom>
                <a:avLst/>
                <a:gdLst>
                  <a:gd name="T0" fmla="*/ 0 w 79"/>
                  <a:gd name="T1" fmla="*/ 40 h 80"/>
                  <a:gd name="T2" fmla="*/ 0 w 79"/>
                  <a:gd name="T3" fmla="*/ 40 h 80"/>
                  <a:gd name="T4" fmla="*/ 0 w 79"/>
                  <a:gd name="T5" fmla="*/ 32 h 80"/>
                  <a:gd name="T6" fmla="*/ 3 w 79"/>
                  <a:gd name="T7" fmla="*/ 24 h 80"/>
                  <a:gd name="T8" fmla="*/ 6 w 79"/>
                  <a:gd name="T9" fmla="*/ 17 h 80"/>
                  <a:gd name="T10" fmla="*/ 11 w 79"/>
                  <a:gd name="T11" fmla="*/ 11 h 80"/>
                  <a:gd name="T12" fmla="*/ 17 w 79"/>
                  <a:gd name="T13" fmla="*/ 6 h 80"/>
                  <a:gd name="T14" fmla="*/ 23 w 79"/>
                  <a:gd name="T15" fmla="*/ 3 h 80"/>
                  <a:gd name="T16" fmla="*/ 31 w 79"/>
                  <a:gd name="T17" fmla="*/ 1 h 80"/>
                  <a:gd name="T18" fmla="*/ 40 w 79"/>
                  <a:gd name="T19" fmla="*/ 0 h 80"/>
                  <a:gd name="T20" fmla="*/ 40 w 79"/>
                  <a:gd name="T21" fmla="*/ 0 h 80"/>
                  <a:gd name="T22" fmla="*/ 47 w 79"/>
                  <a:gd name="T23" fmla="*/ 1 h 80"/>
                  <a:gd name="T24" fmla="*/ 55 w 79"/>
                  <a:gd name="T25" fmla="*/ 3 h 80"/>
                  <a:gd name="T26" fmla="*/ 61 w 79"/>
                  <a:gd name="T27" fmla="*/ 6 h 80"/>
                  <a:gd name="T28" fmla="*/ 67 w 79"/>
                  <a:gd name="T29" fmla="*/ 11 h 80"/>
                  <a:gd name="T30" fmla="*/ 73 w 79"/>
                  <a:gd name="T31" fmla="*/ 17 h 80"/>
                  <a:gd name="T32" fmla="*/ 76 w 79"/>
                  <a:gd name="T33" fmla="*/ 24 h 80"/>
                  <a:gd name="T34" fmla="*/ 79 w 79"/>
                  <a:gd name="T35" fmla="*/ 32 h 80"/>
                  <a:gd name="T36" fmla="*/ 79 w 79"/>
                  <a:gd name="T37" fmla="*/ 40 h 80"/>
                  <a:gd name="T38" fmla="*/ 79 w 79"/>
                  <a:gd name="T39" fmla="*/ 40 h 80"/>
                  <a:gd name="T40" fmla="*/ 79 w 79"/>
                  <a:gd name="T41" fmla="*/ 48 h 80"/>
                  <a:gd name="T42" fmla="*/ 76 w 79"/>
                  <a:gd name="T43" fmla="*/ 55 h 80"/>
                  <a:gd name="T44" fmla="*/ 73 w 79"/>
                  <a:gd name="T45" fmla="*/ 63 h 80"/>
                  <a:gd name="T46" fmla="*/ 67 w 79"/>
                  <a:gd name="T47" fmla="*/ 68 h 80"/>
                  <a:gd name="T48" fmla="*/ 61 w 79"/>
                  <a:gd name="T49" fmla="*/ 73 h 80"/>
                  <a:gd name="T50" fmla="*/ 55 w 79"/>
                  <a:gd name="T51" fmla="*/ 77 h 80"/>
                  <a:gd name="T52" fmla="*/ 47 w 79"/>
                  <a:gd name="T53" fmla="*/ 79 h 80"/>
                  <a:gd name="T54" fmla="*/ 40 w 79"/>
                  <a:gd name="T55" fmla="*/ 80 h 80"/>
                  <a:gd name="T56" fmla="*/ 40 w 79"/>
                  <a:gd name="T57" fmla="*/ 80 h 80"/>
                  <a:gd name="T58" fmla="*/ 31 w 79"/>
                  <a:gd name="T59" fmla="*/ 79 h 80"/>
                  <a:gd name="T60" fmla="*/ 23 w 79"/>
                  <a:gd name="T61" fmla="*/ 77 h 80"/>
                  <a:gd name="T62" fmla="*/ 17 w 79"/>
                  <a:gd name="T63" fmla="*/ 73 h 80"/>
                  <a:gd name="T64" fmla="*/ 11 w 79"/>
                  <a:gd name="T65" fmla="*/ 68 h 80"/>
                  <a:gd name="T66" fmla="*/ 6 w 79"/>
                  <a:gd name="T67" fmla="*/ 63 h 80"/>
                  <a:gd name="T68" fmla="*/ 3 w 79"/>
                  <a:gd name="T69" fmla="*/ 55 h 80"/>
                  <a:gd name="T70" fmla="*/ 0 w 79"/>
                  <a:gd name="T71" fmla="*/ 48 h 80"/>
                  <a:gd name="T72" fmla="*/ 0 w 79"/>
                  <a:gd name="T73" fmla="*/ 40 h 80"/>
                  <a:gd name="T74" fmla="*/ 0 w 79"/>
                  <a:gd name="T75" fmla="*/ 4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9" h="80">
                    <a:moveTo>
                      <a:pt x="0" y="40"/>
                    </a:moveTo>
                    <a:lnTo>
                      <a:pt x="0" y="40"/>
                    </a:lnTo>
                    <a:lnTo>
                      <a:pt x="0" y="32"/>
                    </a:lnTo>
                    <a:lnTo>
                      <a:pt x="3" y="24"/>
                    </a:lnTo>
                    <a:lnTo>
                      <a:pt x="6" y="17"/>
                    </a:lnTo>
                    <a:lnTo>
                      <a:pt x="11" y="11"/>
                    </a:lnTo>
                    <a:lnTo>
                      <a:pt x="17" y="6"/>
                    </a:lnTo>
                    <a:lnTo>
                      <a:pt x="23" y="3"/>
                    </a:lnTo>
                    <a:lnTo>
                      <a:pt x="31" y="1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7" y="1"/>
                    </a:lnTo>
                    <a:lnTo>
                      <a:pt x="55" y="3"/>
                    </a:lnTo>
                    <a:lnTo>
                      <a:pt x="61" y="6"/>
                    </a:lnTo>
                    <a:lnTo>
                      <a:pt x="67" y="11"/>
                    </a:lnTo>
                    <a:lnTo>
                      <a:pt x="73" y="17"/>
                    </a:lnTo>
                    <a:lnTo>
                      <a:pt x="76" y="24"/>
                    </a:lnTo>
                    <a:lnTo>
                      <a:pt x="79" y="32"/>
                    </a:lnTo>
                    <a:lnTo>
                      <a:pt x="79" y="40"/>
                    </a:lnTo>
                    <a:lnTo>
                      <a:pt x="79" y="40"/>
                    </a:lnTo>
                    <a:lnTo>
                      <a:pt x="79" y="48"/>
                    </a:lnTo>
                    <a:lnTo>
                      <a:pt x="76" y="55"/>
                    </a:lnTo>
                    <a:lnTo>
                      <a:pt x="73" y="63"/>
                    </a:lnTo>
                    <a:lnTo>
                      <a:pt x="67" y="68"/>
                    </a:lnTo>
                    <a:lnTo>
                      <a:pt x="61" y="73"/>
                    </a:lnTo>
                    <a:lnTo>
                      <a:pt x="55" y="77"/>
                    </a:lnTo>
                    <a:lnTo>
                      <a:pt x="47" y="79"/>
                    </a:lnTo>
                    <a:lnTo>
                      <a:pt x="40" y="80"/>
                    </a:lnTo>
                    <a:lnTo>
                      <a:pt x="40" y="80"/>
                    </a:lnTo>
                    <a:lnTo>
                      <a:pt x="31" y="79"/>
                    </a:lnTo>
                    <a:lnTo>
                      <a:pt x="23" y="77"/>
                    </a:lnTo>
                    <a:lnTo>
                      <a:pt x="17" y="73"/>
                    </a:lnTo>
                    <a:lnTo>
                      <a:pt x="11" y="68"/>
                    </a:lnTo>
                    <a:lnTo>
                      <a:pt x="6" y="63"/>
                    </a:lnTo>
                    <a:lnTo>
                      <a:pt x="3" y="55"/>
                    </a:lnTo>
                    <a:lnTo>
                      <a:pt x="0" y="48"/>
                    </a:lnTo>
                    <a:lnTo>
                      <a:pt x="0" y="40"/>
                    </a:lnTo>
                    <a:lnTo>
                      <a:pt x="0" y="4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5" name="Freeform 236"/>
              <p:cNvSpPr>
                <a:spLocks/>
              </p:cNvSpPr>
              <p:nvPr/>
            </p:nvSpPr>
            <p:spPr bwMode="auto">
              <a:xfrm>
                <a:off x="1991" y="148"/>
                <a:ext cx="161" cy="54"/>
              </a:xfrm>
              <a:custGeom>
                <a:avLst/>
                <a:gdLst>
                  <a:gd name="T0" fmla="*/ 161 w 161"/>
                  <a:gd name="T1" fmla="*/ 54 h 54"/>
                  <a:gd name="T2" fmla="*/ 126 w 161"/>
                  <a:gd name="T3" fmla="*/ 54 h 54"/>
                  <a:gd name="T4" fmla="*/ 126 w 161"/>
                  <a:gd name="T5" fmla="*/ 54 h 54"/>
                  <a:gd name="T6" fmla="*/ 126 w 161"/>
                  <a:gd name="T7" fmla="*/ 30 h 54"/>
                  <a:gd name="T8" fmla="*/ 126 w 161"/>
                  <a:gd name="T9" fmla="*/ 21 h 54"/>
                  <a:gd name="T10" fmla="*/ 126 w 161"/>
                  <a:gd name="T11" fmla="*/ 21 h 54"/>
                  <a:gd name="T12" fmla="*/ 125 w 161"/>
                  <a:gd name="T13" fmla="*/ 17 h 54"/>
                  <a:gd name="T14" fmla="*/ 122 w 161"/>
                  <a:gd name="T15" fmla="*/ 13 h 54"/>
                  <a:gd name="T16" fmla="*/ 117 w 161"/>
                  <a:gd name="T17" fmla="*/ 10 h 54"/>
                  <a:gd name="T18" fmla="*/ 111 w 161"/>
                  <a:gd name="T19" fmla="*/ 7 h 54"/>
                  <a:gd name="T20" fmla="*/ 102 w 161"/>
                  <a:gd name="T21" fmla="*/ 4 h 54"/>
                  <a:gd name="T22" fmla="*/ 94 w 161"/>
                  <a:gd name="T23" fmla="*/ 2 h 54"/>
                  <a:gd name="T24" fmla="*/ 85 w 161"/>
                  <a:gd name="T25" fmla="*/ 1 h 54"/>
                  <a:gd name="T26" fmla="*/ 76 w 161"/>
                  <a:gd name="T27" fmla="*/ 0 h 54"/>
                  <a:gd name="T28" fmla="*/ 76 w 161"/>
                  <a:gd name="T29" fmla="*/ 0 h 54"/>
                  <a:gd name="T30" fmla="*/ 65 w 161"/>
                  <a:gd name="T31" fmla="*/ 1 h 54"/>
                  <a:gd name="T32" fmla="*/ 56 w 161"/>
                  <a:gd name="T33" fmla="*/ 2 h 54"/>
                  <a:gd name="T34" fmla="*/ 48 w 161"/>
                  <a:gd name="T35" fmla="*/ 4 h 54"/>
                  <a:gd name="T36" fmla="*/ 40 w 161"/>
                  <a:gd name="T37" fmla="*/ 7 h 54"/>
                  <a:gd name="T38" fmla="*/ 34 w 161"/>
                  <a:gd name="T39" fmla="*/ 10 h 54"/>
                  <a:gd name="T40" fmla="*/ 28 w 161"/>
                  <a:gd name="T41" fmla="*/ 13 h 54"/>
                  <a:gd name="T42" fmla="*/ 25 w 161"/>
                  <a:gd name="T43" fmla="*/ 17 h 54"/>
                  <a:gd name="T44" fmla="*/ 24 w 161"/>
                  <a:gd name="T45" fmla="*/ 21 h 54"/>
                  <a:gd name="T46" fmla="*/ 24 w 161"/>
                  <a:gd name="T47" fmla="*/ 21 h 54"/>
                  <a:gd name="T48" fmla="*/ 24 w 161"/>
                  <a:gd name="T49" fmla="*/ 30 h 54"/>
                  <a:gd name="T50" fmla="*/ 24 w 161"/>
                  <a:gd name="T51" fmla="*/ 54 h 54"/>
                  <a:gd name="T52" fmla="*/ 0 w 161"/>
                  <a:gd name="T53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1" h="54">
                    <a:moveTo>
                      <a:pt x="161" y="54"/>
                    </a:moveTo>
                    <a:lnTo>
                      <a:pt x="126" y="54"/>
                    </a:lnTo>
                    <a:lnTo>
                      <a:pt x="126" y="54"/>
                    </a:lnTo>
                    <a:lnTo>
                      <a:pt x="126" y="30"/>
                    </a:lnTo>
                    <a:lnTo>
                      <a:pt x="126" y="21"/>
                    </a:lnTo>
                    <a:lnTo>
                      <a:pt x="126" y="21"/>
                    </a:lnTo>
                    <a:lnTo>
                      <a:pt x="125" y="17"/>
                    </a:lnTo>
                    <a:lnTo>
                      <a:pt x="122" y="13"/>
                    </a:lnTo>
                    <a:lnTo>
                      <a:pt x="117" y="10"/>
                    </a:lnTo>
                    <a:lnTo>
                      <a:pt x="111" y="7"/>
                    </a:lnTo>
                    <a:lnTo>
                      <a:pt x="102" y="4"/>
                    </a:lnTo>
                    <a:lnTo>
                      <a:pt x="94" y="2"/>
                    </a:lnTo>
                    <a:lnTo>
                      <a:pt x="85" y="1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65" y="1"/>
                    </a:lnTo>
                    <a:lnTo>
                      <a:pt x="56" y="2"/>
                    </a:lnTo>
                    <a:lnTo>
                      <a:pt x="48" y="4"/>
                    </a:lnTo>
                    <a:lnTo>
                      <a:pt x="40" y="7"/>
                    </a:lnTo>
                    <a:lnTo>
                      <a:pt x="34" y="10"/>
                    </a:lnTo>
                    <a:lnTo>
                      <a:pt x="28" y="13"/>
                    </a:lnTo>
                    <a:lnTo>
                      <a:pt x="25" y="17"/>
                    </a:lnTo>
                    <a:lnTo>
                      <a:pt x="24" y="21"/>
                    </a:lnTo>
                    <a:lnTo>
                      <a:pt x="24" y="21"/>
                    </a:lnTo>
                    <a:lnTo>
                      <a:pt x="24" y="30"/>
                    </a:lnTo>
                    <a:lnTo>
                      <a:pt x="24" y="54"/>
                    </a:lnTo>
                    <a:lnTo>
                      <a:pt x="0" y="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6" name="Line 237"/>
              <p:cNvSpPr>
                <a:spLocks noChangeShapeType="1"/>
              </p:cNvSpPr>
              <p:nvPr/>
            </p:nvSpPr>
            <p:spPr bwMode="auto">
              <a:xfrm flipH="1">
                <a:off x="1821" y="202"/>
                <a:ext cx="27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7" name="Freeform 238"/>
              <p:cNvSpPr>
                <a:spLocks/>
              </p:cNvSpPr>
              <p:nvPr/>
            </p:nvSpPr>
            <p:spPr bwMode="auto">
              <a:xfrm>
                <a:off x="1873" y="31"/>
                <a:ext cx="92" cy="92"/>
              </a:xfrm>
              <a:custGeom>
                <a:avLst/>
                <a:gdLst>
                  <a:gd name="T0" fmla="*/ 0 w 92"/>
                  <a:gd name="T1" fmla="*/ 46 h 92"/>
                  <a:gd name="T2" fmla="*/ 0 w 92"/>
                  <a:gd name="T3" fmla="*/ 46 h 92"/>
                  <a:gd name="T4" fmla="*/ 1 w 92"/>
                  <a:gd name="T5" fmla="*/ 36 h 92"/>
                  <a:gd name="T6" fmla="*/ 3 w 92"/>
                  <a:gd name="T7" fmla="*/ 28 h 92"/>
                  <a:gd name="T8" fmla="*/ 9 w 92"/>
                  <a:gd name="T9" fmla="*/ 20 h 92"/>
                  <a:gd name="T10" fmla="*/ 14 w 92"/>
                  <a:gd name="T11" fmla="*/ 13 h 92"/>
                  <a:gd name="T12" fmla="*/ 21 w 92"/>
                  <a:gd name="T13" fmla="*/ 7 h 92"/>
                  <a:gd name="T14" fmla="*/ 28 w 92"/>
                  <a:gd name="T15" fmla="*/ 3 h 92"/>
                  <a:gd name="T16" fmla="*/ 37 w 92"/>
                  <a:gd name="T17" fmla="*/ 1 h 92"/>
                  <a:gd name="T18" fmla="*/ 47 w 92"/>
                  <a:gd name="T19" fmla="*/ 0 h 92"/>
                  <a:gd name="T20" fmla="*/ 47 w 92"/>
                  <a:gd name="T21" fmla="*/ 0 h 92"/>
                  <a:gd name="T22" fmla="*/ 56 w 92"/>
                  <a:gd name="T23" fmla="*/ 1 h 92"/>
                  <a:gd name="T24" fmla="*/ 64 w 92"/>
                  <a:gd name="T25" fmla="*/ 3 h 92"/>
                  <a:gd name="T26" fmla="*/ 72 w 92"/>
                  <a:gd name="T27" fmla="*/ 7 h 92"/>
                  <a:gd name="T28" fmla="*/ 79 w 92"/>
                  <a:gd name="T29" fmla="*/ 13 h 92"/>
                  <a:gd name="T30" fmla="*/ 85 w 92"/>
                  <a:gd name="T31" fmla="*/ 20 h 92"/>
                  <a:gd name="T32" fmla="*/ 89 w 92"/>
                  <a:gd name="T33" fmla="*/ 28 h 92"/>
                  <a:gd name="T34" fmla="*/ 92 w 92"/>
                  <a:gd name="T35" fmla="*/ 36 h 92"/>
                  <a:gd name="T36" fmla="*/ 92 w 92"/>
                  <a:gd name="T37" fmla="*/ 46 h 92"/>
                  <a:gd name="T38" fmla="*/ 92 w 92"/>
                  <a:gd name="T39" fmla="*/ 46 h 92"/>
                  <a:gd name="T40" fmla="*/ 92 w 92"/>
                  <a:gd name="T41" fmla="*/ 56 h 92"/>
                  <a:gd name="T42" fmla="*/ 89 w 92"/>
                  <a:gd name="T43" fmla="*/ 64 h 92"/>
                  <a:gd name="T44" fmla="*/ 85 w 92"/>
                  <a:gd name="T45" fmla="*/ 72 h 92"/>
                  <a:gd name="T46" fmla="*/ 79 w 92"/>
                  <a:gd name="T47" fmla="*/ 78 h 92"/>
                  <a:gd name="T48" fmla="*/ 72 w 92"/>
                  <a:gd name="T49" fmla="*/ 84 h 92"/>
                  <a:gd name="T50" fmla="*/ 64 w 92"/>
                  <a:gd name="T51" fmla="*/ 89 h 92"/>
                  <a:gd name="T52" fmla="*/ 56 w 92"/>
                  <a:gd name="T53" fmla="*/ 91 h 92"/>
                  <a:gd name="T54" fmla="*/ 47 w 92"/>
                  <a:gd name="T55" fmla="*/ 92 h 92"/>
                  <a:gd name="T56" fmla="*/ 47 w 92"/>
                  <a:gd name="T57" fmla="*/ 92 h 92"/>
                  <a:gd name="T58" fmla="*/ 37 w 92"/>
                  <a:gd name="T59" fmla="*/ 91 h 92"/>
                  <a:gd name="T60" fmla="*/ 28 w 92"/>
                  <a:gd name="T61" fmla="*/ 89 h 92"/>
                  <a:gd name="T62" fmla="*/ 21 w 92"/>
                  <a:gd name="T63" fmla="*/ 84 h 92"/>
                  <a:gd name="T64" fmla="*/ 14 w 92"/>
                  <a:gd name="T65" fmla="*/ 78 h 92"/>
                  <a:gd name="T66" fmla="*/ 9 w 92"/>
                  <a:gd name="T67" fmla="*/ 72 h 92"/>
                  <a:gd name="T68" fmla="*/ 3 w 92"/>
                  <a:gd name="T69" fmla="*/ 64 h 92"/>
                  <a:gd name="T70" fmla="*/ 1 w 92"/>
                  <a:gd name="T71" fmla="*/ 56 h 92"/>
                  <a:gd name="T72" fmla="*/ 0 w 92"/>
                  <a:gd name="T73" fmla="*/ 46 h 92"/>
                  <a:gd name="T74" fmla="*/ 0 w 92"/>
                  <a:gd name="T75" fmla="*/ 46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2">
                    <a:moveTo>
                      <a:pt x="0" y="46"/>
                    </a:moveTo>
                    <a:lnTo>
                      <a:pt x="0" y="46"/>
                    </a:lnTo>
                    <a:lnTo>
                      <a:pt x="1" y="36"/>
                    </a:lnTo>
                    <a:lnTo>
                      <a:pt x="3" y="28"/>
                    </a:lnTo>
                    <a:lnTo>
                      <a:pt x="9" y="20"/>
                    </a:lnTo>
                    <a:lnTo>
                      <a:pt x="14" y="13"/>
                    </a:lnTo>
                    <a:lnTo>
                      <a:pt x="21" y="7"/>
                    </a:lnTo>
                    <a:lnTo>
                      <a:pt x="28" y="3"/>
                    </a:lnTo>
                    <a:lnTo>
                      <a:pt x="37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56" y="1"/>
                    </a:lnTo>
                    <a:lnTo>
                      <a:pt x="64" y="3"/>
                    </a:lnTo>
                    <a:lnTo>
                      <a:pt x="72" y="7"/>
                    </a:lnTo>
                    <a:lnTo>
                      <a:pt x="79" y="13"/>
                    </a:lnTo>
                    <a:lnTo>
                      <a:pt x="85" y="20"/>
                    </a:lnTo>
                    <a:lnTo>
                      <a:pt x="89" y="28"/>
                    </a:lnTo>
                    <a:lnTo>
                      <a:pt x="92" y="36"/>
                    </a:lnTo>
                    <a:lnTo>
                      <a:pt x="92" y="46"/>
                    </a:lnTo>
                    <a:lnTo>
                      <a:pt x="92" y="46"/>
                    </a:lnTo>
                    <a:lnTo>
                      <a:pt x="92" y="56"/>
                    </a:lnTo>
                    <a:lnTo>
                      <a:pt x="89" y="64"/>
                    </a:lnTo>
                    <a:lnTo>
                      <a:pt x="85" y="72"/>
                    </a:lnTo>
                    <a:lnTo>
                      <a:pt x="79" y="78"/>
                    </a:lnTo>
                    <a:lnTo>
                      <a:pt x="72" y="84"/>
                    </a:lnTo>
                    <a:lnTo>
                      <a:pt x="64" y="89"/>
                    </a:lnTo>
                    <a:lnTo>
                      <a:pt x="56" y="91"/>
                    </a:lnTo>
                    <a:lnTo>
                      <a:pt x="47" y="92"/>
                    </a:lnTo>
                    <a:lnTo>
                      <a:pt x="47" y="92"/>
                    </a:lnTo>
                    <a:lnTo>
                      <a:pt x="37" y="91"/>
                    </a:lnTo>
                    <a:lnTo>
                      <a:pt x="28" y="89"/>
                    </a:lnTo>
                    <a:lnTo>
                      <a:pt x="21" y="84"/>
                    </a:lnTo>
                    <a:lnTo>
                      <a:pt x="14" y="78"/>
                    </a:lnTo>
                    <a:lnTo>
                      <a:pt x="9" y="72"/>
                    </a:lnTo>
                    <a:lnTo>
                      <a:pt x="3" y="64"/>
                    </a:lnTo>
                    <a:lnTo>
                      <a:pt x="1" y="56"/>
                    </a:lnTo>
                    <a:lnTo>
                      <a:pt x="0" y="46"/>
                    </a:lnTo>
                    <a:lnTo>
                      <a:pt x="0" y="4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8" name="Freeform 239"/>
              <p:cNvSpPr>
                <a:spLocks/>
              </p:cNvSpPr>
              <p:nvPr/>
            </p:nvSpPr>
            <p:spPr bwMode="auto">
              <a:xfrm>
                <a:off x="1860" y="137"/>
                <a:ext cx="118" cy="228"/>
              </a:xfrm>
              <a:custGeom>
                <a:avLst/>
                <a:gdLst>
                  <a:gd name="T0" fmla="*/ 39 w 118"/>
                  <a:gd name="T1" fmla="*/ 228 h 228"/>
                  <a:gd name="T2" fmla="*/ 34 w 118"/>
                  <a:gd name="T3" fmla="*/ 226 h 228"/>
                  <a:gd name="T4" fmla="*/ 30 w 118"/>
                  <a:gd name="T5" fmla="*/ 217 h 228"/>
                  <a:gd name="T6" fmla="*/ 26 w 118"/>
                  <a:gd name="T7" fmla="*/ 201 h 228"/>
                  <a:gd name="T8" fmla="*/ 16 w 118"/>
                  <a:gd name="T9" fmla="*/ 141 h 228"/>
                  <a:gd name="T10" fmla="*/ 15 w 118"/>
                  <a:gd name="T11" fmla="*/ 137 h 228"/>
                  <a:gd name="T12" fmla="*/ 10 w 118"/>
                  <a:gd name="T13" fmla="*/ 130 h 228"/>
                  <a:gd name="T14" fmla="*/ 6 w 118"/>
                  <a:gd name="T15" fmla="*/ 122 h 228"/>
                  <a:gd name="T16" fmla="*/ 6 w 118"/>
                  <a:gd name="T17" fmla="*/ 118 h 228"/>
                  <a:gd name="T18" fmla="*/ 1 w 118"/>
                  <a:gd name="T19" fmla="*/ 80 h 228"/>
                  <a:gd name="T20" fmla="*/ 0 w 118"/>
                  <a:gd name="T21" fmla="*/ 30 h 228"/>
                  <a:gd name="T22" fmla="*/ 1 w 118"/>
                  <a:gd name="T23" fmla="*/ 23 h 228"/>
                  <a:gd name="T24" fmla="*/ 2 w 118"/>
                  <a:gd name="T25" fmla="*/ 19 h 228"/>
                  <a:gd name="T26" fmla="*/ 11 w 118"/>
                  <a:gd name="T27" fmla="*/ 10 h 228"/>
                  <a:gd name="T28" fmla="*/ 28 w 118"/>
                  <a:gd name="T29" fmla="*/ 4 h 228"/>
                  <a:gd name="T30" fmla="*/ 48 w 118"/>
                  <a:gd name="T31" fmla="*/ 0 h 228"/>
                  <a:gd name="T32" fmla="*/ 60 w 118"/>
                  <a:gd name="T33" fmla="*/ 0 h 228"/>
                  <a:gd name="T34" fmla="*/ 81 w 118"/>
                  <a:gd name="T35" fmla="*/ 1 h 228"/>
                  <a:gd name="T36" fmla="*/ 100 w 118"/>
                  <a:gd name="T37" fmla="*/ 6 h 228"/>
                  <a:gd name="T38" fmla="*/ 113 w 118"/>
                  <a:gd name="T39" fmla="*/ 13 h 228"/>
                  <a:gd name="T40" fmla="*/ 117 w 118"/>
                  <a:gd name="T41" fmla="*/ 21 h 228"/>
                  <a:gd name="T42" fmla="*/ 118 w 118"/>
                  <a:gd name="T43" fmla="*/ 23 h 228"/>
                  <a:gd name="T44" fmla="*/ 118 w 118"/>
                  <a:gd name="T45" fmla="*/ 50 h 228"/>
                  <a:gd name="T46" fmla="*/ 115 w 118"/>
                  <a:gd name="T47" fmla="*/ 99 h 228"/>
                  <a:gd name="T48" fmla="*/ 113 w 118"/>
                  <a:gd name="T49" fmla="*/ 118 h 228"/>
                  <a:gd name="T50" fmla="*/ 111 w 118"/>
                  <a:gd name="T51" fmla="*/ 125 h 228"/>
                  <a:gd name="T52" fmla="*/ 105 w 118"/>
                  <a:gd name="T53" fmla="*/ 134 h 228"/>
                  <a:gd name="T54" fmla="*/ 103 w 118"/>
                  <a:gd name="T55" fmla="*/ 141 h 228"/>
                  <a:gd name="T56" fmla="*/ 97 w 118"/>
                  <a:gd name="T57" fmla="*/ 179 h 228"/>
                  <a:gd name="T58" fmla="*/ 88 w 118"/>
                  <a:gd name="T59" fmla="*/ 217 h 228"/>
                  <a:gd name="T60" fmla="*/ 86 w 118"/>
                  <a:gd name="T61" fmla="*/ 223 h 228"/>
                  <a:gd name="T62" fmla="*/ 82 w 118"/>
                  <a:gd name="T63" fmla="*/ 228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8" h="228">
                    <a:moveTo>
                      <a:pt x="39" y="228"/>
                    </a:moveTo>
                    <a:lnTo>
                      <a:pt x="39" y="228"/>
                    </a:lnTo>
                    <a:lnTo>
                      <a:pt x="36" y="228"/>
                    </a:lnTo>
                    <a:lnTo>
                      <a:pt x="34" y="226"/>
                    </a:lnTo>
                    <a:lnTo>
                      <a:pt x="32" y="223"/>
                    </a:lnTo>
                    <a:lnTo>
                      <a:pt x="30" y="217"/>
                    </a:lnTo>
                    <a:lnTo>
                      <a:pt x="30" y="217"/>
                    </a:lnTo>
                    <a:lnTo>
                      <a:pt x="26" y="201"/>
                    </a:lnTo>
                    <a:lnTo>
                      <a:pt x="23" y="179"/>
                    </a:lnTo>
                    <a:lnTo>
                      <a:pt x="16" y="141"/>
                    </a:lnTo>
                    <a:lnTo>
                      <a:pt x="16" y="141"/>
                    </a:lnTo>
                    <a:lnTo>
                      <a:pt x="15" y="137"/>
                    </a:lnTo>
                    <a:lnTo>
                      <a:pt x="13" y="134"/>
                    </a:lnTo>
                    <a:lnTo>
                      <a:pt x="10" y="130"/>
                    </a:lnTo>
                    <a:lnTo>
                      <a:pt x="8" y="125"/>
                    </a:lnTo>
                    <a:lnTo>
                      <a:pt x="6" y="122"/>
                    </a:lnTo>
                    <a:lnTo>
                      <a:pt x="6" y="118"/>
                    </a:lnTo>
                    <a:lnTo>
                      <a:pt x="6" y="118"/>
                    </a:lnTo>
                    <a:lnTo>
                      <a:pt x="3" y="99"/>
                    </a:lnTo>
                    <a:lnTo>
                      <a:pt x="1" y="80"/>
                    </a:lnTo>
                    <a:lnTo>
                      <a:pt x="0" y="50"/>
                    </a:lnTo>
                    <a:lnTo>
                      <a:pt x="0" y="30"/>
                    </a:lnTo>
                    <a:lnTo>
                      <a:pt x="1" y="23"/>
                    </a:lnTo>
                    <a:lnTo>
                      <a:pt x="1" y="23"/>
                    </a:lnTo>
                    <a:lnTo>
                      <a:pt x="1" y="21"/>
                    </a:lnTo>
                    <a:lnTo>
                      <a:pt x="2" y="19"/>
                    </a:lnTo>
                    <a:lnTo>
                      <a:pt x="6" y="13"/>
                    </a:lnTo>
                    <a:lnTo>
                      <a:pt x="11" y="10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1"/>
                    </a:lnTo>
                    <a:lnTo>
                      <a:pt x="48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70" y="0"/>
                    </a:lnTo>
                    <a:lnTo>
                      <a:pt x="81" y="1"/>
                    </a:lnTo>
                    <a:lnTo>
                      <a:pt x="91" y="4"/>
                    </a:lnTo>
                    <a:lnTo>
                      <a:pt x="100" y="6"/>
                    </a:lnTo>
                    <a:lnTo>
                      <a:pt x="107" y="10"/>
                    </a:lnTo>
                    <a:lnTo>
                      <a:pt x="113" y="13"/>
                    </a:lnTo>
                    <a:lnTo>
                      <a:pt x="116" y="19"/>
                    </a:lnTo>
                    <a:lnTo>
                      <a:pt x="117" y="21"/>
                    </a:lnTo>
                    <a:lnTo>
                      <a:pt x="118" y="23"/>
                    </a:lnTo>
                    <a:lnTo>
                      <a:pt x="118" y="23"/>
                    </a:lnTo>
                    <a:lnTo>
                      <a:pt x="118" y="30"/>
                    </a:lnTo>
                    <a:lnTo>
                      <a:pt x="118" y="50"/>
                    </a:lnTo>
                    <a:lnTo>
                      <a:pt x="117" y="80"/>
                    </a:lnTo>
                    <a:lnTo>
                      <a:pt x="115" y="99"/>
                    </a:lnTo>
                    <a:lnTo>
                      <a:pt x="113" y="118"/>
                    </a:lnTo>
                    <a:lnTo>
                      <a:pt x="113" y="118"/>
                    </a:lnTo>
                    <a:lnTo>
                      <a:pt x="112" y="122"/>
                    </a:lnTo>
                    <a:lnTo>
                      <a:pt x="111" y="125"/>
                    </a:lnTo>
                    <a:lnTo>
                      <a:pt x="108" y="130"/>
                    </a:lnTo>
                    <a:lnTo>
                      <a:pt x="105" y="134"/>
                    </a:lnTo>
                    <a:lnTo>
                      <a:pt x="104" y="137"/>
                    </a:lnTo>
                    <a:lnTo>
                      <a:pt x="103" y="141"/>
                    </a:lnTo>
                    <a:lnTo>
                      <a:pt x="103" y="141"/>
                    </a:lnTo>
                    <a:lnTo>
                      <a:pt x="97" y="179"/>
                    </a:lnTo>
                    <a:lnTo>
                      <a:pt x="93" y="201"/>
                    </a:lnTo>
                    <a:lnTo>
                      <a:pt x="88" y="217"/>
                    </a:lnTo>
                    <a:lnTo>
                      <a:pt x="88" y="217"/>
                    </a:lnTo>
                    <a:lnTo>
                      <a:pt x="86" y="223"/>
                    </a:lnTo>
                    <a:lnTo>
                      <a:pt x="85" y="226"/>
                    </a:lnTo>
                    <a:lnTo>
                      <a:pt x="82" y="228"/>
                    </a:lnTo>
                    <a:lnTo>
                      <a:pt x="79" y="2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9" name="Freeform 240"/>
              <p:cNvSpPr>
                <a:spLocks noEditPoints="1"/>
              </p:cNvSpPr>
              <p:nvPr/>
            </p:nvSpPr>
            <p:spPr bwMode="auto">
              <a:xfrm>
                <a:off x="151" y="1193"/>
                <a:ext cx="143" cy="129"/>
              </a:xfrm>
              <a:custGeom>
                <a:avLst/>
                <a:gdLst>
                  <a:gd name="T0" fmla="*/ 143 w 143"/>
                  <a:gd name="T1" fmla="*/ 33 h 129"/>
                  <a:gd name="T2" fmla="*/ 143 w 143"/>
                  <a:gd name="T3" fmla="*/ 121 h 129"/>
                  <a:gd name="T4" fmla="*/ 143 w 143"/>
                  <a:gd name="T5" fmla="*/ 121 h 129"/>
                  <a:gd name="T6" fmla="*/ 142 w 143"/>
                  <a:gd name="T7" fmla="*/ 124 h 129"/>
                  <a:gd name="T8" fmla="*/ 141 w 143"/>
                  <a:gd name="T9" fmla="*/ 127 h 129"/>
                  <a:gd name="T10" fmla="*/ 138 w 143"/>
                  <a:gd name="T11" fmla="*/ 129 h 129"/>
                  <a:gd name="T12" fmla="*/ 134 w 143"/>
                  <a:gd name="T13" fmla="*/ 129 h 129"/>
                  <a:gd name="T14" fmla="*/ 8 w 143"/>
                  <a:gd name="T15" fmla="*/ 129 h 129"/>
                  <a:gd name="T16" fmla="*/ 8 w 143"/>
                  <a:gd name="T17" fmla="*/ 129 h 129"/>
                  <a:gd name="T18" fmla="*/ 5 w 143"/>
                  <a:gd name="T19" fmla="*/ 129 h 129"/>
                  <a:gd name="T20" fmla="*/ 3 w 143"/>
                  <a:gd name="T21" fmla="*/ 127 h 129"/>
                  <a:gd name="T22" fmla="*/ 1 w 143"/>
                  <a:gd name="T23" fmla="*/ 124 h 129"/>
                  <a:gd name="T24" fmla="*/ 0 w 143"/>
                  <a:gd name="T25" fmla="*/ 121 h 129"/>
                  <a:gd name="T26" fmla="*/ 0 w 143"/>
                  <a:gd name="T27" fmla="*/ 33 h 129"/>
                  <a:gd name="T28" fmla="*/ 0 w 143"/>
                  <a:gd name="T29" fmla="*/ 33 h 129"/>
                  <a:gd name="T30" fmla="*/ 1 w 143"/>
                  <a:gd name="T31" fmla="*/ 29 h 129"/>
                  <a:gd name="T32" fmla="*/ 3 w 143"/>
                  <a:gd name="T33" fmla="*/ 27 h 129"/>
                  <a:gd name="T34" fmla="*/ 5 w 143"/>
                  <a:gd name="T35" fmla="*/ 25 h 129"/>
                  <a:gd name="T36" fmla="*/ 8 w 143"/>
                  <a:gd name="T37" fmla="*/ 25 h 129"/>
                  <a:gd name="T38" fmla="*/ 41 w 143"/>
                  <a:gd name="T39" fmla="*/ 25 h 129"/>
                  <a:gd name="T40" fmla="*/ 41 w 143"/>
                  <a:gd name="T41" fmla="*/ 21 h 129"/>
                  <a:gd name="T42" fmla="*/ 41 w 143"/>
                  <a:gd name="T43" fmla="*/ 21 h 129"/>
                  <a:gd name="T44" fmla="*/ 42 w 143"/>
                  <a:gd name="T45" fmla="*/ 17 h 129"/>
                  <a:gd name="T46" fmla="*/ 43 w 143"/>
                  <a:gd name="T47" fmla="*/ 13 h 129"/>
                  <a:gd name="T48" fmla="*/ 45 w 143"/>
                  <a:gd name="T49" fmla="*/ 10 h 129"/>
                  <a:gd name="T50" fmla="*/ 47 w 143"/>
                  <a:gd name="T51" fmla="*/ 6 h 129"/>
                  <a:gd name="T52" fmla="*/ 50 w 143"/>
                  <a:gd name="T53" fmla="*/ 3 h 129"/>
                  <a:gd name="T54" fmla="*/ 54 w 143"/>
                  <a:gd name="T55" fmla="*/ 1 h 129"/>
                  <a:gd name="T56" fmla="*/ 58 w 143"/>
                  <a:gd name="T57" fmla="*/ 0 h 129"/>
                  <a:gd name="T58" fmla="*/ 62 w 143"/>
                  <a:gd name="T59" fmla="*/ 0 h 129"/>
                  <a:gd name="T60" fmla="*/ 81 w 143"/>
                  <a:gd name="T61" fmla="*/ 0 h 129"/>
                  <a:gd name="T62" fmla="*/ 81 w 143"/>
                  <a:gd name="T63" fmla="*/ 0 h 129"/>
                  <a:gd name="T64" fmla="*/ 85 w 143"/>
                  <a:gd name="T65" fmla="*/ 0 h 129"/>
                  <a:gd name="T66" fmla="*/ 88 w 143"/>
                  <a:gd name="T67" fmla="*/ 1 h 129"/>
                  <a:gd name="T68" fmla="*/ 92 w 143"/>
                  <a:gd name="T69" fmla="*/ 3 h 129"/>
                  <a:gd name="T70" fmla="*/ 95 w 143"/>
                  <a:gd name="T71" fmla="*/ 6 h 129"/>
                  <a:gd name="T72" fmla="*/ 97 w 143"/>
                  <a:gd name="T73" fmla="*/ 10 h 129"/>
                  <a:gd name="T74" fmla="*/ 99 w 143"/>
                  <a:gd name="T75" fmla="*/ 13 h 129"/>
                  <a:gd name="T76" fmla="*/ 100 w 143"/>
                  <a:gd name="T77" fmla="*/ 17 h 129"/>
                  <a:gd name="T78" fmla="*/ 102 w 143"/>
                  <a:gd name="T79" fmla="*/ 21 h 129"/>
                  <a:gd name="T80" fmla="*/ 102 w 143"/>
                  <a:gd name="T81" fmla="*/ 25 h 129"/>
                  <a:gd name="T82" fmla="*/ 134 w 143"/>
                  <a:gd name="T83" fmla="*/ 25 h 129"/>
                  <a:gd name="T84" fmla="*/ 134 w 143"/>
                  <a:gd name="T85" fmla="*/ 25 h 129"/>
                  <a:gd name="T86" fmla="*/ 138 w 143"/>
                  <a:gd name="T87" fmla="*/ 25 h 129"/>
                  <a:gd name="T88" fmla="*/ 141 w 143"/>
                  <a:gd name="T89" fmla="*/ 27 h 129"/>
                  <a:gd name="T90" fmla="*/ 142 w 143"/>
                  <a:gd name="T91" fmla="*/ 29 h 129"/>
                  <a:gd name="T92" fmla="*/ 143 w 143"/>
                  <a:gd name="T93" fmla="*/ 33 h 129"/>
                  <a:gd name="T94" fmla="*/ 143 w 143"/>
                  <a:gd name="T95" fmla="*/ 33 h 129"/>
                  <a:gd name="T96" fmla="*/ 54 w 143"/>
                  <a:gd name="T97" fmla="*/ 25 h 129"/>
                  <a:gd name="T98" fmla="*/ 88 w 143"/>
                  <a:gd name="T99" fmla="*/ 25 h 129"/>
                  <a:gd name="T100" fmla="*/ 88 w 143"/>
                  <a:gd name="T101" fmla="*/ 21 h 129"/>
                  <a:gd name="T102" fmla="*/ 88 w 143"/>
                  <a:gd name="T103" fmla="*/ 21 h 129"/>
                  <a:gd name="T104" fmla="*/ 88 w 143"/>
                  <a:gd name="T105" fmla="*/ 18 h 129"/>
                  <a:gd name="T106" fmla="*/ 86 w 143"/>
                  <a:gd name="T107" fmla="*/ 15 h 129"/>
                  <a:gd name="T108" fmla="*/ 84 w 143"/>
                  <a:gd name="T109" fmla="*/ 14 h 129"/>
                  <a:gd name="T110" fmla="*/ 81 w 143"/>
                  <a:gd name="T111" fmla="*/ 13 h 129"/>
                  <a:gd name="T112" fmla="*/ 62 w 143"/>
                  <a:gd name="T113" fmla="*/ 13 h 129"/>
                  <a:gd name="T114" fmla="*/ 62 w 143"/>
                  <a:gd name="T115" fmla="*/ 13 h 129"/>
                  <a:gd name="T116" fmla="*/ 59 w 143"/>
                  <a:gd name="T117" fmla="*/ 14 h 129"/>
                  <a:gd name="T118" fmla="*/ 56 w 143"/>
                  <a:gd name="T119" fmla="*/ 15 h 129"/>
                  <a:gd name="T120" fmla="*/ 55 w 143"/>
                  <a:gd name="T121" fmla="*/ 18 h 129"/>
                  <a:gd name="T122" fmla="*/ 54 w 143"/>
                  <a:gd name="T123" fmla="*/ 21 h 129"/>
                  <a:gd name="T124" fmla="*/ 54 w 143"/>
                  <a:gd name="T125" fmla="*/ 2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3" h="129">
                    <a:moveTo>
                      <a:pt x="143" y="33"/>
                    </a:moveTo>
                    <a:lnTo>
                      <a:pt x="143" y="121"/>
                    </a:lnTo>
                    <a:lnTo>
                      <a:pt x="143" y="121"/>
                    </a:lnTo>
                    <a:lnTo>
                      <a:pt x="142" y="124"/>
                    </a:lnTo>
                    <a:lnTo>
                      <a:pt x="141" y="127"/>
                    </a:lnTo>
                    <a:lnTo>
                      <a:pt x="138" y="129"/>
                    </a:lnTo>
                    <a:lnTo>
                      <a:pt x="134" y="129"/>
                    </a:lnTo>
                    <a:lnTo>
                      <a:pt x="8" y="129"/>
                    </a:lnTo>
                    <a:lnTo>
                      <a:pt x="8" y="129"/>
                    </a:lnTo>
                    <a:lnTo>
                      <a:pt x="5" y="129"/>
                    </a:lnTo>
                    <a:lnTo>
                      <a:pt x="3" y="127"/>
                    </a:lnTo>
                    <a:lnTo>
                      <a:pt x="1" y="124"/>
                    </a:lnTo>
                    <a:lnTo>
                      <a:pt x="0" y="121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9"/>
                    </a:lnTo>
                    <a:lnTo>
                      <a:pt x="3" y="27"/>
                    </a:lnTo>
                    <a:lnTo>
                      <a:pt x="5" y="25"/>
                    </a:lnTo>
                    <a:lnTo>
                      <a:pt x="8" y="25"/>
                    </a:lnTo>
                    <a:lnTo>
                      <a:pt x="41" y="25"/>
                    </a:lnTo>
                    <a:lnTo>
                      <a:pt x="41" y="21"/>
                    </a:lnTo>
                    <a:lnTo>
                      <a:pt x="41" y="21"/>
                    </a:lnTo>
                    <a:lnTo>
                      <a:pt x="42" y="17"/>
                    </a:lnTo>
                    <a:lnTo>
                      <a:pt x="43" y="13"/>
                    </a:lnTo>
                    <a:lnTo>
                      <a:pt x="45" y="10"/>
                    </a:lnTo>
                    <a:lnTo>
                      <a:pt x="47" y="6"/>
                    </a:lnTo>
                    <a:lnTo>
                      <a:pt x="50" y="3"/>
                    </a:lnTo>
                    <a:lnTo>
                      <a:pt x="54" y="1"/>
                    </a:lnTo>
                    <a:lnTo>
                      <a:pt x="58" y="0"/>
                    </a:lnTo>
                    <a:lnTo>
                      <a:pt x="62" y="0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85" y="0"/>
                    </a:lnTo>
                    <a:lnTo>
                      <a:pt x="88" y="1"/>
                    </a:lnTo>
                    <a:lnTo>
                      <a:pt x="92" y="3"/>
                    </a:lnTo>
                    <a:lnTo>
                      <a:pt x="95" y="6"/>
                    </a:lnTo>
                    <a:lnTo>
                      <a:pt x="97" y="10"/>
                    </a:lnTo>
                    <a:lnTo>
                      <a:pt x="99" y="13"/>
                    </a:lnTo>
                    <a:lnTo>
                      <a:pt x="100" y="17"/>
                    </a:lnTo>
                    <a:lnTo>
                      <a:pt x="102" y="21"/>
                    </a:lnTo>
                    <a:lnTo>
                      <a:pt x="102" y="25"/>
                    </a:lnTo>
                    <a:lnTo>
                      <a:pt x="134" y="25"/>
                    </a:lnTo>
                    <a:lnTo>
                      <a:pt x="134" y="25"/>
                    </a:lnTo>
                    <a:lnTo>
                      <a:pt x="138" y="25"/>
                    </a:lnTo>
                    <a:lnTo>
                      <a:pt x="141" y="27"/>
                    </a:lnTo>
                    <a:lnTo>
                      <a:pt x="142" y="29"/>
                    </a:lnTo>
                    <a:lnTo>
                      <a:pt x="143" y="33"/>
                    </a:lnTo>
                    <a:lnTo>
                      <a:pt x="143" y="33"/>
                    </a:lnTo>
                    <a:close/>
                    <a:moveTo>
                      <a:pt x="54" y="25"/>
                    </a:moveTo>
                    <a:lnTo>
                      <a:pt x="88" y="25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8" y="18"/>
                    </a:lnTo>
                    <a:lnTo>
                      <a:pt x="86" y="15"/>
                    </a:lnTo>
                    <a:lnTo>
                      <a:pt x="84" y="14"/>
                    </a:lnTo>
                    <a:lnTo>
                      <a:pt x="81" y="13"/>
                    </a:lnTo>
                    <a:lnTo>
                      <a:pt x="62" y="13"/>
                    </a:lnTo>
                    <a:lnTo>
                      <a:pt x="62" y="13"/>
                    </a:lnTo>
                    <a:lnTo>
                      <a:pt x="59" y="14"/>
                    </a:lnTo>
                    <a:lnTo>
                      <a:pt x="56" y="15"/>
                    </a:lnTo>
                    <a:lnTo>
                      <a:pt x="55" y="18"/>
                    </a:lnTo>
                    <a:lnTo>
                      <a:pt x="54" y="21"/>
                    </a:lnTo>
                    <a:lnTo>
                      <a:pt x="54" y="2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0" name="Freeform 241"/>
              <p:cNvSpPr>
                <a:spLocks/>
              </p:cNvSpPr>
              <p:nvPr/>
            </p:nvSpPr>
            <p:spPr bwMode="auto">
              <a:xfrm>
                <a:off x="19" y="986"/>
                <a:ext cx="168" cy="336"/>
              </a:xfrm>
              <a:custGeom>
                <a:avLst/>
                <a:gdLst>
                  <a:gd name="T0" fmla="*/ 121 w 168"/>
                  <a:gd name="T1" fmla="*/ 336 h 336"/>
                  <a:gd name="T2" fmla="*/ 87 w 168"/>
                  <a:gd name="T3" fmla="*/ 336 h 336"/>
                  <a:gd name="T4" fmla="*/ 87 w 168"/>
                  <a:gd name="T5" fmla="*/ 336 h 336"/>
                  <a:gd name="T6" fmla="*/ 84 w 168"/>
                  <a:gd name="T7" fmla="*/ 336 h 336"/>
                  <a:gd name="T8" fmla="*/ 82 w 168"/>
                  <a:gd name="T9" fmla="*/ 334 h 336"/>
                  <a:gd name="T10" fmla="*/ 80 w 168"/>
                  <a:gd name="T11" fmla="*/ 331 h 336"/>
                  <a:gd name="T12" fmla="*/ 78 w 168"/>
                  <a:gd name="T13" fmla="*/ 325 h 336"/>
                  <a:gd name="T14" fmla="*/ 78 w 168"/>
                  <a:gd name="T15" fmla="*/ 325 h 336"/>
                  <a:gd name="T16" fmla="*/ 75 w 168"/>
                  <a:gd name="T17" fmla="*/ 308 h 336"/>
                  <a:gd name="T18" fmla="*/ 71 w 168"/>
                  <a:gd name="T19" fmla="*/ 286 h 336"/>
                  <a:gd name="T20" fmla="*/ 65 w 168"/>
                  <a:gd name="T21" fmla="*/ 248 h 336"/>
                  <a:gd name="T22" fmla="*/ 65 w 168"/>
                  <a:gd name="T23" fmla="*/ 248 h 336"/>
                  <a:gd name="T24" fmla="*/ 59 w 168"/>
                  <a:gd name="T25" fmla="*/ 209 h 336"/>
                  <a:gd name="T26" fmla="*/ 53 w 168"/>
                  <a:gd name="T27" fmla="*/ 153 h 336"/>
                  <a:gd name="T28" fmla="*/ 53 w 168"/>
                  <a:gd name="T29" fmla="*/ 153 h 336"/>
                  <a:gd name="T30" fmla="*/ 20 w 168"/>
                  <a:gd name="T31" fmla="*/ 66 h 336"/>
                  <a:gd name="T32" fmla="*/ 1 w 168"/>
                  <a:gd name="T33" fmla="*/ 17 h 336"/>
                  <a:gd name="T34" fmla="*/ 1 w 168"/>
                  <a:gd name="T35" fmla="*/ 17 h 336"/>
                  <a:gd name="T36" fmla="*/ 0 w 168"/>
                  <a:gd name="T37" fmla="*/ 12 h 336"/>
                  <a:gd name="T38" fmla="*/ 1 w 168"/>
                  <a:gd name="T39" fmla="*/ 7 h 336"/>
                  <a:gd name="T40" fmla="*/ 4 w 168"/>
                  <a:gd name="T41" fmla="*/ 3 h 336"/>
                  <a:gd name="T42" fmla="*/ 9 w 168"/>
                  <a:gd name="T43" fmla="*/ 1 h 336"/>
                  <a:gd name="T44" fmla="*/ 9 w 168"/>
                  <a:gd name="T45" fmla="*/ 1 h 336"/>
                  <a:gd name="T46" fmla="*/ 13 w 168"/>
                  <a:gd name="T47" fmla="*/ 0 h 336"/>
                  <a:gd name="T48" fmla="*/ 19 w 168"/>
                  <a:gd name="T49" fmla="*/ 1 h 336"/>
                  <a:gd name="T50" fmla="*/ 23 w 168"/>
                  <a:gd name="T51" fmla="*/ 4 h 336"/>
                  <a:gd name="T52" fmla="*/ 25 w 168"/>
                  <a:gd name="T53" fmla="*/ 9 h 336"/>
                  <a:gd name="T54" fmla="*/ 74 w 168"/>
                  <a:gd name="T55" fmla="*/ 112 h 336"/>
                  <a:gd name="T56" fmla="*/ 74 w 168"/>
                  <a:gd name="T57" fmla="*/ 112 h 336"/>
                  <a:gd name="T58" fmla="*/ 91 w 168"/>
                  <a:gd name="T59" fmla="*/ 109 h 336"/>
                  <a:gd name="T60" fmla="*/ 108 w 168"/>
                  <a:gd name="T61" fmla="*/ 107 h 336"/>
                  <a:gd name="T62" fmla="*/ 108 w 168"/>
                  <a:gd name="T63" fmla="*/ 107 h 336"/>
                  <a:gd name="T64" fmla="*/ 119 w 168"/>
                  <a:gd name="T65" fmla="*/ 107 h 336"/>
                  <a:gd name="T66" fmla="*/ 130 w 168"/>
                  <a:gd name="T67" fmla="*/ 110 h 336"/>
                  <a:gd name="T68" fmla="*/ 140 w 168"/>
                  <a:gd name="T69" fmla="*/ 112 h 336"/>
                  <a:gd name="T70" fmla="*/ 148 w 168"/>
                  <a:gd name="T71" fmla="*/ 114 h 336"/>
                  <a:gd name="T72" fmla="*/ 155 w 168"/>
                  <a:gd name="T73" fmla="*/ 118 h 336"/>
                  <a:gd name="T74" fmla="*/ 162 w 168"/>
                  <a:gd name="T75" fmla="*/ 121 h 336"/>
                  <a:gd name="T76" fmla="*/ 166 w 168"/>
                  <a:gd name="T77" fmla="*/ 126 h 336"/>
                  <a:gd name="T78" fmla="*/ 166 w 168"/>
                  <a:gd name="T79" fmla="*/ 128 h 336"/>
                  <a:gd name="T80" fmla="*/ 167 w 168"/>
                  <a:gd name="T81" fmla="*/ 130 h 336"/>
                  <a:gd name="T82" fmla="*/ 167 w 168"/>
                  <a:gd name="T83" fmla="*/ 130 h 336"/>
                  <a:gd name="T84" fmla="*/ 167 w 168"/>
                  <a:gd name="T85" fmla="*/ 137 h 336"/>
                  <a:gd name="T86" fmla="*/ 168 w 168"/>
                  <a:gd name="T87" fmla="*/ 156 h 336"/>
                  <a:gd name="T88" fmla="*/ 167 w 168"/>
                  <a:gd name="T89" fmla="*/ 184 h 336"/>
                  <a:gd name="T90" fmla="*/ 165 w 168"/>
                  <a:gd name="T91" fmla="*/ 200 h 336"/>
                  <a:gd name="T92" fmla="*/ 163 w 168"/>
                  <a:gd name="T93" fmla="*/ 219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68" h="336">
                    <a:moveTo>
                      <a:pt x="121" y="336"/>
                    </a:moveTo>
                    <a:lnTo>
                      <a:pt x="87" y="336"/>
                    </a:lnTo>
                    <a:lnTo>
                      <a:pt x="87" y="336"/>
                    </a:lnTo>
                    <a:lnTo>
                      <a:pt x="84" y="336"/>
                    </a:lnTo>
                    <a:lnTo>
                      <a:pt x="82" y="334"/>
                    </a:lnTo>
                    <a:lnTo>
                      <a:pt x="80" y="331"/>
                    </a:lnTo>
                    <a:lnTo>
                      <a:pt x="78" y="325"/>
                    </a:lnTo>
                    <a:lnTo>
                      <a:pt x="78" y="325"/>
                    </a:lnTo>
                    <a:lnTo>
                      <a:pt x="75" y="308"/>
                    </a:lnTo>
                    <a:lnTo>
                      <a:pt x="71" y="286"/>
                    </a:lnTo>
                    <a:lnTo>
                      <a:pt x="65" y="248"/>
                    </a:lnTo>
                    <a:lnTo>
                      <a:pt x="65" y="248"/>
                    </a:lnTo>
                    <a:lnTo>
                      <a:pt x="59" y="209"/>
                    </a:lnTo>
                    <a:lnTo>
                      <a:pt x="53" y="153"/>
                    </a:lnTo>
                    <a:lnTo>
                      <a:pt x="53" y="153"/>
                    </a:lnTo>
                    <a:lnTo>
                      <a:pt x="20" y="66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0" y="12"/>
                    </a:lnTo>
                    <a:lnTo>
                      <a:pt x="1" y="7"/>
                    </a:lnTo>
                    <a:lnTo>
                      <a:pt x="4" y="3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13" y="0"/>
                    </a:lnTo>
                    <a:lnTo>
                      <a:pt x="19" y="1"/>
                    </a:lnTo>
                    <a:lnTo>
                      <a:pt x="23" y="4"/>
                    </a:lnTo>
                    <a:lnTo>
                      <a:pt x="25" y="9"/>
                    </a:lnTo>
                    <a:lnTo>
                      <a:pt x="74" y="112"/>
                    </a:lnTo>
                    <a:lnTo>
                      <a:pt x="74" y="112"/>
                    </a:lnTo>
                    <a:lnTo>
                      <a:pt x="91" y="109"/>
                    </a:lnTo>
                    <a:lnTo>
                      <a:pt x="108" y="107"/>
                    </a:lnTo>
                    <a:lnTo>
                      <a:pt x="108" y="107"/>
                    </a:lnTo>
                    <a:lnTo>
                      <a:pt x="119" y="107"/>
                    </a:lnTo>
                    <a:lnTo>
                      <a:pt x="130" y="110"/>
                    </a:lnTo>
                    <a:lnTo>
                      <a:pt x="140" y="112"/>
                    </a:lnTo>
                    <a:lnTo>
                      <a:pt x="148" y="114"/>
                    </a:lnTo>
                    <a:lnTo>
                      <a:pt x="155" y="118"/>
                    </a:lnTo>
                    <a:lnTo>
                      <a:pt x="162" y="121"/>
                    </a:lnTo>
                    <a:lnTo>
                      <a:pt x="166" y="126"/>
                    </a:lnTo>
                    <a:lnTo>
                      <a:pt x="166" y="128"/>
                    </a:lnTo>
                    <a:lnTo>
                      <a:pt x="167" y="130"/>
                    </a:lnTo>
                    <a:lnTo>
                      <a:pt x="167" y="130"/>
                    </a:lnTo>
                    <a:lnTo>
                      <a:pt x="167" y="137"/>
                    </a:lnTo>
                    <a:lnTo>
                      <a:pt x="168" y="156"/>
                    </a:lnTo>
                    <a:lnTo>
                      <a:pt x="167" y="184"/>
                    </a:lnTo>
                    <a:lnTo>
                      <a:pt x="165" y="200"/>
                    </a:lnTo>
                    <a:lnTo>
                      <a:pt x="163" y="21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1" name="Freeform 242"/>
              <p:cNvSpPr>
                <a:spLocks/>
              </p:cNvSpPr>
              <p:nvPr/>
            </p:nvSpPr>
            <p:spPr bwMode="auto">
              <a:xfrm>
                <a:off x="86" y="988"/>
                <a:ext cx="92" cy="91"/>
              </a:xfrm>
              <a:custGeom>
                <a:avLst/>
                <a:gdLst>
                  <a:gd name="T0" fmla="*/ 92 w 92"/>
                  <a:gd name="T1" fmla="*/ 46 h 91"/>
                  <a:gd name="T2" fmla="*/ 92 w 92"/>
                  <a:gd name="T3" fmla="*/ 46 h 91"/>
                  <a:gd name="T4" fmla="*/ 91 w 92"/>
                  <a:gd name="T5" fmla="*/ 37 h 91"/>
                  <a:gd name="T6" fmla="*/ 88 w 92"/>
                  <a:gd name="T7" fmla="*/ 27 h 91"/>
                  <a:gd name="T8" fmla="*/ 84 w 92"/>
                  <a:gd name="T9" fmla="*/ 19 h 91"/>
                  <a:gd name="T10" fmla="*/ 78 w 92"/>
                  <a:gd name="T11" fmla="*/ 13 h 91"/>
                  <a:gd name="T12" fmla="*/ 72 w 92"/>
                  <a:gd name="T13" fmla="*/ 7 h 91"/>
                  <a:gd name="T14" fmla="*/ 64 w 92"/>
                  <a:gd name="T15" fmla="*/ 3 h 91"/>
                  <a:gd name="T16" fmla="*/ 55 w 92"/>
                  <a:gd name="T17" fmla="*/ 1 h 91"/>
                  <a:gd name="T18" fmla="*/ 46 w 92"/>
                  <a:gd name="T19" fmla="*/ 0 h 91"/>
                  <a:gd name="T20" fmla="*/ 46 w 92"/>
                  <a:gd name="T21" fmla="*/ 0 h 91"/>
                  <a:gd name="T22" fmla="*/ 37 w 92"/>
                  <a:gd name="T23" fmla="*/ 1 h 91"/>
                  <a:gd name="T24" fmla="*/ 28 w 92"/>
                  <a:gd name="T25" fmla="*/ 3 h 91"/>
                  <a:gd name="T26" fmla="*/ 20 w 92"/>
                  <a:gd name="T27" fmla="*/ 7 h 91"/>
                  <a:gd name="T28" fmla="*/ 13 w 92"/>
                  <a:gd name="T29" fmla="*/ 13 h 91"/>
                  <a:gd name="T30" fmla="*/ 8 w 92"/>
                  <a:gd name="T31" fmla="*/ 19 h 91"/>
                  <a:gd name="T32" fmla="*/ 4 w 92"/>
                  <a:gd name="T33" fmla="*/ 27 h 91"/>
                  <a:gd name="T34" fmla="*/ 1 w 92"/>
                  <a:gd name="T35" fmla="*/ 37 h 91"/>
                  <a:gd name="T36" fmla="*/ 0 w 92"/>
                  <a:gd name="T37" fmla="*/ 46 h 91"/>
                  <a:gd name="T38" fmla="*/ 0 w 92"/>
                  <a:gd name="T39" fmla="*/ 46 h 91"/>
                  <a:gd name="T40" fmla="*/ 1 w 92"/>
                  <a:gd name="T41" fmla="*/ 55 h 91"/>
                  <a:gd name="T42" fmla="*/ 4 w 92"/>
                  <a:gd name="T43" fmla="*/ 63 h 91"/>
                  <a:gd name="T44" fmla="*/ 8 w 92"/>
                  <a:gd name="T45" fmla="*/ 72 h 91"/>
                  <a:gd name="T46" fmla="*/ 13 w 92"/>
                  <a:gd name="T47" fmla="*/ 78 h 91"/>
                  <a:gd name="T48" fmla="*/ 20 w 92"/>
                  <a:gd name="T49" fmla="*/ 84 h 91"/>
                  <a:gd name="T50" fmla="*/ 28 w 92"/>
                  <a:gd name="T51" fmla="*/ 88 h 91"/>
                  <a:gd name="T52" fmla="*/ 37 w 92"/>
                  <a:gd name="T53" fmla="*/ 90 h 91"/>
                  <a:gd name="T54" fmla="*/ 46 w 92"/>
                  <a:gd name="T55" fmla="*/ 91 h 91"/>
                  <a:gd name="T56" fmla="*/ 46 w 92"/>
                  <a:gd name="T57" fmla="*/ 91 h 91"/>
                  <a:gd name="T58" fmla="*/ 55 w 92"/>
                  <a:gd name="T59" fmla="*/ 90 h 91"/>
                  <a:gd name="T60" fmla="*/ 64 w 92"/>
                  <a:gd name="T61" fmla="*/ 88 h 91"/>
                  <a:gd name="T62" fmla="*/ 72 w 92"/>
                  <a:gd name="T63" fmla="*/ 84 h 91"/>
                  <a:gd name="T64" fmla="*/ 78 w 92"/>
                  <a:gd name="T65" fmla="*/ 78 h 91"/>
                  <a:gd name="T66" fmla="*/ 84 w 92"/>
                  <a:gd name="T67" fmla="*/ 72 h 91"/>
                  <a:gd name="T68" fmla="*/ 88 w 92"/>
                  <a:gd name="T69" fmla="*/ 63 h 91"/>
                  <a:gd name="T70" fmla="*/ 91 w 92"/>
                  <a:gd name="T71" fmla="*/ 55 h 91"/>
                  <a:gd name="T72" fmla="*/ 92 w 92"/>
                  <a:gd name="T73" fmla="*/ 46 h 91"/>
                  <a:gd name="T74" fmla="*/ 92 w 92"/>
                  <a:gd name="T75" fmla="*/ 46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1">
                    <a:moveTo>
                      <a:pt x="92" y="46"/>
                    </a:moveTo>
                    <a:lnTo>
                      <a:pt x="92" y="46"/>
                    </a:lnTo>
                    <a:lnTo>
                      <a:pt x="91" y="37"/>
                    </a:lnTo>
                    <a:lnTo>
                      <a:pt x="88" y="27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0" y="7"/>
                    </a:lnTo>
                    <a:lnTo>
                      <a:pt x="13" y="13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1" y="37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8" y="72"/>
                    </a:lnTo>
                    <a:lnTo>
                      <a:pt x="13" y="78"/>
                    </a:lnTo>
                    <a:lnTo>
                      <a:pt x="20" y="84"/>
                    </a:lnTo>
                    <a:lnTo>
                      <a:pt x="28" y="88"/>
                    </a:lnTo>
                    <a:lnTo>
                      <a:pt x="37" y="90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55" y="90"/>
                    </a:lnTo>
                    <a:lnTo>
                      <a:pt x="64" y="88"/>
                    </a:lnTo>
                    <a:lnTo>
                      <a:pt x="72" y="84"/>
                    </a:lnTo>
                    <a:lnTo>
                      <a:pt x="78" y="78"/>
                    </a:lnTo>
                    <a:lnTo>
                      <a:pt x="84" y="72"/>
                    </a:lnTo>
                    <a:lnTo>
                      <a:pt x="88" y="63"/>
                    </a:lnTo>
                    <a:lnTo>
                      <a:pt x="91" y="55"/>
                    </a:lnTo>
                    <a:lnTo>
                      <a:pt x="92" y="46"/>
                    </a:lnTo>
                    <a:lnTo>
                      <a:pt x="92" y="4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2" name="Freeform 243"/>
              <p:cNvSpPr>
                <a:spLocks/>
              </p:cNvSpPr>
              <p:nvPr/>
            </p:nvSpPr>
            <p:spPr bwMode="auto">
              <a:xfrm>
                <a:off x="1461" y="1628"/>
                <a:ext cx="173" cy="24"/>
              </a:xfrm>
              <a:custGeom>
                <a:avLst/>
                <a:gdLst>
                  <a:gd name="T0" fmla="*/ 161 w 173"/>
                  <a:gd name="T1" fmla="*/ 0 h 24"/>
                  <a:gd name="T2" fmla="*/ 11 w 173"/>
                  <a:gd name="T3" fmla="*/ 0 h 24"/>
                  <a:gd name="T4" fmla="*/ 11 w 173"/>
                  <a:gd name="T5" fmla="*/ 0 h 24"/>
                  <a:gd name="T6" fmla="*/ 7 w 173"/>
                  <a:gd name="T7" fmla="*/ 1 h 24"/>
                  <a:gd name="T8" fmla="*/ 3 w 173"/>
                  <a:gd name="T9" fmla="*/ 3 h 24"/>
                  <a:gd name="T10" fmla="*/ 0 w 173"/>
                  <a:gd name="T11" fmla="*/ 7 h 24"/>
                  <a:gd name="T12" fmla="*/ 0 w 173"/>
                  <a:gd name="T13" fmla="*/ 12 h 24"/>
                  <a:gd name="T14" fmla="*/ 0 w 173"/>
                  <a:gd name="T15" fmla="*/ 12 h 24"/>
                  <a:gd name="T16" fmla="*/ 0 w 173"/>
                  <a:gd name="T17" fmla="*/ 17 h 24"/>
                  <a:gd name="T18" fmla="*/ 3 w 173"/>
                  <a:gd name="T19" fmla="*/ 21 h 24"/>
                  <a:gd name="T20" fmla="*/ 7 w 173"/>
                  <a:gd name="T21" fmla="*/ 23 h 24"/>
                  <a:gd name="T22" fmla="*/ 11 w 173"/>
                  <a:gd name="T23" fmla="*/ 24 h 24"/>
                  <a:gd name="T24" fmla="*/ 161 w 173"/>
                  <a:gd name="T25" fmla="*/ 24 h 24"/>
                  <a:gd name="T26" fmla="*/ 161 w 173"/>
                  <a:gd name="T27" fmla="*/ 24 h 24"/>
                  <a:gd name="T28" fmla="*/ 166 w 173"/>
                  <a:gd name="T29" fmla="*/ 23 h 24"/>
                  <a:gd name="T30" fmla="*/ 170 w 173"/>
                  <a:gd name="T31" fmla="*/ 21 h 24"/>
                  <a:gd name="T32" fmla="*/ 172 w 173"/>
                  <a:gd name="T33" fmla="*/ 17 h 24"/>
                  <a:gd name="T34" fmla="*/ 173 w 173"/>
                  <a:gd name="T35" fmla="*/ 12 h 24"/>
                  <a:gd name="T36" fmla="*/ 173 w 173"/>
                  <a:gd name="T37" fmla="*/ 12 h 24"/>
                  <a:gd name="T38" fmla="*/ 172 w 173"/>
                  <a:gd name="T39" fmla="*/ 7 h 24"/>
                  <a:gd name="T40" fmla="*/ 170 w 173"/>
                  <a:gd name="T41" fmla="*/ 3 h 24"/>
                  <a:gd name="T42" fmla="*/ 166 w 173"/>
                  <a:gd name="T43" fmla="*/ 1 h 24"/>
                  <a:gd name="T44" fmla="*/ 161 w 173"/>
                  <a:gd name="T45" fmla="*/ 0 h 24"/>
                  <a:gd name="T46" fmla="*/ 161 w 173"/>
                  <a:gd name="T4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3" h="24">
                    <a:moveTo>
                      <a:pt x="161" y="0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7"/>
                    </a:lnTo>
                    <a:lnTo>
                      <a:pt x="3" y="21"/>
                    </a:lnTo>
                    <a:lnTo>
                      <a:pt x="7" y="23"/>
                    </a:lnTo>
                    <a:lnTo>
                      <a:pt x="11" y="24"/>
                    </a:lnTo>
                    <a:lnTo>
                      <a:pt x="161" y="24"/>
                    </a:lnTo>
                    <a:lnTo>
                      <a:pt x="161" y="24"/>
                    </a:lnTo>
                    <a:lnTo>
                      <a:pt x="166" y="23"/>
                    </a:lnTo>
                    <a:lnTo>
                      <a:pt x="170" y="21"/>
                    </a:lnTo>
                    <a:lnTo>
                      <a:pt x="172" y="17"/>
                    </a:lnTo>
                    <a:lnTo>
                      <a:pt x="173" y="12"/>
                    </a:lnTo>
                    <a:lnTo>
                      <a:pt x="173" y="12"/>
                    </a:lnTo>
                    <a:lnTo>
                      <a:pt x="172" y="7"/>
                    </a:lnTo>
                    <a:lnTo>
                      <a:pt x="170" y="3"/>
                    </a:lnTo>
                    <a:lnTo>
                      <a:pt x="166" y="1"/>
                    </a:lnTo>
                    <a:lnTo>
                      <a:pt x="161" y="0"/>
                    </a:lnTo>
                    <a:lnTo>
                      <a:pt x="161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3" name="Freeform 244"/>
              <p:cNvSpPr>
                <a:spLocks noEditPoints="1"/>
              </p:cNvSpPr>
              <p:nvPr/>
            </p:nvSpPr>
            <p:spPr bwMode="auto">
              <a:xfrm>
                <a:off x="1332" y="1456"/>
                <a:ext cx="307" cy="156"/>
              </a:xfrm>
              <a:custGeom>
                <a:avLst/>
                <a:gdLst>
                  <a:gd name="T0" fmla="*/ 206 w 307"/>
                  <a:gd name="T1" fmla="*/ 7 h 156"/>
                  <a:gd name="T2" fmla="*/ 204 w 307"/>
                  <a:gd name="T3" fmla="*/ 2 h 156"/>
                  <a:gd name="T4" fmla="*/ 199 w 307"/>
                  <a:gd name="T5" fmla="*/ 0 h 156"/>
                  <a:gd name="T6" fmla="*/ 193 w 307"/>
                  <a:gd name="T7" fmla="*/ 5 h 156"/>
                  <a:gd name="T8" fmla="*/ 192 w 307"/>
                  <a:gd name="T9" fmla="*/ 47 h 156"/>
                  <a:gd name="T10" fmla="*/ 57 w 307"/>
                  <a:gd name="T11" fmla="*/ 43 h 156"/>
                  <a:gd name="T12" fmla="*/ 48 w 307"/>
                  <a:gd name="T13" fmla="*/ 32 h 156"/>
                  <a:gd name="T14" fmla="*/ 35 w 307"/>
                  <a:gd name="T15" fmla="*/ 27 h 156"/>
                  <a:gd name="T16" fmla="*/ 24 w 307"/>
                  <a:gd name="T17" fmla="*/ 27 h 156"/>
                  <a:gd name="T18" fmla="*/ 10 w 307"/>
                  <a:gd name="T19" fmla="*/ 36 h 156"/>
                  <a:gd name="T20" fmla="*/ 1 w 307"/>
                  <a:gd name="T21" fmla="*/ 50 h 156"/>
                  <a:gd name="T22" fmla="*/ 1 w 307"/>
                  <a:gd name="T23" fmla="*/ 62 h 156"/>
                  <a:gd name="T24" fmla="*/ 10 w 307"/>
                  <a:gd name="T25" fmla="*/ 78 h 156"/>
                  <a:gd name="T26" fmla="*/ 24 w 307"/>
                  <a:gd name="T27" fmla="*/ 86 h 156"/>
                  <a:gd name="T28" fmla="*/ 38 w 307"/>
                  <a:gd name="T29" fmla="*/ 85 h 156"/>
                  <a:gd name="T30" fmla="*/ 56 w 307"/>
                  <a:gd name="T31" fmla="*/ 73 h 156"/>
                  <a:gd name="T32" fmla="*/ 90 w 307"/>
                  <a:gd name="T33" fmla="*/ 85 h 156"/>
                  <a:gd name="T34" fmla="*/ 127 w 307"/>
                  <a:gd name="T35" fmla="*/ 110 h 156"/>
                  <a:gd name="T36" fmla="*/ 140 w 307"/>
                  <a:gd name="T37" fmla="*/ 137 h 156"/>
                  <a:gd name="T38" fmla="*/ 163 w 307"/>
                  <a:gd name="T39" fmla="*/ 155 h 156"/>
                  <a:gd name="T40" fmla="*/ 172 w 307"/>
                  <a:gd name="T41" fmla="*/ 156 h 156"/>
                  <a:gd name="T42" fmla="*/ 253 w 307"/>
                  <a:gd name="T43" fmla="*/ 155 h 156"/>
                  <a:gd name="T44" fmla="*/ 288 w 307"/>
                  <a:gd name="T45" fmla="*/ 144 h 156"/>
                  <a:gd name="T46" fmla="*/ 306 w 307"/>
                  <a:gd name="T47" fmla="*/ 122 h 156"/>
                  <a:gd name="T48" fmla="*/ 307 w 307"/>
                  <a:gd name="T49" fmla="*/ 114 h 156"/>
                  <a:gd name="T50" fmla="*/ 302 w 307"/>
                  <a:gd name="T51" fmla="*/ 99 h 156"/>
                  <a:gd name="T52" fmla="*/ 278 w 307"/>
                  <a:gd name="T53" fmla="*/ 72 h 156"/>
                  <a:gd name="T54" fmla="*/ 242 w 307"/>
                  <a:gd name="T55" fmla="*/ 51 h 156"/>
                  <a:gd name="T56" fmla="*/ 219 w 307"/>
                  <a:gd name="T57" fmla="*/ 47 h 156"/>
                  <a:gd name="T58" fmla="*/ 30 w 307"/>
                  <a:gd name="T59" fmla="*/ 78 h 156"/>
                  <a:gd name="T60" fmla="*/ 19 w 307"/>
                  <a:gd name="T61" fmla="*/ 74 h 156"/>
                  <a:gd name="T62" fmla="*/ 11 w 307"/>
                  <a:gd name="T63" fmla="*/ 64 h 156"/>
                  <a:gd name="T64" fmla="*/ 10 w 307"/>
                  <a:gd name="T65" fmla="*/ 56 h 156"/>
                  <a:gd name="T66" fmla="*/ 13 w 307"/>
                  <a:gd name="T67" fmla="*/ 45 h 156"/>
                  <a:gd name="T68" fmla="*/ 22 w 307"/>
                  <a:gd name="T69" fmla="*/ 37 h 156"/>
                  <a:gd name="T70" fmla="*/ 30 w 307"/>
                  <a:gd name="T71" fmla="*/ 36 h 156"/>
                  <a:gd name="T72" fmla="*/ 46 w 307"/>
                  <a:gd name="T73" fmla="*/ 43 h 156"/>
                  <a:gd name="T74" fmla="*/ 30 w 307"/>
                  <a:gd name="T75" fmla="*/ 47 h 156"/>
                  <a:gd name="T76" fmla="*/ 30 w 307"/>
                  <a:gd name="T77" fmla="*/ 47 h 156"/>
                  <a:gd name="T78" fmla="*/ 23 w 307"/>
                  <a:gd name="T79" fmla="*/ 53 h 156"/>
                  <a:gd name="T80" fmla="*/ 23 w 307"/>
                  <a:gd name="T81" fmla="*/ 58 h 156"/>
                  <a:gd name="T82" fmla="*/ 28 w 307"/>
                  <a:gd name="T83" fmla="*/ 63 h 156"/>
                  <a:gd name="T84" fmla="*/ 47 w 307"/>
                  <a:gd name="T85" fmla="*/ 69 h 156"/>
                  <a:gd name="T86" fmla="*/ 35 w 307"/>
                  <a:gd name="T87" fmla="*/ 77 h 156"/>
                  <a:gd name="T88" fmla="*/ 215 w 307"/>
                  <a:gd name="T89" fmla="*/ 99 h 156"/>
                  <a:gd name="T90" fmla="*/ 219 w 307"/>
                  <a:gd name="T91" fmla="*/ 60 h 156"/>
                  <a:gd name="T92" fmla="*/ 238 w 307"/>
                  <a:gd name="T93" fmla="*/ 64 h 156"/>
                  <a:gd name="T94" fmla="*/ 266 w 307"/>
                  <a:gd name="T95" fmla="*/ 80 h 156"/>
                  <a:gd name="T96" fmla="*/ 285 w 307"/>
                  <a:gd name="T97" fmla="*/ 99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07" h="156">
                    <a:moveTo>
                      <a:pt x="219" y="47"/>
                    </a:moveTo>
                    <a:lnTo>
                      <a:pt x="206" y="47"/>
                    </a:lnTo>
                    <a:lnTo>
                      <a:pt x="206" y="7"/>
                    </a:lnTo>
                    <a:lnTo>
                      <a:pt x="206" y="7"/>
                    </a:lnTo>
                    <a:lnTo>
                      <a:pt x="206" y="5"/>
                    </a:lnTo>
                    <a:lnTo>
                      <a:pt x="204" y="2"/>
                    </a:lnTo>
                    <a:lnTo>
                      <a:pt x="202" y="1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6" y="1"/>
                    </a:lnTo>
                    <a:lnTo>
                      <a:pt x="194" y="2"/>
                    </a:lnTo>
                    <a:lnTo>
                      <a:pt x="193" y="5"/>
                    </a:lnTo>
                    <a:lnTo>
                      <a:pt x="192" y="7"/>
                    </a:lnTo>
                    <a:lnTo>
                      <a:pt x="192" y="47"/>
                    </a:lnTo>
                    <a:lnTo>
                      <a:pt x="192" y="47"/>
                    </a:lnTo>
                    <a:lnTo>
                      <a:pt x="59" y="47"/>
                    </a:lnTo>
                    <a:lnTo>
                      <a:pt x="59" y="47"/>
                    </a:lnTo>
                    <a:lnTo>
                      <a:pt x="57" y="43"/>
                    </a:lnTo>
                    <a:lnTo>
                      <a:pt x="55" y="39"/>
                    </a:lnTo>
                    <a:lnTo>
                      <a:pt x="52" y="36"/>
                    </a:lnTo>
                    <a:lnTo>
                      <a:pt x="48" y="32"/>
                    </a:lnTo>
                    <a:lnTo>
                      <a:pt x="45" y="30"/>
                    </a:lnTo>
                    <a:lnTo>
                      <a:pt x="39" y="28"/>
                    </a:lnTo>
                    <a:lnTo>
                      <a:pt x="35" y="27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24" y="27"/>
                    </a:lnTo>
                    <a:lnTo>
                      <a:pt x="19" y="29"/>
                    </a:lnTo>
                    <a:lnTo>
                      <a:pt x="14" y="31"/>
                    </a:lnTo>
                    <a:lnTo>
                      <a:pt x="10" y="36"/>
                    </a:lnTo>
                    <a:lnTo>
                      <a:pt x="6" y="40"/>
                    </a:lnTo>
                    <a:lnTo>
                      <a:pt x="3" y="45"/>
                    </a:lnTo>
                    <a:lnTo>
                      <a:pt x="1" y="50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1" y="62"/>
                    </a:lnTo>
                    <a:lnTo>
                      <a:pt x="3" y="68"/>
                    </a:lnTo>
                    <a:lnTo>
                      <a:pt x="6" y="73"/>
                    </a:lnTo>
                    <a:lnTo>
                      <a:pt x="10" y="78"/>
                    </a:lnTo>
                    <a:lnTo>
                      <a:pt x="14" y="81"/>
                    </a:lnTo>
                    <a:lnTo>
                      <a:pt x="19" y="84"/>
                    </a:lnTo>
                    <a:lnTo>
                      <a:pt x="24" y="86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8" y="85"/>
                    </a:lnTo>
                    <a:lnTo>
                      <a:pt x="45" y="82"/>
                    </a:lnTo>
                    <a:lnTo>
                      <a:pt x="51" y="78"/>
                    </a:lnTo>
                    <a:lnTo>
                      <a:pt x="56" y="73"/>
                    </a:lnTo>
                    <a:lnTo>
                      <a:pt x="56" y="73"/>
                    </a:lnTo>
                    <a:lnTo>
                      <a:pt x="72" y="78"/>
                    </a:lnTo>
                    <a:lnTo>
                      <a:pt x="90" y="85"/>
                    </a:lnTo>
                    <a:lnTo>
                      <a:pt x="126" y="99"/>
                    </a:lnTo>
                    <a:lnTo>
                      <a:pt x="126" y="99"/>
                    </a:lnTo>
                    <a:lnTo>
                      <a:pt x="127" y="110"/>
                    </a:lnTo>
                    <a:lnTo>
                      <a:pt x="129" y="119"/>
                    </a:lnTo>
                    <a:lnTo>
                      <a:pt x="134" y="129"/>
                    </a:lnTo>
                    <a:lnTo>
                      <a:pt x="140" y="137"/>
                    </a:lnTo>
                    <a:lnTo>
                      <a:pt x="146" y="146"/>
                    </a:lnTo>
                    <a:lnTo>
                      <a:pt x="155" y="151"/>
                    </a:lnTo>
                    <a:lnTo>
                      <a:pt x="163" y="155"/>
                    </a:lnTo>
                    <a:lnTo>
                      <a:pt x="167" y="156"/>
                    </a:lnTo>
                    <a:lnTo>
                      <a:pt x="172" y="156"/>
                    </a:lnTo>
                    <a:lnTo>
                      <a:pt x="172" y="156"/>
                    </a:lnTo>
                    <a:lnTo>
                      <a:pt x="238" y="156"/>
                    </a:lnTo>
                    <a:lnTo>
                      <a:pt x="238" y="156"/>
                    </a:lnTo>
                    <a:lnTo>
                      <a:pt x="253" y="155"/>
                    </a:lnTo>
                    <a:lnTo>
                      <a:pt x="267" y="153"/>
                    </a:lnTo>
                    <a:lnTo>
                      <a:pt x="278" y="149"/>
                    </a:lnTo>
                    <a:lnTo>
                      <a:pt x="288" y="144"/>
                    </a:lnTo>
                    <a:lnTo>
                      <a:pt x="297" y="137"/>
                    </a:lnTo>
                    <a:lnTo>
                      <a:pt x="302" y="130"/>
                    </a:lnTo>
                    <a:lnTo>
                      <a:pt x="306" y="122"/>
                    </a:lnTo>
                    <a:lnTo>
                      <a:pt x="307" y="118"/>
                    </a:lnTo>
                    <a:lnTo>
                      <a:pt x="307" y="114"/>
                    </a:lnTo>
                    <a:lnTo>
                      <a:pt x="307" y="114"/>
                    </a:lnTo>
                    <a:lnTo>
                      <a:pt x="306" y="110"/>
                    </a:lnTo>
                    <a:lnTo>
                      <a:pt x="305" y="104"/>
                    </a:lnTo>
                    <a:lnTo>
                      <a:pt x="302" y="99"/>
                    </a:lnTo>
                    <a:lnTo>
                      <a:pt x="299" y="93"/>
                    </a:lnTo>
                    <a:lnTo>
                      <a:pt x="289" y="83"/>
                    </a:lnTo>
                    <a:lnTo>
                      <a:pt x="278" y="72"/>
                    </a:lnTo>
                    <a:lnTo>
                      <a:pt x="265" y="62"/>
                    </a:lnTo>
                    <a:lnTo>
                      <a:pt x="249" y="54"/>
                    </a:lnTo>
                    <a:lnTo>
                      <a:pt x="242" y="51"/>
                    </a:lnTo>
                    <a:lnTo>
                      <a:pt x="234" y="49"/>
                    </a:lnTo>
                    <a:lnTo>
                      <a:pt x="227" y="48"/>
                    </a:lnTo>
                    <a:lnTo>
                      <a:pt x="219" y="47"/>
                    </a:lnTo>
                    <a:lnTo>
                      <a:pt x="219" y="47"/>
                    </a:lnTo>
                    <a:close/>
                    <a:moveTo>
                      <a:pt x="30" y="78"/>
                    </a:moveTo>
                    <a:lnTo>
                      <a:pt x="30" y="78"/>
                    </a:lnTo>
                    <a:lnTo>
                      <a:pt x="26" y="77"/>
                    </a:lnTo>
                    <a:lnTo>
                      <a:pt x="22" y="76"/>
                    </a:lnTo>
                    <a:lnTo>
                      <a:pt x="19" y="74"/>
                    </a:lnTo>
                    <a:lnTo>
                      <a:pt x="16" y="72"/>
                    </a:lnTo>
                    <a:lnTo>
                      <a:pt x="13" y="68"/>
                    </a:lnTo>
                    <a:lnTo>
                      <a:pt x="11" y="64"/>
                    </a:lnTo>
                    <a:lnTo>
                      <a:pt x="10" y="60"/>
                    </a:lnTo>
                    <a:lnTo>
                      <a:pt x="10" y="56"/>
                    </a:lnTo>
                    <a:lnTo>
                      <a:pt x="10" y="56"/>
                    </a:lnTo>
                    <a:lnTo>
                      <a:pt x="10" y="52"/>
                    </a:lnTo>
                    <a:lnTo>
                      <a:pt x="11" y="48"/>
                    </a:lnTo>
                    <a:lnTo>
                      <a:pt x="13" y="45"/>
                    </a:lnTo>
                    <a:lnTo>
                      <a:pt x="16" y="42"/>
                    </a:lnTo>
                    <a:lnTo>
                      <a:pt x="19" y="39"/>
                    </a:lnTo>
                    <a:lnTo>
                      <a:pt x="22" y="37"/>
                    </a:lnTo>
                    <a:lnTo>
                      <a:pt x="26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6" y="37"/>
                    </a:lnTo>
                    <a:lnTo>
                      <a:pt x="42" y="39"/>
                    </a:lnTo>
                    <a:lnTo>
                      <a:pt x="46" y="43"/>
                    </a:lnTo>
                    <a:lnTo>
                      <a:pt x="50" y="47"/>
                    </a:lnTo>
                    <a:lnTo>
                      <a:pt x="5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27" y="48"/>
                    </a:lnTo>
                    <a:lnTo>
                      <a:pt x="24" y="50"/>
                    </a:lnTo>
                    <a:lnTo>
                      <a:pt x="23" y="53"/>
                    </a:lnTo>
                    <a:lnTo>
                      <a:pt x="22" y="56"/>
                    </a:lnTo>
                    <a:lnTo>
                      <a:pt x="22" y="56"/>
                    </a:lnTo>
                    <a:lnTo>
                      <a:pt x="23" y="58"/>
                    </a:lnTo>
                    <a:lnTo>
                      <a:pt x="24" y="60"/>
                    </a:lnTo>
                    <a:lnTo>
                      <a:pt x="25" y="62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47" y="69"/>
                    </a:lnTo>
                    <a:lnTo>
                      <a:pt x="47" y="69"/>
                    </a:lnTo>
                    <a:lnTo>
                      <a:pt x="44" y="73"/>
                    </a:lnTo>
                    <a:lnTo>
                      <a:pt x="39" y="76"/>
                    </a:lnTo>
                    <a:lnTo>
                      <a:pt x="35" y="77"/>
                    </a:lnTo>
                    <a:lnTo>
                      <a:pt x="30" y="78"/>
                    </a:lnTo>
                    <a:lnTo>
                      <a:pt x="30" y="78"/>
                    </a:lnTo>
                    <a:close/>
                    <a:moveTo>
                      <a:pt x="215" y="99"/>
                    </a:moveTo>
                    <a:lnTo>
                      <a:pt x="201" y="60"/>
                    </a:lnTo>
                    <a:lnTo>
                      <a:pt x="201" y="60"/>
                    </a:lnTo>
                    <a:lnTo>
                      <a:pt x="219" y="60"/>
                    </a:lnTo>
                    <a:lnTo>
                      <a:pt x="219" y="60"/>
                    </a:lnTo>
                    <a:lnTo>
                      <a:pt x="229" y="61"/>
                    </a:lnTo>
                    <a:lnTo>
                      <a:pt x="238" y="64"/>
                    </a:lnTo>
                    <a:lnTo>
                      <a:pt x="248" y="68"/>
                    </a:lnTo>
                    <a:lnTo>
                      <a:pt x="256" y="74"/>
                    </a:lnTo>
                    <a:lnTo>
                      <a:pt x="266" y="80"/>
                    </a:lnTo>
                    <a:lnTo>
                      <a:pt x="273" y="86"/>
                    </a:lnTo>
                    <a:lnTo>
                      <a:pt x="280" y="93"/>
                    </a:lnTo>
                    <a:lnTo>
                      <a:pt x="285" y="99"/>
                    </a:lnTo>
                    <a:lnTo>
                      <a:pt x="215" y="9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4" name="Freeform 245"/>
              <p:cNvSpPr>
                <a:spLocks/>
              </p:cNvSpPr>
              <p:nvPr/>
            </p:nvSpPr>
            <p:spPr bwMode="auto">
              <a:xfrm>
                <a:off x="1401" y="1469"/>
                <a:ext cx="111" cy="12"/>
              </a:xfrm>
              <a:custGeom>
                <a:avLst/>
                <a:gdLst>
                  <a:gd name="T0" fmla="*/ 111 w 111"/>
                  <a:gd name="T1" fmla="*/ 12 h 12"/>
                  <a:gd name="T2" fmla="*/ 111 w 111"/>
                  <a:gd name="T3" fmla="*/ 12 h 12"/>
                  <a:gd name="T4" fmla="*/ 5 w 111"/>
                  <a:gd name="T5" fmla="*/ 12 h 12"/>
                  <a:gd name="T6" fmla="*/ 5 w 111"/>
                  <a:gd name="T7" fmla="*/ 12 h 12"/>
                  <a:gd name="T8" fmla="*/ 5 w 111"/>
                  <a:gd name="T9" fmla="*/ 12 h 12"/>
                  <a:gd name="T10" fmla="*/ 3 w 111"/>
                  <a:gd name="T11" fmla="*/ 11 h 12"/>
                  <a:gd name="T12" fmla="*/ 1 w 111"/>
                  <a:gd name="T13" fmla="*/ 10 h 12"/>
                  <a:gd name="T14" fmla="*/ 0 w 111"/>
                  <a:gd name="T15" fmla="*/ 8 h 12"/>
                  <a:gd name="T16" fmla="*/ 0 w 111"/>
                  <a:gd name="T17" fmla="*/ 6 h 12"/>
                  <a:gd name="T18" fmla="*/ 0 w 111"/>
                  <a:gd name="T19" fmla="*/ 6 h 12"/>
                  <a:gd name="T20" fmla="*/ 0 w 111"/>
                  <a:gd name="T21" fmla="*/ 6 h 12"/>
                  <a:gd name="T22" fmla="*/ 0 w 111"/>
                  <a:gd name="T23" fmla="*/ 4 h 12"/>
                  <a:gd name="T24" fmla="*/ 1 w 111"/>
                  <a:gd name="T25" fmla="*/ 2 h 12"/>
                  <a:gd name="T26" fmla="*/ 3 w 111"/>
                  <a:gd name="T27" fmla="*/ 1 h 12"/>
                  <a:gd name="T28" fmla="*/ 5 w 111"/>
                  <a:gd name="T29" fmla="*/ 0 h 12"/>
                  <a:gd name="T30" fmla="*/ 5 w 111"/>
                  <a:gd name="T31" fmla="*/ 0 h 12"/>
                  <a:gd name="T32" fmla="*/ 111 w 111"/>
                  <a:gd name="T3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1" h="12">
                    <a:moveTo>
                      <a:pt x="111" y="12"/>
                    </a:moveTo>
                    <a:lnTo>
                      <a:pt x="111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3" y="11"/>
                    </a:lnTo>
                    <a:lnTo>
                      <a:pt x="1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11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5" name="Freeform 246"/>
              <p:cNvSpPr>
                <a:spLocks/>
              </p:cNvSpPr>
              <p:nvPr/>
            </p:nvSpPr>
            <p:spPr bwMode="auto">
              <a:xfrm>
                <a:off x="1549" y="1469"/>
                <a:ext cx="113" cy="12"/>
              </a:xfrm>
              <a:custGeom>
                <a:avLst/>
                <a:gdLst>
                  <a:gd name="T0" fmla="*/ 0 w 113"/>
                  <a:gd name="T1" fmla="*/ 0 h 12"/>
                  <a:gd name="T2" fmla="*/ 0 w 113"/>
                  <a:gd name="T3" fmla="*/ 0 h 12"/>
                  <a:gd name="T4" fmla="*/ 106 w 113"/>
                  <a:gd name="T5" fmla="*/ 0 h 12"/>
                  <a:gd name="T6" fmla="*/ 106 w 113"/>
                  <a:gd name="T7" fmla="*/ 0 h 12"/>
                  <a:gd name="T8" fmla="*/ 108 w 113"/>
                  <a:gd name="T9" fmla="*/ 1 h 12"/>
                  <a:gd name="T10" fmla="*/ 110 w 113"/>
                  <a:gd name="T11" fmla="*/ 2 h 12"/>
                  <a:gd name="T12" fmla="*/ 113 w 113"/>
                  <a:gd name="T13" fmla="*/ 4 h 12"/>
                  <a:gd name="T14" fmla="*/ 113 w 113"/>
                  <a:gd name="T15" fmla="*/ 6 h 12"/>
                  <a:gd name="T16" fmla="*/ 113 w 113"/>
                  <a:gd name="T17" fmla="*/ 6 h 12"/>
                  <a:gd name="T18" fmla="*/ 113 w 113"/>
                  <a:gd name="T19" fmla="*/ 6 h 12"/>
                  <a:gd name="T20" fmla="*/ 113 w 113"/>
                  <a:gd name="T21" fmla="*/ 8 h 12"/>
                  <a:gd name="T22" fmla="*/ 110 w 113"/>
                  <a:gd name="T23" fmla="*/ 10 h 12"/>
                  <a:gd name="T24" fmla="*/ 108 w 113"/>
                  <a:gd name="T25" fmla="*/ 11 h 12"/>
                  <a:gd name="T26" fmla="*/ 106 w 113"/>
                  <a:gd name="T27" fmla="*/ 12 h 12"/>
                  <a:gd name="T28" fmla="*/ 106 w 113"/>
                  <a:gd name="T29" fmla="*/ 12 h 12"/>
                  <a:gd name="T30" fmla="*/ 0 w 113"/>
                  <a:gd name="T31" fmla="*/ 12 h 12"/>
                  <a:gd name="T32" fmla="*/ 0 w 113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3" h="12">
                    <a:moveTo>
                      <a:pt x="0" y="0"/>
                    </a:moveTo>
                    <a:lnTo>
                      <a:pt x="0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8" y="1"/>
                    </a:lnTo>
                    <a:lnTo>
                      <a:pt x="110" y="2"/>
                    </a:lnTo>
                    <a:lnTo>
                      <a:pt x="113" y="4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8"/>
                    </a:lnTo>
                    <a:lnTo>
                      <a:pt x="110" y="10"/>
                    </a:lnTo>
                    <a:lnTo>
                      <a:pt x="108" y="11"/>
                    </a:lnTo>
                    <a:lnTo>
                      <a:pt x="106" y="12"/>
                    </a:lnTo>
                    <a:lnTo>
                      <a:pt x="106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6" name="Freeform 247"/>
              <p:cNvSpPr>
                <a:spLocks noEditPoints="1"/>
              </p:cNvSpPr>
              <p:nvPr/>
            </p:nvSpPr>
            <p:spPr bwMode="auto">
              <a:xfrm>
                <a:off x="1081" y="760"/>
                <a:ext cx="229" cy="224"/>
              </a:xfrm>
              <a:custGeom>
                <a:avLst/>
                <a:gdLst>
                  <a:gd name="T0" fmla="*/ 10 w 229"/>
                  <a:gd name="T1" fmla="*/ 223 h 224"/>
                  <a:gd name="T2" fmla="*/ 1 w 229"/>
                  <a:gd name="T3" fmla="*/ 209 h 224"/>
                  <a:gd name="T4" fmla="*/ 0 w 229"/>
                  <a:gd name="T5" fmla="*/ 42 h 224"/>
                  <a:gd name="T6" fmla="*/ 3 w 229"/>
                  <a:gd name="T7" fmla="*/ 33 h 224"/>
                  <a:gd name="T8" fmla="*/ 13 w 229"/>
                  <a:gd name="T9" fmla="*/ 22 h 224"/>
                  <a:gd name="T10" fmla="*/ 34 w 229"/>
                  <a:gd name="T11" fmla="*/ 10 h 224"/>
                  <a:gd name="T12" fmla="*/ 76 w 229"/>
                  <a:gd name="T13" fmla="*/ 2 h 224"/>
                  <a:gd name="T14" fmla="*/ 115 w 229"/>
                  <a:gd name="T15" fmla="*/ 0 h 224"/>
                  <a:gd name="T16" fmla="*/ 170 w 229"/>
                  <a:gd name="T17" fmla="*/ 4 h 224"/>
                  <a:gd name="T18" fmla="*/ 204 w 229"/>
                  <a:gd name="T19" fmla="*/ 14 h 224"/>
                  <a:gd name="T20" fmla="*/ 222 w 229"/>
                  <a:gd name="T21" fmla="*/ 25 h 224"/>
                  <a:gd name="T22" fmla="*/ 228 w 229"/>
                  <a:gd name="T23" fmla="*/ 36 h 224"/>
                  <a:gd name="T24" fmla="*/ 229 w 229"/>
                  <a:gd name="T25" fmla="*/ 200 h 224"/>
                  <a:gd name="T26" fmla="*/ 226 w 229"/>
                  <a:gd name="T27" fmla="*/ 216 h 224"/>
                  <a:gd name="T28" fmla="*/ 217 w 229"/>
                  <a:gd name="T29" fmla="*/ 224 h 224"/>
                  <a:gd name="T30" fmla="*/ 12 w 229"/>
                  <a:gd name="T31" fmla="*/ 224 h 224"/>
                  <a:gd name="T32" fmla="*/ 211 w 229"/>
                  <a:gd name="T33" fmla="*/ 42 h 224"/>
                  <a:gd name="T34" fmla="*/ 204 w 229"/>
                  <a:gd name="T35" fmla="*/ 38 h 224"/>
                  <a:gd name="T36" fmla="*/ 23 w 229"/>
                  <a:gd name="T37" fmla="*/ 38 h 224"/>
                  <a:gd name="T38" fmla="*/ 18 w 229"/>
                  <a:gd name="T39" fmla="*/ 46 h 224"/>
                  <a:gd name="T40" fmla="*/ 19 w 229"/>
                  <a:gd name="T41" fmla="*/ 133 h 224"/>
                  <a:gd name="T42" fmla="*/ 26 w 229"/>
                  <a:gd name="T43" fmla="*/ 138 h 224"/>
                  <a:gd name="T44" fmla="*/ 207 w 229"/>
                  <a:gd name="T45" fmla="*/ 137 h 224"/>
                  <a:gd name="T46" fmla="*/ 211 w 229"/>
                  <a:gd name="T47" fmla="*/ 130 h 224"/>
                  <a:gd name="T48" fmla="*/ 33 w 229"/>
                  <a:gd name="T49" fmla="*/ 174 h 224"/>
                  <a:gd name="T50" fmla="*/ 24 w 229"/>
                  <a:gd name="T51" fmla="*/ 180 h 224"/>
                  <a:gd name="T52" fmla="*/ 24 w 229"/>
                  <a:gd name="T53" fmla="*/ 188 h 224"/>
                  <a:gd name="T54" fmla="*/ 33 w 229"/>
                  <a:gd name="T55" fmla="*/ 195 h 224"/>
                  <a:gd name="T56" fmla="*/ 41 w 229"/>
                  <a:gd name="T57" fmla="*/ 192 h 224"/>
                  <a:gd name="T58" fmla="*/ 44 w 229"/>
                  <a:gd name="T59" fmla="*/ 184 h 224"/>
                  <a:gd name="T60" fmla="*/ 37 w 229"/>
                  <a:gd name="T61" fmla="*/ 175 h 224"/>
                  <a:gd name="T62" fmla="*/ 196 w 229"/>
                  <a:gd name="T63" fmla="*/ 174 h 224"/>
                  <a:gd name="T64" fmla="*/ 189 w 229"/>
                  <a:gd name="T65" fmla="*/ 177 h 224"/>
                  <a:gd name="T66" fmla="*/ 186 w 229"/>
                  <a:gd name="T67" fmla="*/ 184 h 224"/>
                  <a:gd name="T68" fmla="*/ 192 w 229"/>
                  <a:gd name="T69" fmla="*/ 195 h 224"/>
                  <a:gd name="T70" fmla="*/ 200 w 229"/>
                  <a:gd name="T71" fmla="*/ 195 h 224"/>
                  <a:gd name="T72" fmla="*/ 206 w 229"/>
                  <a:gd name="T73" fmla="*/ 184 h 224"/>
                  <a:gd name="T74" fmla="*/ 203 w 229"/>
                  <a:gd name="T75" fmla="*/ 177 h 224"/>
                  <a:gd name="T76" fmla="*/ 196 w 229"/>
                  <a:gd name="T77" fmla="*/ 174 h 224"/>
                  <a:gd name="T78" fmla="*/ 149 w 229"/>
                  <a:gd name="T79" fmla="*/ 26 h 224"/>
                  <a:gd name="T80" fmla="*/ 152 w 229"/>
                  <a:gd name="T81" fmla="*/ 25 h 224"/>
                  <a:gd name="T82" fmla="*/ 154 w 229"/>
                  <a:gd name="T83" fmla="*/ 21 h 224"/>
                  <a:gd name="T84" fmla="*/ 152 w 229"/>
                  <a:gd name="T85" fmla="*/ 18 h 224"/>
                  <a:gd name="T86" fmla="*/ 86 w 229"/>
                  <a:gd name="T87" fmla="*/ 16 h 224"/>
                  <a:gd name="T88" fmla="*/ 84 w 229"/>
                  <a:gd name="T89" fmla="*/ 17 h 224"/>
                  <a:gd name="T90" fmla="*/ 81 w 229"/>
                  <a:gd name="T91" fmla="*/ 21 h 224"/>
                  <a:gd name="T92" fmla="*/ 81 w 229"/>
                  <a:gd name="T93" fmla="*/ 23 h 224"/>
                  <a:gd name="T94" fmla="*/ 86 w 229"/>
                  <a:gd name="T95" fmla="*/ 26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9" h="224">
                    <a:moveTo>
                      <a:pt x="12" y="224"/>
                    </a:moveTo>
                    <a:lnTo>
                      <a:pt x="12" y="224"/>
                    </a:lnTo>
                    <a:lnTo>
                      <a:pt x="10" y="223"/>
                    </a:lnTo>
                    <a:lnTo>
                      <a:pt x="8" y="222"/>
                    </a:lnTo>
                    <a:lnTo>
                      <a:pt x="4" y="216"/>
                    </a:lnTo>
                    <a:lnTo>
                      <a:pt x="1" y="209"/>
                    </a:lnTo>
                    <a:lnTo>
                      <a:pt x="0" y="200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1"/>
                    </a:lnTo>
                    <a:lnTo>
                      <a:pt x="1" y="36"/>
                    </a:lnTo>
                    <a:lnTo>
                      <a:pt x="3" y="33"/>
                    </a:lnTo>
                    <a:lnTo>
                      <a:pt x="5" y="29"/>
                    </a:lnTo>
                    <a:lnTo>
                      <a:pt x="8" y="25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34" y="10"/>
                    </a:lnTo>
                    <a:lnTo>
                      <a:pt x="46" y="6"/>
                    </a:lnTo>
                    <a:lnTo>
                      <a:pt x="59" y="4"/>
                    </a:lnTo>
                    <a:lnTo>
                      <a:pt x="76" y="2"/>
                    </a:lnTo>
                    <a:lnTo>
                      <a:pt x="93" y="0"/>
                    </a:lnTo>
                    <a:lnTo>
                      <a:pt x="115" y="0"/>
                    </a:lnTo>
                    <a:lnTo>
                      <a:pt x="115" y="0"/>
                    </a:lnTo>
                    <a:lnTo>
                      <a:pt x="136" y="0"/>
                    </a:lnTo>
                    <a:lnTo>
                      <a:pt x="155" y="2"/>
                    </a:lnTo>
                    <a:lnTo>
                      <a:pt x="170" y="4"/>
                    </a:lnTo>
                    <a:lnTo>
                      <a:pt x="184" y="6"/>
                    </a:lnTo>
                    <a:lnTo>
                      <a:pt x="195" y="10"/>
                    </a:lnTo>
                    <a:lnTo>
                      <a:pt x="204" y="14"/>
                    </a:lnTo>
                    <a:lnTo>
                      <a:pt x="211" y="18"/>
                    </a:lnTo>
                    <a:lnTo>
                      <a:pt x="217" y="22"/>
                    </a:lnTo>
                    <a:lnTo>
                      <a:pt x="222" y="25"/>
                    </a:lnTo>
                    <a:lnTo>
                      <a:pt x="225" y="29"/>
                    </a:lnTo>
                    <a:lnTo>
                      <a:pt x="227" y="33"/>
                    </a:lnTo>
                    <a:lnTo>
                      <a:pt x="228" y="36"/>
                    </a:lnTo>
                    <a:lnTo>
                      <a:pt x="229" y="41"/>
                    </a:lnTo>
                    <a:lnTo>
                      <a:pt x="229" y="42"/>
                    </a:lnTo>
                    <a:lnTo>
                      <a:pt x="229" y="200"/>
                    </a:lnTo>
                    <a:lnTo>
                      <a:pt x="229" y="200"/>
                    </a:lnTo>
                    <a:lnTo>
                      <a:pt x="228" y="209"/>
                    </a:lnTo>
                    <a:lnTo>
                      <a:pt x="226" y="216"/>
                    </a:lnTo>
                    <a:lnTo>
                      <a:pt x="223" y="222"/>
                    </a:lnTo>
                    <a:lnTo>
                      <a:pt x="221" y="223"/>
                    </a:lnTo>
                    <a:lnTo>
                      <a:pt x="217" y="224"/>
                    </a:lnTo>
                    <a:lnTo>
                      <a:pt x="217" y="224"/>
                    </a:lnTo>
                    <a:lnTo>
                      <a:pt x="12" y="224"/>
                    </a:lnTo>
                    <a:lnTo>
                      <a:pt x="12" y="224"/>
                    </a:lnTo>
                    <a:close/>
                    <a:moveTo>
                      <a:pt x="211" y="46"/>
                    </a:moveTo>
                    <a:lnTo>
                      <a:pt x="211" y="46"/>
                    </a:lnTo>
                    <a:lnTo>
                      <a:pt x="211" y="42"/>
                    </a:lnTo>
                    <a:lnTo>
                      <a:pt x="209" y="40"/>
                    </a:lnTo>
                    <a:lnTo>
                      <a:pt x="207" y="38"/>
                    </a:lnTo>
                    <a:lnTo>
                      <a:pt x="204" y="38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3" y="38"/>
                    </a:lnTo>
                    <a:lnTo>
                      <a:pt x="20" y="40"/>
                    </a:lnTo>
                    <a:lnTo>
                      <a:pt x="19" y="42"/>
                    </a:lnTo>
                    <a:lnTo>
                      <a:pt x="18" y="46"/>
                    </a:lnTo>
                    <a:lnTo>
                      <a:pt x="18" y="130"/>
                    </a:lnTo>
                    <a:lnTo>
                      <a:pt x="18" y="130"/>
                    </a:lnTo>
                    <a:lnTo>
                      <a:pt x="19" y="133"/>
                    </a:lnTo>
                    <a:lnTo>
                      <a:pt x="20" y="135"/>
                    </a:lnTo>
                    <a:lnTo>
                      <a:pt x="23" y="137"/>
                    </a:lnTo>
                    <a:lnTo>
                      <a:pt x="26" y="138"/>
                    </a:lnTo>
                    <a:lnTo>
                      <a:pt x="204" y="138"/>
                    </a:lnTo>
                    <a:lnTo>
                      <a:pt x="204" y="138"/>
                    </a:lnTo>
                    <a:lnTo>
                      <a:pt x="207" y="137"/>
                    </a:lnTo>
                    <a:lnTo>
                      <a:pt x="209" y="135"/>
                    </a:lnTo>
                    <a:lnTo>
                      <a:pt x="211" y="133"/>
                    </a:lnTo>
                    <a:lnTo>
                      <a:pt x="211" y="130"/>
                    </a:lnTo>
                    <a:lnTo>
                      <a:pt x="211" y="46"/>
                    </a:lnTo>
                    <a:close/>
                    <a:moveTo>
                      <a:pt x="33" y="174"/>
                    </a:moveTo>
                    <a:lnTo>
                      <a:pt x="33" y="174"/>
                    </a:lnTo>
                    <a:lnTo>
                      <a:pt x="29" y="175"/>
                    </a:lnTo>
                    <a:lnTo>
                      <a:pt x="26" y="177"/>
                    </a:lnTo>
                    <a:lnTo>
                      <a:pt x="24" y="180"/>
                    </a:lnTo>
                    <a:lnTo>
                      <a:pt x="23" y="184"/>
                    </a:lnTo>
                    <a:lnTo>
                      <a:pt x="23" y="184"/>
                    </a:lnTo>
                    <a:lnTo>
                      <a:pt x="24" y="188"/>
                    </a:lnTo>
                    <a:lnTo>
                      <a:pt x="26" y="192"/>
                    </a:lnTo>
                    <a:lnTo>
                      <a:pt x="29" y="195"/>
                    </a:lnTo>
                    <a:lnTo>
                      <a:pt x="33" y="195"/>
                    </a:lnTo>
                    <a:lnTo>
                      <a:pt x="33" y="195"/>
                    </a:lnTo>
                    <a:lnTo>
                      <a:pt x="37" y="195"/>
                    </a:lnTo>
                    <a:lnTo>
                      <a:pt x="41" y="192"/>
                    </a:lnTo>
                    <a:lnTo>
                      <a:pt x="43" y="188"/>
                    </a:lnTo>
                    <a:lnTo>
                      <a:pt x="44" y="184"/>
                    </a:lnTo>
                    <a:lnTo>
                      <a:pt x="44" y="184"/>
                    </a:lnTo>
                    <a:lnTo>
                      <a:pt x="43" y="180"/>
                    </a:lnTo>
                    <a:lnTo>
                      <a:pt x="41" y="177"/>
                    </a:lnTo>
                    <a:lnTo>
                      <a:pt x="37" y="175"/>
                    </a:lnTo>
                    <a:lnTo>
                      <a:pt x="33" y="174"/>
                    </a:lnTo>
                    <a:lnTo>
                      <a:pt x="33" y="174"/>
                    </a:lnTo>
                    <a:close/>
                    <a:moveTo>
                      <a:pt x="196" y="174"/>
                    </a:moveTo>
                    <a:lnTo>
                      <a:pt x="196" y="174"/>
                    </a:lnTo>
                    <a:lnTo>
                      <a:pt x="192" y="175"/>
                    </a:lnTo>
                    <a:lnTo>
                      <a:pt x="189" y="177"/>
                    </a:lnTo>
                    <a:lnTo>
                      <a:pt x="187" y="180"/>
                    </a:lnTo>
                    <a:lnTo>
                      <a:pt x="186" y="184"/>
                    </a:lnTo>
                    <a:lnTo>
                      <a:pt x="186" y="184"/>
                    </a:lnTo>
                    <a:lnTo>
                      <a:pt x="187" y="188"/>
                    </a:lnTo>
                    <a:lnTo>
                      <a:pt x="189" y="192"/>
                    </a:lnTo>
                    <a:lnTo>
                      <a:pt x="192" y="195"/>
                    </a:lnTo>
                    <a:lnTo>
                      <a:pt x="196" y="195"/>
                    </a:lnTo>
                    <a:lnTo>
                      <a:pt x="196" y="195"/>
                    </a:lnTo>
                    <a:lnTo>
                      <a:pt x="200" y="195"/>
                    </a:lnTo>
                    <a:lnTo>
                      <a:pt x="203" y="192"/>
                    </a:lnTo>
                    <a:lnTo>
                      <a:pt x="205" y="188"/>
                    </a:lnTo>
                    <a:lnTo>
                      <a:pt x="206" y="184"/>
                    </a:lnTo>
                    <a:lnTo>
                      <a:pt x="206" y="184"/>
                    </a:lnTo>
                    <a:lnTo>
                      <a:pt x="205" y="180"/>
                    </a:lnTo>
                    <a:lnTo>
                      <a:pt x="203" y="177"/>
                    </a:lnTo>
                    <a:lnTo>
                      <a:pt x="200" y="175"/>
                    </a:lnTo>
                    <a:lnTo>
                      <a:pt x="196" y="174"/>
                    </a:lnTo>
                    <a:lnTo>
                      <a:pt x="196" y="174"/>
                    </a:lnTo>
                    <a:close/>
                    <a:moveTo>
                      <a:pt x="86" y="26"/>
                    </a:moveTo>
                    <a:lnTo>
                      <a:pt x="149" y="26"/>
                    </a:lnTo>
                    <a:lnTo>
                      <a:pt x="149" y="26"/>
                    </a:lnTo>
                    <a:lnTo>
                      <a:pt x="149" y="26"/>
                    </a:lnTo>
                    <a:lnTo>
                      <a:pt x="151" y="26"/>
                    </a:lnTo>
                    <a:lnTo>
                      <a:pt x="152" y="25"/>
                    </a:lnTo>
                    <a:lnTo>
                      <a:pt x="153" y="23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3" y="19"/>
                    </a:lnTo>
                    <a:lnTo>
                      <a:pt x="152" y="18"/>
                    </a:lnTo>
                    <a:lnTo>
                      <a:pt x="151" y="17"/>
                    </a:lnTo>
                    <a:lnTo>
                      <a:pt x="149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4" y="17"/>
                    </a:lnTo>
                    <a:lnTo>
                      <a:pt x="82" y="18"/>
                    </a:lnTo>
                    <a:lnTo>
                      <a:pt x="81" y="19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3"/>
                    </a:lnTo>
                    <a:lnTo>
                      <a:pt x="82" y="25"/>
                    </a:lnTo>
                    <a:lnTo>
                      <a:pt x="84" y="26"/>
                    </a:lnTo>
                    <a:lnTo>
                      <a:pt x="86" y="26"/>
                    </a:lnTo>
                    <a:lnTo>
                      <a:pt x="86" y="2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7" name="Freeform 248"/>
              <p:cNvSpPr>
                <a:spLocks/>
              </p:cNvSpPr>
              <p:nvPr/>
            </p:nvSpPr>
            <p:spPr bwMode="auto">
              <a:xfrm>
                <a:off x="1091" y="995"/>
                <a:ext cx="38" cy="32"/>
              </a:xfrm>
              <a:custGeom>
                <a:avLst/>
                <a:gdLst>
                  <a:gd name="T0" fmla="*/ 38 w 38"/>
                  <a:gd name="T1" fmla="*/ 0 h 32"/>
                  <a:gd name="T2" fmla="*/ 38 w 38"/>
                  <a:gd name="T3" fmla="*/ 27 h 32"/>
                  <a:gd name="T4" fmla="*/ 38 w 38"/>
                  <a:gd name="T5" fmla="*/ 27 h 32"/>
                  <a:gd name="T6" fmla="*/ 37 w 38"/>
                  <a:gd name="T7" fmla="*/ 29 h 32"/>
                  <a:gd name="T8" fmla="*/ 36 w 38"/>
                  <a:gd name="T9" fmla="*/ 31 h 32"/>
                  <a:gd name="T10" fmla="*/ 34 w 38"/>
                  <a:gd name="T11" fmla="*/ 32 h 32"/>
                  <a:gd name="T12" fmla="*/ 32 w 38"/>
                  <a:gd name="T13" fmla="*/ 32 h 32"/>
                  <a:gd name="T14" fmla="*/ 5 w 38"/>
                  <a:gd name="T15" fmla="*/ 32 h 32"/>
                  <a:gd name="T16" fmla="*/ 5 w 38"/>
                  <a:gd name="T17" fmla="*/ 32 h 32"/>
                  <a:gd name="T18" fmla="*/ 3 w 38"/>
                  <a:gd name="T19" fmla="*/ 32 h 32"/>
                  <a:gd name="T20" fmla="*/ 1 w 38"/>
                  <a:gd name="T21" fmla="*/ 31 h 32"/>
                  <a:gd name="T22" fmla="*/ 0 w 38"/>
                  <a:gd name="T23" fmla="*/ 29 h 32"/>
                  <a:gd name="T24" fmla="*/ 0 w 38"/>
                  <a:gd name="T25" fmla="*/ 27 h 32"/>
                  <a:gd name="T26" fmla="*/ 0 w 38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" h="32">
                    <a:moveTo>
                      <a:pt x="38" y="0"/>
                    </a:moveTo>
                    <a:lnTo>
                      <a:pt x="38" y="27"/>
                    </a:lnTo>
                    <a:lnTo>
                      <a:pt x="38" y="27"/>
                    </a:lnTo>
                    <a:lnTo>
                      <a:pt x="37" y="29"/>
                    </a:lnTo>
                    <a:lnTo>
                      <a:pt x="36" y="31"/>
                    </a:lnTo>
                    <a:lnTo>
                      <a:pt x="34" y="32"/>
                    </a:lnTo>
                    <a:lnTo>
                      <a:pt x="32" y="32"/>
                    </a:lnTo>
                    <a:lnTo>
                      <a:pt x="5" y="32"/>
                    </a:lnTo>
                    <a:lnTo>
                      <a:pt x="5" y="32"/>
                    </a:lnTo>
                    <a:lnTo>
                      <a:pt x="3" y="32"/>
                    </a:lnTo>
                    <a:lnTo>
                      <a:pt x="1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8" name="Freeform 249"/>
              <p:cNvSpPr>
                <a:spLocks/>
              </p:cNvSpPr>
              <p:nvPr/>
            </p:nvSpPr>
            <p:spPr bwMode="auto">
              <a:xfrm>
                <a:off x="1263" y="995"/>
                <a:ext cx="39" cy="32"/>
              </a:xfrm>
              <a:custGeom>
                <a:avLst/>
                <a:gdLst>
                  <a:gd name="T0" fmla="*/ 39 w 39"/>
                  <a:gd name="T1" fmla="*/ 0 h 32"/>
                  <a:gd name="T2" fmla="*/ 39 w 39"/>
                  <a:gd name="T3" fmla="*/ 27 h 32"/>
                  <a:gd name="T4" fmla="*/ 39 w 39"/>
                  <a:gd name="T5" fmla="*/ 27 h 32"/>
                  <a:gd name="T6" fmla="*/ 38 w 39"/>
                  <a:gd name="T7" fmla="*/ 29 h 32"/>
                  <a:gd name="T8" fmla="*/ 36 w 39"/>
                  <a:gd name="T9" fmla="*/ 31 h 32"/>
                  <a:gd name="T10" fmla="*/ 35 w 39"/>
                  <a:gd name="T11" fmla="*/ 32 h 32"/>
                  <a:gd name="T12" fmla="*/ 33 w 39"/>
                  <a:gd name="T13" fmla="*/ 32 h 32"/>
                  <a:gd name="T14" fmla="*/ 6 w 39"/>
                  <a:gd name="T15" fmla="*/ 32 h 32"/>
                  <a:gd name="T16" fmla="*/ 6 w 39"/>
                  <a:gd name="T17" fmla="*/ 32 h 32"/>
                  <a:gd name="T18" fmla="*/ 4 w 39"/>
                  <a:gd name="T19" fmla="*/ 32 h 32"/>
                  <a:gd name="T20" fmla="*/ 2 w 39"/>
                  <a:gd name="T21" fmla="*/ 31 h 32"/>
                  <a:gd name="T22" fmla="*/ 0 w 39"/>
                  <a:gd name="T23" fmla="*/ 29 h 32"/>
                  <a:gd name="T24" fmla="*/ 0 w 39"/>
                  <a:gd name="T25" fmla="*/ 27 h 32"/>
                  <a:gd name="T26" fmla="*/ 0 w 39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32">
                    <a:moveTo>
                      <a:pt x="39" y="0"/>
                    </a:moveTo>
                    <a:lnTo>
                      <a:pt x="39" y="27"/>
                    </a:lnTo>
                    <a:lnTo>
                      <a:pt x="39" y="27"/>
                    </a:lnTo>
                    <a:lnTo>
                      <a:pt x="38" y="29"/>
                    </a:lnTo>
                    <a:lnTo>
                      <a:pt x="36" y="31"/>
                    </a:lnTo>
                    <a:lnTo>
                      <a:pt x="35" y="32"/>
                    </a:lnTo>
                    <a:lnTo>
                      <a:pt x="33" y="32"/>
                    </a:lnTo>
                    <a:lnTo>
                      <a:pt x="6" y="32"/>
                    </a:lnTo>
                    <a:lnTo>
                      <a:pt x="6" y="32"/>
                    </a:lnTo>
                    <a:lnTo>
                      <a:pt x="4" y="32"/>
                    </a:lnTo>
                    <a:lnTo>
                      <a:pt x="2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9" name="Freeform 250"/>
              <p:cNvSpPr>
                <a:spLocks/>
              </p:cNvSpPr>
              <p:nvPr/>
            </p:nvSpPr>
            <p:spPr bwMode="auto">
              <a:xfrm>
                <a:off x="1272" y="1092"/>
                <a:ext cx="148" cy="129"/>
              </a:xfrm>
              <a:custGeom>
                <a:avLst/>
                <a:gdLst>
                  <a:gd name="T0" fmla="*/ 148 w 148"/>
                  <a:gd name="T1" fmla="*/ 0 h 129"/>
                  <a:gd name="T2" fmla="*/ 0 w 148"/>
                  <a:gd name="T3" fmla="*/ 107 h 129"/>
                  <a:gd name="T4" fmla="*/ 0 w 148"/>
                  <a:gd name="T5" fmla="*/ 129 h 129"/>
                  <a:gd name="T6" fmla="*/ 148 w 148"/>
                  <a:gd name="T7" fmla="*/ 7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8" h="129">
                    <a:moveTo>
                      <a:pt x="148" y="0"/>
                    </a:moveTo>
                    <a:lnTo>
                      <a:pt x="0" y="107"/>
                    </a:lnTo>
                    <a:lnTo>
                      <a:pt x="0" y="129"/>
                    </a:lnTo>
                    <a:lnTo>
                      <a:pt x="148" y="7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0" name="Freeform 251"/>
              <p:cNvSpPr>
                <a:spLocks/>
              </p:cNvSpPr>
              <p:nvPr/>
            </p:nvSpPr>
            <p:spPr bwMode="auto">
              <a:xfrm>
                <a:off x="1497" y="1095"/>
                <a:ext cx="146" cy="126"/>
              </a:xfrm>
              <a:custGeom>
                <a:avLst/>
                <a:gdLst>
                  <a:gd name="T0" fmla="*/ 0 w 146"/>
                  <a:gd name="T1" fmla="*/ 73 h 126"/>
                  <a:gd name="T2" fmla="*/ 146 w 146"/>
                  <a:gd name="T3" fmla="*/ 126 h 126"/>
                  <a:gd name="T4" fmla="*/ 146 w 146"/>
                  <a:gd name="T5" fmla="*/ 104 h 126"/>
                  <a:gd name="T6" fmla="*/ 0 w 146"/>
                  <a:gd name="T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6" h="126">
                    <a:moveTo>
                      <a:pt x="0" y="73"/>
                    </a:moveTo>
                    <a:lnTo>
                      <a:pt x="146" y="126"/>
                    </a:lnTo>
                    <a:lnTo>
                      <a:pt x="146" y="10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1" name="Freeform 252"/>
              <p:cNvSpPr>
                <a:spLocks/>
              </p:cNvSpPr>
              <p:nvPr/>
            </p:nvSpPr>
            <p:spPr bwMode="auto">
              <a:xfrm>
                <a:off x="1361" y="944"/>
                <a:ext cx="193" cy="390"/>
              </a:xfrm>
              <a:custGeom>
                <a:avLst/>
                <a:gdLst>
                  <a:gd name="T0" fmla="*/ 126 w 193"/>
                  <a:gd name="T1" fmla="*/ 39 h 390"/>
                  <a:gd name="T2" fmla="*/ 126 w 193"/>
                  <a:gd name="T3" fmla="*/ 39 h 390"/>
                  <a:gd name="T4" fmla="*/ 125 w 193"/>
                  <a:gd name="T5" fmla="*/ 34 h 390"/>
                  <a:gd name="T6" fmla="*/ 124 w 193"/>
                  <a:gd name="T7" fmla="*/ 28 h 390"/>
                  <a:gd name="T8" fmla="*/ 121 w 193"/>
                  <a:gd name="T9" fmla="*/ 22 h 390"/>
                  <a:gd name="T10" fmla="*/ 117 w 193"/>
                  <a:gd name="T11" fmla="*/ 16 h 390"/>
                  <a:gd name="T12" fmla="*/ 113 w 193"/>
                  <a:gd name="T13" fmla="*/ 10 h 390"/>
                  <a:gd name="T14" fmla="*/ 108 w 193"/>
                  <a:gd name="T15" fmla="*/ 6 h 390"/>
                  <a:gd name="T16" fmla="*/ 103 w 193"/>
                  <a:gd name="T17" fmla="*/ 2 h 390"/>
                  <a:gd name="T18" fmla="*/ 98 w 193"/>
                  <a:gd name="T19" fmla="*/ 0 h 390"/>
                  <a:gd name="T20" fmla="*/ 98 w 193"/>
                  <a:gd name="T21" fmla="*/ 0 h 390"/>
                  <a:gd name="T22" fmla="*/ 92 w 193"/>
                  <a:gd name="T23" fmla="*/ 2 h 390"/>
                  <a:gd name="T24" fmla="*/ 87 w 193"/>
                  <a:gd name="T25" fmla="*/ 6 h 390"/>
                  <a:gd name="T26" fmla="*/ 81 w 193"/>
                  <a:gd name="T27" fmla="*/ 10 h 390"/>
                  <a:gd name="T28" fmla="*/ 77 w 193"/>
                  <a:gd name="T29" fmla="*/ 16 h 390"/>
                  <a:gd name="T30" fmla="*/ 74 w 193"/>
                  <a:gd name="T31" fmla="*/ 22 h 390"/>
                  <a:gd name="T32" fmla="*/ 71 w 193"/>
                  <a:gd name="T33" fmla="*/ 28 h 390"/>
                  <a:gd name="T34" fmla="*/ 70 w 193"/>
                  <a:gd name="T35" fmla="*/ 34 h 390"/>
                  <a:gd name="T36" fmla="*/ 69 w 193"/>
                  <a:gd name="T37" fmla="*/ 39 h 390"/>
                  <a:gd name="T38" fmla="*/ 69 w 193"/>
                  <a:gd name="T39" fmla="*/ 282 h 390"/>
                  <a:gd name="T40" fmla="*/ 69 w 193"/>
                  <a:gd name="T41" fmla="*/ 282 h 390"/>
                  <a:gd name="T42" fmla="*/ 70 w 193"/>
                  <a:gd name="T43" fmla="*/ 304 h 390"/>
                  <a:gd name="T44" fmla="*/ 71 w 193"/>
                  <a:gd name="T45" fmla="*/ 323 h 390"/>
                  <a:gd name="T46" fmla="*/ 0 w 193"/>
                  <a:gd name="T47" fmla="*/ 371 h 390"/>
                  <a:gd name="T48" fmla="*/ 0 w 193"/>
                  <a:gd name="T49" fmla="*/ 390 h 390"/>
                  <a:gd name="T50" fmla="*/ 97 w 193"/>
                  <a:gd name="T51" fmla="*/ 357 h 390"/>
                  <a:gd name="T52" fmla="*/ 193 w 193"/>
                  <a:gd name="T53" fmla="*/ 390 h 390"/>
                  <a:gd name="T54" fmla="*/ 193 w 193"/>
                  <a:gd name="T55" fmla="*/ 371 h 390"/>
                  <a:gd name="T56" fmla="*/ 124 w 193"/>
                  <a:gd name="T57" fmla="*/ 324 h 390"/>
                  <a:gd name="T58" fmla="*/ 124 w 193"/>
                  <a:gd name="T59" fmla="*/ 324 h 390"/>
                  <a:gd name="T60" fmla="*/ 126 w 193"/>
                  <a:gd name="T61" fmla="*/ 305 h 390"/>
                  <a:gd name="T62" fmla="*/ 126 w 193"/>
                  <a:gd name="T63" fmla="*/ 282 h 390"/>
                  <a:gd name="T64" fmla="*/ 126 w 193"/>
                  <a:gd name="T65" fmla="*/ 3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93" h="390">
                    <a:moveTo>
                      <a:pt x="126" y="39"/>
                    </a:moveTo>
                    <a:lnTo>
                      <a:pt x="126" y="39"/>
                    </a:lnTo>
                    <a:lnTo>
                      <a:pt x="125" y="34"/>
                    </a:lnTo>
                    <a:lnTo>
                      <a:pt x="124" y="28"/>
                    </a:lnTo>
                    <a:lnTo>
                      <a:pt x="121" y="22"/>
                    </a:lnTo>
                    <a:lnTo>
                      <a:pt x="117" y="16"/>
                    </a:lnTo>
                    <a:lnTo>
                      <a:pt x="113" y="10"/>
                    </a:lnTo>
                    <a:lnTo>
                      <a:pt x="108" y="6"/>
                    </a:lnTo>
                    <a:lnTo>
                      <a:pt x="103" y="2"/>
                    </a:lnTo>
                    <a:lnTo>
                      <a:pt x="98" y="0"/>
                    </a:lnTo>
                    <a:lnTo>
                      <a:pt x="98" y="0"/>
                    </a:lnTo>
                    <a:lnTo>
                      <a:pt x="92" y="2"/>
                    </a:lnTo>
                    <a:lnTo>
                      <a:pt x="87" y="6"/>
                    </a:lnTo>
                    <a:lnTo>
                      <a:pt x="81" y="10"/>
                    </a:lnTo>
                    <a:lnTo>
                      <a:pt x="77" y="16"/>
                    </a:lnTo>
                    <a:lnTo>
                      <a:pt x="74" y="22"/>
                    </a:lnTo>
                    <a:lnTo>
                      <a:pt x="71" y="28"/>
                    </a:lnTo>
                    <a:lnTo>
                      <a:pt x="70" y="34"/>
                    </a:lnTo>
                    <a:lnTo>
                      <a:pt x="69" y="39"/>
                    </a:lnTo>
                    <a:lnTo>
                      <a:pt x="69" y="282"/>
                    </a:lnTo>
                    <a:lnTo>
                      <a:pt x="69" y="282"/>
                    </a:lnTo>
                    <a:lnTo>
                      <a:pt x="70" y="304"/>
                    </a:lnTo>
                    <a:lnTo>
                      <a:pt x="71" y="323"/>
                    </a:lnTo>
                    <a:lnTo>
                      <a:pt x="0" y="371"/>
                    </a:lnTo>
                    <a:lnTo>
                      <a:pt x="0" y="390"/>
                    </a:lnTo>
                    <a:lnTo>
                      <a:pt x="97" y="357"/>
                    </a:lnTo>
                    <a:lnTo>
                      <a:pt x="193" y="390"/>
                    </a:lnTo>
                    <a:lnTo>
                      <a:pt x="193" y="371"/>
                    </a:lnTo>
                    <a:lnTo>
                      <a:pt x="124" y="324"/>
                    </a:lnTo>
                    <a:lnTo>
                      <a:pt x="124" y="324"/>
                    </a:lnTo>
                    <a:lnTo>
                      <a:pt x="126" y="305"/>
                    </a:lnTo>
                    <a:lnTo>
                      <a:pt x="126" y="282"/>
                    </a:lnTo>
                    <a:lnTo>
                      <a:pt x="126" y="3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2" name="Freeform 253"/>
              <p:cNvSpPr>
                <a:spLocks/>
              </p:cNvSpPr>
              <p:nvPr/>
            </p:nvSpPr>
            <p:spPr bwMode="auto">
              <a:xfrm>
                <a:off x="1462" y="632"/>
                <a:ext cx="113" cy="47"/>
              </a:xfrm>
              <a:custGeom>
                <a:avLst/>
                <a:gdLst>
                  <a:gd name="T0" fmla="*/ 113 w 113"/>
                  <a:gd name="T1" fmla="*/ 47 h 47"/>
                  <a:gd name="T2" fmla="*/ 113 w 113"/>
                  <a:gd name="T3" fmla="*/ 39 h 47"/>
                  <a:gd name="T4" fmla="*/ 113 w 113"/>
                  <a:gd name="T5" fmla="*/ 39 h 47"/>
                  <a:gd name="T6" fmla="*/ 113 w 113"/>
                  <a:gd name="T7" fmla="*/ 32 h 47"/>
                  <a:gd name="T8" fmla="*/ 110 w 113"/>
                  <a:gd name="T9" fmla="*/ 23 h 47"/>
                  <a:gd name="T10" fmla="*/ 107 w 113"/>
                  <a:gd name="T11" fmla="*/ 17 h 47"/>
                  <a:gd name="T12" fmla="*/ 102 w 113"/>
                  <a:gd name="T13" fmla="*/ 11 h 47"/>
                  <a:gd name="T14" fmla="*/ 97 w 113"/>
                  <a:gd name="T15" fmla="*/ 7 h 47"/>
                  <a:gd name="T16" fmla="*/ 89 w 113"/>
                  <a:gd name="T17" fmla="*/ 3 h 47"/>
                  <a:gd name="T18" fmla="*/ 82 w 113"/>
                  <a:gd name="T19" fmla="*/ 1 h 47"/>
                  <a:gd name="T20" fmla="*/ 74 w 113"/>
                  <a:gd name="T21" fmla="*/ 0 h 47"/>
                  <a:gd name="T22" fmla="*/ 39 w 113"/>
                  <a:gd name="T23" fmla="*/ 0 h 47"/>
                  <a:gd name="T24" fmla="*/ 39 w 113"/>
                  <a:gd name="T25" fmla="*/ 0 h 47"/>
                  <a:gd name="T26" fmla="*/ 32 w 113"/>
                  <a:gd name="T27" fmla="*/ 1 h 47"/>
                  <a:gd name="T28" fmla="*/ 24 w 113"/>
                  <a:gd name="T29" fmla="*/ 3 h 47"/>
                  <a:gd name="T30" fmla="*/ 17 w 113"/>
                  <a:gd name="T31" fmla="*/ 7 h 47"/>
                  <a:gd name="T32" fmla="*/ 11 w 113"/>
                  <a:gd name="T33" fmla="*/ 11 h 47"/>
                  <a:gd name="T34" fmla="*/ 7 w 113"/>
                  <a:gd name="T35" fmla="*/ 17 h 47"/>
                  <a:gd name="T36" fmla="*/ 3 w 113"/>
                  <a:gd name="T37" fmla="*/ 23 h 47"/>
                  <a:gd name="T38" fmla="*/ 1 w 113"/>
                  <a:gd name="T39" fmla="*/ 32 h 47"/>
                  <a:gd name="T40" fmla="*/ 0 w 113"/>
                  <a:gd name="T41" fmla="*/ 39 h 47"/>
                  <a:gd name="T42" fmla="*/ 0 w 113"/>
                  <a:gd name="T43" fmla="*/ 47 h 47"/>
                  <a:gd name="T44" fmla="*/ 25 w 113"/>
                  <a:gd name="T45" fmla="*/ 47 h 47"/>
                  <a:gd name="T46" fmla="*/ 25 w 113"/>
                  <a:gd name="T47" fmla="*/ 39 h 47"/>
                  <a:gd name="T48" fmla="*/ 25 w 113"/>
                  <a:gd name="T49" fmla="*/ 39 h 47"/>
                  <a:gd name="T50" fmla="*/ 26 w 113"/>
                  <a:gd name="T51" fmla="*/ 34 h 47"/>
                  <a:gd name="T52" fmla="*/ 29 w 113"/>
                  <a:gd name="T53" fmla="*/ 29 h 47"/>
                  <a:gd name="T54" fmla="*/ 34 w 113"/>
                  <a:gd name="T55" fmla="*/ 25 h 47"/>
                  <a:gd name="T56" fmla="*/ 39 w 113"/>
                  <a:gd name="T57" fmla="*/ 24 h 47"/>
                  <a:gd name="T58" fmla="*/ 74 w 113"/>
                  <a:gd name="T59" fmla="*/ 24 h 47"/>
                  <a:gd name="T60" fmla="*/ 74 w 113"/>
                  <a:gd name="T61" fmla="*/ 24 h 47"/>
                  <a:gd name="T62" fmla="*/ 80 w 113"/>
                  <a:gd name="T63" fmla="*/ 25 h 47"/>
                  <a:gd name="T64" fmla="*/ 84 w 113"/>
                  <a:gd name="T65" fmla="*/ 29 h 47"/>
                  <a:gd name="T66" fmla="*/ 88 w 113"/>
                  <a:gd name="T67" fmla="*/ 34 h 47"/>
                  <a:gd name="T68" fmla="*/ 89 w 113"/>
                  <a:gd name="T69" fmla="*/ 39 h 47"/>
                  <a:gd name="T70" fmla="*/ 89 w 113"/>
                  <a:gd name="T71" fmla="*/ 47 h 47"/>
                  <a:gd name="T72" fmla="*/ 113 w 113"/>
                  <a:gd name="T7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3" h="47">
                    <a:moveTo>
                      <a:pt x="113" y="47"/>
                    </a:moveTo>
                    <a:lnTo>
                      <a:pt x="113" y="39"/>
                    </a:lnTo>
                    <a:lnTo>
                      <a:pt x="113" y="39"/>
                    </a:lnTo>
                    <a:lnTo>
                      <a:pt x="113" y="32"/>
                    </a:lnTo>
                    <a:lnTo>
                      <a:pt x="110" y="23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97" y="7"/>
                    </a:lnTo>
                    <a:lnTo>
                      <a:pt x="89" y="3"/>
                    </a:lnTo>
                    <a:lnTo>
                      <a:pt x="82" y="1"/>
                    </a:lnTo>
                    <a:lnTo>
                      <a:pt x="74" y="0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5" y="47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26" y="34"/>
                    </a:lnTo>
                    <a:lnTo>
                      <a:pt x="29" y="29"/>
                    </a:lnTo>
                    <a:lnTo>
                      <a:pt x="34" y="25"/>
                    </a:lnTo>
                    <a:lnTo>
                      <a:pt x="39" y="24"/>
                    </a:lnTo>
                    <a:lnTo>
                      <a:pt x="74" y="24"/>
                    </a:lnTo>
                    <a:lnTo>
                      <a:pt x="74" y="24"/>
                    </a:lnTo>
                    <a:lnTo>
                      <a:pt x="80" y="25"/>
                    </a:lnTo>
                    <a:lnTo>
                      <a:pt x="84" y="29"/>
                    </a:lnTo>
                    <a:lnTo>
                      <a:pt x="88" y="34"/>
                    </a:lnTo>
                    <a:lnTo>
                      <a:pt x="89" y="39"/>
                    </a:lnTo>
                    <a:lnTo>
                      <a:pt x="89" y="47"/>
                    </a:lnTo>
                    <a:lnTo>
                      <a:pt x="113" y="47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3" name="Freeform 254"/>
              <p:cNvSpPr>
                <a:spLocks/>
              </p:cNvSpPr>
              <p:nvPr/>
            </p:nvSpPr>
            <p:spPr bwMode="auto">
              <a:xfrm>
                <a:off x="1384" y="688"/>
                <a:ext cx="36" cy="197"/>
              </a:xfrm>
              <a:custGeom>
                <a:avLst/>
                <a:gdLst>
                  <a:gd name="T0" fmla="*/ 36 w 36"/>
                  <a:gd name="T1" fmla="*/ 0 h 197"/>
                  <a:gd name="T2" fmla="*/ 15 w 36"/>
                  <a:gd name="T3" fmla="*/ 0 h 197"/>
                  <a:gd name="T4" fmla="*/ 15 w 36"/>
                  <a:gd name="T5" fmla="*/ 0 h 197"/>
                  <a:gd name="T6" fmla="*/ 12 w 36"/>
                  <a:gd name="T7" fmla="*/ 0 h 197"/>
                  <a:gd name="T8" fmla="*/ 9 w 36"/>
                  <a:gd name="T9" fmla="*/ 1 h 197"/>
                  <a:gd name="T10" fmla="*/ 5 w 36"/>
                  <a:gd name="T11" fmla="*/ 4 h 197"/>
                  <a:gd name="T12" fmla="*/ 2 w 36"/>
                  <a:gd name="T13" fmla="*/ 10 h 197"/>
                  <a:gd name="T14" fmla="*/ 1 w 36"/>
                  <a:gd name="T15" fmla="*/ 13 h 197"/>
                  <a:gd name="T16" fmla="*/ 0 w 36"/>
                  <a:gd name="T17" fmla="*/ 16 h 197"/>
                  <a:gd name="T18" fmla="*/ 0 w 36"/>
                  <a:gd name="T19" fmla="*/ 182 h 197"/>
                  <a:gd name="T20" fmla="*/ 0 w 36"/>
                  <a:gd name="T21" fmla="*/ 182 h 197"/>
                  <a:gd name="T22" fmla="*/ 1 w 36"/>
                  <a:gd name="T23" fmla="*/ 184 h 197"/>
                  <a:gd name="T24" fmla="*/ 2 w 36"/>
                  <a:gd name="T25" fmla="*/ 187 h 197"/>
                  <a:gd name="T26" fmla="*/ 5 w 36"/>
                  <a:gd name="T27" fmla="*/ 193 h 197"/>
                  <a:gd name="T28" fmla="*/ 9 w 36"/>
                  <a:gd name="T29" fmla="*/ 196 h 197"/>
                  <a:gd name="T30" fmla="*/ 12 w 36"/>
                  <a:gd name="T31" fmla="*/ 197 h 197"/>
                  <a:gd name="T32" fmla="*/ 15 w 36"/>
                  <a:gd name="T33" fmla="*/ 197 h 197"/>
                  <a:gd name="T34" fmla="*/ 36 w 36"/>
                  <a:gd name="T35" fmla="*/ 19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197">
                    <a:moveTo>
                      <a:pt x="36" y="0"/>
                    </a:moveTo>
                    <a:lnTo>
                      <a:pt x="15" y="0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182"/>
                    </a:lnTo>
                    <a:lnTo>
                      <a:pt x="0" y="182"/>
                    </a:lnTo>
                    <a:lnTo>
                      <a:pt x="1" y="184"/>
                    </a:lnTo>
                    <a:lnTo>
                      <a:pt x="2" y="187"/>
                    </a:lnTo>
                    <a:lnTo>
                      <a:pt x="5" y="193"/>
                    </a:lnTo>
                    <a:lnTo>
                      <a:pt x="9" y="196"/>
                    </a:lnTo>
                    <a:lnTo>
                      <a:pt x="12" y="197"/>
                    </a:lnTo>
                    <a:lnTo>
                      <a:pt x="15" y="197"/>
                    </a:lnTo>
                    <a:lnTo>
                      <a:pt x="36" y="19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4" name="Rectangle 255"/>
              <p:cNvSpPr>
                <a:spLocks noChangeArrowheads="1"/>
              </p:cNvSpPr>
              <p:nvPr/>
            </p:nvSpPr>
            <p:spPr bwMode="auto">
              <a:xfrm>
                <a:off x="1440" y="688"/>
                <a:ext cx="157" cy="197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5" name="Freeform 256"/>
              <p:cNvSpPr>
                <a:spLocks/>
              </p:cNvSpPr>
              <p:nvPr/>
            </p:nvSpPr>
            <p:spPr bwMode="auto">
              <a:xfrm>
                <a:off x="1618" y="688"/>
                <a:ext cx="35" cy="197"/>
              </a:xfrm>
              <a:custGeom>
                <a:avLst/>
                <a:gdLst>
                  <a:gd name="T0" fmla="*/ 0 w 35"/>
                  <a:gd name="T1" fmla="*/ 197 h 197"/>
                  <a:gd name="T2" fmla="*/ 20 w 35"/>
                  <a:gd name="T3" fmla="*/ 197 h 197"/>
                  <a:gd name="T4" fmla="*/ 20 w 35"/>
                  <a:gd name="T5" fmla="*/ 197 h 197"/>
                  <a:gd name="T6" fmla="*/ 23 w 35"/>
                  <a:gd name="T7" fmla="*/ 197 h 197"/>
                  <a:gd name="T8" fmla="*/ 26 w 35"/>
                  <a:gd name="T9" fmla="*/ 196 h 197"/>
                  <a:gd name="T10" fmla="*/ 31 w 35"/>
                  <a:gd name="T11" fmla="*/ 193 h 197"/>
                  <a:gd name="T12" fmla="*/ 34 w 35"/>
                  <a:gd name="T13" fmla="*/ 187 h 197"/>
                  <a:gd name="T14" fmla="*/ 35 w 35"/>
                  <a:gd name="T15" fmla="*/ 184 h 197"/>
                  <a:gd name="T16" fmla="*/ 35 w 35"/>
                  <a:gd name="T17" fmla="*/ 182 h 197"/>
                  <a:gd name="T18" fmla="*/ 35 w 35"/>
                  <a:gd name="T19" fmla="*/ 16 h 197"/>
                  <a:gd name="T20" fmla="*/ 35 w 35"/>
                  <a:gd name="T21" fmla="*/ 16 h 197"/>
                  <a:gd name="T22" fmla="*/ 35 w 35"/>
                  <a:gd name="T23" fmla="*/ 13 h 197"/>
                  <a:gd name="T24" fmla="*/ 34 w 35"/>
                  <a:gd name="T25" fmla="*/ 10 h 197"/>
                  <a:gd name="T26" fmla="*/ 31 w 35"/>
                  <a:gd name="T27" fmla="*/ 4 h 197"/>
                  <a:gd name="T28" fmla="*/ 26 w 35"/>
                  <a:gd name="T29" fmla="*/ 1 h 197"/>
                  <a:gd name="T30" fmla="*/ 23 w 35"/>
                  <a:gd name="T31" fmla="*/ 0 h 197"/>
                  <a:gd name="T32" fmla="*/ 20 w 35"/>
                  <a:gd name="T33" fmla="*/ 0 h 197"/>
                  <a:gd name="T34" fmla="*/ 0 w 35"/>
                  <a:gd name="T35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5" h="197">
                    <a:moveTo>
                      <a:pt x="0" y="197"/>
                    </a:moveTo>
                    <a:lnTo>
                      <a:pt x="20" y="197"/>
                    </a:lnTo>
                    <a:lnTo>
                      <a:pt x="20" y="197"/>
                    </a:lnTo>
                    <a:lnTo>
                      <a:pt x="23" y="197"/>
                    </a:lnTo>
                    <a:lnTo>
                      <a:pt x="26" y="196"/>
                    </a:lnTo>
                    <a:lnTo>
                      <a:pt x="31" y="193"/>
                    </a:lnTo>
                    <a:lnTo>
                      <a:pt x="34" y="187"/>
                    </a:lnTo>
                    <a:lnTo>
                      <a:pt x="35" y="184"/>
                    </a:lnTo>
                    <a:lnTo>
                      <a:pt x="35" y="182"/>
                    </a:lnTo>
                    <a:lnTo>
                      <a:pt x="35" y="16"/>
                    </a:lnTo>
                    <a:lnTo>
                      <a:pt x="35" y="16"/>
                    </a:lnTo>
                    <a:lnTo>
                      <a:pt x="35" y="13"/>
                    </a:lnTo>
                    <a:lnTo>
                      <a:pt x="34" y="10"/>
                    </a:lnTo>
                    <a:lnTo>
                      <a:pt x="31" y="4"/>
                    </a:lnTo>
                    <a:lnTo>
                      <a:pt x="26" y="1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6" name="Freeform 257"/>
              <p:cNvSpPr>
                <a:spLocks/>
              </p:cNvSpPr>
              <p:nvPr/>
            </p:nvSpPr>
            <p:spPr bwMode="auto">
              <a:xfrm>
                <a:off x="267" y="969"/>
                <a:ext cx="294" cy="267"/>
              </a:xfrm>
              <a:custGeom>
                <a:avLst/>
                <a:gdLst>
                  <a:gd name="T0" fmla="*/ 205 w 294"/>
                  <a:gd name="T1" fmla="*/ 115 h 267"/>
                  <a:gd name="T2" fmla="*/ 210 w 294"/>
                  <a:gd name="T3" fmla="*/ 109 h 267"/>
                  <a:gd name="T4" fmla="*/ 218 w 294"/>
                  <a:gd name="T5" fmla="*/ 106 h 267"/>
                  <a:gd name="T6" fmla="*/ 223 w 294"/>
                  <a:gd name="T7" fmla="*/ 107 h 267"/>
                  <a:gd name="T8" fmla="*/ 231 w 294"/>
                  <a:gd name="T9" fmla="*/ 115 h 267"/>
                  <a:gd name="T10" fmla="*/ 232 w 294"/>
                  <a:gd name="T11" fmla="*/ 120 h 267"/>
                  <a:gd name="T12" fmla="*/ 228 w 294"/>
                  <a:gd name="T13" fmla="*/ 131 h 267"/>
                  <a:gd name="T14" fmla="*/ 218 w 294"/>
                  <a:gd name="T15" fmla="*/ 135 h 267"/>
                  <a:gd name="T16" fmla="*/ 214 w 294"/>
                  <a:gd name="T17" fmla="*/ 135 h 267"/>
                  <a:gd name="T18" fmla="*/ 207 w 294"/>
                  <a:gd name="T19" fmla="*/ 131 h 267"/>
                  <a:gd name="T20" fmla="*/ 185 w 294"/>
                  <a:gd name="T21" fmla="*/ 127 h 267"/>
                  <a:gd name="T22" fmla="*/ 154 w 294"/>
                  <a:gd name="T23" fmla="*/ 116 h 267"/>
                  <a:gd name="T24" fmla="*/ 101 w 294"/>
                  <a:gd name="T25" fmla="*/ 78 h 267"/>
                  <a:gd name="T26" fmla="*/ 63 w 294"/>
                  <a:gd name="T27" fmla="*/ 123 h 267"/>
                  <a:gd name="T28" fmla="*/ 13 w 294"/>
                  <a:gd name="T29" fmla="*/ 137 h 267"/>
                  <a:gd name="T30" fmla="*/ 17 w 294"/>
                  <a:gd name="T31" fmla="*/ 145 h 267"/>
                  <a:gd name="T32" fmla="*/ 29 w 294"/>
                  <a:gd name="T33" fmla="*/ 159 h 267"/>
                  <a:gd name="T34" fmla="*/ 36 w 294"/>
                  <a:gd name="T35" fmla="*/ 167 h 267"/>
                  <a:gd name="T36" fmla="*/ 105 w 294"/>
                  <a:gd name="T37" fmla="*/ 230 h 267"/>
                  <a:gd name="T38" fmla="*/ 147 w 294"/>
                  <a:gd name="T39" fmla="*/ 267 h 267"/>
                  <a:gd name="T40" fmla="*/ 226 w 294"/>
                  <a:gd name="T41" fmla="*/ 198 h 267"/>
                  <a:gd name="T42" fmla="*/ 258 w 294"/>
                  <a:gd name="T43" fmla="*/ 167 h 267"/>
                  <a:gd name="T44" fmla="*/ 273 w 294"/>
                  <a:gd name="T45" fmla="*/ 149 h 267"/>
                  <a:gd name="T46" fmla="*/ 285 w 294"/>
                  <a:gd name="T47" fmla="*/ 131 h 267"/>
                  <a:gd name="T48" fmla="*/ 291 w 294"/>
                  <a:gd name="T49" fmla="*/ 112 h 267"/>
                  <a:gd name="T50" fmla="*/ 294 w 294"/>
                  <a:gd name="T51" fmla="*/ 94 h 267"/>
                  <a:gd name="T52" fmla="*/ 294 w 294"/>
                  <a:gd name="T53" fmla="*/ 76 h 267"/>
                  <a:gd name="T54" fmla="*/ 290 w 294"/>
                  <a:gd name="T55" fmla="*/ 60 h 267"/>
                  <a:gd name="T56" fmla="*/ 284 w 294"/>
                  <a:gd name="T57" fmla="*/ 44 h 267"/>
                  <a:gd name="T58" fmla="*/ 275 w 294"/>
                  <a:gd name="T59" fmla="*/ 31 h 267"/>
                  <a:gd name="T60" fmla="*/ 263 w 294"/>
                  <a:gd name="T61" fmla="*/ 19 h 267"/>
                  <a:gd name="T62" fmla="*/ 251 w 294"/>
                  <a:gd name="T63" fmla="*/ 10 h 267"/>
                  <a:gd name="T64" fmla="*/ 235 w 294"/>
                  <a:gd name="T65" fmla="*/ 3 h 267"/>
                  <a:gd name="T66" fmla="*/ 220 w 294"/>
                  <a:gd name="T67" fmla="*/ 0 h 267"/>
                  <a:gd name="T68" fmla="*/ 203 w 294"/>
                  <a:gd name="T69" fmla="*/ 1 h 267"/>
                  <a:gd name="T70" fmla="*/ 184 w 294"/>
                  <a:gd name="T71" fmla="*/ 5 h 267"/>
                  <a:gd name="T72" fmla="*/ 165 w 294"/>
                  <a:gd name="T73" fmla="*/ 14 h 267"/>
                  <a:gd name="T74" fmla="*/ 147 w 294"/>
                  <a:gd name="T75" fmla="*/ 28 h 267"/>
                  <a:gd name="T76" fmla="*/ 139 w 294"/>
                  <a:gd name="T77" fmla="*/ 21 h 267"/>
                  <a:gd name="T78" fmla="*/ 123 w 294"/>
                  <a:gd name="T79" fmla="*/ 11 h 267"/>
                  <a:gd name="T80" fmla="*/ 108 w 294"/>
                  <a:gd name="T81" fmla="*/ 4 h 267"/>
                  <a:gd name="T82" fmla="*/ 92 w 294"/>
                  <a:gd name="T83" fmla="*/ 1 h 267"/>
                  <a:gd name="T84" fmla="*/ 77 w 294"/>
                  <a:gd name="T85" fmla="*/ 0 h 267"/>
                  <a:gd name="T86" fmla="*/ 64 w 294"/>
                  <a:gd name="T87" fmla="*/ 2 h 267"/>
                  <a:gd name="T88" fmla="*/ 50 w 294"/>
                  <a:gd name="T89" fmla="*/ 7 h 267"/>
                  <a:gd name="T90" fmla="*/ 33 w 294"/>
                  <a:gd name="T91" fmla="*/ 18 h 267"/>
                  <a:gd name="T92" fmla="*/ 14 w 294"/>
                  <a:gd name="T93" fmla="*/ 38 h 267"/>
                  <a:gd name="T94" fmla="*/ 3 w 294"/>
                  <a:gd name="T95" fmla="*/ 64 h 267"/>
                  <a:gd name="T96" fmla="*/ 0 w 294"/>
                  <a:gd name="T97" fmla="*/ 94 h 267"/>
                  <a:gd name="T98" fmla="*/ 3 w 294"/>
                  <a:gd name="T99" fmla="*/ 109 h 267"/>
                  <a:gd name="T100" fmla="*/ 7 w 294"/>
                  <a:gd name="T101" fmla="*/ 126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94" h="267">
                    <a:moveTo>
                      <a:pt x="205" y="115"/>
                    </a:moveTo>
                    <a:lnTo>
                      <a:pt x="205" y="115"/>
                    </a:lnTo>
                    <a:lnTo>
                      <a:pt x="207" y="111"/>
                    </a:lnTo>
                    <a:lnTo>
                      <a:pt x="210" y="109"/>
                    </a:lnTo>
                    <a:lnTo>
                      <a:pt x="214" y="107"/>
                    </a:lnTo>
                    <a:lnTo>
                      <a:pt x="218" y="106"/>
                    </a:lnTo>
                    <a:lnTo>
                      <a:pt x="218" y="106"/>
                    </a:lnTo>
                    <a:lnTo>
                      <a:pt x="223" y="107"/>
                    </a:lnTo>
                    <a:lnTo>
                      <a:pt x="228" y="110"/>
                    </a:lnTo>
                    <a:lnTo>
                      <a:pt x="231" y="115"/>
                    </a:lnTo>
                    <a:lnTo>
                      <a:pt x="232" y="120"/>
                    </a:lnTo>
                    <a:lnTo>
                      <a:pt x="232" y="120"/>
                    </a:lnTo>
                    <a:lnTo>
                      <a:pt x="231" y="127"/>
                    </a:lnTo>
                    <a:lnTo>
                      <a:pt x="228" y="131"/>
                    </a:lnTo>
                    <a:lnTo>
                      <a:pt x="223" y="134"/>
                    </a:lnTo>
                    <a:lnTo>
                      <a:pt x="218" y="135"/>
                    </a:lnTo>
                    <a:lnTo>
                      <a:pt x="218" y="135"/>
                    </a:lnTo>
                    <a:lnTo>
                      <a:pt x="214" y="135"/>
                    </a:lnTo>
                    <a:lnTo>
                      <a:pt x="210" y="133"/>
                    </a:lnTo>
                    <a:lnTo>
                      <a:pt x="207" y="131"/>
                    </a:lnTo>
                    <a:lnTo>
                      <a:pt x="205" y="127"/>
                    </a:lnTo>
                    <a:lnTo>
                      <a:pt x="185" y="127"/>
                    </a:lnTo>
                    <a:lnTo>
                      <a:pt x="163" y="163"/>
                    </a:lnTo>
                    <a:lnTo>
                      <a:pt x="154" y="116"/>
                    </a:lnTo>
                    <a:lnTo>
                      <a:pt x="127" y="211"/>
                    </a:lnTo>
                    <a:lnTo>
                      <a:pt x="101" y="78"/>
                    </a:lnTo>
                    <a:lnTo>
                      <a:pt x="84" y="155"/>
                    </a:lnTo>
                    <a:lnTo>
                      <a:pt x="63" y="123"/>
                    </a:lnTo>
                    <a:lnTo>
                      <a:pt x="53" y="137"/>
                    </a:lnTo>
                    <a:lnTo>
                      <a:pt x="13" y="137"/>
                    </a:lnTo>
                    <a:lnTo>
                      <a:pt x="13" y="137"/>
                    </a:lnTo>
                    <a:lnTo>
                      <a:pt x="17" y="145"/>
                    </a:lnTo>
                    <a:lnTo>
                      <a:pt x="24" y="152"/>
                    </a:lnTo>
                    <a:lnTo>
                      <a:pt x="29" y="159"/>
                    </a:lnTo>
                    <a:lnTo>
                      <a:pt x="36" y="167"/>
                    </a:lnTo>
                    <a:lnTo>
                      <a:pt x="36" y="167"/>
                    </a:lnTo>
                    <a:lnTo>
                      <a:pt x="68" y="198"/>
                    </a:lnTo>
                    <a:lnTo>
                      <a:pt x="105" y="230"/>
                    </a:lnTo>
                    <a:lnTo>
                      <a:pt x="147" y="267"/>
                    </a:lnTo>
                    <a:lnTo>
                      <a:pt x="147" y="267"/>
                    </a:lnTo>
                    <a:lnTo>
                      <a:pt x="190" y="230"/>
                    </a:lnTo>
                    <a:lnTo>
                      <a:pt x="226" y="198"/>
                    </a:lnTo>
                    <a:lnTo>
                      <a:pt x="258" y="167"/>
                    </a:lnTo>
                    <a:lnTo>
                      <a:pt x="258" y="167"/>
                    </a:lnTo>
                    <a:lnTo>
                      <a:pt x="266" y="158"/>
                    </a:lnTo>
                    <a:lnTo>
                      <a:pt x="273" y="149"/>
                    </a:lnTo>
                    <a:lnTo>
                      <a:pt x="280" y="140"/>
                    </a:lnTo>
                    <a:lnTo>
                      <a:pt x="285" y="131"/>
                    </a:lnTo>
                    <a:lnTo>
                      <a:pt x="288" y="121"/>
                    </a:lnTo>
                    <a:lnTo>
                      <a:pt x="291" y="112"/>
                    </a:lnTo>
                    <a:lnTo>
                      <a:pt x="293" y="103"/>
                    </a:lnTo>
                    <a:lnTo>
                      <a:pt x="294" y="94"/>
                    </a:lnTo>
                    <a:lnTo>
                      <a:pt x="294" y="85"/>
                    </a:lnTo>
                    <a:lnTo>
                      <a:pt x="294" y="76"/>
                    </a:lnTo>
                    <a:lnTo>
                      <a:pt x="292" y="68"/>
                    </a:lnTo>
                    <a:lnTo>
                      <a:pt x="290" y="60"/>
                    </a:lnTo>
                    <a:lnTo>
                      <a:pt x="288" y="51"/>
                    </a:lnTo>
                    <a:lnTo>
                      <a:pt x="284" y="44"/>
                    </a:lnTo>
                    <a:lnTo>
                      <a:pt x="280" y="37"/>
                    </a:lnTo>
                    <a:lnTo>
                      <a:pt x="275" y="31"/>
                    </a:lnTo>
                    <a:lnTo>
                      <a:pt x="269" y="25"/>
                    </a:lnTo>
                    <a:lnTo>
                      <a:pt x="263" y="19"/>
                    </a:lnTo>
                    <a:lnTo>
                      <a:pt x="257" y="14"/>
                    </a:lnTo>
                    <a:lnTo>
                      <a:pt x="251" y="10"/>
                    </a:lnTo>
                    <a:lnTo>
                      <a:pt x="244" y="6"/>
                    </a:lnTo>
                    <a:lnTo>
                      <a:pt x="235" y="3"/>
                    </a:lnTo>
                    <a:lnTo>
                      <a:pt x="228" y="2"/>
                    </a:lnTo>
                    <a:lnTo>
                      <a:pt x="220" y="0"/>
                    </a:lnTo>
                    <a:lnTo>
                      <a:pt x="211" y="0"/>
                    </a:lnTo>
                    <a:lnTo>
                      <a:pt x="203" y="1"/>
                    </a:lnTo>
                    <a:lnTo>
                      <a:pt x="193" y="2"/>
                    </a:lnTo>
                    <a:lnTo>
                      <a:pt x="184" y="5"/>
                    </a:lnTo>
                    <a:lnTo>
                      <a:pt x="175" y="9"/>
                    </a:lnTo>
                    <a:lnTo>
                      <a:pt x="165" y="14"/>
                    </a:lnTo>
                    <a:lnTo>
                      <a:pt x="156" y="20"/>
                    </a:lnTo>
                    <a:lnTo>
                      <a:pt x="147" y="28"/>
                    </a:lnTo>
                    <a:lnTo>
                      <a:pt x="147" y="28"/>
                    </a:lnTo>
                    <a:lnTo>
                      <a:pt x="139" y="21"/>
                    </a:lnTo>
                    <a:lnTo>
                      <a:pt x="132" y="15"/>
                    </a:lnTo>
                    <a:lnTo>
                      <a:pt x="123" y="11"/>
                    </a:lnTo>
                    <a:lnTo>
                      <a:pt x="115" y="7"/>
                    </a:lnTo>
                    <a:lnTo>
                      <a:pt x="108" y="4"/>
                    </a:lnTo>
                    <a:lnTo>
                      <a:pt x="100" y="2"/>
                    </a:lnTo>
                    <a:lnTo>
                      <a:pt x="92" y="1"/>
                    </a:lnTo>
                    <a:lnTo>
                      <a:pt x="84" y="0"/>
                    </a:lnTo>
                    <a:lnTo>
                      <a:pt x="77" y="0"/>
                    </a:lnTo>
                    <a:lnTo>
                      <a:pt x="70" y="1"/>
                    </a:lnTo>
                    <a:lnTo>
                      <a:pt x="64" y="2"/>
                    </a:lnTo>
                    <a:lnTo>
                      <a:pt x="56" y="4"/>
                    </a:lnTo>
                    <a:lnTo>
                      <a:pt x="50" y="7"/>
                    </a:lnTo>
                    <a:lnTo>
                      <a:pt x="44" y="9"/>
                    </a:lnTo>
                    <a:lnTo>
                      <a:pt x="33" y="18"/>
                    </a:lnTo>
                    <a:lnTo>
                      <a:pt x="23" y="27"/>
                    </a:lnTo>
                    <a:lnTo>
                      <a:pt x="14" y="38"/>
                    </a:lnTo>
                    <a:lnTo>
                      <a:pt x="7" y="50"/>
                    </a:lnTo>
                    <a:lnTo>
                      <a:pt x="3" y="64"/>
                    </a:lnTo>
                    <a:lnTo>
                      <a:pt x="0" y="78"/>
                    </a:lnTo>
                    <a:lnTo>
                      <a:pt x="0" y="94"/>
                    </a:lnTo>
                    <a:lnTo>
                      <a:pt x="1" y="102"/>
                    </a:lnTo>
                    <a:lnTo>
                      <a:pt x="3" y="109"/>
                    </a:lnTo>
                    <a:lnTo>
                      <a:pt x="5" y="117"/>
                    </a:lnTo>
                    <a:lnTo>
                      <a:pt x="7" y="1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7" name="Freeform 258"/>
              <p:cNvSpPr>
                <a:spLocks/>
              </p:cNvSpPr>
              <p:nvPr/>
            </p:nvSpPr>
            <p:spPr bwMode="auto">
              <a:xfrm>
                <a:off x="1173" y="1701"/>
                <a:ext cx="291" cy="267"/>
              </a:xfrm>
              <a:custGeom>
                <a:avLst/>
                <a:gdLst>
                  <a:gd name="T0" fmla="*/ 141 w 291"/>
                  <a:gd name="T1" fmla="*/ 32 h 267"/>
                  <a:gd name="T2" fmla="*/ 141 w 291"/>
                  <a:gd name="T3" fmla="*/ 32 h 267"/>
                  <a:gd name="T4" fmla="*/ 140 w 291"/>
                  <a:gd name="T5" fmla="*/ 32 h 267"/>
                  <a:gd name="T6" fmla="*/ 140 w 291"/>
                  <a:gd name="T7" fmla="*/ 32 h 267"/>
                  <a:gd name="T8" fmla="*/ 13 w 291"/>
                  <a:gd name="T9" fmla="*/ 160 h 267"/>
                  <a:gd name="T10" fmla="*/ 13 w 291"/>
                  <a:gd name="T11" fmla="*/ 160 h 267"/>
                  <a:gd name="T12" fmla="*/ 7 w 291"/>
                  <a:gd name="T13" fmla="*/ 167 h 267"/>
                  <a:gd name="T14" fmla="*/ 3 w 291"/>
                  <a:gd name="T15" fmla="*/ 175 h 267"/>
                  <a:gd name="T16" fmla="*/ 1 w 291"/>
                  <a:gd name="T17" fmla="*/ 183 h 267"/>
                  <a:gd name="T18" fmla="*/ 0 w 291"/>
                  <a:gd name="T19" fmla="*/ 192 h 267"/>
                  <a:gd name="T20" fmla="*/ 1 w 291"/>
                  <a:gd name="T21" fmla="*/ 201 h 267"/>
                  <a:gd name="T22" fmla="*/ 3 w 291"/>
                  <a:gd name="T23" fmla="*/ 209 h 267"/>
                  <a:gd name="T24" fmla="*/ 7 w 291"/>
                  <a:gd name="T25" fmla="*/ 217 h 267"/>
                  <a:gd name="T26" fmla="*/ 13 w 291"/>
                  <a:gd name="T27" fmla="*/ 225 h 267"/>
                  <a:gd name="T28" fmla="*/ 42 w 291"/>
                  <a:gd name="T29" fmla="*/ 253 h 267"/>
                  <a:gd name="T30" fmla="*/ 42 w 291"/>
                  <a:gd name="T31" fmla="*/ 253 h 267"/>
                  <a:gd name="T32" fmla="*/ 49 w 291"/>
                  <a:gd name="T33" fmla="*/ 259 h 267"/>
                  <a:gd name="T34" fmla="*/ 58 w 291"/>
                  <a:gd name="T35" fmla="*/ 264 h 267"/>
                  <a:gd name="T36" fmla="*/ 66 w 291"/>
                  <a:gd name="T37" fmla="*/ 266 h 267"/>
                  <a:gd name="T38" fmla="*/ 74 w 291"/>
                  <a:gd name="T39" fmla="*/ 267 h 267"/>
                  <a:gd name="T40" fmla="*/ 83 w 291"/>
                  <a:gd name="T41" fmla="*/ 266 h 267"/>
                  <a:gd name="T42" fmla="*/ 92 w 291"/>
                  <a:gd name="T43" fmla="*/ 264 h 267"/>
                  <a:gd name="T44" fmla="*/ 100 w 291"/>
                  <a:gd name="T45" fmla="*/ 259 h 267"/>
                  <a:gd name="T46" fmla="*/ 107 w 291"/>
                  <a:gd name="T47" fmla="*/ 253 h 267"/>
                  <a:gd name="T48" fmla="*/ 278 w 291"/>
                  <a:gd name="T49" fmla="*/ 83 h 267"/>
                  <a:gd name="T50" fmla="*/ 278 w 291"/>
                  <a:gd name="T51" fmla="*/ 83 h 267"/>
                  <a:gd name="T52" fmla="*/ 284 w 291"/>
                  <a:gd name="T53" fmla="*/ 75 h 267"/>
                  <a:gd name="T54" fmla="*/ 288 w 291"/>
                  <a:gd name="T55" fmla="*/ 67 h 267"/>
                  <a:gd name="T56" fmla="*/ 290 w 291"/>
                  <a:gd name="T57" fmla="*/ 59 h 267"/>
                  <a:gd name="T58" fmla="*/ 291 w 291"/>
                  <a:gd name="T59" fmla="*/ 50 h 267"/>
                  <a:gd name="T60" fmla="*/ 290 w 291"/>
                  <a:gd name="T61" fmla="*/ 41 h 267"/>
                  <a:gd name="T62" fmla="*/ 288 w 291"/>
                  <a:gd name="T63" fmla="*/ 33 h 267"/>
                  <a:gd name="T64" fmla="*/ 284 w 291"/>
                  <a:gd name="T65" fmla="*/ 25 h 267"/>
                  <a:gd name="T66" fmla="*/ 278 w 291"/>
                  <a:gd name="T67" fmla="*/ 18 h 267"/>
                  <a:gd name="T68" fmla="*/ 278 w 291"/>
                  <a:gd name="T69" fmla="*/ 18 h 267"/>
                  <a:gd name="T70" fmla="*/ 262 w 291"/>
                  <a:gd name="T71" fmla="*/ 2 h 267"/>
                  <a:gd name="T72" fmla="*/ 262 w 291"/>
                  <a:gd name="T73" fmla="*/ 2 h 267"/>
                  <a:gd name="T74" fmla="*/ 260 w 291"/>
                  <a:gd name="T75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1" h="267">
                    <a:moveTo>
                      <a:pt x="141" y="32"/>
                    </a:moveTo>
                    <a:lnTo>
                      <a:pt x="141" y="32"/>
                    </a:lnTo>
                    <a:lnTo>
                      <a:pt x="140" y="32"/>
                    </a:lnTo>
                    <a:lnTo>
                      <a:pt x="140" y="32"/>
                    </a:lnTo>
                    <a:lnTo>
                      <a:pt x="13" y="160"/>
                    </a:lnTo>
                    <a:lnTo>
                      <a:pt x="13" y="160"/>
                    </a:lnTo>
                    <a:lnTo>
                      <a:pt x="7" y="167"/>
                    </a:lnTo>
                    <a:lnTo>
                      <a:pt x="3" y="175"/>
                    </a:lnTo>
                    <a:lnTo>
                      <a:pt x="1" y="183"/>
                    </a:lnTo>
                    <a:lnTo>
                      <a:pt x="0" y="192"/>
                    </a:lnTo>
                    <a:lnTo>
                      <a:pt x="1" y="201"/>
                    </a:lnTo>
                    <a:lnTo>
                      <a:pt x="3" y="209"/>
                    </a:lnTo>
                    <a:lnTo>
                      <a:pt x="7" y="217"/>
                    </a:lnTo>
                    <a:lnTo>
                      <a:pt x="13" y="225"/>
                    </a:lnTo>
                    <a:lnTo>
                      <a:pt x="42" y="253"/>
                    </a:lnTo>
                    <a:lnTo>
                      <a:pt x="42" y="253"/>
                    </a:lnTo>
                    <a:lnTo>
                      <a:pt x="49" y="259"/>
                    </a:lnTo>
                    <a:lnTo>
                      <a:pt x="58" y="264"/>
                    </a:lnTo>
                    <a:lnTo>
                      <a:pt x="66" y="266"/>
                    </a:lnTo>
                    <a:lnTo>
                      <a:pt x="74" y="267"/>
                    </a:lnTo>
                    <a:lnTo>
                      <a:pt x="83" y="266"/>
                    </a:lnTo>
                    <a:lnTo>
                      <a:pt x="92" y="264"/>
                    </a:lnTo>
                    <a:lnTo>
                      <a:pt x="100" y="259"/>
                    </a:lnTo>
                    <a:lnTo>
                      <a:pt x="107" y="253"/>
                    </a:lnTo>
                    <a:lnTo>
                      <a:pt x="278" y="83"/>
                    </a:lnTo>
                    <a:lnTo>
                      <a:pt x="278" y="83"/>
                    </a:lnTo>
                    <a:lnTo>
                      <a:pt x="284" y="75"/>
                    </a:lnTo>
                    <a:lnTo>
                      <a:pt x="288" y="67"/>
                    </a:lnTo>
                    <a:lnTo>
                      <a:pt x="290" y="59"/>
                    </a:lnTo>
                    <a:lnTo>
                      <a:pt x="291" y="50"/>
                    </a:lnTo>
                    <a:lnTo>
                      <a:pt x="290" y="41"/>
                    </a:lnTo>
                    <a:lnTo>
                      <a:pt x="288" y="33"/>
                    </a:lnTo>
                    <a:lnTo>
                      <a:pt x="284" y="25"/>
                    </a:lnTo>
                    <a:lnTo>
                      <a:pt x="278" y="18"/>
                    </a:lnTo>
                    <a:lnTo>
                      <a:pt x="278" y="18"/>
                    </a:lnTo>
                    <a:lnTo>
                      <a:pt x="262" y="2"/>
                    </a:lnTo>
                    <a:lnTo>
                      <a:pt x="262" y="2"/>
                    </a:lnTo>
                    <a:lnTo>
                      <a:pt x="26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8" name="Freeform 259"/>
              <p:cNvSpPr>
                <a:spLocks/>
              </p:cNvSpPr>
              <p:nvPr/>
            </p:nvSpPr>
            <p:spPr bwMode="auto">
              <a:xfrm>
                <a:off x="1259" y="1812"/>
                <a:ext cx="19" cy="20"/>
              </a:xfrm>
              <a:custGeom>
                <a:avLst/>
                <a:gdLst>
                  <a:gd name="T0" fmla="*/ 17 w 19"/>
                  <a:gd name="T1" fmla="*/ 17 h 20"/>
                  <a:gd name="T2" fmla="*/ 17 w 19"/>
                  <a:gd name="T3" fmla="*/ 17 h 20"/>
                  <a:gd name="T4" fmla="*/ 14 w 19"/>
                  <a:gd name="T5" fmla="*/ 19 h 20"/>
                  <a:gd name="T6" fmla="*/ 10 w 19"/>
                  <a:gd name="T7" fmla="*/ 20 h 20"/>
                  <a:gd name="T8" fmla="*/ 7 w 19"/>
                  <a:gd name="T9" fmla="*/ 19 h 20"/>
                  <a:gd name="T10" fmla="*/ 3 w 19"/>
                  <a:gd name="T11" fmla="*/ 17 h 20"/>
                  <a:gd name="T12" fmla="*/ 3 w 19"/>
                  <a:gd name="T13" fmla="*/ 17 h 20"/>
                  <a:gd name="T14" fmla="*/ 1 w 19"/>
                  <a:gd name="T15" fmla="*/ 14 h 20"/>
                  <a:gd name="T16" fmla="*/ 0 w 19"/>
                  <a:gd name="T17" fmla="*/ 10 h 20"/>
                  <a:gd name="T18" fmla="*/ 1 w 19"/>
                  <a:gd name="T19" fmla="*/ 7 h 20"/>
                  <a:gd name="T20" fmla="*/ 3 w 19"/>
                  <a:gd name="T21" fmla="*/ 3 h 20"/>
                  <a:gd name="T22" fmla="*/ 3 w 19"/>
                  <a:gd name="T23" fmla="*/ 3 h 20"/>
                  <a:gd name="T24" fmla="*/ 7 w 19"/>
                  <a:gd name="T25" fmla="*/ 1 h 20"/>
                  <a:gd name="T26" fmla="*/ 10 w 19"/>
                  <a:gd name="T27" fmla="*/ 0 h 20"/>
                  <a:gd name="T28" fmla="*/ 14 w 19"/>
                  <a:gd name="T29" fmla="*/ 1 h 20"/>
                  <a:gd name="T30" fmla="*/ 17 w 19"/>
                  <a:gd name="T31" fmla="*/ 3 h 20"/>
                  <a:gd name="T32" fmla="*/ 17 w 19"/>
                  <a:gd name="T33" fmla="*/ 3 h 20"/>
                  <a:gd name="T34" fmla="*/ 19 w 19"/>
                  <a:gd name="T35" fmla="*/ 7 h 20"/>
                  <a:gd name="T36" fmla="*/ 19 w 19"/>
                  <a:gd name="T37" fmla="*/ 10 h 20"/>
                  <a:gd name="T38" fmla="*/ 19 w 19"/>
                  <a:gd name="T39" fmla="*/ 14 h 20"/>
                  <a:gd name="T40" fmla="*/ 17 w 19"/>
                  <a:gd name="T41" fmla="*/ 17 h 20"/>
                  <a:gd name="T42" fmla="*/ 17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0" y="20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0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7"/>
                    </a:lnTo>
                    <a:lnTo>
                      <a:pt x="19" y="10"/>
                    </a:lnTo>
                    <a:lnTo>
                      <a:pt x="19" y="14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9" name="Freeform 260"/>
              <p:cNvSpPr>
                <a:spLocks/>
              </p:cNvSpPr>
              <p:nvPr/>
            </p:nvSpPr>
            <p:spPr bwMode="auto">
              <a:xfrm>
                <a:off x="1309" y="1763"/>
                <a:ext cx="19" cy="19"/>
              </a:xfrm>
              <a:custGeom>
                <a:avLst/>
                <a:gdLst>
                  <a:gd name="T0" fmla="*/ 3 w 19"/>
                  <a:gd name="T1" fmla="*/ 3 h 19"/>
                  <a:gd name="T2" fmla="*/ 3 w 19"/>
                  <a:gd name="T3" fmla="*/ 3 h 19"/>
                  <a:gd name="T4" fmla="*/ 6 w 19"/>
                  <a:gd name="T5" fmla="*/ 1 h 19"/>
                  <a:gd name="T6" fmla="*/ 9 w 19"/>
                  <a:gd name="T7" fmla="*/ 0 h 19"/>
                  <a:gd name="T8" fmla="*/ 13 w 19"/>
                  <a:gd name="T9" fmla="*/ 1 h 19"/>
                  <a:gd name="T10" fmla="*/ 16 w 19"/>
                  <a:gd name="T11" fmla="*/ 3 h 19"/>
                  <a:gd name="T12" fmla="*/ 16 w 19"/>
                  <a:gd name="T13" fmla="*/ 3 h 19"/>
                  <a:gd name="T14" fmla="*/ 18 w 19"/>
                  <a:gd name="T15" fmla="*/ 6 h 19"/>
                  <a:gd name="T16" fmla="*/ 19 w 19"/>
                  <a:gd name="T17" fmla="*/ 9 h 19"/>
                  <a:gd name="T18" fmla="*/ 18 w 19"/>
                  <a:gd name="T19" fmla="*/ 13 h 19"/>
                  <a:gd name="T20" fmla="*/ 16 w 19"/>
                  <a:gd name="T21" fmla="*/ 16 h 19"/>
                  <a:gd name="T22" fmla="*/ 16 w 19"/>
                  <a:gd name="T23" fmla="*/ 16 h 19"/>
                  <a:gd name="T24" fmla="*/ 13 w 19"/>
                  <a:gd name="T25" fmla="*/ 19 h 19"/>
                  <a:gd name="T26" fmla="*/ 9 w 19"/>
                  <a:gd name="T27" fmla="*/ 19 h 19"/>
                  <a:gd name="T28" fmla="*/ 6 w 19"/>
                  <a:gd name="T29" fmla="*/ 19 h 19"/>
                  <a:gd name="T30" fmla="*/ 3 w 19"/>
                  <a:gd name="T31" fmla="*/ 16 h 19"/>
                  <a:gd name="T32" fmla="*/ 3 w 19"/>
                  <a:gd name="T33" fmla="*/ 16 h 19"/>
                  <a:gd name="T34" fmla="*/ 1 w 19"/>
                  <a:gd name="T35" fmla="*/ 13 h 19"/>
                  <a:gd name="T36" fmla="*/ 0 w 19"/>
                  <a:gd name="T37" fmla="*/ 9 h 19"/>
                  <a:gd name="T38" fmla="*/ 1 w 19"/>
                  <a:gd name="T39" fmla="*/ 6 h 19"/>
                  <a:gd name="T40" fmla="*/ 3 w 19"/>
                  <a:gd name="T41" fmla="*/ 3 h 19"/>
                  <a:gd name="T42" fmla="*/ 3 w 19"/>
                  <a:gd name="T43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9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6"/>
                    </a:lnTo>
                    <a:lnTo>
                      <a:pt x="19" y="9"/>
                    </a:lnTo>
                    <a:lnTo>
                      <a:pt x="18" y="13"/>
                    </a:lnTo>
                    <a:lnTo>
                      <a:pt x="16" y="16"/>
                    </a:lnTo>
                    <a:lnTo>
                      <a:pt x="16" y="16"/>
                    </a:lnTo>
                    <a:lnTo>
                      <a:pt x="13" y="19"/>
                    </a:lnTo>
                    <a:lnTo>
                      <a:pt x="9" y="19"/>
                    </a:lnTo>
                    <a:lnTo>
                      <a:pt x="6" y="19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0" name="Freeform 261"/>
              <p:cNvSpPr>
                <a:spLocks/>
              </p:cNvSpPr>
              <p:nvPr/>
            </p:nvSpPr>
            <p:spPr bwMode="auto">
              <a:xfrm>
                <a:off x="1284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3 w 20"/>
                  <a:gd name="T5" fmla="*/ 19 h 20"/>
                  <a:gd name="T6" fmla="*/ 9 w 20"/>
                  <a:gd name="T7" fmla="*/ 20 h 20"/>
                  <a:gd name="T8" fmla="*/ 6 w 20"/>
                  <a:gd name="T9" fmla="*/ 19 h 20"/>
                  <a:gd name="T10" fmla="*/ 3 w 20"/>
                  <a:gd name="T11" fmla="*/ 17 h 20"/>
                  <a:gd name="T12" fmla="*/ 3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3 w 20"/>
                  <a:gd name="T21" fmla="*/ 3 h 20"/>
                  <a:gd name="T22" fmla="*/ 3 w 20"/>
                  <a:gd name="T23" fmla="*/ 3 h 20"/>
                  <a:gd name="T24" fmla="*/ 6 w 20"/>
                  <a:gd name="T25" fmla="*/ 1 h 20"/>
                  <a:gd name="T26" fmla="*/ 9 w 20"/>
                  <a:gd name="T27" fmla="*/ 0 h 20"/>
                  <a:gd name="T28" fmla="*/ 13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1" name="Freeform 262"/>
              <p:cNvSpPr>
                <a:spLocks/>
              </p:cNvSpPr>
              <p:nvPr/>
            </p:nvSpPr>
            <p:spPr bwMode="auto">
              <a:xfrm>
                <a:off x="1284" y="1788"/>
                <a:ext cx="20" cy="18"/>
              </a:xfrm>
              <a:custGeom>
                <a:avLst/>
                <a:gdLst>
                  <a:gd name="T0" fmla="*/ 17 w 20"/>
                  <a:gd name="T1" fmla="*/ 16 h 18"/>
                  <a:gd name="T2" fmla="*/ 17 w 20"/>
                  <a:gd name="T3" fmla="*/ 16 h 18"/>
                  <a:gd name="T4" fmla="*/ 13 w 20"/>
                  <a:gd name="T5" fmla="*/ 18 h 18"/>
                  <a:gd name="T6" fmla="*/ 9 w 20"/>
                  <a:gd name="T7" fmla="*/ 18 h 18"/>
                  <a:gd name="T8" fmla="*/ 6 w 20"/>
                  <a:gd name="T9" fmla="*/ 18 h 18"/>
                  <a:gd name="T10" fmla="*/ 3 w 20"/>
                  <a:gd name="T11" fmla="*/ 16 h 18"/>
                  <a:gd name="T12" fmla="*/ 3 w 20"/>
                  <a:gd name="T13" fmla="*/ 16 h 18"/>
                  <a:gd name="T14" fmla="*/ 1 w 20"/>
                  <a:gd name="T15" fmla="*/ 13 h 18"/>
                  <a:gd name="T16" fmla="*/ 0 w 20"/>
                  <a:gd name="T17" fmla="*/ 9 h 18"/>
                  <a:gd name="T18" fmla="*/ 1 w 20"/>
                  <a:gd name="T19" fmla="*/ 6 h 18"/>
                  <a:gd name="T20" fmla="*/ 3 w 20"/>
                  <a:gd name="T21" fmla="*/ 3 h 18"/>
                  <a:gd name="T22" fmla="*/ 3 w 20"/>
                  <a:gd name="T23" fmla="*/ 3 h 18"/>
                  <a:gd name="T24" fmla="*/ 6 w 20"/>
                  <a:gd name="T25" fmla="*/ 1 h 18"/>
                  <a:gd name="T26" fmla="*/ 9 w 20"/>
                  <a:gd name="T27" fmla="*/ 0 h 18"/>
                  <a:gd name="T28" fmla="*/ 13 w 20"/>
                  <a:gd name="T29" fmla="*/ 1 h 18"/>
                  <a:gd name="T30" fmla="*/ 17 w 20"/>
                  <a:gd name="T31" fmla="*/ 3 h 18"/>
                  <a:gd name="T32" fmla="*/ 17 w 20"/>
                  <a:gd name="T33" fmla="*/ 3 h 18"/>
                  <a:gd name="T34" fmla="*/ 19 w 20"/>
                  <a:gd name="T35" fmla="*/ 6 h 18"/>
                  <a:gd name="T36" fmla="*/ 20 w 20"/>
                  <a:gd name="T37" fmla="*/ 9 h 18"/>
                  <a:gd name="T38" fmla="*/ 19 w 20"/>
                  <a:gd name="T39" fmla="*/ 13 h 18"/>
                  <a:gd name="T40" fmla="*/ 17 w 20"/>
                  <a:gd name="T41" fmla="*/ 16 h 18"/>
                  <a:gd name="T42" fmla="*/ 17 w 20"/>
                  <a:gd name="T43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8">
                    <a:moveTo>
                      <a:pt x="17" y="16"/>
                    </a:moveTo>
                    <a:lnTo>
                      <a:pt x="17" y="16"/>
                    </a:lnTo>
                    <a:lnTo>
                      <a:pt x="13" y="18"/>
                    </a:lnTo>
                    <a:lnTo>
                      <a:pt x="9" y="18"/>
                    </a:lnTo>
                    <a:lnTo>
                      <a:pt x="6" y="18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2" name="Freeform 263"/>
              <p:cNvSpPr>
                <a:spLocks/>
              </p:cNvSpPr>
              <p:nvPr/>
            </p:nvSpPr>
            <p:spPr bwMode="auto">
              <a:xfrm>
                <a:off x="1309" y="1812"/>
                <a:ext cx="19" cy="20"/>
              </a:xfrm>
              <a:custGeom>
                <a:avLst/>
                <a:gdLst>
                  <a:gd name="T0" fmla="*/ 3 w 19"/>
                  <a:gd name="T1" fmla="*/ 3 h 20"/>
                  <a:gd name="T2" fmla="*/ 3 w 19"/>
                  <a:gd name="T3" fmla="*/ 3 h 20"/>
                  <a:gd name="T4" fmla="*/ 6 w 19"/>
                  <a:gd name="T5" fmla="*/ 1 h 20"/>
                  <a:gd name="T6" fmla="*/ 9 w 19"/>
                  <a:gd name="T7" fmla="*/ 0 h 20"/>
                  <a:gd name="T8" fmla="*/ 13 w 19"/>
                  <a:gd name="T9" fmla="*/ 1 h 20"/>
                  <a:gd name="T10" fmla="*/ 16 w 19"/>
                  <a:gd name="T11" fmla="*/ 3 h 20"/>
                  <a:gd name="T12" fmla="*/ 16 w 19"/>
                  <a:gd name="T13" fmla="*/ 3 h 20"/>
                  <a:gd name="T14" fmla="*/ 18 w 19"/>
                  <a:gd name="T15" fmla="*/ 7 h 20"/>
                  <a:gd name="T16" fmla="*/ 19 w 19"/>
                  <a:gd name="T17" fmla="*/ 10 h 20"/>
                  <a:gd name="T18" fmla="*/ 18 w 19"/>
                  <a:gd name="T19" fmla="*/ 14 h 20"/>
                  <a:gd name="T20" fmla="*/ 16 w 19"/>
                  <a:gd name="T21" fmla="*/ 17 h 20"/>
                  <a:gd name="T22" fmla="*/ 16 w 19"/>
                  <a:gd name="T23" fmla="*/ 17 h 20"/>
                  <a:gd name="T24" fmla="*/ 13 w 19"/>
                  <a:gd name="T25" fmla="*/ 19 h 20"/>
                  <a:gd name="T26" fmla="*/ 9 w 19"/>
                  <a:gd name="T27" fmla="*/ 20 h 20"/>
                  <a:gd name="T28" fmla="*/ 6 w 19"/>
                  <a:gd name="T29" fmla="*/ 19 h 20"/>
                  <a:gd name="T30" fmla="*/ 3 w 19"/>
                  <a:gd name="T31" fmla="*/ 17 h 20"/>
                  <a:gd name="T32" fmla="*/ 3 w 19"/>
                  <a:gd name="T33" fmla="*/ 17 h 20"/>
                  <a:gd name="T34" fmla="*/ 1 w 19"/>
                  <a:gd name="T35" fmla="*/ 14 h 20"/>
                  <a:gd name="T36" fmla="*/ 0 w 19"/>
                  <a:gd name="T37" fmla="*/ 10 h 20"/>
                  <a:gd name="T38" fmla="*/ 1 w 19"/>
                  <a:gd name="T39" fmla="*/ 7 h 20"/>
                  <a:gd name="T40" fmla="*/ 3 w 19"/>
                  <a:gd name="T41" fmla="*/ 3 h 20"/>
                  <a:gd name="T42" fmla="*/ 3 w 19"/>
                  <a:gd name="T43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3" name="Freeform 264"/>
              <p:cNvSpPr>
                <a:spLocks/>
              </p:cNvSpPr>
              <p:nvPr/>
            </p:nvSpPr>
            <p:spPr bwMode="auto">
              <a:xfrm>
                <a:off x="1309" y="1863"/>
                <a:ext cx="19" cy="18"/>
              </a:xfrm>
              <a:custGeom>
                <a:avLst/>
                <a:gdLst>
                  <a:gd name="T0" fmla="*/ 16 w 19"/>
                  <a:gd name="T1" fmla="*/ 15 h 18"/>
                  <a:gd name="T2" fmla="*/ 16 w 19"/>
                  <a:gd name="T3" fmla="*/ 15 h 18"/>
                  <a:gd name="T4" fmla="*/ 13 w 19"/>
                  <a:gd name="T5" fmla="*/ 17 h 18"/>
                  <a:gd name="T6" fmla="*/ 9 w 19"/>
                  <a:gd name="T7" fmla="*/ 18 h 18"/>
                  <a:gd name="T8" fmla="*/ 6 w 19"/>
                  <a:gd name="T9" fmla="*/ 17 h 18"/>
                  <a:gd name="T10" fmla="*/ 3 w 19"/>
                  <a:gd name="T11" fmla="*/ 15 h 18"/>
                  <a:gd name="T12" fmla="*/ 3 w 19"/>
                  <a:gd name="T13" fmla="*/ 15 h 18"/>
                  <a:gd name="T14" fmla="*/ 1 w 19"/>
                  <a:gd name="T15" fmla="*/ 12 h 18"/>
                  <a:gd name="T16" fmla="*/ 0 w 19"/>
                  <a:gd name="T17" fmla="*/ 9 h 18"/>
                  <a:gd name="T18" fmla="*/ 1 w 19"/>
                  <a:gd name="T19" fmla="*/ 5 h 18"/>
                  <a:gd name="T20" fmla="*/ 3 w 19"/>
                  <a:gd name="T21" fmla="*/ 2 h 18"/>
                  <a:gd name="T22" fmla="*/ 3 w 19"/>
                  <a:gd name="T23" fmla="*/ 2 h 18"/>
                  <a:gd name="T24" fmla="*/ 6 w 19"/>
                  <a:gd name="T25" fmla="*/ 0 h 18"/>
                  <a:gd name="T26" fmla="*/ 9 w 19"/>
                  <a:gd name="T27" fmla="*/ 0 h 18"/>
                  <a:gd name="T28" fmla="*/ 13 w 19"/>
                  <a:gd name="T29" fmla="*/ 0 h 18"/>
                  <a:gd name="T30" fmla="*/ 16 w 19"/>
                  <a:gd name="T31" fmla="*/ 2 h 18"/>
                  <a:gd name="T32" fmla="*/ 16 w 19"/>
                  <a:gd name="T33" fmla="*/ 2 h 18"/>
                  <a:gd name="T34" fmla="*/ 18 w 19"/>
                  <a:gd name="T35" fmla="*/ 5 h 18"/>
                  <a:gd name="T36" fmla="*/ 19 w 19"/>
                  <a:gd name="T37" fmla="*/ 9 h 18"/>
                  <a:gd name="T38" fmla="*/ 18 w 19"/>
                  <a:gd name="T39" fmla="*/ 12 h 18"/>
                  <a:gd name="T40" fmla="*/ 16 w 19"/>
                  <a:gd name="T41" fmla="*/ 15 h 18"/>
                  <a:gd name="T42" fmla="*/ 16 w 19"/>
                  <a:gd name="T43" fmla="*/ 15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8">
                    <a:moveTo>
                      <a:pt x="16" y="15"/>
                    </a:moveTo>
                    <a:lnTo>
                      <a:pt x="16" y="15"/>
                    </a:lnTo>
                    <a:lnTo>
                      <a:pt x="13" y="17"/>
                    </a:lnTo>
                    <a:lnTo>
                      <a:pt x="9" y="18"/>
                    </a:lnTo>
                    <a:lnTo>
                      <a:pt x="6" y="17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1" y="5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3" y="0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9" y="9"/>
                    </a:lnTo>
                    <a:lnTo>
                      <a:pt x="18" y="12"/>
                    </a:lnTo>
                    <a:lnTo>
                      <a:pt x="16" y="15"/>
                    </a:lnTo>
                    <a:lnTo>
                      <a:pt x="16" y="1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4" name="Freeform 265"/>
              <p:cNvSpPr>
                <a:spLocks/>
              </p:cNvSpPr>
              <p:nvPr/>
            </p:nvSpPr>
            <p:spPr bwMode="auto">
              <a:xfrm>
                <a:off x="1333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4 w 20"/>
                  <a:gd name="T5" fmla="*/ 19 h 20"/>
                  <a:gd name="T6" fmla="*/ 11 w 20"/>
                  <a:gd name="T7" fmla="*/ 20 h 20"/>
                  <a:gd name="T8" fmla="*/ 7 w 20"/>
                  <a:gd name="T9" fmla="*/ 19 h 20"/>
                  <a:gd name="T10" fmla="*/ 4 w 20"/>
                  <a:gd name="T11" fmla="*/ 17 h 20"/>
                  <a:gd name="T12" fmla="*/ 4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4 w 20"/>
                  <a:gd name="T21" fmla="*/ 3 h 20"/>
                  <a:gd name="T22" fmla="*/ 4 w 20"/>
                  <a:gd name="T23" fmla="*/ 3 h 20"/>
                  <a:gd name="T24" fmla="*/ 7 w 20"/>
                  <a:gd name="T25" fmla="*/ 1 h 20"/>
                  <a:gd name="T26" fmla="*/ 11 w 20"/>
                  <a:gd name="T27" fmla="*/ 0 h 20"/>
                  <a:gd name="T28" fmla="*/ 14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1" y="20"/>
                    </a:lnTo>
                    <a:lnTo>
                      <a:pt x="7" y="19"/>
                    </a:lnTo>
                    <a:lnTo>
                      <a:pt x="4" y="17"/>
                    </a:lnTo>
                    <a:lnTo>
                      <a:pt x="4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5" name="Freeform 266"/>
              <p:cNvSpPr>
                <a:spLocks/>
              </p:cNvSpPr>
              <p:nvPr/>
            </p:nvSpPr>
            <p:spPr bwMode="auto">
              <a:xfrm>
                <a:off x="1333" y="1788"/>
                <a:ext cx="20" cy="19"/>
              </a:xfrm>
              <a:custGeom>
                <a:avLst/>
                <a:gdLst>
                  <a:gd name="T0" fmla="*/ 17 w 20"/>
                  <a:gd name="T1" fmla="*/ 16 h 19"/>
                  <a:gd name="T2" fmla="*/ 17 w 20"/>
                  <a:gd name="T3" fmla="*/ 16 h 19"/>
                  <a:gd name="T4" fmla="*/ 14 w 20"/>
                  <a:gd name="T5" fmla="*/ 18 h 19"/>
                  <a:gd name="T6" fmla="*/ 11 w 20"/>
                  <a:gd name="T7" fmla="*/ 19 h 19"/>
                  <a:gd name="T8" fmla="*/ 7 w 20"/>
                  <a:gd name="T9" fmla="*/ 18 h 19"/>
                  <a:gd name="T10" fmla="*/ 4 w 20"/>
                  <a:gd name="T11" fmla="*/ 16 h 19"/>
                  <a:gd name="T12" fmla="*/ 4 w 20"/>
                  <a:gd name="T13" fmla="*/ 16 h 19"/>
                  <a:gd name="T14" fmla="*/ 1 w 20"/>
                  <a:gd name="T15" fmla="*/ 13 h 19"/>
                  <a:gd name="T16" fmla="*/ 0 w 20"/>
                  <a:gd name="T17" fmla="*/ 9 h 19"/>
                  <a:gd name="T18" fmla="*/ 1 w 20"/>
                  <a:gd name="T19" fmla="*/ 6 h 19"/>
                  <a:gd name="T20" fmla="*/ 4 w 20"/>
                  <a:gd name="T21" fmla="*/ 3 h 19"/>
                  <a:gd name="T22" fmla="*/ 4 w 20"/>
                  <a:gd name="T23" fmla="*/ 3 h 19"/>
                  <a:gd name="T24" fmla="*/ 7 w 20"/>
                  <a:gd name="T25" fmla="*/ 1 h 19"/>
                  <a:gd name="T26" fmla="*/ 11 w 20"/>
                  <a:gd name="T27" fmla="*/ 0 h 19"/>
                  <a:gd name="T28" fmla="*/ 14 w 20"/>
                  <a:gd name="T29" fmla="*/ 1 h 19"/>
                  <a:gd name="T30" fmla="*/ 17 w 20"/>
                  <a:gd name="T31" fmla="*/ 3 h 19"/>
                  <a:gd name="T32" fmla="*/ 17 w 20"/>
                  <a:gd name="T33" fmla="*/ 3 h 19"/>
                  <a:gd name="T34" fmla="*/ 19 w 20"/>
                  <a:gd name="T35" fmla="*/ 6 h 19"/>
                  <a:gd name="T36" fmla="*/ 20 w 20"/>
                  <a:gd name="T37" fmla="*/ 9 h 19"/>
                  <a:gd name="T38" fmla="*/ 19 w 20"/>
                  <a:gd name="T39" fmla="*/ 13 h 19"/>
                  <a:gd name="T40" fmla="*/ 17 w 20"/>
                  <a:gd name="T41" fmla="*/ 16 h 19"/>
                  <a:gd name="T42" fmla="*/ 17 w 20"/>
                  <a:gd name="T43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9">
                    <a:moveTo>
                      <a:pt x="17" y="16"/>
                    </a:moveTo>
                    <a:lnTo>
                      <a:pt x="17" y="16"/>
                    </a:lnTo>
                    <a:lnTo>
                      <a:pt x="14" y="18"/>
                    </a:lnTo>
                    <a:lnTo>
                      <a:pt x="11" y="19"/>
                    </a:lnTo>
                    <a:lnTo>
                      <a:pt x="7" y="18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6" name="Freeform 267"/>
              <p:cNvSpPr>
                <a:spLocks/>
              </p:cNvSpPr>
              <p:nvPr/>
            </p:nvSpPr>
            <p:spPr bwMode="auto">
              <a:xfrm>
                <a:off x="1359" y="1812"/>
                <a:ext cx="19" cy="20"/>
              </a:xfrm>
              <a:custGeom>
                <a:avLst/>
                <a:gdLst>
                  <a:gd name="T0" fmla="*/ 16 w 19"/>
                  <a:gd name="T1" fmla="*/ 17 h 20"/>
                  <a:gd name="T2" fmla="*/ 16 w 19"/>
                  <a:gd name="T3" fmla="*/ 17 h 20"/>
                  <a:gd name="T4" fmla="*/ 12 w 19"/>
                  <a:gd name="T5" fmla="*/ 19 h 20"/>
                  <a:gd name="T6" fmla="*/ 9 w 19"/>
                  <a:gd name="T7" fmla="*/ 20 h 20"/>
                  <a:gd name="T8" fmla="*/ 5 w 19"/>
                  <a:gd name="T9" fmla="*/ 19 h 20"/>
                  <a:gd name="T10" fmla="*/ 2 w 19"/>
                  <a:gd name="T11" fmla="*/ 17 h 20"/>
                  <a:gd name="T12" fmla="*/ 2 w 19"/>
                  <a:gd name="T13" fmla="*/ 17 h 20"/>
                  <a:gd name="T14" fmla="*/ 0 w 19"/>
                  <a:gd name="T15" fmla="*/ 14 h 20"/>
                  <a:gd name="T16" fmla="*/ 0 w 19"/>
                  <a:gd name="T17" fmla="*/ 10 h 20"/>
                  <a:gd name="T18" fmla="*/ 0 w 19"/>
                  <a:gd name="T19" fmla="*/ 7 h 20"/>
                  <a:gd name="T20" fmla="*/ 2 w 19"/>
                  <a:gd name="T21" fmla="*/ 3 h 20"/>
                  <a:gd name="T22" fmla="*/ 2 w 19"/>
                  <a:gd name="T23" fmla="*/ 3 h 20"/>
                  <a:gd name="T24" fmla="*/ 5 w 19"/>
                  <a:gd name="T25" fmla="*/ 1 h 20"/>
                  <a:gd name="T26" fmla="*/ 9 w 19"/>
                  <a:gd name="T27" fmla="*/ 0 h 20"/>
                  <a:gd name="T28" fmla="*/ 12 w 19"/>
                  <a:gd name="T29" fmla="*/ 1 h 20"/>
                  <a:gd name="T30" fmla="*/ 16 w 19"/>
                  <a:gd name="T31" fmla="*/ 3 h 20"/>
                  <a:gd name="T32" fmla="*/ 16 w 19"/>
                  <a:gd name="T33" fmla="*/ 3 h 20"/>
                  <a:gd name="T34" fmla="*/ 18 w 19"/>
                  <a:gd name="T35" fmla="*/ 7 h 20"/>
                  <a:gd name="T36" fmla="*/ 19 w 19"/>
                  <a:gd name="T37" fmla="*/ 10 h 20"/>
                  <a:gd name="T38" fmla="*/ 18 w 19"/>
                  <a:gd name="T39" fmla="*/ 14 h 20"/>
                  <a:gd name="T40" fmla="*/ 16 w 19"/>
                  <a:gd name="T41" fmla="*/ 17 h 20"/>
                  <a:gd name="T42" fmla="*/ 16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6" y="17"/>
                    </a:moveTo>
                    <a:lnTo>
                      <a:pt x="16" y="17"/>
                    </a:lnTo>
                    <a:lnTo>
                      <a:pt x="12" y="19"/>
                    </a:lnTo>
                    <a:lnTo>
                      <a:pt x="9" y="20"/>
                    </a:lnTo>
                    <a:lnTo>
                      <a:pt x="5" y="19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2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7" name="Freeform 268"/>
              <p:cNvSpPr>
                <a:spLocks/>
              </p:cNvSpPr>
              <p:nvPr/>
            </p:nvSpPr>
            <p:spPr bwMode="auto">
              <a:xfrm>
                <a:off x="1327" y="1701"/>
                <a:ext cx="97" cy="37"/>
              </a:xfrm>
              <a:custGeom>
                <a:avLst/>
                <a:gdLst>
                  <a:gd name="T0" fmla="*/ 95 w 97"/>
                  <a:gd name="T1" fmla="*/ 5 h 37"/>
                  <a:gd name="T2" fmla="*/ 95 w 97"/>
                  <a:gd name="T3" fmla="*/ 5 h 37"/>
                  <a:gd name="T4" fmla="*/ 97 w 97"/>
                  <a:gd name="T5" fmla="*/ 0 h 37"/>
                  <a:gd name="T6" fmla="*/ 0 w 97"/>
                  <a:gd name="T7" fmla="*/ 26 h 37"/>
                  <a:gd name="T8" fmla="*/ 46 w 97"/>
                  <a:gd name="T9" fmla="*/ 36 h 37"/>
                  <a:gd name="T10" fmla="*/ 46 w 97"/>
                  <a:gd name="T11" fmla="*/ 36 h 37"/>
                  <a:gd name="T12" fmla="*/ 54 w 97"/>
                  <a:gd name="T13" fmla="*/ 37 h 37"/>
                  <a:gd name="T14" fmla="*/ 62 w 97"/>
                  <a:gd name="T15" fmla="*/ 37 h 37"/>
                  <a:gd name="T16" fmla="*/ 70 w 97"/>
                  <a:gd name="T17" fmla="*/ 35 h 37"/>
                  <a:gd name="T18" fmla="*/ 76 w 97"/>
                  <a:gd name="T19" fmla="*/ 31 h 37"/>
                  <a:gd name="T20" fmla="*/ 84 w 97"/>
                  <a:gd name="T21" fmla="*/ 26 h 37"/>
                  <a:gd name="T22" fmla="*/ 89 w 97"/>
                  <a:gd name="T23" fmla="*/ 21 h 37"/>
                  <a:gd name="T24" fmla="*/ 93 w 97"/>
                  <a:gd name="T25" fmla="*/ 14 h 37"/>
                  <a:gd name="T26" fmla="*/ 95 w 97"/>
                  <a:gd name="T27" fmla="*/ 5 h 37"/>
                  <a:gd name="T28" fmla="*/ 95 w 97"/>
                  <a:gd name="T29" fmla="*/ 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7" h="37">
                    <a:moveTo>
                      <a:pt x="95" y="5"/>
                    </a:moveTo>
                    <a:lnTo>
                      <a:pt x="95" y="5"/>
                    </a:lnTo>
                    <a:lnTo>
                      <a:pt x="97" y="0"/>
                    </a:lnTo>
                    <a:lnTo>
                      <a:pt x="0" y="26"/>
                    </a:lnTo>
                    <a:lnTo>
                      <a:pt x="46" y="36"/>
                    </a:lnTo>
                    <a:lnTo>
                      <a:pt x="46" y="36"/>
                    </a:lnTo>
                    <a:lnTo>
                      <a:pt x="54" y="37"/>
                    </a:lnTo>
                    <a:lnTo>
                      <a:pt x="62" y="37"/>
                    </a:lnTo>
                    <a:lnTo>
                      <a:pt x="70" y="35"/>
                    </a:lnTo>
                    <a:lnTo>
                      <a:pt x="76" y="31"/>
                    </a:lnTo>
                    <a:lnTo>
                      <a:pt x="84" y="26"/>
                    </a:lnTo>
                    <a:lnTo>
                      <a:pt x="89" y="21"/>
                    </a:lnTo>
                    <a:lnTo>
                      <a:pt x="93" y="14"/>
                    </a:lnTo>
                    <a:lnTo>
                      <a:pt x="95" y="5"/>
                    </a:lnTo>
                    <a:lnTo>
                      <a:pt x="95" y="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8" name="Freeform 269"/>
              <p:cNvSpPr>
                <a:spLocks/>
              </p:cNvSpPr>
              <p:nvPr/>
            </p:nvSpPr>
            <p:spPr bwMode="auto">
              <a:xfrm>
                <a:off x="2558" y="964"/>
                <a:ext cx="38" cy="22"/>
              </a:xfrm>
              <a:custGeom>
                <a:avLst/>
                <a:gdLst>
                  <a:gd name="T0" fmla="*/ 0 w 38"/>
                  <a:gd name="T1" fmla="*/ 3 h 22"/>
                  <a:gd name="T2" fmla="*/ 22 w 38"/>
                  <a:gd name="T3" fmla="*/ 12 h 22"/>
                  <a:gd name="T4" fmla="*/ 22 w 38"/>
                  <a:gd name="T5" fmla="*/ 12 h 22"/>
                  <a:gd name="T6" fmla="*/ 21 w 38"/>
                  <a:gd name="T7" fmla="*/ 14 h 22"/>
                  <a:gd name="T8" fmla="*/ 21 w 38"/>
                  <a:gd name="T9" fmla="*/ 17 h 22"/>
                  <a:gd name="T10" fmla="*/ 23 w 38"/>
                  <a:gd name="T11" fmla="*/ 19 h 22"/>
                  <a:gd name="T12" fmla="*/ 24 w 38"/>
                  <a:gd name="T13" fmla="*/ 20 h 22"/>
                  <a:gd name="T14" fmla="*/ 24 w 38"/>
                  <a:gd name="T15" fmla="*/ 20 h 22"/>
                  <a:gd name="T16" fmla="*/ 27 w 38"/>
                  <a:gd name="T17" fmla="*/ 22 h 22"/>
                  <a:gd name="T18" fmla="*/ 30 w 38"/>
                  <a:gd name="T19" fmla="*/ 22 h 22"/>
                  <a:gd name="T20" fmla="*/ 32 w 38"/>
                  <a:gd name="T21" fmla="*/ 20 h 22"/>
                  <a:gd name="T22" fmla="*/ 34 w 38"/>
                  <a:gd name="T23" fmla="*/ 18 h 22"/>
                  <a:gd name="T24" fmla="*/ 34 w 38"/>
                  <a:gd name="T25" fmla="*/ 18 h 22"/>
                  <a:gd name="T26" fmla="*/ 35 w 38"/>
                  <a:gd name="T27" fmla="*/ 15 h 22"/>
                  <a:gd name="T28" fmla="*/ 34 w 38"/>
                  <a:gd name="T29" fmla="*/ 13 h 22"/>
                  <a:gd name="T30" fmla="*/ 34 w 38"/>
                  <a:gd name="T31" fmla="*/ 13 h 22"/>
                  <a:gd name="T32" fmla="*/ 36 w 38"/>
                  <a:gd name="T33" fmla="*/ 11 h 22"/>
                  <a:gd name="T34" fmla="*/ 37 w 38"/>
                  <a:gd name="T35" fmla="*/ 10 h 22"/>
                  <a:gd name="T36" fmla="*/ 37 w 38"/>
                  <a:gd name="T37" fmla="*/ 10 h 22"/>
                  <a:gd name="T38" fmla="*/ 38 w 38"/>
                  <a:gd name="T39" fmla="*/ 7 h 22"/>
                  <a:gd name="T40" fmla="*/ 38 w 38"/>
                  <a:gd name="T41" fmla="*/ 5 h 22"/>
                  <a:gd name="T42" fmla="*/ 37 w 38"/>
                  <a:gd name="T43" fmla="*/ 2 h 22"/>
                  <a:gd name="T44" fmla="*/ 35 w 38"/>
                  <a:gd name="T4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8" h="22">
                    <a:moveTo>
                      <a:pt x="0" y="3"/>
                    </a:moveTo>
                    <a:lnTo>
                      <a:pt x="22" y="12"/>
                    </a:lnTo>
                    <a:lnTo>
                      <a:pt x="22" y="12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3" y="19"/>
                    </a:lnTo>
                    <a:lnTo>
                      <a:pt x="24" y="20"/>
                    </a:lnTo>
                    <a:lnTo>
                      <a:pt x="24" y="20"/>
                    </a:lnTo>
                    <a:lnTo>
                      <a:pt x="27" y="22"/>
                    </a:lnTo>
                    <a:lnTo>
                      <a:pt x="30" y="22"/>
                    </a:lnTo>
                    <a:lnTo>
                      <a:pt x="32" y="20"/>
                    </a:lnTo>
                    <a:lnTo>
                      <a:pt x="34" y="18"/>
                    </a:lnTo>
                    <a:lnTo>
                      <a:pt x="34" y="18"/>
                    </a:lnTo>
                    <a:lnTo>
                      <a:pt x="35" y="15"/>
                    </a:lnTo>
                    <a:lnTo>
                      <a:pt x="34" y="13"/>
                    </a:lnTo>
                    <a:lnTo>
                      <a:pt x="34" y="13"/>
                    </a:lnTo>
                    <a:lnTo>
                      <a:pt x="36" y="11"/>
                    </a:lnTo>
                    <a:lnTo>
                      <a:pt x="37" y="10"/>
                    </a:lnTo>
                    <a:lnTo>
                      <a:pt x="37" y="10"/>
                    </a:lnTo>
                    <a:lnTo>
                      <a:pt x="38" y="7"/>
                    </a:lnTo>
                    <a:lnTo>
                      <a:pt x="38" y="5"/>
                    </a:lnTo>
                    <a:lnTo>
                      <a:pt x="37" y="2"/>
                    </a:lnTo>
                    <a:lnTo>
                      <a:pt x="3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9" name="Freeform 270"/>
              <p:cNvSpPr>
                <a:spLocks/>
              </p:cNvSpPr>
              <p:nvPr/>
            </p:nvSpPr>
            <p:spPr bwMode="auto">
              <a:xfrm>
                <a:off x="2513" y="936"/>
                <a:ext cx="83" cy="48"/>
              </a:xfrm>
              <a:custGeom>
                <a:avLst/>
                <a:gdLst>
                  <a:gd name="T0" fmla="*/ 13 w 83"/>
                  <a:gd name="T1" fmla="*/ 31 h 48"/>
                  <a:gd name="T2" fmla="*/ 13 w 83"/>
                  <a:gd name="T3" fmla="*/ 30 h 48"/>
                  <a:gd name="T4" fmla="*/ 11 w 83"/>
                  <a:gd name="T5" fmla="*/ 28 h 48"/>
                  <a:gd name="T6" fmla="*/ 6 w 83"/>
                  <a:gd name="T7" fmla="*/ 27 h 48"/>
                  <a:gd name="T8" fmla="*/ 3 w 83"/>
                  <a:gd name="T9" fmla="*/ 28 h 48"/>
                  <a:gd name="T10" fmla="*/ 0 w 83"/>
                  <a:gd name="T11" fmla="*/ 32 h 48"/>
                  <a:gd name="T12" fmla="*/ 1 w 83"/>
                  <a:gd name="T13" fmla="*/ 37 h 48"/>
                  <a:gd name="T14" fmla="*/ 2 w 83"/>
                  <a:gd name="T15" fmla="*/ 39 h 48"/>
                  <a:gd name="T16" fmla="*/ 4 w 83"/>
                  <a:gd name="T17" fmla="*/ 40 h 48"/>
                  <a:gd name="T18" fmla="*/ 5 w 83"/>
                  <a:gd name="T19" fmla="*/ 45 h 48"/>
                  <a:gd name="T20" fmla="*/ 7 w 83"/>
                  <a:gd name="T21" fmla="*/ 47 h 48"/>
                  <a:gd name="T22" fmla="*/ 11 w 83"/>
                  <a:gd name="T23" fmla="*/ 48 h 48"/>
                  <a:gd name="T24" fmla="*/ 14 w 83"/>
                  <a:gd name="T25" fmla="*/ 47 h 48"/>
                  <a:gd name="T26" fmla="*/ 18 w 83"/>
                  <a:gd name="T27" fmla="*/ 44 h 48"/>
                  <a:gd name="T28" fmla="*/ 18 w 83"/>
                  <a:gd name="T29" fmla="*/ 39 h 48"/>
                  <a:gd name="T30" fmla="*/ 70 w 83"/>
                  <a:gd name="T31" fmla="*/ 18 h 48"/>
                  <a:gd name="T32" fmla="*/ 71 w 83"/>
                  <a:gd name="T33" fmla="*/ 19 h 48"/>
                  <a:gd name="T34" fmla="*/ 75 w 83"/>
                  <a:gd name="T35" fmla="*/ 22 h 48"/>
                  <a:gd name="T36" fmla="*/ 80 w 83"/>
                  <a:gd name="T37" fmla="*/ 21 h 48"/>
                  <a:gd name="T38" fmla="*/ 82 w 83"/>
                  <a:gd name="T39" fmla="*/ 19 h 48"/>
                  <a:gd name="T40" fmla="*/ 83 w 83"/>
                  <a:gd name="T41" fmla="*/ 14 h 48"/>
                  <a:gd name="T42" fmla="*/ 82 w 83"/>
                  <a:gd name="T43" fmla="*/ 11 h 48"/>
                  <a:gd name="T44" fmla="*/ 79 w 83"/>
                  <a:gd name="T45" fmla="*/ 8 h 48"/>
                  <a:gd name="T46" fmla="*/ 80 w 83"/>
                  <a:gd name="T47" fmla="*/ 6 h 48"/>
                  <a:gd name="T48" fmla="*/ 79 w 83"/>
                  <a:gd name="T49" fmla="*/ 3 h 48"/>
                  <a:gd name="T50" fmla="*/ 75 w 83"/>
                  <a:gd name="T51" fmla="*/ 0 h 48"/>
                  <a:gd name="T52" fmla="*/ 69 w 83"/>
                  <a:gd name="T53" fmla="*/ 0 h 48"/>
                  <a:gd name="T54" fmla="*/ 68 w 83"/>
                  <a:gd name="T55" fmla="*/ 2 h 48"/>
                  <a:gd name="T56" fmla="*/ 66 w 83"/>
                  <a:gd name="T57" fmla="*/ 6 h 48"/>
                  <a:gd name="T58" fmla="*/ 41 w 83"/>
                  <a:gd name="T59" fmla="*/ 20 h 48"/>
                  <a:gd name="T60" fmla="*/ 18 w 83"/>
                  <a:gd name="T61" fmla="*/ 10 h 48"/>
                  <a:gd name="T62" fmla="*/ 18 w 83"/>
                  <a:gd name="T63" fmla="*/ 5 h 48"/>
                  <a:gd name="T64" fmla="*/ 14 w 83"/>
                  <a:gd name="T65" fmla="*/ 1 h 48"/>
                  <a:gd name="T66" fmla="*/ 11 w 83"/>
                  <a:gd name="T67" fmla="*/ 0 h 48"/>
                  <a:gd name="T68" fmla="*/ 7 w 83"/>
                  <a:gd name="T69" fmla="*/ 2 h 48"/>
                  <a:gd name="T70" fmla="*/ 5 w 83"/>
                  <a:gd name="T71" fmla="*/ 4 h 48"/>
                  <a:gd name="T72" fmla="*/ 4 w 83"/>
                  <a:gd name="T73" fmla="*/ 9 h 48"/>
                  <a:gd name="T74" fmla="*/ 2 w 83"/>
                  <a:gd name="T75" fmla="*/ 10 h 48"/>
                  <a:gd name="T76" fmla="*/ 1 w 83"/>
                  <a:gd name="T77" fmla="*/ 12 h 48"/>
                  <a:gd name="T78" fmla="*/ 0 w 83"/>
                  <a:gd name="T79" fmla="*/ 18 h 48"/>
                  <a:gd name="T80" fmla="*/ 3 w 83"/>
                  <a:gd name="T81" fmla="*/ 2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3" h="48">
                    <a:moveTo>
                      <a:pt x="28" y="25"/>
                    </a:moveTo>
                    <a:lnTo>
                      <a:pt x="13" y="31"/>
                    </a:lnTo>
                    <a:lnTo>
                      <a:pt x="13" y="31"/>
                    </a:lnTo>
                    <a:lnTo>
                      <a:pt x="13" y="30"/>
                    </a:lnTo>
                    <a:lnTo>
                      <a:pt x="13" y="30"/>
                    </a:lnTo>
                    <a:lnTo>
                      <a:pt x="11" y="28"/>
                    </a:lnTo>
                    <a:lnTo>
                      <a:pt x="9" y="27"/>
                    </a:lnTo>
                    <a:lnTo>
                      <a:pt x="6" y="27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1" y="29"/>
                    </a:lnTo>
                    <a:lnTo>
                      <a:pt x="0" y="32"/>
                    </a:lnTo>
                    <a:lnTo>
                      <a:pt x="0" y="34"/>
                    </a:lnTo>
                    <a:lnTo>
                      <a:pt x="1" y="37"/>
                    </a:lnTo>
                    <a:lnTo>
                      <a:pt x="1" y="37"/>
                    </a:lnTo>
                    <a:lnTo>
                      <a:pt x="2" y="39"/>
                    </a:lnTo>
                    <a:lnTo>
                      <a:pt x="4" y="40"/>
                    </a:lnTo>
                    <a:lnTo>
                      <a:pt x="4" y="40"/>
                    </a:lnTo>
                    <a:lnTo>
                      <a:pt x="4" y="42"/>
                    </a:lnTo>
                    <a:lnTo>
                      <a:pt x="5" y="45"/>
                    </a:lnTo>
                    <a:lnTo>
                      <a:pt x="5" y="45"/>
                    </a:lnTo>
                    <a:lnTo>
                      <a:pt x="7" y="47"/>
                    </a:lnTo>
                    <a:lnTo>
                      <a:pt x="9" y="48"/>
                    </a:lnTo>
                    <a:lnTo>
                      <a:pt x="11" y="48"/>
                    </a:lnTo>
                    <a:lnTo>
                      <a:pt x="14" y="47"/>
                    </a:lnTo>
                    <a:lnTo>
                      <a:pt x="14" y="47"/>
                    </a:lnTo>
                    <a:lnTo>
                      <a:pt x="17" y="46"/>
                    </a:lnTo>
                    <a:lnTo>
                      <a:pt x="18" y="44"/>
                    </a:lnTo>
                    <a:lnTo>
                      <a:pt x="18" y="41"/>
                    </a:lnTo>
                    <a:lnTo>
                      <a:pt x="18" y="39"/>
                    </a:lnTo>
                    <a:lnTo>
                      <a:pt x="70" y="18"/>
                    </a:lnTo>
                    <a:lnTo>
                      <a:pt x="70" y="18"/>
                    </a:lnTo>
                    <a:lnTo>
                      <a:pt x="71" y="19"/>
                    </a:lnTo>
                    <a:lnTo>
                      <a:pt x="71" y="19"/>
                    </a:lnTo>
                    <a:lnTo>
                      <a:pt x="72" y="21"/>
                    </a:lnTo>
                    <a:lnTo>
                      <a:pt x="75" y="22"/>
                    </a:lnTo>
                    <a:lnTo>
                      <a:pt x="77" y="22"/>
                    </a:lnTo>
                    <a:lnTo>
                      <a:pt x="80" y="21"/>
                    </a:lnTo>
                    <a:lnTo>
                      <a:pt x="80" y="21"/>
                    </a:lnTo>
                    <a:lnTo>
                      <a:pt x="82" y="19"/>
                    </a:lnTo>
                    <a:lnTo>
                      <a:pt x="83" y="17"/>
                    </a:lnTo>
                    <a:lnTo>
                      <a:pt x="83" y="14"/>
                    </a:lnTo>
                    <a:lnTo>
                      <a:pt x="82" y="11"/>
                    </a:lnTo>
                    <a:lnTo>
                      <a:pt x="82" y="11"/>
                    </a:lnTo>
                    <a:lnTo>
                      <a:pt x="81" y="9"/>
                    </a:lnTo>
                    <a:lnTo>
                      <a:pt x="79" y="8"/>
                    </a:lnTo>
                    <a:lnTo>
                      <a:pt x="79" y="8"/>
                    </a:lnTo>
                    <a:lnTo>
                      <a:pt x="80" y="6"/>
                    </a:lnTo>
                    <a:lnTo>
                      <a:pt x="79" y="3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8" y="2"/>
                    </a:lnTo>
                    <a:lnTo>
                      <a:pt x="66" y="4"/>
                    </a:lnTo>
                    <a:lnTo>
                      <a:pt x="66" y="6"/>
                    </a:lnTo>
                    <a:lnTo>
                      <a:pt x="67" y="9"/>
                    </a:lnTo>
                    <a:lnTo>
                      <a:pt x="41" y="20"/>
                    </a:lnTo>
                    <a:lnTo>
                      <a:pt x="18" y="10"/>
                    </a:lnTo>
                    <a:lnTo>
                      <a:pt x="18" y="10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17" y="3"/>
                    </a:lnTo>
                    <a:lnTo>
                      <a:pt x="14" y="1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2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0"/>
                    </a:lnTo>
                    <a:lnTo>
                      <a:pt x="3" y="2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0" name="Freeform 271"/>
              <p:cNvSpPr>
                <a:spLocks/>
              </p:cNvSpPr>
              <p:nvPr/>
            </p:nvSpPr>
            <p:spPr bwMode="auto">
              <a:xfrm>
                <a:off x="2477" y="748"/>
                <a:ext cx="156" cy="291"/>
              </a:xfrm>
              <a:custGeom>
                <a:avLst/>
                <a:gdLst>
                  <a:gd name="T0" fmla="*/ 46 w 156"/>
                  <a:gd name="T1" fmla="*/ 49 h 291"/>
                  <a:gd name="T2" fmla="*/ 43 w 156"/>
                  <a:gd name="T3" fmla="*/ 59 h 291"/>
                  <a:gd name="T4" fmla="*/ 31 w 156"/>
                  <a:gd name="T5" fmla="*/ 73 h 291"/>
                  <a:gd name="T6" fmla="*/ 26 w 156"/>
                  <a:gd name="T7" fmla="*/ 77 h 291"/>
                  <a:gd name="T8" fmla="*/ 16 w 156"/>
                  <a:gd name="T9" fmla="*/ 86 h 291"/>
                  <a:gd name="T10" fmla="*/ 7 w 156"/>
                  <a:gd name="T11" fmla="*/ 98 h 291"/>
                  <a:gd name="T12" fmla="*/ 1 w 156"/>
                  <a:gd name="T13" fmla="*/ 111 h 291"/>
                  <a:gd name="T14" fmla="*/ 0 w 156"/>
                  <a:gd name="T15" fmla="*/ 126 h 291"/>
                  <a:gd name="T16" fmla="*/ 0 w 156"/>
                  <a:gd name="T17" fmla="*/ 233 h 291"/>
                  <a:gd name="T18" fmla="*/ 1 w 156"/>
                  <a:gd name="T19" fmla="*/ 267 h 291"/>
                  <a:gd name="T20" fmla="*/ 4 w 156"/>
                  <a:gd name="T21" fmla="*/ 280 h 291"/>
                  <a:gd name="T22" fmla="*/ 10 w 156"/>
                  <a:gd name="T23" fmla="*/ 285 h 291"/>
                  <a:gd name="T24" fmla="*/ 18 w 156"/>
                  <a:gd name="T25" fmla="*/ 289 h 291"/>
                  <a:gd name="T26" fmla="*/ 36 w 156"/>
                  <a:gd name="T27" fmla="*/ 291 h 291"/>
                  <a:gd name="T28" fmla="*/ 119 w 156"/>
                  <a:gd name="T29" fmla="*/ 291 h 291"/>
                  <a:gd name="T30" fmla="*/ 138 w 156"/>
                  <a:gd name="T31" fmla="*/ 289 h 291"/>
                  <a:gd name="T32" fmla="*/ 146 w 156"/>
                  <a:gd name="T33" fmla="*/ 285 h 291"/>
                  <a:gd name="T34" fmla="*/ 151 w 156"/>
                  <a:gd name="T35" fmla="*/ 280 h 291"/>
                  <a:gd name="T36" fmla="*/ 155 w 156"/>
                  <a:gd name="T37" fmla="*/ 267 h 291"/>
                  <a:gd name="T38" fmla="*/ 156 w 156"/>
                  <a:gd name="T39" fmla="*/ 233 h 291"/>
                  <a:gd name="T40" fmla="*/ 156 w 156"/>
                  <a:gd name="T41" fmla="*/ 126 h 291"/>
                  <a:gd name="T42" fmla="*/ 154 w 156"/>
                  <a:gd name="T43" fmla="*/ 111 h 291"/>
                  <a:gd name="T44" fmla="*/ 149 w 156"/>
                  <a:gd name="T45" fmla="*/ 98 h 291"/>
                  <a:gd name="T46" fmla="*/ 141 w 156"/>
                  <a:gd name="T47" fmla="*/ 86 h 291"/>
                  <a:gd name="T48" fmla="*/ 130 w 156"/>
                  <a:gd name="T49" fmla="*/ 77 h 291"/>
                  <a:gd name="T50" fmla="*/ 125 w 156"/>
                  <a:gd name="T51" fmla="*/ 73 h 291"/>
                  <a:gd name="T52" fmla="*/ 114 w 156"/>
                  <a:gd name="T53" fmla="*/ 62 h 291"/>
                  <a:gd name="T54" fmla="*/ 110 w 156"/>
                  <a:gd name="T55" fmla="*/ 52 h 291"/>
                  <a:gd name="T56" fmla="*/ 109 w 156"/>
                  <a:gd name="T57" fmla="*/ 41 h 291"/>
                  <a:gd name="T58" fmla="*/ 114 w 156"/>
                  <a:gd name="T59" fmla="*/ 41 h 291"/>
                  <a:gd name="T60" fmla="*/ 117 w 156"/>
                  <a:gd name="T61" fmla="*/ 39 h 291"/>
                  <a:gd name="T62" fmla="*/ 118 w 156"/>
                  <a:gd name="T63" fmla="*/ 36 h 291"/>
                  <a:gd name="T64" fmla="*/ 118 w 156"/>
                  <a:gd name="T65" fmla="*/ 4 h 291"/>
                  <a:gd name="T66" fmla="*/ 117 w 156"/>
                  <a:gd name="T67" fmla="*/ 1 h 291"/>
                  <a:gd name="T68" fmla="*/ 114 w 156"/>
                  <a:gd name="T69" fmla="*/ 0 h 291"/>
                  <a:gd name="T70" fmla="*/ 42 w 156"/>
                  <a:gd name="T71" fmla="*/ 0 h 291"/>
                  <a:gd name="T72" fmla="*/ 39 w 156"/>
                  <a:gd name="T73" fmla="*/ 1 h 291"/>
                  <a:gd name="T74" fmla="*/ 38 w 156"/>
                  <a:gd name="T75" fmla="*/ 4 h 291"/>
                  <a:gd name="T76" fmla="*/ 38 w 156"/>
                  <a:gd name="T77" fmla="*/ 36 h 291"/>
                  <a:gd name="T78" fmla="*/ 39 w 156"/>
                  <a:gd name="T79" fmla="*/ 39 h 291"/>
                  <a:gd name="T80" fmla="*/ 42 w 156"/>
                  <a:gd name="T81" fmla="*/ 4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56" h="291">
                    <a:moveTo>
                      <a:pt x="46" y="49"/>
                    </a:moveTo>
                    <a:lnTo>
                      <a:pt x="46" y="49"/>
                    </a:lnTo>
                    <a:lnTo>
                      <a:pt x="45" y="53"/>
                    </a:lnTo>
                    <a:lnTo>
                      <a:pt x="43" y="59"/>
                    </a:lnTo>
                    <a:lnTo>
                      <a:pt x="38" y="67"/>
                    </a:lnTo>
                    <a:lnTo>
                      <a:pt x="31" y="73"/>
                    </a:lnTo>
                    <a:lnTo>
                      <a:pt x="26" y="77"/>
                    </a:lnTo>
                    <a:lnTo>
                      <a:pt x="26" y="77"/>
                    </a:lnTo>
                    <a:lnTo>
                      <a:pt x="21" y="82"/>
                    </a:lnTo>
                    <a:lnTo>
                      <a:pt x="16" y="86"/>
                    </a:lnTo>
                    <a:lnTo>
                      <a:pt x="10" y="92"/>
                    </a:lnTo>
                    <a:lnTo>
                      <a:pt x="7" y="98"/>
                    </a:lnTo>
                    <a:lnTo>
                      <a:pt x="4" y="105"/>
                    </a:lnTo>
                    <a:lnTo>
                      <a:pt x="1" y="111"/>
                    </a:lnTo>
                    <a:lnTo>
                      <a:pt x="0" y="118"/>
                    </a:lnTo>
                    <a:lnTo>
                      <a:pt x="0" y="126"/>
                    </a:lnTo>
                    <a:lnTo>
                      <a:pt x="0" y="233"/>
                    </a:lnTo>
                    <a:lnTo>
                      <a:pt x="0" y="233"/>
                    </a:lnTo>
                    <a:lnTo>
                      <a:pt x="0" y="258"/>
                    </a:lnTo>
                    <a:lnTo>
                      <a:pt x="1" y="267"/>
                    </a:lnTo>
                    <a:lnTo>
                      <a:pt x="3" y="276"/>
                    </a:lnTo>
                    <a:lnTo>
                      <a:pt x="4" y="280"/>
                    </a:lnTo>
                    <a:lnTo>
                      <a:pt x="7" y="283"/>
                    </a:lnTo>
                    <a:lnTo>
                      <a:pt x="10" y="285"/>
                    </a:lnTo>
                    <a:lnTo>
                      <a:pt x="13" y="287"/>
                    </a:lnTo>
                    <a:lnTo>
                      <a:pt x="18" y="289"/>
                    </a:lnTo>
                    <a:lnTo>
                      <a:pt x="23" y="290"/>
                    </a:lnTo>
                    <a:lnTo>
                      <a:pt x="36" y="291"/>
                    </a:lnTo>
                    <a:lnTo>
                      <a:pt x="119" y="291"/>
                    </a:lnTo>
                    <a:lnTo>
                      <a:pt x="119" y="291"/>
                    </a:lnTo>
                    <a:lnTo>
                      <a:pt x="133" y="290"/>
                    </a:lnTo>
                    <a:lnTo>
                      <a:pt x="138" y="289"/>
                    </a:lnTo>
                    <a:lnTo>
                      <a:pt x="142" y="287"/>
                    </a:lnTo>
                    <a:lnTo>
                      <a:pt x="146" y="285"/>
                    </a:lnTo>
                    <a:lnTo>
                      <a:pt x="149" y="283"/>
                    </a:lnTo>
                    <a:lnTo>
                      <a:pt x="151" y="280"/>
                    </a:lnTo>
                    <a:lnTo>
                      <a:pt x="153" y="276"/>
                    </a:lnTo>
                    <a:lnTo>
                      <a:pt x="155" y="267"/>
                    </a:lnTo>
                    <a:lnTo>
                      <a:pt x="156" y="258"/>
                    </a:lnTo>
                    <a:lnTo>
                      <a:pt x="156" y="233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5" y="118"/>
                    </a:lnTo>
                    <a:lnTo>
                      <a:pt x="154" y="111"/>
                    </a:lnTo>
                    <a:lnTo>
                      <a:pt x="152" y="105"/>
                    </a:lnTo>
                    <a:lnTo>
                      <a:pt x="149" y="98"/>
                    </a:lnTo>
                    <a:lnTo>
                      <a:pt x="145" y="92"/>
                    </a:lnTo>
                    <a:lnTo>
                      <a:pt x="141" y="86"/>
                    </a:lnTo>
                    <a:lnTo>
                      <a:pt x="136" y="82"/>
                    </a:lnTo>
                    <a:lnTo>
                      <a:pt x="130" y="77"/>
                    </a:lnTo>
                    <a:lnTo>
                      <a:pt x="130" y="77"/>
                    </a:lnTo>
                    <a:lnTo>
                      <a:pt x="125" y="73"/>
                    </a:lnTo>
                    <a:lnTo>
                      <a:pt x="117" y="66"/>
                    </a:lnTo>
                    <a:lnTo>
                      <a:pt x="114" y="62"/>
                    </a:lnTo>
                    <a:lnTo>
                      <a:pt x="111" y="58"/>
                    </a:lnTo>
                    <a:lnTo>
                      <a:pt x="110" y="52"/>
                    </a:lnTo>
                    <a:lnTo>
                      <a:pt x="109" y="47"/>
                    </a:lnTo>
                    <a:lnTo>
                      <a:pt x="109" y="41"/>
                    </a:lnTo>
                    <a:lnTo>
                      <a:pt x="114" y="41"/>
                    </a:lnTo>
                    <a:lnTo>
                      <a:pt x="114" y="41"/>
                    </a:lnTo>
                    <a:lnTo>
                      <a:pt x="115" y="40"/>
                    </a:lnTo>
                    <a:lnTo>
                      <a:pt x="117" y="39"/>
                    </a:lnTo>
                    <a:lnTo>
                      <a:pt x="117" y="38"/>
                    </a:lnTo>
                    <a:lnTo>
                      <a:pt x="118" y="36"/>
                    </a:lnTo>
                    <a:lnTo>
                      <a:pt x="118" y="4"/>
                    </a:lnTo>
                    <a:lnTo>
                      <a:pt x="118" y="4"/>
                    </a:lnTo>
                    <a:lnTo>
                      <a:pt x="117" y="3"/>
                    </a:lnTo>
                    <a:lnTo>
                      <a:pt x="117" y="1"/>
                    </a:lnTo>
                    <a:lnTo>
                      <a:pt x="115" y="0"/>
                    </a:lnTo>
                    <a:lnTo>
                      <a:pt x="114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9" y="1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8" y="36"/>
                    </a:lnTo>
                    <a:lnTo>
                      <a:pt x="38" y="36"/>
                    </a:lnTo>
                    <a:lnTo>
                      <a:pt x="38" y="38"/>
                    </a:lnTo>
                    <a:lnTo>
                      <a:pt x="39" y="39"/>
                    </a:lnTo>
                    <a:lnTo>
                      <a:pt x="40" y="40"/>
                    </a:lnTo>
                    <a:lnTo>
                      <a:pt x="42" y="41"/>
                    </a:lnTo>
                    <a:lnTo>
                      <a:pt x="77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1" name="Freeform 272"/>
              <p:cNvSpPr>
                <a:spLocks/>
              </p:cNvSpPr>
              <p:nvPr/>
            </p:nvSpPr>
            <p:spPr bwMode="auto">
              <a:xfrm>
                <a:off x="2500" y="857"/>
                <a:ext cx="111" cy="151"/>
              </a:xfrm>
              <a:custGeom>
                <a:avLst/>
                <a:gdLst>
                  <a:gd name="T0" fmla="*/ 111 w 111"/>
                  <a:gd name="T1" fmla="*/ 129 h 151"/>
                  <a:gd name="T2" fmla="*/ 111 w 111"/>
                  <a:gd name="T3" fmla="*/ 129 h 151"/>
                  <a:gd name="T4" fmla="*/ 110 w 111"/>
                  <a:gd name="T5" fmla="*/ 135 h 151"/>
                  <a:gd name="T6" fmla="*/ 110 w 111"/>
                  <a:gd name="T7" fmla="*/ 139 h 151"/>
                  <a:gd name="T8" fmla="*/ 108 w 111"/>
                  <a:gd name="T9" fmla="*/ 143 h 151"/>
                  <a:gd name="T10" fmla="*/ 106 w 111"/>
                  <a:gd name="T11" fmla="*/ 146 h 151"/>
                  <a:gd name="T12" fmla="*/ 103 w 111"/>
                  <a:gd name="T13" fmla="*/ 148 h 151"/>
                  <a:gd name="T14" fmla="*/ 98 w 111"/>
                  <a:gd name="T15" fmla="*/ 150 h 151"/>
                  <a:gd name="T16" fmla="*/ 93 w 111"/>
                  <a:gd name="T17" fmla="*/ 151 h 151"/>
                  <a:gd name="T18" fmla="*/ 88 w 111"/>
                  <a:gd name="T19" fmla="*/ 151 h 151"/>
                  <a:gd name="T20" fmla="*/ 22 w 111"/>
                  <a:gd name="T21" fmla="*/ 151 h 151"/>
                  <a:gd name="T22" fmla="*/ 22 w 111"/>
                  <a:gd name="T23" fmla="*/ 151 h 151"/>
                  <a:gd name="T24" fmla="*/ 16 w 111"/>
                  <a:gd name="T25" fmla="*/ 151 h 151"/>
                  <a:gd name="T26" fmla="*/ 12 w 111"/>
                  <a:gd name="T27" fmla="*/ 150 h 151"/>
                  <a:gd name="T28" fmla="*/ 8 w 111"/>
                  <a:gd name="T29" fmla="*/ 148 h 151"/>
                  <a:gd name="T30" fmla="*/ 5 w 111"/>
                  <a:gd name="T31" fmla="*/ 146 h 151"/>
                  <a:gd name="T32" fmla="*/ 2 w 111"/>
                  <a:gd name="T33" fmla="*/ 143 h 151"/>
                  <a:gd name="T34" fmla="*/ 1 w 111"/>
                  <a:gd name="T35" fmla="*/ 139 h 151"/>
                  <a:gd name="T36" fmla="*/ 0 w 111"/>
                  <a:gd name="T37" fmla="*/ 135 h 151"/>
                  <a:gd name="T38" fmla="*/ 0 w 111"/>
                  <a:gd name="T39" fmla="*/ 129 h 151"/>
                  <a:gd name="T40" fmla="*/ 0 w 111"/>
                  <a:gd name="T41" fmla="*/ 23 h 151"/>
                  <a:gd name="T42" fmla="*/ 0 w 111"/>
                  <a:gd name="T43" fmla="*/ 23 h 151"/>
                  <a:gd name="T44" fmla="*/ 0 w 111"/>
                  <a:gd name="T45" fmla="*/ 16 h 151"/>
                  <a:gd name="T46" fmla="*/ 1 w 111"/>
                  <a:gd name="T47" fmla="*/ 12 h 151"/>
                  <a:gd name="T48" fmla="*/ 2 w 111"/>
                  <a:gd name="T49" fmla="*/ 8 h 151"/>
                  <a:gd name="T50" fmla="*/ 5 w 111"/>
                  <a:gd name="T51" fmla="*/ 5 h 151"/>
                  <a:gd name="T52" fmla="*/ 8 w 111"/>
                  <a:gd name="T53" fmla="*/ 2 h 151"/>
                  <a:gd name="T54" fmla="*/ 12 w 111"/>
                  <a:gd name="T55" fmla="*/ 1 h 151"/>
                  <a:gd name="T56" fmla="*/ 16 w 111"/>
                  <a:gd name="T57" fmla="*/ 0 h 151"/>
                  <a:gd name="T58" fmla="*/ 22 w 111"/>
                  <a:gd name="T59" fmla="*/ 0 h 151"/>
                  <a:gd name="T60" fmla="*/ 88 w 111"/>
                  <a:gd name="T61" fmla="*/ 0 h 151"/>
                  <a:gd name="T62" fmla="*/ 88 w 111"/>
                  <a:gd name="T63" fmla="*/ 0 h 151"/>
                  <a:gd name="T64" fmla="*/ 93 w 111"/>
                  <a:gd name="T65" fmla="*/ 0 h 151"/>
                  <a:gd name="T66" fmla="*/ 98 w 111"/>
                  <a:gd name="T67" fmla="*/ 1 h 151"/>
                  <a:gd name="T68" fmla="*/ 103 w 111"/>
                  <a:gd name="T69" fmla="*/ 2 h 151"/>
                  <a:gd name="T70" fmla="*/ 106 w 111"/>
                  <a:gd name="T71" fmla="*/ 5 h 151"/>
                  <a:gd name="T72" fmla="*/ 108 w 111"/>
                  <a:gd name="T73" fmla="*/ 8 h 151"/>
                  <a:gd name="T74" fmla="*/ 110 w 111"/>
                  <a:gd name="T75" fmla="*/ 12 h 151"/>
                  <a:gd name="T76" fmla="*/ 110 w 111"/>
                  <a:gd name="T77" fmla="*/ 16 h 151"/>
                  <a:gd name="T78" fmla="*/ 111 w 111"/>
                  <a:gd name="T79" fmla="*/ 23 h 151"/>
                  <a:gd name="T80" fmla="*/ 111 w 111"/>
                  <a:gd name="T81" fmla="*/ 129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1" h="151">
                    <a:moveTo>
                      <a:pt x="111" y="129"/>
                    </a:moveTo>
                    <a:lnTo>
                      <a:pt x="111" y="129"/>
                    </a:lnTo>
                    <a:lnTo>
                      <a:pt x="110" y="135"/>
                    </a:lnTo>
                    <a:lnTo>
                      <a:pt x="110" y="139"/>
                    </a:lnTo>
                    <a:lnTo>
                      <a:pt x="108" y="143"/>
                    </a:lnTo>
                    <a:lnTo>
                      <a:pt x="106" y="146"/>
                    </a:lnTo>
                    <a:lnTo>
                      <a:pt x="103" y="148"/>
                    </a:lnTo>
                    <a:lnTo>
                      <a:pt x="98" y="150"/>
                    </a:lnTo>
                    <a:lnTo>
                      <a:pt x="93" y="151"/>
                    </a:lnTo>
                    <a:lnTo>
                      <a:pt x="88" y="151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16" y="151"/>
                    </a:lnTo>
                    <a:lnTo>
                      <a:pt x="12" y="150"/>
                    </a:lnTo>
                    <a:lnTo>
                      <a:pt x="8" y="148"/>
                    </a:lnTo>
                    <a:lnTo>
                      <a:pt x="5" y="146"/>
                    </a:lnTo>
                    <a:lnTo>
                      <a:pt x="2" y="143"/>
                    </a:lnTo>
                    <a:lnTo>
                      <a:pt x="1" y="139"/>
                    </a:lnTo>
                    <a:lnTo>
                      <a:pt x="0" y="135"/>
                    </a:lnTo>
                    <a:lnTo>
                      <a:pt x="0" y="129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16"/>
                    </a:lnTo>
                    <a:lnTo>
                      <a:pt x="1" y="12"/>
                    </a:lnTo>
                    <a:lnTo>
                      <a:pt x="2" y="8"/>
                    </a:lnTo>
                    <a:lnTo>
                      <a:pt x="5" y="5"/>
                    </a:lnTo>
                    <a:lnTo>
                      <a:pt x="8" y="2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2" y="0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93" y="0"/>
                    </a:lnTo>
                    <a:lnTo>
                      <a:pt x="98" y="1"/>
                    </a:lnTo>
                    <a:lnTo>
                      <a:pt x="103" y="2"/>
                    </a:lnTo>
                    <a:lnTo>
                      <a:pt x="106" y="5"/>
                    </a:lnTo>
                    <a:lnTo>
                      <a:pt x="108" y="8"/>
                    </a:lnTo>
                    <a:lnTo>
                      <a:pt x="110" y="12"/>
                    </a:lnTo>
                    <a:lnTo>
                      <a:pt x="110" y="16"/>
                    </a:lnTo>
                    <a:lnTo>
                      <a:pt x="111" y="23"/>
                    </a:lnTo>
                    <a:lnTo>
                      <a:pt x="111" y="1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2" name="Freeform 273"/>
              <p:cNvSpPr>
                <a:spLocks/>
              </p:cNvSpPr>
              <p:nvPr/>
            </p:nvSpPr>
            <p:spPr bwMode="auto">
              <a:xfrm>
                <a:off x="2523" y="874"/>
                <a:ext cx="64" cy="62"/>
              </a:xfrm>
              <a:custGeom>
                <a:avLst/>
                <a:gdLst>
                  <a:gd name="T0" fmla="*/ 50 w 64"/>
                  <a:gd name="T1" fmla="*/ 62 h 62"/>
                  <a:gd name="T2" fmla="*/ 50 w 64"/>
                  <a:gd name="T3" fmla="*/ 62 h 62"/>
                  <a:gd name="T4" fmla="*/ 51 w 64"/>
                  <a:gd name="T5" fmla="*/ 55 h 62"/>
                  <a:gd name="T6" fmla="*/ 51 w 64"/>
                  <a:gd name="T7" fmla="*/ 55 h 62"/>
                  <a:gd name="T8" fmla="*/ 52 w 64"/>
                  <a:gd name="T9" fmla="*/ 53 h 62"/>
                  <a:gd name="T10" fmla="*/ 54 w 64"/>
                  <a:gd name="T11" fmla="*/ 51 h 62"/>
                  <a:gd name="T12" fmla="*/ 54 w 64"/>
                  <a:gd name="T13" fmla="*/ 51 h 62"/>
                  <a:gd name="T14" fmla="*/ 63 w 64"/>
                  <a:gd name="T15" fmla="*/ 45 h 62"/>
                  <a:gd name="T16" fmla="*/ 63 w 64"/>
                  <a:gd name="T17" fmla="*/ 45 h 62"/>
                  <a:gd name="T18" fmla="*/ 64 w 64"/>
                  <a:gd name="T19" fmla="*/ 27 h 62"/>
                  <a:gd name="T20" fmla="*/ 64 w 64"/>
                  <a:gd name="T21" fmla="*/ 27 h 62"/>
                  <a:gd name="T22" fmla="*/ 63 w 64"/>
                  <a:gd name="T23" fmla="*/ 22 h 62"/>
                  <a:gd name="T24" fmla="*/ 61 w 64"/>
                  <a:gd name="T25" fmla="*/ 17 h 62"/>
                  <a:gd name="T26" fmla="*/ 58 w 64"/>
                  <a:gd name="T27" fmla="*/ 12 h 62"/>
                  <a:gd name="T28" fmla="*/ 54 w 64"/>
                  <a:gd name="T29" fmla="*/ 8 h 62"/>
                  <a:gd name="T30" fmla="*/ 50 w 64"/>
                  <a:gd name="T31" fmla="*/ 5 h 62"/>
                  <a:gd name="T32" fmla="*/ 45 w 64"/>
                  <a:gd name="T33" fmla="*/ 2 h 62"/>
                  <a:gd name="T34" fmla="*/ 38 w 64"/>
                  <a:gd name="T35" fmla="*/ 0 h 62"/>
                  <a:gd name="T36" fmla="*/ 32 w 64"/>
                  <a:gd name="T37" fmla="*/ 0 h 62"/>
                  <a:gd name="T38" fmla="*/ 32 w 64"/>
                  <a:gd name="T39" fmla="*/ 0 h 62"/>
                  <a:gd name="T40" fmla="*/ 26 w 64"/>
                  <a:gd name="T41" fmla="*/ 0 h 62"/>
                  <a:gd name="T42" fmla="*/ 20 w 64"/>
                  <a:gd name="T43" fmla="*/ 2 h 62"/>
                  <a:gd name="T44" fmla="*/ 15 w 64"/>
                  <a:gd name="T45" fmla="*/ 5 h 62"/>
                  <a:gd name="T46" fmla="*/ 10 w 64"/>
                  <a:gd name="T47" fmla="*/ 8 h 62"/>
                  <a:gd name="T48" fmla="*/ 6 w 64"/>
                  <a:gd name="T49" fmla="*/ 12 h 62"/>
                  <a:gd name="T50" fmla="*/ 2 w 64"/>
                  <a:gd name="T51" fmla="*/ 17 h 62"/>
                  <a:gd name="T52" fmla="*/ 0 w 64"/>
                  <a:gd name="T53" fmla="*/ 22 h 62"/>
                  <a:gd name="T54" fmla="*/ 0 w 64"/>
                  <a:gd name="T55" fmla="*/ 27 h 62"/>
                  <a:gd name="T56" fmla="*/ 0 w 64"/>
                  <a:gd name="T57" fmla="*/ 27 h 62"/>
                  <a:gd name="T58" fmla="*/ 1 w 64"/>
                  <a:gd name="T59" fmla="*/ 45 h 62"/>
                  <a:gd name="T60" fmla="*/ 1 w 64"/>
                  <a:gd name="T61" fmla="*/ 45 h 62"/>
                  <a:gd name="T62" fmla="*/ 10 w 64"/>
                  <a:gd name="T63" fmla="*/ 51 h 62"/>
                  <a:gd name="T64" fmla="*/ 10 w 64"/>
                  <a:gd name="T65" fmla="*/ 51 h 62"/>
                  <a:gd name="T66" fmla="*/ 12 w 64"/>
                  <a:gd name="T67" fmla="*/ 53 h 62"/>
                  <a:gd name="T68" fmla="*/ 13 w 64"/>
                  <a:gd name="T69" fmla="*/ 55 h 62"/>
                  <a:gd name="T70" fmla="*/ 13 w 64"/>
                  <a:gd name="T71" fmla="*/ 55 h 62"/>
                  <a:gd name="T72" fmla="*/ 14 w 64"/>
                  <a:gd name="T7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4" h="62">
                    <a:moveTo>
                      <a:pt x="50" y="62"/>
                    </a:moveTo>
                    <a:lnTo>
                      <a:pt x="50" y="62"/>
                    </a:lnTo>
                    <a:lnTo>
                      <a:pt x="51" y="55"/>
                    </a:lnTo>
                    <a:lnTo>
                      <a:pt x="51" y="55"/>
                    </a:lnTo>
                    <a:lnTo>
                      <a:pt x="52" y="53"/>
                    </a:lnTo>
                    <a:lnTo>
                      <a:pt x="54" y="51"/>
                    </a:lnTo>
                    <a:lnTo>
                      <a:pt x="54" y="51"/>
                    </a:lnTo>
                    <a:lnTo>
                      <a:pt x="63" y="45"/>
                    </a:lnTo>
                    <a:lnTo>
                      <a:pt x="63" y="45"/>
                    </a:lnTo>
                    <a:lnTo>
                      <a:pt x="64" y="27"/>
                    </a:lnTo>
                    <a:lnTo>
                      <a:pt x="64" y="27"/>
                    </a:lnTo>
                    <a:lnTo>
                      <a:pt x="63" y="22"/>
                    </a:lnTo>
                    <a:lnTo>
                      <a:pt x="61" y="17"/>
                    </a:lnTo>
                    <a:lnTo>
                      <a:pt x="58" y="12"/>
                    </a:lnTo>
                    <a:lnTo>
                      <a:pt x="54" y="8"/>
                    </a:lnTo>
                    <a:lnTo>
                      <a:pt x="50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8"/>
                    </a:lnTo>
                    <a:lnTo>
                      <a:pt x="6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1" y="45"/>
                    </a:lnTo>
                    <a:lnTo>
                      <a:pt x="1" y="45"/>
                    </a:lnTo>
                    <a:lnTo>
                      <a:pt x="10" y="51"/>
                    </a:lnTo>
                    <a:lnTo>
                      <a:pt x="10" y="51"/>
                    </a:lnTo>
                    <a:lnTo>
                      <a:pt x="12" y="53"/>
                    </a:lnTo>
                    <a:lnTo>
                      <a:pt x="13" y="55"/>
                    </a:lnTo>
                    <a:lnTo>
                      <a:pt x="13" y="55"/>
                    </a:lnTo>
                    <a:lnTo>
                      <a:pt x="14" y="6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3" name="Freeform 274"/>
              <p:cNvSpPr>
                <a:spLocks/>
              </p:cNvSpPr>
              <p:nvPr/>
            </p:nvSpPr>
            <p:spPr bwMode="auto">
              <a:xfrm>
                <a:off x="2535" y="901"/>
                <a:ext cx="13" cy="14"/>
              </a:xfrm>
              <a:custGeom>
                <a:avLst/>
                <a:gdLst>
                  <a:gd name="T0" fmla="*/ 6 w 13"/>
                  <a:gd name="T1" fmla="*/ 14 h 14"/>
                  <a:gd name="T2" fmla="*/ 6 w 13"/>
                  <a:gd name="T3" fmla="*/ 14 h 14"/>
                  <a:gd name="T4" fmla="*/ 4 w 13"/>
                  <a:gd name="T5" fmla="*/ 13 h 14"/>
                  <a:gd name="T6" fmla="*/ 1 w 13"/>
                  <a:gd name="T7" fmla="*/ 11 h 14"/>
                  <a:gd name="T8" fmla="*/ 0 w 13"/>
                  <a:gd name="T9" fmla="*/ 9 h 14"/>
                  <a:gd name="T10" fmla="*/ 0 w 13"/>
                  <a:gd name="T11" fmla="*/ 6 h 14"/>
                  <a:gd name="T12" fmla="*/ 0 w 13"/>
                  <a:gd name="T13" fmla="*/ 6 h 14"/>
                  <a:gd name="T14" fmla="*/ 0 w 13"/>
                  <a:gd name="T15" fmla="*/ 4 h 14"/>
                  <a:gd name="T16" fmla="*/ 1 w 13"/>
                  <a:gd name="T17" fmla="*/ 2 h 14"/>
                  <a:gd name="T18" fmla="*/ 4 w 13"/>
                  <a:gd name="T19" fmla="*/ 0 h 14"/>
                  <a:gd name="T20" fmla="*/ 6 w 13"/>
                  <a:gd name="T21" fmla="*/ 0 h 14"/>
                  <a:gd name="T22" fmla="*/ 6 w 13"/>
                  <a:gd name="T23" fmla="*/ 0 h 14"/>
                  <a:gd name="T24" fmla="*/ 9 w 13"/>
                  <a:gd name="T25" fmla="*/ 0 h 14"/>
                  <a:gd name="T26" fmla="*/ 11 w 13"/>
                  <a:gd name="T27" fmla="*/ 2 h 14"/>
                  <a:gd name="T28" fmla="*/ 12 w 13"/>
                  <a:gd name="T29" fmla="*/ 4 h 14"/>
                  <a:gd name="T30" fmla="*/ 13 w 13"/>
                  <a:gd name="T31" fmla="*/ 6 h 14"/>
                  <a:gd name="T32" fmla="*/ 13 w 13"/>
                  <a:gd name="T33" fmla="*/ 6 h 14"/>
                  <a:gd name="T34" fmla="*/ 12 w 13"/>
                  <a:gd name="T35" fmla="*/ 9 h 14"/>
                  <a:gd name="T36" fmla="*/ 11 w 13"/>
                  <a:gd name="T37" fmla="*/ 11 h 14"/>
                  <a:gd name="T38" fmla="*/ 9 w 13"/>
                  <a:gd name="T39" fmla="*/ 13 h 14"/>
                  <a:gd name="T40" fmla="*/ 6 w 13"/>
                  <a:gd name="T41" fmla="*/ 14 h 14"/>
                  <a:gd name="T42" fmla="*/ 6 w 13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14"/>
                    </a:moveTo>
                    <a:lnTo>
                      <a:pt x="6" y="14"/>
                    </a:lnTo>
                    <a:lnTo>
                      <a:pt x="4" y="13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1" y="2"/>
                    </a:lnTo>
                    <a:lnTo>
                      <a:pt x="12" y="4"/>
                    </a:lnTo>
                    <a:lnTo>
                      <a:pt x="13" y="6"/>
                    </a:lnTo>
                    <a:lnTo>
                      <a:pt x="13" y="6"/>
                    </a:lnTo>
                    <a:lnTo>
                      <a:pt x="12" y="9"/>
                    </a:lnTo>
                    <a:lnTo>
                      <a:pt x="11" y="11"/>
                    </a:lnTo>
                    <a:lnTo>
                      <a:pt x="9" y="13"/>
                    </a:lnTo>
                    <a:lnTo>
                      <a:pt x="6" y="14"/>
                    </a:lnTo>
                    <a:lnTo>
                      <a:pt x="6" y="1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4" name="Freeform 275"/>
              <p:cNvSpPr>
                <a:spLocks/>
              </p:cNvSpPr>
              <p:nvPr/>
            </p:nvSpPr>
            <p:spPr bwMode="auto">
              <a:xfrm>
                <a:off x="2562" y="901"/>
                <a:ext cx="14" cy="14"/>
              </a:xfrm>
              <a:custGeom>
                <a:avLst/>
                <a:gdLst>
                  <a:gd name="T0" fmla="*/ 7 w 14"/>
                  <a:gd name="T1" fmla="*/ 14 h 14"/>
                  <a:gd name="T2" fmla="*/ 7 w 14"/>
                  <a:gd name="T3" fmla="*/ 14 h 14"/>
                  <a:gd name="T4" fmla="*/ 5 w 14"/>
                  <a:gd name="T5" fmla="*/ 13 h 14"/>
                  <a:gd name="T6" fmla="*/ 2 w 14"/>
                  <a:gd name="T7" fmla="*/ 11 h 14"/>
                  <a:gd name="T8" fmla="*/ 0 w 14"/>
                  <a:gd name="T9" fmla="*/ 9 h 14"/>
                  <a:gd name="T10" fmla="*/ 0 w 14"/>
                  <a:gd name="T11" fmla="*/ 6 h 14"/>
                  <a:gd name="T12" fmla="*/ 0 w 14"/>
                  <a:gd name="T13" fmla="*/ 6 h 14"/>
                  <a:gd name="T14" fmla="*/ 0 w 14"/>
                  <a:gd name="T15" fmla="*/ 4 h 14"/>
                  <a:gd name="T16" fmla="*/ 2 w 14"/>
                  <a:gd name="T17" fmla="*/ 2 h 14"/>
                  <a:gd name="T18" fmla="*/ 5 w 14"/>
                  <a:gd name="T19" fmla="*/ 0 h 14"/>
                  <a:gd name="T20" fmla="*/ 7 w 14"/>
                  <a:gd name="T21" fmla="*/ 0 h 14"/>
                  <a:gd name="T22" fmla="*/ 7 w 14"/>
                  <a:gd name="T23" fmla="*/ 0 h 14"/>
                  <a:gd name="T24" fmla="*/ 10 w 14"/>
                  <a:gd name="T25" fmla="*/ 0 h 14"/>
                  <a:gd name="T26" fmla="*/ 12 w 14"/>
                  <a:gd name="T27" fmla="*/ 2 h 14"/>
                  <a:gd name="T28" fmla="*/ 13 w 14"/>
                  <a:gd name="T29" fmla="*/ 4 h 14"/>
                  <a:gd name="T30" fmla="*/ 14 w 14"/>
                  <a:gd name="T31" fmla="*/ 6 h 14"/>
                  <a:gd name="T32" fmla="*/ 14 w 14"/>
                  <a:gd name="T33" fmla="*/ 6 h 14"/>
                  <a:gd name="T34" fmla="*/ 13 w 14"/>
                  <a:gd name="T35" fmla="*/ 9 h 14"/>
                  <a:gd name="T36" fmla="*/ 12 w 14"/>
                  <a:gd name="T37" fmla="*/ 11 h 14"/>
                  <a:gd name="T38" fmla="*/ 10 w 14"/>
                  <a:gd name="T39" fmla="*/ 13 h 14"/>
                  <a:gd name="T40" fmla="*/ 7 w 14"/>
                  <a:gd name="T41" fmla="*/ 14 h 14"/>
                  <a:gd name="T42" fmla="*/ 7 w 14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7" y="14"/>
                    </a:moveTo>
                    <a:lnTo>
                      <a:pt x="7" y="14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3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3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7" y="14"/>
                    </a:lnTo>
                    <a:lnTo>
                      <a:pt x="7" y="1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5" name="Freeform 276"/>
              <p:cNvSpPr>
                <a:spLocks/>
              </p:cNvSpPr>
              <p:nvPr/>
            </p:nvSpPr>
            <p:spPr bwMode="auto">
              <a:xfrm>
                <a:off x="2337" y="510"/>
                <a:ext cx="70" cy="70"/>
              </a:xfrm>
              <a:custGeom>
                <a:avLst/>
                <a:gdLst>
                  <a:gd name="T0" fmla="*/ 35 w 70"/>
                  <a:gd name="T1" fmla="*/ 70 h 70"/>
                  <a:gd name="T2" fmla="*/ 35 w 70"/>
                  <a:gd name="T3" fmla="*/ 70 h 70"/>
                  <a:gd name="T4" fmla="*/ 28 w 70"/>
                  <a:gd name="T5" fmla="*/ 70 h 70"/>
                  <a:gd name="T6" fmla="*/ 22 w 70"/>
                  <a:gd name="T7" fmla="*/ 68 h 70"/>
                  <a:gd name="T8" fmla="*/ 16 w 70"/>
                  <a:gd name="T9" fmla="*/ 64 h 70"/>
                  <a:gd name="T10" fmla="*/ 10 w 70"/>
                  <a:gd name="T11" fmla="*/ 60 h 70"/>
                  <a:gd name="T12" fmla="*/ 6 w 70"/>
                  <a:gd name="T13" fmla="*/ 55 h 70"/>
                  <a:gd name="T14" fmla="*/ 3 w 70"/>
                  <a:gd name="T15" fmla="*/ 50 h 70"/>
                  <a:gd name="T16" fmla="*/ 1 w 70"/>
                  <a:gd name="T17" fmla="*/ 43 h 70"/>
                  <a:gd name="T18" fmla="*/ 0 w 70"/>
                  <a:gd name="T19" fmla="*/ 35 h 70"/>
                  <a:gd name="T20" fmla="*/ 0 w 70"/>
                  <a:gd name="T21" fmla="*/ 35 h 70"/>
                  <a:gd name="T22" fmla="*/ 1 w 70"/>
                  <a:gd name="T23" fmla="*/ 28 h 70"/>
                  <a:gd name="T24" fmla="*/ 3 w 70"/>
                  <a:gd name="T25" fmla="*/ 22 h 70"/>
                  <a:gd name="T26" fmla="*/ 6 w 70"/>
                  <a:gd name="T27" fmla="*/ 16 h 70"/>
                  <a:gd name="T28" fmla="*/ 10 w 70"/>
                  <a:gd name="T29" fmla="*/ 11 h 70"/>
                  <a:gd name="T30" fmla="*/ 16 w 70"/>
                  <a:gd name="T31" fmla="*/ 7 h 70"/>
                  <a:gd name="T32" fmla="*/ 22 w 70"/>
                  <a:gd name="T33" fmla="*/ 3 h 70"/>
                  <a:gd name="T34" fmla="*/ 28 w 70"/>
                  <a:gd name="T35" fmla="*/ 1 h 70"/>
                  <a:gd name="T36" fmla="*/ 35 w 70"/>
                  <a:gd name="T37" fmla="*/ 0 h 70"/>
                  <a:gd name="T38" fmla="*/ 35 w 70"/>
                  <a:gd name="T39" fmla="*/ 0 h 70"/>
                  <a:gd name="T40" fmla="*/ 42 w 70"/>
                  <a:gd name="T41" fmla="*/ 1 h 70"/>
                  <a:gd name="T42" fmla="*/ 49 w 70"/>
                  <a:gd name="T43" fmla="*/ 3 h 70"/>
                  <a:gd name="T44" fmla="*/ 55 w 70"/>
                  <a:gd name="T45" fmla="*/ 7 h 70"/>
                  <a:gd name="T46" fmla="*/ 60 w 70"/>
                  <a:gd name="T47" fmla="*/ 11 h 70"/>
                  <a:gd name="T48" fmla="*/ 64 w 70"/>
                  <a:gd name="T49" fmla="*/ 16 h 70"/>
                  <a:gd name="T50" fmla="*/ 67 w 70"/>
                  <a:gd name="T51" fmla="*/ 22 h 70"/>
                  <a:gd name="T52" fmla="*/ 69 w 70"/>
                  <a:gd name="T53" fmla="*/ 28 h 70"/>
                  <a:gd name="T54" fmla="*/ 70 w 70"/>
                  <a:gd name="T55" fmla="*/ 35 h 70"/>
                  <a:gd name="T56" fmla="*/ 70 w 70"/>
                  <a:gd name="T57" fmla="*/ 35 h 70"/>
                  <a:gd name="T58" fmla="*/ 69 w 70"/>
                  <a:gd name="T59" fmla="*/ 43 h 70"/>
                  <a:gd name="T60" fmla="*/ 67 w 70"/>
                  <a:gd name="T61" fmla="*/ 50 h 70"/>
                  <a:gd name="T62" fmla="*/ 64 w 70"/>
                  <a:gd name="T63" fmla="*/ 55 h 70"/>
                  <a:gd name="T64" fmla="*/ 60 w 70"/>
                  <a:gd name="T65" fmla="*/ 60 h 70"/>
                  <a:gd name="T66" fmla="*/ 55 w 70"/>
                  <a:gd name="T67" fmla="*/ 64 h 70"/>
                  <a:gd name="T68" fmla="*/ 49 w 70"/>
                  <a:gd name="T69" fmla="*/ 68 h 70"/>
                  <a:gd name="T70" fmla="*/ 42 w 70"/>
                  <a:gd name="T71" fmla="*/ 70 h 70"/>
                  <a:gd name="T72" fmla="*/ 35 w 70"/>
                  <a:gd name="T73" fmla="*/ 70 h 70"/>
                  <a:gd name="T74" fmla="*/ 35 w 70"/>
                  <a:gd name="T75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0" h="70">
                    <a:moveTo>
                      <a:pt x="35" y="70"/>
                    </a:moveTo>
                    <a:lnTo>
                      <a:pt x="35" y="70"/>
                    </a:lnTo>
                    <a:lnTo>
                      <a:pt x="28" y="70"/>
                    </a:lnTo>
                    <a:lnTo>
                      <a:pt x="22" y="68"/>
                    </a:lnTo>
                    <a:lnTo>
                      <a:pt x="16" y="64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1"/>
                    </a:lnTo>
                    <a:lnTo>
                      <a:pt x="16" y="7"/>
                    </a:lnTo>
                    <a:lnTo>
                      <a:pt x="22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42" y="1"/>
                    </a:lnTo>
                    <a:lnTo>
                      <a:pt x="49" y="3"/>
                    </a:lnTo>
                    <a:lnTo>
                      <a:pt x="55" y="7"/>
                    </a:lnTo>
                    <a:lnTo>
                      <a:pt x="60" y="11"/>
                    </a:lnTo>
                    <a:lnTo>
                      <a:pt x="64" y="16"/>
                    </a:lnTo>
                    <a:lnTo>
                      <a:pt x="67" y="22"/>
                    </a:lnTo>
                    <a:lnTo>
                      <a:pt x="69" y="28"/>
                    </a:lnTo>
                    <a:lnTo>
                      <a:pt x="70" y="35"/>
                    </a:lnTo>
                    <a:lnTo>
                      <a:pt x="70" y="35"/>
                    </a:lnTo>
                    <a:lnTo>
                      <a:pt x="69" y="43"/>
                    </a:lnTo>
                    <a:lnTo>
                      <a:pt x="67" y="50"/>
                    </a:lnTo>
                    <a:lnTo>
                      <a:pt x="64" y="55"/>
                    </a:lnTo>
                    <a:lnTo>
                      <a:pt x="60" y="60"/>
                    </a:lnTo>
                    <a:lnTo>
                      <a:pt x="55" y="64"/>
                    </a:lnTo>
                    <a:lnTo>
                      <a:pt x="49" y="68"/>
                    </a:lnTo>
                    <a:lnTo>
                      <a:pt x="42" y="70"/>
                    </a:lnTo>
                    <a:lnTo>
                      <a:pt x="35" y="70"/>
                    </a:lnTo>
                    <a:lnTo>
                      <a:pt x="35" y="7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6" name="Freeform 277"/>
              <p:cNvSpPr>
                <a:spLocks/>
              </p:cNvSpPr>
              <p:nvPr/>
            </p:nvSpPr>
            <p:spPr bwMode="auto">
              <a:xfrm>
                <a:off x="2327" y="591"/>
                <a:ext cx="90" cy="165"/>
              </a:xfrm>
              <a:custGeom>
                <a:avLst/>
                <a:gdLst>
                  <a:gd name="T0" fmla="*/ 68 w 90"/>
                  <a:gd name="T1" fmla="*/ 165 h 165"/>
                  <a:gd name="T2" fmla="*/ 68 w 90"/>
                  <a:gd name="T3" fmla="*/ 165 h 165"/>
                  <a:gd name="T4" fmla="*/ 71 w 90"/>
                  <a:gd name="T5" fmla="*/ 152 h 165"/>
                  <a:gd name="T6" fmla="*/ 73 w 90"/>
                  <a:gd name="T7" fmla="*/ 136 h 165"/>
                  <a:gd name="T8" fmla="*/ 78 w 90"/>
                  <a:gd name="T9" fmla="*/ 108 h 165"/>
                  <a:gd name="T10" fmla="*/ 78 w 90"/>
                  <a:gd name="T11" fmla="*/ 108 h 165"/>
                  <a:gd name="T12" fmla="*/ 80 w 90"/>
                  <a:gd name="T13" fmla="*/ 101 h 165"/>
                  <a:gd name="T14" fmla="*/ 82 w 90"/>
                  <a:gd name="T15" fmla="*/ 98 h 165"/>
                  <a:gd name="T16" fmla="*/ 84 w 90"/>
                  <a:gd name="T17" fmla="*/ 95 h 165"/>
                  <a:gd name="T18" fmla="*/ 86 w 90"/>
                  <a:gd name="T19" fmla="*/ 90 h 165"/>
                  <a:gd name="T20" fmla="*/ 86 w 90"/>
                  <a:gd name="T21" fmla="*/ 90 h 165"/>
                  <a:gd name="T22" fmla="*/ 88 w 90"/>
                  <a:gd name="T23" fmla="*/ 76 h 165"/>
                  <a:gd name="T24" fmla="*/ 89 w 90"/>
                  <a:gd name="T25" fmla="*/ 61 h 165"/>
                  <a:gd name="T26" fmla="*/ 90 w 90"/>
                  <a:gd name="T27" fmla="*/ 39 h 165"/>
                  <a:gd name="T28" fmla="*/ 90 w 90"/>
                  <a:gd name="T29" fmla="*/ 23 h 165"/>
                  <a:gd name="T30" fmla="*/ 89 w 90"/>
                  <a:gd name="T31" fmla="*/ 17 h 165"/>
                  <a:gd name="T32" fmla="*/ 89 w 90"/>
                  <a:gd name="T33" fmla="*/ 17 h 165"/>
                  <a:gd name="T34" fmla="*/ 88 w 90"/>
                  <a:gd name="T35" fmla="*/ 14 h 165"/>
                  <a:gd name="T36" fmla="*/ 86 w 90"/>
                  <a:gd name="T37" fmla="*/ 11 h 165"/>
                  <a:gd name="T38" fmla="*/ 81 w 90"/>
                  <a:gd name="T39" fmla="*/ 8 h 165"/>
                  <a:gd name="T40" fmla="*/ 76 w 90"/>
                  <a:gd name="T41" fmla="*/ 5 h 165"/>
                  <a:gd name="T42" fmla="*/ 69 w 90"/>
                  <a:gd name="T43" fmla="*/ 3 h 165"/>
                  <a:gd name="T44" fmla="*/ 62 w 90"/>
                  <a:gd name="T45" fmla="*/ 2 h 165"/>
                  <a:gd name="T46" fmla="*/ 53 w 90"/>
                  <a:gd name="T47" fmla="*/ 1 h 165"/>
                  <a:gd name="T48" fmla="*/ 45 w 90"/>
                  <a:gd name="T49" fmla="*/ 0 h 165"/>
                  <a:gd name="T50" fmla="*/ 45 w 90"/>
                  <a:gd name="T51" fmla="*/ 0 h 165"/>
                  <a:gd name="T52" fmla="*/ 37 w 90"/>
                  <a:gd name="T53" fmla="*/ 1 h 165"/>
                  <a:gd name="T54" fmla="*/ 29 w 90"/>
                  <a:gd name="T55" fmla="*/ 2 h 165"/>
                  <a:gd name="T56" fmla="*/ 22 w 90"/>
                  <a:gd name="T57" fmla="*/ 3 h 165"/>
                  <a:gd name="T58" fmla="*/ 14 w 90"/>
                  <a:gd name="T59" fmla="*/ 5 h 165"/>
                  <a:gd name="T60" fmla="*/ 9 w 90"/>
                  <a:gd name="T61" fmla="*/ 8 h 165"/>
                  <a:gd name="T62" fmla="*/ 5 w 90"/>
                  <a:gd name="T63" fmla="*/ 11 h 165"/>
                  <a:gd name="T64" fmla="*/ 2 w 90"/>
                  <a:gd name="T65" fmla="*/ 14 h 165"/>
                  <a:gd name="T66" fmla="*/ 1 w 90"/>
                  <a:gd name="T67" fmla="*/ 17 h 165"/>
                  <a:gd name="T68" fmla="*/ 1 w 90"/>
                  <a:gd name="T69" fmla="*/ 17 h 165"/>
                  <a:gd name="T70" fmla="*/ 1 w 90"/>
                  <a:gd name="T71" fmla="*/ 23 h 165"/>
                  <a:gd name="T72" fmla="*/ 0 w 90"/>
                  <a:gd name="T73" fmla="*/ 39 h 165"/>
                  <a:gd name="T74" fmla="*/ 1 w 90"/>
                  <a:gd name="T75" fmla="*/ 61 h 165"/>
                  <a:gd name="T76" fmla="*/ 3 w 90"/>
                  <a:gd name="T77" fmla="*/ 76 h 165"/>
                  <a:gd name="T78" fmla="*/ 5 w 90"/>
                  <a:gd name="T79" fmla="*/ 90 h 165"/>
                  <a:gd name="T80" fmla="*/ 5 w 90"/>
                  <a:gd name="T81" fmla="*/ 90 h 165"/>
                  <a:gd name="T82" fmla="*/ 6 w 90"/>
                  <a:gd name="T83" fmla="*/ 95 h 165"/>
                  <a:gd name="T84" fmla="*/ 8 w 90"/>
                  <a:gd name="T85" fmla="*/ 98 h 165"/>
                  <a:gd name="T86" fmla="*/ 10 w 90"/>
                  <a:gd name="T87" fmla="*/ 101 h 165"/>
                  <a:gd name="T88" fmla="*/ 12 w 90"/>
                  <a:gd name="T89" fmla="*/ 108 h 165"/>
                  <a:gd name="T90" fmla="*/ 12 w 90"/>
                  <a:gd name="T91" fmla="*/ 108 h 165"/>
                  <a:gd name="T92" fmla="*/ 17 w 90"/>
                  <a:gd name="T93" fmla="*/ 136 h 165"/>
                  <a:gd name="T94" fmla="*/ 20 w 90"/>
                  <a:gd name="T95" fmla="*/ 152 h 165"/>
                  <a:gd name="T96" fmla="*/ 24 w 90"/>
                  <a:gd name="T97" fmla="*/ 16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0" h="165">
                    <a:moveTo>
                      <a:pt x="68" y="165"/>
                    </a:moveTo>
                    <a:lnTo>
                      <a:pt x="68" y="165"/>
                    </a:lnTo>
                    <a:lnTo>
                      <a:pt x="71" y="152"/>
                    </a:lnTo>
                    <a:lnTo>
                      <a:pt x="73" y="136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80" y="101"/>
                    </a:lnTo>
                    <a:lnTo>
                      <a:pt x="82" y="98"/>
                    </a:lnTo>
                    <a:lnTo>
                      <a:pt x="84" y="95"/>
                    </a:lnTo>
                    <a:lnTo>
                      <a:pt x="86" y="90"/>
                    </a:lnTo>
                    <a:lnTo>
                      <a:pt x="86" y="90"/>
                    </a:lnTo>
                    <a:lnTo>
                      <a:pt x="88" y="76"/>
                    </a:lnTo>
                    <a:lnTo>
                      <a:pt x="89" y="61"/>
                    </a:lnTo>
                    <a:lnTo>
                      <a:pt x="90" y="39"/>
                    </a:lnTo>
                    <a:lnTo>
                      <a:pt x="90" y="23"/>
                    </a:lnTo>
                    <a:lnTo>
                      <a:pt x="89" y="17"/>
                    </a:lnTo>
                    <a:lnTo>
                      <a:pt x="89" y="17"/>
                    </a:lnTo>
                    <a:lnTo>
                      <a:pt x="88" y="14"/>
                    </a:lnTo>
                    <a:lnTo>
                      <a:pt x="86" y="11"/>
                    </a:lnTo>
                    <a:lnTo>
                      <a:pt x="81" y="8"/>
                    </a:lnTo>
                    <a:lnTo>
                      <a:pt x="76" y="5"/>
                    </a:lnTo>
                    <a:lnTo>
                      <a:pt x="69" y="3"/>
                    </a:lnTo>
                    <a:lnTo>
                      <a:pt x="62" y="2"/>
                    </a:lnTo>
                    <a:lnTo>
                      <a:pt x="53" y="1"/>
                    </a:lnTo>
                    <a:lnTo>
                      <a:pt x="45" y="0"/>
                    </a:lnTo>
                    <a:lnTo>
                      <a:pt x="45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2" y="3"/>
                    </a:lnTo>
                    <a:lnTo>
                      <a:pt x="14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1"/>
                    </a:lnTo>
                    <a:lnTo>
                      <a:pt x="3" y="76"/>
                    </a:lnTo>
                    <a:lnTo>
                      <a:pt x="5" y="90"/>
                    </a:lnTo>
                    <a:lnTo>
                      <a:pt x="5" y="90"/>
                    </a:lnTo>
                    <a:lnTo>
                      <a:pt x="6" y="95"/>
                    </a:lnTo>
                    <a:lnTo>
                      <a:pt x="8" y="98"/>
                    </a:lnTo>
                    <a:lnTo>
                      <a:pt x="10" y="101"/>
                    </a:lnTo>
                    <a:lnTo>
                      <a:pt x="12" y="108"/>
                    </a:lnTo>
                    <a:lnTo>
                      <a:pt x="12" y="108"/>
                    </a:lnTo>
                    <a:lnTo>
                      <a:pt x="17" y="136"/>
                    </a:lnTo>
                    <a:lnTo>
                      <a:pt x="20" y="152"/>
                    </a:lnTo>
                    <a:lnTo>
                      <a:pt x="24" y="16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7" name="Freeform 278"/>
              <p:cNvSpPr>
                <a:spLocks/>
              </p:cNvSpPr>
              <p:nvPr/>
            </p:nvSpPr>
            <p:spPr bwMode="auto">
              <a:xfrm>
                <a:off x="2221" y="514"/>
                <a:ext cx="67" cy="66"/>
              </a:xfrm>
              <a:custGeom>
                <a:avLst/>
                <a:gdLst>
                  <a:gd name="T0" fmla="*/ 33 w 67"/>
                  <a:gd name="T1" fmla="*/ 66 h 66"/>
                  <a:gd name="T2" fmla="*/ 33 w 67"/>
                  <a:gd name="T3" fmla="*/ 66 h 66"/>
                  <a:gd name="T4" fmla="*/ 40 w 67"/>
                  <a:gd name="T5" fmla="*/ 66 h 66"/>
                  <a:gd name="T6" fmla="*/ 46 w 67"/>
                  <a:gd name="T7" fmla="*/ 64 h 66"/>
                  <a:gd name="T8" fmla="*/ 51 w 67"/>
                  <a:gd name="T9" fmla="*/ 61 h 66"/>
                  <a:gd name="T10" fmla="*/ 57 w 67"/>
                  <a:gd name="T11" fmla="*/ 57 h 66"/>
                  <a:gd name="T12" fmla="*/ 61 w 67"/>
                  <a:gd name="T13" fmla="*/ 52 h 66"/>
                  <a:gd name="T14" fmla="*/ 64 w 67"/>
                  <a:gd name="T15" fmla="*/ 47 h 66"/>
                  <a:gd name="T16" fmla="*/ 66 w 67"/>
                  <a:gd name="T17" fmla="*/ 41 h 66"/>
                  <a:gd name="T18" fmla="*/ 67 w 67"/>
                  <a:gd name="T19" fmla="*/ 33 h 66"/>
                  <a:gd name="T20" fmla="*/ 67 w 67"/>
                  <a:gd name="T21" fmla="*/ 33 h 66"/>
                  <a:gd name="T22" fmla="*/ 66 w 67"/>
                  <a:gd name="T23" fmla="*/ 26 h 66"/>
                  <a:gd name="T24" fmla="*/ 64 w 67"/>
                  <a:gd name="T25" fmla="*/ 20 h 66"/>
                  <a:gd name="T26" fmla="*/ 61 w 67"/>
                  <a:gd name="T27" fmla="*/ 15 h 66"/>
                  <a:gd name="T28" fmla="*/ 57 w 67"/>
                  <a:gd name="T29" fmla="*/ 10 h 66"/>
                  <a:gd name="T30" fmla="*/ 51 w 67"/>
                  <a:gd name="T31" fmla="*/ 6 h 66"/>
                  <a:gd name="T32" fmla="*/ 46 w 67"/>
                  <a:gd name="T33" fmla="*/ 3 h 66"/>
                  <a:gd name="T34" fmla="*/ 40 w 67"/>
                  <a:gd name="T35" fmla="*/ 0 h 66"/>
                  <a:gd name="T36" fmla="*/ 33 w 67"/>
                  <a:gd name="T37" fmla="*/ 0 h 66"/>
                  <a:gd name="T38" fmla="*/ 33 w 67"/>
                  <a:gd name="T39" fmla="*/ 0 h 66"/>
                  <a:gd name="T40" fmla="*/ 27 w 67"/>
                  <a:gd name="T41" fmla="*/ 0 h 66"/>
                  <a:gd name="T42" fmla="*/ 21 w 67"/>
                  <a:gd name="T43" fmla="*/ 3 h 66"/>
                  <a:gd name="T44" fmla="*/ 14 w 67"/>
                  <a:gd name="T45" fmla="*/ 6 h 66"/>
                  <a:gd name="T46" fmla="*/ 10 w 67"/>
                  <a:gd name="T47" fmla="*/ 10 h 66"/>
                  <a:gd name="T48" fmla="*/ 6 w 67"/>
                  <a:gd name="T49" fmla="*/ 15 h 66"/>
                  <a:gd name="T50" fmla="*/ 3 w 67"/>
                  <a:gd name="T51" fmla="*/ 20 h 66"/>
                  <a:gd name="T52" fmla="*/ 1 w 67"/>
                  <a:gd name="T53" fmla="*/ 26 h 66"/>
                  <a:gd name="T54" fmla="*/ 0 w 67"/>
                  <a:gd name="T55" fmla="*/ 33 h 66"/>
                  <a:gd name="T56" fmla="*/ 0 w 67"/>
                  <a:gd name="T57" fmla="*/ 33 h 66"/>
                  <a:gd name="T58" fmla="*/ 1 w 67"/>
                  <a:gd name="T59" fmla="*/ 41 h 66"/>
                  <a:gd name="T60" fmla="*/ 3 w 67"/>
                  <a:gd name="T61" fmla="*/ 47 h 66"/>
                  <a:gd name="T62" fmla="*/ 6 w 67"/>
                  <a:gd name="T63" fmla="*/ 52 h 66"/>
                  <a:gd name="T64" fmla="*/ 10 w 67"/>
                  <a:gd name="T65" fmla="*/ 57 h 66"/>
                  <a:gd name="T66" fmla="*/ 14 w 67"/>
                  <a:gd name="T67" fmla="*/ 61 h 66"/>
                  <a:gd name="T68" fmla="*/ 21 w 67"/>
                  <a:gd name="T69" fmla="*/ 64 h 66"/>
                  <a:gd name="T70" fmla="*/ 27 w 67"/>
                  <a:gd name="T71" fmla="*/ 66 h 66"/>
                  <a:gd name="T72" fmla="*/ 33 w 67"/>
                  <a:gd name="T73" fmla="*/ 66 h 66"/>
                  <a:gd name="T74" fmla="*/ 33 w 67"/>
                  <a:gd name="T7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7" h="66">
                    <a:moveTo>
                      <a:pt x="33" y="66"/>
                    </a:moveTo>
                    <a:lnTo>
                      <a:pt x="33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1"/>
                    </a:lnTo>
                    <a:lnTo>
                      <a:pt x="57" y="57"/>
                    </a:lnTo>
                    <a:lnTo>
                      <a:pt x="61" y="52"/>
                    </a:lnTo>
                    <a:lnTo>
                      <a:pt x="64" y="47"/>
                    </a:lnTo>
                    <a:lnTo>
                      <a:pt x="66" y="41"/>
                    </a:lnTo>
                    <a:lnTo>
                      <a:pt x="67" y="33"/>
                    </a:lnTo>
                    <a:lnTo>
                      <a:pt x="67" y="33"/>
                    </a:lnTo>
                    <a:lnTo>
                      <a:pt x="66" y="26"/>
                    </a:lnTo>
                    <a:lnTo>
                      <a:pt x="64" y="20"/>
                    </a:lnTo>
                    <a:lnTo>
                      <a:pt x="61" y="15"/>
                    </a:lnTo>
                    <a:lnTo>
                      <a:pt x="57" y="10"/>
                    </a:lnTo>
                    <a:lnTo>
                      <a:pt x="51" y="6"/>
                    </a:lnTo>
                    <a:lnTo>
                      <a:pt x="46" y="3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7" y="0"/>
                    </a:lnTo>
                    <a:lnTo>
                      <a:pt x="21" y="3"/>
                    </a:lnTo>
                    <a:lnTo>
                      <a:pt x="14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3" y="20"/>
                    </a:lnTo>
                    <a:lnTo>
                      <a:pt x="1" y="26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41"/>
                    </a:lnTo>
                    <a:lnTo>
                      <a:pt x="3" y="47"/>
                    </a:lnTo>
                    <a:lnTo>
                      <a:pt x="6" y="52"/>
                    </a:lnTo>
                    <a:lnTo>
                      <a:pt x="10" y="57"/>
                    </a:lnTo>
                    <a:lnTo>
                      <a:pt x="14" y="61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3" y="66"/>
                    </a:lnTo>
                    <a:lnTo>
                      <a:pt x="33" y="6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8" name="Freeform 279"/>
              <p:cNvSpPr>
                <a:spLocks/>
              </p:cNvSpPr>
              <p:nvPr/>
            </p:nvSpPr>
            <p:spPr bwMode="auto">
              <a:xfrm>
                <a:off x="2196" y="591"/>
                <a:ext cx="107" cy="164"/>
              </a:xfrm>
              <a:custGeom>
                <a:avLst/>
                <a:gdLst>
                  <a:gd name="T0" fmla="*/ 72 w 107"/>
                  <a:gd name="T1" fmla="*/ 164 h 164"/>
                  <a:gd name="T2" fmla="*/ 77 w 107"/>
                  <a:gd name="T3" fmla="*/ 138 h 164"/>
                  <a:gd name="T4" fmla="*/ 107 w 107"/>
                  <a:gd name="T5" fmla="*/ 138 h 164"/>
                  <a:gd name="T6" fmla="*/ 88 w 107"/>
                  <a:gd name="T7" fmla="*/ 77 h 164"/>
                  <a:gd name="T8" fmla="*/ 88 w 107"/>
                  <a:gd name="T9" fmla="*/ 77 h 164"/>
                  <a:gd name="T10" fmla="*/ 96 w 107"/>
                  <a:gd name="T11" fmla="*/ 71 h 164"/>
                  <a:gd name="T12" fmla="*/ 102 w 107"/>
                  <a:gd name="T13" fmla="*/ 66 h 164"/>
                  <a:gd name="T14" fmla="*/ 106 w 107"/>
                  <a:gd name="T15" fmla="*/ 62 h 164"/>
                  <a:gd name="T16" fmla="*/ 96 w 107"/>
                  <a:gd name="T17" fmla="*/ 14 h 164"/>
                  <a:gd name="T18" fmla="*/ 96 w 107"/>
                  <a:gd name="T19" fmla="*/ 14 h 164"/>
                  <a:gd name="T20" fmla="*/ 94 w 107"/>
                  <a:gd name="T21" fmla="*/ 12 h 164"/>
                  <a:gd name="T22" fmla="*/ 91 w 107"/>
                  <a:gd name="T23" fmla="*/ 9 h 164"/>
                  <a:gd name="T24" fmla="*/ 87 w 107"/>
                  <a:gd name="T25" fmla="*/ 7 h 164"/>
                  <a:gd name="T26" fmla="*/ 83 w 107"/>
                  <a:gd name="T27" fmla="*/ 5 h 164"/>
                  <a:gd name="T28" fmla="*/ 71 w 107"/>
                  <a:gd name="T29" fmla="*/ 2 h 164"/>
                  <a:gd name="T30" fmla="*/ 65 w 107"/>
                  <a:gd name="T31" fmla="*/ 1 h 164"/>
                  <a:gd name="T32" fmla="*/ 58 w 107"/>
                  <a:gd name="T33" fmla="*/ 0 h 164"/>
                  <a:gd name="T34" fmla="*/ 58 w 107"/>
                  <a:gd name="T35" fmla="*/ 0 h 164"/>
                  <a:gd name="T36" fmla="*/ 48 w 107"/>
                  <a:gd name="T37" fmla="*/ 1 h 164"/>
                  <a:gd name="T38" fmla="*/ 37 w 107"/>
                  <a:gd name="T39" fmla="*/ 4 h 164"/>
                  <a:gd name="T40" fmla="*/ 29 w 107"/>
                  <a:gd name="T41" fmla="*/ 7 h 164"/>
                  <a:gd name="T42" fmla="*/ 24 w 107"/>
                  <a:gd name="T43" fmla="*/ 11 h 164"/>
                  <a:gd name="T44" fmla="*/ 24 w 107"/>
                  <a:gd name="T45" fmla="*/ 11 h 164"/>
                  <a:gd name="T46" fmla="*/ 21 w 107"/>
                  <a:gd name="T47" fmla="*/ 14 h 164"/>
                  <a:gd name="T48" fmla="*/ 21 w 107"/>
                  <a:gd name="T49" fmla="*/ 14 h 164"/>
                  <a:gd name="T50" fmla="*/ 0 w 107"/>
                  <a:gd name="T51" fmla="*/ 63 h 164"/>
                  <a:gd name="T52" fmla="*/ 0 w 107"/>
                  <a:gd name="T53" fmla="*/ 63 h 164"/>
                  <a:gd name="T54" fmla="*/ 9 w 107"/>
                  <a:gd name="T55" fmla="*/ 68 h 164"/>
                  <a:gd name="T56" fmla="*/ 18 w 107"/>
                  <a:gd name="T57" fmla="*/ 73 h 164"/>
                  <a:gd name="T58" fmla="*/ 28 w 107"/>
                  <a:gd name="T59" fmla="*/ 77 h 164"/>
                  <a:gd name="T60" fmla="*/ 9 w 107"/>
                  <a:gd name="T61" fmla="*/ 138 h 164"/>
                  <a:gd name="T62" fmla="*/ 39 w 107"/>
                  <a:gd name="T63" fmla="*/ 138 h 164"/>
                  <a:gd name="T64" fmla="*/ 45 w 107"/>
                  <a:gd name="T65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7" h="164">
                    <a:moveTo>
                      <a:pt x="72" y="164"/>
                    </a:moveTo>
                    <a:lnTo>
                      <a:pt x="77" y="138"/>
                    </a:lnTo>
                    <a:lnTo>
                      <a:pt x="107" y="138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6" y="71"/>
                    </a:lnTo>
                    <a:lnTo>
                      <a:pt x="102" y="66"/>
                    </a:lnTo>
                    <a:lnTo>
                      <a:pt x="106" y="62"/>
                    </a:lnTo>
                    <a:lnTo>
                      <a:pt x="96" y="14"/>
                    </a:lnTo>
                    <a:lnTo>
                      <a:pt x="96" y="14"/>
                    </a:lnTo>
                    <a:lnTo>
                      <a:pt x="94" y="12"/>
                    </a:lnTo>
                    <a:lnTo>
                      <a:pt x="91" y="9"/>
                    </a:lnTo>
                    <a:lnTo>
                      <a:pt x="87" y="7"/>
                    </a:lnTo>
                    <a:lnTo>
                      <a:pt x="83" y="5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48" y="1"/>
                    </a:lnTo>
                    <a:lnTo>
                      <a:pt x="37" y="4"/>
                    </a:lnTo>
                    <a:lnTo>
                      <a:pt x="29" y="7"/>
                    </a:lnTo>
                    <a:lnTo>
                      <a:pt x="24" y="11"/>
                    </a:lnTo>
                    <a:lnTo>
                      <a:pt x="24" y="11"/>
                    </a:lnTo>
                    <a:lnTo>
                      <a:pt x="21" y="14"/>
                    </a:lnTo>
                    <a:lnTo>
                      <a:pt x="21" y="14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9" y="68"/>
                    </a:lnTo>
                    <a:lnTo>
                      <a:pt x="18" y="73"/>
                    </a:lnTo>
                    <a:lnTo>
                      <a:pt x="28" y="77"/>
                    </a:lnTo>
                    <a:lnTo>
                      <a:pt x="9" y="138"/>
                    </a:lnTo>
                    <a:lnTo>
                      <a:pt x="39" y="138"/>
                    </a:lnTo>
                    <a:lnTo>
                      <a:pt x="45" y="16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9" name="Freeform 280"/>
              <p:cNvSpPr>
                <a:spLocks/>
              </p:cNvSpPr>
              <p:nvPr/>
            </p:nvSpPr>
            <p:spPr bwMode="auto">
              <a:xfrm>
                <a:off x="2219" y="625"/>
                <a:ext cx="24" cy="22"/>
              </a:xfrm>
              <a:custGeom>
                <a:avLst/>
                <a:gdLst>
                  <a:gd name="T0" fmla="*/ 23 w 24"/>
                  <a:gd name="T1" fmla="*/ 16 h 22"/>
                  <a:gd name="T2" fmla="*/ 23 w 24"/>
                  <a:gd name="T3" fmla="*/ 16 h 22"/>
                  <a:gd name="T4" fmla="*/ 19 w 24"/>
                  <a:gd name="T5" fmla="*/ 19 h 22"/>
                  <a:gd name="T6" fmla="*/ 15 w 24"/>
                  <a:gd name="T7" fmla="*/ 21 h 22"/>
                  <a:gd name="T8" fmla="*/ 11 w 24"/>
                  <a:gd name="T9" fmla="*/ 22 h 22"/>
                  <a:gd name="T10" fmla="*/ 7 w 24"/>
                  <a:gd name="T11" fmla="*/ 21 h 22"/>
                  <a:gd name="T12" fmla="*/ 7 w 24"/>
                  <a:gd name="T13" fmla="*/ 21 h 22"/>
                  <a:gd name="T14" fmla="*/ 3 w 24"/>
                  <a:gd name="T15" fmla="*/ 18 h 22"/>
                  <a:gd name="T16" fmla="*/ 1 w 24"/>
                  <a:gd name="T17" fmla="*/ 14 h 22"/>
                  <a:gd name="T18" fmla="*/ 0 w 24"/>
                  <a:gd name="T19" fmla="*/ 10 h 22"/>
                  <a:gd name="T20" fmla="*/ 2 w 24"/>
                  <a:gd name="T21" fmla="*/ 6 h 22"/>
                  <a:gd name="T22" fmla="*/ 2 w 24"/>
                  <a:gd name="T23" fmla="*/ 6 h 22"/>
                  <a:gd name="T24" fmla="*/ 4 w 24"/>
                  <a:gd name="T25" fmla="*/ 2 h 22"/>
                  <a:gd name="T26" fmla="*/ 8 w 24"/>
                  <a:gd name="T27" fmla="*/ 0 h 22"/>
                  <a:gd name="T28" fmla="*/ 12 w 24"/>
                  <a:gd name="T29" fmla="*/ 0 h 22"/>
                  <a:gd name="T30" fmla="*/ 17 w 24"/>
                  <a:gd name="T31" fmla="*/ 1 h 22"/>
                  <a:gd name="T32" fmla="*/ 17 w 24"/>
                  <a:gd name="T33" fmla="*/ 1 h 22"/>
                  <a:gd name="T34" fmla="*/ 21 w 24"/>
                  <a:gd name="T35" fmla="*/ 3 h 22"/>
                  <a:gd name="T36" fmla="*/ 23 w 24"/>
                  <a:gd name="T37" fmla="*/ 7 h 22"/>
                  <a:gd name="T38" fmla="*/ 24 w 24"/>
                  <a:gd name="T39" fmla="*/ 11 h 22"/>
                  <a:gd name="T40" fmla="*/ 23 w 24"/>
                  <a:gd name="T41" fmla="*/ 16 h 22"/>
                  <a:gd name="T42" fmla="*/ 23 w 24"/>
                  <a:gd name="T43" fmla="*/ 16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4" h="22">
                    <a:moveTo>
                      <a:pt x="23" y="16"/>
                    </a:moveTo>
                    <a:lnTo>
                      <a:pt x="23" y="16"/>
                    </a:lnTo>
                    <a:lnTo>
                      <a:pt x="19" y="19"/>
                    </a:lnTo>
                    <a:lnTo>
                      <a:pt x="15" y="21"/>
                    </a:lnTo>
                    <a:lnTo>
                      <a:pt x="11" y="22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21" y="3"/>
                    </a:lnTo>
                    <a:lnTo>
                      <a:pt x="23" y="7"/>
                    </a:lnTo>
                    <a:lnTo>
                      <a:pt x="24" y="11"/>
                    </a:lnTo>
                    <a:lnTo>
                      <a:pt x="23" y="16"/>
                    </a:lnTo>
                    <a:lnTo>
                      <a:pt x="23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0" name="Freeform 281"/>
              <p:cNvSpPr>
                <a:spLocks/>
              </p:cNvSpPr>
              <p:nvPr/>
            </p:nvSpPr>
            <p:spPr bwMode="auto">
              <a:xfrm>
                <a:off x="2245" y="637"/>
                <a:ext cx="35" cy="24"/>
              </a:xfrm>
              <a:custGeom>
                <a:avLst/>
                <a:gdLst>
                  <a:gd name="T0" fmla="*/ 32 w 35"/>
                  <a:gd name="T1" fmla="*/ 14 h 24"/>
                  <a:gd name="T2" fmla="*/ 32 w 35"/>
                  <a:gd name="T3" fmla="*/ 14 h 24"/>
                  <a:gd name="T4" fmla="*/ 30 w 35"/>
                  <a:gd name="T5" fmla="*/ 14 h 24"/>
                  <a:gd name="T6" fmla="*/ 30 w 35"/>
                  <a:gd name="T7" fmla="*/ 14 h 24"/>
                  <a:gd name="T8" fmla="*/ 24 w 35"/>
                  <a:gd name="T9" fmla="*/ 18 h 24"/>
                  <a:gd name="T10" fmla="*/ 19 w 35"/>
                  <a:gd name="T11" fmla="*/ 21 h 24"/>
                  <a:gd name="T12" fmla="*/ 12 w 35"/>
                  <a:gd name="T13" fmla="*/ 24 h 24"/>
                  <a:gd name="T14" fmla="*/ 7 w 35"/>
                  <a:gd name="T15" fmla="*/ 21 h 24"/>
                  <a:gd name="T16" fmla="*/ 7 w 35"/>
                  <a:gd name="T17" fmla="*/ 21 h 24"/>
                  <a:gd name="T18" fmla="*/ 3 w 35"/>
                  <a:gd name="T19" fmla="*/ 18 h 24"/>
                  <a:gd name="T20" fmla="*/ 1 w 35"/>
                  <a:gd name="T21" fmla="*/ 15 h 24"/>
                  <a:gd name="T22" fmla="*/ 0 w 35"/>
                  <a:gd name="T23" fmla="*/ 10 h 24"/>
                  <a:gd name="T24" fmla="*/ 2 w 35"/>
                  <a:gd name="T25" fmla="*/ 6 h 24"/>
                  <a:gd name="T26" fmla="*/ 2 w 35"/>
                  <a:gd name="T27" fmla="*/ 6 h 24"/>
                  <a:gd name="T28" fmla="*/ 4 w 35"/>
                  <a:gd name="T29" fmla="*/ 2 h 24"/>
                  <a:gd name="T30" fmla="*/ 8 w 35"/>
                  <a:gd name="T31" fmla="*/ 0 h 24"/>
                  <a:gd name="T32" fmla="*/ 12 w 35"/>
                  <a:gd name="T33" fmla="*/ 0 h 24"/>
                  <a:gd name="T34" fmla="*/ 17 w 35"/>
                  <a:gd name="T35" fmla="*/ 1 h 24"/>
                  <a:gd name="T36" fmla="*/ 30 w 35"/>
                  <a:gd name="T37" fmla="*/ 7 h 24"/>
                  <a:gd name="T38" fmla="*/ 30 w 35"/>
                  <a:gd name="T39" fmla="*/ 7 h 24"/>
                  <a:gd name="T40" fmla="*/ 33 w 35"/>
                  <a:gd name="T41" fmla="*/ 9 h 24"/>
                  <a:gd name="T42" fmla="*/ 35 w 35"/>
                  <a:gd name="T43" fmla="*/ 12 h 24"/>
                  <a:gd name="T44" fmla="*/ 35 w 35"/>
                  <a:gd name="T45" fmla="*/ 12 h 24"/>
                  <a:gd name="T46" fmla="*/ 32 w 35"/>
                  <a:gd name="T47" fmla="*/ 14 h 24"/>
                  <a:gd name="T48" fmla="*/ 32 w 35"/>
                  <a:gd name="T49" fmla="*/ 1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5" h="24">
                    <a:moveTo>
                      <a:pt x="32" y="14"/>
                    </a:moveTo>
                    <a:lnTo>
                      <a:pt x="32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24" y="18"/>
                    </a:lnTo>
                    <a:lnTo>
                      <a:pt x="19" y="21"/>
                    </a:lnTo>
                    <a:lnTo>
                      <a:pt x="12" y="24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5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30" y="7"/>
                    </a:lnTo>
                    <a:lnTo>
                      <a:pt x="30" y="7"/>
                    </a:lnTo>
                    <a:lnTo>
                      <a:pt x="33" y="9"/>
                    </a:lnTo>
                    <a:lnTo>
                      <a:pt x="35" y="12"/>
                    </a:lnTo>
                    <a:lnTo>
                      <a:pt x="35" y="12"/>
                    </a:lnTo>
                    <a:lnTo>
                      <a:pt x="32" y="14"/>
                    </a:lnTo>
                    <a:lnTo>
                      <a:pt x="32" y="1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1" name="Freeform 282"/>
              <p:cNvSpPr>
                <a:spLocks noEditPoints="1"/>
              </p:cNvSpPr>
              <p:nvPr/>
            </p:nvSpPr>
            <p:spPr bwMode="auto">
              <a:xfrm>
                <a:off x="1979" y="2281"/>
                <a:ext cx="314" cy="206"/>
              </a:xfrm>
              <a:custGeom>
                <a:avLst/>
                <a:gdLst>
                  <a:gd name="T0" fmla="*/ 272 w 314"/>
                  <a:gd name="T1" fmla="*/ 156 h 206"/>
                  <a:gd name="T2" fmla="*/ 279 w 314"/>
                  <a:gd name="T3" fmla="*/ 159 h 206"/>
                  <a:gd name="T4" fmla="*/ 287 w 314"/>
                  <a:gd name="T5" fmla="*/ 168 h 206"/>
                  <a:gd name="T6" fmla="*/ 290 w 314"/>
                  <a:gd name="T7" fmla="*/ 180 h 206"/>
                  <a:gd name="T8" fmla="*/ 288 w 314"/>
                  <a:gd name="T9" fmla="*/ 191 h 206"/>
                  <a:gd name="T10" fmla="*/ 279 w 314"/>
                  <a:gd name="T11" fmla="*/ 202 h 206"/>
                  <a:gd name="T12" fmla="*/ 264 w 314"/>
                  <a:gd name="T13" fmla="*/ 206 h 206"/>
                  <a:gd name="T14" fmla="*/ 254 w 314"/>
                  <a:gd name="T15" fmla="*/ 204 h 206"/>
                  <a:gd name="T16" fmla="*/ 242 w 314"/>
                  <a:gd name="T17" fmla="*/ 195 h 206"/>
                  <a:gd name="T18" fmla="*/ 238 w 314"/>
                  <a:gd name="T19" fmla="*/ 180 h 206"/>
                  <a:gd name="T20" fmla="*/ 239 w 314"/>
                  <a:gd name="T21" fmla="*/ 172 h 206"/>
                  <a:gd name="T22" fmla="*/ 246 w 314"/>
                  <a:gd name="T23" fmla="*/ 162 h 206"/>
                  <a:gd name="T24" fmla="*/ 256 w 314"/>
                  <a:gd name="T25" fmla="*/ 156 h 206"/>
                  <a:gd name="T26" fmla="*/ 55 w 314"/>
                  <a:gd name="T27" fmla="*/ 156 h 206"/>
                  <a:gd name="T28" fmla="*/ 62 w 314"/>
                  <a:gd name="T29" fmla="*/ 159 h 206"/>
                  <a:gd name="T30" fmla="*/ 70 w 314"/>
                  <a:gd name="T31" fmla="*/ 168 h 206"/>
                  <a:gd name="T32" fmla="*/ 73 w 314"/>
                  <a:gd name="T33" fmla="*/ 180 h 206"/>
                  <a:gd name="T34" fmla="*/ 71 w 314"/>
                  <a:gd name="T35" fmla="*/ 191 h 206"/>
                  <a:gd name="T36" fmla="*/ 62 w 314"/>
                  <a:gd name="T37" fmla="*/ 202 h 206"/>
                  <a:gd name="T38" fmla="*/ 48 w 314"/>
                  <a:gd name="T39" fmla="*/ 206 h 206"/>
                  <a:gd name="T40" fmla="*/ 37 w 314"/>
                  <a:gd name="T41" fmla="*/ 204 h 206"/>
                  <a:gd name="T42" fmla="*/ 26 w 314"/>
                  <a:gd name="T43" fmla="*/ 195 h 206"/>
                  <a:gd name="T44" fmla="*/ 21 w 314"/>
                  <a:gd name="T45" fmla="*/ 180 h 206"/>
                  <a:gd name="T46" fmla="*/ 23 w 314"/>
                  <a:gd name="T47" fmla="*/ 172 h 206"/>
                  <a:gd name="T48" fmla="*/ 29 w 314"/>
                  <a:gd name="T49" fmla="*/ 162 h 206"/>
                  <a:gd name="T50" fmla="*/ 39 w 314"/>
                  <a:gd name="T51" fmla="*/ 156 h 206"/>
                  <a:gd name="T52" fmla="*/ 4 w 314"/>
                  <a:gd name="T53" fmla="*/ 21 h 206"/>
                  <a:gd name="T54" fmla="*/ 0 w 314"/>
                  <a:gd name="T55" fmla="*/ 13 h 206"/>
                  <a:gd name="T56" fmla="*/ 2 w 314"/>
                  <a:gd name="T57" fmla="*/ 4 h 206"/>
                  <a:gd name="T58" fmla="*/ 15 w 314"/>
                  <a:gd name="T59" fmla="*/ 0 h 206"/>
                  <a:gd name="T60" fmla="*/ 299 w 314"/>
                  <a:gd name="T61" fmla="*/ 49 h 206"/>
                  <a:gd name="T62" fmla="*/ 307 w 314"/>
                  <a:gd name="T63" fmla="*/ 49 h 206"/>
                  <a:gd name="T64" fmla="*/ 314 w 314"/>
                  <a:gd name="T65" fmla="*/ 54 h 206"/>
                  <a:gd name="T66" fmla="*/ 311 w 314"/>
                  <a:gd name="T67" fmla="*/ 66 h 206"/>
                  <a:gd name="T68" fmla="*/ 48 w 314"/>
                  <a:gd name="T69" fmla="*/ 169 h 206"/>
                  <a:gd name="T70" fmla="*/ 39 w 314"/>
                  <a:gd name="T71" fmla="*/ 172 h 206"/>
                  <a:gd name="T72" fmla="*/ 36 w 314"/>
                  <a:gd name="T73" fmla="*/ 180 h 206"/>
                  <a:gd name="T74" fmla="*/ 43 w 314"/>
                  <a:gd name="T75" fmla="*/ 191 h 206"/>
                  <a:gd name="T76" fmla="*/ 52 w 314"/>
                  <a:gd name="T77" fmla="*/ 191 h 206"/>
                  <a:gd name="T78" fmla="*/ 58 w 314"/>
                  <a:gd name="T79" fmla="*/ 180 h 206"/>
                  <a:gd name="T80" fmla="*/ 55 w 314"/>
                  <a:gd name="T81" fmla="*/ 172 h 206"/>
                  <a:gd name="T82" fmla="*/ 48 w 314"/>
                  <a:gd name="T83" fmla="*/ 169 h 206"/>
                  <a:gd name="T84" fmla="*/ 259 w 314"/>
                  <a:gd name="T85" fmla="*/ 170 h 206"/>
                  <a:gd name="T86" fmla="*/ 253 w 314"/>
                  <a:gd name="T87" fmla="*/ 180 h 206"/>
                  <a:gd name="T88" fmla="*/ 256 w 314"/>
                  <a:gd name="T89" fmla="*/ 189 h 206"/>
                  <a:gd name="T90" fmla="*/ 264 w 314"/>
                  <a:gd name="T91" fmla="*/ 192 h 206"/>
                  <a:gd name="T92" fmla="*/ 274 w 314"/>
                  <a:gd name="T93" fmla="*/ 184 h 206"/>
                  <a:gd name="T94" fmla="*/ 274 w 314"/>
                  <a:gd name="T95" fmla="*/ 176 h 206"/>
                  <a:gd name="T96" fmla="*/ 264 w 314"/>
                  <a:gd name="T97" fmla="*/ 169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14" h="206">
                    <a:moveTo>
                      <a:pt x="308" y="69"/>
                    </a:moveTo>
                    <a:lnTo>
                      <a:pt x="272" y="85"/>
                    </a:lnTo>
                    <a:lnTo>
                      <a:pt x="272" y="156"/>
                    </a:lnTo>
                    <a:lnTo>
                      <a:pt x="272" y="156"/>
                    </a:lnTo>
                    <a:lnTo>
                      <a:pt x="276" y="157"/>
                    </a:lnTo>
                    <a:lnTo>
                      <a:pt x="279" y="159"/>
                    </a:lnTo>
                    <a:lnTo>
                      <a:pt x="282" y="162"/>
                    </a:lnTo>
                    <a:lnTo>
                      <a:pt x="285" y="165"/>
                    </a:lnTo>
                    <a:lnTo>
                      <a:pt x="287" y="168"/>
                    </a:lnTo>
                    <a:lnTo>
                      <a:pt x="289" y="172"/>
                    </a:lnTo>
                    <a:lnTo>
                      <a:pt x="290" y="176"/>
                    </a:lnTo>
                    <a:lnTo>
                      <a:pt x="290" y="180"/>
                    </a:lnTo>
                    <a:lnTo>
                      <a:pt x="290" y="180"/>
                    </a:lnTo>
                    <a:lnTo>
                      <a:pt x="289" y="186"/>
                    </a:lnTo>
                    <a:lnTo>
                      <a:pt x="288" y="191"/>
                    </a:lnTo>
                    <a:lnTo>
                      <a:pt x="286" y="195"/>
                    </a:lnTo>
                    <a:lnTo>
                      <a:pt x="282" y="199"/>
                    </a:lnTo>
                    <a:lnTo>
                      <a:pt x="279" y="202"/>
                    </a:lnTo>
                    <a:lnTo>
                      <a:pt x="274" y="204"/>
                    </a:lnTo>
                    <a:lnTo>
                      <a:pt x="270" y="206"/>
                    </a:lnTo>
                    <a:lnTo>
                      <a:pt x="264" y="206"/>
                    </a:lnTo>
                    <a:lnTo>
                      <a:pt x="264" y="206"/>
                    </a:lnTo>
                    <a:lnTo>
                      <a:pt x="258" y="206"/>
                    </a:lnTo>
                    <a:lnTo>
                      <a:pt x="254" y="204"/>
                    </a:lnTo>
                    <a:lnTo>
                      <a:pt x="249" y="202"/>
                    </a:lnTo>
                    <a:lnTo>
                      <a:pt x="245" y="199"/>
                    </a:lnTo>
                    <a:lnTo>
                      <a:pt x="242" y="195"/>
                    </a:lnTo>
                    <a:lnTo>
                      <a:pt x="240" y="191"/>
                    </a:lnTo>
                    <a:lnTo>
                      <a:pt x="238" y="186"/>
                    </a:lnTo>
                    <a:lnTo>
                      <a:pt x="238" y="180"/>
                    </a:lnTo>
                    <a:lnTo>
                      <a:pt x="238" y="180"/>
                    </a:lnTo>
                    <a:lnTo>
                      <a:pt x="238" y="176"/>
                    </a:lnTo>
                    <a:lnTo>
                      <a:pt x="239" y="172"/>
                    </a:lnTo>
                    <a:lnTo>
                      <a:pt x="241" y="168"/>
                    </a:lnTo>
                    <a:lnTo>
                      <a:pt x="243" y="165"/>
                    </a:lnTo>
                    <a:lnTo>
                      <a:pt x="246" y="162"/>
                    </a:lnTo>
                    <a:lnTo>
                      <a:pt x="249" y="159"/>
                    </a:lnTo>
                    <a:lnTo>
                      <a:pt x="252" y="157"/>
                    </a:lnTo>
                    <a:lnTo>
                      <a:pt x="256" y="156"/>
                    </a:lnTo>
                    <a:lnTo>
                      <a:pt x="256" y="147"/>
                    </a:lnTo>
                    <a:lnTo>
                      <a:pt x="55" y="147"/>
                    </a:lnTo>
                    <a:lnTo>
                      <a:pt x="55" y="156"/>
                    </a:lnTo>
                    <a:lnTo>
                      <a:pt x="55" y="156"/>
                    </a:lnTo>
                    <a:lnTo>
                      <a:pt x="59" y="157"/>
                    </a:lnTo>
                    <a:lnTo>
                      <a:pt x="62" y="159"/>
                    </a:lnTo>
                    <a:lnTo>
                      <a:pt x="65" y="162"/>
                    </a:lnTo>
                    <a:lnTo>
                      <a:pt x="68" y="165"/>
                    </a:lnTo>
                    <a:lnTo>
                      <a:pt x="70" y="168"/>
                    </a:lnTo>
                    <a:lnTo>
                      <a:pt x="72" y="172"/>
                    </a:lnTo>
                    <a:lnTo>
                      <a:pt x="73" y="176"/>
                    </a:lnTo>
                    <a:lnTo>
                      <a:pt x="73" y="180"/>
                    </a:lnTo>
                    <a:lnTo>
                      <a:pt x="73" y="180"/>
                    </a:lnTo>
                    <a:lnTo>
                      <a:pt x="73" y="186"/>
                    </a:lnTo>
                    <a:lnTo>
                      <a:pt x="71" y="191"/>
                    </a:lnTo>
                    <a:lnTo>
                      <a:pt x="69" y="195"/>
                    </a:lnTo>
                    <a:lnTo>
                      <a:pt x="66" y="199"/>
                    </a:lnTo>
                    <a:lnTo>
                      <a:pt x="62" y="202"/>
                    </a:lnTo>
                    <a:lnTo>
                      <a:pt x="58" y="204"/>
                    </a:lnTo>
                    <a:lnTo>
                      <a:pt x="53" y="206"/>
                    </a:lnTo>
                    <a:lnTo>
                      <a:pt x="48" y="206"/>
                    </a:lnTo>
                    <a:lnTo>
                      <a:pt x="48" y="206"/>
                    </a:lnTo>
                    <a:lnTo>
                      <a:pt x="42" y="206"/>
                    </a:lnTo>
                    <a:lnTo>
                      <a:pt x="37" y="204"/>
                    </a:lnTo>
                    <a:lnTo>
                      <a:pt x="32" y="202"/>
                    </a:lnTo>
                    <a:lnTo>
                      <a:pt x="29" y="199"/>
                    </a:lnTo>
                    <a:lnTo>
                      <a:pt x="26" y="195"/>
                    </a:lnTo>
                    <a:lnTo>
                      <a:pt x="23" y="191"/>
                    </a:lnTo>
                    <a:lnTo>
                      <a:pt x="22" y="186"/>
                    </a:lnTo>
                    <a:lnTo>
                      <a:pt x="21" y="180"/>
                    </a:lnTo>
                    <a:lnTo>
                      <a:pt x="21" y="180"/>
                    </a:lnTo>
                    <a:lnTo>
                      <a:pt x="22" y="176"/>
                    </a:lnTo>
                    <a:lnTo>
                      <a:pt x="23" y="172"/>
                    </a:lnTo>
                    <a:lnTo>
                      <a:pt x="24" y="168"/>
                    </a:lnTo>
                    <a:lnTo>
                      <a:pt x="26" y="165"/>
                    </a:lnTo>
                    <a:lnTo>
                      <a:pt x="29" y="162"/>
                    </a:lnTo>
                    <a:lnTo>
                      <a:pt x="32" y="159"/>
                    </a:lnTo>
                    <a:lnTo>
                      <a:pt x="36" y="157"/>
                    </a:lnTo>
                    <a:lnTo>
                      <a:pt x="39" y="156"/>
                    </a:lnTo>
                    <a:lnTo>
                      <a:pt x="39" y="48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1" y="17"/>
                    </a:lnTo>
                    <a:lnTo>
                      <a:pt x="0" y="13"/>
                    </a:lnTo>
                    <a:lnTo>
                      <a:pt x="0" y="9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5" y="1"/>
                    </a:lnTo>
                    <a:lnTo>
                      <a:pt x="10" y="0"/>
                    </a:lnTo>
                    <a:lnTo>
                      <a:pt x="15" y="0"/>
                    </a:lnTo>
                    <a:lnTo>
                      <a:pt x="19" y="2"/>
                    </a:lnTo>
                    <a:lnTo>
                      <a:pt x="158" y="109"/>
                    </a:lnTo>
                    <a:lnTo>
                      <a:pt x="299" y="49"/>
                    </a:lnTo>
                    <a:lnTo>
                      <a:pt x="299" y="49"/>
                    </a:lnTo>
                    <a:lnTo>
                      <a:pt x="303" y="48"/>
                    </a:lnTo>
                    <a:lnTo>
                      <a:pt x="307" y="49"/>
                    </a:lnTo>
                    <a:lnTo>
                      <a:pt x="311" y="51"/>
                    </a:lnTo>
                    <a:lnTo>
                      <a:pt x="314" y="54"/>
                    </a:lnTo>
                    <a:lnTo>
                      <a:pt x="314" y="54"/>
                    </a:lnTo>
                    <a:lnTo>
                      <a:pt x="314" y="59"/>
                    </a:lnTo>
                    <a:lnTo>
                      <a:pt x="314" y="63"/>
                    </a:lnTo>
                    <a:lnTo>
                      <a:pt x="311" y="66"/>
                    </a:lnTo>
                    <a:lnTo>
                      <a:pt x="308" y="69"/>
                    </a:lnTo>
                    <a:lnTo>
                      <a:pt x="308" y="69"/>
                    </a:lnTo>
                    <a:close/>
                    <a:moveTo>
                      <a:pt x="48" y="169"/>
                    </a:moveTo>
                    <a:lnTo>
                      <a:pt x="48" y="169"/>
                    </a:lnTo>
                    <a:lnTo>
                      <a:pt x="43" y="170"/>
                    </a:lnTo>
                    <a:lnTo>
                      <a:pt x="39" y="172"/>
                    </a:lnTo>
                    <a:lnTo>
                      <a:pt x="37" y="176"/>
                    </a:lnTo>
                    <a:lnTo>
                      <a:pt x="36" y="180"/>
                    </a:lnTo>
                    <a:lnTo>
                      <a:pt x="36" y="180"/>
                    </a:lnTo>
                    <a:lnTo>
                      <a:pt x="37" y="184"/>
                    </a:lnTo>
                    <a:lnTo>
                      <a:pt x="39" y="189"/>
                    </a:lnTo>
                    <a:lnTo>
                      <a:pt x="43" y="191"/>
                    </a:lnTo>
                    <a:lnTo>
                      <a:pt x="48" y="192"/>
                    </a:lnTo>
                    <a:lnTo>
                      <a:pt x="48" y="192"/>
                    </a:lnTo>
                    <a:lnTo>
                      <a:pt x="52" y="191"/>
                    </a:lnTo>
                    <a:lnTo>
                      <a:pt x="55" y="189"/>
                    </a:lnTo>
                    <a:lnTo>
                      <a:pt x="58" y="184"/>
                    </a:lnTo>
                    <a:lnTo>
                      <a:pt x="58" y="180"/>
                    </a:lnTo>
                    <a:lnTo>
                      <a:pt x="58" y="180"/>
                    </a:lnTo>
                    <a:lnTo>
                      <a:pt x="58" y="176"/>
                    </a:lnTo>
                    <a:lnTo>
                      <a:pt x="55" y="172"/>
                    </a:lnTo>
                    <a:lnTo>
                      <a:pt x="52" y="170"/>
                    </a:lnTo>
                    <a:lnTo>
                      <a:pt x="48" y="169"/>
                    </a:lnTo>
                    <a:lnTo>
                      <a:pt x="48" y="169"/>
                    </a:lnTo>
                    <a:close/>
                    <a:moveTo>
                      <a:pt x="264" y="169"/>
                    </a:moveTo>
                    <a:lnTo>
                      <a:pt x="264" y="169"/>
                    </a:lnTo>
                    <a:lnTo>
                      <a:pt x="259" y="170"/>
                    </a:lnTo>
                    <a:lnTo>
                      <a:pt x="256" y="172"/>
                    </a:lnTo>
                    <a:lnTo>
                      <a:pt x="253" y="176"/>
                    </a:lnTo>
                    <a:lnTo>
                      <a:pt x="253" y="180"/>
                    </a:lnTo>
                    <a:lnTo>
                      <a:pt x="253" y="180"/>
                    </a:lnTo>
                    <a:lnTo>
                      <a:pt x="253" y="184"/>
                    </a:lnTo>
                    <a:lnTo>
                      <a:pt x="256" y="189"/>
                    </a:lnTo>
                    <a:lnTo>
                      <a:pt x="259" y="191"/>
                    </a:lnTo>
                    <a:lnTo>
                      <a:pt x="264" y="192"/>
                    </a:lnTo>
                    <a:lnTo>
                      <a:pt x="264" y="192"/>
                    </a:lnTo>
                    <a:lnTo>
                      <a:pt x="269" y="191"/>
                    </a:lnTo>
                    <a:lnTo>
                      <a:pt x="272" y="189"/>
                    </a:lnTo>
                    <a:lnTo>
                      <a:pt x="274" y="184"/>
                    </a:lnTo>
                    <a:lnTo>
                      <a:pt x="275" y="180"/>
                    </a:lnTo>
                    <a:lnTo>
                      <a:pt x="275" y="180"/>
                    </a:lnTo>
                    <a:lnTo>
                      <a:pt x="274" y="176"/>
                    </a:lnTo>
                    <a:lnTo>
                      <a:pt x="272" y="172"/>
                    </a:lnTo>
                    <a:lnTo>
                      <a:pt x="269" y="170"/>
                    </a:lnTo>
                    <a:lnTo>
                      <a:pt x="264" y="169"/>
                    </a:lnTo>
                    <a:lnTo>
                      <a:pt x="264" y="16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2" name="Freeform 283"/>
              <p:cNvSpPr>
                <a:spLocks/>
              </p:cNvSpPr>
              <p:nvPr/>
            </p:nvSpPr>
            <p:spPr bwMode="auto">
              <a:xfrm>
                <a:off x="2009" y="2237"/>
                <a:ext cx="49" cy="50"/>
              </a:xfrm>
              <a:custGeom>
                <a:avLst/>
                <a:gdLst>
                  <a:gd name="T0" fmla="*/ 49 w 49"/>
                  <a:gd name="T1" fmla="*/ 25 h 50"/>
                  <a:gd name="T2" fmla="*/ 49 w 49"/>
                  <a:gd name="T3" fmla="*/ 25 h 50"/>
                  <a:gd name="T4" fmla="*/ 49 w 49"/>
                  <a:gd name="T5" fmla="*/ 30 h 50"/>
                  <a:gd name="T6" fmla="*/ 48 w 49"/>
                  <a:gd name="T7" fmla="*/ 34 h 50"/>
                  <a:gd name="T8" fmla="*/ 45 w 49"/>
                  <a:gd name="T9" fmla="*/ 39 h 50"/>
                  <a:gd name="T10" fmla="*/ 42 w 49"/>
                  <a:gd name="T11" fmla="*/ 42 h 50"/>
                  <a:gd name="T12" fmla="*/ 39 w 49"/>
                  <a:gd name="T13" fmla="*/ 45 h 50"/>
                  <a:gd name="T14" fmla="*/ 35 w 49"/>
                  <a:gd name="T15" fmla="*/ 47 h 50"/>
                  <a:gd name="T16" fmla="*/ 30 w 49"/>
                  <a:gd name="T17" fmla="*/ 50 h 50"/>
                  <a:gd name="T18" fmla="*/ 25 w 49"/>
                  <a:gd name="T19" fmla="*/ 50 h 50"/>
                  <a:gd name="T20" fmla="*/ 25 w 49"/>
                  <a:gd name="T21" fmla="*/ 50 h 50"/>
                  <a:gd name="T22" fmla="*/ 20 w 49"/>
                  <a:gd name="T23" fmla="*/ 50 h 50"/>
                  <a:gd name="T24" fmla="*/ 15 w 49"/>
                  <a:gd name="T25" fmla="*/ 47 h 50"/>
                  <a:gd name="T26" fmla="*/ 10 w 49"/>
                  <a:gd name="T27" fmla="*/ 45 h 50"/>
                  <a:gd name="T28" fmla="*/ 7 w 49"/>
                  <a:gd name="T29" fmla="*/ 42 h 50"/>
                  <a:gd name="T30" fmla="*/ 4 w 49"/>
                  <a:gd name="T31" fmla="*/ 39 h 50"/>
                  <a:gd name="T32" fmla="*/ 1 w 49"/>
                  <a:gd name="T33" fmla="*/ 34 h 50"/>
                  <a:gd name="T34" fmla="*/ 0 w 49"/>
                  <a:gd name="T35" fmla="*/ 30 h 50"/>
                  <a:gd name="T36" fmla="*/ 0 w 49"/>
                  <a:gd name="T37" fmla="*/ 25 h 50"/>
                  <a:gd name="T38" fmla="*/ 0 w 49"/>
                  <a:gd name="T39" fmla="*/ 25 h 50"/>
                  <a:gd name="T40" fmla="*/ 0 w 49"/>
                  <a:gd name="T41" fmla="*/ 20 h 50"/>
                  <a:gd name="T42" fmla="*/ 1 w 49"/>
                  <a:gd name="T43" fmla="*/ 15 h 50"/>
                  <a:gd name="T44" fmla="*/ 4 w 49"/>
                  <a:gd name="T45" fmla="*/ 10 h 50"/>
                  <a:gd name="T46" fmla="*/ 7 w 49"/>
                  <a:gd name="T47" fmla="*/ 7 h 50"/>
                  <a:gd name="T48" fmla="*/ 10 w 49"/>
                  <a:gd name="T49" fmla="*/ 4 h 50"/>
                  <a:gd name="T50" fmla="*/ 15 w 49"/>
                  <a:gd name="T51" fmla="*/ 1 h 50"/>
                  <a:gd name="T52" fmla="*/ 20 w 49"/>
                  <a:gd name="T53" fmla="*/ 0 h 50"/>
                  <a:gd name="T54" fmla="*/ 25 w 49"/>
                  <a:gd name="T55" fmla="*/ 0 h 50"/>
                  <a:gd name="T56" fmla="*/ 25 w 49"/>
                  <a:gd name="T57" fmla="*/ 0 h 50"/>
                  <a:gd name="T58" fmla="*/ 30 w 49"/>
                  <a:gd name="T59" fmla="*/ 0 h 50"/>
                  <a:gd name="T60" fmla="*/ 35 w 49"/>
                  <a:gd name="T61" fmla="*/ 1 h 50"/>
                  <a:gd name="T62" fmla="*/ 39 w 49"/>
                  <a:gd name="T63" fmla="*/ 4 h 50"/>
                  <a:gd name="T64" fmla="*/ 42 w 49"/>
                  <a:gd name="T65" fmla="*/ 7 h 50"/>
                  <a:gd name="T66" fmla="*/ 45 w 49"/>
                  <a:gd name="T67" fmla="*/ 10 h 50"/>
                  <a:gd name="T68" fmla="*/ 48 w 49"/>
                  <a:gd name="T69" fmla="*/ 15 h 50"/>
                  <a:gd name="T70" fmla="*/ 49 w 49"/>
                  <a:gd name="T71" fmla="*/ 20 h 50"/>
                  <a:gd name="T72" fmla="*/ 49 w 49"/>
                  <a:gd name="T73" fmla="*/ 25 h 50"/>
                  <a:gd name="T74" fmla="*/ 49 w 49"/>
                  <a:gd name="T75" fmla="*/ 25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50">
                    <a:moveTo>
                      <a:pt x="49" y="25"/>
                    </a:moveTo>
                    <a:lnTo>
                      <a:pt x="49" y="25"/>
                    </a:lnTo>
                    <a:lnTo>
                      <a:pt x="49" y="30"/>
                    </a:lnTo>
                    <a:lnTo>
                      <a:pt x="48" y="34"/>
                    </a:lnTo>
                    <a:lnTo>
                      <a:pt x="45" y="39"/>
                    </a:lnTo>
                    <a:lnTo>
                      <a:pt x="42" y="42"/>
                    </a:lnTo>
                    <a:lnTo>
                      <a:pt x="39" y="45"/>
                    </a:lnTo>
                    <a:lnTo>
                      <a:pt x="35" y="47"/>
                    </a:lnTo>
                    <a:lnTo>
                      <a:pt x="30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0" y="50"/>
                    </a:lnTo>
                    <a:lnTo>
                      <a:pt x="15" y="47"/>
                    </a:lnTo>
                    <a:lnTo>
                      <a:pt x="10" y="45"/>
                    </a:lnTo>
                    <a:lnTo>
                      <a:pt x="7" y="42"/>
                    </a:lnTo>
                    <a:lnTo>
                      <a:pt x="4" y="39"/>
                    </a:lnTo>
                    <a:lnTo>
                      <a:pt x="1" y="34"/>
                    </a:lnTo>
                    <a:lnTo>
                      <a:pt x="0" y="30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0"/>
                    </a:lnTo>
                    <a:lnTo>
                      <a:pt x="1" y="15"/>
                    </a:lnTo>
                    <a:lnTo>
                      <a:pt x="4" y="10"/>
                    </a:lnTo>
                    <a:lnTo>
                      <a:pt x="7" y="7"/>
                    </a:lnTo>
                    <a:lnTo>
                      <a:pt x="10" y="4"/>
                    </a:lnTo>
                    <a:lnTo>
                      <a:pt x="15" y="1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0" y="0"/>
                    </a:lnTo>
                    <a:lnTo>
                      <a:pt x="35" y="1"/>
                    </a:lnTo>
                    <a:lnTo>
                      <a:pt x="39" y="4"/>
                    </a:lnTo>
                    <a:lnTo>
                      <a:pt x="42" y="7"/>
                    </a:lnTo>
                    <a:lnTo>
                      <a:pt x="45" y="10"/>
                    </a:lnTo>
                    <a:lnTo>
                      <a:pt x="48" y="15"/>
                    </a:lnTo>
                    <a:lnTo>
                      <a:pt x="49" y="20"/>
                    </a:lnTo>
                    <a:lnTo>
                      <a:pt x="49" y="25"/>
                    </a:lnTo>
                    <a:lnTo>
                      <a:pt x="49" y="2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3" name="Freeform 284"/>
              <p:cNvSpPr>
                <a:spLocks/>
              </p:cNvSpPr>
              <p:nvPr/>
            </p:nvSpPr>
            <p:spPr bwMode="auto">
              <a:xfrm>
                <a:off x="2054" y="2278"/>
                <a:ext cx="204" cy="57"/>
              </a:xfrm>
              <a:custGeom>
                <a:avLst/>
                <a:gdLst>
                  <a:gd name="T0" fmla="*/ 196 w 204"/>
                  <a:gd name="T1" fmla="*/ 48 h 57"/>
                  <a:gd name="T2" fmla="*/ 196 w 204"/>
                  <a:gd name="T3" fmla="*/ 48 h 57"/>
                  <a:gd name="T4" fmla="*/ 198 w 204"/>
                  <a:gd name="T5" fmla="*/ 47 h 57"/>
                  <a:gd name="T6" fmla="*/ 200 w 204"/>
                  <a:gd name="T7" fmla="*/ 45 h 57"/>
                  <a:gd name="T8" fmla="*/ 203 w 204"/>
                  <a:gd name="T9" fmla="*/ 39 h 57"/>
                  <a:gd name="T10" fmla="*/ 204 w 204"/>
                  <a:gd name="T11" fmla="*/ 34 h 57"/>
                  <a:gd name="T12" fmla="*/ 204 w 204"/>
                  <a:gd name="T13" fmla="*/ 31 h 57"/>
                  <a:gd name="T14" fmla="*/ 203 w 204"/>
                  <a:gd name="T15" fmla="*/ 28 h 57"/>
                  <a:gd name="T16" fmla="*/ 203 w 204"/>
                  <a:gd name="T17" fmla="*/ 28 h 57"/>
                  <a:gd name="T18" fmla="*/ 202 w 204"/>
                  <a:gd name="T19" fmla="*/ 25 h 57"/>
                  <a:gd name="T20" fmla="*/ 200 w 204"/>
                  <a:gd name="T21" fmla="*/ 23 h 57"/>
                  <a:gd name="T22" fmla="*/ 195 w 204"/>
                  <a:gd name="T23" fmla="*/ 20 h 57"/>
                  <a:gd name="T24" fmla="*/ 189 w 204"/>
                  <a:gd name="T25" fmla="*/ 19 h 57"/>
                  <a:gd name="T26" fmla="*/ 186 w 204"/>
                  <a:gd name="T27" fmla="*/ 20 h 57"/>
                  <a:gd name="T28" fmla="*/ 183 w 204"/>
                  <a:gd name="T29" fmla="*/ 20 h 57"/>
                  <a:gd name="T30" fmla="*/ 101 w 204"/>
                  <a:gd name="T31" fmla="*/ 57 h 57"/>
                  <a:gd name="T32" fmla="*/ 101 w 204"/>
                  <a:gd name="T33" fmla="*/ 57 h 57"/>
                  <a:gd name="T34" fmla="*/ 31 w 204"/>
                  <a:gd name="T35" fmla="*/ 4 h 57"/>
                  <a:gd name="T36" fmla="*/ 31 w 204"/>
                  <a:gd name="T37" fmla="*/ 4 h 57"/>
                  <a:gd name="T38" fmla="*/ 28 w 204"/>
                  <a:gd name="T39" fmla="*/ 2 h 57"/>
                  <a:gd name="T40" fmla="*/ 24 w 204"/>
                  <a:gd name="T41" fmla="*/ 0 h 57"/>
                  <a:gd name="T42" fmla="*/ 21 w 204"/>
                  <a:gd name="T43" fmla="*/ 0 h 57"/>
                  <a:gd name="T44" fmla="*/ 17 w 204"/>
                  <a:gd name="T45" fmla="*/ 0 h 57"/>
                  <a:gd name="T46" fmla="*/ 14 w 204"/>
                  <a:gd name="T47" fmla="*/ 1 h 57"/>
                  <a:gd name="T48" fmla="*/ 10 w 204"/>
                  <a:gd name="T49" fmla="*/ 2 h 57"/>
                  <a:gd name="T50" fmla="*/ 8 w 204"/>
                  <a:gd name="T51" fmla="*/ 4 h 57"/>
                  <a:gd name="T52" fmla="*/ 4 w 204"/>
                  <a:gd name="T53" fmla="*/ 7 h 57"/>
                  <a:gd name="T54" fmla="*/ 4 w 204"/>
                  <a:gd name="T55" fmla="*/ 7 h 57"/>
                  <a:gd name="T56" fmla="*/ 2 w 204"/>
                  <a:gd name="T57" fmla="*/ 11 h 57"/>
                  <a:gd name="T58" fmla="*/ 1 w 204"/>
                  <a:gd name="T59" fmla="*/ 15 h 57"/>
                  <a:gd name="T60" fmla="*/ 0 w 204"/>
                  <a:gd name="T61" fmla="*/ 18 h 57"/>
                  <a:gd name="T62" fmla="*/ 0 w 204"/>
                  <a:gd name="T63" fmla="*/ 22 h 57"/>
                  <a:gd name="T64" fmla="*/ 1 w 204"/>
                  <a:gd name="T65" fmla="*/ 25 h 57"/>
                  <a:gd name="T66" fmla="*/ 3 w 204"/>
                  <a:gd name="T67" fmla="*/ 28 h 57"/>
                  <a:gd name="T68" fmla="*/ 6 w 204"/>
                  <a:gd name="T69" fmla="*/ 31 h 57"/>
                  <a:gd name="T70" fmla="*/ 9 w 204"/>
                  <a:gd name="T71" fmla="*/ 3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4" h="57">
                    <a:moveTo>
                      <a:pt x="196" y="48"/>
                    </a:moveTo>
                    <a:lnTo>
                      <a:pt x="196" y="48"/>
                    </a:lnTo>
                    <a:lnTo>
                      <a:pt x="198" y="47"/>
                    </a:lnTo>
                    <a:lnTo>
                      <a:pt x="200" y="45"/>
                    </a:lnTo>
                    <a:lnTo>
                      <a:pt x="203" y="39"/>
                    </a:lnTo>
                    <a:lnTo>
                      <a:pt x="204" y="34"/>
                    </a:lnTo>
                    <a:lnTo>
                      <a:pt x="204" y="31"/>
                    </a:lnTo>
                    <a:lnTo>
                      <a:pt x="203" y="28"/>
                    </a:lnTo>
                    <a:lnTo>
                      <a:pt x="203" y="28"/>
                    </a:lnTo>
                    <a:lnTo>
                      <a:pt x="202" y="25"/>
                    </a:lnTo>
                    <a:lnTo>
                      <a:pt x="200" y="23"/>
                    </a:lnTo>
                    <a:lnTo>
                      <a:pt x="195" y="20"/>
                    </a:lnTo>
                    <a:lnTo>
                      <a:pt x="189" y="19"/>
                    </a:lnTo>
                    <a:lnTo>
                      <a:pt x="186" y="20"/>
                    </a:lnTo>
                    <a:lnTo>
                      <a:pt x="183" y="20"/>
                    </a:lnTo>
                    <a:lnTo>
                      <a:pt x="101" y="57"/>
                    </a:lnTo>
                    <a:lnTo>
                      <a:pt x="101" y="57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28" y="2"/>
                    </a:lnTo>
                    <a:lnTo>
                      <a:pt x="24" y="0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0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1" y="25"/>
                    </a:lnTo>
                    <a:lnTo>
                      <a:pt x="3" y="28"/>
                    </a:lnTo>
                    <a:lnTo>
                      <a:pt x="6" y="31"/>
                    </a:lnTo>
                    <a:lnTo>
                      <a:pt x="9" y="3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4" name="Freeform 285"/>
              <p:cNvSpPr>
                <a:spLocks noEditPoints="1"/>
              </p:cNvSpPr>
              <p:nvPr/>
            </p:nvSpPr>
            <p:spPr bwMode="auto">
              <a:xfrm>
                <a:off x="96" y="250"/>
                <a:ext cx="187" cy="261"/>
              </a:xfrm>
              <a:custGeom>
                <a:avLst/>
                <a:gdLst>
                  <a:gd name="T0" fmla="*/ 124 w 187"/>
                  <a:gd name="T1" fmla="*/ 27 h 261"/>
                  <a:gd name="T2" fmla="*/ 122 w 187"/>
                  <a:gd name="T3" fmla="*/ 37 h 261"/>
                  <a:gd name="T4" fmla="*/ 115 w 187"/>
                  <a:gd name="T5" fmla="*/ 45 h 261"/>
                  <a:gd name="T6" fmla="*/ 107 w 187"/>
                  <a:gd name="T7" fmla="*/ 52 h 261"/>
                  <a:gd name="T8" fmla="*/ 97 w 187"/>
                  <a:gd name="T9" fmla="*/ 54 h 261"/>
                  <a:gd name="T10" fmla="*/ 92 w 187"/>
                  <a:gd name="T11" fmla="*/ 53 h 261"/>
                  <a:gd name="T12" fmla="*/ 82 w 187"/>
                  <a:gd name="T13" fmla="*/ 48 h 261"/>
                  <a:gd name="T14" fmla="*/ 75 w 187"/>
                  <a:gd name="T15" fmla="*/ 41 h 261"/>
                  <a:gd name="T16" fmla="*/ 71 w 187"/>
                  <a:gd name="T17" fmla="*/ 32 h 261"/>
                  <a:gd name="T18" fmla="*/ 70 w 187"/>
                  <a:gd name="T19" fmla="*/ 27 h 261"/>
                  <a:gd name="T20" fmla="*/ 72 w 187"/>
                  <a:gd name="T21" fmla="*/ 17 h 261"/>
                  <a:gd name="T22" fmla="*/ 78 w 187"/>
                  <a:gd name="T23" fmla="*/ 8 h 261"/>
                  <a:gd name="T24" fmla="*/ 87 w 187"/>
                  <a:gd name="T25" fmla="*/ 2 h 261"/>
                  <a:gd name="T26" fmla="*/ 97 w 187"/>
                  <a:gd name="T27" fmla="*/ 0 h 261"/>
                  <a:gd name="T28" fmla="*/ 102 w 187"/>
                  <a:gd name="T29" fmla="*/ 1 h 261"/>
                  <a:gd name="T30" fmla="*/ 112 w 187"/>
                  <a:gd name="T31" fmla="*/ 4 h 261"/>
                  <a:gd name="T32" fmla="*/ 119 w 187"/>
                  <a:gd name="T33" fmla="*/ 11 h 261"/>
                  <a:gd name="T34" fmla="*/ 123 w 187"/>
                  <a:gd name="T35" fmla="*/ 22 h 261"/>
                  <a:gd name="T36" fmla="*/ 124 w 187"/>
                  <a:gd name="T37" fmla="*/ 27 h 261"/>
                  <a:gd name="T38" fmla="*/ 187 w 187"/>
                  <a:gd name="T39" fmla="*/ 243 h 261"/>
                  <a:gd name="T40" fmla="*/ 146 w 187"/>
                  <a:gd name="T41" fmla="*/ 152 h 261"/>
                  <a:gd name="T42" fmla="*/ 97 w 187"/>
                  <a:gd name="T43" fmla="*/ 88 h 261"/>
                  <a:gd name="T44" fmla="*/ 97 w 187"/>
                  <a:gd name="T45" fmla="*/ 79 h 261"/>
                  <a:gd name="T46" fmla="*/ 92 w 187"/>
                  <a:gd name="T47" fmla="*/ 69 h 261"/>
                  <a:gd name="T48" fmla="*/ 81 w 187"/>
                  <a:gd name="T49" fmla="*/ 63 h 261"/>
                  <a:gd name="T50" fmla="*/ 68 w 187"/>
                  <a:gd name="T51" fmla="*/ 63 h 261"/>
                  <a:gd name="T52" fmla="*/ 62 w 187"/>
                  <a:gd name="T53" fmla="*/ 65 h 261"/>
                  <a:gd name="T54" fmla="*/ 2 w 187"/>
                  <a:gd name="T55" fmla="*/ 162 h 261"/>
                  <a:gd name="T56" fmla="*/ 3 w 187"/>
                  <a:gd name="T57" fmla="*/ 166 h 261"/>
                  <a:gd name="T58" fmla="*/ 9 w 187"/>
                  <a:gd name="T59" fmla="*/ 172 h 261"/>
                  <a:gd name="T60" fmla="*/ 15 w 187"/>
                  <a:gd name="T61" fmla="*/ 173 h 261"/>
                  <a:gd name="T62" fmla="*/ 15 w 187"/>
                  <a:gd name="T63" fmla="*/ 173 h 261"/>
                  <a:gd name="T64" fmla="*/ 23 w 187"/>
                  <a:gd name="T65" fmla="*/ 170 h 261"/>
                  <a:gd name="T66" fmla="*/ 27 w 187"/>
                  <a:gd name="T67" fmla="*/ 161 h 261"/>
                  <a:gd name="T68" fmla="*/ 25 w 187"/>
                  <a:gd name="T69" fmla="*/ 107 h 261"/>
                  <a:gd name="T70" fmla="*/ 37 w 187"/>
                  <a:gd name="T71" fmla="*/ 159 h 261"/>
                  <a:gd name="T72" fmla="*/ 37 w 187"/>
                  <a:gd name="T73" fmla="*/ 164 h 261"/>
                  <a:gd name="T74" fmla="*/ 39 w 187"/>
                  <a:gd name="T75" fmla="*/ 174 h 261"/>
                  <a:gd name="T76" fmla="*/ 45 w 187"/>
                  <a:gd name="T77" fmla="*/ 181 h 261"/>
                  <a:gd name="T78" fmla="*/ 54 w 187"/>
                  <a:gd name="T79" fmla="*/ 185 h 261"/>
                  <a:gd name="T80" fmla="*/ 125 w 187"/>
                  <a:gd name="T81" fmla="*/ 185 h 261"/>
                  <a:gd name="T82" fmla="*/ 155 w 187"/>
                  <a:gd name="T83" fmla="*/ 252 h 261"/>
                  <a:gd name="T84" fmla="*/ 158 w 187"/>
                  <a:gd name="T85" fmla="*/ 255 h 261"/>
                  <a:gd name="T86" fmla="*/ 162 w 187"/>
                  <a:gd name="T87" fmla="*/ 259 h 261"/>
                  <a:gd name="T88" fmla="*/ 168 w 187"/>
                  <a:gd name="T89" fmla="*/ 261 h 261"/>
                  <a:gd name="T90" fmla="*/ 175 w 187"/>
                  <a:gd name="T91" fmla="*/ 261 h 261"/>
                  <a:gd name="T92" fmla="*/ 178 w 187"/>
                  <a:gd name="T93" fmla="*/ 260 h 261"/>
                  <a:gd name="T94" fmla="*/ 185 w 187"/>
                  <a:gd name="T95" fmla="*/ 253 h 261"/>
                  <a:gd name="T96" fmla="*/ 187 w 187"/>
                  <a:gd name="T97" fmla="*/ 243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7" h="261">
                    <a:moveTo>
                      <a:pt x="124" y="27"/>
                    </a:moveTo>
                    <a:lnTo>
                      <a:pt x="124" y="27"/>
                    </a:lnTo>
                    <a:lnTo>
                      <a:pt x="123" y="32"/>
                    </a:lnTo>
                    <a:lnTo>
                      <a:pt x="122" y="37"/>
                    </a:lnTo>
                    <a:lnTo>
                      <a:pt x="119" y="41"/>
                    </a:lnTo>
                    <a:lnTo>
                      <a:pt x="115" y="45"/>
                    </a:lnTo>
                    <a:lnTo>
                      <a:pt x="112" y="48"/>
                    </a:lnTo>
                    <a:lnTo>
                      <a:pt x="107" y="52"/>
                    </a:lnTo>
                    <a:lnTo>
                      <a:pt x="102" y="53"/>
                    </a:lnTo>
                    <a:lnTo>
                      <a:pt x="97" y="54"/>
                    </a:lnTo>
                    <a:lnTo>
                      <a:pt x="97" y="54"/>
                    </a:lnTo>
                    <a:lnTo>
                      <a:pt x="92" y="53"/>
                    </a:lnTo>
                    <a:lnTo>
                      <a:pt x="87" y="52"/>
                    </a:lnTo>
                    <a:lnTo>
                      <a:pt x="82" y="48"/>
                    </a:lnTo>
                    <a:lnTo>
                      <a:pt x="78" y="45"/>
                    </a:lnTo>
                    <a:lnTo>
                      <a:pt x="75" y="41"/>
                    </a:lnTo>
                    <a:lnTo>
                      <a:pt x="72" y="37"/>
                    </a:lnTo>
                    <a:lnTo>
                      <a:pt x="71" y="32"/>
                    </a:lnTo>
                    <a:lnTo>
                      <a:pt x="70" y="27"/>
                    </a:lnTo>
                    <a:lnTo>
                      <a:pt x="70" y="27"/>
                    </a:lnTo>
                    <a:lnTo>
                      <a:pt x="71" y="22"/>
                    </a:lnTo>
                    <a:lnTo>
                      <a:pt x="72" y="17"/>
                    </a:lnTo>
                    <a:lnTo>
                      <a:pt x="75" y="11"/>
                    </a:lnTo>
                    <a:lnTo>
                      <a:pt x="78" y="8"/>
                    </a:lnTo>
                    <a:lnTo>
                      <a:pt x="82" y="4"/>
                    </a:lnTo>
                    <a:lnTo>
                      <a:pt x="87" y="2"/>
                    </a:lnTo>
                    <a:lnTo>
                      <a:pt x="92" y="1"/>
                    </a:lnTo>
                    <a:lnTo>
                      <a:pt x="97" y="0"/>
                    </a:lnTo>
                    <a:lnTo>
                      <a:pt x="97" y="0"/>
                    </a:lnTo>
                    <a:lnTo>
                      <a:pt x="102" y="1"/>
                    </a:lnTo>
                    <a:lnTo>
                      <a:pt x="107" y="2"/>
                    </a:lnTo>
                    <a:lnTo>
                      <a:pt x="112" y="4"/>
                    </a:lnTo>
                    <a:lnTo>
                      <a:pt x="115" y="8"/>
                    </a:lnTo>
                    <a:lnTo>
                      <a:pt x="119" y="11"/>
                    </a:lnTo>
                    <a:lnTo>
                      <a:pt x="122" y="17"/>
                    </a:lnTo>
                    <a:lnTo>
                      <a:pt x="123" y="22"/>
                    </a:lnTo>
                    <a:lnTo>
                      <a:pt x="124" y="27"/>
                    </a:lnTo>
                    <a:lnTo>
                      <a:pt x="124" y="27"/>
                    </a:lnTo>
                    <a:close/>
                    <a:moveTo>
                      <a:pt x="187" y="243"/>
                    </a:moveTo>
                    <a:lnTo>
                      <a:pt x="187" y="243"/>
                    </a:lnTo>
                    <a:lnTo>
                      <a:pt x="186" y="238"/>
                    </a:lnTo>
                    <a:lnTo>
                      <a:pt x="146" y="152"/>
                    </a:lnTo>
                    <a:lnTo>
                      <a:pt x="85" y="152"/>
                    </a:lnTo>
                    <a:lnTo>
                      <a:pt x="97" y="88"/>
                    </a:lnTo>
                    <a:lnTo>
                      <a:pt x="97" y="88"/>
                    </a:lnTo>
                    <a:lnTo>
                      <a:pt x="97" y="79"/>
                    </a:lnTo>
                    <a:lnTo>
                      <a:pt x="96" y="73"/>
                    </a:lnTo>
                    <a:lnTo>
                      <a:pt x="92" y="69"/>
                    </a:lnTo>
                    <a:lnTo>
                      <a:pt x="88" y="65"/>
                    </a:lnTo>
                    <a:lnTo>
                      <a:pt x="81" y="63"/>
                    </a:lnTo>
                    <a:lnTo>
                      <a:pt x="75" y="63"/>
                    </a:lnTo>
                    <a:lnTo>
                      <a:pt x="68" y="63"/>
                    </a:lnTo>
                    <a:lnTo>
                      <a:pt x="62" y="65"/>
                    </a:lnTo>
                    <a:lnTo>
                      <a:pt x="62" y="65"/>
                    </a:lnTo>
                    <a:lnTo>
                      <a:pt x="0" y="91"/>
                    </a:lnTo>
                    <a:lnTo>
                      <a:pt x="2" y="162"/>
                    </a:lnTo>
                    <a:lnTo>
                      <a:pt x="2" y="162"/>
                    </a:lnTo>
                    <a:lnTo>
                      <a:pt x="3" y="166"/>
                    </a:lnTo>
                    <a:lnTo>
                      <a:pt x="6" y="170"/>
                    </a:lnTo>
                    <a:lnTo>
                      <a:pt x="9" y="172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20" y="172"/>
                    </a:lnTo>
                    <a:lnTo>
                      <a:pt x="23" y="170"/>
                    </a:lnTo>
                    <a:lnTo>
                      <a:pt x="26" y="166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5" y="107"/>
                    </a:lnTo>
                    <a:lnTo>
                      <a:pt x="50" y="97"/>
                    </a:lnTo>
                    <a:lnTo>
                      <a:pt x="37" y="159"/>
                    </a:lnTo>
                    <a:lnTo>
                      <a:pt x="37" y="159"/>
                    </a:lnTo>
                    <a:lnTo>
                      <a:pt x="37" y="164"/>
                    </a:lnTo>
                    <a:lnTo>
                      <a:pt x="38" y="169"/>
                    </a:lnTo>
                    <a:lnTo>
                      <a:pt x="39" y="174"/>
                    </a:lnTo>
                    <a:lnTo>
                      <a:pt x="42" y="178"/>
                    </a:lnTo>
                    <a:lnTo>
                      <a:pt x="45" y="181"/>
                    </a:lnTo>
                    <a:lnTo>
                      <a:pt x="50" y="183"/>
                    </a:lnTo>
                    <a:lnTo>
                      <a:pt x="54" y="185"/>
                    </a:lnTo>
                    <a:lnTo>
                      <a:pt x="60" y="185"/>
                    </a:lnTo>
                    <a:lnTo>
                      <a:pt x="125" y="185"/>
                    </a:lnTo>
                    <a:lnTo>
                      <a:pt x="125" y="185"/>
                    </a:lnTo>
                    <a:lnTo>
                      <a:pt x="155" y="252"/>
                    </a:lnTo>
                    <a:lnTo>
                      <a:pt x="155" y="252"/>
                    </a:lnTo>
                    <a:lnTo>
                      <a:pt x="158" y="255"/>
                    </a:lnTo>
                    <a:lnTo>
                      <a:pt x="160" y="257"/>
                    </a:lnTo>
                    <a:lnTo>
                      <a:pt x="162" y="259"/>
                    </a:lnTo>
                    <a:lnTo>
                      <a:pt x="165" y="260"/>
                    </a:lnTo>
                    <a:lnTo>
                      <a:pt x="168" y="261"/>
                    </a:lnTo>
                    <a:lnTo>
                      <a:pt x="171" y="261"/>
                    </a:lnTo>
                    <a:lnTo>
                      <a:pt x="175" y="261"/>
                    </a:lnTo>
                    <a:lnTo>
                      <a:pt x="178" y="260"/>
                    </a:lnTo>
                    <a:lnTo>
                      <a:pt x="178" y="260"/>
                    </a:lnTo>
                    <a:lnTo>
                      <a:pt x="182" y="257"/>
                    </a:lnTo>
                    <a:lnTo>
                      <a:pt x="185" y="253"/>
                    </a:lnTo>
                    <a:lnTo>
                      <a:pt x="187" y="248"/>
                    </a:lnTo>
                    <a:lnTo>
                      <a:pt x="187" y="243"/>
                    </a:lnTo>
                    <a:lnTo>
                      <a:pt x="187" y="24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5" name="Freeform 286"/>
              <p:cNvSpPr>
                <a:spLocks/>
              </p:cNvSpPr>
              <p:nvPr/>
            </p:nvSpPr>
            <p:spPr bwMode="auto">
              <a:xfrm>
                <a:off x="92" y="432"/>
                <a:ext cx="138" cy="103"/>
              </a:xfrm>
              <a:custGeom>
                <a:avLst/>
                <a:gdLst>
                  <a:gd name="T0" fmla="*/ 138 w 138"/>
                  <a:gd name="T1" fmla="*/ 50 h 103"/>
                  <a:gd name="T2" fmla="*/ 138 w 138"/>
                  <a:gd name="T3" fmla="*/ 50 h 103"/>
                  <a:gd name="T4" fmla="*/ 135 w 138"/>
                  <a:gd name="T5" fmla="*/ 59 h 103"/>
                  <a:gd name="T6" fmla="*/ 131 w 138"/>
                  <a:gd name="T7" fmla="*/ 68 h 103"/>
                  <a:gd name="T8" fmla="*/ 126 w 138"/>
                  <a:gd name="T9" fmla="*/ 75 h 103"/>
                  <a:gd name="T10" fmla="*/ 119 w 138"/>
                  <a:gd name="T11" fmla="*/ 82 h 103"/>
                  <a:gd name="T12" fmla="*/ 119 w 138"/>
                  <a:gd name="T13" fmla="*/ 82 h 103"/>
                  <a:gd name="T14" fmla="*/ 114 w 138"/>
                  <a:gd name="T15" fmla="*/ 88 h 103"/>
                  <a:gd name="T16" fmla="*/ 109 w 138"/>
                  <a:gd name="T17" fmla="*/ 92 h 103"/>
                  <a:gd name="T18" fmla="*/ 104 w 138"/>
                  <a:gd name="T19" fmla="*/ 95 h 103"/>
                  <a:gd name="T20" fmla="*/ 98 w 138"/>
                  <a:gd name="T21" fmla="*/ 98 h 103"/>
                  <a:gd name="T22" fmla="*/ 91 w 138"/>
                  <a:gd name="T23" fmla="*/ 100 h 103"/>
                  <a:gd name="T24" fmla="*/ 84 w 138"/>
                  <a:gd name="T25" fmla="*/ 102 h 103"/>
                  <a:gd name="T26" fmla="*/ 77 w 138"/>
                  <a:gd name="T27" fmla="*/ 103 h 103"/>
                  <a:gd name="T28" fmla="*/ 70 w 138"/>
                  <a:gd name="T29" fmla="*/ 103 h 103"/>
                  <a:gd name="T30" fmla="*/ 70 w 138"/>
                  <a:gd name="T31" fmla="*/ 103 h 103"/>
                  <a:gd name="T32" fmla="*/ 63 w 138"/>
                  <a:gd name="T33" fmla="*/ 103 h 103"/>
                  <a:gd name="T34" fmla="*/ 56 w 138"/>
                  <a:gd name="T35" fmla="*/ 102 h 103"/>
                  <a:gd name="T36" fmla="*/ 49 w 138"/>
                  <a:gd name="T37" fmla="*/ 100 h 103"/>
                  <a:gd name="T38" fmla="*/ 43 w 138"/>
                  <a:gd name="T39" fmla="*/ 98 h 103"/>
                  <a:gd name="T40" fmla="*/ 37 w 138"/>
                  <a:gd name="T41" fmla="*/ 95 h 103"/>
                  <a:gd name="T42" fmla="*/ 31 w 138"/>
                  <a:gd name="T43" fmla="*/ 92 h 103"/>
                  <a:gd name="T44" fmla="*/ 26 w 138"/>
                  <a:gd name="T45" fmla="*/ 88 h 103"/>
                  <a:gd name="T46" fmla="*/ 21 w 138"/>
                  <a:gd name="T47" fmla="*/ 82 h 103"/>
                  <a:gd name="T48" fmla="*/ 21 w 138"/>
                  <a:gd name="T49" fmla="*/ 82 h 103"/>
                  <a:gd name="T50" fmla="*/ 17 w 138"/>
                  <a:gd name="T51" fmla="*/ 77 h 103"/>
                  <a:gd name="T52" fmla="*/ 12 w 138"/>
                  <a:gd name="T53" fmla="*/ 72 h 103"/>
                  <a:gd name="T54" fmla="*/ 8 w 138"/>
                  <a:gd name="T55" fmla="*/ 67 h 103"/>
                  <a:gd name="T56" fmla="*/ 6 w 138"/>
                  <a:gd name="T57" fmla="*/ 61 h 103"/>
                  <a:gd name="T58" fmla="*/ 3 w 138"/>
                  <a:gd name="T59" fmla="*/ 54 h 103"/>
                  <a:gd name="T60" fmla="*/ 2 w 138"/>
                  <a:gd name="T61" fmla="*/ 47 h 103"/>
                  <a:gd name="T62" fmla="*/ 1 w 138"/>
                  <a:gd name="T63" fmla="*/ 40 h 103"/>
                  <a:gd name="T64" fmla="*/ 0 w 138"/>
                  <a:gd name="T65" fmla="*/ 33 h 103"/>
                  <a:gd name="T66" fmla="*/ 0 w 138"/>
                  <a:gd name="T67" fmla="*/ 33 h 103"/>
                  <a:gd name="T68" fmla="*/ 1 w 138"/>
                  <a:gd name="T69" fmla="*/ 25 h 103"/>
                  <a:gd name="T70" fmla="*/ 2 w 138"/>
                  <a:gd name="T71" fmla="*/ 16 h 103"/>
                  <a:gd name="T72" fmla="*/ 5 w 138"/>
                  <a:gd name="T73" fmla="*/ 8 h 103"/>
                  <a:gd name="T74" fmla="*/ 8 w 138"/>
                  <a:gd name="T75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8" h="103">
                    <a:moveTo>
                      <a:pt x="138" y="50"/>
                    </a:moveTo>
                    <a:lnTo>
                      <a:pt x="138" y="50"/>
                    </a:lnTo>
                    <a:lnTo>
                      <a:pt x="135" y="59"/>
                    </a:lnTo>
                    <a:lnTo>
                      <a:pt x="131" y="68"/>
                    </a:lnTo>
                    <a:lnTo>
                      <a:pt x="126" y="75"/>
                    </a:lnTo>
                    <a:lnTo>
                      <a:pt x="119" y="82"/>
                    </a:lnTo>
                    <a:lnTo>
                      <a:pt x="119" y="82"/>
                    </a:lnTo>
                    <a:lnTo>
                      <a:pt x="114" y="88"/>
                    </a:lnTo>
                    <a:lnTo>
                      <a:pt x="109" y="92"/>
                    </a:lnTo>
                    <a:lnTo>
                      <a:pt x="104" y="95"/>
                    </a:lnTo>
                    <a:lnTo>
                      <a:pt x="98" y="98"/>
                    </a:lnTo>
                    <a:lnTo>
                      <a:pt x="91" y="100"/>
                    </a:lnTo>
                    <a:lnTo>
                      <a:pt x="84" y="102"/>
                    </a:lnTo>
                    <a:lnTo>
                      <a:pt x="77" y="103"/>
                    </a:lnTo>
                    <a:lnTo>
                      <a:pt x="70" y="103"/>
                    </a:lnTo>
                    <a:lnTo>
                      <a:pt x="70" y="103"/>
                    </a:lnTo>
                    <a:lnTo>
                      <a:pt x="63" y="103"/>
                    </a:lnTo>
                    <a:lnTo>
                      <a:pt x="56" y="102"/>
                    </a:lnTo>
                    <a:lnTo>
                      <a:pt x="49" y="100"/>
                    </a:lnTo>
                    <a:lnTo>
                      <a:pt x="43" y="98"/>
                    </a:lnTo>
                    <a:lnTo>
                      <a:pt x="37" y="95"/>
                    </a:lnTo>
                    <a:lnTo>
                      <a:pt x="31" y="92"/>
                    </a:lnTo>
                    <a:lnTo>
                      <a:pt x="26" y="88"/>
                    </a:lnTo>
                    <a:lnTo>
                      <a:pt x="21" y="82"/>
                    </a:lnTo>
                    <a:lnTo>
                      <a:pt x="21" y="82"/>
                    </a:lnTo>
                    <a:lnTo>
                      <a:pt x="17" y="77"/>
                    </a:lnTo>
                    <a:lnTo>
                      <a:pt x="12" y="72"/>
                    </a:lnTo>
                    <a:lnTo>
                      <a:pt x="8" y="67"/>
                    </a:lnTo>
                    <a:lnTo>
                      <a:pt x="6" y="61"/>
                    </a:lnTo>
                    <a:lnTo>
                      <a:pt x="3" y="54"/>
                    </a:lnTo>
                    <a:lnTo>
                      <a:pt x="2" y="47"/>
                    </a:lnTo>
                    <a:lnTo>
                      <a:pt x="1" y="40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5" y="8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6" name="Freeform 287"/>
              <p:cNvSpPr>
                <a:spLocks/>
              </p:cNvSpPr>
              <p:nvPr/>
            </p:nvSpPr>
            <p:spPr bwMode="auto">
              <a:xfrm>
                <a:off x="69" y="412"/>
                <a:ext cx="174" cy="146"/>
              </a:xfrm>
              <a:custGeom>
                <a:avLst/>
                <a:gdLst>
                  <a:gd name="T0" fmla="*/ 18 w 174"/>
                  <a:gd name="T1" fmla="*/ 0 h 146"/>
                  <a:gd name="T2" fmla="*/ 18 w 174"/>
                  <a:gd name="T3" fmla="*/ 0 h 146"/>
                  <a:gd name="T4" fmla="*/ 18 w 174"/>
                  <a:gd name="T5" fmla="*/ 0 h 146"/>
                  <a:gd name="T6" fmla="*/ 18 w 174"/>
                  <a:gd name="T7" fmla="*/ 0 h 146"/>
                  <a:gd name="T8" fmla="*/ 11 w 174"/>
                  <a:gd name="T9" fmla="*/ 11 h 146"/>
                  <a:gd name="T10" fmla="*/ 6 w 174"/>
                  <a:gd name="T11" fmla="*/ 24 h 146"/>
                  <a:gd name="T12" fmla="*/ 1 w 174"/>
                  <a:gd name="T13" fmla="*/ 39 h 146"/>
                  <a:gd name="T14" fmla="*/ 0 w 174"/>
                  <a:gd name="T15" fmla="*/ 53 h 146"/>
                  <a:gd name="T16" fmla="*/ 0 w 174"/>
                  <a:gd name="T17" fmla="*/ 53 h 146"/>
                  <a:gd name="T18" fmla="*/ 1 w 174"/>
                  <a:gd name="T19" fmla="*/ 62 h 146"/>
                  <a:gd name="T20" fmla="*/ 3 w 174"/>
                  <a:gd name="T21" fmla="*/ 72 h 146"/>
                  <a:gd name="T22" fmla="*/ 5 w 174"/>
                  <a:gd name="T23" fmla="*/ 81 h 146"/>
                  <a:gd name="T24" fmla="*/ 8 w 174"/>
                  <a:gd name="T25" fmla="*/ 89 h 146"/>
                  <a:gd name="T26" fmla="*/ 12 w 174"/>
                  <a:gd name="T27" fmla="*/ 97 h 146"/>
                  <a:gd name="T28" fmla="*/ 17 w 174"/>
                  <a:gd name="T29" fmla="*/ 106 h 146"/>
                  <a:gd name="T30" fmla="*/ 22 w 174"/>
                  <a:gd name="T31" fmla="*/ 112 h 146"/>
                  <a:gd name="T32" fmla="*/ 28 w 174"/>
                  <a:gd name="T33" fmla="*/ 119 h 146"/>
                  <a:gd name="T34" fmla="*/ 34 w 174"/>
                  <a:gd name="T35" fmla="*/ 125 h 146"/>
                  <a:gd name="T36" fmla="*/ 42 w 174"/>
                  <a:gd name="T37" fmla="*/ 130 h 146"/>
                  <a:gd name="T38" fmla="*/ 49 w 174"/>
                  <a:gd name="T39" fmla="*/ 134 h 146"/>
                  <a:gd name="T40" fmla="*/ 57 w 174"/>
                  <a:gd name="T41" fmla="*/ 138 h 146"/>
                  <a:gd name="T42" fmla="*/ 65 w 174"/>
                  <a:gd name="T43" fmla="*/ 142 h 146"/>
                  <a:gd name="T44" fmla="*/ 75 w 174"/>
                  <a:gd name="T45" fmla="*/ 144 h 146"/>
                  <a:gd name="T46" fmla="*/ 84 w 174"/>
                  <a:gd name="T47" fmla="*/ 146 h 146"/>
                  <a:gd name="T48" fmla="*/ 93 w 174"/>
                  <a:gd name="T49" fmla="*/ 146 h 146"/>
                  <a:gd name="T50" fmla="*/ 93 w 174"/>
                  <a:gd name="T51" fmla="*/ 146 h 146"/>
                  <a:gd name="T52" fmla="*/ 106 w 174"/>
                  <a:gd name="T53" fmla="*/ 145 h 146"/>
                  <a:gd name="T54" fmla="*/ 119 w 174"/>
                  <a:gd name="T55" fmla="*/ 143 h 146"/>
                  <a:gd name="T56" fmla="*/ 130 w 174"/>
                  <a:gd name="T57" fmla="*/ 138 h 146"/>
                  <a:gd name="T58" fmla="*/ 140 w 174"/>
                  <a:gd name="T59" fmla="*/ 132 h 146"/>
                  <a:gd name="T60" fmla="*/ 151 w 174"/>
                  <a:gd name="T61" fmla="*/ 126 h 146"/>
                  <a:gd name="T62" fmla="*/ 160 w 174"/>
                  <a:gd name="T63" fmla="*/ 118 h 146"/>
                  <a:gd name="T64" fmla="*/ 167 w 174"/>
                  <a:gd name="T65" fmla="*/ 109 h 146"/>
                  <a:gd name="T66" fmla="*/ 174 w 174"/>
                  <a:gd name="T67" fmla="*/ 98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4" h="146">
                    <a:moveTo>
                      <a:pt x="18" y="0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1" y="11"/>
                    </a:lnTo>
                    <a:lnTo>
                      <a:pt x="6" y="24"/>
                    </a:lnTo>
                    <a:lnTo>
                      <a:pt x="1" y="39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1" y="62"/>
                    </a:lnTo>
                    <a:lnTo>
                      <a:pt x="3" y="72"/>
                    </a:lnTo>
                    <a:lnTo>
                      <a:pt x="5" y="81"/>
                    </a:lnTo>
                    <a:lnTo>
                      <a:pt x="8" y="89"/>
                    </a:lnTo>
                    <a:lnTo>
                      <a:pt x="12" y="97"/>
                    </a:lnTo>
                    <a:lnTo>
                      <a:pt x="17" y="106"/>
                    </a:lnTo>
                    <a:lnTo>
                      <a:pt x="22" y="112"/>
                    </a:lnTo>
                    <a:lnTo>
                      <a:pt x="28" y="119"/>
                    </a:lnTo>
                    <a:lnTo>
                      <a:pt x="34" y="125"/>
                    </a:lnTo>
                    <a:lnTo>
                      <a:pt x="42" y="130"/>
                    </a:lnTo>
                    <a:lnTo>
                      <a:pt x="49" y="134"/>
                    </a:lnTo>
                    <a:lnTo>
                      <a:pt x="57" y="138"/>
                    </a:lnTo>
                    <a:lnTo>
                      <a:pt x="65" y="142"/>
                    </a:lnTo>
                    <a:lnTo>
                      <a:pt x="75" y="144"/>
                    </a:lnTo>
                    <a:lnTo>
                      <a:pt x="84" y="146"/>
                    </a:lnTo>
                    <a:lnTo>
                      <a:pt x="93" y="146"/>
                    </a:lnTo>
                    <a:lnTo>
                      <a:pt x="93" y="146"/>
                    </a:lnTo>
                    <a:lnTo>
                      <a:pt x="106" y="145"/>
                    </a:lnTo>
                    <a:lnTo>
                      <a:pt x="119" y="143"/>
                    </a:lnTo>
                    <a:lnTo>
                      <a:pt x="130" y="138"/>
                    </a:lnTo>
                    <a:lnTo>
                      <a:pt x="140" y="132"/>
                    </a:lnTo>
                    <a:lnTo>
                      <a:pt x="151" y="126"/>
                    </a:lnTo>
                    <a:lnTo>
                      <a:pt x="160" y="118"/>
                    </a:lnTo>
                    <a:lnTo>
                      <a:pt x="167" y="109"/>
                    </a:lnTo>
                    <a:lnTo>
                      <a:pt x="174" y="9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7" name="Freeform 288"/>
              <p:cNvSpPr>
                <a:spLocks noEditPoints="1"/>
              </p:cNvSpPr>
              <p:nvPr/>
            </p:nvSpPr>
            <p:spPr bwMode="auto">
              <a:xfrm>
                <a:off x="1790" y="471"/>
                <a:ext cx="200" cy="147"/>
              </a:xfrm>
              <a:custGeom>
                <a:avLst/>
                <a:gdLst>
                  <a:gd name="T0" fmla="*/ 21 w 200"/>
                  <a:gd name="T1" fmla="*/ 0 h 147"/>
                  <a:gd name="T2" fmla="*/ 21 w 200"/>
                  <a:gd name="T3" fmla="*/ 0 h 147"/>
                  <a:gd name="T4" fmla="*/ 17 w 200"/>
                  <a:gd name="T5" fmla="*/ 1 h 147"/>
                  <a:gd name="T6" fmla="*/ 12 w 200"/>
                  <a:gd name="T7" fmla="*/ 2 h 147"/>
                  <a:gd name="T8" fmla="*/ 9 w 200"/>
                  <a:gd name="T9" fmla="*/ 4 h 147"/>
                  <a:gd name="T10" fmla="*/ 6 w 200"/>
                  <a:gd name="T11" fmla="*/ 6 h 147"/>
                  <a:gd name="T12" fmla="*/ 3 w 200"/>
                  <a:gd name="T13" fmla="*/ 10 h 147"/>
                  <a:gd name="T14" fmla="*/ 2 w 200"/>
                  <a:gd name="T15" fmla="*/ 13 h 147"/>
                  <a:gd name="T16" fmla="*/ 0 w 200"/>
                  <a:gd name="T17" fmla="*/ 17 h 147"/>
                  <a:gd name="T18" fmla="*/ 0 w 200"/>
                  <a:gd name="T19" fmla="*/ 21 h 147"/>
                  <a:gd name="T20" fmla="*/ 0 w 200"/>
                  <a:gd name="T21" fmla="*/ 127 h 147"/>
                  <a:gd name="T22" fmla="*/ 0 w 200"/>
                  <a:gd name="T23" fmla="*/ 127 h 147"/>
                  <a:gd name="T24" fmla="*/ 0 w 200"/>
                  <a:gd name="T25" fmla="*/ 131 h 147"/>
                  <a:gd name="T26" fmla="*/ 2 w 200"/>
                  <a:gd name="T27" fmla="*/ 135 h 147"/>
                  <a:gd name="T28" fmla="*/ 3 w 200"/>
                  <a:gd name="T29" fmla="*/ 138 h 147"/>
                  <a:gd name="T30" fmla="*/ 6 w 200"/>
                  <a:gd name="T31" fmla="*/ 141 h 147"/>
                  <a:gd name="T32" fmla="*/ 9 w 200"/>
                  <a:gd name="T33" fmla="*/ 143 h 147"/>
                  <a:gd name="T34" fmla="*/ 12 w 200"/>
                  <a:gd name="T35" fmla="*/ 145 h 147"/>
                  <a:gd name="T36" fmla="*/ 17 w 200"/>
                  <a:gd name="T37" fmla="*/ 146 h 147"/>
                  <a:gd name="T38" fmla="*/ 21 w 200"/>
                  <a:gd name="T39" fmla="*/ 147 h 147"/>
                  <a:gd name="T40" fmla="*/ 179 w 200"/>
                  <a:gd name="T41" fmla="*/ 147 h 147"/>
                  <a:gd name="T42" fmla="*/ 179 w 200"/>
                  <a:gd name="T43" fmla="*/ 147 h 147"/>
                  <a:gd name="T44" fmla="*/ 183 w 200"/>
                  <a:gd name="T45" fmla="*/ 146 h 147"/>
                  <a:gd name="T46" fmla="*/ 187 w 200"/>
                  <a:gd name="T47" fmla="*/ 145 h 147"/>
                  <a:gd name="T48" fmla="*/ 190 w 200"/>
                  <a:gd name="T49" fmla="*/ 143 h 147"/>
                  <a:gd name="T50" fmla="*/ 193 w 200"/>
                  <a:gd name="T51" fmla="*/ 141 h 147"/>
                  <a:gd name="T52" fmla="*/ 195 w 200"/>
                  <a:gd name="T53" fmla="*/ 138 h 147"/>
                  <a:gd name="T54" fmla="*/ 198 w 200"/>
                  <a:gd name="T55" fmla="*/ 135 h 147"/>
                  <a:gd name="T56" fmla="*/ 199 w 200"/>
                  <a:gd name="T57" fmla="*/ 131 h 147"/>
                  <a:gd name="T58" fmla="*/ 200 w 200"/>
                  <a:gd name="T59" fmla="*/ 127 h 147"/>
                  <a:gd name="T60" fmla="*/ 200 w 200"/>
                  <a:gd name="T61" fmla="*/ 21 h 147"/>
                  <a:gd name="T62" fmla="*/ 200 w 200"/>
                  <a:gd name="T63" fmla="*/ 21 h 147"/>
                  <a:gd name="T64" fmla="*/ 199 w 200"/>
                  <a:gd name="T65" fmla="*/ 17 h 147"/>
                  <a:gd name="T66" fmla="*/ 198 w 200"/>
                  <a:gd name="T67" fmla="*/ 13 h 147"/>
                  <a:gd name="T68" fmla="*/ 195 w 200"/>
                  <a:gd name="T69" fmla="*/ 10 h 147"/>
                  <a:gd name="T70" fmla="*/ 193 w 200"/>
                  <a:gd name="T71" fmla="*/ 6 h 147"/>
                  <a:gd name="T72" fmla="*/ 190 w 200"/>
                  <a:gd name="T73" fmla="*/ 4 h 147"/>
                  <a:gd name="T74" fmla="*/ 187 w 200"/>
                  <a:gd name="T75" fmla="*/ 2 h 147"/>
                  <a:gd name="T76" fmla="*/ 183 w 200"/>
                  <a:gd name="T77" fmla="*/ 1 h 147"/>
                  <a:gd name="T78" fmla="*/ 179 w 200"/>
                  <a:gd name="T79" fmla="*/ 0 h 147"/>
                  <a:gd name="T80" fmla="*/ 21 w 200"/>
                  <a:gd name="T81" fmla="*/ 0 h 147"/>
                  <a:gd name="T82" fmla="*/ 135 w 200"/>
                  <a:gd name="T83" fmla="*/ 89 h 147"/>
                  <a:gd name="T84" fmla="*/ 113 w 200"/>
                  <a:gd name="T85" fmla="*/ 89 h 147"/>
                  <a:gd name="T86" fmla="*/ 113 w 200"/>
                  <a:gd name="T87" fmla="*/ 110 h 147"/>
                  <a:gd name="T88" fmla="*/ 86 w 200"/>
                  <a:gd name="T89" fmla="*/ 110 h 147"/>
                  <a:gd name="T90" fmla="*/ 86 w 200"/>
                  <a:gd name="T91" fmla="*/ 89 h 147"/>
                  <a:gd name="T92" fmla="*/ 64 w 200"/>
                  <a:gd name="T93" fmla="*/ 89 h 147"/>
                  <a:gd name="T94" fmla="*/ 64 w 200"/>
                  <a:gd name="T95" fmla="*/ 62 h 147"/>
                  <a:gd name="T96" fmla="*/ 86 w 200"/>
                  <a:gd name="T97" fmla="*/ 62 h 147"/>
                  <a:gd name="T98" fmla="*/ 86 w 200"/>
                  <a:gd name="T99" fmla="*/ 39 h 147"/>
                  <a:gd name="T100" fmla="*/ 113 w 200"/>
                  <a:gd name="T101" fmla="*/ 39 h 147"/>
                  <a:gd name="T102" fmla="*/ 113 w 200"/>
                  <a:gd name="T103" fmla="*/ 62 h 147"/>
                  <a:gd name="T104" fmla="*/ 135 w 200"/>
                  <a:gd name="T105" fmla="*/ 62 h 147"/>
                  <a:gd name="T106" fmla="*/ 135 w 200"/>
                  <a:gd name="T107" fmla="*/ 89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00" h="147">
                    <a:moveTo>
                      <a:pt x="21" y="0"/>
                    </a:moveTo>
                    <a:lnTo>
                      <a:pt x="21" y="0"/>
                    </a:lnTo>
                    <a:lnTo>
                      <a:pt x="17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1"/>
                    </a:lnTo>
                    <a:lnTo>
                      <a:pt x="0" y="127"/>
                    </a:lnTo>
                    <a:lnTo>
                      <a:pt x="0" y="127"/>
                    </a:lnTo>
                    <a:lnTo>
                      <a:pt x="0" y="131"/>
                    </a:lnTo>
                    <a:lnTo>
                      <a:pt x="2" y="135"/>
                    </a:lnTo>
                    <a:lnTo>
                      <a:pt x="3" y="138"/>
                    </a:lnTo>
                    <a:lnTo>
                      <a:pt x="6" y="141"/>
                    </a:lnTo>
                    <a:lnTo>
                      <a:pt x="9" y="143"/>
                    </a:lnTo>
                    <a:lnTo>
                      <a:pt x="12" y="145"/>
                    </a:lnTo>
                    <a:lnTo>
                      <a:pt x="17" y="146"/>
                    </a:lnTo>
                    <a:lnTo>
                      <a:pt x="21" y="147"/>
                    </a:lnTo>
                    <a:lnTo>
                      <a:pt x="179" y="147"/>
                    </a:lnTo>
                    <a:lnTo>
                      <a:pt x="179" y="147"/>
                    </a:lnTo>
                    <a:lnTo>
                      <a:pt x="183" y="146"/>
                    </a:lnTo>
                    <a:lnTo>
                      <a:pt x="187" y="145"/>
                    </a:lnTo>
                    <a:lnTo>
                      <a:pt x="190" y="143"/>
                    </a:lnTo>
                    <a:lnTo>
                      <a:pt x="193" y="141"/>
                    </a:lnTo>
                    <a:lnTo>
                      <a:pt x="195" y="138"/>
                    </a:lnTo>
                    <a:lnTo>
                      <a:pt x="198" y="135"/>
                    </a:lnTo>
                    <a:lnTo>
                      <a:pt x="199" y="131"/>
                    </a:lnTo>
                    <a:lnTo>
                      <a:pt x="200" y="127"/>
                    </a:lnTo>
                    <a:lnTo>
                      <a:pt x="200" y="21"/>
                    </a:lnTo>
                    <a:lnTo>
                      <a:pt x="200" y="21"/>
                    </a:lnTo>
                    <a:lnTo>
                      <a:pt x="199" y="17"/>
                    </a:lnTo>
                    <a:lnTo>
                      <a:pt x="198" y="13"/>
                    </a:lnTo>
                    <a:lnTo>
                      <a:pt x="195" y="10"/>
                    </a:lnTo>
                    <a:lnTo>
                      <a:pt x="193" y="6"/>
                    </a:lnTo>
                    <a:lnTo>
                      <a:pt x="190" y="4"/>
                    </a:lnTo>
                    <a:lnTo>
                      <a:pt x="187" y="2"/>
                    </a:lnTo>
                    <a:lnTo>
                      <a:pt x="183" y="1"/>
                    </a:lnTo>
                    <a:lnTo>
                      <a:pt x="179" y="0"/>
                    </a:lnTo>
                    <a:lnTo>
                      <a:pt x="21" y="0"/>
                    </a:lnTo>
                    <a:close/>
                    <a:moveTo>
                      <a:pt x="135" y="89"/>
                    </a:moveTo>
                    <a:lnTo>
                      <a:pt x="113" y="89"/>
                    </a:lnTo>
                    <a:lnTo>
                      <a:pt x="113" y="110"/>
                    </a:lnTo>
                    <a:lnTo>
                      <a:pt x="86" y="110"/>
                    </a:lnTo>
                    <a:lnTo>
                      <a:pt x="86" y="89"/>
                    </a:lnTo>
                    <a:lnTo>
                      <a:pt x="64" y="89"/>
                    </a:lnTo>
                    <a:lnTo>
                      <a:pt x="64" y="62"/>
                    </a:lnTo>
                    <a:lnTo>
                      <a:pt x="86" y="62"/>
                    </a:lnTo>
                    <a:lnTo>
                      <a:pt x="86" y="39"/>
                    </a:lnTo>
                    <a:lnTo>
                      <a:pt x="113" y="39"/>
                    </a:lnTo>
                    <a:lnTo>
                      <a:pt x="113" y="62"/>
                    </a:lnTo>
                    <a:lnTo>
                      <a:pt x="135" y="62"/>
                    </a:lnTo>
                    <a:lnTo>
                      <a:pt x="135" y="8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8" name="Freeform 289"/>
              <p:cNvSpPr>
                <a:spLocks/>
              </p:cNvSpPr>
              <p:nvPr/>
            </p:nvSpPr>
            <p:spPr bwMode="auto">
              <a:xfrm>
                <a:off x="1841" y="423"/>
                <a:ext cx="97" cy="36"/>
              </a:xfrm>
              <a:custGeom>
                <a:avLst/>
                <a:gdLst>
                  <a:gd name="T0" fmla="*/ 97 w 97"/>
                  <a:gd name="T1" fmla="*/ 36 h 36"/>
                  <a:gd name="T2" fmla="*/ 97 w 97"/>
                  <a:gd name="T3" fmla="*/ 36 h 36"/>
                  <a:gd name="T4" fmla="*/ 96 w 97"/>
                  <a:gd name="T5" fmla="*/ 33 h 36"/>
                  <a:gd name="T6" fmla="*/ 95 w 97"/>
                  <a:gd name="T7" fmla="*/ 31 h 36"/>
                  <a:gd name="T8" fmla="*/ 93 w 97"/>
                  <a:gd name="T9" fmla="*/ 29 h 36"/>
                  <a:gd name="T10" fmla="*/ 90 w 97"/>
                  <a:gd name="T11" fmla="*/ 28 h 36"/>
                  <a:gd name="T12" fmla="*/ 90 w 97"/>
                  <a:gd name="T13" fmla="*/ 26 h 36"/>
                  <a:gd name="T14" fmla="*/ 90 w 97"/>
                  <a:gd name="T15" fmla="*/ 26 h 36"/>
                  <a:gd name="T16" fmla="*/ 90 w 97"/>
                  <a:gd name="T17" fmla="*/ 21 h 36"/>
                  <a:gd name="T18" fmla="*/ 88 w 97"/>
                  <a:gd name="T19" fmla="*/ 15 h 36"/>
                  <a:gd name="T20" fmla="*/ 86 w 97"/>
                  <a:gd name="T21" fmla="*/ 11 h 36"/>
                  <a:gd name="T22" fmla="*/ 83 w 97"/>
                  <a:gd name="T23" fmla="*/ 7 h 36"/>
                  <a:gd name="T24" fmla="*/ 79 w 97"/>
                  <a:gd name="T25" fmla="*/ 4 h 36"/>
                  <a:gd name="T26" fmla="*/ 75 w 97"/>
                  <a:gd name="T27" fmla="*/ 2 h 36"/>
                  <a:gd name="T28" fmla="*/ 69 w 97"/>
                  <a:gd name="T29" fmla="*/ 0 h 36"/>
                  <a:gd name="T30" fmla="*/ 64 w 97"/>
                  <a:gd name="T31" fmla="*/ 0 h 36"/>
                  <a:gd name="T32" fmla="*/ 32 w 97"/>
                  <a:gd name="T33" fmla="*/ 0 h 36"/>
                  <a:gd name="T34" fmla="*/ 32 w 97"/>
                  <a:gd name="T35" fmla="*/ 0 h 36"/>
                  <a:gd name="T36" fmla="*/ 27 w 97"/>
                  <a:gd name="T37" fmla="*/ 0 h 36"/>
                  <a:gd name="T38" fmla="*/ 23 w 97"/>
                  <a:gd name="T39" fmla="*/ 2 h 36"/>
                  <a:gd name="T40" fmla="*/ 19 w 97"/>
                  <a:gd name="T41" fmla="*/ 4 h 36"/>
                  <a:gd name="T42" fmla="*/ 15 w 97"/>
                  <a:gd name="T43" fmla="*/ 7 h 36"/>
                  <a:gd name="T44" fmla="*/ 12 w 97"/>
                  <a:gd name="T45" fmla="*/ 11 h 36"/>
                  <a:gd name="T46" fmla="*/ 10 w 97"/>
                  <a:gd name="T47" fmla="*/ 15 h 36"/>
                  <a:gd name="T48" fmla="*/ 8 w 97"/>
                  <a:gd name="T49" fmla="*/ 21 h 36"/>
                  <a:gd name="T50" fmla="*/ 8 w 97"/>
                  <a:gd name="T51" fmla="*/ 26 h 36"/>
                  <a:gd name="T52" fmla="*/ 8 w 97"/>
                  <a:gd name="T53" fmla="*/ 28 h 36"/>
                  <a:gd name="T54" fmla="*/ 8 w 97"/>
                  <a:gd name="T55" fmla="*/ 28 h 36"/>
                  <a:gd name="T56" fmla="*/ 5 w 97"/>
                  <a:gd name="T57" fmla="*/ 29 h 36"/>
                  <a:gd name="T58" fmla="*/ 3 w 97"/>
                  <a:gd name="T59" fmla="*/ 31 h 36"/>
                  <a:gd name="T60" fmla="*/ 0 w 97"/>
                  <a:gd name="T61" fmla="*/ 33 h 36"/>
                  <a:gd name="T62" fmla="*/ 0 w 97"/>
                  <a:gd name="T6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7" h="36">
                    <a:moveTo>
                      <a:pt x="97" y="36"/>
                    </a:moveTo>
                    <a:lnTo>
                      <a:pt x="97" y="36"/>
                    </a:lnTo>
                    <a:lnTo>
                      <a:pt x="96" y="33"/>
                    </a:lnTo>
                    <a:lnTo>
                      <a:pt x="95" y="31"/>
                    </a:lnTo>
                    <a:lnTo>
                      <a:pt x="93" y="29"/>
                    </a:lnTo>
                    <a:lnTo>
                      <a:pt x="90" y="28"/>
                    </a:lnTo>
                    <a:lnTo>
                      <a:pt x="90" y="26"/>
                    </a:lnTo>
                    <a:lnTo>
                      <a:pt x="90" y="26"/>
                    </a:lnTo>
                    <a:lnTo>
                      <a:pt x="90" y="21"/>
                    </a:lnTo>
                    <a:lnTo>
                      <a:pt x="88" y="15"/>
                    </a:lnTo>
                    <a:lnTo>
                      <a:pt x="86" y="11"/>
                    </a:lnTo>
                    <a:lnTo>
                      <a:pt x="83" y="7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69" y="0"/>
                    </a:lnTo>
                    <a:lnTo>
                      <a:pt x="64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7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7"/>
                    </a:lnTo>
                    <a:lnTo>
                      <a:pt x="12" y="11"/>
                    </a:lnTo>
                    <a:lnTo>
                      <a:pt x="10" y="15"/>
                    </a:lnTo>
                    <a:lnTo>
                      <a:pt x="8" y="21"/>
                    </a:lnTo>
                    <a:lnTo>
                      <a:pt x="8" y="26"/>
                    </a:lnTo>
                    <a:lnTo>
                      <a:pt x="8" y="28"/>
                    </a:lnTo>
                    <a:lnTo>
                      <a:pt x="8" y="28"/>
                    </a:lnTo>
                    <a:lnTo>
                      <a:pt x="5" y="29"/>
                    </a:lnTo>
                    <a:lnTo>
                      <a:pt x="3" y="31"/>
                    </a:lnTo>
                    <a:lnTo>
                      <a:pt x="0" y="33"/>
                    </a:lnTo>
                    <a:lnTo>
                      <a:pt x="0" y="3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9" name="Freeform 290"/>
              <p:cNvSpPr>
                <a:spLocks/>
              </p:cNvSpPr>
              <p:nvPr/>
            </p:nvSpPr>
            <p:spPr bwMode="auto">
              <a:xfrm>
                <a:off x="1859" y="433"/>
                <a:ext cx="62" cy="26"/>
              </a:xfrm>
              <a:custGeom>
                <a:avLst/>
                <a:gdLst>
                  <a:gd name="T0" fmla="*/ 7 w 62"/>
                  <a:gd name="T1" fmla="*/ 26 h 26"/>
                  <a:gd name="T2" fmla="*/ 7 w 62"/>
                  <a:gd name="T3" fmla="*/ 26 h 26"/>
                  <a:gd name="T4" fmla="*/ 6 w 62"/>
                  <a:gd name="T5" fmla="*/ 23 h 26"/>
                  <a:gd name="T6" fmla="*/ 4 w 62"/>
                  <a:gd name="T7" fmla="*/ 21 h 26"/>
                  <a:gd name="T8" fmla="*/ 2 w 62"/>
                  <a:gd name="T9" fmla="*/ 19 h 26"/>
                  <a:gd name="T10" fmla="*/ 0 w 62"/>
                  <a:gd name="T11" fmla="*/ 18 h 26"/>
                  <a:gd name="T12" fmla="*/ 0 w 62"/>
                  <a:gd name="T13" fmla="*/ 16 h 26"/>
                  <a:gd name="T14" fmla="*/ 0 w 62"/>
                  <a:gd name="T15" fmla="*/ 16 h 26"/>
                  <a:gd name="T16" fmla="*/ 0 w 62"/>
                  <a:gd name="T17" fmla="*/ 13 h 26"/>
                  <a:gd name="T18" fmla="*/ 1 w 62"/>
                  <a:gd name="T19" fmla="*/ 9 h 26"/>
                  <a:gd name="T20" fmla="*/ 4 w 62"/>
                  <a:gd name="T21" fmla="*/ 4 h 26"/>
                  <a:gd name="T22" fmla="*/ 9 w 62"/>
                  <a:gd name="T23" fmla="*/ 1 h 26"/>
                  <a:gd name="T24" fmla="*/ 11 w 62"/>
                  <a:gd name="T25" fmla="*/ 0 h 26"/>
                  <a:gd name="T26" fmla="*/ 14 w 62"/>
                  <a:gd name="T27" fmla="*/ 0 h 26"/>
                  <a:gd name="T28" fmla="*/ 46 w 62"/>
                  <a:gd name="T29" fmla="*/ 0 h 26"/>
                  <a:gd name="T30" fmla="*/ 46 w 62"/>
                  <a:gd name="T31" fmla="*/ 0 h 26"/>
                  <a:gd name="T32" fmla="*/ 49 w 62"/>
                  <a:gd name="T33" fmla="*/ 0 h 26"/>
                  <a:gd name="T34" fmla="*/ 52 w 62"/>
                  <a:gd name="T35" fmla="*/ 1 h 26"/>
                  <a:gd name="T36" fmla="*/ 58 w 62"/>
                  <a:gd name="T37" fmla="*/ 4 h 26"/>
                  <a:gd name="T38" fmla="*/ 61 w 62"/>
                  <a:gd name="T39" fmla="*/ 9 h 26"/>
                  <a:gd name="T40" fmla="*/ 62 w 62"/>
                  <a:gd name="T41" fmla="*/ 13 h 26"/>
                  <a:gd name="T42" fmla="*/ 62 w 62"/>
                  <a:gd name="T43" fmla="*/ 16 h 26"/>
                  <a:gd name="T44" fmla="*/ 62 w 62"/>
                  <a:gd name="T45" fmla="*/ 18 h 26"/>
                  <a:gd name="T46" fmla="*/ 62 w 62"/>
                  <a:gd name="T47" fmla="*/ 18 h 26"/>
                  <a:gd name="T48" fmla="*/ 60 w 62"/>
                  <a:gd name="T49" fmla="*/ 19 h 26"/>
                  <a:gd name="T50" fmla="*/ 58 w 62"/>
                  <a:gd name="T51" fmla="*/ 21 h 26"/>
                  <a:gd name="T52" fmla="*/ 56 w 62"/>
                  <a:gd name="T53" fmla="*/ 23 h 26"/>
                  <a:gd name="T54" fmla="*/ 54 w 62"/>
                  <a:gd name="T5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" h="26">
                    <a:moveTo>
                      <a:pt x="7" y="26"/>
                    </a:moveTo>
                    <a:lnTo>
                      <a:pt x="7" y="26"/>
                    </a:lnTo>
                    <a:lnTo>
                      <a:pt x="6" y="23"/>
                    </a:lnTo>
                    <a:lnTo>
                      <a:pt x="4" y="21"/>
                    </a:lnTo>
                    <a:lnTo>
                      <a:pt x="2" y="19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8" y="4"/>
                    </a:lnTo>
                    <a:lnTo>
                      <a:pt x="61" y="9"/>
                    </a:lnTo>
                    <a:lnTo>
                      <a:pt x="62" y="13"/>
                    </a:lnTo>
                    <a:lnTo>
                      <a:pt x="62" y="16"/>
                    </a:lnTo>
                    <a:lnTo>
                      <a:pt x="62" y="18"/>
                    </a:lnTo>
                    <a:lnTo>
                      <a:pt x="62" y="18"/>
                    </a:lnTo>
                    <a:lnTo>
                      <a:pt x="60" y="19"/>
                    </a:lnTo>
                    <a:lnTo>
                      <a:pt x="58" y="21"/>
                    </a:lnTo>
                    <a:lnTo>
                      <a:pt x="56" y="23"/>
                    </a:lnTo>
                    <a:lnTo>
                      <a:pt x="54" y="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0" name="Freeform 291"/>
              <p:cNvSpPr>
                <a:spLocks noEditPoints="1"/>
              </p:cNvSpPr>
              <p:nvPr/>
            </p:nvSpPr>
            <p:spPr bwMode="auto">
              <a:xfrm>
                <a:off x="184" y="1380"/>
                <a:ext cx="250" cy="164"/>
              </a:xfrm>
              <a:custGeom>
                <a:avLst/>
                <a:gdLst>
                  <a:gd name="T0" fmla="*/ 7 w 250"/>
                  <a:gd name="T1" fmla="*/ 0 h 164"/>
                  <a:gd name="T2" fmla="*/ 0 w 250"/>
                  <a:gd name="T3" fmla="*/ 123 h 164"/>
                  <a:gd name="T4" fmla="*/ 29 w 250"/>
                  <a:gd name="T5" fmla="*/ 136 h 164"/>
                  <a:gd name="T6" fmla="*/ 33 w 250"/>
                  <a:gd name="T7" fmla="*/ 148 h 164"/>
                  <a:gd name="T8" fmla="*/ 44 w 250"/>
                  <a:gd name="T9" fmla="*/ 160 h 164"/>
                  <a:gd name="T10" fmla="*/ 60 w 250"/>
                  <a:gd name="T11" fmla="*/ 164 h 164"/>
                  <a:gd name="T12" fmla="*/ 73 w 250"/>
                  <a:gd name="T13" fmla="*/ 162 h 164"/>
                  <a:gd name="T14" fmla="*/ 86 w 250"/>
                  <a:gd name="T15" fmla="*/ 152 h 164"/>
                  <a:gd name="T16" fmla="*/ 92 w 250"/>
                  <a:gd name="T17" fmla="*/ 136 h 164"/>
                  <a:gd name="T18" fmla="*/ 179 w 250"/>
                  <a:gd name="T19" fmla="*/ 142 h 164"/>
                  <a:gd name="T20" fmla="*/ 188 w 250"/>
                  <a:gd name="T21" fmla="*/ 156 h 164"/>
                  <a:gd name="T22" fmla="*/ 203 w 250"/>
                  <a:gd name="T23" fmla="*/ 164 h 164"/>
                  <a:gd name="T24" fmla="*/ 216 w 250"/>
                  <a:gd name="T25" fmla="*/ 164 h 164"/>
                  <a:gd name="T26" fmla="*/ 230 w 250"/>
                  <a:gd name="T27" fmla="*/ 156 h 164"/>
                  <a:gd name="T28" fmla="*/ 239 w 250"/>
                  <a:gd name="T29" fmla="*/ 142 h 164"/>
                  <a:gd name="T30" fmla="*/ 250 w 250"/>
                  <a:gd name="T31" fmla="*/ 126 h 164"/>
                  <a:gd name="T32" fmla="*/ 224 w 250"/>
                  <a:gd name="T33" fmla="*/ 68 h 164"/>
                  <a:gd name="T34" fmla="*/ 202 w 250"/>
                  <a:gd name="T35" fmla="*/ 22 h 164"/>
                  <a:gd name="T36" fmla="*/ 190 w 250"/>
                  <a:gd name="T37" fmla="*/ 17 h 164"/>
                  <a:gd name="T38" fmla="*/ 60 w 250"/>
                  <a:gd name="T39" fmla="*/ 149 h 164"/>
                  <a:gd name="T40" fmla="*/ 49 w 250"/>
                  <a:gd name="T41" fmla="*/ 143 h 164"/>
                  <a:gd name="T42" fmla="*/ 45 w 250"/>
                  <a:gd name="T43" fmla="*/ 132 h 164"/>
                  <a:gd name="T44" fmla="*/ 46 w 250"/>
                  <a:gd name="T45" fmla="*/ 126 h 164"/>
                  <a:gd name="T46" fmla="*/ 57 w 250"/>
                  <a:gd name="T47" fmla="*/ 117 h 164"/>
                  <a:gd name="T48" fmla="*/ 64 w 250"/>
                  <a:gd name="T49" fmla="*/ 117 h 164"/>
                  <a:gd name="T50" fmla="*/ 76 w 250"/>
                  <a:gd name="T51" fmla="*/ 126 h 164"/>
                  <a:gd name="T52" fmla="*/ 77 w 250"/>
                  <a:gd name="T53" fmla="*/ 132 h 164"/>
                  <a:gd name="T54" fmla="*/ 73 w 250"/>
                  <a:gd name="T55" fmla="*/ 143 h 164"/>
                  <a:gd name="T56" fmla="*/ 60 w 250"/>
                  <a:gd name="T57" fmla="*/ 149 h 164"/>
                  <a:gd name="T58" fmla="*/ 128 w 250"/>
                  <a:gd name="T59" fmla="*/ 87 h 164"/>
                  <a:gd name="T60" fmla="*/ 122 w 250"/>
                  <a:gd name="T61" fmla="*/ 97 h 164"/>
                  <a:gd name="T62" fmla="*/ 53 w 250"/>
                  <a:gd name="T63" fmla="*/ 97 h 164"/>
                  <a:gd name="T64" fmla="*/ 44 w 250"/>
                  <a:gd name="T65" fmla="*/ 91 h 164"/>
                  <a:gd name="T66" fmla="*/ 43 w 250"/>
                  <a:gd name="T67" fmla="*/ 23 h 164"/>
                  <a:gd name="T68" fmla="*/ 49 w 250"/>
                  <a:gd name="T69" fmla="*/ 14 h 164"/>
                  <a:gd name="T70" fmla="*/ 118 w 250"/>
                  <a:gd name="T71" fmla="*/ 13 h 164"/>
                  <a:gd name="T72" fmla="*/ 127 w 250"/>
                  <a:gd name="T73" fmla="*/ 19 h 164"/>
                  <a:gd name="T74" fmla="*/ 163 w 250"/>
                  <a:gd name="T75" fmla="*/ 63 h 164"/>
                  <a:gd name="T76" fmla="*/ 190 w 250"/>
                  <a:gd name="T77" fmla="*/ 27 h 164"/>
                  <a:gd name="T78" fmla="*/ 209 w 250"/>
                  <a:gd name="T79" fmla="*/ 63 h 164"/>
                  <a:gd name="T80" fmla="*/ 209 w 250"/>
                  <a:gd name="T81" fmla="*/ 149 h 164"/>
                  <a:gd name="T82" fmla="*/ 198 w 250"/>
                  <a:gd name="T83" fmla="*/ 143 h 164"/>
                  <a:gd name="T84" fmla="*/ 193 w 250"/>
                  <a:gd name="T85" fmla="*/ 132 h 164"/>
                  <a:gd name="T86" fmla="*/ 194 w 250"/>
                  <a:gd name="T87" fmla="*/ 126 h 164"/>
                  <a:gd name="T88" fmla="*/ 206 w 250"/>
                  <a:gd name="T89" fmla="*/ 117 h 164"/>
                  <a:gd name="T90" fmla="*/ 213 w 250"/>
                  <a:gd name="T91" fmla="*/ 117 h 164"/>
                  <a:gd name="T92" fmla="*/ 224 w 250"/>
                  <a:gd name="T93" fmla="*/ 126 h 164"/>
                  <a:gd name="T94" fmla="*/ 226 w 250"/>
                  <a:gd name="T95" fmla="*/ 132 h 164"/>
                  <a:gd name="T96" fmla="*/ 221 w 250"/>
                  <a:gd name="T97" fmla="*/ 143 h 164"/>
                  <a:gd name="T98" fmla="*/ 209 w 250"/>
                  <a:gd name="T99" fmla="*/ 14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50" h="164">
                    <a:moveTo>
                      <a:pt x="163" y="17"/>
                    </a:moveTo>
                    <a:lnTo>
                      <a:pt x="163" y="0"/>
                    </a:lnTo>
                    <a:lnTo>
                      <a:pt x="7" y="0"/>
                    </a:lnTo>
                    <a:lnTo>
                      <a:pt x="7" y="110"/>
                    </a:lnTo>
                    <a:lnTo>
                      <a:pt x="0" y="110"/>
                    </a:lnTo>
                    <a:lnTo>
                      <a:pt x="0" y="123"/>
                    </a:lnTo>
                    <a:lnTo>
                      <a:pt x="18" y="123"/>
                    </a:lnTo>
                    <a:lnTo>
                      <a:pt x="26" y="136"/>
                    </a:lnTo>
                    <a:lnTo>
                      <a:pt x="29" y="136"/>
                    </a:lnTo>
                    <a:lnTo>
                      <a:pt x="29" y="136"/>
                    </a:lnTo>
                    <a:lnTo>
                      <a:pt x="30" y="142"/>
                    </a:lnTo>
                    <a:lnTo>
                      <a:pt x="33" y="148"/>
                    </a:lnTo>
                    <a:lnTo>
                      <a:pt x="36" y="152"/>
                    </a:lnTo>
                    <a:lnTo>
                      <a:pt x="40" y="156"/>
                    </a:lnTo>
                    <a:lnTo>
                      <a:pt x="44" y="160"/>
                    </a:lnTo>
                    <a:lnTo>
                      <a:pt x="49" y="162"/>
                    </a:lnTo>
                    <a:lnTo>
                      <a:pt x="55" y="164"/>
                    </a:lnTo>
                    <a:lnTo>
                      <a:pt x="60" y="164"/>
                    </a:lnTo>
                    <a:lnTo>
                      <a:pt x="60" y="164"/>
                    </a:lnTo>
                    <a:lnTo>
                      <a:pt x="66" y="164"/>
                    </a:lnTo>
                    <a:lnTo>
                      <a:pt x="73" y="162"/>
                    </a:lnTo>
                    <a:lnTo>
                      <a:pt x="78" y="160"/>
                    </a:lnTo>
                    <a:lnTo>
                      <a:pt x="82" y="156"/>
                    </a:lnTo>
                    <a:lnTo>
                      <a:pt x="86" y="152"/>
                    </a:lnTo>
                    <a:lnTo>
                      <a:pt x="89" y="148"/>
                    </a:lnTo>
                    <a:lnTo>
                      <a:pt x="91" y="142"/>
                    </a:lnTo>
                    <a:lnTo>
                      <a:pt x="92" y="136"/>
                    </a:lnTo>
                    <a:lnTo>
                      <a:pt x="178" y="136"/>
                    </a:lnTo>
                    <a:lnTo>
                      <a:pt x="178" y="136"/>
                    </a:lnTo>
                    <a:lnTo>
                      <a:pt x="179" y="142"/>
                    </a:lnTo>
                    <a:lnTo>
                      <a:pt x="181" y="148"/>
                    </a:lnTo>
                    <a:lnTo>
                      <a:pt x="184" y="152"/>
                    </a:lnTo>
                    <a:lnTo>
                      <a:pt x="188" y="156"/>
                    </a:lnTo>
                    <a:lnTo>
                      <a:pt x="193" y="160"/>
                    </a:lnTo>
                    <a:lnTo>
                      <a:pt x="198" y="162"/>
                    </a:lnTo>
                    <a:lnTo>
                      <a:pt x="203" y="164"/>
                    </a:lnTo>
                    <a:lnTo>
                      <a:pt x="209" y="164"/>
                    </a:lnTo>
                    <a:lnTo>
                      <a:pt x="209" y="164"/>
                    </a:lnTo>
                    <a:lnTo>
                      <a:pt x="216" y="164"/>
                    </a:lnTo>
                    <a:lnTo>
                      <a:pt x="221" y="162"/>
                    </a:lnTo>
                    <a:lnTo>
                      <a:pt x="226" y="160"/>
                    </a:lnTo>
                    <a:lnTo>
                      <a:pt x="230" y="156"/>
                    </a:lnTo>
                    <a:lnTo>
                      <a:pt x="234" y="152"/>
                    </a:lnTo>
                    <a:lnTo>
                      <a:pt x="237" y="148"/>
                    </a:lnTo>
                    <a:lnTo>
                      <a:pt x="239" y="142"/>
                    </a:lnTo>
                    <a:lnTo>
                      <a:pt x="241" y="136"/>
                    </a:lnTo>
                    <a:lnTo>
                      <a:pt x="250" y="136"/>
                    </a:lnTo>
                    <a:lnTo>
                      <a:pt x="250" y="126"/>
                    </a:lnTo>
                    <a:lnTo>
                      <a:pt x="248" y="126"/>
                    </a:lnTo>
                    <a:lnTo>
                      <a:pt x="248" y="85"/>
                    </a:lnTo>
                    <a:lnTo>
                      <a:pt x="224" y="68"/>
                    </a:lnTo>
                    <a:lnTo>
                      <a:pt x="204" y="26"/>
                    </a:lnTo>
                    <a:lnTo>
                      <a:pt x="204" y="26"/>
                    </a:lnTo>
                    <a:lnTo>
                      <a:pt x="202" y="22"/>
                    </a:lnTo>
                    <a:lnTo>
                      <a:pt x="198" y="19"/>
                    </a:lnTo>
                    <a:lnTo>
                      <a:pt x="194" y="17"/>
                    </a:lnTo>
                    <a:lnTo>
                      <a:pt x="190" y="17"/>
                    </a:lnTo>
                    <a:lnTo>
                      <a:pt x="163" y="17"/>
                    </a:lnTo>
                    <a:close/>
                    <a:moveTo>
                      <a:pt x="60" y="149"/>
                    </a:moveTo>
                    <a:lnTo>
                      <a:pt x="60" y="149"/>
                    </a:lnTo>
                    <a:lnTo>
                      <a:pt x="57" y="149"/>
                    </a:lnTo>
                    <a:lnTo>
                      <a:pt x="54" y="148"/>
                    </a:lnTo>
                    <a:lnTo>
                      <a:pt x="49" y="143"/>
                    </a:lnTo>
                    <a:lnTo>
                      <a:pt x="46" y="138"/>
                    </a:lnTo>
                    <a:lnTo>
                      <a:pt x="45" y="136"/>
                    </a:lnTo>
                    <a:lnTo>
                      <a:pt x="45" y="132"/>
                    </a:lnTo>
                    <a:lnTo>
                      <a:pt x="45" y="132"/>
                    </a:lnTo>
                    <a:lnTo>
                      <a:pt x="45" y="129"/>
                    </a:lnTo>
                    <a:lnTo>
                      <a:pt x="46" y="126"/>
                    </a:lnTo>
                    <a:lnTo>
                      <a:pt x="49" y="121"/>
                    </a:lnTo>
                    <a:lnTo>
                      <a:pt x="54" y="118"/>
                    </a:lnTo>
                    <a:lnTo>
                      <a:pt x="57" y="117"/>
                    </a:lnTo>
                    <a:lnTo>
                      <a:pt x="60" y="117"/>
                    </a:lnTo>
                    <a:lnTo>
                      <a:pt x="60" y="117"/>
                    </a:lnTo>
                    <a:lnTo>
                      <a:pt x="64" y="117"/>
                    </a:lnTo>
                    <a:lnTo>
                      <a:pt x="67" y="118"/>
                    </a:lnTo>
                    <a:lnTo>
                      <a:pt x="73" y="121"/>
                    </a:lnTo>
                    <a:lnTo>
                      <a:pt x="76" y="126"/>
                    </a:lnTo>
                    <a:lnTo>
                      <a:pt x="77" y="129"/>
                    </a:lnTo>
                    <a:lnTo>
                      <a:pt x="77" y="132"/>
                    </a:lnTo>
                    <a:lnTo>
                      <a:pt x="77" y="132"/>
                    </a:lnTo>
                    <a:lnTo>
                      <a:pt x="77" y="136"/>
                    </a:lnTo>
                    <a:lnTo>
                      <a:pt x="76" y="138"/>
                    </a:lnTo>
                    <a:lnTo>
                      <a:pt x="73" y="143"/>
                    </a:lnTo>
                    <a:lnTo>
                      <a:pt x="67" y="148"/>
                    </a:lnTo>
                    <a:lnTo>
                      <a:pt x="64" y="149"/>
                    </a:lnTo>
                    <a:lnTo>
                      <a:pt x="60" y="149"/>
                    </a:lnTo>
                    <a:lnTo>
                      <a:pt x="60" y="149"/>
                    </a:lnTo>
                    <a:close/>
                    <a:moveTo>
                      <a:pt x="128" y="87"/>
                    </a:moveTo>
                    <a:lnTo>
                      <a:pt x="128" y="87"/>
                    </a:lnTo>
                    <a:lnTo>
                      <a:pt x="127" y="91"/>
                    </a:lnTo>
                    <a:lnTo>
                      <a:pt x="125" y="94"/>
                    </a:lnTo>
                    <a:lnTo>
                      <a:pt x="122" y="97"/>
                    </a:lnTo>
                    <a:lnTo>
                      <a:pt x="118" y="97"/>
                    </a:lnTo>
                    <a:lnTo>
                      <a:pt x="53" y="97"/>
                    </a:lnTo>
                    <a:lnTo>
                      <a:pt x="53" y="97"/>
                    </a:lnTo>
                    <a:lnTo>
                      <a:pt x="49" y="97"/>
                    </a:lnTo>
                    <a:lnTo>
                      <a:pt x="46" y="94"/>
                    </a:lnTo>
                    <a:lnTo>
                      <a:pt x="44" y="91"/>
                    </a:lnTo>
                    <a:lnTo>
                      <a:pt x="43" y="87"/>
                    </a:lnTo>
                    <a:lnTo>
                      <a:pt x="43" y="23"/>
                    </a:lnTo>
                    <a:lnTo>
                      <a:pt x="43" y="23"/>
                    </a:lnTo>
                    <a:lnTo>
                      <a:pt x="44" y="19"/>
                    </a:lnTo>
                    <a:lnTo>
                      <a:pt x="46" y="16"/>
                    </a:lnTo>
                    <a:lnTo>
                      <a:pt x="49" y="14"/>
                    </a:lnTo>
                    <a:lnTo>
                      <a:pt x="53" y="13"/>
                    </a:lnTo>
                    <a:lnTo>
                      <a:pt x="118" y="13"/>
                    </a:lnTo>
                    <a:lnTo>
                      <a:pt x="118" y="13"/>
                    </a:lnTo>
                    <a:lnTo>
                      <a:pt x="122" y="14"/>
                    </a:lnTo>
                    <a:lnTo>
                      <a:pt x="125" y="16"/>
                    </a:lnTo>
                    <a:lnTo>
                      <a:pt x="127" y="19"/>
                    </a:lnTo>
                    <a:lnTo>
                      <a:pt x="128" y="23"/>
                    </a:lnTo>
                    <a:lnTo>
                      <a:pt x="128" y="87"/>
                    </a:lnTo>
                    <a:close/>
                    <a:moveTo>
                      <a:pt x="163" y="63"/>
                    </a:moveTo>
                    <a:lnTo>
                      <a:pt x="163" y="27"/>
                    </a:lnTo>
                    <a:lnTo>
                      <a:pt x="190" y="27"/>
                    </a:lnTo>
                    <a:lnTo>
                      <a:pt x="190" y="27"/>
                    </a:lnTo>
                    <a:lnTo>
                      <a:pt x="193" y="28"/>
                    </a:lnTo>
                    <a:lnTo>
                      <a:pt x="195" y="30"/>
                    </a:lnTo>
                    <a:lnTo>
                      <a:pt x="209" y="63"/>
                    </a:lnTo>
                    <a:lnTo>
                      <a:pt x="163" y="63"/>
                    </a:lnTo>
                    <a:close/>
                    <a:moveTo>
                      <a:pt x="209" y="149"/>
                    </a:moveTo>
                    <a:lnTo>
                      <a:pt x="209" y="149"/>
                    </a:lnTo>
                    <a:lnTo>
                      <a:pt x="206" y="149"/>
                    </a:lnTo>
                    <a:lnTo>
                      <a:pt x="203" y="148"/>
                    </a:lnTo>
                    <a:lnTo>
                      <a:pt x="198" y="143"/>
                    </a:lnTo>
                    <a:lnTo>
                      <a:pt x="194" y="138"/>
                    </a:lnTo>
                    <a:lnTo>
                      <a:pt x="193" y="136"/>
                    </a:lnTo>
                    <a:lnTo>
                      <a:pt x="193" y="132"/>
                    </a:lnTo>
                    <a:lnTo>
                      <a:pt x="193" y="132"/>
                    </a:lnTo>
                    <a:lnTo>
                      <a:pt x="193" y="129"/>
                    </a:lnTo>
                    <a:lnTo>
                      <a:pt x="194" y="126"/>
                    </a:lnTo>
                    <a:lnTo>
                      <a:pt x="198" y="121"/>
                    </a:lnTo>
                    <a:lnTo>
                      <a:pt x="203" y="118"/>
                    </a:lnTo>
                    <a:lnTo>
                      <a:pt x="206" y="117"/>
                    </a:lnTo>
                    <a:lnTo>
                      <a:pt x="209" y="117"/>
                    </a:lnTo>
                    <a:lnTo>
                      <a:pt x="209" y="117"/>
                    </a:lnTo>
                    <a:lnTo>
                      <a:pt x="213" y="117"/>
                    </a:lnTo>
                    <a:lnTo>
                      <a:pt x="216" y="118"/>
                    </a:lnTo>
                    <a:lnTo>
                      <a:pt x="221" y="121"/>
                    </a:lnTo>
                    <a:lnTo>
                      <a:pt x="224" y="126"/>
                    </a:lnTo>
                    <a:lnTo>
                      <a:pt x="225" y="129"/>
                    </a:lnTo>
                    <a:lnTo>
                      <a:pt x="226" y="132"/>
                    </a:lnTo>
                    <a:lnTo>
                      <a:pt x="226" y="132"/>
                    </a:lnTo>
                    <a:lnTo>
                      <a:pt x="225" y="136"/>
                    </a:lnTo>
                    <a:lnTo>
                      <a:pt x="224" y="138"/>
                    </a:lnTo>
                    <a:lnTo>
                      <a:pt x="221" y="143"/>
                    </a:lnTo>
                    <a:lnTo>
                      <a:pt x="216" y="148"/>
                    </a:lnTo>
                    <a:lnTo>
                      <a:pt x="213" y="149"/>
                    </a:lnTo>
                    <a:lnTo>
                      <a:pt x="209" y="149"/>
                    </a:lnTo>
                    <a:lnTo>
                      <a:pt x="209" y="1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1" name="Freeform 292"/>
              <p:cNvSpPr>
                <a:spLocks/>
              </p:cNvSpPr>
              <p:nvPr/>
            </p:nvSpPr>
            <p:spPr bwMode="auto">
              <a:xfrm>
                <a:off x="245" y="1410"/>
                <a:ext cx="50" cy="50"/>
              </a:xfrm>
              <a:custGeom>
                <a:avLst/>
                <a:gdLst>
                  <a:gd name="T0" fmla="*/ 50 w 50"/>
                  <a:gd name="T1" fmla="*/ 34 h 50"/>
                  <a:gd name="T2" fmla="*/ 33 w 50"/>
                  <a:gd name="T3" fmla="*/ 34 h 50"/>
                  <a:gd name="T4" fmla="*/ 33 w 50"/>
                  <a:gd name="T5" fmla="*/ 50 h 50"/>
                  <a:gd name="T6" fmla="*/ 16 w 50"/>
                  <a:gd name="T7" fmla="*/ 50 h 50"/>
                  <a:gd name="T8" fmla="*/ 16 w 50"/>
                  <a:gd name="T9" fmla="*/ 34 h 50"/>
                  <a:gd name="T10" fmla="*/ 0 w 50"/>
                  <a:gd name="T11" fmla="*/ 34 h 50"/>
                  <a:gd name="T12" fmla="*/ 0 w 50"/>
                  <a:gd name="T13" fmla="*/ 16 h 50"/>
                  <a:gd name="T14" fmla="*/ 16 w 50"/>
                  <a:gd name="T15" fmla="*/ 16 h 50"/>
                  <a:gd name="T16" fmla="*/ 16 w 50"/>
                  <a:gd name="T17" fmla="*/ 0 h 50"/>
                  <a:gd name="T18" fmla="*/ 33 w 50"/>
                  <a:gd name="T19" fmla="*/ 0 h 50"/>
                  <a:gd name="T20" fmla="*/ 33 w 50"/>
                  <a:gd name="T21" fmla="*/ 16 h 50"/>
                  <a:gd name="T22" fmla="*/ 50 w 50"/>
                  <a:gd name="T23" fmla="*/ 16 h 50"/>
                  <a:gd name="T24" fmla="*/ 50 w 50"/>
                  <a:gd name="T25" fmla="*/ 3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0" h="50">
                    <a:moveTo>
                      <a:pt x="50" y="34"/>
                    </a:moveTo>
                    <a:lnTo>
                      <a:pt x="33" y="34"/>
                    </a:lnTo>
                    <a:lnTo>
                      <a:pt x="33" y="50"/>
                    </a:lnTo>
                    <a:lnTo>
                      <a:pt x="16" y="50"/>
                    </a:lnTo>
                    <a:lnTo>
                      <a:pt x="16" y="34"/>
                    </a:lnTo>
                    <a:lnTo>
                      <a:pt x="0" y="34"/>
                    </a:lnTo>
                    <a:lnTo>
                      <a:pt x="0" y="16"/>
                    </a:lnTo>
                    <a:lnTo>
                      <a:pt x="16" y="16"/>
                    </a:lnTo>
                    <a:lnTo>
                      <a:pt x="16" y="0"/>
                    </a:lnTo>
                    <a:lnTo>
                      <a:pt x="33" y="0"/>
                    </a:lnTo>
                    <a:lnTo>
                      <a:pt x="33" y="16"/>
                    </a:lnTo>
                    <a:lnTo>
                      <a:pt x="50" y="16"/>
                    </a:lnTo>
                    <a:lnTo>
                      <a:pt x="50" y="3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2" name="Freeform 293"/>
              <p:cNvSpPr>
                <a:spLocks/>
              </p:cNvSpPr>
              <p:nvPr/>
            </p:nvSpPr>
            <p:spPr bwMode="auto">
              <a:xfrm>
                <a:off x="355" y="1380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9 h 12"/>
                  <a:gd name="T4" fmla="*/ 18 w 18"/>
                  <a:gd name="T5" fmla="*/ 9 h 12"/>
                  <a:gd name="T6" fmla="*/ 17 w 18"/>
                  <a:gd name="T7" fmla="*/ 6 h 12"/>
                  <a:gd name="T8" fmla="*/ 16 w 18"/>
                  <a:gd name="T9" fmla="*/ 2 h 12"/>
                  <a:gd name="T10" fmla="*/ 13 w 18"/>
                  <a:gd name="T11" fmla="*/ 1 h 12"/>
                  <a:gd name="T12" fmla="*/ 10 w 18"/>
                  <a:gd name="T13" fmla="*/ 0 h 12"/>
                  <a:gd name="T14" fmla="*/ 10 w 18"/>
                  <a:gd name="T15" fmla="*/ 0 h 12"/>
                  <a:gd name="T16" fmla="*/ 6 w 18"/>
                  <a:gd name="T17" fmla="*/ 1 h 12"/>
                  <a:gd name="T18" fmla="*/ 3 w 18"/>
                  <a:gd name="T19" fmla="*/ 2 h 12"/>
                  <a:gd name="T20" fmla="*/ 1 w 18"/>
                  <a:gd name="T21" fmla="*/ 6 h 12"/>
                  <a:gd name="T22" fmla="*/ 0 w 18"/>
                  <a:gd name="T23" fmla="*/ 9 h 12"/>
                  <a:gd name="T24" fmla="*/ 0 w 18"/>
                  <a:gd name="T2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9"/>
                    </a:lnTo>
                    <a:lnTo>
                      <a:pt x="18" y="9"/>
                    </a:lnTo>
                    <a:lnTo>
                      <a:pt x="17" y="6"/>
                    </a:lnTo>
                    <a:lnTo>
                      <a:pt x="16" y="2"/>
                    </a:lnTo>
                    <a:lnTo>
                      <a:pt x="13" y="1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3" y="2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3" name="Freeform 294"/>
              <p:cNvSpPr>
                <a:spLocks/>
              </p:cNvSpPr>
              <p:nvPr/>
            </p:nvSpPr>
            <p:spPr bwMode="auto">
              <a:xfrm>
                <a:off x="3569" y="2401"/>
                <a:ext cx="271" cy="231"/>
              </a:xfrm>
              <a:custGeom>
                <a:avLst/>
                <a:gdLst>
                  <a:gd name="T0" fmla="*/ 136 w 271"/>
                  <a:gd name="T1" fmla="*/ 0 h 231"/>
                  <a:gd name="T2" fmla="*/ 0 w 271"/>
                  <a:gd name="T3" fmla="*/ 127 h 231"/>
                  <a:gd name="T4" fmla="*/ 16 w 271"/>
                  <a:gd name="T5" fmla="*/ 145 h 231"/>
                  <a:gd name="T6" fmla="*/ 23 w 271"/>
                  <a:gd name="T7" fmla="*/ 139 h 231"/>
                  <a:gd name="T8" fmla="*/ 23 w 271"/>
                  <a:gd name="T9" fmla="*/ 231 h 231"/>
                  <a:gd name="T10" fmla="*/ 248 w 271"/>
                  <a:gd name="T11" fmla="*/ 231 h 231"/>
                  <a:gd name="T12" fmla="*/ 248 w 271"/>
                  <a:gd name="T13" fmla="*/ 139 h 231"/>
                  <a:gd name="T14" fmla="*/ 255 w 271"/>
                  <a:gd name="T15" fmla="*/ 145 h 231"/>
                  <a:gd name="T16" fmla="*/ 271 w 271"/>
                  <a:gd name="T17" fmla="*/ 127 h 231"/>
                  <a:gd name="T18" fmla="*/ 136 w 271"/>
                  <a:gd name="T19" fmla="*/ 0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1" h="231">
                    <a:moveTo>
                      <a:pt x="136" y="0"/>
                    </a:moveTo>
                    <a:lnTo>
                      <a:pt x="0" y="127"/>
                    </a:lnTo>
                    <a:lnTo>
                      <a:pt x="16" y="145"/>
                    </a:lnTo>
                    <a:lnTo>
                      <a:pt x="23" y="139"/>
                    </a:lnTo>
                    <a:lnTo>
                      <a:pt x="23" y="231"/>
                    </a:lnTo>
                    <a:lnTo>
                      <a:pt x="248" y="231"/>
                    </a:lnTo>
                    <a:lnTo>
                      <a:pt x="248" y="139"/>
                    </a:lnTo>
                    <a:lnTo>
                      <a:pt x="255" y="145"/>
                    </a:lnTo>
                    <a:lnTo>
                      <a:pt x="271" y="127"/>
                    </a:lnTo>
                    <a:lnTo>
                      <a:pt x="13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4" name="Freeform 295"/>
              <p:cNvSpPr>
                <a:spLocks/>
              </p:cNvSpPr>
              <p:nvPr/>
            </p:nvSpPr>
            <p:spPr bwMode="auto">
              <a:xfrm>
                <a:off x="3774" y="2532"/>
                <a:ext cx="23" cy="23"/>
              </a:xfrm>
              <a:custGeom>
                <a:avLst/>
                <a:gdLst>
                  <a:gd name="T0" fmla="*/ 11 w 23"/>
                  <a:gd name="T1" fmla="*/ 0 h 23"/>
                  <a:gd name="T2" fmla="*/ 11 w 23"/>
                  <a:gd name="T3" fmla="*/ 0 h 23"/>
                  <a:gd name="T4" fmla="*/ 15 w 23"/>
                  <a:gd name="T5" fmla="*/ 1 h 23"/>
                  <a:gd name="T6" fmla="*/ 20 w 23"/>
                  <a:gd name="T7" fmla="*/ 3 h 23"/>
                  <a:gd name="T8" fmla="*/ 22 w 23"/>
                  <a:gd name="T9" fmla="*/ 8 h 23"/>
                  <a:gd name="T10" fmla="*/ 23 w 23"/>
                  <a:gd name="T11" fmla="*/ 12 h 23"/>
                  <a:gd name="T12" fmla="*/ 23 w 23"/>
                  <a:gd name="T13" fmla="*/ 12 h 23"/>
                  <a:gd name="T14" fmla="*/ 22 w 23"/>
                  <a:gd name="T15" fmla="*/ 16 h 23"/>
                  <a:gd name="T16" fmla="*/ 20 w 23"/>
                  <a:gd name="T17" fmla="*/ 19 h 23"/>
                  <a:gd name="T18" fmla="*/ 15 w 23"/>
                  <a:gd name="T19" fmla="*/ 22 h 23"/>
                  <a:gd name="T20" fmla="*/ 11 w 23"/>
                  <a:gd name="T21" fmla="*/ 23 h 23"/>
                  <a:gd name="T22" fmla="*/ 11 w 23"/>
                  <a:gd name="T23" fmla="*/ 23 h 23"/>
                  <a:gd name="T24" fmla="*/ 7 w 23"/>
                  <a:gd name="T25" fmla="*/ 22 h 23"/>
                  <a:gd name="T26" fmla="*/ 3 w 23"/>
                  <a:gd name="T27" fmla="*/ 19 h 23"/>
                  <a:gd name="T28" fmla="*/ 1 w 23"/>
                  <a:gd name="T29" fmla="*/ 16 h 23"/>
                  <a:gd name="T30" fmla="*/ 0 w 23"/>
                  <a:gd name="T31" fmla="*/ 12 h 23"/>
                  <a:gd name="T32" fmla="*/ 0 w 23"/>
                  <a:gd name="T33" fmla="*/ 12 h 23"/>
                  <a:gd name="T34" fmla="*/ 1 w 23"/>
                  <a:gd name="T35" fmla="*/ 8 h 23"/>
                  <a:gd name="T36" fmla="*/ 3 w 23"/>
                  <a:gd name="T37" fmla="*/ 3 h 23"/>
                  <a:gd name="T38" fmla="*/ 7 w 23"/>
                  <a:gd name="T39" fmla="*/ 1 h 23"/>
                  <a:gd name="T40" fmla="*/ 11 w 23"/>
                  <a:gd name="T41" fmla="*/ 0 h 23"/>
                  <a:gd name="T42" fmla="*/ 11 w 23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20" y="3"/>
                    </a:lnTo>
                    <a:lnTo>
                      <a:pt x="22" y="8"/>
                    </a:lnTo>
                    <a:lnTo>
                      <a:pt x="23" y="12"/>
                    </a:lnTo>
                    <a:lnTo>
                      <a:pt x="23" y="12"/>
                    </a:lnTo>
                    <a:lnTo>
                      <a:pt x="22" y="16"/>
                    </a:lnTo>
                    <a:lnTo>
                      <a:pt x="20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7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5" name="Freeform 296"/>
              <p:cNvSpPr>
                <a:spLocks/>
              </p:cNvSpPr>
              <p:nvPr/>
            </p:nvSpPr>
            <p:spPr bwMode="auto">
              <a:xfrm>
                <a:off x="3724" y="2491"/>
                <a:ext cx="34" cy="34"/>
              </a:xfrm>
              <a:custGeom>
                <a:avLst/>
                <a:gdLst>
                  <a:gd name="T0" fmla="*/ 17 w 34"/>
                  <a:gd name="T1" fmla="*/ 0 h 34"/>
                  <a:gd name="T2" fmla="*/ 17 w 34"/>
                  <a:gd name="T3" fmla="*/ 0 h 34"/>
                  <a:gd name="T4" fmla="*/ 20 w 34"/>
                  <a:gd name="T5" fmla="*/ 0 h 34"/>
                  <a:gd name="T6" fmla="*/ 23 w 34"/>
                  <a:gd name="T7" fmla="*/ 1 h 34"/>
                  <a:gd name="T8" fmla="*/ 26 w 34"/>
                  <a:gd name="T9" fmla="*/ 3 h 34"/>
                  <a:gd name="T10" fmla="*/ 28 w 34"/>
                  <a:gd name="T11" fmla="*/ 5 h 34"/>
                  <a:gd name="T12" fmla="*/ 30 w 34"/>
                  <a:gd name="T13" fmla="*/ 7 h 34"/>
                  <a:gd name="T14" fmla="*/ 32 w 34"/>
                  <a:gd name="T15" fmla="*/ 10 h 34"/>
                  <a:gd name="T16" fmla="*/ 34 w 34"/>
                  <a:gd name="T17" fmla="*/ 14 h 34"/>
                  <a:gd name="T18" fmla="*/ 34 w 34"/>
                  <a:gd name="T19" fmla="*/ 17 h 34"/>
                  <a:gd name="T20" fmla="*/ 34 w 34"/>
                  <a:gd name="T21" fmla="*/ 17 h 34"/>
                  <a:gd name="T22" fmla="*/ 34 w 34"/>
                  <a:gd name="T23" fmla="*/ 21 h 34"/>
                  <a:gd name="T24" fmla="*/ 32 w 34"/>
                  <a:gd name="T25" fmla="*/ 24 h 34"/>
                  <a:gd name="T26" fmla="*/ 30 w 34"/>
                  <a:gd name="T27" fmla="*/ 26 h 34"/>
                  <a:gd name="T28" fmla="*/ 28 w 34"/>
                  <a:gd name="T29" fmla="*/ 29 h 34"/>
                  <a:gd name="T30" fmla="*/ 26 w 34"/>
                  <a:gd name="T31" fmla="*/ 31 h 34"/>
                  <a:gd name="T32" fmla="*/ 23 w 34"/>
                  <a:gd name="T33" fmla="*/ 32 h 34"/>
                  <a:gd name="T34" fmla="*/ 20 w 34"/>
                  <a:gd name="T35" fmla="*/ 33 h 34"/>
                  <a:gd name="T36" fmla="*/ 17 w 34"/>
                  <a:gd name="T37" fmla="*/ 34 h 34"/>
                  <a:gd name="T38" fmla="*/ 17 w 34"/>
                  <a:gd name="T39" fmla="*/ 34 h 34"/>
                  <a:gd name="T40" fmla="*/ 13 w 34"/>
                  <a:gd name="T41" fmla="*/ 33 h 34"/>
                  <a:gd name="T42" fmla="*/ 10 w 34"/>
                  <a:gd name="T43" fmla="*/ 32 h 34"/>
                  <a:gd name="T44" fmla="*/ 8 w 34"/>
                  <a:gd name="T45" fmla="*/ 31 h 34"/>
                  <a:gd name="T46" fmla="*/ 5 w 34"/>
                  <a:gd name="T47" fmla="*/ 29 h 34"/>
                  <a:gd name="T48" fmla="*/ 3 w 34"/>
                  <a:gd name="T49" fmla="*/ 26 h 34"/>
                  <a:gd name="T50" fmla="*/ 2 w 34"/>
                  <a:gd name="T51" fmla="*/ 24 h 34"/>
                  <a:gd name="T52" fmla="*/ 1 w 34"/>
                  <a:gd name="T53" fmla="*/ 21 h 34"/>
                  <a:gd name="T54" fmla="*/ 0 w 34"/>
                  <a:gd name="T55" fmla="*/ 17 h 34"/>
                  <a:gd name="T56" fmla="*/ 0 w 34"/>
                  <a:gd name="T57" fmla="*/ 17 h 34"/>
                  <a:gd name="T58" fmla="*/ 1 w 34"/>
                  <a:gd name="T59" fmla="*/ 14 h 34"/>
                  <a:gd name="T60" fmla="*/ 2 w 34"/>
                  <a:gd name="T61" fmla="*/ 10 h 34"/>
                  <a:gd name="T62" fmla="*/ 3 w 34"/>
                  <a:gd name="T63" fmla="*/ 7 h 34"/>
                  <a:gd name="T64" fmla="*/ 5 w 34"/>
                  <a:gd name="T65" fmla="*/ 5 h 34"/>
                  <a:gd name="T66" fmla="*/ 8 w 34"/>
                  <a:gd name="T67" fmla="*/ 3 h 34"/>
                  <a:gd name="T68" fmla="*/ 10 w 34"/>
                  <a:gd name="T69" fmla="*/ 1 h 34"/>
                  <a:gd name="T70" fmla="*/ 13 w 34"/>
                  <a:gd name="T71" fmla="*/ 0 h 34"/>
                  <a:gd name="T72" fmla="*/ 17 w 34"/>
                  <a:gd name="T73" fmla="*/ 0 h 34"/>
                  <a:gd name="T74" fmla="*/ 17 w 34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4" h="34">
                    <a:moveTo>
                      <a:pt x="17" y="0"/>
                    </a:moveTo>
                    <a:lnTo>
                      <a:pt x="17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8" y="5"/>
                    </a:lnTo>
                    <a:lnTo>
                      <a:pt x="30" y="7"/>
                    </a:lnTo>
                    <a:lnTo>
                      <a:pt x="32" y="10"/>
                    </a:lnTo>
                    <a:lnTo>
                      <a:pt x="34" y="14"/>
                    </a:lnTo>
                    <a:lnTo>
                      <a:pt x="34" y="17"/>
                    </a:lnTo>
                    <a:lnTo>
                      <a:pt x="34" y="17"/>
                    </a:lnTo>
                    <a:lnTo>
                      <a:pt x="34" y="21"/>
                    </a:lnTo>
                    <a:lnTo>
                      <a:pt x="32" y="24"/>
                    </a:lnTo>
                    <a:lnTo>
                      <a:pt x="30" y="26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8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2" y="24"/>
                    </a:lnTo>
                    <a:lnTo>
                      <a:pt x="1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1" y="14"/>
                    </a:lnTo>
                    <a:lnTo>
                      <a:pt x="2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8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7" y="0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6" name="Freeform 297"/>
              <p:cNvSpPr>
                <a:spLocks/>
              </p:cNvSpPr>
              <p:nvPr/>
            </p:nvSpPr>
            <p:spPr bwMode="auto">
              <a:xfrm>
                <a:off x="3666" y="2491"/>
                <a:ext cx="33" cy="34"/>
              </a:xfrm>
              <a:custGeom>
                <a:avLst/>
                <a:gdLst>
                  <a:gd name="T0" fmla="*/ 16 w 33"/>
                  <a:gd name="T1" fmla="*/ 0 h 34"/>
                  <a:gd name="T2" fmla="*/ 16 w 33"/>
                  <a:gd name="T3" fmla="*/ 0 h 34"/>
                  <a:gd name="T4" fmla="*/ 20 w 33"/>
                  <a:gd name="T5" fmla="*/ 0 h 34"/>
                  <a:gd name="T6" fmla="*/ 23 w 33"/>
                  <a:gd name="T7" fmla="*/ 1 h 34"/>
                  <a:gd name="T8" fmla="*/ 26 w 33"/>
                  <a:gd name="T9" fmla="*/ 3 h 34"/>
                  <a:gd name="T10" fmla="*/ 29 w 33"/>
                  <a:gd name="T11" fmla="*/ 5 h 34"/>
                  <a:gd name="T12" fmla="*/ 31 w 33"/>
                  <a:gd name="T13" fmla="*/ 7 h 34"/>
                  <a:gd name="T14" fmla="*/ 32 w 33"/>
                  <a:gd name="T15" fmla="*/ 10 h 34"/>
                  <a:gd name="T16" fmla="*/ 33 w 33"/>
                  <a:gd name="T17" fmla="*/ 14 h 34"/>
                  <a:gd name="T18" fmla="*/ 33 w 33"/>
                  <a:gd name="T19" fmla="*/ 17 h 34"/>
                  <a:gd name="T20" fmla="*/ 33 w 33"/>
                  <a:gd name="T21" fmla="*/ 17 h 34"/>
                  <a:gd name="T22" fmla="*/ 33 w 33"/>
                  <a:gd name="T23" fmla="*/ 21 h 34"/>
                  <a:gd name="T24" fmla="*/ 32 w 33"/>
                  <a:gd name="T25" fmla="*/ 24 h 34"/>
                  <a:gd name="T26" fmla="*/ 31 w 33"/>
                  <a:gd name="T27" fmla="*/ 26 h 34"/>
                  <a:gd name="T28" fmla="*/ 29 w 33"/>
                  <a:gd name="T29" fmla="*/ 29 h 34"/>
                  <a:gd name="T30" fmla="*/ 26 w 33"/>
                  <a:gd name="T31" fmla="*/ 31 h 34"/>
                  <a:gd name="T32" fmla="*/ 23 w 33"/>
                  <a:gd name="T33" fmla="*/ 32 h 34"/>
                  <a:gd name="T34" fmla="*/ 20 w 33"/>
                  <a:gd name="T35" fmla="*/ 33 h 34"/>
                  <a:gd name="T36" fmla="*/ 16 w 33"/>
                  <a:gd name="T37" fmla="*/ 34 h 34"/>
                  <a:gd name="T38" fmla="*/ 16 w 33"/>
                  <a:gd name="T39" fmla="*/ 34 h 34"/>
                  <a:gd name="T40" fmla="*/ 13 w 33"/>
                  <a:gd name="T41" fmla="*/ 33 h 34"/>
                  <a:gd name="T42" fmla="*/ 10 w 33"/>
                  <a:gd name="T43" fmla="*/ 32 h 34"/>
                  <a:gd name="T44" fmla="*/ 7 w 33"/>
                  <a:gd name="T45" fmla="*/ 31 h 34"/>
                  <a:gd name="T46" fmla="*/ 5 w 33"/>
                  <a:gd name="T47" fmla="*/ 29 h 34"/>
                  <a:gd name="T48" fmla="*/ 3 w 33"/>
                  <a:gd name="T49" fmla="*/ 26 h 34"/>
                  <a:gd name="T50" fmla="*/ 1 w 33"/>
                  <a:gd name="T51" fmla="*/ 24 h 34"/>
                  <a:gd name="T52" fmla="*/ 0 w 33"/>
                  <a:gd name="T53" fmla="*/ 21 h 34"/>
                  <a:gd name="T54" fmla="*/ 0 w 33"/>
                  <a:gd name="T55" fmla="*/ 17 h 34"/>
                  <a:gd name="T56" fmla="*/ 0 w 33"/>
                  <a:gd name="T57" fmla="*/ 17 h 34"/>
                  <a:gd name="T58" fmla="*/ 0 w 33"/>
                  <a:gd name="T59" fmla="*/ 14 h 34"/>
                  <a:gd name="T60" fmla="*/ 1 w 33"/>
                  <a:gd name="T61" fmla="*/ 10 h 34"/>
                  <a:gd name="T62" fmla="*/ 3 w 33"/>
                  <a:gd name="T63" fmla="*/ 7 h 34"/>
                  <a:gd name="T64" fmla="*/ 5 w 33"/>
                  <a:gd name="T65" fmla="*/ 5 h 34"/>
                  <a:gd name="T66" fmla="*/ 7 w 33"/>
                  <a:gd name="T67" fmla="*/ 3 h 34"/>
                  <a:gd name="T68" fmla="*/ 10 w 33"/>
                  <a:gd name="T69" fmla="*/ 1 h 34"/>
                  <a:gd name="T70" fmla="*/ 13 w 33"/>
                  <a:gd name="T71" fmla="*/ 0 h 34"/>
                  <a:gd name="T72" fmla="*/ 16 w 33"/>
                  <a:gd name="T73" fmla="*/ 0 h 34"/>
                  <a:gd name="T74" fmla="*/ 16 w 33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3" h="34">
                    <a:moveTo>
                      <a:pt x="16" y="0"/>
                    </a:moveTo>
                    <a:lnTo>
                      <a:pt x="16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9" y="5"/>
                    </a:lnTo>
                    <a:lnTo>
                      <a:pt x="31" y="7"/>
                    </a:lnTo>
                    <a:lnTo>
                      <a:pt x="32" y="10"/>
                    </a:lnTo>
                    <a:lnTo>
                      <a:pt x="33" y="14"/>
                    </a:lnTo>
                    <a:lnTo>
                      <a:pt x="33" y="17"/>
                    </a:lnTo>
                    <a:lnTo>
                      <a:pt x="33" y="17"/>
                    </a:lnTo>
                    <a:lnTo>
                      <a:pt x="33" y="21"/>
                    </a:lnTo>
                    <a:lnTo>
                      <a:pt x="32" y="24"/>
                    </a:lnTo>
                    <a:lnTo>
                      <a:pt x="31" y="26"/>
                    </a:lnTo>
                    <a:lnTo>
                      <a:pt x="29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7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1" y="24"/>
                    </a:lnTo>
                    <a:lnTo>
                      <a:pt x="0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6" y="0"/>
                    </a:lnTo>
                    <a:lnTo>
                      <a:pt x="1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7" name="Freeform 298"/>
              <p:cNvSpPr>
                <a:spLocks/>
              </p:cNvSpPr>
              <p:nvPr/>
            </p:nvSpPr>
            <p:spPr bwMode="auto">
              <a:xfrm>
                <a:off x="3619" y="2532"/>
                <a:ext cx="21" cy="23"/>
              </a:xfrm>
              <a:custGeom>
                <a:avLst/>
                <a:gdLst>
                  <a:gd name="T0" fmla="*/ 11 w 21"/>
                  <a:gd name="T1" fmla="*/ 0 h 23"/>
                  <a:gd name="T2" fmla="*/ 11 w 21"/>
                  <a:gd name="T3" fmla="*/ 0 h 23"/>
                  <a:gd name="T4" fmla="*/ 15 w 21"/>
                  <a:gd name="T5" fmla="*/ 1 h 23"/>
                  <a:gd name="T6" fmla="*/ 18 w 21"/>
                  <a:gd name="T7" fmla="*/ 3 h 23"/>
                  <a:gd name="T8" fmla="*/ 21 w 21"/>
                  <a:gd name="T9" fmla="*/ 8 h 23"/>
                  <a:gd name="T10" fmla="*/ 21 w 21"/>
                  <a:gd name="T11" fmla="*/ 12 h 23"/>
                  <a:gd name="T12" fmla="*/ 21 w 21"/>
                  <a:gd name="T13" fmla="*/ 12 h 23"/>
                  <a:gd name="T14" fmla="*/ 21 w 21"/>
                  <a:gd name="T15" fmla="*/ 16 h 23"/>
                  <a:gd name="T16" fmla="*/ 18 w 21"/>
                  <a:gd name="T17" fmla="*/ 19 h 23"/>
                  <a:gd name="T18" fmla="*/ 15 w 21"/>
                  <a:gd name="T19" fmla="*/ 22 h 23"/>
                  <a:gd name="T20" fmla="*/ 11 w 21"/>
                  <a:gd name="T21" fmla="*/ 23 h 23"/>
                  <a:gd name="T22" fmla="*/ 11 w 21"/>
                  <a:gd name="T23" fmla="*/ 23 h 23"/>
                  <a:gd name="T24" fmla="*/ 6 w 21"/>
                  <a:gd name="T25" fmla="*/ 22 h 23"/>
                  <a:gd name="T26" fmla="*/ 3 w 21"/>
                  <a:gd name="T27" fmla="*/ 19 h 23"/>
                  <a:gd name="T28" fmla="*/ 1 w 21"/>
                  <a:gd name="T29" fmla="*/ 16 h 23"/>
                  <a:gd name="T30" fmla="*/ 0 w 21"/>
                  <a:gd name="T31" fmla="*/ 12 h 23"/>
                  <a:gd name="T32" fmla="*/ 0 w 21"/>
                  <a:gd name="T33" fmla="*/ 12 h 23"/>
                  <a:gd name="T34" fmla="*/ 1 w 21"/>
                  <a:gd name="T35" fmla="*/ 8 h 23"/>
                  <a:gd name="T36" fmla="*/ 3 w 21"/>
                  <a:gd name="T37" fmla="*/ 3 h 23"/>
                  <a:gd name="T38" fmla="*/ 6 w 21"/>
                  <a:gd name="T39" fmla="*/ 1 h 23"/>
                  <a:gd name="T40" fmla="*/ 11 w 21"/>
                  <a:gd name="T41" fmla="*/ 0 h 23"/>
                  <a:gd name="T42" fmla="*/ 11 w 21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1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18" y="3"/>
                    </a:lnTo>
                    <a:lnTo>
                      <a:pt x="21" y="8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21" y="16"/>
                    </a:lnTo>
                    <a:lnTo>
                      <a:pt x="18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6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8" name="Freeform 299"/>
              <p:cNvSpPr>
                <a:spLocks/>
              </p:cNvSpPr>
              <p:nvPr/>
            </p:nvSpPr>
            <p:spPr bwMode="auto">
              <a:xfrm>
                <a:off x="3636" y="2581"/>
                <a:ext cx="8" cy="32"/>
              </a:xfrm>
              <a:custGeom>
                <a:avLst/>
                <a:gdLst>
                  <a:gd name="T0" fmla="*/ 2 w 8"/>
                  <a:gd name="T1" fmla="*/ 0 h 32"/>
                  <a:gd name="T2" fmla="*/ 8 w 8"/>
                  <a:gd name="T3" fmla="*/ 18 h 32"/>
                  <a:gd name="T4" fmla="*/ 1 w 8"/>
                  <a:gd name="T5" fmla="*/ 18 h 32"/>
                  <a:gd name="T6" fmla="*/ 1 w 8"/>
                  <a:gd name="T7" fmla="*/ 18 h 32"/>
                  <a:gd name="T8" fmla="*/ 0 w 8"/>
                  <a:gd name="T9" fmla="*/ 27 h 32"/>
                  <a:gd name="T10" fmla="*/ 0 w 8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32">
                    <a:moveTo>
                      <a:pt x="2" y="0"/>
                    </a:moveTo>
                    <a:lnTo>
                      <a:pt x="8" y="18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0" y="27"/>
                    </a:lnTo>
                    <a:lnTo>
                      <a:pt x="0" y="3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9" name="Freeform 300"/>
              <p:cNvSpPr>
                <a:spLocks/>
              </p:cNvSpPr>
              <p:nvPr/>
            </p:nvSpPr>
            <p:spPr bwMode="auto">
              <a:xfrm>
                <a:off x="3610" y="2558"/>
                <a:ext cx="38" cy="28"/>
              </a:xfrm>
              <a:custGeom>
                <a:avLst/>
                <a:gdLst>
                  <a:gd name="T0" fmla="*/ 7 w 38"/>
                  <a:gd name="T1" fmla="*/ 26 h 28"/>
                  <a:gd name="T2" fmla="*/ 7 w 38"/>
                  <a:gd name="T3" fmla="*/ 26 h 28"/>
                  <a:gd name="T4" fmla="*/ 6 w 38"/>
                  <a:gd name="T5" fmla="*/ 27 h 28"/>
                  <a:gd name="T6" fmla="*/ 4 w 38"/>
                  <a:gd name="T7" fmla="*/ 28 h 28"/>
                  <a:gd name="T8" fmla="*/ 4 w 38"/>
                  <a:gd name="T9" fmla="*/ 28 h 28"/>
                  <a:gd name="T10" fmla="*/ 2 w 38"/>
                  <a:gd name="T11" fmla="*/ 28 h 28"/>
                  <a:gd name="T12" fmla="*/ 2 w 38"/>
                  <a:gd name="T13" fmla="*/ 28 h 28"/>
                  <a:gd name="T14" fmla="*/ 0 w 38"/>
                  <a:gd name="T15" fmla="*/ 26 h 28"/>
                  <a:gd name="T16" fmla="*/ 0 w 38"/>
                  <a:gd name="T17" fmla="*/ 24 h 28"/>
                  <a:gd name="T18" fmla="*/ 8 w 38"/>
                  <a:gd name="T19" fmla="*/ 4 h 28"/>
                  <a:gd name="T20" fmla="*/ 8 w 38"/>
                  <a:gd name="T21" fmla="*/ 4 h 28"/>
                  <a:gd name="T22" fmla="*/ 10 w 38"/>
                  <a:gd name="T23" fmla="*/ 3 h 28"/>
                  <a:gd name="T24" fmla="*/ 12 w 38"/>
                  <a:gd name="T25" fmla="*/ 1 h 28"/>
                  <a:gd name="T26" fmla="*/ 16 w 38"/>
                  <a:gd name="T27" fmla="*/ 0 h 28"/>
                  <a:gd name="T28" fmla="*/ 20 w 38"/>
                  <a:gd name="T29" fmla="*/ 0 h 28"/>
                  <a:gd name="T30" fmla="*/ 20 w 38"/>
                  <a:gd name="T31" fmla="*/ 0 h 28"/>
                  <a:gd name="T32" fmla="*/ 24 w 38"/>
                  <a:gd name="T33" fmla="*/ 0 h 28"/>
                  <a:gd name="T34" fmla="*/ 27 w 38"/>
                  <a:gd name="T35" fmla="*/ 1 h 28"/>
                  <a:gd name="T36" fmla="*/ 30 w 38"/>
                  <a:gd name="T37" fmla="*/ 3 h 28"/>
                  <a:gd name="T38" fmla="*/ 31 w 38"/>
                  <a:gd name="T39" fmla="*/ 4 h 28"/>
                  <a:gd name="T40" fmla="*/ 38 w 38"/>
                  <a:gd name="T41" fmla="*/ 24 h 28"/>
                  <a:gd name="T42" fmla="*/ 38 w 38"/>
                  <a:gd name="T43" fmla="*/ 24 h 28"/>
                  <a:gd name="T44" fmla="*/ 38 w 38"/>
                  <a:gd name="T45" fmla="*/ 26 h 28"/>
                  <a:gd name="T46" fmla="*/ 36 w 38"/>
                  <a:gd name="T47" fmla="*/ 28 h 28"/>
                  <a:gd name="T48" fmla="*/ 36 w 38"/>
                  <a:gd name="T49" fmla="*/ 28 h 28"/>
                  <a:gd name="T50" fmla="*/ 35 w 38"/>
                  <a:gd name="T51" fmla="*/ 28 h 28"/>
                  <a:gd name="T52" fmla="*/ 35 w 38"/>
                  <a:gd name="T53" fmla="*/ 28 h 28"/>
                  <a:gd name="T54" fmla="*/ 33 w 38"/>
                  <a:gd name="T55" fmla="*/ 27 h 28"/>
                  <a:gd name="T56" fmla="*/ 32 w 38"/>
                  <a:gd name="T57" fmla="*/ 2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8" h="28">
                    <a:moveTo>
                      <a:pt x="7" y="26"/>
                    </a:moveTo>
                    <a:lnTo>
                      <a:pt x="7" y="26"/>
                    </a:lnTo>
                    <a:lnTo>
                      <a:pt x="6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10" y="3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8" y="24"/>
                    </a:lnTo>
                    <a:lnTo>
                      <a:pt x="38" y="24"/>
                    </a:lnTo>
                    <a:lnTo>
                      <a:pt x="38" y="26"/>
                    </a:lnTo>
                    <a:lnTo>
                      <a:pt x="36" y="28"/>
                    </a:lnTo>
                    <a:lnTo>
                      <a:pt x="36" y="28"/>
                    </a:lnTo>
                    <a:lnTo>
                      <a:pt x="35" y="28"/>
                    </a:lnTo>
                    <a:lnTo>
                      <a:pt x="35" y="28"/>
                    </a:lnTo>
                    <a:lnTo>
                      <a:pt x="33" y="27"/>
                    </a:lnTo>
                    <a:lnTo>
                      <a:pt x="32" y="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0" name="Freeform 301"/>
              <p:cNvSpPr>
                <a:spLocks/>
              </p:cNvSpPr>
              <p:nvPr/>
            </p:nvSpPr>
            <p:spPr bwMode="auto">
              <a:xfrm>
                <a:off x="3615" y="2581"/>
                <a:ext cx="9" cy="32"/>
              </a:xfrm>
              <a:custGeom>
                <a:avLst/>
                <a:gdLst>
                  <a:gd name="T0" fmla="*/ 9 w 9"/>
                  <a:gd name="T1" fmla="*/ 32 h 32"/>
                  <a:gd name="T2" fmla="*/ 9 w 9"/>
                  <a:gd name="T3" fmla="*/ 32 h 32"/>
                  <a:gd name="T4" fmla="*/ 8 w 9"/>
                  <a:gd name="T5" fmla="*/ 27 h 32"/>
                  <a:gd name="T6" fmla="*/ 7 w 9"/>
                  <a:gd name="T7" fmla="*/ 18 h 32"/>
                  <a:gd name="T8" fmla="*/ 0 w 9"/>
                  <a:gd name="T9" fmla="*/ 18 h 32"/>
                  <a:gd name="T10" fmla="*/ 7 w 9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32">
                    <a:moveTo>
                      <a:pt x="9" y="32"/>
                    </a:moveTo>
                    <a:lnTo>
                      <a:pt x="9" y="32"/>
                    </a:lnTo>
                    <a:lnTo>
                      <a:pt x="8" y="27"/>
                    </a:lnTo>
                    <a:lnTo>
                      <a:pt x="7" y="18"/>
                    </a:lnTo>
                    <a:lnTo>
                      <a:pt x="0" y="18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1" name="Freeform 302"/>
              <p:cNvSpPr>
                <a:spLocks/>
              </p:cNvSpPr>
              <p:nvPr/>
            </p:nvSpPr>
            <p:spPr bwMode="auto">
              <a:xfrm>
                <a:off x="3692" y="2564"/>
                <a:ext cx="13" cy="49"/>
              </a:xfrm>
              <a:custGeom>
                <a:avLst/>
                <a:gdLst>
                  <a:gd name="T0" fmla="*/ 3 w 13"/>
                  <a:gd name="T1" fmla="*/ 0 h 49"/>
                  <a:gd name="T2" fmla="*/ 13 w 13"/>
                  <a:gd name="T3" fmla="*/ 28 h 49"/>
                  <a:gd name="T4" fmla="*/ 3 w 13"/>
                  <a:gd name="T5" fmla="*/ 28 h 49"/>
                  <a:gd name="T6" fmla="*/ 3 w 13"/>
                  <a:gd name="T7" fmla="*/ 28 h 49"/>
                  <a:gd name="T8" fmla="*/ 2 w 13"/>
                  <a:gd name="T9" fmla="*/ 41 h 49"/>
                  <a:gd name="T10" fmla="*/ 1 w 13"/>
                  <a:gd name="T11" fmla="*/ 46 h 49"/>
                  <a:gd name="T12" fmla="*/ 0 w 13"/>
                  <a:gd name="T13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3" y="0"/>
                    </a:moveTo>
                    <a:lnTo>
                      <a:pt x="13" y="28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2" y="41"/>
                    </a:lnTo>
                    <a:lnTo>
                      <a:pt x="1" y="46"/>
                    </a:lnTo>
                    <a:lnTo>
                      <a:pt x="0" y="4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2" name="Freeform 303"/>
              <p:cNvSpPr>
                <a:spLocks/>
              </p:cNvSpPr>
              <p:nvPr/>
            </p:nvSpPr>
            <p:spPr bwMode="auto">
              <a:xfrm>
                <a:off x="3654" y="2529"/>
                <a:ext cx="57" cy="42"/>
              </a:xfrm>
              <a:custGeom>
                <a:avLst/>
                <a:gdLst>
                  <a:gd name="T0" fmla="*/ 9 w 57"/>
                  <a:gd name="T1" fmla="*/ 39 h 42"/>
                  <a:gd name="T2" fmla="*/ 9 w 57"/>
                  <a:gd name="T3" fmla="*/ 39 h 42"/>
                  <a:gd name="T4" fmla="*/ 7 w 57"/>
                  <a:gd name="T5" fmla="*/ 42 h 42"/>
                  <a:gd name="T6" fmla="*/ 5 w 57"/>
                  <a:gd name="T7" fmla="*/ 42 h 42"/>
                  <a:gd name="T8" fmla="*/ 5 w 57"/>
                  <a:gd name="T9" fmla="*/ 42 h 42"/>
                  <a:gd name="T10" fmla="*/ 3 w 57"/>
                  <a:gd name="T11" fmla="*/ 42 h 42"/>
                  <a:gd name="T12" fmla="*/ 3 w 57"/>
                  <a:gd name="T13" fmla="*/ 42 h 42"/>
                  <a:gd name="T14" fmla="*/ 2 w 57"/>
                  <a:gd name="T15" fmla="*/ 41 h 42"/>
                  <a:gd name="T16" fmla="*/ 1 w 57"/>
                  <a:gd name="T17" fmla="*/ 40 h 42"/>
                  <a:gd name="T18" fmla="*/ 0 w 57"/>
                  <a:gd name="T19" fmla="*/ 38 h 42"/>
                  <a:gd name="T20" fmla="*/ 0 w 57"/>
                  <a:gd name="T21" fmla="*/ 36 h 42"/>
                  <a:gd name="T22" fmla="*/ 11 w 57"/>
                  <a:gd name="T23" fmla="*/ 7 h 42"/>
                  <a:gd name="T24" fmla="*/ 11 w 57"/>
                  <a:gd name="T25" fmla="*/ 7 h 42"/>
                  <a:gd name="T26" fmla="*/ 13 w 57"/>
                  <a:gd name="T27" fmla="*/ 5 h 42"/>
                  <a:gd name="T28" fmla="*/ 17 w 57"/>
                  <a:gd name="T29" fmla="*/ 2 h 42"/>
                  <a:gd name="T30" fmla="*/ 22 w 57"/>
                  <a:gd name="T31" fmla="*/ 1 h 42"/>
                  <a:gd name="T32" fmla="*/ 28 w 57"/>
                  <a:gd name="T33" fmla="*/ 0 h 42"/>
                  <a:gd name="T34" fmla="*/ 28 w 57"/>
                  <a:gd name="T35" fmla="*/ 0 h 42"/>
                  <a:gd name="T36" fmla="*/ 35 w 57"/>
                  <a:gd name="T37" fmla="*/ 1 h 42"/>
                  <a:gd name="T38" fmla="*/ 40 w 57"/>
                  <a:gd name="T39" fmla="*/ 2 h 42"/>
                  <a:gd name="T40" fmla="*/ 44 w 57"/>
                  <a:gd name="T41" fmla="*/ 5 h 42"/>
                  <a:gd name="T42" fmla="*/ 46 w 57"/>
                  <a:gd name="T43" fmla="*/ 7 h 42"/>
                  <a:gd name="T44" fmla="*/ 57 w 57"/>
                  <a:gd name="T45" fmla="*/ 36 h 42"/>
                  <a:gd name="T46" fmla="*/ 57 w 57"/>
                  <a:gd name="T47" fmla="*/ 36 h 42"/>
                  <a:gd name="T48" fmla="*/ 57 w 57"/>
                  <a:gd name="T49" fmla="*/ 38 h 42"/>
                  <a:gd name="T50" fmla="*/ 57 w 57"/>
                  <a:gd name="T51" fmla="*/ 40 h 42"/>
                  <a:gd name="T52" fmla="*/ 56 w 57"/>
                  <a:gd name="T53" fmla="*/ 41 h 42"/>
                  <a:gd name="T54" fmla="*/ 54 w 57"/>
                  <a:gd name="T55" fmla="*/ 42 h 42"/>
                  <a:gd name="T56" fmla="*/ 54 w 57"/>
                  <a:gd name="T57" fmla="*/ 42 h 42"/>
                  <a:gd name="T58" fmla="*/ 53 w 57"/>
                  <a:gd name="T59" fmla="*/ 42 h 42"/>
                  <a:gd name="T60" fmla="*/ 53 w 57"/>
                  <a:gd name="T61" fmla="*/ 42 h 42"/>
                  <a:gd name="T62" fmla="*/ 50 w 57"/>
                  <a:gd name="T63" fmla="*/ 42 h 42"/>
                  <a:gd name="T64" fmla="*/ 48 w 57"/>
                  <a:gd name="T65" fmla="*/ 3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7" h="42">
                    <a:moveTo>
                      <a:pt x="9" y="39"/>
                    </a:moveTo>
                    <a:lnTo>
                      <a:pt x="9" y="39"/>
                    </a:lnTo>
                    <a:lnTo>
                      <a:pt x="7" y="42"/>
                    </a:lnTo>
                    <a:lnTo>
                      <a:pt x="5" y="42"/>
                    </a:lnTo>
                    <a:lnTo>
                      <a:pt x="5" y="42"/>
                    </a:lnTo>
                    <a:lnTo>
                      <a:pt x="3" y="42"/>
                    </a:lnTo>
                    <a:lnTo>
                      <a:pt x="3" y="42"/>
                    </a:lnTo>
                    <a:lnTo>
                      <a:pt x="2" y="41"/>
                    </a:lnTo>
                    <a:lnTo>
                      <a:pt x="1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11" y="7"/>
                    </a:lnTo>
                    <a:lnTo>
                      <a:pt x="11" y="7"/>
                    </a:lnTo>
                    <a:lnTo>
                      <a:pt x="13" y="5"/>
                    </a:lnTo>
                    <a:lnTo>
                      <a:pt x="17" y="2"/>
                    </a:lnTo>
                    <a:lnTo>
                      <a:pt x="22" y="1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35" y="1"/>
                    </a:lnTo>
                    <a:lnTo>
                      <a:pt x="40" y="2"/>
                    </a:lnTo>
                    <a:lnTo>
                      <a:pt x="44" y="5"/>
                    </a:lnTo>
                    <a:lnTo>
                      <a:pt x="46" y="7"/>
                    </a:lnTo>
                    <a:lnTo>
                      <a:pt x="57" y="36"/>
                    </a:lnTo>
                    <a:lnTo>
                      <a:pt x="57" y="36"/>
                    </a:lnTo>
                    <a:lnTo>
                      <a:pt x="57" y="38"/>
                    </a:lnTo>
                    <a:lnTo>
                      <a:pt x="57" y="40"/>
                    </a:lnTo>
                    <a:lnTo>
                      <a:pt x="56" y="41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3" y="42"/>
                    </a:lnTo>
                    <a:lnTo>
                      <a:pt x="53" y="42"/>
                    </a:lnTo>
                    <a:lnTo>
                      <a:pt x="50" y="42"/>
                    </a:lnTo>
                    <a:lnTo>
                      <a:pt x="48" y="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3" name="Freeform 304"/>
              <p:cNvSpPr>
                <a:spLocks/>
              </p:cNvSpPr>
              <p:nvPr/>
            </p:nvSpPr>
            <p:spPr bwMode="auto">
              <a:xfrm>
                <a:off x="3660" y="2564"/>
                <a:ext cx="13" cy="49"/>
              </a:xfrm>
              <a:custGeom>
                <a:avLst/>
                <a:gdLst>
                  <a:gd name="T0" fmla="*/ 13 w 13"/>
                  <a:gd name="T1" fmla="*/ 49 h 49"/>
                  <a:gd name="T2" fmla="*/ 13 w 13"/>
                  <a:gd name="T3" fmla="*/ 49 h 49"/>
                  <a:gd name="T4" fmla="*/ 12 w 13"/>
                  <a:gd name="T5" fmla="*/ 46 h 49"/>
                  <a:gd name="T6" fmla="*/ 12 w 13"/>
                  <a:gd name="T7" fmla="*/ 41 h 49"/>
                  <a:gd name="T8" fmla="*/ 11 w 13"/>
                  <a:gd name="T9" fmla="*/ 28 h 49"/>
                  <a:gd name="T10" fmla="*/ 0 w 13"/>
                  <a:gd name="T11" fmla="*/ 28 h 49"/>
                  <a:gd name="T12" fmla="*/ 10 w 13"/>
                  <a:gd name="T13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13" y="49"/>
                    </a:moveTo>
                    <a:lnTo>
                      <a:pt x="13" y="49"/>
                    </a:lnTo>
                    <a:lnTo>
                      <a:pt x="12" y="46"/>
                    </a:lnTo>
                    <a:lnTo>
                      <a:pt x="12" y="41"/>
                    </a:lnTo>
                    <a:lnTo>
                      <a:pt x="11" y="28"/>
                    </a:lnTo>
                    <a:lnTo>
                      <a:pt x="0" y="28"/>
                    </a:lnTo>
                    <a:lnTo>
                      <a:pt x="1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4" name="Freeform 305"/>
              <p:cNvSpPr>
                <a:spLocks/>
              </p:cNvSpPr>
              <p:nvPr/>
            </p:nvSpPr>
            <p:spPr bwMode="auto">
              <a:xfrm>
                <a:off x="3719" y="2529"/>
                <a:ext cx="44" cy="79"/>
              </a:xfrm>
              <a:custGeom>
                <a:avLst/>
                <a:gdLst>
                  <a:gd name="T0" fmla="*/ 11 w 44"/>
                  <a:gd name="T1" fmla="*/ 79 h 79"/>
                  <a:gd name="T2" fmla="*/ 11 w 44"/>
                  <a:gd name="T3" fmla="*/ 79 h 79"/>
                  <a:gd name="T4" fmla="*/ 9 w 44"/>
                  <a:gd name="T5" fmla="*/ 66 h 79"/>
                  <a:gd name="T6" fmla="*/ 6 w 44"/>
                  <a:gd name="T7" fmla="*/ 52 h 79"/>
                  <a:gd name="T8" fmla="*/ 6 w 44"/>
                  <a:gd name="T9" fmla="*/ 52 h 79"/>
                  <a:gd name="T10" fmla="*/ 5 w 44"/>
                  <a:gd name="T11" fmla="*/ 50 h 79"/>
                  <a:gd name="T12" fmla="*/ 4 w 44"/>
                  <a:gd name="T13" fmla="*/ 48 h 79"/>
                  <a:gd name="T14" fmla="*/ 3 w 44"/>
                  <a:gd name="T15" fmla="*/ 47 h 79"/>
                  <a:gd name="T16" fmla="*/ 3 w 44"/>
                  <a:gd name="T17" fmla="*/ 43 h 79"/>
                  <a:gd name="T18" fmla="*/ 3 w 44"/>
                  <a:gd name="T19" fmla="*/ 43 h 79"/>
                  <a:gd name="T20" fmla="*/ 0 w 44"/>
                  <a:gd name="T21" fmla="*/ 30 h 79"/>
                  <a:gd name="T22" fmla="*/ 0 w 44"/>
                  <a:gd name="T23" fmla="*/ 19 h 79"/>
                  <a:gd name="T24" fmla="*/ 0 w 44"/>
                  <a:gd name="T25" fmla="*/ 9 h 79"/>
                  <a:gd name="T26" fmla="*/ 0 w 44"/>
                  <a:gd name="T27" fmla="*/ 9 h 79"/>
                  <a:gd name="T28" fmla="*/ 0 w 44"/>
                  <a:gd name="T29" fmla="*/ 7 h 79"/>
                  <a:gd name="T30" fmla="*/ 3 w 44"/>
                  <a:gd name="T31" fmla="*/ 5 h 79"/>
                  <a:gd name="T32" fmla="*/ 7 w 44"/>
                  <a:gd name="T33" fmla="*/ 3 h 79"/>
                  <a:gd name="T34" fmla="*/ 14 w 44"/>
                  <a:gd name="T35" fmla="*/ 1 h 79"/>
                  <a:gd name="T36" fmla="*/ 22 w 44"/>
                  <a:gd name="T37" fmla="*/ 0 h 79"/>
                  <a:gd name="T38" fmla="*/ 22 w 44"/>
                  <a:gd name="T39" fmla="*/ 0 h 79"/>
                  <a:gd name="T40" fmla="*/ 29 w 44"/>
                  <a:gd name="T41" fmla="*/ 1 h 79"/>
                  <a:gd name="T42" fmla="*/ 36 w 44"/>
                  <a:gd name="T43" fmla="*/ 3 h 79"/>
                  <a:gd name="T44" fmla="*/ 42 w 44"/>
                  <a:gd name="T45" fmla="*/ 5 h 79"/>
                  <a:gd name="T46" fmla="*/ 43 w 44"/>
                  <a:gd name="T47" fmla="*/ 7 h 79"/>
                  <a:gd name="T48" fmla="*/ 43 w 44"/>
                  <a:gd name="T49" fmla="*/ 9 h 79"/>
                  <a:gd name="T50" fmla="*/ 43 w 44"/>
                  <a:gd name="T51" fmla="*/ 9 h 79"/>
                  <a:gd name="T52" fmla="*/ 44 w 44"/>
                  <a:gd name="T53" fmla="*/ 19 h 79"/>
                  <a:gd name="T54" fmla="*/ 43 w 44"/>
                  <a:gd name="T55" fmla="*/ 30 h 79"/>
                  <a:gd name="T56" fmla="*/ 42 w 44"/>
                  <a:gd name="T57" fmla="*/ 43 h 79"/>
                  <a:gd name="T58" fmla="*/ 42 w 44"/>
                  <a:gd name="T59" fmla="*/ 43 h 79"/>
                  <a:gd name="T60" fmla="*/ 41 w 44"/>
                  <a:gd name="T61" fmla="*/ 47 h 79"/>
                  <a:gd name="T62" fmla="*/ 40 w 44"/>
                  <a:gd name="T63" fmla="*/ 48 h 79"/>
                  <a:gd name="T64" fmla="*/ 39 w 44"/>
                  <a:gd name="T65" fmla="*/ 50 h 79"/>
                  <a:gd name="T66" fmla="*/ 37 w 44"/>
                  <a:gd name="T67" fmla="*/ 52 h 79"/>
                  <a:gd name="T68" fmla="*/ 37 w 44"/>
                  <a:gd name="T69" fmla="*/ 52 h 79"/>
                  <a:gd name="T70" fmla="*/ 35 w 44"/>
                  <a:gd name="T71" fmla="*/ 66 h 79"/>
                  <a:gd name="T72" fmla="*/ 32 w 44"/>
                  <a:gd name="T7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4" h="79">
                    <a:moveTo>
                      <a:pt x="11" y="79"/>
                    </a:moveTo>
                    <a:lnTo>
                      <a:pt x="11" y="79"/>
                    </a:lnTo>
                    <a:lnTo>
                      <a:pt x="9" y="66"/>
                    </a:lnTo>
                    <a:lnTo>
                      <a:pt x="6" y="52"/>
                    </a:lnTo>
                    <a:lnTo>
                      <a:pt x="6" y="52"/>
                    </a:lnTo>
                    <a:lnTo>
                      <a:pt x="5" y="50"/>
                    </a:lnTo>
                    <a:lnTo>
                      <a:pt x="4" y="48"/>
                    </a:lnTo>
                    <a:lnTo>
                      <a:pt x="3" y="47"/>
                    </a:lnTo>
                    <a:lnTo>
                      <a:pt x="3" y="43"/>
                    </a:lnTo>
                    <a:lnTo>
                      <a:pt x="3" y="43"/>
                    </a:lnTo>
                    <a:lnTo>
                      <a:pt x="0" y="30"/>
                    </a:lnTo>
                    <a:lnTo>
                      <a:pt x="0" y="1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3" y="5"/>
                    </a:lnTo>
                    <a:lnTo>
                      <a:pt x="7" y="3"/>
                    </a:lnTo>
                    <a:lnTo>
                      <a:pt x="14" y="1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9" y="1"/>
                    </a:lnTo>
                    <a:lnTo>
                      <a:pt x="36" y="3"/>
                    </a:lnTo>
                    <a:lnTo>
                      <a:pt x="42" y="5"/>
                    </a:lnTo>
                    <a:lnTo>
                      <a:pt x="43" y="7"/>
                    </a:lnTo>
                    <a:lnTo>
                      <a:pt x="43" y="9"/>
                    </a:lnTo>
                    <a:lnTo>
                      <a:pt x="43" y="9"/>
                    </a:lnTo>
                    <a:lnTo>
                      <a:pt x="44" y="19"/>
                    </a:lnTo>
                    <a:lnTo>
                      <a:pt x="43" y="30"/>
                    </a:lnTo>
                    <a:lnTo>
                      <a:pt x="42" y="43"/>
                    </a:lnTo>
                    <a:lnTo>
                      <a:pt x="42" y="43"/>
                    </a:lnTo>
                    <a:lnTo>
                      <a:pt x="41" y="47"/>
                    </a:lnTo>
                    <a:lnTo>
                      <a:pt x="40" y="48"/>
                    </a:lnTo>
                    <a:lnTo>
                      <a:pt x="39" y="50"/>
                    </a:lnTo>
                    <a:lnTo>
                      <a:pt x="37" y="52"/>
                    </a:lnTo>
                    <a:lnTo>
                      <a:pt x="37" y="52"/>
                    </a:lnTo>
                    <a:lnTo>
                      <a:pt x="35" y="66"/>
                    </a:lnTo>
                    <a:lnTo>
                      <a:pt x="32" y="7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5" name="Freeform 306"/>
              <p:cNvSpPr>
                <a:spLocks/>
              </p:cNvSpPr>
              <p:nvPr/>
            </p:nvSpPr>
            <p:spPr bwMode="auto">
              <a:xfrm>
                <a:off x="3771" y="2558"/>
                <a:ext cx="29" cy="52"/>
              </a:xfrm>
              <a:custGeom>
                <a:avLst/>
                <a:gdLst>
                  <a:gd name="T0" fmla="*/ 7 w 29"/>
                  <a:gd name="T1" fmla="*/ 52 h 52"/>
                  <a:gd name="T2" fmla="*/ 7 w 29"/>
                  <a:gd name="T3" fmla="*/ 52 h 52"/>
                  <a:gd name="T4" fmla="*/ 5 w 29"/>
                  <a:gd name="T5" fmla="*/ 43 h 52"/>
                  <a:gd name="T6" fmla="*/ 4 w 29"/>
                  <a:gd name="T7" fmla="*/ 34 h 52"/>
                  <a:gd name="T8" fmla="*/ 4 w 29"/>
                  <a:gd name="T9" fmla="*/ 34 h 52"/>
                  <a:gd name="T10" fmla="*/ 3 w 29"/>
                  <a:gd name="T11" fmla="*/ 31 h 52"/>
                  <a:gd name="T12" fmla="*/ 2 w 29"/>
                  <a:gd name="T13" fmla="*/ 29 h 52"/>
                  <a:gd name="T14" fmla="*/ 2 w 29"/>
                  <a:gd name="T15" fmla="*/ 29 h 52"/>
                  <a:gd name="T16" fmla="*/ 0 w 29"/>
                  <a:gd name="T17" fmla="*/ 20 h 52"/>
                  <a:gd name="T18" fmla="*/ 0 w 29"/>
                  <a:gd name="T19" fmla="*/ 12 h 52"/>
                  <a:gd name="T20" fmla="*/ 0 w 29"/>
                  <a:gd name="T21" fmla="*/ 5 h 52"/>
                  <a:gd name="T22" fmla="*/ 0 w 29"/>
                  <a:gd name="T23" fmla="*/ 5 h 52"/>
                  <a:gd name="T24" fmla="*/ 2 w 29"/>
                  <a:gd name="T25" fmla="*/ 3 h 52"/>
                  <a:gd name="T26" fmla="*/ 5 w 29"/>
                  <a:gd name="T27" fmla="*/ 1 h 52"/>
                  <a:gd name="T28" fmla="*/ 9 w 29"/>
                  <a:gd name="T29" fmla="*/ 0 h 52"/>
                  <a:gd name="T30" fmla="*/ 14 w 29"/>
                  <a:gd name="T31" fmla="*/ 0 h 52"/>
                  <a:gd name="T32" fmla="*/ 14 w 29"/>
                  <a:gd name="T33" fmla="*/ 0 h 52"/>
                  <a:gd name="T34" fmla="*/ 19 w 29"/>
                  <a:gd name="T35" fmla="*/ 0 h 52"/>
                  <a:gd name="T36" fmla="*/ 24 w 29"/>
                  <a:gd name="T37" fmla="*/ 1 h 52"/>
                  <a:gd name="T38" fmla="*/ 28 w 29"/>
                  <a:gd name="T39" fmla="*/ 3 h 52"/>
                  <a:gd name="T40" fmla="*/ 29 w 29"/>
                  <a:gd name="T41" fmla="*/ 5 h 52"/>
                  <a:gd name="T42" fmla="*/ 29 w 29"/>
                  <a:gd name="T43" fmla="*/ 5 h 52"/>
                  <a:gd name="T44" fmla="*/ 29 w 29"/>
                  <a:gd name="T45" fmla="*/ 12 h 52"/>
                  <a:gd name="T46" fmla="*/ 29 w 29"/>
                  <a:gd name="T47" fmla="*/ 20 h 52"/>
                  <a:gd name="T48" fmla="*/ 28 w 29"/>
                  <a:gd name="T49" fmla="*/ 29 h 52"/>
                  <a:gd name="T50" fmla="*/ 28 w 29"/>
                  <a:gd name="T51" fmla="*/ 29 h 52"/>
                  <a:gd name="T52" fmla="*/ 26 w 29"/>
                  <a:gd name="T53" fmla="*/ 31 h 52"/>
                  <a:gd name="T54" fmla="*/ 25 w 29"/>
                  <a:gd name="T55" fmla="*/ 34 h 52"/>
                  <a:gd name="T56" fmla="*/ 25 w 29"/>
                  <a:gd name="T57" fmla="*/ 34 h 52"/>
                  <a:gd name="T58" fmla="*/ 24 w 29"/>
                  <a:gd name="T59" fmla="*/ 43 h 52"/>
                  <a:gd name="T60" fmla="*/ 21 w 29"/>
                  <a:gd name="T61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9" h="52">
                    <a:moveTo>
                      <a:pt x="7" y="52"/>
                    </a:moveTo>
                    <a:lnTo>
                      <a:pt x="7" y="52"/>
                    </a:lnTo>
                    <a:lnTo>
                      <a:pt x="5" y="43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3" y="31"/>
                    </a:lnTo>
                    <a:lnTo>
                      <a:pt x="2" y="29"/>
                    </a:lnTo>
                    <a:lnTo>
                      <a:pt x="2" y="29"/>
                    </a:lnTo>
                    <a:lnTo>
                      <a:pt x="0" y="20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9" y="0"/>
                    </a:lnTo>
                    <a:lnTo>
                      <a:pt x="24" y="1"/>
                    </a:lnTo>
                    <a:lnTo>
                      <a:pt x="28" y="3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9" y="12"/>
                    </a:lnTo>
                    <a:lnTo>
                      <a:pt x="29" y="20"/>
                    </a:lnTo>
                    <a:lnTo>
                      <a:pt x="28" y="29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5" y="34"/>
                    </a:lnTo>
                    <a:lnTo>
                      <a:pt x="25" y="34"/>
                    </a:lnTo>
                    <a:lnTo>
                      <a:pt x="24" y="43"/>
                    </a:lnTo>
                    <a:lnTo>
                      <a:pt x="21" y="5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6" name="Freeform 307"/>
              <p:cNvSpPr>
                <a:spLocks/>
              </p:cNvSpPr>
              <p:nvPr/>
            </p:nvSpPr>
            <p:spPr bwMode="auto">
              <a:xfrm>
                <a:off x="3760" y="2429"/>
                <a:ext cx="37" cy="48"/>
              </a:xfrm>
              <a:custGeom>
                <a:avLst/>
                <a:gdLst>
                  <a:gd name="T0" fmla="*/ 37 w 37"/>
                  <a:gd name="T1" fmla="*/ 48 h 48"/>
                  <a:gd name="T2" fmla="*/ 37 w 37"/>
                  <a:gd name="T3" fmla="*/ 0 h 48"/>
                  <a:gd name="T4" fmla="*/ 0 w 37"/>
                  <a:gd name="T5" fmla="*/ 0 h 48"/>
                  <a:gd name="T6" fmla="*/ 0 w 37"/>
                  <a:gd name="T7" fmla="*/ 1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48">
                    <a:moveTo>
                      <a:pt x="37" y="48"/>
                    </a:moveTo>
                    <a:lnTo>
                      <a:pt x="37" y="0"/>
                    </a:lnTo>
                    <a:lnTo>
                      <a:pt x="0" y="0"/>
                    </a:lnTo>
                    <a:lnTo>
                      <a:pt x="0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7" name="Freeform 308"/>
              <p:cNvSpPr>
                <a:spLocks/>
              </p:cNvSpPr>
              <p:nvPr/>
            </p:nvSpPr>
            <p:spPr bwMode="auto">
              <a:xfrm>
                <a:off x="357" y="356"/>
                <a:ext cx="212" cy="175"/>
              </a:xfrm>
              <a:custGeom>
                <a:avLst/>
                <a:gdLst>
                  <a:gd name="T0" fmla="*/ 75 w 212"/>
                  <a:gd name="T1" fmla="*/ 148 h 175"/>
                  <a:gd name="T2" fmla="*/ 41 w 212"/>
                  <a:gd name="T3" fmla="*/ 144 h 175"/>
                  <a:gd name="T4" fmla="*/ 35 w 212"/>
                  <a:gd name="T5" fmla="*/ 140 h 175"/>
                  <a:gd name="T6" fmla="*/ 32 w 212"/>
                  <a:gd name="T7" fmla="*/ 120 h 175"/>
                  <a:gd name="T8" fmla="*/ 40 w 212"/>
                  <a:gd name="T9" fmla="*/ 115 h 175"/>
                  <a:gd name="T10" fmla="*/ 40 w 212"/>
                  <a:gd name="T11" fmla="*/ 109 h 175"/>
                  <a:gd name="T12" fmla="*/ 32 w 212"/>
                  <a:gd name="T13" fmla="*/ 105 h 175"/>
                  <a:gd name="T14" fmla="*/ 6 w 212"/>
                  <a:gd name="T15" fmla="*/ 105 h 175"/>
                  <a:gd name="T16" fmla="*/ 0 w 212"/>
                  <a:gd name="T17" fmla="*/ 112 h 175"/>
                  <a:gd name="T18" fmla="*/ 4 w 212"/>
                  <a:gd name="T19" fmla="*/ 118 h 175"/>
                  <a:gd name="T20" fmla="*/ 19 w 212"/>
                  <a:gd name="T21" fmla="*/ 120 h 175"/>
                  <a:gd name="T22" fmla="*/ 25 w 212"/>
                  <a:gd name="T23" fmla="*/ 142 h 175"/>
                  <a:gd name="T24" fmla="*/ 32 w 212"/>
                  <a:gd name="T25" fmla="*/ 151 h 175"/>
                  <a:gd name="T26" fmla="*/ 34 w 212"/>
                  <a:gd name="T27" fmla="*/ 155 h 175"/>
                  <a:gd name="T28" fmla="*/ 33 w 212"/>
                  <a:gd name="T29" fmla="*/ 162 h 175"/>
                  <a:gd name="T30" fmla="*/ 40 w 212"/>
                  <a:gd name="T31" fmla="*/ 168 h 175"/>
                  <a:gd name="T32" fmla="*/ 72 w 212"/>
                  <a:gd name="T33" fmla="*/ 173 h 175"/>
                  <a:gd name="T34" fmla="*/ 123 w 212"/>
                  <a:gd name="T35" fmla="*/ 174 h 175"/>
                  <a:gd name="T36" fmla="*/ 173 w 212"/>
                  <a:gd name="T37" fmla="*/ 168 h 175"/>
                  <a:gd name="T38" fmla="*/ 178 w 212"/>
                  <a:gd name="T39" fmla="*/ 165 h 175"/>
                  <a:gd name="T40" fmla="*/ 179 w 212"/>
                  <a:gd name="T41" fmla="*/ 158 h 175"/>
                  <a:gd name="T42" fmla="*/ 176 w 212"/>
                  <a:gd name="T43" fmla="*/ 153 h 175"/>
                  <a:gd name="T44" fmla="*/ 187 w 212"/>
                  <a:gd name="T45" fmla="*/ 146 h 175"/>
                  <a:gd name="T46" fmla="*/ 194 w 212"/>
                  <a:gd name="T47" fmla="*/ 120 h 175"/>
                  <a:gd name="T48" fmla="*/ 207 w 212"/>
                  <a:gd name="T49" fmla="*/ 119 h 175"/>
                  <a:gd name="T50" fmla="*/ 212 w 212"/>
                  <a:gd name="T51" fmla="*/ 112 h 175"/>
                  <a:gd name="T52" fmla="*/ 210 w 212"/>
                  <a:gd name="T53" fmla="*/ 107 h 175"/>
                  <a:gd name="T54" fmla="*/ 181 w 212"/>
                  <a:gd name="T55" fmla="*/ 105 h 175"/>
                  <a:gd name="T56" fmla="*/ 175 w 212"/>
                  <a:gd name="T57" fmla="*/ 107 h 175"/>
                  <a:gd name="T58" fmla="*/ 173 w 212"/>
                  <a:gd name="T59" fmla="*/ 112 h 175"/>
                  <a:gd name="T60" fmla="*/ 178 w 212"/>
                  <a:gd name="T61" fmla="*/ 119 h 175"/>
                  <a:gd name="T62" fmla="*/ 182 w 212"/>
                  <a:gd name="T63" fmla="*/ 120 h 175"/>
                  <a:gd name="T64" fmla="*/ 176 w 212"/>
                  <a:gd name="T65" fmla="*/ 142 h 175"/>
                  <a:gd name="T66" fmla="*/ 158 w 212"/>
                  <a:gd name="T67" fmla="*/ 143 h 175"/>
                  <a:gd name="T68" fmla="*/ 161 w 212"/>
                  <a:gd name="T69" fmla="*/ 122 h 175"/>
                  <a:gd name="T70" fmla="*/ 174 w 212"/>
                  <a:gd name="T71" fmla="*/ 76 h 175"/>
                  <a:gd name="T72" fmla="*/ 176 w 212"/>
                  <a:gd name="T73" fmla="*/ 49 h 175"/>
                  <a:gd name="T74" fmla="*/ 173 w 212"/>
                  <a:gd name="T75" fmla="*/ 29 h 175"/>
                  <a:gd name="T76" fmla="*/ 163 w 212"/>
                  <a:gd name="T77" fmla="*/ 14 h 175"/>
                  <a:gd name="T78" fmla="*/ 145 w 212"/>
                  <a:gd name="T79" fmla="*/ 5 h 175"/>
                  <a:gd name="T80" fmla="*/ 118 w 212"/>
                  <a:gd name="T81" fmla="*/ 0 h 175"/>
                  <a:gd name="T82" fmla="*/ 95 w 212"/>
                  <a:gd name="T83" fmla="*/ 1 h 175"/>
                  <a:gd name="T84" fmla="*/ 67 w 212"/>
                  <a:gd name="T85" fmla="*/ 5 h 175"/>
                  <a:gd name="T86" fmla="*/ 50 w 212"/>
                  <a:gd name="T87" fmla="*/ 16 h 175"/>
                  <a:gd name="T88" fmla="*/ 41 w 212"/>
                  <a:gd name="T89" fmla="*/ 31 h 175"/>
                  <a:gd name="T90" fmla="*/ 37 w 212"/>
                  <a:gd name="T91" fmla="*/ 59 h 175"/>
                  <a:gd name="T92" fmla="*/ 43 w 212"/>
                  <a:gd name="T93" fmla="*/ 91 h 175"/>
                  <a:gd name="T94" fmla="*/ 55 w 212"/>
                  <a:gd name="T95" fmla="*/ 139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12" h="175">
                    <a:moveTo>
                      <a:pt x="95" y="149"/>
                    </a:moveTo>
                    <a:lnTo>
                      <a:pt x="95" y="149"/>
                    </a:lnTo>
                    <a:lnTo>
                      <a:pt x="75" y="148"/>
                    </a:lnTo>
                    <a:lnTo>
                      <a:pt x="59" y="146"/>
                    </a:lnTo>
                    <a:lnTo>
                      <a:pt x="41" y="144"/>
                    </a:lnTo>
                    <a:lnTo>
                      <a:pt x="41" y="144"/>
                    </a:lnTo>
                    <a:lnTo>
                      <a:pt x="37" y="142"/>
                    </a:lnTo>
                    <a:lnTo>
                      <a:pt x="35" y="140"/>
                    </a:lnTo>
                    <a:lnTo>
                      <a:pt x="35" y="140"/>
                    </a:lnTo>
                    <a:lnTo>
                      <a:pt x="30" y="120"/>
                    </a:lnTo>
                    <a:lnTo>
                      <a:pt x="32" y="120"/>
                    </a:lnTo>
                    <a:lnTo>
                      <a:pt x="32" y="120"/>
                    </a:lnTo>
                    <a:lnTo>
                      <a:pt x="35" y="119"/>
                    </a:lnTo>
                    <a:lnTo>
                      <a:pt x="37" y="118"/>
                    </a:lnTo>
                    <a:lnTo>
                      <a:pt x="40" y="115"/>
                    </a:lnTo>
                    <a:lnTo>
                      <a:pt x="40" y="112"/>
                    </a:lnTo>
                    <a:lnTo>
                      <a:pt x="40" y="112"/>
                    </a:lnTo>
                    <a:lnTo>
                      <a:pt x="40" y="109"/>
                    </a:lnTo>
                    <a:lnTo>
                      <a:pt x="37" y="107"/>
                    </a:lnTo>
                    <a:lnTo>
                      <a:pt x="35" y="105"/>
                    </a:lnTo>
                    <a:lnTo>
                      <a:pt x="32" y="105"/>
                    </a:lnTo>
                    <a:lnTo>
                      <a:pt x="9" y="105"/>
                    </a:lnTo>
                    <a:lnTo>
                      <a:pt x="9" y="105"/>
                    </a:lnTo>
                    <a:lnTo>
                      <a:pt x="6" y="105"/>
                    </a:lnTo>
                    <a:lnTo>
                      <a:pt x="4" y="107"/>
                    </a:lnTo>
                    <a:lnTo>
                      <a:pt x="1" y="109"/>
                    </a:lnTo>
                    <a:lnTo>
                      <a:pt x="0" y="112"/>
                    </a:lnTo>
                    <a:lnTo>
                      <a:pt x="0" y="112"/>
                    </a:lnTo>
                    <a:lnTo>
                      <a:pt x="1" y="115"/>
                    </a:lnTo>
                    <a:lnTo>
                      <a:pt x="4" y="118"/>
                    </a:lnTo>
                    <a:lnTo>
                      <a:pt x="6" y="119"/>
                    </a:lnTo>
                    <a:lnTo>
                      <a:pt x="9" y="120"/>
                    </a:lnTo>
                    <a:lnTo>
                      <a:pt x="19" y="120"/>
                    </a:lnTo>
                    <a:lnTo>
                      <a:pt x="19" y="120"/>
                    </a:lnTo>
                    <a:lnTo>
                      <a:pt x="25" y="142"/>
                    </a:lnTo>
                    <a:lnTo>
                      <a:pt x="25" y="142"/>
                    </a:lnTo>
                    <a:lnTo>
                      <a:pt x="26" y="146"/>
                    </a:lnTo>
                    <a:lnTo>
                      <a:pt x="29" y="149"/>
                    </a:lnTo>
                    <a:lnTo>
                      <a:pt x="32" y="151"/>
                    </a:lnTo>
                    <a:lnTo>
                      <a:pt x="37" y="153"/>
                    </a:lnTo>
                    <a:lnTo>
                      <a:pt x="37" y="153"/>
                    </a:lnTo>
                    <a:lnTo>
                      <a:pt x="34" y="155"/>
                    </a:lnTo>
                    <a:lnTo>
                      <a:pt x="33" y="158"/>
                    </a:lnTo>
                    <a:lnTo>
                      <a:pt x="33" y="158"/>
                    </a:lnTo>
                    <a:lnTo>
                      <a:pt x="33" y="162"/>
                    </a:lnTo>
                    <a:lnTo>
                      <a:pt x="34" y="165"/>
                    </a:lnTo>
                    <a:lnTo>
                      <a:pt x="37" y="167"/>
                    </a:lnTo>
                    <a:lnTo>
                      <a:pt x="40" y="168"/>
                    </a:lnTo>
                    <a:lnTo>
                      <a:pt x="40" y="168"/>
                    </a:lnTo>
                    <a:lnTo>
                      <a:pt x="56" y="171"/>
                    </a:lnTo>
                    <a:lnTo>
                      <a:pt x="72" y="173"/>
                    </a:lnTo>
                    <a:lnTo>
                      <a:pt x="90" y="174"/>
                    </a:lnTo>
                    <a:lnTo>
                      <a:pt x="106" y="175"/>
                    </a:lnTo>
                    <a:lnTo>
                      <a:pt x="123" y="174"/>
                    </a:lnTo>
                    <a:lnTo>
                      <a:pt x="140" y="173"/>
                    </a:lnTo>
                    <a:lnTo>
                      <a:pt x="157" y="171"/>
                    </a:lnTo>
                    <a:lnTo>
                      <a:pt x="173" y="168"/>
                    </a:lnTo>
                    <a:lnTo>
                      <a:pt x="173" y="168"/>
                    </a:lnTo>
                    <a:lnTo>
                      <a:pt x="176" y="167"/>
                    </a:lnTo>
                    <a:lnTo>
                      <a:pt x="178" y="165"/>
                    </a:lnTo>
                    <a:lnTo>
                      <a:pt x="179" y="162"/>
                    </a:lnTo>
                    <a:lnTo>
                      <a:pt x="179" y="158"/>
                    </a:lnTo>
                    <a:lnTo>
                      <a:pt x="179" y="158"/>
                    </a:lnTo>
                    <a:lnTo>
                      <a:pt x="178" y="156"/>
                    </a:lnTo>
                    <a:lnTo>
                      <a:pt x="176" y="153"/>
                    </a:lnTo>
                    <a:lnTo>
                      <a:pt x="176" y="153"/>
                    </a:lnTo>
                    <a:lnTo>
                      <a:pt x="180" y="151"/>
                    </a:lnTo>
                    <a:lnTo>
                      <a:pt x="185" y="149"/>
                    </a:lnTo>
                    <a:lnTo>
                      <a:pt x="187" y="146"/>
                    </a:lnTo>
                    <a:lnTo>
                      <a:pt x="189" y="142"/>
                    </a:lnTo>
                    <a:lnTo>
                      <a:pt x="189" y="142"/>
                    </a:lnTo>
                    <a:lnTo>
                      <a:pt x="194" y="120"/>
                    </a:lnTo>
                    <a:lnTo>
                      <a:pt x="204" y="120"/>
                    </a:lnTo>
                    <a:lnTo>
                      <a:pt x="204" y="120"/>
                    </a:lnTo>
                    <a:lnTo>
                      <a:pt x="207" y="119"/>
                    </a:lnTo>
                    <a:lnTo>
                      <a:pt x="210" y="118"/>
                    </a:lnTo>
                    <a:lnTo>
                      <a:pt x="211" y="115"/>
                    </a:lnTo>
                    <a:lnTo>
                      <a:pt x="212" y="112"/>
                    </a:lnTo>
                    <a:lnTo>
                      <a:pt x="212" y="112"/>
                    </a:lnTo>
                    <a:lnTo>
                      <a:pt x="211" y="109"/>
                    </a:lnTo>
                    <a:lnTo>
                      <a:pt x="210" y="107"/>
                    </a:lnTo>
                    <a:lnTo>
                      <a:pt x="207" y="105"/>
                    </a:lnTo>
                    <a:lnTo>
                      <a:pt x="204" y="105"/>
                    </a:lnTo>
                    <a:lnTo>
                      <a:pt x="181" y="105"/>
                    </a:lnTo>
                    <a:lnTo>
                      <a:pt x="181" y="105"/>
                    </a:lnTo>
                    <a:lnTo>
                      <a:pt x="178" y="105"/>
                    </a:lnTo>
                    <a:lnTo>
                      <a:pt x="175" y="107"/>
                    </a:lnTo>
                    <a:lnTo>
                      <a:pt x="174" y="109"/>
                    </a:lnTo>
                    <a:lnTo>
                      <a:pt x="173" y="112"/>
                    </a:lnTo>
                    <a:lnTo>
                      <a:pt x="173" y="112"/>
                    </a:lnTo>
                    <a:lnTo>
                      <a:pt x="174" y="115"/>
                    </a:lnTo>
                    <a:lnTo>
                      <a:pt x="175" y="118"/>
                    </a:lnTo>
                    <a:lnTo>
                      <a:pt x="178" y="119"/>
                    </a:lnTo>
                    <a:lnTo>
                      <a:pt x="181" y="120"/>
                    </a:lnTo>
                    <a:lnTo>
                      <a:pt x="182" y="120"/>
                    </a:lnTo>
                    <a:lnTo>
                      <a:pt x="182" y="120"/>
                    </a:lnTo>
                    <a:lnTo>
                      <a:pt x="177" y="140"/>
                    </a:lnTo>
                    <a:lnTo>
                      <a:pt x="177" y="140"/>
                    </a:lnTo>
                    <a:lnTo>
                      <a:pt x="176" y="142"/>
                    </a:lnTo>
                    <a:lnTo>
                      <a:pt x="172" y="144"/>
                    </a:lnTo>
                    <a:lnTo>
                      <a:pt x="172" y="144"/>
                    </a:lnTo>
                    <a:lnTo>
                      <a:pt x="158" y="143"/>
                    </a:lnTo>
                    <a:lnTo>
                      <a:pt x="158" y="143"/>
                    </a:lnTo>
                    <a:lnTo>
                      <a:pt x="159" y="133"/>
                    </a:lnTo>
                    <a:lnTo>
                      <a:pt x="161" y="122"/>
                    </a:lnTo>
                    <a:lnTo>
                      <a:pt x="165" y="106"/>
                    </a:lnTo>
                    <a:lnTo>
                      <a:pt x="170" y="91"/>
                    </a:lnTo>
                    <a:lnTo>
                      <a:pt x="174" y="76"/>
                    </a:lnTo>
                    <a:lnTo>
                      <a:pt x="174" y="76"/>
                    </a:lnTo>
                    <a:lnTo>
                      <a:pt x="176" y="58"/>
                    </a:lnTo>
                    <a:lnTo>
                      <a:pt x="176" y="49"/>
                    </a:lnTo>
                    <a:lnTo>
                      <a:pt x="175" y="42"/>
                    </a:lnTo>
                    <a:lnTo>
                      <a:pt x="174" y="35"/>
                    </a:lnTo>
                    <a:lnTo>
                      <a:pt x="173" y="29"/>
                    </a:lnTo>
                    <a:lnTo>
                      <a:pt x="170" y="24"/>
                    </a:lnTo>
                    <a:lnTo>
                      <a:pt x="167" y="19"/>
                    </a:lnTo>
                    <a:lnTo>
                      <a:pt x="163" y="14"/>
                    </a:lnTo>
                    <a:lnTo>
                      <a:pt x="158" y="10"/>
                    </a:lnTo>
                    <a:lnTo>
                      <a:pt x="152" y="7"/>
                    </a:lnTo>
                    <a:lnTo>
                      <a:pt x="145" y="5"/>
                    </a:lnTo>
                    <a:lnTo>
                      <a:pt x="137" y="3"/>
                    </a:lnTo>
                    <a:lnTo>
                      <a:pt x="128" y="1"/>
                    </a:lnTo>
                    <a:lnTo>
                      <a:pt x="11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95" y="1"/>
                    </a:lnTo>
                    <a:lnTo>
                      <a:pt x="85" y="1"/>
                    </a:lnTo>
                    <a:lnTo>
                      <a:pt x="75" y="3"/>
                    </a:lnTo>
                    <a:lnTo>
                      <a:pt x="67" y="5"/>
                    </a:lnTo>
                    <a:lnTo>
                      <a:pt x="61" y="8"/>
                    </a:lnTo>
                    <a:lnTo>
                      <a:pt x="55" y="11"/>
                    </a:lnTo>
                    <a:lnTo>
                      <a:pt x="50" y="16"/>
                    </a:lnTo>
                    <a:lnTo>
                      <a:pt x="46" y="21"/>
                    </a:lnTo>
                    <a:lnTo>
                      <a:pt x="43" y="25"/>
                    </a:lnTo>
                    <a:lnTo>
                      <a:pt x="41" y="31"/>
                    </a:lnTo>
                    <a:lnTo>
                      <a:pt x="38" y="37"/>
                    </a:lnTo>
                    <a:lnTo>
                      <a:pt x="37" y="44"/>
                    </a:lnTo>
                    <a:lnTo>
                      <a:pt x="37" y="59"/>
                    </a:lnTo>
                    <a:lnTo>
                      <a:pt x="40" y="76"/>
                    </a:lnTo>
                    <a:lnTo>
                      <a:pt x="40" y="76"/>
                    </a:lnTo>
                    <a:lnTo>
                      <a:pt x="43" y="91"/>
                    </a:lnTo>
                    <a:lnTo>
                      <a:pt x="47" y="105"/>
                    </a:lnTo>
                    <a:lnTo>
                      <a:pt x="52" y="120"/>
                    </a:lnTo>
                    <a:lnTo>
                      <a:pt x="55" y="1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8" name="Freeform 309"/>
              <p:cNvSpPr>
                <a:spLocks/>
              </p:cNvSpPr>
              <p:nvPr/>
            </p:nvSpPr>
            <p:spPr bwMode="auto">
              <a:xfrm>
                <a:off x="378" y="537"/>
                <a:ext cx="172" cy="76"/>
              </a:xfrm>
              <a:custGeom>
                <a:avLst/>
                <a:gdLst>
                  <a:gd name="T0" fmla="*/ 172 w 172"/>
                  <a:gd name="T1" fmla="*/ 76 h 76"/>
                  <a:gd name="T2" fmla="*/ 172 w 172"/>
                  <a:gd name="T3" fmla="*/ 47 h 76"/>
                  <a:gd name="T4" fmla="*/ 166 w 172"/>
                  <a:gd name="T5" fmla="*/ 47 h 76"/>
                  <a:gd name="T6" fmla="*/ 166 w 172"/>
                  <a:gd name="T7" fmla="*/ 47 h 76"/>
                  <a:gd name="T8" fmla="*/ 157 w 172"/>
                  <a:gd name="T9" fmla="*/ 41 h 76"/>
                  <a:gd name="T10" fmla="*/ 143 w 172"/>
                  <a:gd name="T11" fmla="*/ 32 h 76"/>
                  <a:gd name="T12" fmla="*/ 134 w 172"/>
                  <a:gd name="T13" fmla="*/ 28 h 76"/>
                  <a:gd name="T14" fmla="*/ 123 w 172"/>
                  <a:gd name="T15" fmla="*/ 24 h 76"/>
                  <a:gd name="T16" fmla="*/ 112 w 172"/>
                  <a:gd name="T17" fmla="*/ 21 h 76"/>
                  <a:gd name="T18" fmla="*/ 101 w 172"/>
                  <a:gd name="T19" fmla="*/ 19 h 76"/>
                  <a:gd name="T20" fmla="*/ 101 w 172"/>
                  <a:gd name="T21" fmla="*/ 19 h 76"/>
                  <a:gd name="T22" fmla="*/ 101 w 172"/>
                  <a:gd name="T23" fmla="*/ 18 h 76"/>
                  <a:gd name="T24" fmla="*/ 101 w 172"/>
                  <a:gd name="T25" fmla="*/ 18 h 76"/>
                  <a:gd name="T26" fmla="*/ 100 w 172"/>
                  <a:gd name="T27" fmla="*/ 13 h 76"/>
                  <a:gd name="T28" fmla="*/ 98 w 172"/>
                  <a:gd name="T29" fmla="*/ 9 h 76"/>
                  <a:gd name="T30" fmla="*/ 96 w 172"/>
                  <a:gd name="T31" fmla="*/ 6 h 76"/>
                  <a:gd name="T32" fmla="*/ 92 w 172"/>
                  <a:gd name="T33" fmla="*/ 4 h 76"/>
                  <a:gd name="T34" fmla="*/ 92 w 172"/>
                  <a:gd name="T35" fmla="*/ 0 h 76"/>
                  <a:gd name="T36" fmla="*/ 79 w 172"/>
                  <a:gd name="T37" fmla="*/ 0 h 76"/>
                  <a:gd name="T38" fmla="*/ 79 w 172"/>
                  <a:gd name="T39" fmla="*/ 4 h 76"/>
                  <a:gd name="T40" fmla="*/ 79 w 172"/>
                  <a:gd name="T41" fmla="*/ 4 h 76"/>
                  <a:gd name="T42" fmla="*/ 77 w 172"/>
                  <a:gd name="T43" fmla="*/ 6 h 76"/>
                  <a:gd name="T44" fmla="*/ 74 w 172"/>
                  <a:gd name="T45" fmla="*/ 8 h 76"/>
                  <a:gd name="T46" fmla="*/ 73 w 172"/>
                  <a:gd name="T47" fmla="*/ 10 h 76"/>
                  <a:gd name="T48" fmla="*/ 71 w 172"/>
                  <a:gd name="T49" fmla="*/ 13 h 76"/>
                  <a:gd name="T50" fmla="*/ 71 w 172"/>
                  <a:gd name="T51" fmla="*/ 13 h 76"/>
                  <a:gd name="T52" fmla="*/ 78 w 172"/>
                  <a:gd name="T53" fmla="*/ 13 h 76"/>
                  <a:gd name="T54" fmla="*/ 78 w 172"/>
                  <a:gd name="T55" fmla="*/ 13 h 76"/>
                  <a:gd name="T56" fmla="*/ 80 w 172"/>
                  <a:gd name="T57" fmla="*/ 13 h 76"/>
                  <a:gd name="T58" fmla="*/ 80 w 172"/>
                  <a:gd name="T59" fmla="*/ 16 h 76"/>
                  <a:gd name="T60" fmla="*/ 80 w 172"/>
                  <a:gd name="T61" fmla="*/ 16 h 76"/>
                  <a:gd name="T62" fmla="*/ 80 w 172"/>
                  <a:gd name="T63" fmla="*/ 18 h 76"/>
                  <a:gd name="T64" fmla="*/ 78 w 172"/>
                  <a:gd name="T65" fmla="*/ 19 h 76"/>
                  <a:gd name="T66" fmla="*/ 78 w 172"/>
                  <a:gd name="T67" fmla="*/ 19 h 76"/>
                  <a:gd name="T68" fmla="*/ 70 w 172"/>
                  <a:gd name="T69" fmla="*/ 19 h 76"/>
                  <a:gd name="T70" fmla="*/ 70 w 172"/>
                  <a:gd name="T71" fmla="*/ 19 h 76"/>
                  <a:gd name="T72" fmla="*/ 59 w 172"/>
                  <a:gd name="T73" fmla="*/ 21 h 76"/>
                  <a:gd name="T74" fmla="*/ 48 w 172"/>
                  <a:gd name="T75" fmla="*/ 24 h 76"/>
                  <a:gd name="T76" fmla="*/ 38 w 172"/>
                  <a:gd name="T77" fmla="*/ 28 h 76"/>
                  <a:gd name="T78" fmla="*/ 29 w 172"/>
                  <a:gd name="T79" fmla="*/ 32 h 76"/>
                  <a:gd name="T80" fmla="*/ 13 w 172"/>
                  <a:gd name="T81" fmla="*/ 41 h 76"/>
                  <a:gd name="T82" fmla="*/ 6 w 172"/>
                  <a:gd name="T83" fmla="*/ 47 h 76"/>
                  <a:gd name="T84" fmla="*/ 0 w 172"/>
                  <a:gd name="T85" fmla="*/ 47 h 76"/>
                  <a:gd name="T86" fmla="*/ 0 w 172"/>
                  <a:gd name="T87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72" h="76">
                    <a:moveTo>
                      <a:pt x="172" y="76"/>
                    </a:moveTo>
                    <a:lnTo>
                      <a:pt x="172" y="47"/>
                    </a:lnTo>
                    <a:lnTo>
                      <a:pt x="166" y="47"/>
                    </a:lnTo>
                    <a:lnTo>
                      <a:pt x="166" y="47"/>
                    </a:lnTo>
                    <a:lnTo>
                      <a:pt x="157" y="41"/>
                    </a:lnTo>
                    <a:lnTo>
                      <a:pt x="143" y="32"/>
                    </a:lnTo>
                    <a:lnTo>
                      <a:pt x="134" y="28"/>
                    </a:lnTo>
                    <a:lnTo>
                      <a:pt x="123" y="24"/>
                    </a:lnTo>
                    <a:lnTo>
                      <a:pt x="112" y="21"/>
                    </a:lnTo>
                    <a:lnTo>
                      <a:pt x="101" y="19"/>
                    </a:lnTo>
                    <a:lnTo>
                      <a:pt x="101" y="19"/>
                    </a:lnTo>
                    <a:lnTo>
                      <a:pt x="101" y="18"/>
                    </a:lnTo>
                    <a:lnTo>
                      <a:pt x="101" y="18"/>
                    </a:lnTo>
                    <a:lnTo>
                      <a:pt x="100" y="13"/>
                    </a:lnTo>
                    <a:lnTo>
                      <a:pt x="98" y="9"/>
                    </a:lnTo>
                    <a:lnTo>
                      <a:pt x="96" y="6"/>
                    </a:lnTo>
                    <a:lnTo>
                      <a:pt x="92" y="4"/>
                    </a:lnTo>
                    <a:lnTo>
                      <a:pt x="92" y="0"/>
                    </a:lnTo>
                    <a:lnTo>
                      <a:pt x="79" y="0"/>
                    </a:lnTo>
                    <a:lnTo>
                      <a:pt x="79" y="4"/>
                    </a:lnTo>
                    <a:lnTo>
                      <a:pt x="79" y="4"/>
                    </a:lnTo>
                    <a:lnTo>
                      <a:pt x="77" y="6"/>
                    </a:lnTo>
                    <a:lnTo>
                      <a:pt x="74" y="8"/>
                    </a:lnTo>
                    <a:lnTo>
                      <a:pt x="73" y="10"/>
                    </a:lnTo>
                    <a:lnTo>
                      <a:pt x="71" y="13"/>
                    </a:lnTo>
                    <a:lnTo>
                      <a:pt x="71" y="13"/>
                    </a:lnTo>
                    <a:lnTo>
                      <a:pt x="78" y="13"/>
                    </a:lnTo>
                    <a:lnTo>
                      <a:pt x="78" y="13"/>
                    </a:lnTo>
                    <a:lnTo>
                      <a:pt x="80" y="13"/>
                    </a:lnTo>
                    <a:lnTo>
                      <a:pt x="80" y="16"/>
                    </a:lnTo>
                    <a:lnTo>
                      <a:pt x="80" y="16"/>
                    </a:lnTo>
                    <a:lnTo>
                      <a:pt x="80" y="18"/>
                    </a:lnTo>
                    <a:lnTo>
                      <a:pt x="78" y="19"/>
                    </a:lnTo>
                    <a:lnTo>
                      <a:pt x="78" y="19"/>
                    </a:lnTo>
                    <a:lnTo>
                      <a:pt x="70" y="19"/>
                    </a:lnTo>
                    <a:lnTo>
                      <a:pt x="70" y="19"/>
                    </a:lnTo>
                    <a:lnTo>
                      <a:pt x="59" y="21"/>
                    </a:lnTo>
                    <a:lnTo>
                      <a:pt x="48" y="24"/>
                    </a:lnTo>
                    <a:lnTo>
                      <a:pt x="38" y="28"/>
                    </a:lnTo>
                    <a:lnTo>
                      <a:pt x="29" y="32"/>
                    </a:lnTo>
                    <a:lnTo>
                      <a:pt x="13" y="41"/>
                    </a:lnTo>
                    <a:lnTo>
                      <a:pt x="6" y="47"/>
                    </a:lnTo>
                    <a:lnTo>
                      <a:pt x="0" y="47"/>
                    </a:lnTo>
                    <a:lnTo>
                      <a:pt x="0" y="7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9" name="Freeform 310"/>
              <p:cNvSpPr>
                <a:spLocks/>
              </p:cNvSpPr>
              <p:nvPr/>
            </p:nvSpPr>
            <p:spPr bwMode="auto">
              <a:xfrm>
                <a:off x="470" y="572"/>
                <a:ext cx="60" cy="41"/>
              </a:xfrm>
              <a:custGeom>
                <a:avLst/>
                <a:gdLst>
                  <a:gd name="T0" fmla="*/ 3 w 60"/>
                  <a:gd name="T1" fmla="*/ 41 h 41"/>
                  <a:gd name="T2" fmla="*/ 3 w 60"/>
                  <a:gd name="T3" fmla="*/ 12 h 41"/>
                  <a:gd name="T4" fmla="*/ 0 w 60"/>
                  <a:gd name="T5" fmla="*/ 12 h 41"/>
                  <a:gd name="T6" fmla="*/ 0 w 60"/>
                  <a:gd name="T7" fmla="*/ 0 h 41"/>
                  <a:gd name="T8" fmla="*/ 0 w 60"/>
                  <a:gd name="T9" fmla="*/ 0 h 41"/>
                  <a:gd name="T10" fmla="*/ 1 w 60"/>
                  <a:gd name="T11" fmla="*/ 0 h 41"/>
                  <a:gd name="T12" fmla="*/ 1 w 60"/>
                  <a:gd name="T13" fmla="*/ 0 h 41"/>
                  <a:gd name="T14" fmla="*/ 12 w 60"/>
                  <a:gd name="T15" fmla="*/ 1 h 41"/>
                  <a:gd name="T16" fmla="*/ 22 w 60"/>
                  <a:gd name="T17" fmla="*/ 2 h 41"/>
                  <a:gd name="T18" fmla="*/ 31 w 60"/>
                  <a:gd name="T19" fmla="*/ 3 h 41"/>
                  <a:gd name="T20" fmla="*/ 39 w 60"/>
                  <a:gd name="T21" fmla="*/ 5 h 41"/>
                  <a:gd name="T22" fmla="*/ 51 w 60"/>
                  <a:gd name="T23" fmla="*/ 9 h 41"/>
                  <a:gd name="T24" fmla="*/ 60 w 60"/>
                  <a:gd name="T25" fmla="*/ 14 h 41"/>
                  <a:gd name="T26" fmla="*/ 60 w 60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0" h="41">
                    <a:moveTo>
                      <a:pt x="3" y="41"/>
                    </a:moveTo>
                    <a:lnTo>
                      <a:pt x="3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2" y="1"/>
                    </a:lnTo>
                    <a:lnTo>
                      <a:pt x="22" y="2"/>
                    </a:lnTo>
                    <a:lnTo>
                      <a:pt x="31" y="3"/>
                    </a:lnTo>
                    <a:lnTo>
                      <a:pt x="39" y="5"/>
                    </a:lnTo>
                    <a:lnTo>
                      <a:pt x="51" y="9"/>
                    </a:lnTo>
                    <a:lnTo>
                      <a:pt x="60" y="14"/>
                    </a:lnTo>
                    <a:lnTo>
                      <a:pt x="60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0" name="Freeform 311"/>
              <p:cNvSpPr>
                <a:spLocks/>
              </p:cNvSpPr>
              <p:nvPr/>
            </p:nvSpPr>
            <p:spPr bwMode="auto">
              <a:xfrm>
                <a:off x="398" y="572"/>
                <a:ext cx="59" cy="41"/>
              </a:xfrm>
              <a:custGeom>
                <a:avLst/>
                <a:gdLst>
                  <a:gd name="T0" fmla="*/ 0 w 59"/>
                  <a:gd name="T1" fmla="*/ 41 h 41"/>
                  <a:gd name="T2" fmla="*/ 0 w 59"/>
                  <a:gd name="T3" fmla="*/ 14 h 41"/>
                  <a:gd name="T4" fmla="*/ 0 w 59"/>
                  <a:gd name="T5" fmla="*/ 14 h 41"/>
                  <a:gd name="T6" fmla="*/ 8 w 59"/>
                  <a:gd name="T7" fmla="*/ 9 h 41"/>
                  <a:gd name="T8" fmla="*/ 20 w 59"/>
                  <a:gd name="T9" fmla="*/ 5 h 41"/>
                  <a:gd name="T10" fmla="*/ 28 w 59"/>
                  <a:gd name="T11" fmla="*/ 3 h 41"/>
                  <a:gd name="T12" fmla="*/ 38 w 59"/>
                  <a:gd name="T13" fmla="*/ 2 h 41"/>
                  <a:gd name="T14" fmla="*/ 47 w 59"/>
                  <a:gd name="T15" fmla="*/ 1 h 41"/>
                  <a:gd name="T16" fmla="*/ 58 w 59"/>
                  <a:gd name="T17" fmla="*/ 0 h 41"/>
                  <a:gd name="T18" fmla="*/ 58 w 59"/>
                  <a:gd name="T19" fmla="*/ 0 h 41"/>
                  <a:gd name="T20" fmla="*/ 59 w 59"/>
                  <a:gd name="T21" fmla="*/ 0 h 41"/>
                  <a:gd name="T22" fmla="*/ 59 w 59"/>
                  <a:gd name="T23" fmla="*/ 12 h 41"/>
                  <a:gd name="T24" fmla="*/ 56 w 59"/>
                  <a:gd name="T25" fmla="*/ 12 h 41"/>
                  <a:gd name="T26" fmla="*/ 56 w 59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9" h="41">
                    <a:moveTo>
                      <a:pt x="0" y="41"/>
                    </a:moveTo>
                    <a:lnTo>
                      <a:pt x="0" y="14"/>
                    </a:lnTo>
                    <a:lnTo>
                      <a:pt x="0" y="14"/>
                    </a:lnTo>
                    <a:lnTo>
                      <a:pt x="8" y="9"/>
                    </a:lnTo>
                    <a:lnTo>
                      <a:pt x="20" y="5"/>
                    </a:lnTo>
                    <a:lnTo>
                      <a:pt x="28" y="3"/>
                    </a:lnTo>
                    <a:lnTo>
                      <a:pt x="38" y="2"/>
                    </a:lnTo>
                    <a:lnTo>
                      <a:pt x="47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9" y="0"/>
                    </a:lnTo>
                    <a:lnTo>
                      <a:pt x="59" y="12"/>
                    </a:lnTo>
                    <a:lnTo>
                      <a:pt x="56" y="12"/>
                    </a:lnTo>
                    <a:lnTo>
                      <a:pt x="56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1" name="Freeform 312"/>
              <p:cNvSpPr>
                <a:spLocks noEditPoints="1"/>
              </p:cNvSpPr>
              <p:nvPr/>
            </p:nvSpPr>
            <p:spPr bwMode="auto">
              <a:xfrm>
                <a:off x="463" y="1297"/>
                <a:ext cx="187" cy="91"/>
              </a:xfrm>
              <a:custGeom>
                <a:avLst/>
                <a:gdLst>
                  <a:gd name="T0" fmla="*/ 162 w 187"/>
                  <a:gd name="T1" fmla="*/ 23 h 91"/>
                  <a:gd name="T2" fmla="*/ 159 w 187"/>
                  <a:gd name="T3" fmla="*/ 27 h 91"/>
                  <a:gd name="T4" fmla="*/ 155 w 187"/>
                  <a:gd name="T5" fmla="*/ 30 h 91"/>
                  <a:gd name="T6" fmla="*/ 148 w 187"/>
                  <a:gd name="T7" fmla="*/ 26 h 91"/>
                  <a:gd name="T8" fmla="*/ 146 w 187"/>
                  <a:gd name="T9" fmla="*/ 23 h 91"/>
                  <a:gd name="T10" fmla="*/ 142 w 187"/>
                  <a:gd name="T11" fmla="*/ 24 h 91"/>
                  <a:gd name="T12" fmla="*/ 136 w 187"/>
                  <a:gd name="T13" fmla="*/ 32 h 91"/>
                  <a:gd name="T14" fmla="*/ 130 w 187"/>
                  <a:gd name="T15" fmla="*/ 34 h 91"/>
                  <a:gd name="T16" fmla="*/ 125 w 187"/>
                  <a:gd name="T17" fmla="*/ 28 h 91"/>
                  <a:gd name="T18" fmla="*/ 120 w 187"/>
                  <a:gd name="T19" fmla="*/ 23 h 91"/>
                  <a:gd name="T20" fmla="*/ 116 w 187"/>
                  <a:gd name="T21" fmla="*/ 25 h 91"/>
                  <a:gd name="T22" fmla="*/ 111 w 187"/>
                  <a:gd name="T23" fmla="*/ 29 h 91"/>
                  <a:gd name="T24" fmla="*/ 105 w 187"/>
                  <a:gd name="T25" fmla="*/ 27 h 91"/>
                  <a:gd name="T26" fmla="*/ 101 w 187"/>
                  <a:gd name="T27" fmla="*/ 23 h 91"/>
                  <a:gd name="T28" fmla="*/ 90 w 187"/>
                  <a:gd name="T29" fmla="*/ 23 h 91"/>
                  <a:gd name="T30" fmla="*/ 88 w 187"/>
                  <a:gd name="T31" fmla="*/ 21 h 91"/>
                  <a:gd name="T32" fmla="*/ 84 w 187"/>
                  <a:gd name="T33" fmla="*/ 16 h 91"/>
                  <a:gd name="T34" fmla="*/ 79 w 187"/>
                  <a:gd name="T35" fmla="*/ 14 h 91"/>
                  <a:gd name="T36" fmla="*/ 64 w 187"/>
                  <a:gd name="T37" fmla="*/ 3 h 91"/>
                  <a:gd name="T38" fmla="*/ 47 w 187"/>
                  <a:gd name="T39" fmla="*/ 0 h 91"/>
                  <a:gd name="T40" fmla="*/ 21 w 187"/>
                  <a:gd name="T41" fmla="*/ 7 h 91"/>
                  <a:gd name="T42" fmla="*/ 4 w 187"/>
                  <a:gd name="T43" fmla="*/ 28 h 91"/>
                  <a:gd name="T44" fmla="*/ 0 w 187"/>
                  <a:gd name="T45" fmla="*/ 45 h 91"/>
                  <a:gd name="T46" fmla="*/ 9 w 187"/>
                  <a:gd name="T47" fmla="*/ 71 h 91"/>
                  <a:gd name="T48" fmla="*/ 28 w 187"/>
                  <a:gd name="T49" fmla="*/ 88 h 91"/>
                  <a:gd name="T50" fmla="*/ 47 w 187"/>
                  <a:gd name="T51" fmla="*/ 91 h 91"/>
                  <a:gd name="T52" fmla="*/ 72 w 187"/>
                  <a:gd name="T53" fmla="*/ 82 h 91"/>
                  <a:gd name="T54" fmla="*/ 81 w 187"/>
                  <a:gd name="T55" fmla="*/ 76 h 91"/>
                  <a:gd name="T56" fmla="*/ 85 w 187"/>
                  <a:gd name="T57" fmla="*/ 74 h 91"/>
                  <a:gd name="T58" fmla="*/ 88 w 187"/>
                  <a:gd name="T59" fmla="*/ 70 h 91"/>
                  <a:gd name="T60" fmla="*/ 164 w 187"/>
                  <a:gd name="T61" fmla="*/ 69 h 91"/>
                  <a:gd name="T62" fmla="*/ 172 w 187"/>
                  <a:gd name="T63" fmla="*/ 67 h 91"/>
                  <a:gd name="T64" fmla="*/ 182 w 187"/>
                  <a:gd name="T65" fmla="*/ 60 h 91"/>
                  <a:gd name="T66" fmla="*/ 187 w 187"/>
                  <a:gd name="T67" fmla="*/ 45 h 91"/>
                  <a:gd name="T68" fmla="*/ 184 w 187"/>
                  <a:gd name="T69" fmla="*/ 37 h 91"/>
                  <a:gd name="T70" fmla="*/ 177 w 187"/>
                  <a:gd name="T71" fmla="*/ 27 h 91"/>
                  <a:gd name="T72" fmla="*/ 165 w 187"/>
                  <a:gd name="T73" fmla="*/ 23 h 91"/>
                  <a:gd name="T74" fmla="*/ 19 w 187"/>
                  <a:gd name="T75" fmla="*/ 54 h 91"/>
                  <a:gd name="T76" fmla="*/ 12 w 187"/>
                  <a:gd name="T77" fmla="*/ 48 h 91"/>
                  <a:gd name="T78" fmla="*/ 12 w 187"/>
                  <a:gd name="T79" fmla="*/ 42 h 91"/>
                  <a:gd name="T80" fmla="*/ 19 w 187"/>
                  <a:gd name="T81" fmla="*/ 37 h 91"/>
                  <a:gd name="T82" fmla="*/ 25 w 187"/>
                  <a:gd name="T83" fmla="*/ 39 h 91"/>
                  <a:gd name="T84" fmla="*/ 27 w 187"/>
                  <a:gd name="T85" fmla="*/ 45 h 91"/>
                  <a:gd name="T86" fmla="*/ 22 w 187"/>
                  <a:gd name="T87" fmla="*/ 53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7" h="91">
                    <a:moveTo>
                      <a:pt x="165" y="23"/>
                    </a:moveTo>
                    <a:lnTo>
                      <a:pt x="165" y="23"/>
                    </a:lnTo>
                    <a:lnTo>
                      <a:pt x="162" y="23"/>
                    </a:lnTo>
                    <a:lnTo>
                      <a:pt x="161" y="25"/>
                    </a:lnTo>
                    <a:lnTo>
                      <a:pt x="161" y="25"/>
                    </a:lnTo>
                    <a:lnTo>
                      <a:pt x="159" y="27"/>
                    </a:lnTo>
                    <a:lnTo>
                      <a:pt x="159" y="27"/>
                    </a:lnTo>
                    <a:lnTo>
                      <a:pt x="157" y="29"/>
                    </a:lnTo>
                    <a:lnTo>
                      <a:pt x="155" y="30"/>
                    </a:lnTo>
                    <a:lnTo>
                      <a:pt x="152" y="29"/>
                    </a:lnTo>
                    <a:lnTo>
                      <a:pt x="149" y="27"/>
                    </a:lnTo>
                    <a:lnTo>
                      <a:pt x="148" y="26"/>
                    </a:lnTo>
                    <a:lnTo>
                      <a:pt x="148" y="26"/>
                    </a:lnTo>
                    <a:lnTo>
                      <a:pt x="147" y="24"/>
                    </a:lnTo>
                    <a:lnTo>
                      <a:pt x="146" y="23"/>
                    </a:lnTo>
                    <a:lnTo>
                      <a:pt x="144" y="23"/>
                    </a:lnTo>
                    <a:lnTo>
                      <a:pt x="144" y="23"/>
                    </a:lnTo>
                    <a:lnTo>
                      <a:pt x="142" y="24"/>
                    </a:lnTo>
                    <a:lnTo>
                      <a:pt x="140" y="26"/>
                    </a:lnTo>
                    <a:lnTo>
                      <a:pt x="136" y="32"/>
                    </a:lnTo>
                    <a:lnTo>
                      <a:pt x="136" y="32"/>
                    </a:lnTo>
                    <a:lnTo>
                      <a:pt x="134" y="34"/>
                    </a:lnTo>
                    <a:lnTo>
                      <a:pt x="132" y="34"/>
                    </a:lnTo>
                    <a:lnTo>
                      <a:pt x="130" y="34"/>
                    </a:lnTo>
                    <a:lnTo>
                      <a:pt x="128" y="32"/>
                    </a:lnTo>
                    <a:lnTo>
                      <a:pt x="125" y="28"/>
                    </a:lnTo>
                    <a:lnTo>
                      <a:pt x="125" y="28"/>
                    </a:lnTo>
                    <a:lnTo>
                      <a:pt x="122" y="24"/>
                    </a:lnTo>
                    <a:lnTo>
                      <a:pt x="121" y="23"/>
                    </a:lnTo>
                    <a:lnTo>
                      <a:pt x="120" y="23"/>
                    </a:lnTo>
                    <a:lnTo>
                      <a:pt x="120" y="23"/>
                    </a:lnTo>
                    <a:lnTo>
                      <a:pt x="117" y="23"/>
                    </a:lnTo>
                    <a:lnTo>
                      <a:pt x="116" y="25"/>
                    </a:lnTo>
                    <a:lnTo>
                      <a:pt x="113" y="27"/>
                    </a:lnTo>
                    <a:lnTo>
                      <a:pt x="113" y="27"/>
                    </a:lnTo>
                    <a:lnTo>
                      <a:pt x="111" y="29"/>
                    </a:lnTo>
                    <a:lnTo>
                      <a:pt x="109" y="30"/>
                    </a:lnTo>
                    <a:lnTo>
                      <a:pt x="107" y="29"/>
                    </a:lnTo>
                    <a:lnTo>
                      <a:pt x="105" y="27"/>
                    </a:lnTo>
                    <a:lnTo>
                      <a:pt x="103" y="25"/>
                    </a:lnTo>
                    <a:lnTo>
                      <a:pt x="103" y="25"/>
                    </a:lnTo>
                    <a:lnTo>
                      <a:pt x="101" y="23"/>
                    </a:lnTo>
                    <a:lnTo>
                      <a:pt x="99" y="23"/>
                    </a:lnTo>
                    <a:lnTo>
                      <a:pt x="90" y="23"/>
                    </a:lnTo>
                    <a:lnTo>
                      <a:pt x="90" y="23"/>
                    </a:lnTo>
                    <a:lnTo>
                      <a:pt x="88" y="22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5" y="17"/>
                    </a:lnTo>
                    <a:lnTo>
                      <a:pt x="85" y="17"/>
                    </a:lnTo>
                    <a:lnTo>
                      <a:pt x="84" y="16"/>
                    </a:lnTo>
                    <a:lnTo>
                      <a:pt x="82" y="16"/>
                    </a:lnTo>
                    <a:lnTo>
                      <a:pt x="82" y="16"/>
                    </a:lnTo>
                    <a:lnTo>
                      <a:pt x="79" y="14"/>
                    </a:lnTo>
                    <a:lnTo>
                      <a:pt x="79" y="14"/>
                    </a:lnTo>
                    <a:lnTo>
                      <a:pt x="71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14" y="14"/>
                    </a:lnTo>
                    <a:lnTo>
                      <a:pt x="9" y="20"/>
                    </a:lnTo>
                    <a:lnTo>
                      <a:pt x="4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9" y="71"/>
                    </a:lnTo>
                    <a:lnTo>
                      <a:pt x="14" y="77"/>
                    </a:lnTo>
                    <a:lnTo>
                      <a:pt x="21" y="83"/>
                    </a:lnTo>
                    <a:lnTo>
                      <a:pt x="28" y="88"/>
                    </a:lnTo>
                    <a:lnTo>
                      <a:pt x="37" y="91"/>
                    </a:lnTo>
                    <a:lnTo>
                      <a:pt x="47" y="91"/>
                    </a:lnTo>
                    <a:lnTo>
                      <a:pt x="47" y="91"/>
                    </a:lnTo>
                    <a:lnTo>
                      <a:pt x="56" y="90"/>
                    </a:lnTo>
                    <a:lnTo>
                      <a:pt x="64" y="88"/>
                    </a:lnTo>
                    <a:lnTo>
                      <a:pt x="72" y="82"/>
                    </a:lnTo>
                    <a:lnTo>
                      <a:pt x="79" y="77"/>
                    </a:lnTo>
                    <a:lnTo>
                      <a:pt x="79" y="77"/>
                    </a:lnTo>
                    <a:lnTo>
                      <a:pt x="81" y="76"/>
                    </a:lnTo>
                    <a:lnTo>
                      <a:pt x="81" y="76"/>
                    </a:lnTo>
                    <a:lnTo>
                      <a:pt x="84" y="75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89" y="69"/>
                    </a:lnTo>
                    <a:lnTo>
                      <a:pt x="90" y="69"/>
                    </a:lnTo>
                    <a:lnTo>
                      <a:pt x="164" y="69"/>
                    </a:lnTo>
                    <a:lnTo>
                      <a:pt x="164" y="69"/>
                    </a:lnTo>
                    <a:lnTo>
                      <a:pt x="168" y="68"/>
                    </a:lnTo>
                    <a:lnTo>
                      <a:pt x="172" y="67"/>
                    </a:lnTo>
                    <a:lnTo>
                      <a:pt x="176" y="65"/>
                    </a:lnTo>
                    <a:lnTo>
                      <a:pt x="179" y="63"/>
                    </a:lnTo>
                    <a:lnTo>
                      <a:pt x="182" y="60"/>
                    </a:lnTo>
                    <a:lnTo>
                      <a:pt x="184" y="56"/>
                    </a:lnTo>
                    <a:lnTo>
                      <a:pt x="187" y="51"/>
                    </a:lnTo>
                    <a:lnTo>
                      <a:pt x="187" y="45"/>
                    </a:lnTo>
                    <a:lnTo>
                      <a:pt x="187" y="45"/>
                    </a:lnTo>
                    <a:lnTo>
                      <a:pt x="187" y="41"/>
                    </a:lnTo>
                    <a:lnTo>
                      <a:pt x="184" y="37"/>
                    </a:lnTo>
                    <a:lnTo>
                      <a:pt x="182" y="33"/>
                    </a:lnTo>
                    <a:lnTo>
                      <a:pt x="180" y="30"/>
                    </a:lnTo>
                    <a:lnTo>
                      <a:pt x="177" y="27"/>
                    </a:lnTo>
                    <a:lnTo>
                      <a:pt x="173" y="25"/>
                    </a:lnTo>
                    <a:lnTo>
                      <a:pt x="169" y="23"/>
                    </a:lnTo>
                    <a:lnTo>
                      <a:pt x="165" y="23"/>
                    </a:lnTo>
                    <a:lnTo>
                      <a:pt x="165" y="23"/>
                    </a:lnTo>
                    <a:close/>
                    <a:moveTo>
                      <a:pt x="19" y="54"/>
                    </a:moveTo>
                    <a:lnTo>
                      <a:pt x="19" y="54"/>
                    </a:lnTo>
                    <a:lnTo>
                      <a:pt x="16" y="53"/>
                    </a:lnTo>
                    <a:lnTo>
                      <a:pt x="14" y="52"/>
                    </a:lnTo>
                    <a:lnTo>
                      <a:pt x="12" y="48"/>
                    </a:lnTo>
                    <a:lnTo>
                      <a:pt x="11" y="45"/>
                    </a:lnTo>
                    <a:lnTo>
                      <a:pt x="11" y="45"/>
                    </a:lnTo>
                    <a:lnTo>
                      <a:pt x="12" y="42"/>
                    </a:lnTo>
                    <a:lnTo>
                      <a:pt x="14" y="39"/>
                    </a:lnTo>
                    <a:lnTo>
                      <a:pt x="16" y="38"/>
                    </a:lnTo>
                    <a:lnTo>
                      <a:pt x="19" y="37"/>
                    </a:lnTo>
                    <a:lnTo>
                      <a:pt x="19" y="37"/>
                    </a:lnTo>
                    <a:lnTo>
                      <a:pt x="22" y="38"/>
                    </a:lnTo>
                    <a:lnTo>
                      <a:pt x="25" y="39"/>
                    </a:lnTo>
                    <a:lnTo>
                      <a:pt x="27" y="42"/>
                    </a:lnTo>
                    <a:lnTo>
                      <a:pt x="27" y="45"/>
                    </a:lnTo>
                    <a:lnTo>
                      <a:pt x="27" y="45"/>
                    </a:lnTo>
                    <a:lnTo>
                      <a:pt x="27" y="48"/>
                    </a:lnTo>
                    <a:lnTo>
                      <a:pt x="25" y="52"/>
                    </a:lnTo>
                    <a:lnTo>
                      <a:pt x="22" y="53"/>
                    </a:lnTo>
                    <a:lnTo>
                      <a:pt x="19" y="54"/>
                    </a:lnTo>
                    <a:lnTo>
                      <a:pt x="19" y="5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2" name="Freeform 313"/>
              <p:cNvSpPr>
                <a:spLocks/>
              </p:cNvSpPr>
              <p:nvPr/>
            </p:nvSpPr>
            <p:spPr bwMode="auto">
              <a:xfrm>
                <a:off x="492" y="1470"/>
                <a:ext cx="120" cy="54"/>
              </a:xfrm>
              <a:custGeom>
                <a:avLst/>
                <a:gdLst>
                  <a:gd name="T0" fmla="*/ 0 w 120"/>
                  <a:gd name="T1" fmla="*/ 5 h 54"/>
                  <a:gd name="T2" fmla="*/ 0 w 120"/>
                  <a:gd name="T3" fmla="*/ 54 h 54"/>
                  <a:gd name="T4" fmla="*/ 27 w 120"/>
                  <a:gd name="T5" fmla="*/ 54 h 54"/>
                  <a:gd name="T6" fmla="*/ 27 w 120"/>
                  <a:gd name="T7" fmla="*/ 0 h 54"/>
                  <a:gd name="T8" fmla="*/ 58 w 120"/>
                  <a:gd name="T9" fmla="*/ 0 h 54"/>
                  <a:gd name="T10" fmla="*/ 58 w 120"/>
                  <a:gd name="T11" fmla="*/ 54 h 54"/>
                  <a:gd name="T12" fmla="*/ 120 w 120"/>
                  <a:gd name="T13" fmla="*/ 54 h 54"/>
                  <a:gd name="T14" fmla="*/ 120 w 120"/>
                  <a:gd name="T15" fmla="*/ 5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0" h="54">
                    <a:moveTo>
                      <a:pt x="0" y="5"/>
                    </a:moveTo>
                    <a:lnTo>
                      <a:pt x="0" y="54"/>
                    </a:lnTo>
                    <a:lnTo>
                      <a:pt x="27" y="54"/>
                    </a:lnTo>
                    <a:lnTo>
                      <a:pt x="27" y="0"/>
                    </a:lnTo>
                    <a:lnTo>
                      <a:pt x="58" y="0"/>
                    </a:lnTo>
                    <a:lnTo>
                      <a:pt x="58" y="54"/>
                    </a:lnTo>
                    <a:lnTo>
                      <a:pt x="120" y="54"/>
                    </a:lnTo>
                    <a:lnTo>
                      <a:pt x="120" y="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3" name="Freeform 314"/>
              <p:cNvSpPr>
                <a:spLocks/>
              </p:cNvSpPr>
              <p:nvPr/>
            </p:nvSpPr>
            <p:spPr bwMode="auto">
              <a:xfrm>
                <a:off x="480" y="1401"/>
                <a:ext cx="144" cy="68"/>
              </a:xfrm>
              <a:custGeom>
                <a:avLst/>
                <a:gdLst>
                  <a:gd name="T0" fmla="*/ 144 w 144"/>
                  <a:gd name="T1" fmla="*/ 68 h 68"/>
                  <a:gd name="T2" fmla="*/ 121 w 144"/>
                  <a:gd name="T3" fmla="*/ 46 h 68"/>
                  <a:gd name="T4" fmla="*/ 121 w 144"/>
                  <a:gd name="T5" fmla="*/ 15 h 68"/>
                  <a:gd name="T6" fmla="*/ 102 w 144"/>
                  <a:gd name="T7" fmla="*/ 15 h 68"/>
                  <a:gd name="T8" fmla="*/ 102 w 144"/>
                  <a:gd name="T9" fmla="*/ 28 h 68"/>
                  <a:gd name="T10" fmla="*/ 72 w 144"/>
                  <a:gd name="T11" fmla="*/ 0 h 68"/>
                  <a:gd name="T12" fmla="*/ 0 w 144"/>
                  <a:gd name="T13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68">
                    <a:moveTo>
                      <a:pt x="144" y="68"/>
                    </a:moveTo>
                    <a:lnTo>
                      <a:pt x="121" y="46"/>
                    </a:lnTo>
                    <a:lnTo>
                      <a:pt x="121" y="15"/>
                    </a:lnTo>
                    <a:lnTo>
                      <a:pt x="102" y="15"/>
                    </a:lnTo>
                    <a:lnTo>
                      <a:pt x="102" y="28"/>
                    </a:lnTo>
                    <a:lnTo>
                      <a:pt x="72" y="0"/>
                    </a:lnTo>
                    <a:lnTo>
                      <a:pt x="0" y="6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4" name="Rectangle 315"/>
              <p:cNvSpPr>
                <a:spLocks noChangeArrowheads="1"/>
              </p:cNvSpPr>
              <p:nvPr/>
            </p:nvSpPr>
            <p:spPr bwMode="auto">
              <a:xfrm>
                <a:off x="565" y="1470"/>
                <a:ext cx="22" cy="24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5" name="Freeform 316"/>
              <p:cNvSpPr>
                <a:spLocks/>
              </p:cNvSpPr>
              <p:nvPr/>
            </p:nvSpPr>
            <p:spPr bwMode="auto">
              <a:xfrm>
                <a:off x="811" y="802"/>
                <a:ext cx="136" cy="61"/>
              </a:xfrm>
              <a:custGeom>
                <a:avLst/>
                <a:gdLst>
                  <a:gd name="T0" fmla="*/ 0 w 136"/>
                  <a:gd name="T1" fmla="*/ 6 h 61"/>
                  <a:gd name="T2" fmla="*/ 0 w 136"/>
                  <a:gd name="T3" fmla="*/ 61 h 61"/>
                  <a:gd name="T4" fmla="*/ 31 w 136"/>
                  <a:gd name="T5" fmla="*/ 61 h 61"/>
                  <a:gd name="T6" fmla="*/ 31 w 136"/>
                  <a:gd name="T7" fmla="*/ 0 h 61"/>
                  <a:gd name="T8" fmla="*/ 65 w 136"/>
                  <a:gd name="T9" fmla="*/ 0 h 61"/>
                  <a:gd name="T10" fmla="*/ 65 w 136"/>
                  <a:gd name="T11" fmla="*/ 61 h 61"/>
                  <a:gd name="T12" fmla="*/ 136 w 136"/>
                  <a:gd name="T13" fmla="*/ 61 h 61"/>
                  <a:gd name="T14" fmla="*/ 136 w 136"/>
                  <a:gd name="T15" fmla="*/ 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6" h="61">
                    <a:moveTo>
                      <a:pt x="0" y="6"/>
                    </a:moveTo>
                    <a:lnTo>
                      <a:pt x="0" y="61"/>
                    </a:lnTo>
                    <a:lnTo>
                      <a:pt x="31" y="61"/>
                    </a:lnTo>
                    <a:lnTo>
                      <a:pt x="31" y="0"/>
                    </a:lnTo>
                    <a:lnTo>
                      <a:pt x="65" y="0"/>
                    </a:lnTo>
                    <a:lnTo>
                      <a:pt x="65" y="61"/>
                    </a:lnTo>
                    <a:lnTo>
                      <a:pt x="136" y="61"/>
                    </a:lnTo>
                    <a:lnTo>
                      <a:pt x="136" y="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6" name="Freeform 317"/>
              <p:cNvSpPr>
                <a:spLocks/>
              </p:cNvSpPr>
              <p:nvPr/>
            </p:nvSpPr>
            <p:spPr bwMode="auto">
              <a:xfrm>
                <a:off x="799" y="725"/>
                <a:ext cx="160" cy="76"/>
              </a:xfrm>
              <a:custGeom>
                <a:avLst/>
                <a:gdLst>
                  <a:gd name="T0" fmla="*/ 160 w 160"/>
                  <a:gd name="T1" fmla="*/ 76 h 76"/>
                  <a:gd name="T2" fmla="*/ 134 w 160"/>
                  <a:gd name="T3" fmla="*/ 52 h 76"/>
                  <a:gd name="T4" fmla="*/ 134 w 160"/>
                  <a:gd name="T5" fmla="*/ 17 h 76"/>
                  <a:gd name="T6" fmla="*/ 113 w 160"/>
                  <a:gd name="T7" fmla="*/ 17 h 76"/>
                  <a:gd name="T8" fmla="*/ 113 w 160"/>
                  <a:gd name="T9" fmla="*/ 31 h 76"/>
                  <a:gd name="T10" fmla="*/ 80 w 160"/>
                  <a:gd name="T11" fmla="*/ 0 h 76"/>
                  <a:gd name="T12" fmla="*/ 0 w 160"/>
                  <a:gd name="T13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" h="76">
                    <a:moveTo>
                      <a:pt x="160" y="76"/>
                    </a:moveTo>
                    <a:lnTo>
                      <a:pt x="134" y="52"/>
                    </a:lnTo>
                    <a:lnTo>
                      <a:pt x="134" y="17"/>
                    </a:lnTo>
                    <a:lnTo>
                      <a:pt x="113" y="17"/>
                    </a:lnTo>
                    <a:lnTo>
                      <a:pt x="113" y="31"/>
                    </a:lnTo>
                    <a:lnTo>
                      <a:pt x="80" y="0"/>
                    </a:lnTo>
                    <a:lnTo>
                      <a:pt x="0" y="7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7" name="Rectangle 318"/>
              <p:cNvSpPr>
                <a:spLocks noChangeArrowheads="1"/>
              </p:cNvSpPr>
              <p:nvPr/>
            </p:nvSpPr>
            <p:spPr bwMode="auto">
              <a:xfrm>
                <a:off x="893" y="801"/>
                <a:ext cx="25" cy="27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8" name="Line 319"/>
              <p:cNvSpPr>
                <a:spLocks noChangeShapeType="1"/>
              </p:cNvSpPr>
              <p:nvPr/>
            </p:nvSpPr>
            <p:spPr bwMode="auto">
              <a:xfrm>
                <a:off x="824" y="930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9" name="Freeform 320"/>
              <p:cNvSpPr>
                <a:spLocks/>
              </p:cNvSpPr>
              <p:nvPr/>
            </p:nvSpPr>
            <p:spPr bwMode="auto">
              <a:xfrm>
                <a:off x="766" y="887"/>
                <a:ext cx="59" cy="41"/>
              </a:xfrm>
              <a:custGeom>
                <a:avLst/>
                <a:gdLst>
                  <a:gd name="T0" fmla="*/ 0 w 59"/>
                  <a:gd name="T1" fmla="*/ 6 h 41"/>
                  <a:gd name="T2" fmla="*/ 0 w 59"/>
                  <a:gd name="T3" fmla="*/ 6 h 41"/>
                  <a:gd name="T4" fmla="*/ 1 w 59"/>
                  <a:gd name="T5" fmla="*/ 4 h 41"/>
                  <a:gd name="T6" fmla="*/ 3 w 59"/>
                  <a:gd name="T7" fmla="*/ 2 h 41"/>
                  <a:gd name="T8" fmla="*/ 3 w 59"/>
                  <a:gd name="T9" fmla="*/ 2 h 41"/>
                  <a:gd name="T10" fmla="*/ 6 w 59"/>
                  <a:gd name="T11" fmla="*/ 0 h 41"/>
                  <a:gd name="T12" fmla="*/ 10 w 59"/>
                  <a:gd name="T13" fmla="*/ 0 h 41"/>
                  <a:gd name="T14" fmla="*/ 14 w 59"/>
                  <a:gd name="T15" fmla="*/ 0 h 41"/>
                  <a:gd name="T16" fmla="*/ 17 w 59"/>
                  <a:gd name="T17" fmla="*/ 3 h 41"/>
                  <a:gd name="T18" fmla="*/ 17 w 59"/>
                  <a:gd name="T19" fmla="*/ 3 h 41"/>
                  <a:gd name="T20" fmla="*/ 59 w 59"/>
                  <a:gd name="T21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41">
                    <a:moveTo>
                      <a:pt x="0" y="6"/>
                    </a:moveTo>
                    <a:lnTo>
                      <a:pt x="0" y="6"/>
                    </a:lnTo>
                    <a:lnTo>
                      <a:pt x="1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59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0" name="Freeform 321"/>
              <p:cNvSpPr>
                <a:spLocks/>
              </p:cNvSpPr>
              <p:nvPr/>
            </p:nvSpPr>
            <p:spPr bwMode="auto">
              <a:xfrm>
                <a:off x="797" y="891"/>
                <a:ext cx="49" cy="34"/>
              </a:xfrm>
              <a:custGeom>
                <a:avLst/>
                <a:gdLst>
                  <a:gd name="T0" fmla="*/ 49 w 49"/>
                  <a:gd name="T1" fmla="*/ 34 h 34"/>
                  <a:gd name="T2" fmla="*/ 49 w 49"/>
                  <a:gd name="T3" fmla="*/ 34 h 34"/>
                  <a:gd name="T4" fmla="*/ 15 w 49"/>
                  <a:gd name="T5" fmla="*/ 3 h 34"/>
                  <a:gd name="T6" fmla="*/ 15 w 49"/>
                  <a:gd name="T7" fmla="*/ 3 h 34"/>
                  <a:gd name="T8" fmla="*/ 11 w 49"/>
                  <a:gd name="T9" fmla="*/ 1 h 34"/>
                  <a:gd name="T10" fmla="*/ 7 w 49"/>
                  <a:gd name="T11" fmla="*/ 0 h 34"/>
                  <a:gd name="T12" fmla="*/ 4 w 49"/>
                  <a:gd name="T13" fmla="*/ 0 h 34"/>
                  <a:gd name="T14" fmla="*/ 0 w 49"/>
                  <a:gd name="T15" fmla="*/ 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34">
                    <a:moveTo>
                      <a:pt x="49" y="34"/>
                    </a:moveTo>
                    <a:lnTo>
                      <a:pt x="49" y="34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1" name="Freeform 322"/>
              <p:cNvSpPr>
                <a:spLocks/>
              </p:cNvSpPr>
              <p:nvPr/>
            </p:nvSpPr>
            <p:spPr bwMode="auto">
              <a:xfrm>
                <a:off x="852" y="901"/>
                <a:ext cx="151" cy="92"/>
              </a:xfrm>
              <a:custGeom>
                <a:avLst/>
                <a:gdLst>
                  <a:gd name="T0" fmla="*/ 151 w 151"/>
                  <a:gd name="T1" fmla="*/ 92 h 92"/>
                  <a:gd name="T2" fmla="*/ 151 w 151"/>
                  <a:gd name="T3" fmla="*/ 92 h 92"/>
                  <a:gd name="T4" fmla="*/ 119 w 151"/>
                  <a:gd name="T5" fmla="*/ 35 h 92"/>
                  <a:gd name="T6" fmla="*/ 119 w 151"/>
                  <a:gd name="T7" fmla="*/ 35 h 92"/>
                  <a:gd name="T8" fmla="*/ 114 w 151"/>
                  <a:gd name="T9" fmla="*/ 25 h 92"/>
                  <a:gd name="T10" fmla="*/ 107 w 151"/>
                  <a:gd name="T11" fmla="*/ 18 h 92"/>
                  <a:gd name="T12" fmla="*/ 101 w 151"/>
                  <a:gd name="T13" fmla="*/ 11 h 92"/>
                  <a:gd name="T14" fmla="*/ 94 w 151"/>
                  <a:gd name="T15" fmla="*/ 7 h 92"/>
                  <a:gd name="T16" fmla="*/ 88 w 151"/>
                  <a:gd name="T17" fmla="*/ 4 h 92"/>
                  <a:gd name="T18" fmla="*/ 80 w 151"/>
                  <a:gd name="T19" fmla="*/ 2 h 92"/>
                  <a:gd name="T20" fmla="*/ 73 w 151"/>
                  <a:gd name="T21" fmla="*/ 1 h 92"/>
                  <a:gd name="T22" fmla="*/ 66 w 151"/>
                  <a:gd name="T23" fmla="*/ 0 h 92"/>
                  <a:gd name="T24" fmla="*/ 66 w 151"/>
                  <a:gd name="T25" fmla="*/ 0 h 92"/>
                  <a:gd name="T26" fmla="*/ 11 w 151"/>
                  <a:gd name="T27" fmla="*/ 4 h 92"/>
                  <a:gd name="T28" fmla="*/ 11 w 151"/>
                  <a:gd name="T29" fmla="*/ 4 h 92"/>
                  <a:gd name="T30" fmla="*/ 7 w 151"/>
                  <a:gd name="T31" fmla="*/ 5 h 92"/>
                  <a:gd name="T32" fmla="*/ 4 w 151"/>
                  <a:gd name="T33" fmla="*/ 7 h 92"/>
                  <a:gd name="T34" fmla="*/ 1 w 151"/>
                  <a:gd name="T35" fmla="*/ 10 h 92"/>
                  <a:gd name="T36" fmla="*/ 0 w 151"/>
                  <a:gd name="T37" fmla="*/ 16 h 92"/>
                  <a:gd name="T38" fmla="*/ 0 w 151"/>
                  <a:gd name="T39" fmla="*/ 16 h 92"/>
                  <a:gd name="T40" fmla="*/ 1 w 151"/>
                  <a:gd name="T41" fmla="*/ 20 h 92"/>
                  <a:gd name="T42" fmla="*/ 3 w 151"/>
                  <a:gd name="T43" fmla="*/ 23 h 92"/>
                  <a:gd name="T44" fmla="*/ 7 w 151"/>
                  <a:gd name="T45" fmla="*/ 26 h 92"/>
                  <a:gd name="T46" fmla="*/ 11 w 151"/>
                  <a:gd name="T47" fmla="*/ 2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1" h="92">
                    <a:moveTo>
                      <a:pt x="151" y="92"/>
                    </a:moveTo>
                    <a:lnTo>
                      <a:pt x="151" y="92"/>
                    </a:lnTo>
                    <a:lnTo>
                      <a:pt x="119" y="35"/>
                    </a:lnTo>
                    <a:lnTo>
                      <a:pt x="119" y="35"/>
                    </a:lnTo>
                    <a:lnTo>
                      <a:pt x="114" y="25"/>
                    </a:lnTo>
                    <a:lnTo>
                      <a:pt x="107" y="18"/>
                    </a:lnTo>
                    <a:lnTo>
                      <a:pt x="101" y="11"/>
                    </a:lnTo>
                    <a:lnTo>
                      <a:pt x="94" y="7"/>
                    </a:lnTo>
                    <a:lnTo>
                      <a:pt x="88" y="4"/>
                    </a:lnTo>
                    <a:lnTo>
                      <a:pt x="80" y="2"/>
                    </a:lnTo>
                    <a:lnTo>
                      <a:pt x="73" y="1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7" y="5"/>
                    </a:lnTo>
                    <a:lnTo>
                      <a:pt x="4" y="7"/>
                    </a:lnTo>
                    <a:lnTo>
                      <a:pt x="1" y="10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0"/>
                    </a:lnTo>
                    <a:lnTo>
                      <a:pt x="3" y="23"/>
                    </a:lnTo>
                    <a:lnTo>
                      <a:pt x="7" y="26"/>
                    </a:lnTo>
                    <a:lnTo>
                      <a:pt x="11" y="2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2" name="Freeform 323"/>
              <p:cNvSpPr>
                <a:spLocks/>
              </p:cNvSpPr>
              <p:nvPr/>
            </p:nvSpPr>
            <p:spPr bwMode="auto">
              <a:xfrm>
                <a:off x="754" y="897"/>
                <a:ext cx="172" cy="96"/>
              </a:xfrm>
              <a:custGeom>
                <a:avLst/>
                <a:gdLst>
                  <a:gd name="T0" fmla="*/ 146 w 172"/>
                  <a:gd name="T1" fmla="*/ 38 h 96"/>
                  <a:gd name="T2" fmla="*/ 146 w 172"/>
                  <a:gd name="T3" fmla="*/ 38 h 96"/>
                  <a:gd name="T4" fmla="*/ 70 w 172"/>
                  <a:gd name="T5" fmla="*/ 38 h 96"/>
                  <a:gd name="T6" fmla="*/ 70 w 172"/>
                  <a:gd name="T7" fmla="*/ 38 h 96"/>
                  <a:gd name="T8" fmla="*/ 63 w 172"/>
                  <a:gd name="T9" fmla="*/ 37 h 96"/>
                  <a:gd name="T10" fmla="*/ 57 w 172"/>
                  <a:gd name="T11" fmla="*/ 36 h 96"/>
                  <a:gd name="T12" fmla="*/ 52 w 172"/>
                  <a:gd name="T13" fmla="*/ 35 h 96"/>
                  <a:gd name="T14" fmla="*/ 49 w 172"/>
                  <a:gd name="T15" fmla="*/ 32 h 96"/>
                  <a:gd name="T16" fmla="*/ 49 w 172"/>
                  <a:gd name="T17" fmla="*/ 32 h 96"/>
                  <a:gd name="T18" fmla="*/ 18 w 172"/>
                  <a:gd name="T19" fmla="*/ 4 h 96"/>
                  <a:gd name="T20" fmla="*/ 18 w 172"/>
                  <a:gd name="T21" fmla="*/ 4 h 96"/>
                  <a:gd name="T22" fmla="*/ 15 w 172"/>
                  <a:gd name="T23" fmla="*/ 1 h 96"/>
                  <a:gd name="T24" fmla="*/ 11 w 172"/>
                  <a:gd name="T25" fmla="*/ 0 h 96"/>
                  <a:gd name="T26" fmla="*/ 7 w 172"/>
                  <a:gd name="T27" fmla="*/ 1 h 96"/>
                  <a:gd name="T28" fmla="*/ 3 w 172"/>
                  <a:gd name="T29" fmla="*/ 3 h 96"/>
                  <a:gd name="T30" fmla="*/ 3 w 172"/>
                  <a:gd name="T31" fmla="*/ 3 h 96"/>
                  <a:gd name="T32" fmla="*/ 1 w 172"/>
                  <a:gd name="T33" fmla="*/ 6 h 96"/>
                  <a:gd name="T34" fmla="*/ 0 w 172"/>
                  <a:gd name="T35" fmla="*/ 10 h 96"/>
                  <a:gd name="T36" fmla="*/ 0 w 172"/>
                  <a:gd name="T37" fmla="*/ 14 h 96"/>
                  <a:gd name="T38" fmla="*/ 2 w 172"/>
                  <a:gd name="T39" fmla="*/ 18 h 96"/>
                  <a:gd name="T40" fmla="*/ 2 w 172"/>
                  <a:gd name="T41" fmla="*/ 18 h 96"/>
                  <a:gd name="T42" fmla="*/ 15 w 172"/>
                  <a:gd name="T43" fmla="*/ 31 h 96"/>
                  <a:gd name="T44" fmla="*/ 36 w 172"/>
                  <a:gd name="T45" fmla="*/ 55 h 96"/>
                  <a:gd name="T46" fmla="*/ 36 w 172"/>
                  <a:gd name="T47" fmla="*/ 55 h 96"/>
                  <a:gd name="T48" fmla="*/ 42 w 172"/>
                  <a:gd name="T49" fmla="*/ 61 h 96"/>
                  <a:gd name="T50" fmla="*/ 45 w 172"/>
                  <a:gd name="T51" fmla="*/ 64 h 96"/>
                  <a:gd name="T52" fmla="*/ 49 w 172"/>
                  <a:gd name="T53" fmla="*/ 66 h 96"/>
                  <a:gd name="T54" fmla="*/ 53 w 172"/>
                  <a:gd name="T55" fmla="*/ 68 h 96"/>
                  <a:gd name="T56" fmla="*/ 59 w 172"/>
                  <a:gd name="T57" fmla="*/ 69 h 96"/>
                  <a:gd name="T58" fmla="*/ 74 w 172"/>
                  <a:gd name="T59" fmla="*/ 70 h 96"/>
                  <a:gd name="T60" fmla="*/ 141 w 172"/>
                  <a:gd name="T61" fmla="*/ 70 h 96"/>
                  <a:gd name="T62" fmla="*/ 141 w 172"/>
                  <a:gd name="T63" fmla="*/ 70 h 96"/>
                  <a:gd name="T64" fmla="*/ 149 w 172"/>
                  <a:gd name="T65" fmla="*/ 70 h 96"/>
                  <a:gd name="T66" fmla="*/ 154 w 172"/>
                  <a:gd name="T67" fmla="*/ 71 h 96"/>
                  <a:gd name="T68" fmla="*/ 158 w 172"/>
                  <a:gd name="T69" fmla="*/ 73 h 96"/>
                  <a:gd name="T70" fmla="*/ 160 w 172"/>
                  <a:gd name="T71" fmla="*/ 76 h 96"/>
                  <a:gd name="T72" fmla="*/ 160 w 172"/>
                  <a:gd name="T73" fmla="*/ 76 h 96"/>
                  <a:gd name="T74" fmla="*/ 172 w 172"/>
                  <a:gd name="T7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72" h="96">
                    <a:moveTo>
                      <a:pt x="146" y="38"/>
                    </a:moveTo>
                    <a:lnTo>
                      <a:pt x="146" y="38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63" y="37"/>
                    </a:lnTo>
                    <a:lnTo>
                      <a:pt x="57" y="36"/>
                    </a:lnTo>
                    <a:lnTo>
                      <a:pt x="52" y="35"/>
                    </a:lnTo>
                    <a:lnTo>
                      <a:pt x="49" y="32"/>
                    </a:lnTo>
                    <a:lnTo>
                      <a:pt x="49" y="3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5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2" y="18"/>
                    </a:lnTo>
                    <a:lnTo>
                      <a:pt x="2" y="18"/>
                    </a:lnTo>
                    <a:lnTo>
                      <a:pt x="15" y="31"/>
                    </a:lnTo>
                    <a:lnTo>
                      <a:pt x="36" y="55"/>
                    </a:lnTo>
                    <a:lnTo>
                      <a:pt x="36" y="55"/>
                    </a:lnTo>
                    <a:lnTo>
                      <a:pt x="42" y="61"/>
                    </a:lnTo>
                    <a:lnTo>
                      <a:pt x="45" y="64"/>
                    </a:lnTo>
                    <a:lnTo>
                      <a:pt x="49" y="66"/>
                    </a:lnTo>
                    <a:lnTo>
                      <a:pt x="53" y="68"/>
                    </a:lnTo>
                    <a:lnTo>
                      <a:pt x="59" y="69"/>
                    </a:lnTo>
                    <a:lnTo>
                      <a:pt x="74" y="70"/>
                    </a:lnTo>
                    <a:lnTo>
                      <a:pt x="141" y="70"/>
                    </a:lnTo>
                    <a:lnTo>
                      <a:pt x="141" y="70"/>
                    </a:lnTo>
                    <a:lnTo>
                      <a:pt x="149" y="70"/>
                    </a:lnTo>
                    <a:lnTo>
                      <a:pt x="154" y="71"/>
                    </a:lnTo>
                    <a:lnTo>
                      <a:pt x="158" y="73"/>
                    </a:lnTo>
                    <a:lnTo>
                      <a:pt x="160" y="76"/>
                    </a:lnTo>
                    <a:lnTo>
                      <a:pt x="160" y="76"/>
                    </a:lnTo>
                    <a:lnTo>
                      <a:pt x="172" y="9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3" name="Freeform 324"/>
              <p:cNvSpPr>
                <a:spLocks/>
              </p:cNvSpPr>
              <p:nvPr/>
            </p:nvSpPr>
            <p:spPr bwMode="auto">
              <a:xfrm>
                <a:off x="4536" y="2413"/>
                <a:ext cx="70" cy="33"/>
              </a:xfrm>
              <a:custGeom>
                <a:avLst/>
                <a:gdLst>
                  <a:gd name="T0" fmla="*/ 0 w 70"/>
                  <a:gd name="T1" fmla="*/ 0 h 33"/>
                  <a:gd name="T2" fmla="*/ 0 w 70"/>
                  <a:gd name="T3" fmla="*/ 13 h 33"/>
                  <a:gd name="T4" fmla="*/ 0 w 70"/>
                  <a:gd name="T5" fmla="*/ 13 h 33"/>
                  <a:gd name="T6" fmla="*/ 1 w 70"/>
                  <a:gd name="T7" fmla="*/ 18 h 33"/>
                  <a:gd name="T8" fmla="*/ 3 w 70"/>
                  <a:gd name="T9" fmla="*/ 23 h 33"/>
                  <a:gd name="T10" fmla="*/ 7 w 70"/>
                  <a:gd name="T11" fmla="*/ 29 h 33"/>
                  <a:gd name="T12" fmla="*/ 7 w 70"/>
                  <a:gd name="T13" fmla="*/ 29 h 33"/>
                  <a:gd name="T14" fmla="*/ 9 w 70"/>
                  <a:gd name="T15" fmla="*/ 30 h 33"/>
                  <a:gd name="T16" fmla="*/ 11 w 70"/>
                  <a:gd name="T17" fmla="*/ 32 h 33"/>
                  <a:gd name="T18" fmla="*/ 17 w 70"/>
                  <a:gd name="T19" fmla="*/ 33 h 33"/>
                  <a:gd name="T20" fmla="*/ 17 w 70"/>
                  <a:gd name="T21" fmla="*/ 33 h 33"/>
                  <a:gd name="T22" fmla="*/ 54 w 70"/>
                  <a:gd name="T23" fmla="*/ 33 h 33"/>
                  <a:gd name="T24" fmla="*/ 54 w 70"/>
                  <a:gd name="T25" fmla="*/ 33 h 33"/>
                  <a:gd name="T26" fmla="*/ 59 w 70"/>
                  <a:gd name="T27" fmla="*/ 32 h 33"/>
                  <a:gd name="T28" fmla="*/ 63 w 70"/>
                  <a:gd name="T29" fmla="*/ 29 h 33"/>
                  <a:gd name="T30" fmla="*/ 67 w 70"/>
                  <a:gd name="T31" fmla="*/ 23 h 33"/>
                  <a:gd name="T32" fmla="*/ 67 w 70"/>
                  <a:gd name="T33" fmla="*/ 23 h 33"/>
                  <a:gd name="T34" fmla="*/ 69 w 70"/>
                  <a:gd name="T35" fmla="*/ 18 h 33"/>
                  <a:gd name="T36" fmla="*/ 70 w 70"/>
                  <a:gd name="T37" fmla="*/ 13 h 33"/>
                  <a:gd name="T38" fmla="*/ 70 w 70"/>
                  <a:gd name="T3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0" h="33">
                    <a:moveTo>
                      <a:pt x="0" y="0"/>
                    </a:moveTo>
                    <a:lnTo>
                      <a:pt x="0" y="13"/>
                    </a:lnTo>
                    <a:lnTo>
                      <a:pt x="0" y="13"/>
                    </a:lnTo>
                    <a:lnTo>
                      <a:pt x="1" y="18"/>
                    </a:lnTo>
                    <a:lnTo>
                      <a:pt x="3" y="23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9" y="30"/>
                    </a:lnTo>
                    <a:lnTo>
                      <a:pt x="11" y="32"/>
                    </a:lnTo>
                    <a:lnTo>
                      <a:pt x="17" y="33"/>
                    </a:lnTo>
                    <a:lnTo>
                      <a:pt x="17" y="33"/>
                    </a:lnTo>
                    <a:lnTo>
                      <a:pt x="54" y="33"/>
                    </a:lnTo>
                    <a:lnTo>
                      <a:pt x="54" y="33"/>
                    </a:lnTo>
                    <a:lnTo>
                      <a:pt x="59" y="32"/>
                    </a:lnTo>
                    <a:lnTo>
                      <a:pt x="63" y="29"/>
                    </a:lnTo>
                    <a:lnTo>
                      <a:pt x="67" y="23"/>
                    </a:lnTo>
                    <a:lnTo>
                      <a:pt x="67" y="23"/>
                    </a:lnTo>
                    <a:lnTo>
                      <a:pt x="69" y="18"/>
                    </a:lnTo>
                    <a:lnTo>
                      <a:pt x="70" y="13"/>
                    </a:lnTo>
                    <a:lnTo>
                      <a:pt x="7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4" name="Line 325"/>
              <p:cNvSpPr>
                <a:spLocks noChangeShapeType="1"/>
              </p:cNvSpPr>
              <p:nvPr/>
            </p:nvSpPr>
            <p:spPr bwMode="auto">
              <a:xfrm>
                <a:off x="4548" y="2425"/>
                <a:ext cx="14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5" name="Freeform 326"/>
              <p:cNvSpPr>
                <a:spLocks/>
              </p:cNvSpPr>
              <p:nvPr/>
            </p:nvSpPr>
            <p:spPr bwMode="auto">
              <a:xfrm>
                <a:off x="4501" y="2231"/>
                <a:ext cx="140" cy="175"/>
              </a:xfrm>
              <a:custGeom>
                <a:avLst/>
                <a:gdLst>
                  <a:gd name="T0" fmla="*/ 35 w 140"/>
                  <a:gd name="T1" fmla="*/ 154 h 175"/>
                  <a:gd name="T2" fmla="*/ 35 w 140"/>
                  <a:gd name="T3" fmla="*/ 154 h 175"/>
                  <a:gd name="T4" fmla="*/ 34 w 140"/>
                  <a:gd name="T5" fmla="*/ 147 h 175"/>
                  <a:gd name="T6" fmla="*/ 30 w 140"/>
                  <a:gd name="T7" fmla="*/ 139 h 175"/>
                  <a:gd name="T8" fmla="*/ 18 w 140"/>
                  <a:gd name="T9" fmla="*/ 116 h 175"/>
                  <a:gd name="T10" fmla="*/ 11 w 140"/>
                  <a:gd name="T11" fmla="*/ 104 h 175"/>
                  <a:gd name="T12" fmla="*/ 6 w 140"/>
                  <a:gd name="T13" fmla="*/ 92 h 175"/>
                  <a:gd name="T14" fmla="*/ 2 w 140"/>
                  <a:gd name="T15" fmla="*/ 80 h 175"/>
                  <a:gd name="T16" fmla="*/ 1 w 140"/>
                  <a:gd name="T17" fmla="*/ 75 h 175"/>
                  <a:gd name="T18" fmla="*/ 0 w 140"/>
                  <a:gd name="T19" fmla="*/ 70 h 175"/>
                  <a:gd name="T20" fmla="*/ 0 w 140"/>
                  <a:gd name="T21" fmla="*/ 70 h 175"/>
                  <a:gd name="T22" fmla="*/ 1 w 140"/>
                  <a:gd name="T23" fmla="*/ 63 h 175"/>
                  <a:gd name="T24" fmla="*/ 2 w 140"/>
                  <a:gd name="T25" fmla="*/ 56 h 175"/>
                  <a:gd name="T26" fmla="*/ 3 w 140"/>
                  <a:gd name="T27" fmla="*/ 49 h 175"/>
                  <a:gd name="T28" fmla="*/ 6 w 140"/>
                  <a:gd name="T29" fmla="*/ 43 h 175"/>
                  <a:gd name="T30" fmla="*/ 8 w 140"/>
                  <a:gd name="T31" fmla="*/ 37 h 175"/>
                  <a:gd name="T32" fmla="*/ 12 w 140"/>
                  <a:gd name="T33" fmla="*/ 31 h 175"/>
                  <a:gd name="T34" fmla="*/ 17 w 140"/>
                  <a:gd name="T35" fmla="*/ 26 h 175"/>
                  <a:gd name="T36" fmla="*/ 21 w 140"/>
                  <a:gd name="T37" fmla="*/ 21 h 175"/>
                  <a:gd name="T38" fmla="*/ 26 w 140"/>
                  <a:gd name="T39" fmla="*/ 16 h 175"/>
                  <a:gd name="T40" fmla="*/ 31 w 140"/>
                  <a:gd name="T41" fmla="*/ 12 h 175"/>
                  <a:gd name="T42" fmla="*/ 37 w 140"/>
                  <a:gd name="T43" fmla="*/ 8 h 175"/>
                  <a:gd name="T44" fmla="*/ 43 w 140"/>
                  <a:gd name="T45" fmla="*/ 5 h 175"/>
                  <a:gd name="T46" fmla="*/ 49 w 140"/>
                  <a:gd name="T47" fmla="*/ 3 h 175"/>
                  <a:gd name="T48" fmla="*/ 56 w 140"/>
                  <a:gd name="T49" fmla="*/ 1 h 175"/>
                  <a:gd name="T50" fmla="*/ 63 w 140"/>
                  <a:gd name="T51" fmla="*/ 0 h 175"/>
                  <a:gd name="T52" fmla="*/ 70 w 140"/>
                  <a:gd name="T53" fmla="*/ 0 h 175"/>
                  <a:gd name="T54" fmla="*/ 70 w 140"/>
                  <a:gd name="T55" fmla="*/ 0 h 175"/>
                  <a:gd name="T56" fmla="*/ 77 w 140"/>
                  <a:gd name="T57" fmla="*/ 0 h 175"/>
                  <a:gd name="T58" fmla="*/ 84 w 140"/>
                  <a:gd name="T59" fmla="*/ 1 h 175"/>
                  <a:gd name="T60" fmla="*/ 91 w 140"/>
                  <a:gd name="T61" fmla="*/ 3 h 175"/>
                  <a:gd name="T62" fmla="*/ 98 w 140"/>
                  <a:gd name="T63" fmla="*/ 5 h 175"/>
                  <a:gd name="T64" fmla="*/ 103 w 140"/>
                  <a:gd name="T65" fmla="*/ 8 h 175"/>
                  <a:gd name="T66" fmla="*/ 109 w 140"/>
                  <a:gd name="T67" fmla="*/ 12 h 175"/>
                  <a:gd name="T68" fmla="*/ 114 w 140"/>
                  <a:gd name="T69" fmla="*/ 16 h 175"/>
                  <a:gd name="T70" fmla="*/ 119 w 140"/>
                  <a:gd name="T71" fmla="*/ 21 h 175"/>
                  <a:gd name="T72" fmla="*/ 125 w 140"/>
                  <a:gd name="T73" fmla="*/ 26 h 175"/>
                  <a:gd name="T74" fmla="*/ 128 w 140"/>
                  <a:gd name="T75" fmla="*/ 31 h 175"/>
                  <a:gd name="T76" fmla="*/ 132 w 140"/>
                  <a:gd name="T77" fmla="*/ 37 h 175"/>
                  <a:gd name="T78" fmla="*/ 135 w 140"/>
                  <a:gd name="T79" fmla="*/ 43 h 175"/>
                  <a:gd name="T80" fmla="*/ 137 w 140"/>
                  <a:gd name="T81" fmla="*/ 49 h 175"/>
                  <a:gd name="T82" fmla="*/ 139 w 140"/>
                  <a:gd name="T83" fmla="*/ 56 h 175"/>
                  <a:gd name="T84" fmla="*/ 140 w 140"/>
                  <a:gd name="T85" fmla="*/ 63 h 175"/>
                  <a:gd name="T86" fmla="*/ 140 w 140"/>
                  <a:gd name="T87" fmla="*/ 70 h 175"/>
                  <a:gd name="T88" fmla="*/ 140 w 140"/>
                  <a:gd name="T89" fmla="*/ 70 h 175"/>
                  <a:gd name="T90" fmla="*/ 140 w 140"/>
                  <a:gd name="T91" fmla="*/ 75 h 175"/>
                  <a:gd name="T92" fmla="*/ 139 w 140"/>
                  <a:gd name="T93" fmla="*/ 80 h 175"/>
                  <a:gd name="T94" fmla="*/ 135 w 140"/>
                  <a:gd name="T95" fmla="*/ 93 h 175"/>
                  <a:gd name="T96" fmla="*/ 129 w 140"/>
                  <a:gd name="T97" fmla="*/ 106 h 175"/>
                  <a:gd name="T98" fmla="*/ 122 w 140"/>
                  <a:gd name="T99" fmla="*/ 118 h 175"/>
                  <a:gd name="T100" fmla="*/ 110 w 140"/>
                  <a:gd name="T101" fmla="*/ 142 h 175"/>
                  <a:gd name="T102" fmla="*/ 106 w 140"/>
                  <a:gd name="T103" fmla="*/ 151 h 175"/>
                  <a:gd name="T104" fmla="*/ 105 w 140"/>
                  <a:gd name="T105" fmla="*/ 157 h 175"/>
                  <a:gd name="T106" fmla="*/ 105 w 140"/>
                  <a:gd name="T107" fmla="*/ 157 h 175"/>
                  <a:gd name="T108" fmla="*/ 105 w 140"/>
                  <a:gd name="T109" fmla="*/ 175 h 175"/>
                  <a:gd name="T110" fmla="*/ 35 w 140"/>
                  <a:gd name="T111" fmla="*/ 175 h 175"/>
                  <a:gd name="T112" fmla="*/ 35 w 140"/>
                  <a:gd name="T113" fmla="*/ 175 h 175"/>
                  <a:gd name="T114" fmla="*/ 35 w 140"/>
                  <a:gd name="T115" fmla="*/ 154 h 175"/>
                  <a:gd name="T116" fmla="*/ 35 w 140"/>
                  <a:gd name="T117" fmla="*/ 154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0" h="175">
                    <a:moveTo>
                      <a:pt x="35" y="154"/>
                    </a:moveTo>
                    <a:lnTo>
                      <a:pt x="35" y="154"/>
                    </a:lnTo>
                    <a:lnTo>
                      <a:pt x="34" y="147"/>
                    </a:lnTo>
                    <a:lnTo>
                      <a:pt x="30" y="139"/>
                    </a:lnTo>
                    <a:lnTo>
                      <a:pt x="18" y="116"/>
                    </a:lnTo>
                    <a:lnTo>
                      <a:pt x="11" y="104"/>
                    </a:lnTo>
                    <a:lnTo>
                      <a:pt x="6" y="92"/>
                    </a:lnTo>
                    <a:lnTo>
                      <a:pt x="2" y="80"/>
                    </a:lnTo>
                    <a:lnTo>
                      <a:pt x="1" y="75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8" y="37"/>
                    </a:lnTo>
                    <a:lnTo>
                      <a:pt x="12" y="31"/>
                    </a:lnTo>
                    <a:lnTo>
                      <a:pt x="17" y="26"/>
                    </a:lnTo>
                    <a:lnTo>
                      <a:pt x="21" y="21"/>
                    </a:lnTo>
                    <a:lnTo>
                      <a:pt x="26" y="16"/>
                    </a:lnTo>
                    <a:lnTo>
                      <a:pt x="31" y="12"/>
                    </a:lnTo>
                    <a:lnTo>
                      <a:pt x="37" y="8"/>
                    </a:lnTo>
                    <a:lnTo>
                      <a:pt x="43" y="5"/>
                    </a:lnTo>
                    <a:lnTo>
                      <a:pt x="49" y="3"/>
                    </a:lnTo>
                    <a:lnTo>
                      <a:pt x="56" y="1"/>
                    </a:lnTo>
                    <a:lnTo>
                      <a:pt x="63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7" y="0"/>
                    </a:lnTo>
                    <a:lnTo>
                      <a:pt x="84" y="1"/>
                    </a:lnTo>
                    <a:lnTo>
                      <a:pt x="91" y="3"/>
                    </a:lnTo>
                    <a:lnTo>
                      <a:pt x="98" y="5"/>
                    </a:lnTo>
                    <a:lnTo>
                      <a:pt x="103" y="8"/>
                    </a:lnTo>
                    <a:lnTo>
                      <a:pt x="109" y="12"/>
                    </a:lnTo>
                    <a:lnTo>
                      <a:pt x="114" y="16"/>
                    </a:lnTo>
                    <a:lnTo>
                      <a:pt x="119" y="21"/>
                    </a:lnTo>
                    <a:lnTo>
                      <a:pt x="125" y="26"/>
                    </a:lnTo>
                    <a:lnTo>
                      <a:pt x="128" y="31"/>
                    </a:lnTo>
                    <a:lnTo>
                      <a:pt x="132" y="37"/>
                    </a:lnTo>
                    <a:lnTo>
                      <a:pt x="135" y="43"/>
                    </a:lnTo>
                    <a:lnTo>
                      <a:pt x="137" y="49"/>
                    </a:lnTo>
                    <a:lnTo>
                      <a:pt x="139" y="56"/>
                    </a:lnTo>
                    <a:lnTo>
                      <a:pt x="140" y="63"/>
                    </a:lnTo>
                    <a:lnTo>
                      <a:pt x="140" y="70"/>
                    </a:lnTo>
                    <a:lnTo>
                      <a:pt x="140" y="70"/>
                    </a:lnTo>
                    <a:lnTo>
                      <a:pt x="140" y="75"/>
                    </a:lnTo>
                    <a:lnTo>
                      <a:pt x="139" y="80"/>
                    </a:lnTo>
                    <a:lnTo>
                      <a:pt x="135" y="93"/>
                    </a:lnTo>
                    <a:lnTo>
                      <a:pt x="129" y="106"/>
                    </a:lnTo>
                    <a:lnTo>
                      <a:pt x="122" y="118"/>
                    </a:lnTo>
                    <a:lnTo>
                      <a:pt x="110" y="142"/>
                    </a:lnTo>
                    <a:lnTo>
                      <a:pt x="106" y="151"/>
                    </a:lnTo>
                    <a:lnTo>
                      <a:pt x="105" y="157"/>
                    </a:lnTo>
                    <a:lnTo>
                      <a:pt x="105" y="157"/>
                    </a:lnTo>
                    <a:lnTo>
                      <a:pt x="105" y="175"/>
                    </a:lnTo>
                    <a:lnTo>
                      <a:pt x="35" y="175"/>
                    </a:lnTo>
                    <a:lnTo>
                      <a:pt x="35" y="175"/>
                    </a:lnTo>
                    <a:lnTo>
                      <a:pt x="35" y="154"/>
                    </a:lnTo>
                    <a:lnTo>
                      <a:pt x="35" y="1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6" name="Freeform 327"/>
              <p:cNvSpPr>
                <a:spLocks/>
              </p:cNvSpPr>
              <p:nvPr/>
            </p:nvSpPr>
            <p:spPr bwMode="auto">
              <a:xfrm>
                <a:off x="4545" y="2265"/>
                <a:ext cx="52" cy="125"/>
              </a:xfrm>
              <a:custGeom>
                <a:avLst/>
                <a:gdLst>
                  <a:gd name="T0" fmla="*/ 24 w 52"/>
                  <a:gd name="T1" fmla="*/ 36 h 125"/>
                  <a:gd name="T2" fmla="*/ 24 w 52"/>
                  <a:gd name="T3" fmla="*/ 97 h 125"/>
                  <a:gd name="T4" fmla="*/ 24 w 52"/>
                  <a:gd name="T5" fmla="*/ 97 h 125"/>
                  <a:gd name="T6" fmla="*/ 23 w 52"/>
                  <a:gd name="T7" fmla="*/ 103 h 125"/>
                  <a:gd name="T8" fmla="*/ 22 w 52"/>
                  <a:gd name="T9" fmla="*/ 109 h 125"/>
                  <a:gd name="T10" fmla="*/ 20 w 52"/>
                  <a:gd name="T11" fmla="*/ 113 h 125"/>
                  <a:gd name="T12" fmla="*/ 18 w 52"/>
                  <a:gd name="T13" fmla="*/ 117 h 125"/>
                  <a:gd name="T14" fmla="*/ 18 w 52"/>
                  <a:gd name="T15" fmla="*/ 117 h 125"/>
                  <a:gd name="T16" fmla="*/ 17 w 52"/>
                  <a:gd name="T17" fmla="*/ 119 h 125"/>
                  <a:gd name="T18" fmla="*/ 17 w 52"/>
                  <a:gd name="T19" fmla="*/ 120 h 125"/>
                  <a:gd name="T20" fmla="*/ 17 w 52"/>
                  <a:gd name="T21" fmla="*/ 122 h 125"/>
                  <a:gd name="T22" fmla="*/ 18 w 52"/>
                  <a:gd name="T23" fmla="*/ 124 h 125"/>
                  <a:gd name="T24" fmla="*/ 18 w 52"/>
                  <a:gd name="T25" fmla="*/ 124 h 125"/>
                  <a:gd name="T26" fmla="*/ 20 w 52"/>
                  <a:gd name="T27" fmla="*/ 125 h 125"/>
                  <a:gd name="T28" fmla="*/ 21 w 52"/>
                  <a:gd name="T29" fmla="*/ 125 h 125"/>
                  <a:gd name="T30" fmla="*/ 21 w 52"/>
                  <a:gd name="T31" fmla="*/ 125 h 125"/>
                  <a:gd name="T32" fmla="*/ 23 w 52"/>
                  <a:gd name="T33" fmla="*/ 125 h 125"/>
                  <a:gd name="T34" fmla="*/ 25 w 52"/>
                  <a:gd name="T35" fmla="*/ 123 h 125"/>
                  <a:gd name="T36" fmla="*/ 25 w 52"/>
                  <a:gd name="T37" fmla="*/ 123 h 125"/>
                  <a:gd name="T38" fmla="*/ 28 w 52"/>
                  <a:gd name="T39" fmla="*/ 118 h 125"/>
                  <a:gd name="T40" fmla="*/ 31 w 52"/>
                  <a:gd name="T41" fmla="*/ 112 h 125"/>
                  <a:gd name="T42" fmla="*/ 33 w 52"/>
                  <a:gd name="T43" fmla="*/ 105 h 125"/>
                  <a:gd name="T44" fmla="*/ 33 w 52"/>
                  <a:gd name="T45" fmla="*/ 97 h 125"/>
                  <a:gd name="T46" fmla="*/ 33 w 52"/>
                  <a:gd name="T47" fmla="*/ 83 h 125"/>
                  <a:gd name="T48" fmla="*/ 33 w 52"/>
                  <a:gd name="T49" fmla="*/ 83 h 125"/>
                  <a:gd name="T50" fmla="*/ 37 w 52"/>
                  <a:gd name="T51" fmla="*/ 81 h 125"/>
                  <a:gd name="T52" fmla="*/ 40 w 52"/>
                  <a:gd name="T53" fmla="*/ 78 h 125"/>
                  <a:gd name="T54" fmla="*/ 44 w 52"/>
                  <a:gd name="T55" fmla="*/ 75 h 125"/>
                  <a:gd name="T56" fmla="*/ 47 w 52"/>
                  <a:gd name="T57" fmla="*/ 71 h 125"/>
                  <a:gd name="T58" fmla="*/ 49 w 52"/>
                  <a:gd name="T59" fmla="*/ 67 h 125"/>
                  <a:gd name="T60" fmla="*/ 51 w 52"/>
                  <a:gd name="T61" fmla="*/ 62 h 125"/>
                  <a:gd name="T62" fmla="*/ 52 w 52"/>
                  <a:gd name="T63" fmla="*/ 56 h 125"/>
                  <a:gd name="T64" fmla="*/ 52 w 52"/>
                  <a:gd name="T65" fmla="*/ 51 h 125"/>
                  <a:gd name="T66" fmla="*/ 52 w 52"/>
                  <a:gd name="T67" fmla="*/ 51 h 125"/>
                  <a:gd name="T68" fmla="*/ 51 w 52"/>
                  <a:gd name="T69" fmla="*/ 45 h 125"/>
                  <a:gd name="T70" fmla="*/ 49 w 52"/>
                  <a:gd name="T71" fmla="*/ 38 h 125"/>
                  <a:gd name="T72" fmla="*/ 46 w 52"/>
                  <a:gd name="T73" fmla="*/ 32 h 125"/>
                  <a:gd name="T74" fmla="*/ 42 w 52"/>
                  <a:gd name="T75" fmla="*/ 25 h 125"/>
                  <a:gd name="T76" fmla="*/ 35 w 52"/>
                  <a:gd name="T77" fmla="*/ 12 h 125"/>
                  <a:gd name="T78" fmla="*/ 32 w 52"/>
                  <a:gd name="T79" fmla="*/ 6 h 125"/>
                  <a:gd name="T80" fmla="*/ 30 w 52"/>
                  <a:gd name="T81" fmla="*/ 0 h 125"/>
                  <a:gd name="T82" fmla="*/ 30 w 52"/>
                  <a:gd name="T83" fmla="*/ 0 h 125"/>
                  <a:gd name="T84" fmla="*/ 25 w 52"/>
                  <a:gd name="T85" fmla="*/ 4 h 125"/>
                  <a:gd name="T86" fmla="*/ 20 w 52"/>
                  <a:gd name="T87" fmla="*/ 9 h 125"/>
                  <a:gd name="T88" fmla="*/ 15 w 52"/>
                  <a:gd name="T89" fmla="*/ 15 h 125"/>
                  <a:gd name="T90" fmla="*/ 10 w 52"/>
                  <a:gd name="T91" fmla="*/ 22 h 125"/>
                  <a:gd name="T92" fmla="*/ 6 w 52"/>
                  <a:gd name="T93" fmla="*/ 30 h 125"/>
                  <a:gd name="T94" fmla="*/ 3 w 52"/>
                  <a:gd name="T95" fmla="*/ 37 h 125"/>
                  <a:gd name="T96" fmla="*/ 1 w 52"/>
                  <a:gd name="T97" fmla="*/ 44 h 125"/>
                  <a:gd name="T98" fmla="*/ 0 w 52"/>
                  <a:gd name="T99" fmla="*/ 51 h 125"/>
                  <a:gd name="T100" fmla="*/ 0 w 52"/>
                  <a:gd name="T101" fmla="*/ 51 h 125"/>
                  <a:gd name="T102" fmla="*/ 1 w 52"/>
                  <a:gd name="T103" fmla="*/ 56 h 125"/>
                  <a:gd name="T104" fmla="*/ 2 w 52"/>
                  <a:gd name="T105" fmla="*/ 62 h 125"/>
                  <a:gd name="T106" fmla="*/ 3 w 52"/>
                  <a:gd name="T107" fmla="*/ 67 h 125"/>
                  <a:gd name="T108" fmla="*/ 5 w 52"/>
                  <a:gd name="T109" fmla="*/ 71 h 125"/>
                  <a:gd name="T110" fmla="*/ 9 w 52"/>
                  <a:gd name="T111" fmla="*/ 75 h 125"/>
                  <a:gd name="T112" fmla="*/ 12 w 52"/>
                  <a:gd name="T113" fmla="*/ 78 h 125"/>
                  <a:gd name="T114" fmla="*/ 15 w 52"/>
                  <a:gd name="T115" fmla="*/ 81 h 125"/>
                  <a:gd name="T116" fmla="*/ 19 w 52"/>
                  <a:gd name="T117" fmla="*/ 8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2" h="125">
                    <a:moveTo>
                      <a:pt x="24" y="36"/>
                    </a:moveTo>
                    <a:lnTo>
                      <a:pt x="24" y="97"/>
                    </a:lnTo>
                    <a:lnTo>
                      <a:pt x="24" y="97"/>
                    </a:lnTo>
                    <a:lnTo>
                      <a:pt x="23" y="103"/>
                    </a:lnTo>
                    <a:lnTo>
                      <a:pt x="22" y="109"/>
                    </a:lnTo>
                    <a:lnTo>
                      <a:pt x="20" y="113"/>
                    </a:lnTo>
                    <a:lnTo>
                      <a:pt x="18" y="117"/>
                    </a:lnTo>
                    <a:lnTo>
                      <a:pt x="18" y="117"/>
                    </a:lnTo>
                    <a:lnTo>
                      <a:pt x="17" y="119"/>
                    </a:lnTo>
                    <a:lnTo>
                      <a:pt x="17" y="120"/>
                    </a:lnTo>
                    <a:lnTo>
                      <a:pt x="17" y="122"/>
                    </a:lnTo>
                    <a:lnTo>
                      <a:pt x="18" y="124"/>
                    </a:lnTo>
                    <a:lnTo>
                      <a:pt x="18" y="124"/>
                    </a:lnTo>
                    <a:lnTo>
                      <a:pt x="20" y="125"/>
                    </a:lnTo>
                    <a:lnTo>
                      <a:pt x="21" y="125"/>
                    </a:lnTo>
                    <a:lnTo>
                      <a:pt x="21" y="125"/>
                    </a:lnTo>
                    <a:lnTo>
                      <a:pt x="23" y="125"/>
                    </a:lnTo>
                    <a:lnTo>
                      <a:pt x="25" y="123"/>
                    </a:lnTo>
                    <a:lnTo>
                      <a:pt x="25" y="123"/>
                    </a:lnTo>
                    <a:lnTo>
                      <a:pt x="28" y="118"/>
                    </a:lnTo>
                    <a:lnTo>
                      <a:pt x="31" y="112"/>
                    </a:lnTo>
                    <a:lnTo>
                      <a:pt x="33" y="105"/>
                    </a:lnTo>
                    <a:lnTo>
                      <a:pt x="33" y="97"/>
                    </a:lnTo>
                    <a:lnTo>
                      <a:pt x="33" y="83"/>
                    </a:lnTo>
                    <a:lnTo>
                      <a:pt x="33" y="83"/>
                    </a:lnTo>
                    <a:lnTo>
                      <a:pt x="37" y="81"/>
                    </a:lnTo>
                    <a:lnTo>
                      <a:pt x="40" y="78"/>
                    </a:lnTo>
                    <a:lnTo>
                      <a:pt x="44" y="75"/>
                    </a:lnTo>
                    <a:lnTo>
                      <a:pt x="47" y="71"/>
                    </a:lnTo>
                    <a:lnTo>
                      <a:pt x="49" y="67"/>
                    </a:lnTo>
                    <a:lnTo>
                      <a:pt x="51" y="62"/>
                    </a:lnTo>
                    <a:lnTo>
                      <a:pt x="52" y="56"/>
                    </a:lnTo>
                    <a:lnTo>
                      <a:pt x="52" y="51"/>
                    </a:lnTo>
                    <a:lnTo>
                      <a:pt x="52" y="51"/>
                    </a:lnTo>
                    <a:lnTo>
                      <a:pt x="51" y="45"/>
                    </a:lnTo>
                    <a:lnTo>
                      <a:pt x="49" y="38"/>
                    </a:lnTo>
                    <a:lnTo>
                      <a:pt x="46" y="32"/>
                    </a:lnTo>
                    <a:lnTo>
                      <a:pt x="42" y="25"/>
                    </a:lnTo>
                    <a:lnTo>
                      <a:pt x="35" y="12"/>
                    </a:lnTo>
                    <a:lnTo>
                      <a:pt x="32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5" y="15"/>
                    </a:lnTo>
                    <a:lnTo>
                      <a:pt x="10" y="22"/>
                    </a:lnTo>
                    <a:lnTo>
                      <a:pt x="6" y="30"/>
                    </a:lnTo>
                    <a:lnTo>
                      <a:pt x="3" y="37"/>
                    </a:lnTo>
                    <a:lnTo>
                      <a:pt x="1" y="44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56"/>
                    </a:lnTo>
                    <a:lnTo>
                      <a:pt x="2" y="62"/>
                    </a:lnTo>
                    <a:lnTo>
                      <a:pt x="3" y="67"/>
                    </a:lnTo>
                    <a:lnTo>
                      <a:pt x="5" y="71"/>
                    </a:lnTo>
                    <a:lnTo>
                      <a:pt x="9" y="75"/>
                    </a:lnTo>
                    <a:lnTo>
                      <a:pt x="12" y="78"/>
                    </a:lnTo>
                    <a:lnTo>
                      <a:pt x="15" y="81"/>
                    </a:lnTo>
                    <a:lnTo>
                      <a:pt x="19" y="8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7" name="Freeform 328"/>
              <p:cNvSpPr>
                <a:spLocks/>
              </p:cNvSpPr>
              <p:nvPr/>
            </p:nvSpPr>
            <p:spPr bwMode="auto">
              <a:xfrm>
                <a:off x="4559" y="2451"/>
                <a:ext cx="25" cy="9"/>
              </a:xfrm>
              <a:custGeom>
                <a:avLst/>
                <a:gdLst>
                  <a:gd name="T0" fmla="*/ 25 w 25"/>
                  <a:gd name="T1" fmla="*/ 0 h 9"/>
                  <a:gd name="T2" fmla="*/ 25 w 25"/>
                  <a:gd name="T3" fmla="*/ 0 h 9"/>
                  <a:gd name="T4" fmla="*/ 24 w 25"/>
                  <a:gd name="T5" fmla="*/ 2 h 9"/>
                  <a:gd name="T6" fmla="*/ 22 w 25"/>
                  <a:gd name="T7" fmla="*/ 5 h 9"/>
                  <a:gd name="T8" fmla="*/ 17 w 25"/>
                  <a:gd name="T9" fmla="*/ 8 h 9"/>
                  <a:gd name="T10" fmla="*/ 15 w 25"/>
                  <a:gd name="T11" fmla="*/ 9 h 9"/>
                  <a:gd name="T12" fmla="*/ 12 w 25"/>
                  <a:gd name="T13" fmla="*/ 9 h 9"/>
                  <a:gd name="T14" fmla="*/ 12 w 25"/>
                  <a:gd name="T15" fmla="*/ 9 h 9"/>
                  <a:gd name="T16" fmla="*/ 9 w 25"/>
                  <a:gd name="T17" fmla="*/ 9 h 9"/>
                  <a:gd name="T18" fmla="*/ 7 w 25"/>
                  <a:gd name="T19" fmla="*/ 8 h 9"/>
                  <a:gd name="T20" fmla="*/ 3 w 25"/>
                  <a:gd name="T21" fmla="*/ 5 h 9"/>
                  <a:gd name="T22" fmla="*/ 0 w 25"/>
                  <a:gd name="T23" fmla="*/ 2 h 9"/>
                  <a:gd name="T24" fmla="*/ 0 w 25"/>
                  <a:gd name="T2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" h="9">
                    <a:moveTo>
                      <a:pt x="25" y="0"/>
                    </a:moveTo>
                    <a:lnTo>
                      <a:pt x="25" y="0"/>
                    </a:lnTo>
                    <a:lnTo>
                      <a:pt x="24" y="2"/>
                    </a:lnTo>
                    <a:lnTo>
                      <a:pt x="22" y="5"/>
                    </a:lnTo>
                    <a:lnTo>
                      <a:pt x="17" y="8"/>
                    </a:lnTo>
                    <a:lnTo>
                      <a:pt x="15" y="9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9" y="9"/>
                    </a:lnTo>
                    <a:lnTo>
                      <a:pt x="7" y="8"/>
                    </a:lnTo>
                    <a:lnTo>
                      <a:pt x="3" y="5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8" name="Freeform 329"/>
              <p:cNvSpPr>
                <a:spLocks/>
              </p:cNvSpPr>
              <p:nvPr/>
            </p:nvSpPr>
            <p:spPr bwMode="auto">
              <a:xfrm>
                <a:off x="3959" y="2454"/>
                <a:ext cx="271" cy="232"/>
              </a:xfrm>
              <a:custGeom>
                <a:avLst/>
                <a:gdLst>
                  <a:gd name="T0" fmla="*/ 135 w 271"/>
                  <a:gd name="T1" fmla="*/ 0 h 232"/>
                  <a:gd name="T2" fmla="*/ 0 w 271"/>
                  <a:gd name="T3" fmla="*/ 129 h 232"/>
                  <a:gd name="T4" fmla="*/ 16 w 271"/>
                  <a:gd name="T5" fmla="*/ 145 h 232"/>
                  <a:gd name="T6" fmla="*/ 22 w 271"/>
                  <a:gd name="T7" fmla="*/ 139 h 232"/>
                  <a:gd name="T8" fmla="*/ 22 w 271"/>
                  <a:gd name="T9" fmla="*/ 232 h 232"/>
                  <a:gd name="T10" fmla="*/ 30 w 271"/>
                  <a:gd name="T11" fmla="*/ 232 h 232"/>
                  <a:gd name="T12" fmla="*/ 84 w 271"/>
                  <a:gd name="T13" fmla="*/ 179 h 232"/>
                  <a:gd name="T14" fmla="*/ 84 w 271"/>
                  <a:gd name="T15" fmla="*/ 179 h 232"/>
                  <a:gd name="T16" fmla="*/ 80 w 271"/>
                  <a:gd name="T17" fmla="*/ 171 h 232"/>
                  <a:gd name="T18" fmla="*/ 76 w 271"/>
                  <a:gd name="T19" fmla="*/ 163 h 232"/>
                  <a:gd name="T20" fmla="*/ 74 w 271"/>
                  <a:gd name="T21" fmla="*/ 153 h 232"/>
                  <a:gd name="T22" fmla="*/ 74 w 271"/>
                  <a:gd name="T23" fmla="*/ 144 h 232"/>
                  <a:gd name="T24" fmla="*/ 74 w 271"/>
                  <a:gd name="T25" fmla="*/ 144 h 232"/>
                  <a:gd name="T26" fmla="*/ 74 w 271"/>
                  <a:gd name="T27" fmla="*/ 138 h 232"/>
                  <a:gd name="T28" fmla="*/ 75 w 271"/>
                  <a:gd name="T29" fmla="*/ 132 h 232"/>
                  <a:gd name="T30" fmla="*/ 78 w 271"/>
                  <a:gd name="T31" fmla="*/ 120 h 232"/>
                  <a:gd name="T32" fmla="*/ 84 w 271"/>
                  <a:gd name="T33" fmla="*/ 109 h 232"/>
                  <a:gd name="T34" fmla="*/ 92 w 271"/>
                  <a:gd name="T35" fmla="*/ 101 h 232"/>
                  <a:gd name="T36" fmla="*/ 101 w 271"/>
                  <a:gd name="T37" fmla="*/ 93 h 232"/>
                  <a:gd name="T38" fmla="*/ 111 w 271"/>
                  <a:gd name="T39" fmla="*/ 88 h 232"/>
                  <a:gd name="T40" fmla="*/ 122 w 271"/>
                  <a:gd name="T41" fmla="*/ 83 h 232"/>
                  <a:gd name="T42" fmla="*/ 129 w 271"/>
                  <a:gd name="T43" fmla="*/ 82 h 232"/>
                  <a:gd name="T44" fmla="*/ 135 w 271"/>
                  <a:gd name="T45" fmla="*/ 82 h 232"/>
                  <a:gd name="T46" fmla="*/ 135 w 271"/>
                  <a:gd name="T47" fmla="*/ 82 h 232"/>
                  <a:gd name="T48" fmla="*/ 141 w 271"/>
                  <a:gd name="T49" fmla="*/ 82 h 232"/>
                  <a:gd name="T50" fmla="*/ 147 w 271"/>
                  <a:gd name="T51" fmla="*/ 83 h 232"/>
                  <a:gd name="T52" fmla="*/ 160 w 271"/>
                  <a:gd name="T53" fmla="*/ 88 h 232"/>
                  <a:gd name="T54" fmla="*/ 170 w 271"/>
                  <a:gd name="T55" fmla="*/ 93 h 232"/>
                  <a:gd name="T56" fmla="*/ 179 w 271"/>
                  <a:gd name="T57" fmla="*/ 101 h 232"/>
                  <a:gd name="T58" fmla="*/ 186 w 271"/>
                  <a:gd name="T59" fmla="*/ 109 h 232"/>
                  <a:gd name="T60" fmla="*/ 191 w 271"/>
                  <a:gd name="T61" fmla="*/ 120 h 232"/>
                  <a:gd name="T62" fmla="*/ 195 w 271"/>
                  <a:gd name="T63" fmla="*/ 132 h 232"/>
                  <a:gd name="T64" fmla="*/ 197 w 271"/>
                  <a:gd name="T65" fmla="*/ 138 h 232"/>
                  <a:gd name="T66" fmla="*/ 197 w 271"/>
                  <a:gd name="T67" fmla="*/ 144 h 232"/>
                  <a:gd name="T68" fmla="*/ 197 w 271"/>
                  <a:gd name="T69" fmla="*/ 144 h 232"/>
                  <a:gd name="T70" fmla="*/ 197 w 271"/>
                  <a:gd name="T71" fmla="*/ 150 h 232"/>
                  <a:gd name="T72" fmla="*/ 195 w 271"/>
                  <a:gd name="T73" fmla="*/ 156 h 232"/>
                  <a:gd name="T74" fmla="*/ 191 w 271"/>
                  <a:gd name="T75" fmla="*/ 168 h 232"/>
                  <a:gd name="T76" fmla="*/ 186 w 271"/>
                  <a:gd name="T77" fmla="*/ 178 h 232"/>
                  <a:gd name="T78" fmla="*/ 179 w 271"/>
                  <a:gd name="T79" fmla="*/ 187 h 232"/>
                  <a:gd name="T80" fmla="*/ 170 w 271"/>
                  <a:gd name="T81" fmla="*/ 195 h 232"/>
                  <a:gd name="T82" fmla="*/ 160 w 271"/>
                  <a:gd name="T83" fmla="*/ 201 h 232"/>
                  <a:gd name="T84" fmla="*/ 147 w 271"/>
                  <a:gd name="T85" fmla="*/ 204 h 232"/>
                  <a:gd name="T86" fmla="*/ 141 w 271"/>
                  <a:gd name="T87" fmla="*/ 205 h 232"/>
                  <a:gd name="T88" fmla="*/ 135 w 271"/>
                  <a:gd name="T89" fmla="*/ 206 h 232"/>
                  <a:gd name="T90" fmla="*/ 135 w 271"/>
                  <a:gd name="T91" fmla="*/ 206 h 232"/>
                  <a:gd name="T92" fmla="*/ 126 w 271"/>
                  <a:gd name="T93" fmla="*/ 205 h 232"/>
                  <a:gd name="T94" fmla="*/ 116 w 271"/>
                  <a:gd name="T95" fmla="*/ 203 h 232"/>
                  <a:gd name="T96" fmla="*/ 108 w 271"/>
                  <a:gd name="T97" fmla="*/ 200 h 232"/>
                  <a:gd name="T98" fmla="*/ 100 w 271"/>
                  <a:gd name="T99" fmla="*/ 195 h 232"/>
                  <a:gd name="T100" fmla="*/ 64 w 271"/>
                  <a:gd name="T101" fmla="*/ 232 h 232"/>
                  <a:gd name="T102" fmla="*/ 248 w 271"/>
                  <a:gd name="T103" fmla="*/ 232 h 232"/>
                  <a:gd name="T104" fmla="*/ 248 w 271"/>
                  <a:gd name="T105" fmla="*/ 139 h 232"/>
                  <a:gd name="T106" fmla="*/ 254 w 271"/>
                  <a:gd name="T107" fmla="*/ 145 h 232"/>
                  <a:gd name="T108" fmla="*/ 271 w 271"/>
                  <a:gd name="T109" fmla="*/ 129 h 232"/>
                  <a:gd name="T110" fmla="*/ 135 w 271"/>
                  <a:gd name="T111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71" h="232">
                    <a:moveTo>
                      <a:pt x="135" y="0"/>
                    </a:moveTo>
                    <a:lnTo>
                      <a:pt x="0" y="129"/>
                    </a:lnTo>
                    <a:lnTo>
                      <a:pt x="16" y="145"/>
                    </a:lnTo>
                    <a:lnTo>
                      <a:pt x="22" y="139"/>
                    </a:lnTo>
                    <a:lnTo>
                      <a:pt x="22" y="232"/>
                    </a:lnTo>
                    <a:lnTo>
                      <a:pt x="30" y="232"/>
                    </a:lnTo>
                    <a:lnTo>
                      <a:pt x="84" y="179"/>
                    </a:lnTo>
                    <a:lnTo>
                      <a:pt x="84" y="179"/>
                    </a:lnTo>
                    <a:lnTo>
                      <a:pt x="80" y="171"/>
                    </a:lnTo>
                    <a:lnTo>
                      <a:pt x="76" y="163"/>
                    </a:lnTo>
                    <a:lnTo>
                      <a:pt x="74" y="153"/>
                    </a:lnTo>
                    <a:lnTo>
                      <a:pt x="74" y="144"/>
                    </a:lnTo>
                    <a:lnTo>
                      <a:pt x="74" y="144"/>
                    </a:lnTo>
                    <a:lnTo>
                      <a:pt x="74" y="138"/>
                    </a:lnTo>
                    <a:lnTo>
                      <a:pt x="75" y="132"/>
                    </a:lnTo>
                    <a:lnTo>
                      <a:pt x="78" y="120"/>
                    </a:lnTo>
                    <a:lnTo>
                      <a:pt x="84" y="109"/>
                    </a:lnTo>
                    <a:lnTo>
                      <a:pt x="92" y="101"/>
                    </a:lnTo>
                    <a:lnTo>
                      <a:pt x="101" y="93"/>
                    </a:lnTo>
                    <a:lnTo>
                      <a:pt x="111" y="88"/>
                    </a:lnTo>
                    <a:lnTo>
                      <a:pt x="122" y="83"/>
                    </a:lnTo>
                    <a:lnTo>
                      <a:pt x="129" y="82"/>
                    </a:lnTo>
                    <a:lnTo>
                      <a:pt x="135" y="82"/>
                    </a:lnTo>
                    <a:lnTo>
                      <a:pt x="135" y="82"/>
                    </a:lnTo>
                    <a:lnTo>
                      <a:pt x="141" y="82"/>
                    </a:lnTo>
                    <a:lnTo>
                      <a:pt x="147" y="83"/>
                    </a:lnTo>
                    <a:lnTo>
                      <a:pt x="160" y="88"/>
                    </a:lnTo>
                    <a:lnTo>
                      <a:pt x="170" y="93"/>
                    </a:lnTo>
                    <a:lnTo>
                      <a:pt x="179" y="101"/>
                    </a:lnTo>
                    <a:lnTo>
                      <a:pt x="186" y="109"/>
                    </a:lnTo>
                    <a:lnTo>
                      <a:pt x="191" y="120"/>
                    </a:lnTo>
                    <a:lnTo>
                      <a:pt x="195" y="132"/>
                    </a:lnTo>
                    <a:lnTo>
                      <a:pt x="197" y="138"/>
                    </a:lnTo>
                    <a:lnTo>
                      <a:pt x="197" y="144"/>
                    </a:lnTo>
                    <a:lnTo>
                      <a:pt x="197" y="144"/>
                    </a:lnTo>
                    <a:lnTo>
                      <a:pt x="197" y="150"/>
                    </a:lnTo>
                    <a:lnTo>
                      <a:pt x="195" y="156"/>
                    </a:lnTo>
                    <a:lnTo>
                      <a:pt x="191" y="168"/>
                    </a:lnTo>
                    <a:lnTo>
                      <a:pt x="186" y="178"/>
                    </a:lnTo>
                    <a:lnTo>
                      <a:pt x="179" y="187"/>
                    </a:lnTo>
                    <a:lnTo>
                      <a:pt x="170" y="195"/>
                    </a:lnTo>
                    <a:lnTo>
                      <a:pt x="160" y="201"/>
                    </a:lnTo>
                    <a:lnTo>
                      <a:pt x="147" y="204"/>
                    </a:lnTo>
                    <a:lnTo>
                      <a:pt x="141" y="205"/>
                    </a:lnTo>
                    <a:lnTo>
                      <a:pt x="135" y="206"/>
                    </a:lnTo>
                    <a:lnTo>
                      <a:pt x="135" y="206"/>
                    </a:lnTo>
                    <a:lnTo>
                      <a:pt x="126" y="205"/>
                    </a:lnTo>
                    <a:lnTo>
                      <a:pt x="116" y="203"/>
                    </a:lnTo>
                    <a:lnTo>
                      <a:pt x="108" y="200"/>
                    </a:lnTo>
                    <a:lnTo>
                      <a:pt x="100" y="195"/>
                    </a:lnTo>
                    <a:lnTo>
                      <a:pt x="64" y="232"/>
                    </a:lnTo>
                    <a:lnTo>
                      <a:pt x="248" y="232"/>
                    </a:lnTo>
                    <a:lnTo>
                      <a:pt x="248" y="139"/>
                    </a:lnTo>
                    <a:lnTo>
                      <a:pt x="254" y="145"/>
                    </a:lnTo>
                    <a:lnTo>
                      <a:pt x="271" y="129"/>
                    </a:lnTo>
                    <a:lnTo>
                      <a:pt x="135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9" name="Freeform 330"/>
              <p:cNvSpPr>
                <a:spLocks/>
              </p:cNvSpPr>
              <p:nvPr/>
            </p:nvSpPr>
            <p:spPr bwMode="auto">
              <a:xfrm>
                <a:off x="4148" y="2483"/>
                <a:ext cx="38" cy="47"/>
              </a:xfrm>
              <a:custGeom>
                <a:avLst/>
                <a:gdLst>
                  <a:gd name="T0" fmla="*/ 38 w 38"/>
                  <a:gd name="T1" fmla="*/ 47 h 47"/>
                  <a:gd name="T2" fmla="*/ 38 w 38"/>
                  <a:gd name="T3" fmla="*/ 0 h 47"/>
                  <a:gd name="T4" fmla="*/ 0 w 38"/>
                  <a:gd name="T5" fmla="*/ 0 h 47"/>
                  <a:gd name="T6" fmla="*/ 0 w 38"/>
                  <a:gd name="T7" fmla="*/ 1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7">
                    <a:moveTo>
                      <a:pt x="38" y="47"/>
                    </a:moveTo>
                    <a:lnTo>
                      <a:pt x="38" y="0"/>
                    </a:lnTo>
                    <a:lnTo>
                      <a:pt x="0" y="0"/>
                    </a:lnTo>
                    <a:lnTo>
                      <a:pt x="0" y="1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0" name="Freeform 331"/>
              <p:cNvSpPr>
                <a:spLocks/>
              </p:cNvSpPr>
              <p:nvPr/>
            </p:nvSpPr>
            <p:spPr bwMode="auto">
              <a:xfrm>
                <a:off x="4058" y="2562"/>
                <a:ext cx="36" cy="36"/>
              </a:xfrm>
              <a:custGeom>
                <a:avLst/>
                <a:gdLst>
                  <a:gd name="T0" fmla="*/ 0 w 36"/>
                  <a:gd name="T1" fmla="*/ 36 h 36"/>
                  <a:gd name="T2" fmla="*/ 0 w 36"/>
                  <a:gd name="T3" fmla="*/ 36 h 36"/>
                  <a:gd name="T4" fmla="*/ 1 w 36"/>
                  <a:gd name="T5" fmla="*/ 29 h 36"/>
                  <a:gd name="T6" fmla="*/ 3 w 36"/>
                  <a:gd name="T7" fmla="*/ 22 h 36"/>
                  <a:gd name="T8" fmla="*/ 6 w 36"/>
                  <a:gd name="T9" fmla="*/ 16 h 36"/>
                  <a:gd name="T10" fmla="*/ 10 w 36"/>
                  <a:gd name="T11" fmla="*/ 10 h 36"/>
                  <a:gd name="T12" fmla="*/ 16 w 36"/>
                  <a:gd name="T13" fmla="*/ 6 h 36"/>
                  <a:gd name="T14" fmla="*/ 22 w 36"/>
                  <a:gd name="T15" fmla="*/ 2 h 36"/>
                  <a:gd name="T16" fmla="*/ 29 w 36"/>
                  <a:gd name="T17" fmla="*/ 0 h 36"/>
                  <a:gd name="T18" fmla="*/ 36 w 36"/>
                  <a:gd name="T1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36">
                    <a:moveTo>
                      <a:pt x="0" y="36"/>
                    </a:moveTo>
                    <a:lnTo>
                      <a:pt x="0" y="36"/>
                    </a:lnTo>
                    <a:lnTo>
                      <a:pt x="1" y="29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0"/>
                    </a:lnTo>
                    <a:lnTo>
                      <a:pt x="16" y="6"/>
                    </a:lnTo>
                    <a:lnTo>
                      <a:pt x="22" y="2"/>
                    </a:lnTo>
                    <a:lnTo>
                      <a:pt x="29" y="0"/>
                    </a:lnTo>
                    <a:lnTo>
                      <a:pt x="3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1" name="Freeform 332"/>
              <p:cNvSpPr>
                <a:spLocks/>
              </p:cNvSpPr>
              <p:nvPr/>
            </p:nvSpPr>
            <p:spPr bwMode="auto">
              <a:xfrm>
                <a:off x="2734" y="2403"/>
                <a:ext cx="204" cy="32"/>
              </a:xfrm>
              <a:custGeom>
                <a:avLst/>
                <a:gdLst>
                  <a:gd name="T0" fmla="*/ 0 w 204"/>
                  <a:gd name="T1" fmla="*/ 32 h 32"/>
                  <a:gd name="T2" fmla="*/ 0 w 204"/>
                  <a:gd name="T3" fmla="*/ 32 h 32"/>
                  <a:gd name="T4" fmla="*/ 7 w 204"/>
                  <a:gd name="T5" fmla="*/ 24 h 32"/>
                  <a:gd name="T6" fmla="*/ 18 w 204"/>
                  <a:gd name="T7" fmla="*/ 18 h 32"/>
                  <a:gd name="T8" fmla="*/ 29 w 204"/>
                  <a:gd name="T9" fmla="*/ 13 h 32"/>
                  <a:gd name="T10" fmla="*/ 41 w 204"/>
                  <a:gd name="T11" fmla="*/ 8 h 32"/>
                  <a:gd name="T12" fmla="*/ 55 w 204"/>
                  <a:gd name="T13" fmla="*/ 5 h 32"/>
                  <a:gd name="T14" fmla="*/ 70 w 204"/>
                  <a:gd name="T15" fmla="*/ 2 h 32"/>
                  <a:gd name="T16" fmla="*/ 86 w 204"/>
                  <a:gd name="T17" fmla="*/ 0 h 32"/>
                  <a:gd name="T18" fmla="*/ 102 w 204"/>
                  <a:gd name="T19" fmla="*/ 0 h 32"/>
                  <a:gd name="T20" fmla="*/ 102 w 204"/>
                  <a:gd name="T21" fmla="*/ 0 h 32"/>
                  <a:gd name="T22" fmla="*/ 118 w 204"/>
                  <a:gd name="T23" fmla="*/ 0 h 32"/>
                  <a:gd name="T24" fmla="*/ 134 w 204"/>
                  <a:gd name="T25" fmla="*/ 2 h 32"/>
                  <a:gd name="T26" fmla="*/ 149 w 204"/>
                  <a:gd name="T27" fmla="*/ 5 h 32"/>
                  <a:gd name="T28" fmla="*/ 163 w 204"/>
                  <a:gd name="T29" fmla="*/ 8 h 32"/>
                  <a:gd name="T30" fmla="*/ 175 w 204"/>
                  <a:gd name="T31" fmla="*/ 13 h 32"/>
                  <a:gd name="T32" fmla="*/ 186 w 204"/>
                  <a:gd name="T33" fmla="*/ 18 h 32"/>
                  <a:gd name="T34" fmla="*/ 196 w 204"/>
                  <a:gd name="T35" fmla="*/ 24 h 32"/>
                  <a:gd name="T36" fmla="*/ 204 w 204"/>
                  <a:gd name="T3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04" h="32">
                    <a:moveTo>
                      <a:pt x="0" y="32"/>
                    </a:moveTo>
                    <a:lnTo>
                      <a:pt x="0" y="32"/>
                    </a:lnTo>
                    <a:lnTo>
                      <a:pt x="7" y="24"/>
                    </a:lnTo>
                    <a:lnTo>
                      <a:pt x="18" y="18"/>
                    </a:lnTo>
                    <a:lnTo>
                      <a:pt x="29" y="13"/>
                    </a:lnTo>
                    <a:lnTo>
                      <a:pt x="41" y="8"/>
                    </a:lnTo>
                    <a:lnTo>
                      <a:pt x="55" y="5"/>
                    </a:lnTo>
                    <a:lnTo>
                      <a:pt x="70" y="2"/>
                    </a:lnTo>
                    <a:lnTo>
                      <a:pt x="86" y="0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118" y="0"/>
                    </a:lnTo>
                    <a:lnTo>
                      <a:pt x="134" y="2"/>
                    </a:lnTo>
                    <a:lnTo>
                      <a:pt x="149" y="5"/>
                    </a:lnTo>
                    <a:lnTo>
                      <a:pt x="163" y="8"/>
                    </a:lnTo>
                    <a:lnTo>
                      <a:pt x="175" y="13"/>
                    </a:lnTo>
                    <a:lnTo>
                      <a:pt x="186" y="18"/>
                    </a:lnTo>
                    <a:lnTo>
                      <a:pt x="196" y="24"/>
                    </a:lnTo>
                    <a:lnTo>
                      <a:pt x="204" y="3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2" name="Freeform 333"/>
              <p:cNvSpPr>
                <a:spLocks/>
              </p:cNvSpPr>
              <p:nvPr/>
            </p:nvSpPr>
            <p:spPr bwMode="auto">
              <a:xfrm>
                <a:off x="2692" y="2437"/>
                <a:ext cx="288" cy="127"/>
              </a:xfrm>
              <a:custGeom>
                <a:avLst/>
                <a:gdLst>
                  <a:gd name="T0" fmla="*/ 288 w 288"/>
                  <a:gd name="T1" fmla="*/ 22 h 127"/>
                  <a:gd name="T2" fmla="*/ 286 w 288"/>
                  <a:gd name="T3" fmla="*/ 13 h 127"/>
                  <a:gd name="T4" fmla="*/ 281 w 288"/>
                  <a:gd name="T5" fmla="*/ 6 h 127"/>
                  <a:gd name="T6" fmla="*/ 274 w 288"/>
                  <a:gd name="T7" fmla="*/ 2 h 127"/>
                  <a:gd name="T8" fmla="*/ 265 w 288"/>
                  <a:gd name="T9" fmla="*/ 0 h 127"/>
                  <a:gd name="T10" fmla="*/ 258 w 288"/>
                  <a:gd name="T11" fmla="*/ 1 h 127"/>
                  <a:gd name="T12" fmla="*/ 246 w 288"/>
                  <a:gd name="T13" fmla="*/ 6 h 127"/>
                  <a:gd name="T14" fmla="*/ 238 w 288"/>
                  <a:gd name="T15" fmla="*/ 19 h 127"/>
                  <a:gd name="T16" fmla="*/ 233 w 288"/>
                  <a:gd name="T17" fmla="*/ 40 h 127"/>
                  <a:gd name="T18" fmla="*/ 232 w 288"/>
                  <a:gd name="T19" fmla="*/ 53 h 127"/>
                  <a:gd name="T20" fmla="*/ 232 w 288"/>
                  <a:gd name="T21" fmla="*/ 80 h 127"/>
                  <a:gd name="T22" fmla="*/ 193 w 288"/>
                  <a:gd name="T23" fmla="*/ 69 h 127"/>
                  <a:gd name="T24" fmla="*/ 144 w 288"/>
                  <a:gd name="T25" fmla="*/ 64 h 127"/>
                  <a:gd name="T26" fmla="*/ 118 w 288"/>
                  <a:gd name="T27" fmla="*/ 65 h 127"/>
                  <a:gd name="T28" fmla="*/ 73 w 288"/>
                  <a:gd name="T29" fmla="*/ 74 h 127"/>
                  <a:gd name="T30" fmla="*/ 56 w 288"/>
                  <a:gd name="T31" fmla="*/ 80 h 127"/>
                  <a:gd name="T32" fmla="*/ 56 w 288"/>
                  <a:gd name="T33" fmla="*/ 53 h 127"/>
                  <a:gd name="T34" fmla="*/ 52 w 288"/>
                  <a:gd name="T35" fmla="*/ 28 h 127"/>
                  <a:gd name="T36" fmla="*/ 46 w 288"/>
                  <a:gd name="T37" fmla="*/ 12 h 127"/>
                  <a:gd name="T38" fmla="*/ 36 w 288"/>
                  <a:gd name="T39" fmla="*/ 3 h 127"/>
                  <a:gd name="T40" fmla="*/ 23 w 288"/>
                  <a:gd name="T41" fmla="*/ 0 h 127"/>
                  <a:gd name="T42" fmla="*/ 18 w 288"/>
                  <a:gd name="T43" fmla="*/ 0 h 127"/>
                  <a:gd name="T44" fmla="*/ 10 w 288"/>
                  <a:gd name="T45" fmla="*/ 4 h 127"/>
                  <a:gd name="T46" fmla="*/ 4 w 288"/>
                  <a:gd name="T47" fmla="*/ 10 h 127"/>
                  <a:gd name="T48" fmla="*/ 0 w 288"/>
                  <a:gd name="T49" fmla="*/ 18 h 127"/>
                  <a:gd name="T50" fmla="*/ 0 w 288"/>
                  <a:gd name="T51" fmla="*/ 22 h 127"/>
                  <a:gd name="T52" fmla="*/ 1 w 288"/>
                  <a:gd name="T53" fmla="*/ 31 h 127"/>
                  <a:gd name="T54" fmla="*/ 5 w 288"/>
                  <a:gd name="T55" fmla="*/ 38 h 127"/>
                  <a:gd name="T56" fmla="*/ 12 w 288"/>
                  <a:gd name="T57" fmla="*/ 42 h 127"/>
                  <a:gd name="T58" fmla="*/ 20 w 288"/>
                  <a:gd name="T59" fmla="*/ 45 h 127"/>
                  <a:gd name="T60" fmla="*/ 26 w 288"/>
                  <a:gd name="T61" fmla="*/ 54 h 127"/>
                  <a:gd name="T62" fmla="*/ 34 w 288"/>
                  <a:gd name="T63" fmla="*/ 77 h 127"/>
                  <a:gd name="T64" fmla="*/ 35 w 288"/>
                  <a:gd name="T65" fmla="*/ 91 h 127"/>
                  <a:gd name="T66" fmla="*/ 33 w 288"/>
                  <a:gd name="T67" fmla="*/ 111 h 127"/>
                  <a:gd name="T68" fmla="*/ 27 w 288"/>
                  <a:gd name="T69" fmla="*/ 127 h 127"/>
                  <a:gd name="T70" fmla="*/ 34 w 288"/>
                  <a:gd name="T71" fmla="*/ 127 h 127"/>
                  <a:gd name="T72" fmla="*/ 49 w 288"/>
                  <a:gd name="T73" fmla="*/ 107 h 127"/>
                  <a:gd name="T74" fmla="*/ 239 w 288"/>
                  <a:gd name="T75" fmla="*/ 107 h 127"/>
                  <a:gd name="T76" fmla="*/ 254 w 288"/>
                  <a:gd name="T77" fmla="*/ 127 h 127"/>
                  <a:gd name="T78" fmla="*/ 261 w 288"/>
                  <a:gd name="T79" fmla="*/ 127 h 127"/>
                  <a:gd name="T80" fmla="*/ 255 w 288"/>
                  <a:gd name="T81" fmla="*/ 111 h 127"/>
                  <a:gd name="T82" fmla="*/ 253 w 288"/>
                  <a:gd name="T83" fmla="*/ 91 h 127"/>
                  <a:gd name="T84" fmla="*/ 254 w 288"/>
                  <a:gd name="T85" fmla="*/ 77 h 127"/>
                  <a:gd name="T86" fmla="*/ 261 w 288"/>
                  <a:gd name="T87" fmla="*/ 54 h 127"/>
                  <a:gd name="T88" fmla="*/ 267 w 288"/>
                  <a:gd name="T89" fmla="*/ 45 h 127"/>
                  <a:gd name="T90" fmla="*/ 276 w 288"/>
                  <a:gd name="T91" fmla="*/ 42 h 127"/>
                  <a:gd name="T92" fmla="*/ 282 w 288"/>
                  <a:gd name="T93" fmla="*/ 38 h 127"/>
                  <a:gd name="T94" fmla="*/ 286 w 288"/>
                  <a:gd name="T95" fmla="*/ 31 h 127"/>
                  <a:gd name="T96" fmla="*/ 288 w 288"/>
                  <a:gd name="T97" fmla="*/ 2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" h="127">
                    <a:moveTo>
                      <a:pt x="288" y="22"/>
                    </a:moveTo>
                    <a:lnTo>
                      <a:pt x="288" y="22"/>
                    </a:lnTo>
                    <a:lnTo>
                      <a:pt x="287" y="18"/>
                    </a:lnTo>
                    <a:lnTo>
                      <a:pt x="286" y="13"/>
                    </a:lnTo>
                    <a:lnTo>
                      <a:pt x="284" y="10"/>
                    </a:lnTo>
                    <a:lnTo>
                      <a:pt x="281" y="6"/>
                    </a:lnTo>
                    <a:lnTo>
                      <a:pt x="278" y="4"/>
                    </a:lnTo>
                    <a:lnTo>
                      <a:pt x="274" y="2"/>
                    </a:lnTo>
                    <a:lnTo>
                      <a:pt x="269" y="0"/>
                    </a:lnTo>
                    <a:lnTo>
                      <a:pt x="265" y="0"/>
                    </a:lnTo>
                    <a:lnTo>
                      <a:pt x="265" y="0"/>
                    </a:lnTo>
                    <a:lnTo>
                      <a:pt x="258" y="1"/>
                    </a:lnTo>
                    <a:lnTo>
                      <a:pt x="252" y="3"/>
                    </a:lnTo>
                    <a:lnTo>
                      <a:pt x="246" y="6"/>
                    </a:lnTo>
                    <a:lnTo>
                      <a:pt x="242" y="12"/>
                    </a:lnTo>
                    <a:lnTo>
                      <a:pt x="238" y="19"/>
                    </a:lnTo>
                    <a:lnTo>
                      <a:pt x="235" y="28"/>
                    </a:lnTo>
                    <a:lnTo>
                      <a:pt x="233" y="40"/>
                    </a:lnTo>
                    <a:lnTo>
                      <a:pt x="232" y="53"/>
                    </a:lnTo>
                    <a:lnTo>
                      <a:pt x="232" y="53"/>
                    </a:lnTo>
                    <a:lnTo>
                      <a:pt x="232" y="80"/>
                    </a:lnTo>
                    <a:lnTo>
                      <a:pt x="232" y="80"/>
                    </a:lnTo>
                    <a:lnTo>
                      <a:pt x="214" y="74"/>
                    </a:lnTo>
                    <a:lnTo>
                      <a:pt x="193" y="69"/>
                    </a:lnTo>
                    <a:lnTo>
                      <a:pt x="170" y="65"/>
                    </a:lnTo>
                    <a:lnTo>
                      <a:pt x="144" y="64"/>
                    </a:lnTo>
                    <a:lnTo>
                      <a:pt x="144" y="64"/>
                    </a:lnTo>
                    <a:lnTo>
                      <a:pt x="118" y="65"/>
                    </a:lnTo>
                    <a:lnTo>
                      <a:pt x="95" y="69"/>
                    </a:lnTo>
                    <a:lnTo>
                      <a:pt x="73" y="74"/>
                    </a:lnTo>
                    <a:lnTo>
                      <a:pt x="56" y="80"/>
                    </a:lnTo>
                    <a:lnTo>
                      <a:pt x="56" y="80"/>
                    </a:lnTo>
                    <a:lnTo>
                      <a:pt x="56" y="53"/>
                    </a:lnTo>
                    <a:lnTo>
                      <a:pt x="56" y="53"/>
                    </a:lnTo>
                    <a:lnTo>
                      <a:pt x="55" y="40"/>
                    </a:lnTo>
                    <a:lnTo>
                      <a:pt x="52" y="28"/>
                    </a:lnTo>
                    <a:lnTo>
                      <a:pt x="50" y="19"/>
                    </a:lnTo>
                    <a:lnTo>
                      <a:pt x="46" y="12"/>
                    </a:lnTo>
                    <a:lnTo>
                      <a:pt x="41" y="6"/>
                    </a:lnTo>
                    <a:lnTo>
                      <a:pt x="36" y="3"/>
                    </a:lnTo>
                    <a:lnTo>
                      <a:pt x="30" y="1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0"/>
                    </a:lnTo>
                    <a:lnTo>
                      <a:pt x="13" y="2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4" y="10"/>
                    </a:lnTo>
                    <a:lnTo>
                      <a:pt x="2" y="13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1" y="31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0"/>
                    </a:lnTo>
                    <a:lnTo>
                      <a:pt x="12" y="42"/>
                    </a:lnTo>
                    <a:lnTo>
                      <a:pt x="15" y="44"/>
                    </a:lnTo>
                    <a:lnTo>
                      <a:pt x="20" y="45"/>
                    </a:lnTo>
                    <a:lnTo>
                      <a:pt x="20" y="45"/>
                    </a:lnTo>
                    <a:lnTo>
                      <a:pt x="26" y="54"/>
                    </a:lnTo>
                    <a:lnTo>
                      <a:pt x="31" y="64"/>
                    </a:lnTo>
                    <a:lnTo>
                      <a:pt x="34" y="77"/>
                    </a:lnTo>
                    <a:lnTo>
                      <a:pt x="35" y="91"/>
                    </a:lnTo>
                    <a:lnTo>
                      <a:pt x="35" y="91"/>
                    </a:lnTo>
                    <a:lnTo>
                      <a:pt x="34" y="101"/>
                    </a:lnTo>
                    <a:lnTo>
                      <a:pt x="33" y="111"/>
                    </a:lnTo>
                    <a:lnTo>
                      <a:pt x="30" y="120"/>
                    </a:lnTo>
                    <a:lnTo>
                      <a:pt x="27" y="127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39" y="121"/>
                    </a:lnTo>
                    <a:lnTo>
                      <a:pt x="49" y="107"/>
                    </a:lnTo>
                    <a:lnTo>
                      <a:pt x="239" y="107"/>
                    </a:lnTo>
                    <a:lnTo>
                      <a:pt x="239" y="107"/>
                    </a:lnTo>
                    <a:lnTo>
                      <a:pt x="249" y="121"/>
                    </a:lnTo>
                    <a:lnTo>
                      <a:pt x="254" y="127"/>
                    </a:lnTo>
                    <a:lnTo>
                      <a:pt x="261" y="127"/>
                    </a:lnTo>
                    <a:lnTo>
                      <a:pt x="261" y="127"/>
                    </a:lnTo>
                    <a:lnTo>
                      <a:pt x="258" y="120"/>
                    </a:lnTo>
                    <a:lnTo>
                      <a:pt x="255" y="111"/>
                    </a:lnTo>
                    <a:lnTo>
                      <a:pt x="253" y="101"/>
                    </a:lnTo>
                    <a:lnTo>
                      <a:pt x="253" y="91"/>
                    </a:lnTo>
                    <a:lnTo>
                      <a:pt x="253" y="91"/>
                    </a:lnTo>
                    <a:lnTo>
                      <a:pt x="254" y="77"/>
                    </a:lnTo>
                    <a:lnTo>
                      <a:pt x="257" y="64"/>
                    </a:lnTo>
                    <a:lnTo>
                      <a:pt x="261" y="54"/>
                    </a:lnTo>
                    <a:lnTo>
                      <a:pt x="267" y="45"/>
                    </a:lnTo>
                    <a:lnTo>
                      <a:pt x="267" y="45"/>
                    </a:lnTo>
                    <a:lnTo>
                      <a:pt x="272" y="44"/>
                    </a:lnTo>
                    <a:lnTo>
                      <a:pt x="276" y="42"/>
                    </a:lnTo>
                    <a:lnTo>
                      <a:pt x="279" y="40"/>
                    </a:lnTo>
                    <a:lnTo>
                      <a:pt x="282" y="38"/>
                    </a:lnTo>
                    <a:lnTo>
                      <a:pt x="285" y="34"/>
                    </a:lnTo>
                    <a:lnTo>
                      <a:pt x="286" y="31"/>
                    </a:lnTo>
                    <a:lnTo>
                      <a:pt x="287" y="26"/>
                    </a:lnTo>
                    <a:lnTo>
                      <a:pt x="288" y="22"/>
                    </a:lnTo>
                    <a:lnTo>
                      <a:pt x="288" y="2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3" name="Freeform 334"/>
              <p:cNvSpPr>
                <a:spLocks/>
              </p:cNvSpPr>
              <p:nvPr/>
            </p:nvSpPr>
            <p:spPr bwMode="auto">
              <a:xfrm>
                <a:off x="119" y="85"/>
                <a:ext cx="150" cy="48"/>
              </a:xfrm>
              <a:custGeom>
                <a:avLst/>
                <a:gdLst>
                  <a:gd name="T0" fmla="*/ 0 w 150"/>
                  <a:gd name="T1" fmla="*/ 48 h 48"/>
                  <a:gd name="T2" fmla="*/ 0 w 150"/>
                  <a:gd name="T3" fmla="*/ 10 h 48"/>
                  <a:gd name="T4" fmla="*/ 0 w 150"/>
                  <a:gd name="T5" fmla="*/ 10 h 48"/>
                  <a:gd name="T6" fmla="*/ 1 w 150"/>
                  <a:gd name="T7" fmla="*/ 6 h 48"/>
                  <a:gd name="T8" fmla="*/ 3 w 150"/>
                  <a:gd name="T9" fmla="*/ 3 h 48"/>
                  <a:gd name="T10" fmla="*/ 7 w 150"/>
                  <a:gd name="T11" fmla="*/ 1 h 48"/>
                  <a:gd name="T12" fmla="*/ 11 w 150"/>
                  <a:gd name="T13" fmla="*/ 0 h 48"/>
                  <a:gd name="T14" fmla="*/ 140 w 150"/>
                  <a:gd name="T15" fmla="*/ 0 h 48"/>
                  <a:gd name="T16" fmla="*/ 140 w 150"/>
                  <a:gd name="T17" fmla="*/ 0 h 48"/>
                  <a:gd name="T18" fmla="*/ 144 w 150"/>
                  <a:gd name="T19" fmla="*/ 1 h 48"/>
                  <a:gd name="T20" fmla="*/ 147 w 150"/>
                  <a:gd name="T21" fmla="*/ 3 h 48"/>
                  <a:gd name="T22" fmla="*/ 149 w 150"/>
                  <a:gd name="T23" fmla="*/ 6 h 48"/>
                  <a:gd name="T24" fmla="*/ 150 w 150"/>
                  <a:gd name="T25" fmla="*/ 10 h 48"/>
                  <a:gd name="T26" fmla="*/ 150 w 150"/>
                  <a:gd name="T2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0" h="48">
                    <a:moveTo>
                      <a:pt x="0" y="48"/>
                    </a:moveTo>
                    <a:lnTo>
                      <a:pt x="0" y="10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0" y="0"/>
                    </a:lnTo>
                    <a:lnTo>
                      <a:pt x="140" y="0"/>
                    </a:lnTo>
                    <a:lnTo>
                      <a:pt x="144" y="1"/>
                    </a:lnTo>
                    <a:lnTo>
                      <a:pt x="147" y="3"/>
                    </a:lnTo>
                    <a:lnTo>
                      <a:pt x="149" y="6"/>
                    </a:lnTo>
                    <a:lnTo>
                      <a:pt x="150" y="10"/>
                    </a:lnTo>
                    <a:lnTo>
                      <a:pt x="150" y="4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4" name="Freeform 335"/>
              <p:cNvSpPr>
                <a:spLocks/>
              </p:cNvSpPr>
              <p:nvPr/>
            </p:nvSpPr>
            <p:spPr bwMode="auto">
              <a:xfrm>
                <a:off x="61" y="85"/>
                <a:ext cx="49" cy="48"/>
              </a:xfrm>
              <a:custGeom>
                <a:avLst/>
                <a:gdLst>
                  <a:gd name="T0" fmla="*/ 25 w 49"/>
                  <a:gd name="T1" fmla="*/ 48 h 48"/>
                  <a:gd name="T2" fmla="*/ 25 w 49"/>
                  <a:gd name="T3" fmla="*/ 48 h 48"/>
                  <a:gd name="T4" fmla="*/ 30 w 49"/>
                  <a:gd name="T5" fmla="*/ 47 h 48"/>
                  <a:gd name="T6" fmla="*/ 34 w 49"/>
                  <a:gd name="T7" fmla="*/ 46 h 48"/>
                  <a:gd name="T8" fmla="*/ 38 w 49"/>
                  <a:gd name="T9" fmla="*/ 44 h 48"/>
                  <a:gd name="T10" fmla="*/ 41 w 49"/>
                  <a:gd name="T11" fmla="*/ 41 h 48"/>
                  <a:gd name="T12" fmla="*/ 44 w 49"/>
                  <a:gd name="T13" fmla="*/ 37 h 48"/>
                  <a:gd name="T14" fmla="*/ 48 w 49"/>
                  <a:gd name="T15" fmla="*/ 32 h 48"/>
                  <a:gd name="T16" fmla="*/ 49 w 49"/>
                  <a:gd name="T17" fmla="*/ 28 h 48"/>
                  <a:gd name="T18" fmla="*/ 49 w 49"/>
                  <a:gd name="T19" fmla="*/ 23 h 48"/>
                  <a:gd name="T20" fmla="*/ 49 w 49"/>
                  <a:gd name="T21" fmla="*/ 23 h 48"/>
                  <a:gd name="T22" fmla="*/ 49 w 49"/>
                  <a:gd name="T23" fmla="*/ 18 h 48"/>
                  <a:gd name="T24" fmla="*/ 48 w 49"/>
                  <a:gd name="T25" fmla="*/ 14 h 48"/>
                  <a:gd name="T26" fmla="*/ 44 w 49"/>
                  <a:gd name="T27" fmla="*/ 10 h 48"/>
                  <a:gd name="T28" fmla="*/ 41 w 49"/>
                  <a:gd name="T29" fmla="*/ 6 h 48"/>
                  <a:gd name="T30" fmla="*/ 38 w 49"/>
                  <a:gd name="T31" fmla="*/ 4 h 48"/>
                  <a:gd name="T32" fmla="*/ 34 w 49"/>
                  <a:gd name="T33" fmla="*/ 1 h 48"/>
                  <a:gd name="T34" fmla="*/ 30 w 49"/>
                  <a:gd name="T35" fmla="*/ 0 h 48"/>
                  <a:gd name="T36" fmla="*/ 25 w 49"/>
                  <a:gd name="T37" fmla="*/ 0 h 48"/>
                  <a:gd name="T38" fmla="*/ 25 w 49"/>
                  <a:gd name="T39" fmla="*/ 0 h 48"/>
                  <a:gd name="T40" fmla="*/ 20 w 49"/>
                  <a:gd name="T41" fmla="*/ 0 h 48"/>
                  <a:gd name="T42" fmla="*/ 16 w 49"/>
                  <a:gd name="T43" fmla="*/ 1 h 48"/>
                  <a:gd name="T44" fmla="*/ 12 w 49"/>
                  <a:gd name="T45" fmla="*/ 4 h 48"/>
                  <a:gd name="T46" fmla="*/ 7 w 49"/>
                  <a:gd name="T47" fmla="*/ 6 h 48"/>
                  <a:gd name="T48" fmla="*/ 4 w 49"/>
                  <a:gd name="T49" fmla="*/ 10 h 48"/>
                  <a:gd name="T50" fmla="*/ 2 w 49"/>
                  <a:gd name="T51" fmla="*/ 14 h 48"/>
                  <a:gd name="T52" fmla="*/ 1 w 49"/>
                  <a:gd name="T53" fmla="*/ 18 h 48"/>
                  <a:gd name="T54" fmla="*/ 0 w 49"/>
                  <a:gd name="T55" fmla="*/ 23 h 48"/>
                  <a:gd name="T56" fmla="*/ 0 w 49"/>
                  <a:gd name="T57" fmla="*/ 23 h 48"/>
                  <a:gd name="T58" fmla="*/ 1 w 49"/>
                  <a:gd name="T59" fmla="*/ 28 h 48"/>
                  <a:gd name="T60" fmla="*/ 2 w 49"/>
                  <a:gd name="T61" fmla="*/ 32 h 48"/>
                  <a:gd name="T62" fmla="*/ 4 w 49"/>
                  <a:gd name="T63" fmla="*/ 37 h 48"/>
                  <a:gd name="T64" fmla="*/ 7 w 49"/>
                  <a:gd name="T65" fmla="*/ 41 h 48"/>
                  <a:gd name="T66" fmla="*/ 12 w 49"/>
                  <a:gd name="T67" fmla="*/ 44 h 48"/>
                  <a:gd name="T68" fmla="*/ 16 w 49"/>
                  <a:gd name="T69" fmla="*/ 46 h 48"/>
                  <a:gd name="T70" fmla="*/ 20 w 49"/>
                  <a:gd name="T71" fmla="*/ 47 h 48"/>
                  <a:gd name="T72" fmla="*/ 25 w 49"/>
                  <a:gd name="T73" fmla="*/ 48 h 48"/>
                  <a:gd name="T74" fmla="*/ 25 w 49"/>
                  <a:gd name="T7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25" y="48"/>
                    </a:moveTo>
                    <a:lnTo>
                      <a:pt x="25" y="48"/>
                    </a:lnTo>
                    <a:lnTo>
                      <a:pt x="30" y="47"/>
                    </a:lnTo>
                    <a:lnTo>
                      <a:pt x="34" y="46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4" y="37"/>
                    </a:lnTo>
                    <a:lnTo>
                      <a:pt x="48" y="32"/>
                    </a:lnTo>
                    <a:lnTo>
                      <a:pt x="49" y="28"/>
                    </a:lnTo>
                    <a:lnTo>
                      <a:pt x="49" y="23"/>
                    </a:lnTo>
                    <a:lnTo>
                      <a:pt x="49" y="23"/>
                    </a:lnTo>
                    <a:lnTo>
                      <a:pt x="49" y="18"/>
                    </a:lnTo>
                    <a:lnTo>
                      <a:pt x="48" y="14"/>
                    </a:lnTo>
                    <a:lnTo>
                      <a:pt x="44" y="10"/>
                    </a:lnTo>
                    <a:lnTo>
                      <a:pt x="41" y="6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2" y="4"/>
                    </a:lnTo>
                    <a:lnTo>
                      <a:pt x="7" y="6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7"/>
                    </a:lnTo>
                    <a:lnTo>
                      <a:pt x="7" y="41"/>
                    </a:lnTo>
                    <a:lnTo>
                      <a:pt x="12" y="44"/>
                    </a:lnTo>
                    <a:lnTo>
                      <a:pt x="16" y="46"/>
                    </a:lnTo>
                    <a:lnTo>
                      <a:pt x="20" y="47"/>
                    </a:lnTo>
                    <a:lnTo>
                      <a:pt x="25" y="48"/>
                    </a:lnTo>
                    <a:lnTo>
                      <a:pt x="25" y="48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5" name="Freeform 336"/>
              <p:cNvSpPr>
                <a:spLocks/>
              </p:cNvSpPr>
              <p:nvPr/>
            </p:nvSpPr>
            <p:spPr bwMode="auto">
              <a:xfrm>
                <a:off x="33" y="45"/>
                <a:ext cx="261" cy="155"/>
              </a:xfrm>
              <a:custGeom>
                <a:avLst/>
                <a:gdLst>
                  <a:gd name="T0" fmla="*/ 261 w 261"/>
                  <a:gd name="T1" fmla="*/ 155 h 155"/>
                  <a:gd name="T2" fmla="*/ 261 w 261"/>
                  <a:gd name="T3" fmla="*/ 155 h 155"/>
                  <a:gd name="T4" fmla="*/ 261 w 261"/>
                  <a:gd name="T5" fmla="*/ 62 h 155"/>
                  <a:gd name="T6" fmla="*/ 261 w 261"/>
                  <a:gd name="T7" fmla="*/ 62 h 155"/>
                  <a:gd name="T8" fmla="*/ 244 w 261"/>
                  <a:gd name="T9" fmla="*/ 62 h 155"/>
                  <a:gd name="T10" fmla="*/ 244 w 261"/>
                  <a:gd name="T11" fmla="*/ 96 h 155"/>
                  <a:gd name="T12" fmla="*/ 17 w 261"/>
                  <a:gd name="T13" fmla="*/ 96 h 155"/>
                  <a:gd name="T14" fmla="*/ 17 w 261"/>
                  <a:gd name="T15" fmla="*/ 0 h 155"/>
                  <a:gd name="T16" fmla="*/ 0 w 261"/>
                  <a:gd name="T17" fmla="*/ 0 h 155"/>
                  <a:gd name="T18" fmla="*/ 0 w 261"/>
                  <a:gd name="T19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155">
                    <a:moveTo>
                      <a:pt x="261" y="155"/>
                    </a:moveTo>
                    <a:lnTo>
                      <a:pt x="261" y="155"/>
                    </a:lnTo>
                    <a:lnTo>
                      <a:pt x="261" y="62"/>
                    </a:lnTo>
                    <a:lnTo>
                      <a:pt x="261" y="62"/>
                    </a:lnTo>
                    <a:lnTo>
                      <a:pt x="244" y="62"/>
                    </a:lnTo>
                    <a:lnTo>
                      <a:pt x="244" y="96"/>
                    </a:lnTo>
                    <a:lnTo>
                      <a:pt x="17" y="96"/>
                    </a:lnTo>
                    <a:lnTo>
                      <a:pt x="17" y="0"/>
                    </a:lnTo>
                    <a:lnTo>
                      <a:pt x="0" y="0"/>
                    </a:lnTo>
                    <a:lnTo>
                      <a:pt x="0" y="15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6" name="Freeform 337"/>
              <p:cNvSpPr>
                <a:spLocks/>
              </p:cNvSpPr>
              <p:nvPr/>
            </p:nvSpPr>
            <p:spPr bwMode="auto">
              <a:xfrm>
                <a:off x="50" y="184"/>
                <a:ext cx="227" cy="16"/>
              </a:xfrm>
              <a:custGeom>
                <a:avLst/>
                <a:gdLst>
                  <a:gd name="T0" fmla="*/ 0 w 227"/>
                  <a:gd name="T1" fmla="*/ 16 h 16"/>
                  <a:gd name="T2" fmla="*/ 0 w 227"/>
                  <a:gd name="T3" fmla="*/ 0 h 16"/>
                  <a:gd name="T4" fmla="*/ 227 w 227"/>
                  <a:gd name="T5" fmla="*/ 0 h 16"/>
                  <a:gd name="T6" fmla="*/ 227 w 227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7" h="16">
                    <a:moveTo>
                      <a:pt x="0" y="16"/>
                    </a:moveTo>
                    <a:lnTo>
                      <a:pt x="0" y="0"/>
                    </a:lnTo>
                    <a:lnTo>
                      <a:pt x="227" y="0"/>
                    </a:lnTo>
                    <a:lnTo>
                      <a:pt x="227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7" name="Rectangle 338"/>
              <p:cNvSpPr>
                <a:spLocks noChangeArrowheads="1"/>
              </p:cNvSpPr>
              <p:nvPr/>
            </p:nvSpPr>
            <p:spPr bwMode="auto">
              <a:xfrm>
                <a:off x="2682" y="1396"/>
                <a:ext cx="217" cy="170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8" name="Freeform 339"/>
              <p:cNvSpPr>
                <a:spLocks/>
              </p:cNvSpPr>
              <p:nvPr/>
            </p:nvSpPr>
            <p:spPr bwMode="auto">
              <a:xfrm>
                <a:off x="2699" y="1547"/>
                <a:ext cx="8" cy="6"/>
              </a:xfrm>
              <a:custGeom>
                <a:avLst/>
                <a:gdLst>
                  <a:gd name="T0" fmla="*/ 0 w 8"/>
                  <a:gd name="T1" fmla="*/ 6 h 6"/>
                  <a:gd name="T2" fmla="*/ 0 w 8"/>
                  <a:gd name="T3" fmla="*/ 0 h 6"/>
                  <a:gd name="T4" fmla="*/ 8 w 8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6">
                    <a:moveTo>
                      <a:pt x="0" y="6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9" name="Freeform 340"/>
              <p:cNvSpPr>
                <a:spLocks/>
              </p:cNvSpPr>
              <p:nvPr/>
            </p:nvSpPr>
            <p:spPr bwMode="auto">
              <a:xfrm>
                <a:off x="2840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0" name="Freeform 341"/>
              <p:cNvSpPr>
                <a:spLocks/>
              </p:cNvSpPr>
              <p:nvPr/>
            </p:nvSpPr>
            <p:spPr bwMode="auto">
              <a:xfrm>
                <a:off x="2857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1" name="Freeform 342"/>
              <p:cNvSpPr>
                <a:spLocks/>
              </p:cNvSpPr>
              <p:nvPr/>
            </p:nvSpPr>
            <p:spPr bwMode="auto">
              <a:xfrm>
                <a:off x="2873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2" name="Freeform 343"/>
              <p:cNvSpPr>
                <a:spLocks/>
              </p:cNvSpPr>
              <p:nvPr/>
            </p:nvSpPr>
            <p:spPr bwMode="auto">
              <a:xfrm>
                <a:off x="2699" y="1410"/>
                <a:ext cx="183" cy="127"/>
              </a:xfrm>
              <a:custGeom>
                <a:avLst/>
                <a:gdLst>
                  <a:gd name="T0" fmla="*/ 183 w 183"/>
                  <a:gd name="T1" fmla="*/ 115 h 127"/>
                  <a:gd name="T2" fmla="*/ 183 w 183"/>
                  <a:gd name="T3" fmla="*/ 115 h 127"/>
                  <a:gd name="T4" fmla="*/ 182 w 183"/>
                  <a:gd name="T5" fmla="*/ 120 h 127"/>
                  <a:gd name="T6" fmla="*/ 180 w 183"/>
                  <a:gd name="T7" fmla="*/ 124 h 127"/>
                  <a:gd name="T8" fmla="*/ 177 w 183"/>
                  <a:gd name="T9" fmla="*/ 126 h 127"/>
                  <a:gd name="T10" fmla="*/ 173 w 183"/>
                  <a:gd name="T11" fmla="*/ 127 h 127"/>
                  <a:gd name="T12" fmla="*/ 11 w 183"/>
                  <a:gd name="T13" fmla="*/ 127 h 127"/>
                  <a:gd name="T14" fmla="*/ 11 w 183"/>
                  <a:gd name="T15" fmla="*/ 127 h 127"/>
                  <a:gd name="T16" fmla="*/ 6 w 183"/>
                  <a:gd name="T17" fmla="*/ 126 h 127"/>
                  <a:gd name="T18" fmla="*/ 2 w 183"/>
                  <a:gd name="T19" fmla="*/ 124 h 127"/>
                  <a:gd name="T20" fmla="*/ 0 w 183"/>
                  <a:gd name="T21" fmla="*/ 120 h 127"/>
                  <a:gd name="T22" fmla="*/ 0 w 183"/>
                  <a:gd name="T23" fmla="*/ 115 h 127"/>
                  <a:gd name="T24" fmla="*/ 0 w 183"/>
                  <a:gd name="T25" fmla="*/ 11 h 127"/>
                  <a:gd name="T26" fmla="*/ 0 w 183"/>
                  <a:gd name="T27" fmla="*/ 11 h 127"/>
                  <a:gd name="T28" fmla="*/ 0 w 183"/>
                  <a:gd name="T29" fmla="*/ 6 h 127"/>
                  <a:gd name="T30" fmla="*/ 2 w 183"/>
                  <a:gd name="T31" fmla="*/ 3 h 127"/>
                  <a:gd name="T32" fmla="*/ 6 w 183"/>
                  <a:gd name="T33" fmla="*/ 0 h 127"/>
                  <a:gd name="T34" fmla="*/ 11 w 183"/>
                  <a:gd name="T35" fmla="*/ 0 h 127"/>
                  <a:gd name="T36" fmla="*/ 173 w 183"/>
                  <a:gd name="T37" fmla="*/ 0 h 127"/>
                  <a:gd name="T38" fmla="*/ 173 w 183"/>
                  <a:gd name="T39" fmla="*/ 0 h 127"/>
                  <a:gd name="T40" fmla="*/ 177 w 183"/>
                  <a:gd name="T41" fmla="*/ 0 h 127"/>
                  <a:gd name="T42" fmla="*/ 180 w 183"/>
                  <a:gd name="T43" fmla="*/ 3 h 127"/>
                  <a:gd name="T44" fmla="*/ 182 w 183"/>
                  <a:gd name="T45" fmla="*/ 6 h 127"/>
                  <a:gd name="T46" fmla="*/ 183 w 183"/>
                  <a:gd name="T47" fmla="*/ 11 h 127"/>
                  <a:gd name="T48" fmla="*/ 183 w 183"/>
                  <a:gd name="T49" fmla="*/ 11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3" h="127">
                    <a:moveTo>
                      <a:pt x="183" y="115"/>
                    </a:moveTo>
                    <a:lnTo>
                      <a:pt x="183" y="115"/>
                    </a:lnTo>
                    <a:lnTo>
                      <a:pt x="182" y="120"/>
                    </a:lnTo>
                    <a:lnTo>
                      <a:pt x="180" y="124"/>
                    </a:lnTo>
                    <a:lnTo>
                      <a:pt x="177" y="126"/>
                    </a:lnTo>
                    <a:lnTo>
                      <a:pt x="173" y="127"/>
                    </a:lnTo>
                    <a:lnTo>
                      <a:pt x="11" y="127"/>
                    </a:lnTo>
                    <a:lnTo>
                      <a:pt x="11" y="127"/>
                    </a:lnTo>
                    <a:lnTo>
                      <a:pt x="6" y="126"/>
                    </a:lnTo>
                    <a:lnTo>
                      <a:pt x="2" y="124"/>
                    </a:lnTo>
                    <a:lnTo>
                      <a:pt x="0" y="120"/>
                    </a:lnTo>
                    <a:lnTo>
                      <a:pt x="0" y="115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6"/>
                    </a:lnTo>
                    <a:lnTo>
                      <a:pt x="2" y="3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73" y="0"/>
                    </a:lnTo>
                    <a:lnTo>
                      <a:pt x="173" y="0"/>
                    </a:lnTo>
                    <a:lnTo>
                      <a:pt x="177" y="0"/>
                    </a:lnTo>
                    <a:lnTo>
                      <a:pt x="180" y="3"/>
                    </a:lnTo>
                    <a:lnTo>
                      <a:pt x="182" y="6"/>
                    </a:lnTo>
                    <a:lnTo>
                      <a:pt x="183" y="11"/>
                    </a:lnTo>
                    <a:lnTo>
                      <a:pt x="183" y="11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3" name="Line 344"/>
              <p:cNvSpPr>
                <a:spLocks noChangeShapeType="1"/>
              </p:cNvSpPr>
              <p:nvPr/>
            </p:nvSpPr>
            <p:spPr bwMode="auto">
              <a:xfrm>
                <a:off x="2717" y="1428"/>
                <a:ext cx="53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4" name="Freeform 345"/>
              <p:cNvSpPr>
                <a:spLocks/>
              </p:cNvSpPr>
              <p:nvPr/>
            </p:nvSpPr>
            <p:spPr bwMode="auto">
              <a:xfrm>
                <a:off x="2799" y="1345"/>
                <a:ext cx="36" cy="43"/>
              </a:xfrm>
              <a:custGeom>
                <a:avLst/>
                <a:gdLst>
                  <a:gd name="T0" fmla="*/ 6 w 36"/>
                  <a:gd name="T1" fmla="*/ 43 h 43"/>
                  <a:gd name="T2" fmla="*/ 6 w 36"/>
                  <a:gd name="T3" fmla="*/ 43 h 43"/>
                  <a:gd name="T4" fmla="*/ 3 w 36"/>
                  <a:gd name="T5" fmla="*/ 40 h 43"/>
                  <a:gd name="T6" fmla="*/ 0 w 36"/>
                  <a:gd name="T7" fmla="*/ 36 h 43"/>
                  <a:gd name="T8" fmla="*/ 36 w 36"/>
                  <a:gd name="T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6" y="43"/>
                    </a:moveTo>
                    <a:lnTo>
                      <a:pt x="6" y="43"/>
                    </a:lnTo>
                    <a:lnTo>
                      <a:pt x="3" y="40"/>
                    </a:lnTo>
                    <a:lnTo>
                      <a:pt x="0" y="36"/>
                    </a:lnTo>
                    <a:lnTo>
                      <a:pt x="3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5" name="Freeform 346"/>
              <p:cNvSpPr>
                <a:spLocks/>
              </p:cNvSpPr>
              <p:nvPr/>
            </p:nvSpPr>
            <p:spPr bwMode="auto">
              <a:xfrm>
                <a:off x="2747" y="1345"/>
                <a:ext cx="36" cy="43"/>
              </a:xfrm>
              <a:custGeom>
                <a:avLst/>
                <a:gdLst>
                  <a:gd name="T0" fmla="*/ 0 w 36"/>
                  <a:gd name="T1" fmla="*/ 0 h 43"/>
                  <a:gd name="T2" fmla="*/ 36 w 36"/>
                  <a:gd name="T3" fmla="*/ 36 h 43"/>
                  <a:gd name="T4" fmla="*/ 36 w 36"/>
                  <a:gd name="T5" fmla="*/ 36 h 43"/>
                  <a:gd name="T6" fmla="*/ 31 w 36"/>
                  <a:gd name="T7" fmla="*/ 40 h 43"/>
                  <a:gd name="T8" fmla="*/ 28 w 3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0" y="0"/>
                    </a:moveTo>
                    <a:lnTo>
                      <a:pt x="36" y="36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8" y="4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6" name="Freeform 347"/>
              <p:cNvSpPr>
                <a:spLocks/>
              </p:cNvSpPr>
              <p:nvPr/>
            </p:nvSpPr>
            <p:spPr bwMode="auto">
              <a:xfrm>
                <a:off x="2691" y="1573"/>
                <a:ext cx="198" cy="12"/>
              </a:xfrm>
              <a:custGeom>
                <a:avLst/>
                <a:gdLst>
                  <a:gd name="T0" fmla="*/ 198 w 198"/>
                  <a:gd name="T1" fmla="*/ 0 h 12"/>
                  <a:gd name="T2" fmla="*/ 193 w 198"/>
                  <a:gd name="T3" fmla="*/ 12 h 12"/>
                  <a:gd name="T4" fmla="*/ 5 w 198"/>
                  <a:gd name="T5" fmla="*/ 12 h 12"/>
                  <a:gd name="T6" fmla="*/ 0 w 19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8" h="12">
                    <a:moveTo>
                      <a:pt x="198" y="0"/>
                    </a:moveTo>
                    <a:lnTo>
                      <a:pt x="193" y="12"/>
                    </a:lnTo>
                    <a:lnTo>
                      <a:pt x="5" y="12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7" name="Freeform 348"/>
              <p:cNvSpPr>
                <a:spLocks/>
              </p:cNvSpPr>
              <p:nvPr/>
            </p:nvSpPr>
            <p:spPr bwMode="auto">
              <a:xfrm>
                <a:off x="4197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9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9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9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8" name="Freeform 349"/>
              <p:cNvSpPr>
                <a:spLocks/>
              </p:cNvSpPr>
              <p:nvPr/>
            </p:nvSpPr>
            <p:spPr bwMode="auto">
              <a:xfrm>
                <a:off x="4098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10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10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10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9" name="Freeform 350"/>
              <p:cNvSpPr>
                <a:spLocks/>
              </p:cNvSpPr>
              <p:nvPr/>
            </p:nvSpPr>
            <p:spPr bwMode="auto">
              <a:xfrm>
                <a:off x="4103" y="2101"/>
                <a:ext cx="103" cy="8"/>
              </a:xfrm>
              <a:custGeom>
                <a:avLst/>
                <a:gdLst>
                  <a:gd name="T0" fmla="*/ 103 w 103"/>
                  <a:gd name="T1" fmla="*/ 8 h 8"/>
                  <a:gd name="T2" fmla="*/ 103 w 103"/>
                  <a:gd name="T3" fmla="*/ 0 h 8"/>
                  <a:gd name="T4" fmla="*/ 103 w 103"/>
                  <a:gd name="T5" fmla="*/ 0 h 8"/>
                  <a:gd name="T6" fmla="*/ 82 w 103"/>
                  <a:gd name="T7" fmla="*/ 1 h 8"/>
                  <a:gd name="T8" fmla="*/ 51 w 103"/>
                  <a:gd name="T9" fmla="*/ 1 h 8"/>
                  <a:gd name="T10" fmla="*/ 51 w 103"/>
                  <a:gd name="T11" fmla="*/ 1 h 8"/>
                  <a:gd name="T12" fmla="*/ 21 w 103"/>
                  <a:gd name="T13" fmla="*/ 1 h 8"/>
                  <a:gd name="T14" fmla="*/ 0 w 103"/>
                  <a:gd name="T15" fmla="*/ 0 h 8"/>
                  <a:gd name="T16" fmla="*/ 0 w 103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8">
                    <a:moveTo>
                      <a:pt x="103" y="8"/>
                    </a:moveTo>
                    <a:lnTo>
                      <a:pt x="103" y="0"/>
                    </a:lnTo>
                    <a:lnTo>
                      <a:pt x="103" y="0"/>
                    </a:lnTo>
                    <a:lnTo>
                      <a:pt x="82" y="1"/>
                    </a:lnTo>
                    <a:lnTo>
                      <a:pt x="51" y="1"/>
                    </a:lnTo>
                    <a:lnTo>
                      <a:pt x="51" y="1"/>
                    </a:lnTo>
                    <a:lnTo>
                      <a:pt x="21" y="1"/>
                    </a:lnTo>
                    <a:lnTo>
                      <a:pt x="0" y="0"/>
                    </a:lnTo>
                    <a:lnTo>
                      <a:pt x="0" y="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0" name="Freeform 351"/>
              <p:cNvSpPr>
                <a:spLocks/>
              </p:cNvSpPr>
              <p:nvPr/>
            </p:nvSpPr>
            <p:spPr bwMode="auto">
              <a:xfrm>
                <a:off x="4087" y="1993"/>
                <a:ext cx="135" cy="116"/>
              </a:xfrm>
              <a:custGeom>
                <a:avLst/>
                <a:gdLst>
                  <a:gd name="T0" fmla="*/ 0 w 135"/>
                  <a:gd name="T1" fmla="*/ 116 h 116"/>
                  <a:gd name="T2" fmla="*/ 0 w 135"/>
                  <a:gd name="T3" fmla="*/ 65 h 116"/>
                  <a:gd name="T4" fmla="*/ 0 w 135"/>
                  <a:gd name="T5" fmla="*/ 65 h 116"/>
                  <a:gd name="T6" fmla="*/ 2 w 135"/>
                  <a:gd name="T7" fmla="*/ 59 h 116"/>
                  <a:gd name="T8" fmla="*/ 5 w 135"/>
                  <a:gd name="T9" fmla="*/ 53 h 116"/>
                  <a:gd name="T10" fmla="*/ 5 w 135"/>
                  <a:gd name="T11" fmla="*/ 53 h 116"/>
                  <a:gd name="T12" fmla="*/ 2 w 135"/>
                  <a:gd name="T13" fmla="*/ 50 h 116"/>
                  <a:gd name="T14" fmla="*/ 1 w 135"/>
                  <a:gd name="T15" fmla="*/ 47 h 116"/>
                  <a:gd name="T16" fmla="*/ 2 w 135"/>
                  <a:gd name="T17" fmla="*/ 45 h 116"/>
                  <a:gd name="T18" fmla="*/ 3 w 135"/>
                  <a:gd name="T19" fmla="*/ 44 h 116"/>
                  <a:gd name="T20" fmla="*/ 5 w 135"/>
                  <a:gd name="T21" fmla="*/ 44 h 116"/>
                  <a:gd name="T22" fmla="*/ 5 w 135"/>
                  <a:gd name="T23" fmla="*/ 44 h 116"/>
                  <a:gd name="T24" fmla="*/ 14 w 135"/>
                  <a:gd name="T25" fmla="*/ 44 h 116"/>
                  <a:gd name="T26" fmla="*/ 14 w 135"/>
                  <a:gd name="T27" fmla="*/ 44 h 116"/>
                  <a:gd name="T28" fmla="*/ 18 w 135"/>
                  <a:gd name="T29" fmla="*/ 20 h 116"/>
                  <a:gd name="T30" fmla="*/ 18 w 135"/>
                  <a:gd name="T31" fmla="*/ 20 h 116"/>
                  <a:gd name="T32" fmla="*/ 20 w 135"/>
                  <a:gd name="T33" fmla="*/ 14 h 116"/>
                  <a:gd name="T34" fmla="*/ 23 w 135"/>
                  <a:gd name="T35" fmla="*/ 10 h 116"/>
                  <a:gd name="T36" fmla="*/ 26 w 135"/>
                  <a:gd name="T37" fmla="*/ 7 h 116"/>
                  <a:gd name="T38" fmla="*/ 32 w 135"/>
                  <a:gd name="T39" fmla="*/ 5 h 116"/>
                  <a:gd name="T40" fmla="*/ 32 w 135"/>
                  <a:gd name="T41" fmla="*/ 5 h 116"/>
                  <a:gd name="T42" fmla="*/ 49 w 135"/>
                  <a:gd name="T43" fmla="*/ 1 h 116"/>
                  <a:gd name="T44" fmla="*/ 69 w 135"/>
                  <a:gd name="T45" fmla="*/ 0 h 116"/>
                  <a:gd name="T46" fmla="*/ 69 w 135"/>
                  <a:gd name="T47" fmla="*/ 0 h 116"/>
                  <a:gd name="T48" fmla="*/ 87 w 135"/>
                  <a:gd name="T49" fmla="*/ 1 h 116"/>
                  <a:gd name="T50" fmla="*/ 105 w 135"/>
                  <a:gd name="T51" fmla="*/ 5 h 116"/>
                  <a:gd name="T52" fmla="*/ 105 w 135"/>
                  <a:gd name="T53" fmla="*/ 5 h 116"/>
                  <a:gd name="T54" fmla="*/ 110 w 135"/>
                  <a:gd name="T55" fmla="*/ 7 h 116"/>
                  <a:gd name="T56" fmla="*/ 113 w 135"/>
                  <a:gd name="T57" fmla="*/ 10 h 116"/>
                  <a:gd name="T58" fmla="*/ 116 w 135"/>
                  <a:gd name="T59" fmla="*/ 14 h 116"/>
                  <a:gd name="T60" fmla="*/ 118 w 135"/>
                  <a:gd name="T61" fmla="*/ 20 h 116"/>
                  <a:gd name="T62" fmla="*/ 118 w 135"/>
                  <a:gd name="T63" fmla="*/ 20 h 116"/>
                  <a:gd name="T64" fmla="*/ 122 w 135"/>
                  <a:gd name="T65" fmla="*/ 44 h 116"/>
                  <a:gd name="T66" fmla="*/ 122 w 135"/>
                  <a:gd name="T67" fmla="*/ 44 h 116"/>
                  <a:gd name="T68" fmla="*/ 130 w 135"/>
                  <a:gd name="T69" fmla="*/ 44 h 116"/>
                  <a:gd name="T70" fmla="*/ 130 w 135"/>
                  <a:gd name="T71" fmla="*/ 44 h 116"/>
                  <a:gd name="T72" fmla="*/ 132 w 135"/>
                  <a:gd name="T73" fmla="*/ 44 h 116"/>
                  <a:gd name="T74" fmla="*/ 133 w 135"/>
                  <a:gd name="T75" fmla="*/ 45 h 116"/>
                  <a:gd name="T76" fmla="*/ 134 w 135"/>
                  <a:gd name="T77" fmla="*/ 47 h 116"/>
                  <a:gd name="T78" fmla="*/ 133 w 135"/>
                  <a:gd name="T79" fmla="*/ 50 h 116"/>
                  <a:gd name="T80" fmla="*/ 130 w 135"/>
                  <a:gd name="T81" fmla="*/ 53 h 116"/>
                  <a:gd name="T82" fmla="*/ 130 w 135"/>
                  <a:gd name="T83" fmla="*/ 53 h 116"/>
                  <a:gd name="T84" fmla="*/ 133 w 135"/>
                  <a:gd name="T85" fmla="*/ 59 h 116"/>
                  <a:gd name="T86" fmla="*/ 135 w 135"/>
                  <a:gd name="T87" fmla="*/ 65 h 116"/>
                  <a:gd name="T88" fmla="*/ 135 w 135"/>
                  <a:gd name="T8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35" h="116">
                    <a:moveTo>
                      <a:pt x="0" y="116"/>
                    </a:moveTo>
                    <a:lnTo>
                      <a:pt x="0" y="65"/>
                    </a:lnTo>
                    <a:lnTo>
                      <a:pt x="0" y="65"/>
                    </a:lnTo>
                    <a:lnTo>
                      <a:pt x="2" y="59"/>
                    </a:lnTo>
                    <a:lnTo>
                      <a:pt x="5" y="53"/>
                    </a:lnTo>
                    <a:lnTo>
                      <a:pt x="5" y="53"/>
                    </a:lnTo>
                    <a:lnTo>
                      <a:pt x="2" y="50"/>
                    </a:lnTo>
                    <a:lnTo>
                      <a:pt x="1" y="47"/>
                    </a:lnTo>
                    <a:lnTo>
                      <a:pt x="2" y="45"/>
                    </a:lnTo>
                    <a:lnTo>
                      <a:pt x="3" y="44"/>
                    </a:lnTo>
                    <a:lnTo>
                      <a:pt x="5" y="44"/>
                    </a:lnTo>
                    <a:lnTo>
                      <a:pt x="5" y="44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18" y="20"/>
                    </a:lnTo>
                    <a:lnTo>
                      <a:pt x="18" y="20"/>
                    </a:lnTo>
                    <a:lnTo>
                      <a:pt x="20" y="14"/>
                    </a:lnTo>
                    <a:lnTo>
                      <a:pt x="23" y="10"/>
                    </a:lnTo>
                    <a:lnTo>
                      <a:pt x="26" y="7"/>
                    </a:lnTo>
                    <a:lnTo>
                      <a:pt x="32" y="5"/>
                    </a:lnTo>
                    <a:lnTo>
                      <a:pt x="32" y="5"/>
                    </a:lnTo>
                    <a:lnTo>
                      <a:pt x="49" y="1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87" y="1"/>
                    </a:lnTo>
                    <a:lnTo>
                      <a:pt x="105" y="5"/>
                    </a:lnTo>
                    <a:lnTo>
                      <a:pt x="105" y="5"/>
                    </a:lnTo>
                    <a:lnTo>
                      <a:pt x="110" y="7"/>
                    </a:lnTo>
                    <a:lnTo>
                      <a:pt x="113" y="10"/>
                    </a:lnTo>
                    <a:lnTo>
                      <a:pt x="116" y="14"/>
                    </a:lnTo>
                    <a:lnTo>
                      <a:pt x="118" y="20"/>
                    </a:lnTo>
                    <a:lnTo>
                      <a:pt x="118" y="20"/>
                    </a:lnTo>
                    <a:lnTo>
                      <a:pt x="122" y="44"/>
                    </a:lnTo>
                    <a:lnTo>
                      <a:pt x="122" y="44"/>
                    </a:lnTo>
                    <a:lnTo>
                      <a:pt x="130" y="44"/>
                    </a:lnTo>
                    <a:lnTo>
                      <a:pt x="130" y="44"/>
                    </a:lnTo>
                    <a:lnTo>
                      <a:pt x="132" y="44"/>
                    </a:lnTo>
                    <a:lnTo>
                      <a:pt x="133" y="45"/>
                    </a:lnTo>
                    <a:lnTo>
                      <a:pt x="134" y="47"/>
                    </a:lnTo>
                    <a:lnTo>
                      <a:pt x="133" y="50"/>
                    </a:lnTo>
                    <a:lnTo>
                      <a:pt x="130" y="53"/>
                    </a:lnTo>
                    <a:lnTo>
                      <a:pt x="130" y="53"/>
                    </a:lnTo>
                    <a:lnTo>
                      <a:pt x="133" y="59"/>
                    </a:lnTo>
                    <a:lnTo>
                      <a:pt x="135" y="65"/>
                    </a:lnTo>
                    <a:lnTo>
                      <a:pt x="135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1" name="Freeform 352"/>
              <p:cNvSpPr>
                <a:spLocks/>
              </p:cNvSpPr>
              <p:nvPr/>
            </p:nvSpPr>
            <p:spPr bwMode="auto">
              <a:xfrm>
                <a:off x="4124" y="2028"/>
                <a:ext cx="14" cy="4"/>
              </a:xfrm>
              <a:custGeom>
                <a:avLst/>
                <a:gdLst>
                  <a:gd name="T0" fmla="*/ 14 w 14"/>
                  <a:gd name="T1" fmla="*/ 3 h 4"/>
                  <a:gd name="T2" fmla="*/ 14 w 14"/>
                  <a:gd name="T3" fmla="*/ 3 h 4"/>
                  <a:gd name="T4" fmla="*/ 11 w 14"/>
                  <a:gd name="T5" fmla="*/ 1 h 4"/>
                  <a:gd name="T6" fmla="*/ 7 w 14"/>
                  <a:gd name="T7" fmla="*/ 0 h 4"/>
                  <a:gd name="T8" fmla="*/ 7 w 14"/>
                  <a:gd name="T9" fmla="*/ 0 h 4"/>
                  <a:gd name="T10" fmla="*/ 5 w 14"/>
                  <a:gd name="T11" fmla="*/ 0 h 4"/>
                  <a:gd name="T12" fmla="*/ 3 w 14"/>
                  <a:gd name="T13" fmla="*/ 1 h 4"/>
                  <a:gd name="T14" fmla="*/ 0 w 14"/>
                  <a:gd name="T15" fmla="*/ 4 h 4"/>
                  <a:gd name="T16" fmla="*/ 0 w 14"/>
                  <a:gd name="T17" fmla="*/ 4 h 4"/>
                  <a:gd name="T18" fmla="*/ 14 w 14"/>
                  <a:gd name="T19" fmla="*/ 3 h 4"/>
                  <a:gd name="T20" fmla="*/ 14 w 14"/>
                  <a:gd name="T21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4">
                    <a:moveTo>
                      <a:pt x="14" y="3"/>
                    </a:moveTo>
                    <a:lnTo>
                      <a:pt x="14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4" y="3"/>
                    </a:lnTo>
                    <a:lnTo>
                      <a:pt x="14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2" name="Freeform 353"/>
              <p:cNvSpPr>
                <a:spLocks/>
              </p:cNvSpPr>
              <p:nvPr/>
            </p:nvSpPr>
            <p:spPr bwMode="auto">
              <a:xfrm>
                <a:off x="4109" y="2024"/>
                <a:ext cx="92" cy="12"/>
              </a:xfrm>
              <a:custGeom>
                <a:avLst/>
                <a:gdLst>
                  <a:gd name="T0" fmla="*/ 0 w 92"/>
                  <a:gd name="T1" fmla="*/ 12 h 12"/>
                  <a:gd name="T2" fmla="*/ 0 w 92"/>
                  <a:gd name="T3" fmla="*/ 12 h 12"/>
                  <a:gd name="T4" fmla="*/ 10 w 92"/>
                  <a:gd name="T5" fmla="*/ 10 h 12"/>
                  <a:gd name="T6" fmla="*/ 10 w 92"/>
                  <a:gd name="T7" fmla="*/ 10 h 12"/>
                  <a:gd name="T8" fmla="*/ 12 w 92"/>
                  <a:gd name="T9" fmla="*/ 5 h 12"/>
                  <a:gd name="T10" fmla="*/ 14 w 92"/>
                  <a:gd name="T11" fmla="*/ 2 h 12"/>
                  <a:gd name="T12" fmla="*/ 18 w 92"/>
                  <a:gd name="T13" fmla="*/ 0 h 12"/>
                  <a:gd name="T14" fmla="*/ 22 w 92"/>
                  <a:gd name="T15" fmla="*/ 0 h 12"/>
                  <a:gd name="T16" fmla="*/ 22 w 92"/>
                  <a:gd name="T17" fmla="*/ 0 h 12"/>
                  <a:gd name="T18" fmla="*/ 26 w 92"/>
                  <a:gd name="T19" fmla="*/ 0 h 12"/>
                  <a:gd name="T20" fmla="*/ 29 w 92"/>
                  <a:gd name="T21" fmla="*/ 2 h 12"/>
                  <a:gd name="T22" fmla="*/ 32 w 92"/>
                  <a:gd name="T23" fmla="*/ 4 h 12"/>
                  <a:gd name="T24" fmla="*/ 34 w 92"/>
                  <a:gd name="T25" fmla="*/ 7 h 12"/>
                  <a:gd name="T26" fmla="*/ 34 w 92"/>
                  <a:gd name="T27" fmla="*/ 7 h 12"/>
                  <a:gd name="T28" fmla="*/ 45 w 92"/>
                  <a:gd name="T29" fmla="*/ 7 h 12"/>
                  <a:gd name="T30" fmla="*/ 45 w 92"/>
                  <a:gd name="T31" fmla="*/ 7 h 12"/>
                  <a:gd name="T32" fmla="*/ 71 w 92"/>
                  <a:gd name="T33" fmla="*/ 8 h 12"/>
                  <a:gd name="T34" fmla="*/ 83 w 92"/>
                  <a:gd name="T35" fmla="*/ 10 h 12"/>
                  <a:gd name="T36" fmla="*/ 92 w 92"/>
                  <a:gd name="T3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2" h="12">
                    <a:moveTo>
                      <a:pt x="0" y="12"/>
                    </a:moveTo>
                    <a:lnTo>
                      <a:pt x="0" y="12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2" y="5"/>
                    </a:lnTo>
                    <a:lnTo>
                      <a:pt x="14" y="2"/>
                    </a:lnTo>
                    <a:lnTo>
                      <a:pt x="18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32" y="4"/>
                    </a:lnTo>
                    <a:lnTo>
                      <a:pt x="34" y="7"/>
                    </a:lnTo>
                    <a:lnTo>
                      <a:pt x="34" y="7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71" y="8"/>
                    </a:lnTo>
                    <a:lnTo>
                      <a:pt x="83" y="10"/>
                    </a:lnTo>
                    <a:lnTo>
                      <a:pt x="92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3" name="Freeform 354"/>
              <p:cNvSpPr>
                <a:spLocks/>
              </p:cNvSpPr>
              <p:nvPr/>
            </p:nvSpPr>
            <p:spPr bwMode="auto">
              <a:xfrm>
                <a:off x="4008" y="1887"/>
                <a:ext cx="292" cy="225"/>
              </a:xfrm>
              <a:custGeom>
                <a:avLst/>
                <a:gdLst>
                  <a:gd name="T0" fmla="*/ 277 w 292"/>
                  <a:gd name="T1" fmla="*/ 225 h 225"/>
                  <a:gd name="T2" fmla="*/ 277 w 292"/>
                  <a:gd name="T3" fmla="*/ 123 h 225"/>
                  <a:gd name="T4" fmla="*/ 283 w 292"/>
                  <a:gd name="T5" fmla="*/ 125 h 225"/>
                  <a:gd name="T6" fmla="*/ 292 w 292"/>
                  <a:gd name="T7" fmla="*/ 102 h 225"/>
                  <a:gd name="T8" fmla="*/ 10 w 292"/>
                  <a:gd name="T9" fmla="*/ 0 h 225"/>
                  <a:gd name="T10" fmla="*/ 0 w 292"/>
                  <a:gd name="T11" fmla="*/ 23 h 225"/>
                  <a:gd name="T12" fmla="*/ 16 w 292"/>
                  <a:gd name="T13" fmla="*/ 28 h 225"/>
                  <a:gd name="T14" fmla="*/ 16 w 292"/>
                  <a:gd name="T15" fmla="*/ 225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2" h="225">
                    <a:moveTo>
                      <a:pt x="277" y="225"/>
                    </a:moveTo>
                    <a:lnTo>
                      <a:pt x="277" y="123"/>
                    </a:lnTo>
                    <a:lnTo>
                      <a:pt x="283" y="125"/>
                    </a:lnTo>
                    <a:lnTo>
                      <a:pt x="292" y="102"/>
                    </a:lnTo>
                    <a:lnTo>
                      <a:pt x="10" y="0"/>
                    </a:lnTo>
                    <a:lnTo>
                      <a:pt x="0" y="23"/>
                    </a:lnTo>
                    <a:lnTo>
                      <a:pt x="16" y="28"/>
                    </a:lnTo>
                    <a:lnTo>
                      <a:pt x="16" y="22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4" name="Line 355"/>
              <p:cNvSpPr>
                <a:spLocks noChangeShapeType="1"/>
              </p:cNvSpPr>
              <p:nvPr/>
            </p:nvSpPr>
            <p:spPr bwMode="auto">
              <a:xfrm>
                <a:off x="4016" y="2132"/>
                <a:ext cx="277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5" name="Freeform 356"/>
              <p:cNvSpPr>
                <a:spLocks/>
              </p:cNvSpPr>
              <p:nvPr/>
            </p:nvSpPr>
            <p:spPr bwMode="auto">
              <a:xfrm>
                <a:off x="767" y="87"/>
                <a:ext cx="58" cy="191"/>
              </a:xfrm>
              <a:custGeom>
                <a:avLst/>
                <a:gdLst>
                  <a:gd name="T0" fmla="*/ 0 w 58"/>
                  <a:gd name="T1" fmla="*/ 191 h 191"/>
                  <a:gd name="T2" fmla="*/ 0 w 58"/>
                  <a:gd name="T3" fmla="*/ 0 h 191"/>
                  <a:gd name="T4" fmla="*/ 58 w 58"/>
                  <a:gd name="T5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1">
                    <a:moveTo>
                      <a:pt x="0" y="191"/>
                    </a:moveTo>
                    <a:lnTo>
                      <a:pt x="0" y="0"/>
                    </a:lnTo>
                    <a:lnTo>
                      <a:pt x="5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6" name="Freeform 357"/>
              <p:cNvSpPr>
                <a:spLocks/>
              </p:cNvSpPr>
              <p:nvPr/>
            </p:nvSpPr>
            <p:spPr bwMode="auto">
              <a:xfrm>
                <a:off x="784" y="10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7" name="Freeform 358"/>
              <p:cNvSpPr>
                <a:spLocks/>
              </p:cNvSpPr>
              <p:nvPr/>
            </p:nvSpPr>
            <p:spPr bwMode="auto">
              <a:xfrm>
                <a:off x="784" y="151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8" name="Freeform 359"/>
              <p:cNvSpPr>
                <a:spLocks/>
              </p:cNvSpPr>
              <p:nvPr/>
            </p:nvSpPr>
            <p:spPr bwMode="auto">
              <a:xfrm>
                <a:off x="784" y="194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9" name="Freeform 360"/>
              <p:cNvSpPr>
                <a:spLocks/>
              </p:cNvSpPr>
              <p:nvPr/>
            </p:nvSpPr>
            <p:spPr bwMode="auto">
              <a:xfrm>
                <a:off x="784" y="236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0" name="Freeform 361"/>
              <p:cNvSpPr>
                <a:spLocks/>
              </p:cNvSpPr>
              <p:nvPr/>
            </p:nvSpPr>
            <p:spPr bwMode="auto">
              <a:xfrm>
                <a:off x="836" y="45"/>
                <a:ext cx="136" cy="233"/>
              </a:xfrm>
              <a:custGeom>
                <a:avLst/>
                <a:gdLst>
                  <a:gd name="T0" fmla="*/ 0 w 136"/>
                  <a:gd name="T1" fmla="*/ 233 h 233"/>
                  <a:gd name="T2" fmla="*/ 0 w 136"/>
                  <a:gd name="T3" fmla="*/ 0 h 233"/>
                  <a:gd name="T4" fmla="*/ 136 w 136"/>
                  <a:gd name="T5" fmla="*/ 0 h 233"/>
                  <a:gd name="T6" fmla="*/ 136 w 136"/>
                  <a:gd name="T7" fmla="*/ 23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233">
                    <a:moveTo>
                      <a:pt x="0" y="233"/>
                    </a:moveTo>
                    <a:lnTo>
                      <a:pt x="0" y="0"/>
                    </a:lnTo>
                    <a:lnTo>
                      <a:pt x="136" y="0"/>
                    </a:lnTo>
                    <a:lnTo>
                      <a:pt x="136" y="23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1" name="Freeform 362"/>
              <p:cNvSpPr>
                <a:spLocks/>
              </p:cNvSpPr>
              <p:nvPr/>
            </p:nvSpPr>
            <p:spPr bwMode="auto">
              <a:xfrm>
                <a:off x="854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2" name="Freeform 363"/>
              <p:cNvSpPr>
                <a:spLocks/>
              </p:cNvSpPr>
              <p:nvPr/>
            </p:nvSpPr>
            <p:spPr bwMode="auto">
              <a:xfrm>
                <a:off x="892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3" name="Freeform 364"/>
              <p:cNvSpPr>
                <a:spLocks/>
              </p:cNvSpPr>
              <p:nvPr/>
            </p:nvSpPr>
            <p:spPr bwMode="auto">
              <a:xfrm>
                <a:off x="931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4" name="Freeform 365"/>
              <p:cNvSpPr>
                <a:spLocks/>
              </p:cNvSpPr>
              <p:nvPr/>
            </p:nvSpPr>
            <p:spPr bwMode="auto">
              <a:xfrm>
                <a:off x="854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5" name="Freeform 366"/>
              <p:cNvSpPr>
                <a:spLocks/>
              </p:cNvSpPr>
              <p:nvPr/>
            </p:nvSpPr>
            <p:spPr bwMode="auto">
              <a:xfrm>
                <a:off x="892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6" name="Freeform 367"/>
              <p:cNvSpPr>
                <a:spLocks/>
              </p:cNvSpPr>
              <p:nvPr/>
            </p:nvSpPr>
            <p:spPr bwMode="auto">
              <a:xfrm>
                <a:off x="931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7" name="Freeform 368"/>
              <p:cNvSpPr>
                <a:spLocks/>
              </p:cNvSpPr>
              <p:nvPr/>
            </p:nvSpPr>
            <p:spPr bwMode="auto">
              <a:xfrm>
                <a:off x="854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8" name="Freeform 369"/>
              <p:cNvSpPr>
                <a:spLocks/>
              </p:cNvSpPr>
              <p:nvPr/>
            </p:nvSpPr>
            <p:spPr bwMode="auto">
              <a:xfrm>
                <a:off x="892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9" name="Freeform 370"/>
              <p:cNvSpPr>
                <a:spLocks/>
              </p:cNvSpPr>
              <p:nvPr/>
            </p:nvSpPr>
            <p:spPr bwMode="auto">
              <a:xfrm>
                <a:off x="931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0" name="Freeform 371"/>
              <p:cNvSpPr>
                <a:spLocks/>
              </p:cNvSpPr>
              <p:nvPr/>
            </p:nvSpPr>
            <p:spPr bwMode="auto">
              <a:xfrm>
                <a:off x="854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1" name="Freeform 372"/>
              <p:cNvSpPr>
                <a:spLocks/>
              </p:cNvSpPr>
              <p:nvPr/>
            </p:nvSpPr>
            <p:spPr bwMode="auto">
              <a:xfrm>
                <a:off x="892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2" name="Freeform 373"/>
              <p:cNvSpPr>
                <a:spLocks/>
              </p:cNvSpPr>
              <p:nvPr/>
            </p:nvSpPr>
            <p:spPr bwMode="auto">
              <a:xfrm>
                <a:off x="931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3" name="Freeform 374"/>
              <p:cNvSpPr>
                <a:spLocks/>
              </p:cNvSpPr>
              <p:nvPr/>
            </p:nvSpPr>
            <p:spPr bwMode="auto">
              <a:xfrm>
                <a:off x="854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4" name="Freeform 375"/>
              <p:cNvSpPr>
                <a:spLocks/>
              </p:cNvSpPr>
              <p:nvPr/>
            </p:nvSpPr>
            <p:spPr bwMode="auto">
              <a:xfrm>
                <a:off x="892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5" name="Freeform 376"/>
              <p:cNvSpPr>
                <a:spLocks/>
              </p:cNvSpPr>
              <p:nvPr/>
            </p:nvSpPr>
            <p:spPr bwMode="auto">
              <a:xfrm>
                <a:off x="931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6" name="Line 377"/>
              <p:cNvSpPr>
                <a:spLocks noChangeShapeType="1"/>
              </p:cNvSpPr>
              <p:nvPr/>
            </p:nvSpPr>
            <p:spPr bwMode="auto">
              <a:xfrm flipH="1">
                <a:off x="752" y="298"/>
                <a:ext cx="235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7" name="Freeform 378"/>
              <p:cNvSpPr>
                <a:spLocks/>
              </p:cNvSpPr>
              <p:nvPr/>
            </p:nvSpPr>
            <p:spPr bwMode="auto">
              <a:xfrm>
                <a:off x="3100" y="2193"/>
                <a:ext cx="97" cy="175"/>
              </a:xfrm>
              <a:custGeom>
                <a:avLst/>
                <a:gdLst>
                  <a:gd name="T0" fmla="*/ 0 w 97"/>
                  <a:gd name="T1" fmla="*/ 0 h 175"/>
                  <a:gd name="T2" fmla="*/ 0 w 97"/>
                  <a:gd name="T3" fmla="*/ 175 h 175"/>
                  <a:gd name="T4" fmla="*/ 97 w 97"/>
                  <a:gd name="T5" fmla="*/ 175 h 175"/>
                  <a:gd name="T6" fmla="*/ 97 w 97"/>
                  <a:gd name="T7" fmla="*/ 27 h 175"/>
                  <a:gd name="T8" fmla="*/ 0 w 97"/>
                  <a:gd name="T9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175">
                    <a:moveTo>
                      <a:pt x="0" y="0"/>
                    </a:moveTo>
                    <a:lnTo>
                      <a:pt x="0" y="175"/>
                    </a:lnTo>
                    <a:lnTo>
                      <a:pt x="97" y="175"/>
                    </a:lnTo>
                    <a:lnTo>
                      <a:pt x="97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8" name="Line 379"/>
              <p:cNvSpPr>
                <a:spLocks noChangeShapeType="1"/>
              </p:cNvSpPr>
              <p:nvPr/>
            </p:nvSpPr>
            <p:spPr bwMode="auto">
              <a:xfrm>
                <a:off x="3154" y="235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9" name="Line 380"/>
              <p:cNvSpPr>
                <a:spLocks noChangeShapeType="1"/>
              </p:cNvSpPr>
              <p:nvPr/>
            </p:nvSpPr>
            <p:spPr bwMode="auto">
              <a:xfrm>
                <a:off x="3174" y="235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0" name="Freeform 381"/>
              <p:cNvSpPr>
                <a:spLocks/>
              </p:cNvSpPr>
              <p:nvPr/>
            </p:nvSpPr>
            <p:spPr bwMode="auto">
              <a:xfrm>
                <a:off x="3028" y="2210"/>
                <a:ext cx="27" cy="38"/>
              </a:xfrm>
              <a:custGeom>
                <a:avLst/>
                <a:gdLst>
                  <a:gd name="T0" fmla="*/ 0 w 27"/>
                  <a:gd name="T1" fmla="*/ 9 h 38"/>
                  <a:gd name="T2" fmla="*/ 0 w 27"/>
                  <a:gd name="T3" fmla="*/ 38 h 38"/>
                  <a:gd name="T4" fmla="*/ 27 w 27"/>
                  <a:gd name="T5" fmla="*/ 32 h 38"/>
                  <a:gd name="T6" fmla="*/ 27 w 27"/>
                  <a:gd name="T7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38">
                    <a:moveTo>
                      <a:pt x="0" y="9"/>
                    </a:moveTo>
                    <a:lnTo>
                      <a:pt x="0" y="38"/>
                    </a:lnTo>
                    <a:lnTo>
                      <a:pt x="27" y="32"/>
                    </a:lnTo>
                    <a:lnTo>
                      <a:pt x="2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1" name="Freeform 382"/>
              <p:cNvSpPr>
                <a:spLocks/>
              </p:cNvSpPr>
              <p:nvPr/>
            </p:nvSpPr>
            <p:spPr bwMode="auto">
              <a:xfrm>
                <a:off x="2995" y="2193"/>
                <a:ext cx="97" cy="175"/>
              </a:xfrm>
              <a:custGeom>
                <a:avLst/>
                <a:gdLst>
                  <a:gd name="T0" fmla="*/ 97 w 97"/>
                  <a:gd name="T1" fmla="*/ 0 h 175"/>
                  <a:gd name="T2" fmla="*/ 0 w 97"/>
                  <a:gd name="T3" fmla="*/ 27 h 175"/>
                  <a:gd name="T4" fmla="*/ 0 w 97"/>
                  <a:gd name="T5" fmla="*/ 175 h 175"/>
                  <a:gd name="T6" fmla="*/ 97 w 97"/>
                  <a:gd name="T7" fmla="*/ 1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7" h="175">
                    <a:moveTo>
                      <a:pt x="97" y="0"/>
                    </a:moveTo>
                    <a:lnTo>
                      <a:pt x="0" y="27"/>
                    </a:lnTo>
                    <a:lnTo>
                      <a:pt x="0" y="175"/>
                    </a:lnTo>
                    <a:lnTo>
                      <a:pt x="97" y="17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2" name="Freeform 383"/>
              <p:cNvSpPr>
                <a:spLocks/>
              </p:cNvSpPr>
              <p:nvPr/>
            </p:nvSpPr>
            <p:spPr bwMode="auto">
              <a:xfrm>
                <a:off x="3020" y="2303"/>
                <a:ext cx="40" cy="10"/>
              </a:xfrm>
              <a:custGeom>
                <a:avLst/>
                <a:gdLst>
                  <a:gd name="T0" fmla="*/ 40 w 40"/>
                  <a:gd name="T1" fmla="*/ 0 h 10"/>
                  <a:gd name="T2" fmla="*/ 0 w 40"/>
                  <a:gd name="T3" fmla="*/ 2 h 10"/>
                  <a:gd name="T4" fmla="*/ 0 w 40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0">
                    <a:moveTo>
                      <a:pt x="40" y="0"/>
                    </a:moveTo>
                    <a:lnTo>
                      <a:pt x="0" y="2"/>
                    </a:lnTo>
                    <a:lnTo>
                      <a:pt x="0" y="1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3" name="Freeform 384"/>
              <p:cNvSpPr>
                <a:spLocks/>
              </p:cNvSpPr>
              <p:nvPr/>
            </p:nvSpPr>
            <p:spPr bwMode="auto">
              <a:xfrm>
                <a:off x="3020" y="2278"/>
                <a:ext cx="53" cy="13"/>
              </a:xfrm>
              <a:custGeom>
                <a:avLst/>
                <a:gdLst>
                  <a:gd name="T0" fmla="*/ 53 w 53"/>
                  <a:gd name="T1" fmla="*/ 0 h 13"/>
                  <a:gd name="T2" fmla="*/ 0 w 53"/>
                  <a:gd name="T3" fmla="*/ 5 h 13"/>
                  <a:gd name="T4" fmla="*/ 0 w 5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3">
                    <a:moveTo>
                      <a:pt x="53" y="0"/>
                    </a:moveTo>
                    <a:lnTo>
                      <a:pt x="0" y="5"/>
                    </a:lnTo>
                    <a:lnTo>
                      <a:pt x="0" y="1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4" name="Line 385"/>
              <p:cNvSpPr>
                <a:spLocks noChangeShapeType="1"/>
              </p:cNvSpPr>
              <p:nvPr/>
            </p:nvSpPr>
            <p:spPr bwMode="auto">
              <a:xfrm>
                <a:off x="3786" y="1844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5" name="Line 386"/>
              <p:cNvSpPr>
                <a:spLocks noChangeShapeType="1"/>
              </p:cNvSpPr>
              <p:nvPr/>
            </p:nvSpPr>
            <p:spPr bwMode="auto">
              <a:xfrm>
                <a:off x="3784" y="183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6" name="Freeform 387"/>
              <p:cNvSpPr>
                <a:spLocks/>
              </p:cNvSpPr>
              <p:nvPr/>
            </p:nvSpPr>
            <p:spPr bwMode="auto">
              <a:xfrm>
                <a:off x="3778" y="1796"/>
                <a:ext cx="170" cy="98"/>
              </a:xfrm>
              <a:custGeom>
                <a:avLst/>
                <a:gdLst>
                  <a:gd name="T0" fmla="*/ 148 w 170"/>
                  <a:gd name="T1" fmla="*/ 0 h 98"/>
                  <a:gd name="T2" fmla="*/ 164 w 170"/>
                  <a:gd name="T3" fmla="*/ 6 h 98"/>
                  <a:gd name="T4" fmla="*/ 164 w 170"/>
                  <a:gd name="T5" fmla="*/ 6 h 98"/>
                  <a:gd name="T6" fmla="*/ 164 w 170"/>
                  <a:gd name="T7" fmla="*/ 6 h 98"/>
                  <a:gd name="T8" fmla="*/ 164 w 170"/>
                  <a:gd name="T9" fmla="*/ 6 h 98"/>
                  <a:gd name="T10" fmla="*/ 167 w 170"/>
                  <a:gd name="T11" fmla="*/ 8 h 98"/>
                  <a:gd name="T12" fmla="*/ 169 w 170"/>
                  <a:gd name="T13" fmla="*/ 10 h 98"/>
                  <a:gd name="T14" fmla="*/ 170 w 170"/>
                  <a:gd name="T15" fmla="*/ 14 h 98"/>
                  <a:gd name="T16" fmla="*/ 169 w 170"/>
                  <a:gd name="T17" fmla="*/ 18 h 98"/>
                  <a:gd name="T18" fmla="*/ 169 w 170"/>
                  <a:gd name="T19" fmla="*/ 18 h 98"/>
                  <a:gd name="T20" fmla="*/ 169 w 170"/>
                  <a:gd name="T21" fmla="*/ 18 h 98"/>
                  <a:gd name="T22" fmla="*/ 169 w 170"/>
                  <a:gd name="T23" fmla="*/ 18 h 98"/>
                  <a:gd name="T24" fmla="*/ 169 w 170"/>
                  <a:gd name="T25" fmla="*/ 18 h 98"/>
                  <a:gd name="T26" fmla="*/ 142 w 170"/>
                  <a:gd name="T27" fmla="*/ 91 h 98"/>
                  <a:gd name="T28" fmla="*/ 142 w 170"/>
                  <a:gd name="T29" fmla="*/ 91 h 98"/>
                  <a:gd name="T30" fmla="*/ 140 w 170"/>
                  <a:gd name="T31" fmla="*/ 95 h 98"/>
                  <a:gd name="T32" fmla="*/ 137 w 170"/>
                  <a:gd name="T33" fmla="*/ 97 h 98"/>
                  <a:gd name="T34" fmla="*/ 137 w 170"/>
                  <a:gd name="T35" fmla="*/ 97 h 98"/>
                  <a:gd name="T36" fmla="*/ 134 w 170"/>
                  <a:gd name="T37" fmla="*/ 98 h 98"/>
                  <a:gd name="T38" fmla="*/ 130 w 170"/>
                  <a:gd name="T39" fmla="*/ 98 h 98"/>
                  <a:gd name="T40" fmla="*/ 130 w 170"/>
                  <a:gd name="T41" fmla="*/ 98 h 98"/>
                  <a:gd name="T42" fmla="*/ 7 w 170"/>
                  <a:gd name="T43" fmla="*/ 52 h 98"/>
                  <a:gd name="T44" fmla="*/ 7 w 170"/>
                  <a:gd name="T45" fmla="*/ 52 h 98"/>
                  <a:gd name="T46" fmla="*/ 7 w 170"/>
                  <a:gd name="T47" fmla="*/ 52 h 98"/>
                  <a:gd name="T48" fmla="*/ 7 w 170"/>
                  <a:gd name="T49" fmla="*/ 52 h 98"/>
                  <a:gd name="T50" fmla="*/ 3 w 170"/>
                  <a:gd name="T51" fmla="*/ 50 h 98"/>
                  <a:gd name="T52" fmla="*/ 1 w 170"/>
                  <a:gd name="T53" fmla="*/ 47 h 98"/>
                  <a:gd name="T54" fmla="*/ 0 w 170"/>
                  <a:gd name="T55" fmla="*/ 44 h 98"/>
                  <a:gd name="T56" fmla="*/ 1 w 170"/>
                  <a:gd name="T57" fmla="*/ 40 h 98"/>
                  <a:gd name="T58" fmla="*/ 1 w 170"/>
                  <a:gd name="T59" fmla="*/ 39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70" h="98">
                    <a:moveTo>
                      <a:pt x="148" y="0"/>
                    </a:move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7" y="8"/>
                    </a:lnTo>
                    <a:lnTo>
                      <a:pt x="169" y="10"/>
                    </a:lnTo>
                    <a:lnTo>
                      <a:pt x="170" y="14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42" y="91"/>
                    </a:lnTo>
                    <a:lnTo>
                      <a:pt x="142" y="91"/>
                    </a:lnTo>
                    <a:lnTo>
                      <a:pt x="140" y="95"/>
                    </a:lnTo>
                    <a:lnTo>
                      <a:pt x="137" y="97"/>
                    </a:lnTo>
                    <a:lnTo>
                      <a:pt x="137" y="97"/>
                    </a:lnTo>
                    <a:lnTo>
                      <a:pt x="134" y="98"/>
                    </a:lnTo>
                    <a:lnTo>
                      <a:pt x="130" y="98"/>
                    </a:lnTo>
                    <a:lnTo>
                      <a:pt x="130" y="98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3" y="50"/>
                    </a:lnTo>
                    <a:lnTo>
                      <a:pt x="1" y="47"/>
                    </a:lnTo>
                    <a:lnTo>
                      <a:pt x="0" y="44"/>
                    </a:lnTo>
                    <a:lnTo>
                      <a:pt x="1" y="40"/>
                    </a:lnTo>
                    <a:lnTo>
                      <a:pt x="1" y="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7" name="Line 388"/>
              <p:cNvSpPr>
                <a:spLocks noChangeShapeType="1"/>
              </p:cNvSpPr>
              <p:nvPr/>
            </p:nvSpPr>
            <p:spPr bwMode="auto">
              <a:xfrm>
                <a:off x="3939" y="182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8" name="Freeform 389"/>
              <p:cNvSpPr>
                <a:spLocks/>
              </p:cNvSpPr>
              <p:nvPr/>
            </p:nvSpPr>
            <p:spPr bwMode="auto">
              <a:xfrm>
                <a:off x="3759" y="1735"/>
                <a:ext cx="163" cy="133"/>
              </a:xfrm>
              <a:custGeom>
                <a:avLst/>
                <a:gdLst>
                  <a:gd name="T0" fmla="*/ 136 w 163"/>
                  <a:gd name="T1" fmla="*/ 128 h 133"/>
                  <a:gd name="T2" fmla="*/ 136 w 163"/>
                  <a:gd name="T3" fmla="*/ 128 h 133"/>
                  <a:gd name="T4" fmla="*/ 135 w 163"/>
                  <a:gd name="T5" fmla="*/ 130 h 133"/>
                  <a:gd name="T6" fmla="*/ 132 w 163"/>
                  <a:gd name="T7" fmla="*/ 132 h 133"/>
                  <a:gd name="T8" fmla="*/ 130 w 163"/>
                  <a:gd name="T9" fmla="*/ 133 h 133"/>
                  <a:gd name="T10" fmla="*/ 127 w 163"/>
                  <a:gd name="T11" fmla="*/ 132 h 133"/>
                  <a:gd name="T12" fmla="*/ 5 w 163"/>
                  <a:gd name="T13" fmla="*/ 88 h 133"/>
                  <a:gd name="T14" fmla="*/ 5 w 163"/>
                  <a:gd name="T15" fmla="*/ 88 h 133"/>
                  <a:gd name="T16" fmla="*/ 2 w 163"/>
                  <a:gd name="T17" fmla="*/ 86 h 133"/>
                  <a:gd name="T18" fmla="*/ 1 w 163"/>
                  <a:gd name="T19" fmla="*/ 84 h 133"/>
                  <a:gd name="T20" fmla="*/ 0 w 163"/>
                  <a:gd name="T21" fmla="*/ 80 h 133"/>
                  <a:gd name="T22" fmla="*/ 0 w 163"/>
                  <a:gd name="T23" fmla="*/ 78 h 133"/>
                  <a:gd name="T24" fmla="*/ 26 w 163"/>
                  <a:gd name="T25" fmla="*/ 4 h 133"/>
                  <a:gd name="T26" fmla="*/ 26 w 163"/>
                  <a:gd name="T27" fmla="*/ 4 h 133"/>
                  <a:gd name="T28" fmla="*/ 28 w 163"/>
                  <a:gd name="T29" fmla="*/ 2 h 133"/>
                  <a:gd name="T30" fmla="*/ 30 w 163"/>
                  <a:gd name="T31" fmla="*/ 0 h 133"/>
                  <a:gd name="T32" fmla="*/ 33 w 163"/>
                  <a:gd name="T33" fmla="*/ 0 h 133"/>
                  <a:gd name="T34" fmla="*/ 36 w 163"/>
                  <a:gd name="T35" fmla="*/ 0 h 133"/>
                  <a:gd name="T36" fmla="*/ 159 w 163"/>
                  <a:gd name="T37" fmla="*/ 46 h 133"/>
                  <a:gd name="T38" fmla="*/ 159 w 163"/>
                  <a:gd name="T39" fmla="*/ 46 h 133"/>
                  <a:gd name="T40" fmla="*/ 161 w 163"/>
                  <a:gd name="T41" fmla="*/ 47 h 133"/>
                  <a:gd name="T42" fmla="*/ 163 w 163"/>
                  <a:gd name="T43" fmla="*/ 49 h 133"/>
                  <a:gd name="T44" fmla="*/ 163 w 163"/>
                  <a:gd name="T45" fmla="*/ 52 h 133"/>
                  <a:gd name="T46" fmla="*/ 163 w 163"/>
                  <a:gd name="T47" fmla="*/ 55 h 133"/>
                  <a:gd name="T48" fmla="*/ 136 w 163"/>
                  <a:gd name="T49" fmla="*/ 128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33">
                    <a:moveTo>
                      <a:pt x="136" y="128"/>
                    </a:moveTo>
                    <a:lnTo>
                      <a:pt x="136" y="128"/>
                    </a:lnTo>
                    <a:lnTo>
                      <a:pt x="135" y="130"/>
                    </a:lnTo>
                    <a:lnTo>
                      <a:pt x="132" y="132"/>
                    </a:lnTo>
                    <a:lnTo>
                      <a:pt x="130" y="133"/>
                    </a:lnTo>
                    <a:lnTo>
                      <a:pt x="127" y="132"/>
                    </a:lnTo>
                    <a:lnTo>
                      <a:pt x="5" y="88"/>
                    </a:lnTo>
                    <a:lnTo>
                      <a:pt x="5" y="88"/>
                    </a:lnTo>
                    <a:lnTo>
                      <a:pt x="2" y="86"/>
                    </a:lnTo>
                    <a:lnTo>
                      <a:pt x="1" y="84"/>
                    </a:lnTo>
                    <a:lnTo>
                      <a:pt x="0" y="80"/>
                    </a:lnTo>
                    <a:lnTo>
                      <a:pt x="0" y="78"/>
                    </a:lnTo>
                    <a:lnTo>
                      <a:pt x="26" y="4"/>
                    </a:lnTo>
                    <a:lnTo>
                      <a:pt x="26" y="4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33" y="0"/>
                    </a:lnTo>
                    <a:lnTo>
                      <a:pt x="36" y="0"/>
                    </a:lnTo>
                    <a:lnTo>
                      <a:pt x="159" y="46"/>
                    </a:lnTo>
                    <a:lnTo>
                      <a:pt x="159" y="46"/>
                    </a:lnTo>
                    <a:lnTo>
                      <a:pt x="161" y="47"/>
                    </a:lnTo>
                    <a:lnTo>
                      <a:pt x="163" y="49"/>
                    </a:lnTo>
                    <a:lnTo>
                      <a:pt x="163" y="52"/>
                    </a:lnTo>
                    <a:lnTo>
                      <a:pt x="163" y="55"/>
                    </a:lnTo>
                    <a:lnTo>
                      <a:pt x="136" y="1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9" name="Freeform 390"/>
              <p:cNvSpPr>
                <a:spLocks/>
              </p:cNvSpPr>
              <p:nvPr/>
            </p:nvSpPr>
            <p:spPr bwMode="auto">
              <a:xfrm>
                <a:off x="3783" y="1793"/>
                <a:ext cx="107" cy="39"/>
              </a:xfrm>
              <a:custGeom>
                <a:avLst/>
                <a:gdLst>
                  <a:gd name="T0" fmla="*/ 0 w 107"/>
                  <a:gd name="T1" fmla="*/ 0 h 39"/>
                  <a:gd name="T2" fmla="*/ 0 w 107"/>
                  <a:gd name="T3" fmla="*/ 0 h 39"/>
                  <a:gd name="T4" fmla="*/ 107 w 107"/>
                  <a:gd name="T5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7" h="39">
                    <a:moveTo>
                      <a:pt x="0" y="0"/>
                    </a:moveTo>
                    <a:lnTo>
                      <a:pt x="0" y="0"/>
                    </a:lnTo>
                    <a:lnTo>
                      <a:pt x="107" y="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0" name="Freeform 391"/>
              <p:cNvSpPr>
                <a:spLocks/>
              </p:cNvSpPr>
              <p:nvPr/>
            </p:nvSpPr>
            <p:spPr bwMode="auto">
              <a:xfrm>
                <a:off x="3779" y="1809"/>
                <a:ext cx="59" cy="22"/>
              </a:xfrm>
              <a:custGeom>
                <a:avLst/>
                <a:gdLst>
                  <a:gd name="T0" fmla="*/ 0 w 59"/>
                  <a:gd name="T1" fmla="*/ 0 h 22"/>
                  <a:gd name="T2" fmla="*/ 0 w 59"/>
                  <a:gd name="T3" fmla="*/ 0 h 22"/>
                  <a:gd name="T4" fmla="*/ 59 w 59"/>
                  <a:gd name="T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22">
                    <a:moveTo>
                      <a:pt x="0" y="0"/>
                    </a:moveTo>
                    <a:lnTo>
                      <a:pt x="0" y="0"/>
                    </a:lnTo>
                    <a:lnTo>
                      <a:pt x="59" y="2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1" name="Freeform 392"/>
              <p:cNvSpPr>
                <a:spLocks/>
              </p:cNvSpPr>
              <p:nvPr/>
            </p:nvSpPr>
            <p:spPr bwMode="auto">
              <a:xfrm>
                <a:off x="3878" y="1784"/>
                <a:ext cx="25" cy="24"/>
              </a:xfrm>
              <a:custGeom>
                <a:avLst/>
                <a:gdLst>
                  <a:gd name="T0" fmla="*/ 16 w 25"/>
                  <a:gd name="T1" fmla="*/ 1 h 24"/>
                  <a:gd name="T2" fmla="*/ 16 w 25"/>
                  <a:gd name="T3" fmla="*/ 1 h 24"/>
                  <a:gd name="T4" fmla="*/ 11 w 25"/>
                  <a:gd name="T5" fmla="*/ 0 h 24"/>
                  <a:gd name="T6" fmla="*/ 7 w 25"/>
                  <a:gd name="T7" fmla="*/ 2 h 24"/>
                  <a:gd name="T8" fmla="*/ 3 w 25"/>
                  <a:gd name="T9" fmla="*/ 4 h 24"/>
                  <a:gd name="T10" fmla="*/ 1 w 25"/>
                  <a:gd name="T11" fmla="*/ 8 h 24"/>
                  <a:gd name="T12" fmla="*/ 1 w 25"/>
                  <a:gd name="T13" fmla="*/ 8 h 24"/>
                  <a:gd name="T14" fmla="*/ 0 w 25"/>
                  <a:gd name="T15" fmla="*/ 13 h 24"/>
                  <a:gd name="T16" fmla="*/ 1 w 25"/>
                  <a:gd name="T17" fmla="*/ 17 h 24"/>
                  <a:gd name="T18" fmla="*/ 4 w 25"/>
                  <a:gd name="T19" fmla="*/ 21 h 24"/>
                  <a:gd name="T20" fmla="*/ 8 w 25"/>
                  <a:gd name="T21" fmla="*/ 23 h 24"/>
                  <a:gd name="T22" fmla="*/ 8 w 25"/>
                  <a:gd name="T23" fmla="*/ 23 h 24"/>
                  <a:gd name="T24" fmla="*/ 13 w 25"/>
                  <a:gd name="T25" fmla="*/ 24 h 24"/>
                  <a:gd name="T26" fmla="*/ 17 w 25"/>
                  <a:gd name="T27" fmla="*/ 23 h 24"/>
                  <a:gd name="T28" fmla="*/ 21 w 25"/>
                  <a:gd name="T29" fmla="*/ 20 h 24"/>
                  <a:gd name="T30" fmla="*/ 23 w 25"/>
                  <a:gd name="T31" fmla="*/ 16 h 24"/>
                  <a:gd name="T32" fmla="*/ 23 w 25"/>
                  <a:gd name="T33" fmla="*/ 16 h 24"/>
                  <a:gd name="T34" fmla="*/ 25 w 25"/>
                  <a:gd name="T35" fmla="*/ 12 h 24"/>
                  <a:gd name="T36" fmla="*/ 23 w 25"/>
                  <a:gd name="T37" fmla="*/ 7 h 24"/>
                  <a:gd name="T38" fmla="*/ 20 w 25"/>
                  <a:gd name="T39" fmla="*/ 4 h 24"/>
                  <a:gd name="T40" fmla="*/ 16 w 25"/>
                  <a:gd name="T41" fmla="*/ 1 h 24"/>
                  <a:gd name="T42" fmla="*/ 16 w 25"/>
                  <a:gd name="T43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" h="24">
                    <a:moveTo>
                      <a:pt x="16" y="1"/>
                    </a:moveTo>
                    <a:lnTo>
                      <a:pt x="16" y="1"/>
                    </a:lnTo>
                    <a:lnTo>
                      <a:pt x="11" y="0"/>
                    </a:lnTo>
                    <a:lnTo>
                      <a:pt x="7" y="2"/>
                    </a:lnTo>
                    <a:lnTo>
                      <a:pt x="3" y="4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0" y="13"/>
                    </a:lnTo>
                    <a:lnTo>
                      <a:pt x="1" y="17"/>
                    </a:lnTo>
                    <a:lnTo>
                      <a:pt x="4" y="21"/>
                    </a:lnTo>
                    <a:lnTo>
                      <a:pt x="8" y="23"/>
                    </a:lnTo>
                    <a:lnTo>
                      <a:pt x="8" y="23"/>
                    </a:lnTo>
                    <a:lnTo>
                      <a:pt x="13" y="24"/>
                    </a:lnTo>
                    <a:lnTo>
                      <a:pt x="17" y="23"/>
                    </a:lnTo>
                    <a:lnTo>
                      <a:pt x="21" y="20"/>
                    </a:lnTo>
                    <a:lnTo>
                      <a:pt x="23" y="16"/>
                    </a:lnTo>
                    <a:lnTo>
                      <a:pt x="23" y="16"/>
                    </a:lnTo>
                    <a:lnTo>
                      <a:pt x="25" y="12"/>
                    </a:lnTo>
                    <a:lnTo>
                      <a:pt x="23" y="7"/>
                    </a:lnTo>
                    <a:lnTo>
                      <a:pt x="20" y="4"/>
                    </a:lnTo>
                    <a:lnTo>
                      <a:pt x="16" y="1"/>
                    </a:lnTo>
                    <a:lnTo>
                      <a:pt x="16" y="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2" name="Freeform 393"/>
              <p:cNvSpPr>
                <a:spLocks/>
              </p:cNvSpPr>
              <p:nvPr/>
            </p:nvSpPr>
            <p:spPr bwMode="auto">
              <a:xfrm>
                <a:off x="1722" y="1289"/>
                <a:ext cx="86" cy="85"/>
              </a:xfrm>
              <a:custGeom>
                <a:avLst/>
                <a:gdLst>
                  <a:gd name="T0" fmla="*/ 59 w 86"/>
                  <a:gd name="T1" fmla="*/ 85 h 85"/>
                  <a:gd name="T2" fmla="*/ 0 w 86"/>
                  <a:gd name="T3" fmla="*/ 41 h 85"/>
                  <a:gd name="T4" fmla="*/ 72 w 86"/>
                  <a:gd name="T5" fmla="*/ 70 h 85"/>
                  <a:gd name="T6" fmla="*/ 41 w 86"/>
                  <a:gd name="T7" fmla="*/ 0 h 85"/>
                  <a:gd name="T8" fmla="*/ 86 w 86"/>
                  <a:gd name="T9" fmla="*/ 5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85">
                    <a:moveTo>
                      <a:pt x="59" y="85"/>
                    </a:moveTo>
                    <a:lnTo>
                      <a:pt x="0" y="41"/>
                    </a:lnTo>
                    <a:lnTo>
                      <a:pt x="72" y="70"/>
                    </a:lnTo>
                    <a:lnTo>
                      <a:pt x="41" y="0"/>
                    </a:lnTo>
                    <a:lnTo>
                      <a:pt x="86" y="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3" name="Freeform 394"/>
              <p:cNvSpPr>
                <a:spLocks/>
              </p:cNvSpPr>
              <p:nvPr/>
            </p:nvSpPr>
            <p:spPr bwMode="auto">
              <a:xfrm>
                <a:off x="1830" y="1404"/>
                <a:ext cx="87" cy="85"/>
              </a:xfrm>
              <a:custGeom>
                <a:avLst/>
                <a:gdLst>
                  <a:gd name="T0" fmla="*/ 0 w 87"/>
                  <a:gd name="T1" fmla="*/ 26 h 85"/>
                  <a:gd name="T2" fmla="*/ 43 w 87"/>
                  <a:gd name="T3" fmla="*/ 85 h 85"/>
                  <a:gd name="T4" fmla="*/ 17 w 87"/>
                  <a:gd name="T5" fmla="*/ 14 h 85"/>
                  <a:gd name="T6" fmla="*/ 87 w 87"/>
                  <a:gd name="T7" fmla="*/ 47 h 85"/>
                  <a:gd name="T8" fmla="*/ 31 w 87"/>
                  <a:gd name="T9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85">
                    <a:moveTo>
                      <a:pt x="0" y="26"/>
                    </a:moveTo>
                    <a:lnTo>
                      <a:pt x="43" y="85"/>
                    </a:lnTo>
                    <a:lnTo>
                      <a:pt x="17" y="14"/>
                    </a:lnTo>
                    <a:lnTo>
                      <a:pt x="87" y="47"/>
                    </a:lnTo>
                    <a:lnTo>
                      <a:pt x="3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4" name="Freeform 395"/>
              <p:cNvSpPr>
                <a:spLocks/>
              </p:cNvSpPr>
              <p:nvPr/>
            </p:nvSpPr>
            <p:spPr bwMode="auto">
              <a:xfrm>
                <a:off x="1888" y="1339"/>
                <a:ext cx="37" cy="25"/>
              </a:xfrm>
              <a:custGeom>
                <a:avLst/>
                <a:gdLst>
                  <a:gd name="T0" fmla="*/ 0 w 37"/>
                  <a:gd name="T1" fmla="*/ 25 h 25"/>
                  <a:gd name="T2" fmla="*/ 37 w 37"/>
                  <a:gd name="T3" fmla="*/ 0 h 25"/>
                  <a:gd name="T4" fmla="*/ 1 w 37"/>
                  <a:gd name="T5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25">
                    <a:moveTo>
                      <a:pt x="0" y="25"/>
                    </a:moveTo>
                    <a:lnTo>
                      <a:pt x="37" y="0"/>
                    </a:lnTo>
                    <a:lnTo>
                      <a:pt x="1" y="1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5" name="Freeform 396"/>
              <p:cNvSpPr>
                <a:spLocks/>
              </p:cNvSpPr>
              <p:nvPr/>
            </p:nvSpPr>
            <p:spPr bwMode="auto">
              <a:xfrm>
                <a:off x="1863" y="1385"/>
                <a:ext cx="72" cy="17"/>
              </a:xfrm>
              <a:custGeom>
                <a:avLst/>
                <a:gdLst>
                  <a:gd name="T0" fmla="*/ 0 w 72"/>
                  <a:gd name="T1" fmla="*/ 17 h 17"/>
                  <a:gd name="T2" fmla="*/ 72 w 72"/>
                  <a:gd name="T3" fmla="*/ 11 h 17"/>
                  <a:gd name="T4" fmla="*/ 13 w 72"/>
                  <a:gd name="T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17">
                    <a:moveTo>
                      <a:pt x="0" y="17"/>
                    </a:moveTo>
                    <a:lnTo>
                      <a:pt x="72" y="11"/>
                    </a:lnTo>
                    <a:lnTo>
                      <a:pt x="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6" name="Freeform 397"/>
              <p:cNvSpPr>
                <a:spLocks/>
              </p:cNvSpPr>
              <p:nvPr/>
            </p:nvSpPr>
            <p:spPr bwMode="auto">
              <a:xfrm>
                <a:off x="1823" y="1273"/>
                <a:ext cx="12" cy="48"/>
              </a:xfrm>
              <a:custGeom>
                <a:avLst/>
                <a:gdLst>
                  <a:gd name="T0" fmla="*/ 12 w 12"/>
                  <a:gd name="T1" fmla="*/ 43 h 48"/>
                  <a:gd name="T2" fmla="*/ 10 w 12"/>
                  <a:gd name="T3" fmla="*/ 0 h 48"/>
                  <a:gd name="T4" fmla="*/ 0 w 12"/>
                  <a:gd name="T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48">
                    <a:moveTo>
                      <a:pt x="12" y="43"/>
                    </a:moveTo>
                    <a:lnTo>
                      <a:pt x="10" y="0"/>
                    </a:lnTo>
                    <a:lnTo>
                      <a:pt x="0" y="4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7" name="Freeform 398"/>
              <p:cNvSpPr>
                <a:spLocks/>
              </p:cNvSpPr>
              <p:nvPr/>
            </p:nvSpPr>
            <p:spPr bwMode="auto">
              <a:xfrm>
                <a:off x="1707" y="1376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0 w 73"/>
                  <a:gd name="T3" fmla="*/ 11 h 18"/>
                  <a:gd name="T4" fmla="*/ 56 w 73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0" y="11"/>
                    </a:lnTo>
                    <a:lnTo>
                      <a:pt x="56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8" name="Freeform 399"/>
              <p:cNvSpPr>
                <a:spLocks/>
              </p:cNvSpPr>
              <p:nvPr/>
            </p:nvSpPr>
            <p:spPr bwMode="auto">
              <a:xfrm>
                <a:off x="1810" y="1433"/>
                <a:ext cx="17" cy="69"/>
              </a:xfrm>
              <a:custGeom>
                <a:avLst/>
                <a:gdLst>
                  <a:gd name="T0" fmla="*/ 0 w 17"/>
                  <a:gd name="T1" fmla="*/ 9 h 69"/>
                  <a:gd name="T2" fmla="*/ 6 w 17"/>
                  <a:gd name="T3" fmla="*/ 69 h 69"/>
                  <a:gd name="T4" fmla="*/ 17 w 17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69">
                    <a:moveTo>
                      <a:pt x="0" y="9"/>
                    </a:moveTo>
                    <a:lnTo>
                      <a:pt x="6" y="69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9" name="Freeform 400"/>
              <p:cNvSpPr>
                <a:spLocks/>
              </p:cNvSpPr>
              <p:nvPr/>
            </p:nvSpPr>
            <p:spPr bwMode="auto">
              <a:xfrm>
                <a:off x="1760" y="1451"/>
                <a:ext cx="27" cy="34"/>
              </a:xfrm>
              <a:custGeom>
                <a:avLst/>
                <a:gdLst>
                  <a:gd name="T0" fmla="*/ 14 w 27"/>
                  <a:gd name="T1" fmla="*/ 5 h 34"/>
                  <a:gd name="T2" fmla="*/ 0 w 27"/>
                  <a:gd name="T3" fmla="*/ 34 h 34"/>
                  <a:gd name="T4" fmla="*/ 27 w 27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34">
                    <a:moveTo>
                      <a:pt x="14" y="5"/>
                    </a:moveTo>
                    <a:lnTo>
                      <a:pt x="0" y="34"/>
                    </a:lnTo>
                    <a:lnTo>
                      <a:pt x="2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0" name="Freeform 401"/>
              <p:cNvSpPr>
                <a:spLocks/>
              </p:cNvSpPr>
              <p:nvPr/>
            </p:nvSpPr>
            <p:spPr bwMode="auto">
              <a:xfrm>
                <a:off x="1826" y="1269"/>
                <a:ext cx="81" cy="99"/>
              </a:xfrm>
              <a:custGeom>
                <a:avLst/>
                <a:gdLst>
                  <a:gd name="T0" fmla="*/ 81 w 81"/>
                  <a:gd name="T1" fmla="*/ 9 h 99"/>
                  <a:gd name="T2" fmla="*/ 79 w 81"/>
                  <a:gd name="T3" fmla="*/ 3 h 99"/>
                  <a:gd name="T4" fmla="*/ 75 w 81"/>
                  <a:gd name="T5" fmla="*/ 0 h 99"/>
                  <a:gd name="T6" fmla="*/ 72 w 81"/>
                  <a:gd name="T7" fmla="*/ 1 h 99"/>
                  <a:gd name="T8" fmla="*/ 68 w 81"/>
                  <a:gd name="T9" fmla="*/ 4 h 99"/>
                  <a:gd name="T10" fmla="*/ 68 w 81"/>
                  <a:gd name="T11" fmla="*/ 7 h 99"/>
                  <a:gd name="T12" fmla="*/ 65 w 81"/>
                  <a:gd name="T13" fmla="*/ 21 h 99"/>
                  <a:gd name="T14" fmla="*/ 58 w 81"/>
                  <a:gd name="T15" fmla="*/ 35 h 99"/>
                  <a:gd name="T16" fmla="*/ 39 w 81"/>
                  <a:gd name="T17" fmla="*/ 62 h 99"/>
                  <a:gd name="T18" fmla="*/ 32 w 81"/>
                  <a:gd name="T19" fmla="*/ 59 h 99"/>
                  <a:gd name="T20" fmla="*/ 21 w 81"/>
                  <a:gd name="T21" fmla="*/ 56 h 99"/>
                  <a:gd name="T22" fmla="*/ 11 w 81"/>
                  <a:gd name="T23" fmla="*/ 58 h 99"/>
                  <a:gd name="T24" fmla="*/ 2 w 81"/>
                  <a:gd name="T25" fmla="*/ 62 h 99"/>
                  <a:gd name="T26" fmla="*/ 0 w 81"/>
                  <a:gd name="T27" fmla="*/ 64 h 99"/>
                  <a:gd name="T28" fmla="*/ 1 w 81"/>
                  <a:gd name="T29" fmla="*/ 66 h 99"/>
                  <a:gd name="T30" fmla="*/ 3 w 81"/>
                  <a:gd name="T31" fmla="*/ 66 h 99"/>
                  <a:gd name="T32" fmla="*/ 19 w 81"/>
                  <a:gd name="T33" fmla="*/ 66 h 99"/>
                  <a:gd name="T34" fmla="*/ 29 w 81"/>
                  <a:gd name="T35" fmla="*/ 70 h 99"/>
                  <a:gd name="T36" fmla="*/ 32 w 81"/>
                  <a:gd name="T37" fmla="*/ 76 h 99"/>
                  <a:gd name="T38" fmla="*/ 34 w 81"/>
                  <a:gd name="T39" fmla="*/ 90 h 99"/>
                  <a:gd name="T40" fmla="*/ 33 w 81"/>
                  <a:gd name="T41" fmla="*/ 98 h 99"/>
                  <a:gd name="T42" fmla="*/ 42 w 81"/>
                  <a:gd name="T43" fmla="*/ 85 h 99"/>
                  <a:gd name="T44" fmla="*/ 44 w 81"/>
                  <a:gd name="T45" fmla="*/ 89 h 99"/>
                  <a:gd name="T46" fmla="*/ 47 w 81"/>
                  <a:gd name="T47" fmla="*/ 96 h 99"/>
                  <a:gd name="T48" fmla="*/ 48 w 81"/>
                  <a:gd name="T49" fmla="*/ 99 h 99"/>
                  <a:gd name="T50" fmla="*/ 49 w 81"/>
                  <a:gd name="T51" fmla="*/ 97 h 99"/>
                  <a:gd name="T52" fmla="*/ 50 w 81"/>
                  <a:gd name="T53" fmla="*/ 82 h 99"/>
                  <a:gd name="T54" fmla="*/ 47 w 81"/>
                  <a:gd name="T55" fmla="*/ 70 h 99"/>
                  <a:gd name="T56" fmla="*/ 59 w 81"/>
                  <a:gd name="T57" fmla="*/ 58 h 99"/>
                  <a:gd name="T58" fmla="*/ 69 w 81"/>
                  <a:gd name="T59" fmla="*/ 43 h 99"/>
                  <a:gd name="T60" fmla="*/ 77 w 81"/>
                  <a:gd name="T61" fmla="*/ 26 h 99"/>
                  <a:gd name="T62" fmla="*/ 81 w 81"/>
                  <a:gd name="T63" fmla="*/ 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1" h="99">
                    <a:moveTo>
                      <a:pt x="81" y="9"/>
                    </a:moveTo>
                    <a:lnTo>
                      <a:pt x="81" y="9"/>
                    </a:lnTo>
                    <a:lnTo>
                      <a:pt x="81" y="6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5" y="0"/>
                    </a:lnTo>
                    <a:lnTo>
                      <a:pt x="72" y="1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68" y="7"/>
                    </a:lnTo>
                    <a:lnTo>
                      <a:pt x="68" y="7"/>
                    </a:lnTo>
                    <a:lnTo>
                      <a:pt x="66" y="14"/>
                    </a:lnTo>
                    <a:lnTo>
                      <a:pt x="65" y="21"/>
                    </a:lnTo>
                    <a:lnTo>
                      <a:pt x="62" y="28"/>
                    </a:lnTo>
                    <a:lnTo>
                      <a:pt x="58" y="35"/>
                    </a:lnTo>
                    <a:lnTo>
                      <a:pt x="49" y="49"/>
                    </a:lnTo>
                    <a:lnTo>
                      <a:pt x="39" y="62"/>
                    </a:lnTo>
                    <a:lnTo>
                      <a:pt x="39" y="62"/>
                    </a:lnTo>
                    <a:lnTo>
                      <a:pt x="32" y="59"/>
                    </a:lnTo>
                    <a:lnTo>
                      <a:pt x="27" y="57"/>
                    </a:lnTo>
                    <a:lnTo>
                      <a:pt x="21" y="56"/>
                    </a:lnTo>
                    <a:lnTo>
                      <a:pt x="15" y="57"/>
                    </a:lnTo>
                    <a:lnTo>
                      <a:pt x="11" y="58"/>
                    </a:lnTo>
                    <a:lnTo>
                      <a:pt x="7" y="59"/>
                    </a:lnTo>
                    <a:lnTo>
                      <a:pt x="2" y="62"/>
                    </a:lnTo>
                    <a:lnTo>
                      <a:pt x="2" y="62"/>
                    </a:lnTo>
                    <a:lnTo>
                      <a:pt x="0" y="64"/>
                    </a:lnTo>
                    <a:lnTo>
                      <a:pt x="0" y="65"/>
                    </a:lnTo>
                    <a:lnTo>
                      <a:pt x="1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10" y="65"/>
                    </a:lnTo>
                    <a:lnTo>
                      <a:pt x="19" y="66"/>
                    </a:lnTo>
                    <a:lnTo>
                      <a:pt x="25" y="68"/>
                    </a:lnTo>
                    <a:lnTo>
                      <a:pt x="29" y="70"/>
                    </a:lnTo>
                    <a:lnTo>
                      <a:pt x="29" y="70"/>
                    </a:lnTo>
                    <a:lnTo>
                      <a:pt x="32" y="76"/>
                    </a:lnTo>
                    <a:lnTo>
                      <a:pt x="33" y="83"/>
                    </a:lnTo>
                    <a:lnTo>
                      <a:pt x="34" y="90"/>
                    </a:lnTo>
                    <a:lnTo>
                      <a:pt x="33" y="98"/>
                    </a:lnTo>
                    <a:lnTo>
                      <a:pt x="33" y="98"/>
                    </a:lnTo>
                    <a:lnTo>
                      <a:pt x="38" y="91"/>
                    </a:lnTo>
                    <a:lnTo>
                      <a:pt x="42" y="85"/>
                    </a:lnTo>
                    <a:lnTo>
                      <a:pt x="42" y="85"/>
                    </a:lnTo>
                    <a:lnTo>
                      <a:pt x="44" y="89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48" y="99"/>
                    </a:lnTo>
                    <a:lnTo>
                      <a:pt x="48" y="99"/>
                    </a:lnTo>
                    <a:lnTo>
                      <a:pt x="49" y="97"/>
                    </a:lnTo>
                    <a:lnTo>
                      <a:pt x="49" y="97"/>
                    </a:lnTo>
                    <a:lnTo>
                      <a:pt x="50" y="89"/>
                    </a:lnTo>
                    <a:lnTo>
                      <a:pt x="50" y="82"/>
                    </a:lnTo>
                    <a:lnTo>
                      <a:pt x="49" y="75"/>
                    </a:lnTo>
                    <a:lnTo>
                      <a:pt x="47" y="70"/>
                    </a:lnTo>
                    <a:lnTo>
                      <a:pt x="47" y="70"/>
                    </a:lnTo>
                    <a:lnTo>
                      <a:pt x="59" y="58"/>
                    </a:lnTo>
                    <a:lnTo>
                      <a:pt x="64" y="51"/>
                    </a:lnTo>
                    <a:lnTo>
                      <a:pt x="69" y="43"/>
                    </a:lnTo>
                    <a:lnTo>
                      <a:pt x="73" y="34"/>
                    </a:lnTo>
                    <a:lnTo>
                      <a:pt x="77" y="26"/>
                    </a:lnTo>
                    <a:lnTo>
                      <a:pt x="79" y="17"/>
                    </a:lnTo>
                    <a:lnTo>
                      <a:pt x="81" y="9"/>
                    </a:lnTo>
                    <a:lnTo>
                      <a:pt x="81" y="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1" name="Freeform 402"/>
              <p:cNvSpPr>
                <a:spLocks/>
              </p:cNvSpPr>
              <p:nvPr/>
            </p:nvSpPr>
            <p:spPr bwMode="auto">
              <a:xfrm>
                <a:off x="1715" y="1341"/>
                <a:ext cx="154" cy="106"/>
              </a:xfrm>
              <a:custGeom>
                <a:avLst/>
                <a:gdLst>
                  <a:gd name="T0" fmla="*/ 154 w 154"/>
                  <a:gd name="T1" fmla="*/ 33 h 106"/>
                  <a:gd name="T2" fmla="*/ 154 w 154"/>
                  <a:gd name="T3" fmla="*/ 33 h 106"/>
                  <a:gd name="T4" fmla="*/ 146 w 154"/>
                  <a:gd name="T5" fmla="*/ 45 h 106"/>
                  <a:gd name="T6" fmla="*/ 136 w 154"/>
                  <a:gd name="T7" fmla="*/ 57 h 106"/>
                  <a:gd name="T8" fmla="*/ 121 w 154"/>
                  <a:gd name="T9" fmla="*/ 69 h 106"/>
                  <a:gd name="T10" fmla="*/ 106 w 154"/>
                  <a:gd name="T11" fmla="*/ 82 h 106"/>
                  <a:gd name="T12" fmla="*/ 106 w 154"/>
                  <a:gd name="T13" fmla="*/ 82 h 106"/>
                  <a:gd name="T14" fmla="*/ 98 w 154"/>
                  <a:gd name="T15" fmla="*/ 87 h 106"/>
                  <a:gd name="T16" fmla="*/ 88 w 154"/>
                  <a:gd name="T17" fmla="*/ 92 h 106"/>
                  <a:gd name="T18" fmla="*/ 80 w 154"/>
                  <a:gd name="T19" fmla="*/ 95 h 106"/>
                  <a:gd name="T20" fmla="*/ 71 w 154"/>
                  <a:gd name="T21" fmla="*/ 98 h 106"/>
                  <a:gd name="T22" fmla="*/ 53 w 154"/>
                  <a:gd name="T23" fmla="*/ 103 h 106"/>
                  <a:gd name="T24" fmla="*/ 37 w 154"/>
                  <a:gd name="T25" fmla="*/ 106 h 106"/>
                  <a:gd name="T26" fmla="*/ 24 w 154"/>
                  <a:gd name="T27" fmla="*/ 106 h 106"/>
                  <a:gd name="T28" fmla="*/ 11 w 154"/>
                  <a:gd name="T29" fmla="*/ 106 h 106"/>
                  <a:gd name="T30" fmla="*/ 4 w 154"/>
                  <a:gd name="T31" fmla="*/ 105 h 106"/>
                  <a:gd name="T32" fmla="*/ 1 w 154"/>
                  <a:gd name="T33" fmla="*/ 104 h 106"/>
                  <a:gd name="T34" fmla="*/ 0 w 154"/>
                  <a:gd name="T35" fmla="*/ 103 h 106"/>
                  <a:gd name="T36" fmla="*/ 0 w 154"/>
                  <a:gd name="T37" fmla="*/ 103 h 106"/>
                  <a:gd name="T38" fmla="*/ 0 w 154"/>
                  <a:gd name="T39" fmla="*/ 102 h 106"/>
                  <a:gd name="T40" fmla="*/ 0 w 154"/>
                  <a:gd name="T41" fmla="*/ 101 h 106"/>
                  <a:gd name="T42" fmla="*/ 3 w 154"/>
                  <a:gd name="T43" fmla="*/ 98 h 106"/>
                  <a:gd name="T44" fmla="*/ 15 w 154"/>
                  <a:gd name="T45" fmla="*/ 92 h 106"/>
                  <a:gd name="T46" fmla="*/ 25 w 154"/>
                  <a:gd name="T47" fmla="*/ 86 h 106"/>
                  <a:gd name="T48" fmla="*/ 35 w 154"/>
                  <a:gd name="T49" fmla="*/ 79 h 106"/>
                  <a:gd name="T50" fmla="*/ 47 w 154"/>
                  <a:gd name="T51" fmla="*/ 68 h 106"/>
                  <a:gd name="T52" fmla="*/ 61 w 154"/>
                  <a:gd name="T53" fmla="*/ 56 h 106"/>
                  <a:gd name="T54" fmla="*/ 61 w 154"/>
                  <a:gd name="T55" fmla="*/ 56 h 106"/>
                  <a:gd name="T56" fmla="*/ 78 w 154"/>
                  <a:gd name="T57" fmla="*/ 37 h 106"/>
                  <a:gd name="T58" fmla="*/ 92 w 154"/>
                  <a:gd name="T59" fmla="*/ 22 h 106"/>
                  <a:gd name="T60" fmla="*/ 109 w 154"/>
                  <a:gd name="T61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54" h="106">
                    <a:moveTo>
                      <a:pt x="154" y="33"/>
                    </a:moveTo>
                    <a:lnTo>
                      <a:pt x="154" y="33"/>
                    </a:lnTo>
                    <a:lnTo>
                      <a:pt x="146" y="45"/>
                    </a:lnTo>
                    <a:lnTo>
                      <a:pt x="136" y="57"/>
                    </a:lnTo>
                    <a:lnTo>
                      <a:pt x="121" y="69"/>
                    </a:lnTo>
                    <a:lnTo>
                      <a:pt x="106" y="82"/>
                    </a:lnTo>
                    <a:lnTo>
                      <a:pt x="106" y="82"/>
                    </a:lnTo>
                    <a:lnTo>
                      <a:pt x="98" y="87"/>
                    </a:lnTo>
                    <a:lnTo>
                      <a:pt x="88" y="92"/>
                    </a:lnTo>
                    <a:lnTo>
                      <a:pt x="80" y="95"/>
                    </a:lnTo>
                    <a:lnTo>
                      <a:pt x="71" y="98"/>
                    </a:lnTo>
                    <a:lnTo>
                      <a:pt x="53" y="103"/>
                    </a:lnTo>
                    <a:lnTo>
                      <a:pt x="37" y="106"/>
                    </a:lnTo>
                    <a:lnTo>
                      <a:pt x="24" y="106"/>
                    </a:lnTo>
                    <a:lnTo>
                      <a:pt x="11" y="106"/>
                    </a:lnTo>
                    <a:lnTo>
                      <a:pt x="4" y="105"/>
                    </a:lnTo>
                    <a:lnTo>
                      <a:pt x="1" y="104"/>
                    </a:lnTo>
                    <a:lnTo>
                      <a:pt x="0" y="103"/>
                    </a:lnTo>
                    <a:lnTo>
                      <a:pt x="0" y="103"/>
                    </a:lnTo>
                    <a:lnTo>
                      <a:pt x="0" y="102"/>
                    </a:lnTo>
                    <a:lnTo>
                      <a:pt x="0" y="101"/>
                    </a:lnTo>
                    <a:lnTo>
                      <a:pt x="3" y="98"/>
                    </a:lnTo>
                    <a:lnTo>
                      <a:pt x="15" y="92"/>
                    </a:lnTo>
                    <a:lnTo>
                      <a:pt x="25" y="86"/>
                    </a:lnTo>
                    <a:lnTo>
                      <a:pt x="35" y="79"/>
                    </a:lnTo>
                    <a:lnTo>
                      <a:pt x="47" y="68"/>
                    </a:lnTo>
                    <a:lnTo>
                      <a:pt x="61" y="56"/>
                    </a:lnTo>
                    <a:lnTo>
                      <a:pt x="61" y="56"/>
                    </a:lnTo>
                    <a:lnTo>
                      <a:pt x="78" y="37"/>
                    </a:lnTo>
                    <a:lnTo>
                      <a:pt x="92" y="22"/>
                    </a:lnTo>
                    <a:lnTo>
                      <a:pt x="10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2" name="Freeform 403"/>
              <p:cNvSpPr>
                <a:spLocks/>
              </p:cNvSpPr>
              <p:nvPr/>
            </p:nvSpPr>
            <p:spPr bwMode="auto">
              <a:xfrm>
                <a:off x="1813" y="1356"/>
                <a:ext cx="14" cy="17"/>
              </a:xfrm>
              <a:custGeom>
                <a:avLst/>
                <a:gdLst>
                  <a:gd name="T0" fmla="*/ 14 w 14"/>
                  <a:gd name="T1" fmla="*/ 0 h 17"/>
                  <a:gd name="T2" fmla="*/ 14 w 14"/>
                  <a:gd name="T3" fmla="*/ 0 h 17"/>
                  <a:gd name="T4" fmla="*/ 0 w 14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17">
                    <a:moveTo>
                      <a:pt x="14" y="0"/>
                    </a:moveTo>
                    <a:lnTo>
                      <a:pt x="14" y="0"/>
                    </a:lnTo>
                    <a:lnTo>
                      <a:pt x="0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3" name="Freeform 404"/>
              <p:cNvSpPr>
                <a:spLocks/>
              </p:cNvSpPr>
              <p:nvPr/>
            </p:nvSpPr>
            <p:spPr bwMode="auto">
              <a:xfrm>
                <a:off x="3461" y="2299"/>
                <a:ext cx="204" cy="99"/>
              </a:xfrm>
              <a:custGeom>
                <a:avLst/>
                <a:gdLst>
                  <a:gd name="T0" fmla="*/ 0 w 204"/>
                  <a:gd name="T1" fmla="*/ 0 h 99"/>
                  <a:gd name="T2" fmla="*/ 14 w 204"/>
                  <a:gd name="T3" fmla="*/ 99 h 99"/>
                  <a:gd name="T4" fmla="*/ 191 w 204"/>
                  <a:gd name="T5" fmla="*/ 99 h 99"/>
                  <a:gd name="T6" fmla="*/ 204 w 204"/>
                  <a:gd name="T7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4" h="99">
                    <a:moveTo>
                      <a:pt x="0" y="0"/>
                    </a:moveTo>
                    <a:lnTo>
                      <a:pt x="14" y="99"/>
                    </a:lnTo>
                    <a:lnTo>
                      <a:pt x="191" y="99"/>
                    </a:lnTo>
                    <a:lnTo>
                      <a:pt x="20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4" name="Freeform 405"/>
              <p:cNvSpPr>
                <a:spLocks/>
              </p:cNvSpPr>
              <p:nvPr/>
            </p:nvSpPr>
            <p:spPr bwMode="auto">
              <a:xfrm>
                <a:off x="3450" y="2269"/>
                <a:ext cx="226" cy="27"/>
              </a:xfrm>
              <a:custGeom>
                <a:avLst/>
                <a:gdLst>
                  <a:gd name="T0" fmla="*/ 198 w 226"/>
                  <a:gd name="T1" fmla="*/ 27 h 27"/>
                  <a:gd name="T2" fmla="*/ 198 w 226"/>
                  <a:gd name="T3" fmla="*/ 27 h 27"/>
                  <a:gd name="T4" fmla="*/ 198 w 226"/>
                  <a:gd name="T5" fmla="*/ 25 h 27"/>
                  <a:gd name="T6" fmla="*/ 201 w 226"/>
                  <a:gd name="T7" fmla="*/ 24 h 27"/>
                  <a:gd name="T8" fmla="*/ 226 w 226"/>
                  <a:gd name="T9" fmla="*/ 24 h 27"/>
                  <a:gd name="T10" fmla="*/ 226 w 226"/>
                  <a:gd name="T11" fmla="*/ 0 h 27"/>
                  <a:gd name="T12" fmla="*/ 0 w 226"/>
                  <a:gd name="T13" fmla="*/ 0 h 27"/>
                  <a:gd name="T14" fmla="*/ 0 w 226"/>
                  <a:gd name="T15" fmla="*/ 24 h 27"/>
                  <a:gd name="T16" fmla="*/ 26 w 226"/>
                  <a:gd name="T17" fmla="*/ 24 h 27"/>
                  <a:gd name="T18" fmla="*/ 26 w 226"/>
                  <a:gd name="T19" fmla="*/ 24 h 27"/>
                  <a:gd name="T20" fmla="*/ 27 w 226"/>
                  <a:gd name="T21" fmla="*/ 25 h 27"/>
                  <a:gd name="T22" fmla="*/ 28 w 226"/>
                  <a:gd name="T23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6" h="27">
                    <a:moveTo>
                      <a:pt x="198" y="27"/>
                    </a:moveTo>
                    <a:lnTo>
                      <a:pt x="198" y="27"/>
                    </a:lnTo>
                    <a:lnTo>
                      <a:pt x="198" y="25"/>
                    </a:lnTo>
                    <a:lnTo>
                      <a:pt x="201" y="24"/>
                    </a:lnTo>
                    <a:lnTo>
                      <a:pt x="226" y="24"/>
                    </a:lnTo>
                    <a:lnTo>
                      <a:pt x="226" y="0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26" y="24"/>
                    </a:lnTo>
                    <a:lnTo>
                      <a:pt x="26" y="24"/>
                    </a:lnTo>
                    <a:lnTo>
                      <a:pt x="27" y="25"/>
                    </a:lnTo>
                    <a:lnTo>
                      <a:pt x="28" y="2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sp>
          <p:nvSpPr>
            <p:cNvPr id="886" name="Freeform 407"/>
            <p:cNvSpPr>
              <a:spLocks/>
            </p:cNvSpPr>
            <p:nvPr/>
          </p:nvSpPr>
          <p:spPr bwMode="auto">
            <a:xfrm>
              <a:off x="5567363" y="3659188"/>
              <a:ext cx="26988" cy="111125"/>
            </a:xfrm>
            <a:custGeom>
              <a:avLst/>
              <a:gdLst>
                <a:gd name="T0" fmla="*/ 17 w 17"/>
                <a:gd name="T1" fmla="*/ 61 h 70"/>
                <a:gd name="T2" fmla="*/ 17 w 17"/>
                <a:gd name="T3" fmla="*/ 61 h 70"/>
                <a:gd name="T4" fmla="*/ 17 w 17"/>
                <a:gd name="T5" fmla="*/ 65 h 70"/>
                <a:gd name="T6" fmla="*/ 15 w 17"/>
                <a:gd name="T7" fmla="*/ 68 h 70"/>
                <a:gd name="T8" fmla="*/ 12 w 17"/>
                <a:gd name="T9" fmla="*/ 70 h 70"/>
                <a:gd name="T10" fmla="*/ 9 w 17"/>
                <a:gd name="T11" fmla="*/ 70 h 70"/>
                <a:gd name="T12" fmla="*/ 9 w 17"/>
                <a:gd name="T13" fmla="*/ 70 h 70"/>
                <a:gd name="T14" fmla="*/ 5 w 17"/>
                <a:gd name="T15" fmla="*/ 70 h 70"/>
                <a:gd name="T16" fmla="*/ 2 w 17"/>
                <a:gd name="T17" fmla="*/ 68 h 70"/>
                <a:gd name="T18" fmla="*/ 0 w 17"/>
                <a:gd name="T19" fmla="*/ 65 h 70"/>
                <a:gd name="T20" fmla="*/ 0 w 17"/>
                <a:gd name="T21" fmla="*/ 61 h 70"/>
                <a:gd name="T22" fmla="*/ 0 w 17"/>
                <a:gd name="T23" fmla="*/ 8 h 70"/>
                <a:gd name="T24" fmla="*/ 0 w 17"/>
                <a:gd name="T25" fmla="*/ 8 h 70"/>
                <a:gd name="T26" fmla="*/ 0 w 17"/>
                <a:gd name="T27" fmla="*/ 5 h 70"/>
                <a:gd name="T28" fmla="*/ 2 w 17"/>
                <a:gd name="T29" fmla="*/ 2 h 70"/>
                <a:gd name="T30" fmla="*/ 5 w 17"/>
                <a:gd name="T31" fmla="*/ 0 h 70"/>
                <a:gd name="T32" fmla="*/ 9 w 17"/>
                <a:gd name="T33" fmla="*/ 0 h 70"/>
                <a:gd name="T34" fmla="*/ 9 w 17"/>
                <a:gd name="T35" fmla="*/ 0 h 70"/>
                <a:gd name="T36" fmla="*/ 12 w 17"/>
                <a:gd name="T37" fmla="*/ 0 h 70"/>
                <a:gd name="T38" fmla="*/ 15 w 17"/>
                <a:gd name="T39" fmla="*/ 2 h 70"/>
                <a:gd name="T40" fmla="*/ 17 w 17"/>
                <a:gd name="T41" fmla="*/ 5 h 70"/>
                <a:gd name="T42" fmla="*/ 17 w 17"/>
                <a:gd name="T43" fmla="*/ 8 h 70"/>
                <a:gd name="T44" fmla="*/ 17 w 17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" h="70">
                  <a:moveTo>
                    <a:pt x="17" y="61"/>
                  </a:moveTo>
                  <a:lnTo>
                    <a:pt x="17" y="61"/>
                  </a:lnTo>
                  <a:lnTo>
                    <a:pt x="17" y="65"/>
                  </a:lnTo>
                  <a:lnTo>
                    <a:pt x="15" y="68"/>
                  </a:lnTo>
                  <a:lnTo>
                    <a:pt x="12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2" y="68"/>
                  </a:lnTo>
                  <a:lnTo>
                    <a:pt x="0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5" y="2"/>
                  </a:lnTo>
                  <a:lnTo>
                    <a:pt x="17" y="5"/>
                  </a:lnTo>
                  <a:lnTo>
                    <a:pt x="17" y="8"/>
                  </a:lnTo>
                  <a:lnTo>
                    <a:pt x="17" y="6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87" name="Freeform 408"/>
            <p:cNvSpPr>
              <a:spLocks/>
            </p:cNvSpPr>
            <p:nvPr/>
          </p:nvSpPr>
          <p:spPr bwMode="auto">
            <a:xfrm>
              <a:off x="5641976" y="3659188"/>
              <a:ext cx="28575" cy="111125"/>
            </a:xfrm>
            <a:custGeom>
              <a:avLst/>
              <a:gdLst>
                <a:gd name="T0" fmla="*/ 18 w 18"/>
                <a:gd name="T1" fmla="*/ 61 h 70"/>
                <a:gd name="T2" fmla="*/ 18 w 18"/>
                <a:gd name="T3" fmla="*/ 61 h 70"/>
                <a:gd name="T4" fmla="*/ 17 w 18"/>
                <a:gd name="T5" fmla="*/ 65 h 70"/>
                <a:gd name="T6" fmla="*/ 16 w 18"/>
                <a:gd name="T7" fmla="*/ 68 h 70"/>
                <a:gd name="T8" fmla="*/ 13 w 18"/>
                <a:gd name="T9" fmla="*/ 70 h 70"/>
                <a:gd name="T10" fmla="*/ 9 w 18"/>
                <a:gd name="T11" fmla="*/ 70 h 70"/>
                <a:gd name="T12" fmla="*/ 9 w 18"/>
                <a:gd name="T13" fmla="*/ 70 h 70"/>
                <a:gd name="T14" fmla="*/ 6 w 18"/>
                <a:gd name="T15" fmla="*/ 70 h 70"/>
                <a:gd name="T16" fmla="*/ 3 w 18"/>
                <a:gd name="T17" fmla="*/ 68 h 70"/>
                <a:gd name="T18" fmla="*/ 1 w 18"/>
                <a:gd name="T19" fmla="*/ 65 h 70"/>
                <a:gd name="T20" fmla="*/ 0 w 18"/>
                <a:gd name="T21" fmla="*/ 61 h 70"/>
                <a:gd name="T22" fmla="*/ 0 w 18"/>
                <a:gd name="T23" fmla="*/ 8 h 70"/>
                <a:gd name="T24" fmla="*/ 0 w 18"/>
                <a:gd name="T25" fmla="*/ 8 h 70"/>
                <a:gd name="T26" fmla="*/ 1 w 18"/>
                <a:gd name="T27" fmla="*/ 5 h 70"/>
                <a:gd name="T28" fmla="*/ 3 w 18"/>
                <a:gd name="T29" fmla="*/ 2 h 70"/>
                <a:gd name="T30" fmla="*/ 6 w 18"/>
                <a:gd name="T31" fmla="*/ 0 h 70"/>
                <a:gd name="T32" fmla="*/ 9 w 18"/>
                <a:gd name="T33" fmla="*/ 0 h 70"/>
                <a:gd name="T34" fmla="*/ 9 w 18"/>
                <a:gd name="T35" fmla="*/ 0 h 70"/>
                <a:gd name="T36" fmla="*/ 13 w 18"/>
                <a:gd name="T37" fmla="*/ 0 h 70"/>
                <a:gd name="T38" fmla="*/ 16 w 18"/>
                <a:gd name="T39" fmla="*/ 2 h 70"/>
                <a:gd name="T40" fmla="*/ 17 w 18"/>
                <a:gd name="T41" fmla="*/ 5 h 70"/>
                <a:gd name="T42" fmla="*/ 18 w 18"/>
                <a:gd name="T43" fmla="*/ 8 h 70"/>
                <a:gd name="T44" fmla="*/ 18 w 18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" h="70">
                  <a:moveTo>
                    <a:pt x="18" y="61"/>
                  </a:moveTo>
                  <a:lnTo>
                    <a:pt x="18" y="61"/>
                  </a:lnTo>
                  <a:lnTo>
                    <a:pt x="17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6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6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7" y="5"/>
                  </a:lnTo>
                  <a:lnTo>
                    <a:pt x="18" y="8"/>
                  </a:lnTo>
                  <a:lnTo>
                    <a:pt x="18" y="6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88" name="Freeform 409"/>
            <p:cNvSpPr>
              <a:spLocks/>
            </p:cNvSpPr>
            <p:nvPr/>
          </p:nvSpPr>
          <p:spPr bwMode="auto">
            <a:xfrm>
              <a:off x="5718176" y="3659188"/>
              <a:ext cx="30163" cy="111125"/>
            </a:xfrm>
            <a:custGeom>
              <a:avLst/>
              <a:gdLst>
                <a:gd name="T0" fmla="*/ 19 w 19"/>
                <a:gd name="T1" fmla="*/ 61 h 70"/>
                <a:gd name="T2" fmla="*/ 19 w 19"/>
                <a:gd name="T3" fmla="*/ 61 h 70"/>
                <a:gd name="T4" fmla="*/ 18 w 19"/>
                <a:gd name="T5" fmla="*/ 65 h 70"/>
                <a:gd name="T6" fmla="*/ 16 w 19"/>
                <a:gd name="T7" fmla="*/ 68 h 70"/>
                <a:gd name="T8" fmla="*/ 13 w 19"/>
                <a:gd name="T9" fmla="*/ 70 h 70"/>
                <a:gd name="T10" fmla="*/ 9 w 19"/>
                <a:gd name="T11" fmla="*/ 70 h 70"/>
                <a:gd name="T12" fmla="*/ 9 w 19"/>
                <a:gd name="T13" fmla="*/ 70 h 70"/>
                <a:gd name="T14" fmla="*/ 5 w 19"/>
                <a:gd name="T15" fmla="*/ 70 h 70"/>
                <a:gd name="T16" fmla="*/ 3 w 19"/>
                <a:gd name="T17" fmla="*/ 68 h 70"/>
                <a:gd name="T18" fmla="*/ 1 w 19"/>
                <a:gd name="T19" fmla="*/ 65 h 70"/>
                <a:gd name="T20" fmla="*/ 0 w 19"/>
                <a:gd name="T21" fmla="*/ 61 h 70"/>
                <a:gd name="T22" fmla="*/ 0 w 19"/>
                <a:gd name="T23" fmla="*/ 8 h 70"/>
                <a:gd name="T24" fmla="*/ 0 w 19"/>
                <a:gd name="T25" fmla="*/ 8 h 70"/>
                <a:gd name="T26" fmla="*/ 1 w 19"/>
                <a:gd name="T27" fmla="*/ 5 h 70"/>
                <a:gd name="T28" fmla="*/ 3 w 19"/>
                <a:gd name="T29" fmla="*/ 2 h 70"/>
                <a:gd name="T30" fmla="*/ 5 w 19"/>
                <a:gd name="T31" fmla="*/ 0 h 70"/>
                <a:gd name="T32" fmla="*/ 9 w 19"/>
                <a:gd name="T33" fmla="*/ 0 h 70"/>
                <a:gd name="T34" fmla="*/ 9 w 19"/>
                <a:gd name="T35" fmla="*/ 0 h 70"/>
                <a:gd name="T36" fmla="*/ 13 w 19"/>
                <a:gd name="T37" fmla="*/ 0 h 70"/>
                <a:gd name="T38" fmla="*/ 16 w 19"/>
                <a:gd name="T39" fmla="*/ 2 h 70"/>
                <a:gd name="T40" fmla="*/ 18 w 19"/>
                <a:gd name="T41" fmla="*/ 5 h 70"/>
                <a:gd name="T42" fmla="*/ 19 w 19"/>
                <a:gd name="T43" fmla="*/ 8 h 70"/>
                <a:gd name="T44" fmla="*/ 19 w 19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" h="70">
                  <a:moveTo>
                    <a:pt x="19" y="61"/>
                  </a:moveTo>
                  <a:lnTo>
                    <a:pt x="19" y="61"/>
                  </a:lnTo>
                  <a:lnTo>
                    <a:pt x="18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8" y="5"/>
                  </a:lnTo>
                  <a:lnTo>
                    <a:pt x="19" y="8"/>
                  </a:lnTo>
                  <a:lnTo>
                    <a:pt x="19" y="6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89" name="Freeform 410"/>
            <p:cNvSpPr>
              <a:spLocks/>
            </p:cNvSpPr>
            <p:nvPr/>
          </p:nvSpPr>
          <p:spPr bwMode="auto">
            <a:xfrm>
              <a:off x="5668963" y="3506788"/>
              <a:ext cx="93663" cy="84138"/>
            </a:xfrm>
            <a:custGeom>
              <a:avLst/>
              <a:gdLst>
                <a:gd name="T0" fmla="*/ 59 w 59"/>
                <a:gd name="T1" fmla="*/ 53 h 53"/>
                <a:gd name="T2" fmla="*/ 23 w 59"/>
                <a:gd name="T3" fmla="*/ 13 h 53"/>
                <a:gd name="T4" fmla="*/ 23 w 59"/>
                <a:gd name="T5" fmla="*/ 13 h 53"/>
                <a:gd name="T6" fmla="*/ 23 w 59"/>
                <a:gd name="T7" fmla="*/ 12 h 53"/>
                <a:gd name="T8" fmla="*/ 23 w 59"/>
                <a:gd name="T9" fmla="*/ 12 h 53"/>
                <a:gd name="T10" fmla="*/ 22 w 59"/>
                <a:gd name="T11" fmla="*/ 8 h 53"/>
                <a:gd name="T12" fmla="*/ 20 w 59"/>
                <a:gd name="T13" fmla="*/ 3 h 53"/>
                <a:gd name="T14" fmla="*/ 16 w 59"/>
                <a:gd name="T15" fmla="*/ 1 h 53"/>
                <a:gd name="T16" fmla="*/ 12 w 59"/>
                <a:gd name="T17" fmla="*/ 0 h 53"/>
                <a:gd name="T18" fmla="*/ 12 w 59"/>
                <a:gd name="T19" fmla="*/ 0 h 53"/>
                <a:gd name="T20" fmla="*/ 7 w 59"/>
                <a:gd name="T21" fmla="*/ 1 h 53"/>
                <a:gd name="T22" fmla="*/ 3 w 59"/>
                <a:gd name="T23" fmla="*/ 3 h 53"/>
                <a:gd name="T24" fmla="*/ 1 w 59"/>
                <a:gd name="T25" fmla="*/ 8 h 53"/>
                <a:gd name="T26" fmla="*/ 0 w 59"/>
                <a:gd name="T27" fmla="*/ 12 h 53"/>
                <a:gd name="T28" fmla="*/ 0 w 59"/>
                <a:gd name="T29" fmla="*/ 12 h 53"/>
                <a:gd name="T30" fmla="*/ 1 w 59"/>
                <a:gd name="T31" fmla="*/ 16 h 53"/>
                <a:gd name="T32" fmla="*/ 3 w 59"/>
                <a:gd name="T33" fmla="*/ 20 h 53"/>
                <a:gd name="T34" fmla="*/ 7 w 59"/>
                <a:gd name="T35" fmla="*/ 22 h 53"/>
                <a:gd name="T36" fmla="*/ 11 w 59"/>
                <a:gd name="T37" fmla="*/ 23 h 53"/>
                <a:gd name="T38" fmla="*/ 38 w 59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" h="53">
                  <a:moveTo>
                    <a:pt x="59" y="53"/>
                  </a:moveTo>
                  <a:lnTo>
                    <a:pt x="23" y="13"/>
                  </a:lnTo>
                  <a:lnTo>
                    <a:pt x="23" y="13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2" y="8"/>
                  </a:lnTo>
                  <a:lnTo>
                    <a:pt x="20" y="3"/>
                  </a:lnTo>
                  <a:lnTo>
                    <a:pt x="16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7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3" y="20"/>
                  </a:lnTo>
                  <a:lnTo>
                    <a:pt x="7" y="22"/>
                  </a:lnTo>
                  <a:lnTo>
                    <a:pt x="11" y="23"/>
                  </a:lnTo>
                  <a:lnTo>
                    <a:pt x="38" y="5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0" name="Freeform 411"/>
            <p:cNvSpPr>
              <a:spLocks/>
            </p:cNvSpPr>
            <p:nvPr/>
          </p:nvSpPr>
          <p:spPr bwMode="auto">
            <a:xfrm>
              <a:off x="5549901" y="3506788"/>
              <a:ext cx="95250" cy="84138"/>
            </a:xfrm>
            <a:custGeom>
              <a:avLst/>
              <a:gdLst>
                <a:gd name="T0" fmla="*/ 22 w 60"/>
                <a:gd name="T1" fmla="*/ 53 h 53"/>
                <a:gd name="T2" fmla="*/ 49 w 60"/>
                <a:gd name="T3" fmla="*/ 23 h 53"/>
                <a:gd name="T4" fmla="*/ 49 w 60"/>
                <a:gd name="T5" fmla="*/ 23 h 53"/>
                <a:gd name="T6" fmla="*/ 53 w 60"/>
                <a:gd name="T7" fmla="*/ 22 h 53"/>
                <a:gd name="T8" fmla="*/ 57 w 60"/>
                <a:gd name="T9" fmla="*/ 20 h 53"/>
                <a:gd name="T10" fmla="*/ 59 w 60"/>
                <a:gd name="T11" fmla="*/ 16 h 53"/>
                <a:gd name="T12" fmla="*/ 60 w 60"/>
                <a:gd name="T13" fmla="*/ 12 h 53"/>
                <a:gd name="T14" fmla="*/ 60 w 60"/>
                <a:gd name="T15" fmla="*/ 12 h 53"/>
                <a:gd name="T16" fmla="*/ 59 w 60"/>
                <a:gd name="T17" fmla="*/ 8 h 53"/>
                <a:gd name="T18" fmla="*/ 57 w 60"/>
                <a:gd name="T19" fmla="*/ 3 h 53"/>
                <a:gd name="T20" fmla="*/ 53 w 60"/>
                <a:gd name="T21" fmla="*/ 1 h 53"/>
                <a:gd name="T22" fmla="*/ 49 w 60"/>
                <a:gd name="T23" fmla="*/ 0 h 53"/>
                <a:gd name="T24" fmla="*/ 49 w 60"/>
                <a:gd name="T25" fmla="*/ 0 h 53"/>
                <a:gd name="T26" fmla="*/ 43 w 60"/>
                <a:gd name="T27" fmla="*/ 1 h 53"/>
                <a:gd name="T28" fmla="*/ 40 w 60"/>
                <a:gd name="T29" fmla="*/ 3 h 53"/>
                <a:gd name="T30" fmla="*/ 38 w 60"/>
                <a:gd name="T31" fmla="*/ 8 h 53"/>
                <a:gd name="T32" fmla="*/ 37 w 60"/>
                <a:gd name="T33" fmla="*/ 12 h 53"/>
                <a:gd name="T34" fmla="*/ 37 w 60"/>
                <a:gd name="T35" fmla="*/ 12 h 53"/>
                <a:gd name="T36" fmla="*/ 37 w 60"/>
                <a:gd name="T37" fmla="*/ 13 h 53"/>
                <a:gd name="T38" fmla="*/ 0 w 60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" h="53">
                  <a:moveTo>
                    <a:pt x="22" y="53"/>
                  </a:moveTo>
                  <a:lnTo>
                    <a:pt x="49" y="23"/>
                  </a:lnTo>
                  <a:lnTo>
                    <a:pt x="49" y="23"/>
                  </a:lnTo>
                  <a:lnTo>
                    <a:pt x="53" y="22"/>
                  </a:lnTo>
                  <a:lnTo>
                    <a:pt x="57" y="20"/>
                  </a:lnTo>
                  <a:lnTo>
                    <a:pt x="59" y="16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9" y="8"/>
                  </a:lnTo>
                  <a:lnTo>
                    <a:pt x="57" y="3"/>
                  </a:lnTo>
                  <a:lnTo>
                    <a:pt x="53" y="1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3" y="1"/>
                  </a:lnTo>
                  <a:lnTo>
                    <a:pt x="40" y="3"/>
                  </a:lnTo>
                  <a:lnTo>
                    <a:pt x="38" y="8"/>
                  </a:lnTo>
                  <a:lnTo>
                    <a:pt x="37" y="12"/>
                  </a:lnTo>
                  <a:lnTo>
                    <a:pt x="37" y="12"/>
                  </a:lnTo>
                  <a:lnTo>
                    <a:pt x="37" y="13"/>
                  </a:lnTo>
                  <a:lnTo>
                    <a:pt x="0" y="5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1" name="Freeform 412"/>
            <p:cNvSpPr>
              <a:spLocks/>
            </p:cNvSpPr>
            <p:nvPr/>
          </p:nvSpPr>
          <p:spPr bwMode="auto">
            <a:xfrm>
              <a:off x="4002088" y="2379663"/>
              <a:ext cx="79375" cy="92075"/>
            </a:xfrm>
            <a:custGeom>
              <a:avLst/>
              <a:gdLst>
                <a:gd name="T0" fmla="*/ 0 w 50"/>
                <a:gd name="T1" fmla="*/ 4 h 58"/>
                <a:gd name="T2" fmla="*/ 0 w 50"/>
                <a:gd name="T3" fmla="*/ 4 h 58"/>
                <a:gd name="T4" fmla="*/ 1 w 50"/>
                <a:gd name="T5" fmla="*/ 3 h 58"/>
                <a:gd name="T6" fmla="*/ 2 w 50"/>
                <a:gd name="T7" fmla="*/ 2 h 58"/>
                <a:gd name="T8" fmla="*/ 3 w 50"/>
                <a:gd name="T9" fmla="*/ 1 h 58"/>
                <a:gd name="T10" fmla="*/ 4 w 50"/>
                <a:gd name="T11" fmla="*/ 0 h 58"/>
                <a:gd name="T12" fmla="*/ 30 w 50"/>
                <a:gd name="T13" fmla="*/ 0 h 58"/>
                <a:gd name="T14" fmla="*/ 30 w 50"/>
                <a:gd name="T15" fmla="*/ 0 h 58"/>
                <a:gd name="T16" fmla="*/ 33 w 50"/>
                <a:gd name="T17" fmla="*/ 1 h 58"/>
                <a:gd name="T18" fmla="*/ 36 w 50"/>
                <a:gd name="T19" fmla="*/ 4 h 58"/>
                <a:gd name="T20" fmla="*/ 36 w 50"/>
                <a:gd name="T21" fmla="*/ 4 h 58"/>
                <a:gd name="T22" fmla="*/ 40 w 50"/>
                <a:gd name="T23" fmla="*/ 16 h 58"/>
                <a:gd name="T24" fmla="*/ 43 w 50"/>
                <a:gd name="T25" fmla="*/ 26 h 58"/>
                <a:gd name="T26" fmla="*/ 43 w 50"/>
                <a:gd name="T27" fmla="*/ 26 h 58"/>
                <a:gd name="T28" fmla="*/ 47 w 50"/>
                <a:gd name="T29" fmla="*/ 40 h 58"/>
                <a:gd name="T30" fmla="*/ 50 w 50"/>
                <a:gd name="T31" fmla="*/ 55 h 58"/>
                <a:gd name="T32" fmla="*/ 50 w 50"/>
                <a:gd name="T33" fmla="*/ 55 h 58"/>
                <a:gd name="T34" fmla="*/ 50 w 50"/>
                <a:gd name="T35" fmla="*/ 58 h 58"/>
                <a:gd name="T36" fmla="*/ 49 w 50"/>
                <a:gd name="T37" fmla="*/ 58 h 58"/>
                <a:gd name="T38" fmla="*/ 47 w 50"/>
                <a:gd name="T39" fmla="*/ 58 h 58"/>
                <a:gd name="T40" fmla="*/ 47 w 50"/>
                <a:gd name="T41" fmla="*/ 58 h 58"/>
                <a:gd name="T42" fmla="*/ 33 w 50"/>
                <a:gd name="T43" fmla="*/ 57 h 58"/>
                <a:gd name="T44" fmla="*/ 20 w 50"/>
                <a:gd name="T45" fmla="*/ 55 h 58"/>
                <a:gd name="T46" fmla="*/ 4 w 50"/>
                <a:gd name="T47" fmla="*/ 51 h 58"/>
                <a:gd name="T48" fmla="*/ 4 w 50"/>
                <a:gd name="T49" fmla="*/ 51 h 58"/>
                <a:gd name="T50" fmla="*/ 1 w 50"/>
                <a:gd name="T51" fmla="*/ 49 h 58"/>
                <a:gd name="T52" fmla="*/ 0 w 50"/>
                <a:gd name="T53" fmla="*/ 46 h 58"/>
                <a:gd name="T54" fmla="*/ 0 w 50"/>
                <a:gd name="T55" fmla="*/ 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0" h="58">
                  <a:moveTo>
                    <a:pt x="0" y="4"/>
                  </a:moveTo>
                  <a:lnTo>
                    <a:pt x="0" y="4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4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3" y="1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40" y="16"/>
                  </a:lnTo>
                  <a:lnTo>
                    <a:pt x="43" y="26"/>
                  </a:lnTo>
                  <a:lnTo>
                    <a:pt x="43" y="26"/>
                  </a:lnTo>
                  <a:lnTo>
                    <a:pt x="47" y="40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50" y="58"/>
                  </a:lnTo>
                  <a:lnTo>
                    <a:pt x="49" y="58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33" y="57"/>
                  </a:lnTo>
                  <a:lnTo>
                    <a:pt x="20" y="55"/>
                  </a:lnTo>
                  <a:lnTo>
                    <a:pt x="4" y="51"/>
                  </a:lnTo>
                  <a:lnTo>
                    <a:pt x="4" y="51"/>
                  </a:lnTo>
                  <a:lnTo>
                    <a:pt x="1" y="49"/>
                  </a:lnTo>
                  <a:lnTo>
                    <a:pt x="0" y="46"/>
                  </a:lnTo>
                  <a:lnTo>
                    <a:pt x="0" y="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2" name="Freeform 413"/>
            <p:cNvSpPr>
              <a:spLocks/>
            </p:cNvSpPr>
            <p:nvPr/>
          </p:nvSpPr>
          <p:spPr bwMode="auto">
            <a:xfrm>
              <a:off x="3879851" y="2557463"/>
              <a:ext cx="92075" cy="14288"/>
            </a:xfrm>
            <a:custGeom>
              <a:avLst/>
              <a:gdLst>
                <a:gd name="T0" fmla="*/ 0 w 58"/>
                <a:gd name="T1" fmla="*/ 5 h 9"/>
                <a:gd name="T2" fmla="*/ 0 w 58"/>
                <a:gd name="T3" fmla="*/ 5 h 9"/>
                <a:gd name="T4" fmla="*/ 0 w 58"/>
                <a:gd name="T5" fmla="*/ 9 h 9"/>
                <a:gd name="T6" fmla="*/ 11 w 58"/>
                <a:gd name="T7" fmla="*/ 9 h 9"/>
                <a:gd name="T8" fmla="*/ 22 w 58"/>
                <a:gd name="T9" fmla="*/ 0 h 9"/>
                <a:gd name="T10" fmla="*/ 37 w 58"/>
                <a:gd name="T11" fmla="*/ 0 h 9"/>
                <a:gd name="T12" fmla="*/ 47 w 58"/>
                <a:gd name="T13" fmla="*/ 9 h 9"/>
                <a:gd name="T14" fmla="*/ 58 w 58"/>
                <a:gd name="T15" fmla="*/ 9 h 9"/>
                <a:gd name="T16" fmla="*/ 58 w 58"/>
                <a:gd name="T17" fmla="*/ 9 h 9"/>
                <a:gd name="T18" fmla="*/ 58 w 58"/>
                <a:gd name="T1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9">
                  <a:moveTo>
                    <a:pt x="0" y="5"/>
                  </a:moveTo>
                  <a:lnTo>
                    <a:pt x="0" y="5"/>
                  </a:lnTo>
                  <a:lnTo>
                    <a:pt x="0" y="9"/>
                  </a:lnTo>
                  <a:lnTo>
                    <a:pt x="11" y="9"/>
                  </a:lnTo>
                  <a:lnTo>
                    <a:pt x="22" y="0"/>
                  </a:lnTo>
                  <a:lnTo>
                    <a:pt x="37" y="0"/>
                  </a:lnTo>
                  <a:lnTo>
                    <a:pt x="47" y="9"/>
                  </a:lnTo>
                  <a:lnTo>
                    <a:pt x="58" y="9"/>
                  </a:lnTo>
                  <a:lnTo>
                    <a:pt x="58" y="9"/>
                  </a:lnTo>
                  <a:lnTo>
                    <a:pt x="58" y="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3" name="Freeform 414"/>
            <p:cNvSpPr>
              <a:spLocks/>
            </p:cNvSpPr>
            <p:nvPr/>
          </p:nvSpPr>
          <p:spPr bwMode="auto">
            <a:xfrm>
              <a:off x="3725863" y="2333625"/>
              <a:ext cx="382588" cy="238125"/>
            </a:xfrm>
            <a:custGeom>
              <a:avLst/>
              <a:gdLst>
                <a:gd name="T0" fmla="*/ 233 w 241"/>
                <a:gd name="T1" fmla="*/ 146 h 150"/>
                <a:gd name="T2" fmla="*/ 233 w 241"/>
                <a:gd name="T3" fmla="*/ 146 h 150"/>
                <a:gd name="T4" fmla="*/ 233 w 241"/>
                <a:gd name="T5" fmla="*/ 150 h 150"/>
                <a:gd name="T6" fmla="*/ 241 w 241"/>
                <a:gd name="T7" fmla="*/ 150 h 150"/>
                <a:gd name="T8" fmla="*/ 241 w 241"/>
                <a:gd name="T9" fmla="*/ 150 h 150"/>
                <a:gd name="T10" fmla="*/ 241 w 241"/>
                <a:gd name="T11" fmla="*/ 140 h 150"/>
                <a:gd name="T12" fmla="*/ 240 w 241"/>
                <a:gd name="T13" fmla="*/ 140 h 150"/>
                <a:gd name="T14" fmla="*/ 240 w 241"/>
                <a:gd name="T15" fmla="*/ 115 h 150"/>
                <a:gd name="T16" fmla="*/ 240 w 241"/>
                <a:gd name="T17" fmla="*/ 115 h 150"/>
                <a:gd name="T18" fmla="*/ 240 w 241"/>
                <a:gd name="T19" fmla="*/ 102 h 150"/>
                <a:gd name="T20" fmla="*/ 240 w 241"/>
                <a:gd name="T21" fmla="*/ 102 h 150"/>
                <a:gd name="T22" fmla="*/ 240 w 241"/>
                <a:gd name="T23" fmla="*/ 91 h 150"/>
                <a:gd name="T24" fmla="*/ 238 w 241"/>
                <a:gd name="T25" fmla="*/ 79 h 150"/>
                <a:gd name="T26" fmla="*/ 235 w 241"/>
                <a:gd name="T27" fmla="*/ 65 h 150"/>
                <a:gd name="T28" fmla="*/ 231 w 241"/>
                <a:gd name="T29" fmla="*/ 50 h 150"/>
                <a:gd name="T30" fmla="*/ 227 w 241"/>
                <a:gd name="T31" fmla="*/ 37 h 150"/>
                <a:gd name="T32" fmla="*/ 223 w 241"/>
                <a:gd name="T33" fmla="*/ 27 h 150"/>
                <a:gd name="T34" fmla="*/ 219 w 241"/>
                <a:gd name="T35" fmla="*/ 18 h 150"/>
                <a:gd name="T36" fmla="*/ 216 w 241"/>
                <a:gd name="T37" fmla="*/ 16 h 150"/>
                <a:gd name="T38" fmla="*/ 214 w 241"/>
                <a:gd name="T39" fmla="*/ 16 h 150"/>
                <a:gd name="T40" fmla="*/ 214 w 241"/>
                <a:gd name="T41" fmla="*/ 16 h 150"/>
                <a:gd name="T42" fmla="*/ 167 w 241"/>
                <a:gd name="T43" fmla="*/ 16 h 150"/>
                <a:gd name="T44" fmla="*/ 167 w 241"/>
                <a:gd name="T45" fmla="*/ 0 h 150"/>
                <a:gd name="T46" fmla="*/ 8 w 241"/>
                <a:gd name="T47" fmla="*/ 0 h 150"/>
                <a:gd name="T48" fmla="*/ 8 w 241"/>
                <a:gd name="T49" fmla="*/ 108 h 150"/>
                <a:gd name="T50" fmla="*/ 8 w 241"/>
                <a:gd name="T51" fmla="*/ 117 h 150"/>
                <a:gd name="T52" fmla="*/ 8 w 241"/>
                <a:gd name="T53" fmla="*/ 118 h 150"/>
                <a:gd name="T54" fmla="*/ 0 w 241"/>
                <a:gd name="T55" fmla="*/ 118 h 150"/>
                <a:gd name="T56" fmla="*/ 0 w 241"/>
                <a:gd name="T57" fmla="*/ 132 h 150"/>
                <a:gd name="T58" fmla="*/ 11 w 241"/>
                <a:gd name="T59" fmla="*/ 132 h 150"/>
                <a:gd name="T60" fmla="*/ 19 w 241"/>
                <a:gd name="T61" fmla="*/ 14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41" h="150">
                  <a:moveTo>
                    <a:pt x="233" y="146"/>
                  </a:moveTo>
                  <a:lnTo>
                    <a:pt x="233" y="146"/>
                  </a:lnTo>
                  <a:lnTo>
                    <a:pt x="233" y="150"/>
                  </a:lnTo>
                  <a:lnTo>
                    <a:pt x="241" y="150"/>
                  </a:lnTo>
                  <a:lnTo>
                    <a:pt x="241" y="150"/>
                  </a:lnTo>
                  <a:lnTo>
                    <a:pt x="241" y="140"/>
                  </a:lnTo>
                  <a:lnTo>
                    <a:pt x="240" y="140"/>
                  </a:lnTo>
                  <a:lnTo>
                    <a:pt x="240" y="115"/>
                  </a:lnTo>
                  <a:lnTo>
                    <a:pt x="240" y="115"/>
                  </a:lnTo>
                  <a:lnTo>
                    <a:pt x="240" y="102"/>
                  </a:lnTo>
                  <a:lnTo>
                    <a:pt x="240" y="102"/>
                  </a:lnTo>
                  <a:lnTo>
                    <a:pt x="240" y="91"/>
                  </a:lnTo>
                  <a:lnTo>
                    <a:pt x="238" y="79"/>
                  </a:lnTo>
                  <a:lnTo>
                    <a:pt x="235" y="65"/>
                  </a:lnTo>
                  <a:lnTo>
                    <a:pt x="231" y="50"/>
                  </a:lnTo>
                  <a:lnTo>
                    <a:pt x="227" y="37"/>
                  </a:lnTo>
                  <a:lnTo>
                    <a:pt x="223" y="27"/>
                  </a:lnTo>
                  <a:lnTo>
                    <a:pt x="219" y="18"/>
                  </a:lnTo>
                  <a:lnTo>
                    <a:pt x="216" y="16"/>
                  </a:lnTo>
                  <a:lnTo>
                    <a:pt x="214" y="16"/>
                  </a:lnTo>
                  <a:lnTo>
                    <a:pt x="214" y="16"/>
                  </a:lnTo>
                  <a:lnTo>
                    <a:pt x="167" y="16"/>
                  </a:lnTo>
                  <a:lnTo>
                    <a:pt x="167" y="0"/>
                  </a:lnTo>
                  <a:lnTo>
                    <a:pt x="8" y="0"/>
                  </a:lnTo>
                  <a:lnTo>
                    <a:pt x="8" y="108"/>
                  </a:lnTo>
                  <a:lnTo>
                    <a:pt x="8" y="117"/>
                  </a:lnTo>
                  <a:lnTo>
                    <a:pt x="8" y="118"/>
                  </a:lnTo>
                  <a:lnTo>
                    <a:pt x="0" y="118"/>
                  </a:lnTo>
                  <a:lnTo>
                    <a:pt x="0" y="132"/>
                  </a:lnTo>
                  <a:lnTo>
                    <a:pt x="11" y="132"/>
                  </a:lnTo>
                  <a:lnTo>
                    <a:pt x="19" y="14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4" name="Freeform 415"/>
            <p:cNvSpPr>
              <a:spLocks noEditPoints="1"/>
            </p:cNvSpPr>
            <p:nvPr/>
          </p:nvSpPr>
          <p:spPr bwMode="auto">
            <a:xfrm>
              <a:off x="37671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5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0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0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5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50 w 64"/>
                <a:gd name="T45" fmla="*/ 59 h 64"/>
                <a:gd name="T46" fmla="*/ 55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3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3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5 w 64"/>
                <a:gd name="T65" fmla="*/ 9 h 64"/>
                <a:gd name="T66" fmla="*/ 50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9 w 64"/>
                <a:gd name="T85" fmla="*/ 37 h 64"/>
                <a:gd name="T86" fmla="*/ 18 w 64"/>
                <a:gd name="T87" fmla="*/ 32 h 64"/>
                <a:gd name="T88" fmla="*/ 18 w 64"/>
                <a:gd name="T89" fmla="*/ 32 h 64"/>
                <a:gd name="T90" fmla="*/ 19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5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5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50" y="59"/>
                  </a:lnTo>
                  <a:lnTo>
                    <a:pt x="55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3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3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5" y="9"/>
                  </a:lnTo>
                  <a:lnTo>
                    <a:pt x="50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9" y="37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9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5" name="Freeform 416"/>
            <p:cNvSpPr>
              <a:spLocks noEditPoints="1"/>
            </p:cNvSpPr>
            <p:nvPr/>
          </p:nvSpPr>
          <p:spPr bwMode="auto">
            <a:xfrm>
              <a:off x="39830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4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1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1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4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49 w 64"/>
                <a:gd name="T45" fmla="*/ 59 h 64"/>
                <a:gd name="T46" fmla="*/ 54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4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4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4 w 64"/>
                <a:gd name="T65" fmla="*/ 9 h 64"/>
                <a:gd name="T66" fmla="*/ 49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8 w 64"/>
                <a:gd name="T85" fmla="*/ 37 h 64"/>
                <a:gd name="T86" fmla="*/ 17 w 64"/>
                <a:gd name="T87" fmla="*/ 32 h 64"/>
                <a:gd name="T88" fmla="*/ 17 w 64"/>
                <a:gd name="T89" fmla="*/ 32 h 64"/>
                <a:gd name="T90" fmla="*/ 18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4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1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1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4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49" y="59"/>
                  </a:lnTo>
                  <a:lnTo>
                    <a:pt x="54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4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4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4" y="9"/>
                  </a:lnTo>
                  <a:lnTo>
                    <a:pt x="49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8" y="37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8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6" name="Freeform 417"/>
            <p:cNvSpPr>
              <a:spLocks/>
            </p:cNvSpPr>
            <p:nvPr/>
          </p:nvSpPr>
          <p:spPr bwMode="auto">
            <a:xfrm>
              <a:off x="7780338" y="4071938"/>
              <a:ext cx="38100" cy="34925"/>
            </a:xfrm>
            <a:custGeom>
              <a:avLst/>
              <a:gdLst>
                <a:gd name="T0" fmla="*/ 18 w 24"/>
                <a:gd name="T1" fmla="*/ 0 h 22"/>
                <a:gd name="T2" fmla="*/ 18 w 24"/>
                <a:gd name="T3" fmla="*/ 0 h 22"/>
                <a:gd name="T4" fmla="*/ 21 w 24"/>
                <a:gd name="T5" fmla="*/ 2 h 22"/>
                <a:gd name="T6" fmla="*/ 23 w 24"/>
                <a:gd name="T7" fmla="*/ 6 h 22"/>
                <a:gd name="T8" fmla="*/ 24 w 24"/>
                <a:gd name="T9" fmla="*/ 11 h 22"/>
                <a:gd name="T10" fmla="*/ 23 w 24"/>
                <a:gd name="T11" fmla="*/ 15 h 22"/>
                <a:gd name="T12" fmla="*/ 23 w 24"/>
                <a:gd name="T13" fmla="*/ 15 h 22"/>
                <a:gd name="T14" fmla="*/ 21 w 24"/>
                <a:gd name="T15" fmla="*/ 19 h 22"/>
                <a:gd name="T16" fmla="*/ 17 w 24"/>
                <a:gd name="T17" fmla="*/ 21 h 22"/>
                <a:gd name="T18" fmla="*/ 13 w 24"/>
                <a:gd name="T19" fmla="*/ 22 h 22"/>
                <a:gd name="T20" fmla="*/ 8 w 24"/>
                <a:gd name="T21" fmla="*/ 22 h 22"/>
                <a:gd name="T22" fmla="*/ 8 w 24"/>
                <a:gd name="T23" fmla="*/ 22 h 22"/>
                <a:gd name="T24" fmla="*/ 4 w 24"/>
                <a:gd name="T25" fmla="*/ 20 h 22"/>
                <a:gd name="T26" fmla="*/ 2 w 24"/>
                <a:gd name="T27" fmla="*/ 17 h 22"/>
                <a:gd name="T28" fmla="*/ 0 w 24"/>
                <a:gd name="T29" fmla="*/ 13 h 22"/>
                <a:gd name="T30" fmla="*/ 0 w 24"/>
                <a:gd name="T31" fmla="*/ 9 h 22"/>
                <a:gd name="T32" fmla="*/ 0 w 24"/>
                <a:gd name="T33" fmla="*/ 9 h 22"/>
                <a:gd name="T34" fmla="*/ 0 w 24"/>
                <a:gd name="T35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" h="22">
                  <a:moveTo>
                    <a:pt x="18" y="0"/>
                  </a:moveTo>
                  <a:lnTo>
                    <a:pt x="18" y="0"/>
                  </a:lnTo>
                  <a:lnTo>
                    <a:pt x="21" y="2"/>
                  </a:lnTo>
                  <a:lnTo>
                    <a:pt x="23" y="6"/>
                  </a:lnTo>
                  <a:lnTo>
                    <a:pt x="24" y="11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1" y="19"/>
                  </a:lnTo>
                  <a:lnTo>
                    <a:pt x="17" y="21"/>
                  </a:lnTo>
                  <a:lnTo>
                    <a:pt x="13" y="22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4" y="20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7" name="Freeform 418"/>
            <p:cNvSpPr>
              <a:spLocks/>
            </p:cNvSpPr>
            <p:nvPr/>
          </p:nvSpPr>
          <p:spPr bwMode="auto">
            <a:xfrm>
              <a:off x="7758113" y="3995738"/>
              <a:ext cx="319088" cy="279400"/>
            </a:xfrm>
            <a:custGeom>
              <a:avLst/>
              <a:gdLst>
                <a:gd name="T0" fmla="*/ 7 w 201"/>
                <a:gd name="T1" fmla="*/ 43 h 176"/>
                <a:gd name="T2" fmla="*/ 0 w 201"/>
                <a:gd name="T3" fmla="*/ 49 h 176"/>
                <a:gd name="T4" fmla="*/ 13 w 201"/>
                <a:gd name="T5" fmla="*/ 123 h 176"/>
                <a:gd name="T6" fmla="*/ 157 w 201"/>
                <a:gd name="T7" fmla="*/ 176 h 176"/>
                <a:gd name="T8" fmla="*/ 201 w 201"/>
                <a:gd name="T9" fmla="*/ 52 h 176"/>
                <a:gd name="T10" fmla="*/ 57 w 201"/>
                <a:gd name="T11" fmla="*/ 0 h 176"/>
                <a:gd name="T12" fmla="*/ 21 w 201"/>
                <a:gd name="T13" fmla="*/ 31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76">
                  <a:moveTo>
                    <a:pt x="7" y="43"/>
                  </a:moveTo>
                  <a:lnTo>
                    <a:pt x="0" y="49"/>
                  </a:lnTo>
                  <a:lnTo>
                    <a:pt x="13" y="123"/>
                  </a:lnTo>
                  <a:lnTo>
                    <a:pt x="157" y="176"/>
                  </a:lnTo>
                  <a:lnTo>
                    <a:pt x="201" y="52"/>
                  </a:lnTo>
                  <a:lnTo>
                    <a:pt x="57" y="0"/>
                  </a:lnTo>
                  <a:lnTo>
                    <a:pt x="21" y="3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8" name="Freeform 419"/>
            <p:cNvSpPr>
              <a:spLocks/>
            </p:cNvSpPr>
            <p:nvPr/>
          </p:nvSpPr>
          <p:spPr bwMode="auto">
            <a:xfrm>
              <a:off x="7654926" y="4011613"/>
              <a:ext cx="141288" cy="98425"/>
            </a:xfrm>
            <a:custGeom>
              <a:avLst/>
              <a:gdLst>
                <a:gd name="T0" fmla="*/ 89 w 89"/>
                <a:gd name="T1" fmla="*/ 47 h 62"/>
                <a:gd name="T2" fmla="*/ 89 w 89"/>
                <a:gd name="T3" fmla="*/ 47 h 62"/>
                <a:gd name="T4" fmla="*/ 86 w 89"/>
                <a:gd name="T5" fmla="*/ 41 h 62"/>
                <a:gd name="T6" fmla="*/ 83 w 89"/>
                <a:gd name="T7" fmla="*/ 36 h 62"/>
                <a:gd name="T8" fmla="*/ 78 w 89"/>
                <a:gd name="T9" fmla="*/ 29 h 62"/>
                <a:gd name="T10" fmla="*/ 73 w 89"/>
                <a:gd name="T11" fmla="*/ 22 h 62"/>
                <a:gd name="T12" fmla="*/ 65 w 89"/>
                <a:gd name="T13" fmla="*/ 15 h 62"/>
                <a:gd name="T14" fmla="*/ 56 w 89"/>
                <a:gd name="T15" fmla="*/ 8 h 62"/>
                <a:gd name="T16" fmla="*/ 45 w 89"/>
                <a:gd name="T17" fmla="*/ 3 h 62"/>
                <a:gd name="T18" fmla="*/ 45 w 89"/>
                <a:gd name="T19" fmla="*/ 3 h 62"/>
                <a:gd name="T20" fmla="*/ 37 w 89"/>
                <a:gd name="T21" fmla="*/ 0 h 62"/>
                <a:gd name="T22" fmla="*/ 30 w 89"/>
                <a:gd name="T23" fmla="*/ 0 h 62"/>
                <a:gd name="T24" fmla="*/ 23 w 89"/>
                <a:gd name="T25" fmla="*/ 0 h 62"/>
                <a:gd name="T26" fmla="*/ 16 w 89"/>
                <a:gd name="T27" fmla="*/ 2 h 62"/>
                <a:gd name="T28" fmla="*/ 11 w 89"/>
                <a:gd name="T29" fmla="*/ 5 h 62"/>
                <a:gd name="T30" fmla="*/ 7 w 89"/>
                <a:gd name="T31" fmla="*/ 8 h 62"/>
                <a:gd name="T32" fmla="*/ 3 w 89"/>
                <a:gd name="T33" fmla="*/ 13 h 62"/>
                <a:gd name="T34" fmla="*/ 1 w 89"/>
                <a:gd name="T35" fmla="*/ 18 h 62"/>
                <a:gd name="T36" fmla="*/ 1 w 89"/>
                <a:gd name="T37" fmla="*/ 18 h 62"/>
                <a:gd name="T38" fmla="*/ 0 w 89"/>
                <a:gd name="T39" fmla="*/ 23 h 62"/>
                <a:gd name="T40" fmla="*/ 0 w 89"/>
                <a:gd name="T41" fmla="*/ 28 h 62"/>
                <a:gd name="T42" fmla="*/ 1 w 89"/>
                <a:gd name="T43" fmla="*/ 34 h 62"/>
                <a:gd name="T44" fmla="*/ 3 w 89"/>
                <a:gd name="T45" fmla="*/ 39 h 62"/>
                <a:gd name="T46" fmla="*/ 6 w 89"/>
                <a:gd name="T47" fmla="*/ 44 h 62"/>
                <a:gd name="T48" fmla="*/ 11 w 89"/>
                <a:gd name="T49" fmla="*/ 50 h 62"/>
                <a:gd name="T50" fmla="*/ 17 w 89"/>
                <a:gd name="T51" fmla="*/ 54 h 62"/>
                <a:gd name="T52" fmla="*/ 26 w 89"/>
                <a:gd name="T53" fmla="*/ 58 h 62"/>
                <a:gd name="T54" fmla="*/ 26 w 89"/>
                <a:gd name="T55" fmla="*/ 58 h 62"/>
                <a:gd name="T56" fmla="*/ 39 w 89"/>
                <a:gd name="T57" fmla="*/ 61 h 62"/>
                <a:gd name="T58" fmla="*/ 50 w 89"/>
                <a:gd name="T59" fmla="*/ 62 h 62"/>
                <a:gd name="T60" fmla="*/ 50 w 89"/>
                <a:gd name="T61" fmla="*/ 62 h 62"/>
                <a:gd name="T62" fmla="*/ 59 w 89"/>
                <a:gd name="T63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62">
                  <a:moveTo>
                    <a:pt x="89" y="47"/>
                  </a:moveTo>
                  <a:lnTo>
                    <a:pt x="89" y="47"/>
                  </a:lnTo>
                  <a:lnTo>
                    <a:pt x="86" y="41"/>
                  </a:lnTo>
                  <a:lnTo>
                    <a:pt x="83" y="36"/>
                  </a:lnTo>
                  <a:lnTo>
                    <a:pt x="78" y="29"/>
                  </a:lnTo>
                  <a:lnTo>
                    <a:pt x="73" y="22"/>
                  </a:lnTo>
                  <a:lnTo>
                    <a:pt x="65" y="15"/>
                  </a:lnTo>
                  <a:lnTo>
                    <a:pt x="56" y="8"/>
                  </a:lnTo>
                  <a:lnTo>
                    <a:pt x="45" y="3"/>
                  </a:lnTo>
                  <a:lnTo>
                    <a:pt x="45" y="3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23" y="0"/>
                  </a:lnTo>
                  <a:lnTo>
                    <a:pt x="16" y="2"/>
                  </a:lnTo>
                  <a:lnTo>
                    <a:pt x="11" y="5"/>
                  </a:lnTo>
                  <a:lnTo>
                    <a:pt x="7" y="8"/>
                  </a:lnTo>
                  <a:lnTo>
                    <a:pt x="3" y="13"/>
                  </a:lnTo>
                  <a:lnTo>
                    <a:pt x="1" y="18"/>
                  </a:lnTo>
                  <a:lnTo>
                    <a:pt x="1" y="18"/>
                  </a:lnTo>
                  <a:lnTo>
                    <a:pt x="0" y="23"/>
                  </a:lnTo>
                  <a:lnTo>
                    <a:pt x="0" y="28"/>
                  </a:lnTo>
                  <a:lnTo>
                    <a:pt x="1" y="34"/>
                  </a:lnTo>
                  <a:lnTo>
                    <a:pt x="3" y="39"/>
                  </a:lnTo>
                  <a:lnTo>
                    <a:pt x="6" y="44"/>
                  </a:lnTo>
                  <a:lnTo>
                    <a:pt x="11" y="50"/>
                  </a:lnTo>
                  <a:lnTo>
                    <a:pt x="17" y="54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39" y="61"/>
                  </a:lnTo>
                  <a:lnTo>
                    <a:pt x="50" y="62"/>
                  </a:lnTo>
                  <a:lnTo>
                    <a:pt x="50" y="62"/>
                  </a:lnTo>
                  <a:lnTo>
                    <a:pt x="59" y="6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9" name="Freeform 420"/>
            <p:cNvSpPr>
              <a:spLocks noEditPoints="1"/>
            </p:cNvSpPr>
            <p:nvPr/>
          </p:nvSpPr>
          <p:spPr bwMode="auto">
            <a:xfrm>
              <a:off x="2719388" y="2681288"/>
              <a:ext cx="250825" cy="206375"/>
            </a:xfrm>
            <a:custGeom>
              <a:avLst/>
              <a:gdLst>
                <a:gd name="T0" fmla="*/ 158 w 158"/>
                <a:gd name="T1" fmla="*/ 121 h 130"/>
                <a:gd name="T2" fmla="*/ 158 w 158"/>
                <a:gd name="T3" fmla="*/ 121 h 130"/>
                <a:gd name="T4" fmla="*/ 157 w 158"/>
                <a:gd name="T5" fmla="*/ 124 h 130"/>
                <a:gd name="T6" fmla="*/ 155 w 158"/>
                <a:gd name="T7" fmla="*/ 126 h 130"/>
                <a:gd name="T8" fmla="*/ 153 w 158"/>
                <a:gd name="T9" fmla="*/ 129 h 130"/>
                <a:gd name="T10" fmla="*/ 150 w 158"/>
                <a:gd name="T11" fmla="*/ 130 h 130"/>
                <a:gd name="T12" fmla="*/ 9 w 158"/>
                <a:gd name="T13" fmla="*/ 130 h 130"/>
                <a:gd name="T14" fmla="*/ 9 w 158"/>
                <a:gd name="T15" fmla="*/ 130 h 130"/>
                <a:gd name="T16" fmla="*/ 5 w 158"/>
                <a:gd name="T17" fmla="*/ 129 h 130"/>
                <a:gd name="T18" fmla="*/ 3 w 158"/>
                <a:gd name="T19" fmla="*/ 126 h 130"/>
                <a:gd name="T20" fmla="*/ 1 w 158"/>
                <a:gd name="T21" fmla="*/ 124 h 130"/>
                <a:gd name="T22" fmla="*/ 0 w 158"/>
                <a:gd name="T23" fmla="*/ 121 h 130"/>
                <a:gd name="T24" fmla="*/ 0 w 158"/>
                <a:gd name="T25" fmla="*/ 8 h 130"/>
                <a:gd name="T26" fmla="*/ 0 w 158"/>
                <a:gd name="T27" fmla="*/ 8 h 130"/>
                <a:gd name="T28" fmla="*/ 1 w 158"/>
                <a:gd name="T29" fmla="*/ 5 h 130"/>
                <a:gd name="T30" fmla="*/ 3 w 158"/>
                <a:gd name="T31" fmla="*/ 3 h 130"/>
                <a:gd name="T32" fmla="*/ 5 w 158"/>
                <a:gd name="T33" fmla="*/ 1 h 130"/>
                <a:gd name="T34" fmla="*/ 9 w 158"/>
                <a:gd name="T35" fmla="*/ 0 h 130"/>
                <a:gd name="T36" fmla="*/ 150 w 158"/>
                <a:gd name="T37" fmla="*/ 0 h 130"/>
                <a:gd name="T38" fmla="*/ 150 w 158"/>
                <a:gd name="T39" fmla="*/ 0 h 130"/>
                <a:gd name="T40" fmla="*/ 153 w 158"/>
                <a:gd name="T41" fmla="*/ 1 h 130"/>
                <a:gd name="T42" fmla="*/ 155 w 158"/>
                <a:gd name="T43" fmla="*/ 3 h 130"/>
                <a:gd name="T44" fmla="*/ 157 w 158"/>
                <a:gd name="T45" fmla="*/ 5 h 130"/>
                <a:gd name="T46" fmla="*/ 158 w 158"/>
                <a:gd name="T47" fmla="*/ 8 h 130"/>
                <a:gd name="T48" fmla="*/ 158 w 158"/>
                <a:gd name="T49" fmla="*/ 121 h 130"/>
                <a:gd name="T50" fmla="*/ 96 w 158"/>
                <a:gd name="T51" fmla="*/ 47 h 130"/>
                <a:gd name="T52" fmla="*/ 96 w 158"/>
                <a:gd name="T53" fmla="*/ 47 h 130"/>
                <a:gd name="T54" fmla="*/ 96 w 158"/>
                <a:gd name="T55" fmla="*/ 44 h 130"/>
                <a:gd name="T56" fmla="*/ 95 w 158"/>
                <a:gd name="T57" fmla="*/ 41 h 130"/>
                <a:gd name="T58" fmla="*/ 90 w 158"/>
                <a:gd name="T59" fmla="*/ 36 h 130"/>
                <a:gd name="T60" fmla="*/ 85 w 158"/>
                <a:gd name="T61" fmla="*/ 33 h 130"/>
                <a:gd name="T62" fmla="*/ 82 w 158"/>
                <a:gd name="T63" fmla="*/ 32 h 130"/>
                <a:gd name="T64" fmla="*/ 79 w 158"/>
                <a:gd name="T65" fmla="*/ 31 h 130"/>
                <a:gd name="T66" fmla="*/ 79 w 158"/>
                <a:gd name="T67" fmla="*/ 31 h 130"/>
                <a:gd name="T68" fmla="*/ 76 w 158"/>
                <a:gd name="T69" fmla="*/ 32 h 130"/>
                <a:gd name="T70" fmla="*/ 73 w 158"/>
                <a:gd name="T71" fmla="*/ 33 h 130"/>
                <a:gd name="T72" fmla="*/ 68 w 158"/>
                <a:gd name="T73" fmla="*/ 36 h 130"/>
                <a:gd name="T74" fmla="*/ 64 w 158"/>
                <a:gd name="T75" fmla="*/ 41 h 130"/>
                <a:gd name="T76" fmla="*/ 63 w 158"/>
                <a:gd name="T77" fmla="*/ 44 h 130"/>
                <a:gd name="T78" fmla="*/ 63 w 158"/>
                <a:gd name="T79" fmla="*/ 47 h 130"/>
                <a:gd name="T80" fmla="*/ 63 w 158"/>
                <a:gd name="T81" fmla="*/ 47 h 130"/>
                <a:gd name="T82" fmla="*/ 64 w 158"/>
                <a:gd name="T83" fmla="*/ 51 h 130"/>
                <a:gd name="T84" fmla="*/ 65 w 158"/>
                <a:gd name="T85" fmla="*/ 54 h 130"/>
                <a:gd name="T86" fmla="*/ 67 w 158"/>
                <a:gd name="T87" fmla="*/ 58 h 130"/>
                <a:gd name="T88" fmla="*/ 69 w 158"/>
                <a:gd name="T89" fmla="*/ 61 h 130"/>
                <a:gd name="T90" fmla="*/ 69 w 158"/>
                <a:gd name="T91" fmla="*/ 93 h 130"/>
                <a:gd name="T92" fmla="*/ 69 w 158"/>
                <a:gd name="T93" fmla="*/ 93 h 130"/>
                <a:gd name="T94" fmla="*/ 70 w 158"/>
                <a:gd name="T95" fmla="*/ 97 h 130"/>
                <a:gd name="T96" fmla="*/ 72 w 158"/>
                <a:gd name="T97" fmla="*/ 100 h 130"/>
                <a:gd name="T98" fmla="*/ 75 w 158"/>
                <a:gd name="T99" fmla="*/ 102 h 130"/>
                <a:gd name="T100" fmla="*/ 79 w 158"/>
                <a:gd name="T101" fmla="*/ 103 h 130"/>
                <a:gd name="T102" fmla="*/ 79 w 158"/>
                <a:gd name="T103" fmla="*/ 103 h 130"/>
                <a:gd name="T104" fmla="*/ 83 w 158"/>
                <a:gd name="T105" fmla="*/ 102 h 130"/>
                <a:gd name="T106" fmla="*/ 86 w 158"/>
                <a:gd name="T107" fmla="*/ 100 h 130"/>
                <a:gd name="T108" fmla="*/ 88 w 158"/>
                <a:gd name="T109" fmla="*/ 97 h 130"/>
                <a:gd name="T110" fmla="*/ 89 w 158"/>
                <a:gd name="T111" fmla="*/ 93 h 130"/>
                <a:gd name="T112" fmla="*/ 89 w 158"/>
                <a:gd name="T113" fmla="*/ 61 h 130"/>
                <a:gd name="T114" fmla="*/ 89 w 158"/>
                <a:gd name="T115" fmla="*/ 61 h 130"/>
                <a:gd name="T116" fmla="*/ 91 w 158"/>
                <a:gd name="T117" fmla="*/ 58 h 130"/>
                <a:gd name="T118" fmla="*/ 94 w 158"/>
                <a:gd name="T119" fmla="*/ 54 h 130"/>
                <a:gd name="T120" fmla="*/ 95 w 158"/>
                <a:gd name="T121" fmla="*/ 51 h 130"/>
                <a:gd name="T122" fmla="*/ 96 w 158"/>
                <a:gd name="T123" fmla="*/ 47 h 130"/>
                <a:gd name="T124" fmla="*/ 96 w 158"/>
                <a:gd name="T125" fmla="*/ 4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8" h="130">
                  <a:moveTo>
                    <a:pt x="158" y="121"/>
                  </a:moveTo>
                  <a:lnTo>
                    <a:pt x="158" y="121"/>
                  </a:lnTo>
                  <a:lnTo>
                    <a:pt x="157" y="124"/>
                  </a:lnTo>
                  <a:lnTo>
                    <a:pt x="155" y="126"/>
                  </a:lnTo>
                  <a:lnTo>
                    <a:pt x="153" y="129"/>
                  </a:lnTo>
                  <a:lnTo>
                    <a:pt x="150" y="130"/>
                  </a:lnTo>
                  <a:lnTo>
                    <a:pt x="9" y="130"/>
                  </a:lnTo>
                  <a:lnTo>
                    <a:pt x="9" y="130"/>
                  </a:lnTo>
                  <a:lnTo>
                    <a:pt x="5" y="129"/>
                  </a:lnTo>
                  <a:lnTo>
                    <a:pt x="3" y="126"/>
                  </a:lnTo>
                  <a:lnTo>
                    <a:pt x="1" y="124"/>
                  </a:lnTo>
                  <a:lnTo>
                    <a:pt x="0" y="12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3"/>
                  </a:lnTo>
                  <a:lnTo>
                    <a:pt x="5" y="1"/>
                  </a:lnTo>
                  <a:lnTo>
                    <a:pt x="9" y="0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53" y="1"/>
                  </a:lnTo>
                  <a:lnTo>
                    <a:pt x="155" y="3"/>
                  </a:lnTo>
                  <a:lnTo>
                    <a:pt x="157" y="5"/>
                  </a:lnTo>
                  <a:lnTo>
                    <a:pt x="158" y="8"/>
                  </a:lnTo>
                  <a:lnTo>
                    <a:pt x="158" y="121"/>
                  </a:lnTo>
                  <a:close/>
                  <a:moveTo>
                    <a:pt x="96" y="47"/>
                  </a:moveTo>
                  <a:lnTo>
                    <a:pt x="96" y="47"/>
                  </a:lnTo>
                  <a:lnTo>
                    <a:pt x="96" y="44"/>
                  </a:lnTo>
                  <a:lnTo>
                    <a:pt x="95" y="41"/>
                  </a:lnTo>
                  <a:lnTo>
                    <a:pt x="90" y="36"/>
                  </a:lnTo>
                  <a:lnTo>
                    <a:pt x="85" y="33"/>
                  </a:lnTo>
                  <a:lnTo>
                    <a:pt x="82" y="32"/>
                  </a:lnTo>
                  <a:lnTo>
                    <a:pt x="79" y="31"/>
                  </a:lnTo>
                  <a:lnTo>
                    <a:pt x="79" y="31"/>
                  </a:lnTo>
                  <a:lnTo>
                    <a:pt x="76" y="32"/>
                  </a:lnTo>
                  <a:lnTo>
                    <a:pt x="73" y="33"/>
                  </a:lnTo>
                  <a:lnTo>
                    <a:pt x="68" y="36"/>
                  </a:lnTo>
                  <a:lnTo>
                    <a:pt x="64" y="41"/>
                  </a:lnTo>
                  <a:lnTo>
                    <a:pt x="63" y="44"/>
                  </a:lnTo>
                  <a:lnTo>
                    <a:pt x="63" y="47"/>
                  </a:lnTo>
                  <a:lnTo>
                    <a:pt x="63" y="47"/>
                  </a:lnTo>
                  <a:lnTo>
                    <a:pt x="64" y="51"/>
                  </a:lnTo>
                  <a:lnTo>
                    <a:pt x="65" y="54"/>
                  </a:lnTo>
                  <a:lnTo>
                    <a:pt x="67" y="58"/>
                  </a:lnTo>
                  <a:lnTo>
                    <a:pt x="69" y="61"/>
                  </a:lnTo>
                  <a:lnTo>
                    <a:pt x="69" y="93"/>
                  </a:lnTo>
                  <a:lnTo>
                    <a:pt x="69" y="93"/>
                  </a:lnTo>
                  <a:lnTo>
                    <a:pt x="70" y="97"/>
                  </a:lnTo>
                  <a:lnTo>
                    <a:pt x="72" y="100"/>
                  </a:lnTo>
                  <a:lnTo>
                    <a:pt x="75" y="102"/>
                  </a:lnTo>
                  <a:lnTo>
                    <a:pt x="79" y="103"/>
                  </a:lnTo>
                  <a:lnTo>
                    <a:pt x="79" y="103"/>
                  </a:lnTo>
                  <a:lnTo>
                    <a:pt x="83" y="102"/>
                  </a:lnTo>
                  <a:lnTo>
                    <a:pt x="86" y="100"/>
                  </a:lnTo>
                  <a:lnTo>
                    <a:pt x="88" y="97"/>
                  </a:lnTo>
                  <a:lnTo>
                    <a:pt x="89" y="93"/>
                  </a:lnTo>
                  <a:lnTo>
                    <a:pt x="89" y="61"/>
                  </a:lnTo>
                  <a:lnTo>
                    <a:pt x="89" y="61"/>
                  </a:lnTo>
                  <a:lnTo>
                    <a:pt x="91" y="58"/>
                  </a:lnTo>
                  <a:lnTo>
                    <a:pt x="94" y="54"/>
                  </a:lnTo>
                  <a:lnTo>
                    <a:pt x="95" y="51"/>
                  </a:lnTo>
                  <a:lnTo>
                    <a:pt x="96" y="47"/>
                  </a:lnTo>
                  <a:lnTo>
                    <a:pt x="96" y="47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0" name="Freeform 421"/>
            <p:cNvSpPr>
              <a:spLocks/>
            </p:cNvSpPr>
            <p:nvPr/>
          </p:nvSpPr>
          <p:spPr bwMode="auto">
            <a:xfrm>
              <a:off x="2784476" y="2581275"/>
              <a:ext cx="120650" cy="88900"/>
            </a:xfrm>
            <a:custGeom>
              <a:avLst/>
              <a:gdLst>
                <a:gd name="T0" fmla="*/ 76 w 76"/>
                <a:gd name="T1" fmla="*/ 56 h 56"/>
                <a:gd name="T2" fmla="*/ 76 w 76"/>
                <a:gd name="T3" fmla="*/ 39 h 56"/>
                <a:gd name="T4" fmla="*/ 76 w 76"/>
                <a:gd name="T5" fmla="*/ 39 h 56"/>
                <a:gd name="T6" fmla="*/ 76 w 76"/>
                <a:gd name="T7" fmla="*/ 31 h 56"/>
                <a:gd name="T8" fmla="*/ 73 w 76"/>
                <a:gd name="T9" fmla="*/ 24 h 56"/>
                <a:gd name="T10" fmla="*/ 70 w 76"/>
                <a:gd name="T11" fmla="*/ 18 h 56"/>
                <a:gd name="T12" fmla="*/ 65 w 76"/>
                <a:gd name="T13" fmla="*/ 12 h 56"/>
                <a:gd name="T14" fmla="*/ 60 w 76"/>
                <a:gd name="T15" fmla="*/ 7 h 56"/>
                <a:gd name="T16" fmla="*/ 54 w 76"/>
                <a:gd name="T17" fmla="*/ 3 h 56"/>
                <a:gd name="T18" fmla="*/ 46 w 76"/>
                <a:gd name="T19" fmla="*/ 1 h 56"/>
                <a:gd name="T20" fmla="*/ 38 w 76"/>
                <a:gd name="T21" fmla="*/ 0 h 56"/>
                <a:gd name="T22" fmla="*/ 38 w 76"/>
                <a:gd name="T23" fmla="*/ 0 h 56"/>
                <a:gd name="T24" fmla="*/ 30 w 76"/>
                <a:gd name="T25" fmla="*/ 1 h 56"/>
                <a:gd name="T26" fmla="*/ 23 w 76"/>
                <a:gd name="T27" fmla="*/ 3 h 56"/>
                <a:gd name="T28" fmla="*/ 17 w 76"/>
                <a:gd name="T29" fmla="*/ 7 h 56"/>
                <a:gd name="T30" fmla="*/ 11 w 76"/>
                <a:gd name="T31" fmla="*/ 12 h 56"/>
                <a:gd name="T32" fmla="*/ 6 w 76"/>
                <a:gd name="T33" fmla="*/ 18 h 56"/>
                <a:gd name="T34" fmla="*/ 3 w 76"/>
                <a:gd name="T35" fmla="*/ 24 h 56"/>
                <a:gd name="T36" fmla="*/ 0 w 76"/>
                <a:gd name="T37" fmla="*/ 31 h 56"/>
                <a:gd name="T38" fmla="*/ 0 w 76"/>
                <a:gd name="T39" fmla="*/ 39 h 56"/>
                <a:gd name="T40" fmla="*/ 0 w 76"/>
                <a:gd name="T4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56">
                  <a:moveTo>
                    <a:pt x="76" y="56"/>
                  </a:moveTo>
                  <a:lnTo>
                    <a:pt x="76" y="39"/>
                  </a:lnTo>
                  <a:lnTo>
                    <a:pt x="76" y="39"/>
                  </a:lnTo>
                  <a:lnTo>
                    <a:pt x="76" y="31"/>
                  </a:lnTo>
                  <a:lnTo>
                    <a:pt x="73" y="24"/>
                  </a:lnTo>
                  <a:lnTo>
                    <a:pt x="70" y="18"/>
                  </a:lnTo>
                  <a:lnTo>
                    <a:pt x="65" y="12"/>
                  </a:lnTo>
                  <a:lnTo>
                    <a:pt x="60" y="7"/>
                  </a:lnTo>
                  <a:lnTo>
                    <a:pt x="54" y="3"/>
                  </a:lnTo>
                  <a:lnTo>
                    <a:pt x="46" y="1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0" y="1"/>
                  </a:lnTo>
                  <a:lnTo>
                    <a:pt x="23" y="3"/>
                  </a:lnTo>
                  <a:lnTo>
                    <a:pt x="17" y="7"/>
                  </a:lnTo>
                  <a:lnTo>
                    <a:pt x="11" y="12"/>
                  </a:lnTo>
                  <a:lnTo>
                    <a:pt x="6" y="18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9"/>
                  </a:lnTo>
                  <a:lnTo>
                    <a:pt x="0" y="5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1" name="Freeform 422"/>
            <p:cNvSpPr>
              <a:spLocks/>
            </p:cNvSpPr>
            <p:nvPr/>
          </p:nvSpPr>
          <p:spPr bwMode="auto">
            <a:xfrm>
              <a:off x="2743201" y="2543175"/>
              <a:ext cx="203200" cy="127000"/>
            </a:xfrm>
            <a:custGeom>
              <a:avLst/>
              <a:gdLst>
                <a:gd name="T0" fmla="*/ 0 w 128"/>
                <a:gd name="T1" fmla="*/ 80 h 80"/>
                <a:gd name="T2" fmla="*/ 0 w 128"/>
                <a:gd name="T3" fmla="*/ 63 h 80"/>
                <a:gd name="T4" fmla="*/ 0 w 128"/>
                <a:gd name="T5" fmla="*/ 63 h 80"/>
                <a:gd name="T6" fmla="*/ 0 w 128"/>
                <a:gd name="T7" fmla="*/ 56 h 80"/>
                <a:gd name="T8" fmla="*/ 1 w 128"/>
                <a:gd name="T9" fmla="*/ 50 h 80"/>
                <a:gd name="T10" fmla="*/ 3 w 128"/>
                <a:gd name="T11" fmla="*/ 44 h 80"/>
                <a:gd name="T12" fmla="*/ 6 w 128"/>
                <a:gd name="T13" fmla="*/ 39 h 80"/>
                <a:gd name="T14" fmla="*/ 11 w 128"/>
                <a:gd name="T15" fmla="*/ 27 h 80"/>
                <a:gd name="T16" fmla="*/ 19 w 128"/>
                <a:gd name="T17" fmla="*/ 18 h 80"/>
                <a:gd name="T18" fmla="*/ 28 w 128"/>
                <a:gd name="T19" fmla="*/ 10 h 80"/>
                <a:gd name="T20" fmla="*/ 39 w 128"/>
                <a:gd name="T21" fmla="*/ 4 h 80"/>
                <a:gd name="T22" fmla="*/ 46 w 128"/>
                <a:gd name="T23" fmla="*/ 2 h 80"/>
                <a:gd name="T24" fmla="*/ 51 w 128"/>
                <a:gd name="T25" fmla="*/ 1 h 80"/>
                <a:gd name="T26" fmla="*/ 58 w 128"/>
                <a:gd name="T27" fmla="*/ 0 h 80"/>
                <a:gd name="T28" fmla="*/ 64 w 128"/>
                <a:gd name="T29" fmla="*/ 0 h 80"/>
                <a:gd name="T30" fmla="*/ 64 w 128"/>
                <a:gd name="T31" fmla="*/ 0 h 80"/>
                <a:gd name="T32" fmla="*/ 70 w 128"/>
                <a:gd name="T33" fmla="*/ 0 h 80"/>
                <a:gd name="T34" fmla="*/ 77 w 128"/>
                <a:gd name="T35" fmla="*/ 1 h 80"/>
                <a:gd name="T36" fmla="*/ 84 w 128"/>
                <a:gd name="T37" fmla="*/ 2 h 80"/>
                <a:gd name="T38" fmla="*/ 89 w 128"/>
                <a:gd name="T39" fmla="*/ 4 h 80"/>
                <a:gd name="T40" fmla="*/ 100 w 128"/>
                <a:gd name="T41" fmla="*/ 10 h 80"/>
                <a:gd name="T42" fmla="*/ 109 w 128"/>
                <a:gd name="T43" fmla="*/ 18 h 80"/>
                <a:gd name="T44" fmla="*/ 118 w 128"/>
                <a:gd name="T45" fmla="*/ 27 h 80"/>
                <a:gd name="T46" fmla="*/ 123 w 128"/>
                <a:gd name="T47" fmla="*/ 39 h 80"/>
                <a:gd name="T48" fmla="*/ 125 w 128"/>
                <a:gd name="T49" fmla="*/ 44 h 80"/>
                <a:gd name="T50" fmla="*/ 127 w 128"/>
                <a:gd name="T51" fmla="*/ 50 h 80"/>
                <a:gd name="T52" fmla="*/ 128 w 128"/>
                <a:gd name="T53" fmla="*/ 56 h 80"/>
                <a:gd name="T54" fmla="*/ 128 w 128"/>
                <a:gd name="T55" fmla="*/ 63 h 80"/>
                <a:gd name="T56" fmla="*/ 128 w 128"/>
                <a:gd name="T5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8" h="80">
                  <a:moveTo>
                    <a:pt x="0" y="80"/>
                  </a:moveTo>
                  <a:lnTo>
                    <a:pt x="0" y="63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1" y="50"/>
                  </a:lnTo>
                  <a:lnTo>
                    <a:pt x="3" y="44"/>
                  </a:lnTo>
                  <a:lnTo>
                    <a:pt x="6" y="39"/>
                  </a:lnTo>
                  <a:lnTo>
                    <a:pt x="11" y="27"/>
                  </a:lnTo>
                  <a:lnTo>
                    <a:pt x="19" y="18"/>
                  </a:lnTo>
                  <a:lnTo>
                    <a:pt x="28" y="10"/>
                  </a:lnTo>
                  <a:lnTo>
                    <a:pt x="39" y="4"/>
                  </a:lnTo>
                  <a:lnTo>
                    <a:pt x="46" y="2"/>
                  </a:lnTo>
                  <a:lnTo>
                    <a:pt x="51" y="1"/>
                  </a:lnTo>
                  <a:lnTo>
                    <a:pt x="58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1"/>
                  </a:lnTo>
                  <a:lnTo>
                    <a:pt x="84" y="2"/>
                  </a:lnTo>
                  <a:lnTo>
                    <a:pt x="89" y="4"/>
                  </a:lnTo>
                  <a:lnTo>
                    <a:pt x="100" y="10"/>
                  </a:lnTo>
                  <a:lnTo>
                    <a:pt x="109" y="18"/>
                  </a:lnTo>
                  <a:lnTo>
                    <a:pt x="118" y="27"/>
                  </a:lnTo>
                  <a:lnTo>
                    <a:pt x="123" y="39"/>
                  </a:lnTo>
                  <a:lnTo>
                    <a:pt x="125" y="44"/>
                  </a:lnTo>
                  <a:lnTo>
                    <a:pt x="127" y="50"/>
                  </a:lnTo>
                  <a:lnTo>
                    <a:pt x="128" y="56"/>
                  </a:lnTo>
                  <a:lnTo>
                    <a:pt x="128" y="63"/>
                  </a:lnTo>
                  <a:lnTo>
                    <a:pt x="128" y="8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2" name="Freeform 423"/>
            <p:cNvSpPr>
              <a:spLocks/>
            </p:cNvSpPr>
            <p:nvPr/>
          </p:nvSpPr>
          <p:spPr bwMode="auto">
            <a:xfrm>
              <a:off x="3003551" y="3000375"/>
              <a:ext cx="87313" cy="61913"/>
            </a:xfrm>
            <a:custGeom>
              <a:avLst/>
              <a:gdLst>
                <a:gd name="T0" fmla="*/ 0 w 55"/>
                <a:gd name="T1" fmla="*/ 39 h 39"/>
                <a:gd name="T2" fmla="*/ 0 w 55"/>
                <a:gd name="T3" fmla="*/ 39 h 39"/>
                <a:gd name="T4" fmla="*/ 2 w 55"/>
                <a:gd name="T5" fmla="*/ 29 h 39"/>
                <a:gd name="T6" fmla="*/ 5 w 55"/>
                <a:gd name="T7" fmla="*/ 22 h 39"/>
                <a:gd name="T8" fmla="*/ 8 w 55"/>
                <a:gd name="T9" fmla="*/ 15 h 39"/>
                <a:gd name="T10" fmla="*/ 12 w 55"/>
                <a:gd name="T11" fmla="*/ 10 h 39"/>
                <a:gd name="T12" fmla="*/ 15 w 55"/>
                <a:gd name="T13" fmla="*/ 5 h 39"/>
                <a:gd name="T14" fmla="*/ 19 w 55"/>
                <a:gd name="T15" fmla="*/ 2 h 39"/>
                <a:gd name="T16" fmla="*/ 24 w 55"/>
                <a:gd name="T17" fmla="*/ 0 h 39"/>
                <a:gd name="T18" fmla="*/ 28 w 55"/>
                <a:gd name="T19" fmla="*/ 0 h 39"/>
                <a:gd name="T20" fmla="*/ 28 w 55"/>
                <a:gd name="T21" fmla="*/ 0 h 39"/>
                <a:gd name="T22" fmla="*/ 32 w 55"/>
                <a:gd name="T23" fmla="*/ 0 h 39"/>
                <a:gd name="T24" fmla="*/ 35 w 55"/>
                <a:gd name="T25" fmla="*/ 2 h 39"/>
                <a:gd name="T26" fmla="*/ 39 w 55"/>
                <a:gd name="T27" fmla="*/ 5 h 39"/>
                <a:gd name="T28" fmla="*/ 43 w 55"/>
                <a:gd name="T29" fmla="*/ 10 h 39"/>
                <a:gd name="T30" fmla="*/ 46 w 55"/>
                <a:gd name="T31" fmla="*/ 15 h 39"/>
                <a:gd name="T32" fmla="*/ 49 w 55"/>
                <a:gd name="T33" fmla="*/ 22 h 39"/>
                <a:gd name="T34" fmla="*/ 52 w 55"/>
                <a:gd name="T35" fmla="*/ 29 h 39"/>
                <a:gd name="T36" fmla="*/ 55 w 55"/>
                <a:gd name="T3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5" h="39">
                  <a:moveTo>
                    <a:pt x="0" y="39"/>
                  </a:moveTo>
                  <a:lnTo>
                    <a:pt x="0" y="39"/>
                  </a:lnTo>
                  <a:lnTo>
                    <a:pt x="2" y="29"/>
                  </a:lnTo>
                  <a:lnTo>
                    <a:pt x="5" y="22"/>
                  </a:lnTo>
                  <a:lnTo>
                    <a:pt x="8" y="15"/>
                  </a:lnTo>
                  <a:lnTo>
                    <a:pt x="12" y="10"/>
                  </a:lnTo>
                  <a:lnTo>
                    <a:pt x="15" y="5"/>
                  </a:lnTo>
                  <a:lnTo>
                    <a:pt x="19" y="2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32" y="0"/>
                  </a:lnTo>
                  <a:lnTo>
                    <a:pt x="35" y="2"/>
                  </a:lnTo>
                  <a:lnTo>
                    <a:pt x="39" y="5"/>
                  </a:lnTo>
                  <a:lnTo>
                    <a:pt x="43" y="10"/>
                  </a:lnTo>
                  <a:lnTo>
                    <a:pt x="46" y="15"/>
                  </a:lnTo>
                  <a:lnTo>
                    <a:pt x="49" y="22"/>
                  </a:lnTo>
                  <a:lnTo>
                    <a:pt x="52" y="29"/>
                  </a:lnTo>
                  <a:lnTo>
                    <a:pt x="55" y="3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3" name="Freeform 424"/>
            <p:cNvSpPr>
              <a:spLocks/>
            </p:cNvSpPr>
            <p:nvPr/>
          </p:nvSpPr>
          <p:spPr bwMode="auto">
            <a:xfrm>
              <a:off x="2944813" y="3094038"/>
              <a:ext cx="39688" cy="36513"/>
            </a:xfrm>
            <a:custGeom>
              <a:avLst/>
              <a:gdLst>
                <a:gd name="T0" fmla="*/ 22 w 25"/>
                <a:gd name="T1" fmla="*/ 2 h 23"/>
                <a:gd name="T2" fmla="*/ 22 w 25"/>
                <a:gd name="T3" fmla="*/ 2 h 23"/>
                <a:gd name="T4" fmla="*/ 25 w 25"/>
                <a:gd name="T5" fmla="*/ 5 h 23"/>
                <a:gd name="T6" fmla="*/ 25 w 25"/>
                <a:gd name="T7" fmla="*/ 10 h 23"/>
                <a:gd name="T8" fmla="*/ 25 w 25"/>
                <a:gd name="T9" fmla="*/ 10 h 23"/>
                <a:gd name="T10" fmla="*/ 24 w 25"/>
                <a:gd name="T11" fmla="*/ 15 h 23"/>
                <a:gd name="T12" fmla="*/ 21 w 25"/>
                <a:gd name="T13" fmla="*/ 19 h 23"/>
                <a:gd name="T14" fmla="*/ 17 w 25"/>
                <a:gd name="T15" fmla="*/ 22 h 23"/>
                <a:gd name="T16" fmla="*/ 12 w 25"/>
                <a:gd name="T17" fmla="*/ 23 h 23"/>
                <a:gd name="T18" fmla="*/ 12 w 25"/>
                <a:gd name="T19" fmla="*/ 23 h 23"/>
                <a:gd name="T20" fmla="*/ 8 w 25"/>
                <a:gd name="T21" fmla="*/ 22 h 23"/>
                <a:gd name="T22" fmla="*/ 4 w 25"/>
                <a:gd name="T23" fmla="*/ 19 h 23"/>
                <a:gd name="T24" fmla="*/ 1 w 25"/>
                <a:gd name="T25" fmla="*/ 15 h 23"/>
                <a:gd name="T26" fmla="*/ 0 w 25"/>
                <a:gd name="T27" fmla="*/ 10 h 23"/>
                <a:gd name="T28" fmla="*/ 0 w 25"/>
                <a:gd name="T29" fmla="*/ 10 h 23"/>
                <a:gd name="T30" fmla="*/ 1 w 25"/>
                <a:gd name="T31" fmla="*/ 7 h 23"/>
                <a:gd name="T32" fmla="*/ 2 w 25"/>
                <a:gd name="T33" fmla="*/ 4 h 23"/>
                <a:gd name="T34" fmla="*/ 4 w 25"/>
                <a:gd name="T35" fmla="*/ 2 h 23"/>
                <a:gd name="T36" fmla="*/ 6 w 25"/>
                <a:gd name="T3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" h="23">
                  <a:moveTo>
                    <a:pt x="22" y="2"/>
                  </a:moveTo>
                  <a:lnTo>
                    <a:pt x="22" y="2"/>
                  </a:lnTo>
                  <a:lnTo>
                    <a:pt x="25" y="5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24" y="15"/>
                  </a:lnTo>
                  <a:lnTo>
                    <a:pt x="21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8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7"/>
                  </a:lnTo>
                  <a:lnTo>
                    <a:pt x="2" y="4"/>
                  </a:lnTo>
                  <a:lnTo>
                    <a:pt x="4" y="2"/>
                  </a:lnTo>
                  <a:lnTo>
                    <a:pt x="6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4" name="Line 425"/>
            <p:cNvSpPr>
              <a:spLocks noChangeShapeType="1"/>
            </p:cNvSpPr>
            <p:nvPr/>
          </p:nvSpPr>
          <p:spPr bwMode="auto">
            <a:xfrm flipH="1">
              <a:off x="2986088" y="3073400"/>
              <a:ext cx="123825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5" name="Freeform 426"/>
            <p:cNvSpPr>
              <a:spLocks/>
            </p:cNvSpPr>
            <p:nvPr/>
          </p:nvSpPr>
          <p:spPr bwMode="auto">
            <a:xfrm>
              <a:off x="3109913" y="3094038"/>
              <a:ext cx="38100" cy="36513"/>
            </a:xfrm>
            <a:custGeom>
              <a:avLst/>
              <a:gdLst>
                <a:gd name="T0" fmla="*/ 19 w 24"/>
                <a:gd name="T1" fmla="*/ 0 h 23"/>
                <a:gd name="T2" fmla="*/ 19 w 24"/>
                <a:gd name="T3" fmla="*/ 0 h 23"/>
                <a:gd name="T4" fmla="*/ 21 w 24"/>
                <a:gd name="T5" fmla="*/ 2 h 23"/>
                <a:gd name="T6" fmla="*/ 22 w 24"/>
                <a:gd name="T7" fmla="*/ 4 h 23"/>
                <a:gd name="T8" fmla="*/ 24 w 24"/>
                <a:gd name="T9" fmla="*/ 7 h 23"/>
                <a:gd name="T10" fmla="*/ 24 w 24"/>
                <a:gd name="T11" fmla="*/ 10 h 23"/>
                <a:gd name="T12" fmla="*/ 24 w 24"/>
                <a:gd name="T13" fmla="*/ 10 h 23"/>
                <a:gd name="T14" fmla="*/ 23 w 24"/>
                <a:gd name="T15" fmla="*/ 15 h 23"/>
                <a:gd name="T16" fmla="*/ 20 w 24"/>
                <a:gd name="T17" fmla="*/ 19 h 23"/>
                <a:gd name="T18" fmla="*/ 17 w 24"/>
                <a:gd name="T19" fmla="*/ 22 h 23"/>
                <a:gd name="T20" fmla="*/ 12 w 24"/>
                <a:gd name="T21" fmla="*/ 23 h 23"/>
                <a:gd name="T22" fmla="*/ 12 w 24"/>
                <a:gd name="T23" fmla="*/ 23 h 23"/>
                <a:gd name="T24" fmla="*/ 7 w 24"/>
                <a:gd name="T25" fmla="*/ 22 h 23"/>
                <a:gd name="T26" fmla="*/ 4 w 24"/>
                <a:gd name="T27" fmla="*/ 19 h 23"/>
                <a:gd name="T28" fmla="*/ 1 w 24"/>
                <a:gd name="T29" fmla="*/ 15 h 23"/>
                <a:gd name="T30" fmla="*/ 0 w 24"/>
                <a:gd name="T31" fmla="*/ 10 h 23"/>
                <a:gd name="T32" fmla="*/ 0 w 24"/>
                <a:gd name="T33" fmla="*/ 10 h 23"/>
                <a:gd name="T34" fmla="*/ 1 w 24"/>
                <a:gd name="T35" fmla="*/ 5 h 23"/>
                <a:gd name="T36" fmla="*/ 3 w 24"/>
                <a:gd name="T37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" h="23">
                  <a:moveTo>
                    <a:pt x="19" y="0"/>
                  </a:moveTo>
                  <a:lnTo>
                    <a:pt x="19" y="0"/>
                  </a:lnTo>
                  <a:lnTo>
                    <a:pt x="21" y="2"/>
                  </a:lnTo>
                  <a:lnTo>
                    <a:pt x="22" y="4"/>
                  </a:lnTo>
                  <a:lnTo>
                    <a:pt x="24" y="7"/>
                  </a:lnTo>
                  <a:lnTo>
                    <a:pt x="24" y="10"/>
                  </a:lnTo>
                  <a:lnTo>
                    <a:pt x="24" y="10"/>
                  </a:lnTo>
                  <a:lnTo>
                    <a:pt x="23" y="15"/>
                  </a:lnTo>
                  <a:lnTo>
                    <a:pt x="20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5"/>
                  </a:lnTo>
                  <a:lnTo>
                    <a:pt x="3" y="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6" name="Freeform 427"/>
            <p:cNvSpPr>
              <a:spLocks/>
            </p:cNvSpPr>
            <p:nvPr/>
          </p:nvSpPr>
          <p:spPr bwMode="auto">
            <a:xfrm>
              <a:off x="2922588" y="3073400"/>
              <a:ext cx="249238" cy="269875"/>
            </a:xfrm>
            <a:custGeom>
              <a:avLst/>
              <a:gdLst>
                <a:gd name="T0" fmla="*/ 23 w 157"/>
                <a:gd name="T1" fmla="*/ 0 h 170"/>
                <a:gd name="T2" fmla="*/ 0 w 157"/>
                <a:gd name="T3" fmla="*/ 0 h 170"/>
                <a:gd name="T4" fmla="*/ 7 w 157"/>
                <a:gd name="T5" fmla="*/ 85 h 170"/>
                <a:gd name="T6" fmla="*/ 0 w 157"/>
                <a:gd name="T7" fmla="*/ 170 h 170"/>
                <a:gd name="T8" fmla="*/ 157 w 157"/>
                <a:gd name="T9" fmla="*/ 170 h 170"/>
                <a:gd name="T10" fmla="*/ 150 w 157"/>
                <a:gd name="T11" fmla="*/ 85 h 170"/>
                <a:gd name="T12" fmla="*/ 157 w 157"/>
                <a:gd name="T13" fmla="*/ 0 h 170"/>
                <a:gd name="T14" fmla="*/ 134 w 157"/>
                <a:gd name="T1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" h="170">
                  <a:moveTo>
                    <a:pt x="23" y="0"/>
                  </a:moveTo>
                  <a:lnTo>
                    <a:pt x="0" y="0"/>
                  </a:lnTo>
                  <a:lnTo>
                    <a:pt x="7" y="85"/>
                  </a:lnTo>
                  <a:lnTo>
                    <a:pt x="0" y="170"/>
                  </a:lnTo>
                  <a:lnTo>
                    <a:pt x="157" y="170"/>
                  </a:lnTo>
                  <a:lnTo>
                    <a:pt x="150" y="85"/>
                  </a:lnTo>
                  <a:lnTo>
                    <a:pt x="157" y="0"/>
                  </a:lnTo>
                  <a:lnTo>
                    <a:pt x="134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7" name="Line 428"/>
            <p:cNvSpPr>
              <a:spLocks noChangeShapeType="1"/>
            </p:cNvSpPr>
            <p:nvPr/>
          </p:nvSpPr>
          <p:spPr bwMode="auto">
            <a:xfrm>
              <a:off x="3122613" y="3109913"/>
              <a:ext cx="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8" name="Freeform 429"/>
            <p:cNvSpPr>
              <a:spLocks/>
            </p:cNvSpPr>
            <p:nvPr/>
          </p:nvSpPr>
          <p:spPr bwMode="auto">
            <a:xfrm>
              <a:off x="2963863" y="2979738"/>
              <a:ext cx="165100" cy="123825"/>
            </a:xfrm>
            <a:custGeom>
              <a:avLst/>
              <a:gdLst>
                <a:gd name="T0" fmla="*/ 0 w 104"/>
                <a:gd name="T1" fmla="*/ 78 h 78"/>
                <a:gd name="T2" fmla="*/ 0 w 104"/>
                <a:gd name="T3" fmla="*/ 78 h 78"/>
                <a:gd name="T4" fmla="*/ 3 w 104"/>
                <a:gd name="T5" fmla="*/ 62 h 78"/>
                <a:gd name="T6" fmla="*/ 7 w 104"/>
                <a:gd name="T7" fmla="*/ 46 h 78"/>
                <a:gd name="T8" fmla="*/ 13 w 104"/>
                <a:gd name="T9" fmla="*/ 33 h 78"/>
                <a:gd name="T10" fmla="*/ 19 w 104"/>
                <a:gd name="T11" fmla="*/ 22 h 78"/>
                <a:gd name="T12" fmla="*/ 26 w 104"/>
                <a:gd name="T13" fmla="*/ 13 h 78"/>
                <a:gd name="T14" fmla="*/ 34 w 104"/>
                <a:gd name="T15" fmla="*/ 5 h 78"/>
                <a:gd name="T16" fmla="*/ 38 w 104"/>
                <a:gd name="T17" fmla="*/ 3 h 78"/>
                <a:gd name="T18" fmla="*/ 43 w 104"/>
                <a:gd name="T19" fmla="*/ 1 h 78"/>
                <a:gd name="T20" fmla="*/ 48 w 104"/>
                <a:gd name="T21" fmla="*/ 0 h 78"/>
                <a:gd name="T22" fmla="*/ 53 w 104"/>
                <a:gd name="T23" fmla="*/ 0 h 78"/>
                <a:gd name="T24" fmla="*/ 53 w 104"/>
                <a:gd name="T25" fmla="*/ 0 h 78"/>
                <a:gd name="T26" fmla="*/ 57 w 104"/>
                <a:gd name="T27" fmla="*/ 0 h 78"/>
                <a:gd name="T28" fmla="*/ 62 w 104"/>
                <a:gd name="T29" fmla="*/ 1 h 78"/>
                <a:gd name="T30" fmla="*/ 66 w 104"/>
                <a:gd name="T31" fmla="*/ 3 h 78"/>
                <a:gd name="T32" fmla="*/ 70 w 104"/>
                <a:gd name="T33" fmla="*/ 5 h 78"/>
                <a:gd name="T34" fmla="*/ 78 w 104"/>
                <a:gd name="T35" fmla="*/ 13 h 78"/>
                <a:gd name="T36" fmla="*/ 86 w 104"/>
                <a:gd name="T37" fmla="*/ 22 h 78"/>
                <a:gd name="T38" fmla="*/ 92 w 104"/>
                <a:gd name="T39" fmla="*/ 33 h 78"/>
                <a:gd name="T40" fmla="*/ 98 w 104"/>
                <a:gd name="T41" fmla="*/ 46 h 78"/>
                <a:gd name="T42" fmla="*/ 101 w 104"/>
                <a:gd name="T43" fmla="*/ 62 h 78"/>
                <a:gd name="T44" fmla="*/ 104 w 104"/>
                <a:gd name="T4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4" h="78">
                  <a:moveTo>
                    <a:pt x="0" y="78"/>
                  </a:moveTo>
                  <a:lnTo>
                    <a:pt x="0" y="78"/>
                  </a:lnTo>
                  <a:lnTo>
                    <a:pt x="3" y="62"/>
                  </a:lnTo>
                  <a:lnTo>
                    <a:pt x="7" y="46"/>
                  </a:lnTo>
                  <a:lnTo>
                    <a:pt x="13" y="33"/>
                  </a:lnTo>
                  <a:lnTo>
                    <a:pt x="19" y="22"/>
                  </a:lnTo>
                  <a:lnTo>
                    <a:pt x="26" y="13"/>
                  </a:lnTo>
                  <a:lnTo>
                    <a:pt x="34" y="5"/>
                  </a:lnTo>
                  <a:lnTo>
                    <a:pt x="38" y="3"/>
                  </a:lnTo>
                  <a:lnTo>
                    <a:pt x="43" y="1"/>
                  </a:lnTo>
                  <a:lnTo>
                    <a:pt x="48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7" y="0"/>
                  </a:lnTo>
                  <a:lnTo>
                    <a:pt x="62" y="1"/>
                  </a:lnTo>
                  <a:lnTo>
                    <a:pt x="66" y="3"/>
                  </a:lnTo>
                  <a:lnTo>
                    <a:pt x="70" y="5"/>
                  </a:lnTo>
                  <a:lnTo>
                    <a:pt x="78" y="13"/>
                  </a:lnTo>
                  <a:lnTo>
                    <a:pt x="86" y="22"/>
                  </a:lnTo>
                  <a:lnTo>
                    <a:pt x="92" y="33"/>
                  </a:lnTo>
                  <a:lnTo>
                    <a:pt x="98" y="46"/>
                  </a:lnTo>
                  <a:lnTo>
                    <a:pt x="101" y="62"/>
                  </a:lnTo>
                  <a:lnTo>
                    <a:pt x="104" y="7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9" name="Freeform 430"/>
            <p:cNvSpPr>
              <a:spLocks/>
            </p:cNvSpPr>
            <p:nvPr/>
          </p:nvSpPr>
          <p:spPr bwMode="auto">
            <a:xfrm>
              <a:off x="2422526" y="3035300"/>
              <a:ext cx="255588" cy="163513"/>
            </a:xfrm>
            <a:custGeom>
              <a:avLst/>
              <a:gdLst>
                <a:gd name="T0" fmla="*/ 18 w 161"/>
                <a:gd name="T1" fmla="*/ 103 h 103"/>
                <a:gd name="T2" fmla="*/ 149 w 161"/>
                <a:gd name="T3" fmla="*/ 103 h 103"/>
                <a:gd name="T4" fmla="*/ 161 w 161"/>
                <a:gd name="T5" fmla="*/ 9 h 103"/>
                <a:gd name="T6" fmla="*/ 161 w 161"/>
                <a:gd name="T7" fmla="*/ 9 h 103"/>
                <a:gd name="T8" fmla="*/ 0 w 161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03">
                  <a:moveTo>
                    <a:pt x="18" y="103"/>
                  </a:moveTo>
                  <a:lnTo>
                    <a:pt x="149" y="103"/>
                  </a:lnTo>
                  <a:lnTo>
                    <a:pt x="161" y="9"/>
                  </a:lnTo>
                  <a:lnTo>
                    <a:pt x="161" y="9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0" name="Freeform 431"/>
            <p:cNvSpPr>
              <a:spLocks/>
            </p:cNvSpPr>
            <p:nvPr/>
          </p:nvSpPr>
          <p:spPr bwMode="auto">
            <a:xfrm>
              <a:off x="2459038" y="3133725"/>
              <a:ext cx="185738" cy="25400"/>
            </a:xfrm>
            <a:custGeom>
              <a:avLst/>
              <a:gdLst>
                <a:gd name="T0" fmla="*/ 108 w 117"/>
                <a:gd name="T1" fmla="*/ 16 h 16"/>
                <a:gd name="T2" fmla="*/ 9 w 117"/>
                <a:gd name="T3" fmla="*/ 16 h 16"/>
                <a:gd name="T4" fmla="*/ 9 w 117"/>
                <a:gd name="T5" fmla="*/ 16 h 16"/>
                <a:gd name="T6" fmla="*/ 6 w 117"/>
                <a:gd name="T7" fmla="*/ 15 h 16"/>
                <a:gd name="T8" fmla="*/ 2 w 117"/>
                <a:gd name="T9" fmla="*/ 14 h 16"/>
                <a:gd name="T10" fmla="*/ 1 w 117"/>
                <a:gd name="T11" fmla="*/ 11 h 16"/>
                <a:gd name="T12" fmla="*/ 0 w 117"/>
                <a:gd name="T13" fmla="*/ 8 h 16"/>
                <a:gd name="T14" fmla="*/ 0 w 117"/>
                <a:gd name="T15" fmla="*/ 8 h 16"/>
                <a:gd name="T16" fmla="*/ 1 w 117"/>
                <a:gd name="T17" fmla="*/ 5 h 16"/>
                <a:gd name="T18" fmla="*/ 2 w 117"/>
                <a:gd name="T19" fmla="*/ 3 h 16"/>
                <a:gd name="T20" fmla="*/ 6 w 117"/>
                <a:gd name="T21" fmla="*/ 1 h 16"/>
                <a:gd name="T22" fmla="*/ 9 w 117"/>
                <a:gd name="T23" fmla="*/ 0 h 16"/>
                <a:gd name="T24" fmla="*/ 108 w 117"/>
                <a:gd name="T25" fmla="*/ 0 h 16"/>
                <a:gd name="T26" fmla="*/ 108 w 117"/>
                <a:gd name="T27" fmla="*/ 0 h 16"/>
                <a:gd name="T28" fmla="*/ 111 w 117"/>
                <a:gd name="T29" fmla="*/ 1 h 16"/>
                <a:gd name="T30" fmla="*/ 115 w 117"/>
                <a:gd name="T31" fmla="*/ 3 h 16"/>
                <a:gd name="T32" fmla="*/ 116 w 117"/>
                <a:gd name="T33" fmla="*/ 5 h 16"/>
                <a:gd name="T34" fmla="*/ 117 w 117"/>
                <a:gd name="T35" fmla="*/ 8 h 16"/>
                <a:gd name="T36" fmla="*/ 117 w 117"/>
                <a:gd name="T37" fmla="*/ 8 h 16"/>
                <a:gd name="T38" fmla="*/ 116 w 117"/>
                <a:gd name="T39" fmla="*/ 11 h 16"/>
                <a:gd name="T40" fmla="*/ 115 w 117"/>
                <a:gd name="T41" fmla="*/ 14 h 16"/>
                <a:gd name="T42" fmla="*/ 111 w 117"/>
                <a:gd name="T43" fmla="*/ 15 h 16"/>
                <a:gd name="T44" fmla="*/ 108 w 117"/>
                <a:gd name="T45" fmla="*/ 16 h 16"/>
                <a:gd name="T46" fmla="*/ 108 w 117"/>
                <a:gd name="T4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16">
                  <a:moveTo>
                    <a:pt x="108" y="16"/>
                  </a:moveTo>
                  <a:lnTo>
                    <a:pt x="9" y="16"/>
                  </a:lnTo>
                  <a:lnTo>
                    <a:pt x="9" y="16"/>
                  </a:lnTo>
                  <a:lnTo>
                    <a:pt x="6" y="15"/>
                  </a:lnTo>
                  <a:lnTo>
                    <a:pt x="2" y="14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2" y="3"/>
                  </a:lnTo>
                  <a:lnTo>
                    <a:pt x="6" y="1"/>
                  </a:lnTo>
                  <a:lnTo>
                    <a:pt x="9" y="0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1" y="1"/>
                  </a:lnTo>
                  <a:lnTo>
                    <a:pt x="115" y="3"/>
                  </a:lnTo>
                  <a:lnTo>
                    <a:pt x="116" y="5"/>
                  </a:lnTo>
                  <a:lnTo>
                    <a:pt x="117" y="8"/>
                  </a:lnTo>
                  <a:lnTo>
                    <a:pt x="117" y="8"/>
                  </a:lnTo>
                  <a:lnTo>
                    <a:pt x="116" y="11"/>
                  </a:lnTo>
                  <a:lnTo>
                    <a:pt x="115" y="14"/>
                  </a:lnTo>
                  <a:lnTo>
                    <a:pt x="111" y="15"/>
                  </a:lnTo>
                  <a:lnTo>
                    <a:pt x="108" y="16"/>
                  </a:lnTo>
                  <a:lnTo>
                    <a:pt x="108" y="1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1" name="Freeform 432"/>
            <p:cNvSpPr>
              <a:spLocks/>
            </p:cNvSpPr>
            <p:nvPr/>
          </p:nvSpPr>
          <p:spPr bwMode="auto">
            <a:xfrm>
              <a:off x="2452688" y="3081338"/>
              <a:ext cx="198438" cy="23813"/>
            </a:xfrm>
            <a:custGeom>
              <a:avLst/>
              <a:gdLst>
                <a:gd name="T0" fmla="*/ 117 w 125"/>
                <a:gd name="T1" fmla="*/ 15 h 15"/>
                <a:gd name="T2" fmla="*/ 9 w 125"/>
                <a:gd name="T3" fmla="*/ 15 h 15"/>
                <a:gd name="T4" fmla="*/ 9 w 125"/>
                <a:gd name="T5" fmla="*/ 15 h 15"/>
                <a:gd name="T6" fmla="*/ 5 w 125"/>
                <a:gd name="T7" fmla="*/ 14 h 15"/>
                <a:gd name="T8" fmla="*/ 2 w 125"/>
                <a:gd name="T9" fmla="*/ 13 h 15"/>
                <a:gd name="T10" fmla="*/ 1 w 125"/>
                <a:gd name="T11" fmla="*/ 10 h 15"/>
                <a:gd name="T12" fmla="*/ 0 w 125"/>
                <a:gd name="T13" fmla="*/ 7 h 15"/>
                <a:gd name="T14" fmla="*/ 0 w 125"/>
                <a:gd name="T15" fmla="*/ 7 h 15"/>
                <a:gd name="T16" fmla="*/ 1 w 125"/>
                <a:gd name="T17" fmla="*/ 4 h 15"/>
                <a:gd name="T18" fmla="*/ 2 w 125"/>
                <a:gd name="T19" fmla="*/ 2 h 15"/>
                <a:gd name="T20" fmla="*/ 5 w 125"/>
                <a:gd name="T21" fmla="*/ 0 h 15"/>
                <a:gd name="T22" fmla="*/ 9 w 125"/>
                <a:gd name="T23" fmla="*/ 0 h 15"/>
                <a:gd name="T24" fmla="*/ 117 w 125"/>
                <a:gd name="T25" fmla="*/ 0 h 15"/>
                <a:gd name="T26" fmla="*/ 117 w 125"/>
                <a:gd name="T27" fmla="*/ 0 h 15"/>
                <a:gd name="T28" fmla="*/ 120 w 125"/>
                <a:gd name="T29" fmla="*/ 0 h 15"/>
                <a:gd name="T30" fmla="*/ 123 w 125"/>
                <a:gd name="T31" fmla="*/ 2 h 15"/>
                <a:gd name="T32" fmla="*/ 124 w 125"/>
                <a:gd name="T33" fmla="*/ 4 h 15"/>
                <a:gd name="T34" fmla="*/ 125 w 125"/>
                <a:gd name="T35" fmla="*/ 7 h 15"/>
                <a:gd name="T36" fmla="*/ 125 w 125"/>
                <a:gd name="T37" fmla="*/ 7 h 15"/>
                <a:gd name="T38" fmla="*/ 124 w 125"/>
                <a:gd name="T39" fmla="*/ 10 h 15"/>
                <a:gd name="T40" fmla="*/ 123 w 125"/>
                <a:gd name="T41" fmla="*/ 13 h 15"/>
                <a:gd name="T42" fmla="*/ 120 w 125"/>
                <a:gd name="T43" fmla="*/ 14 h 15"/>
                <a:gd name="T44" fmla="*/ 117 w 125"/>
                <a:gd name="T45" fmla="*/ 15 h 15"/>
                <a:gd name="T46" fmla="*/ 117 w 125"/>
                <a:gd name="T4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5" h="15">
                  <a:moveTo>
                    <a:pt x="117" y="15"/>
                  </a:moveTo>
                  <a:lnTo>
                    <a:pt x="9" y="15"/>
                  </a:lnTo>
                  <a:lnTo>
                    <a:pt x="9" y="15"/>
                  </a:lnTo>
                  <a:lnTo>
                    <a:pt x="5" y="14"/>
                  </a:lnTo>
                  <a:lnTo>
                    <a:pt x="2" y="13"/>
                  </a:lnTo>
                  <a:lnTo>
                    <a:pt x="1" y="10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20" y="0"/>
                  </a:lnTo>
                  <a:lnTo>
                    <a:pt x="123" y="2"/>
                  </a:lnTo>
                  <a:lnTo>
                    <a:pt x="124" y="4"/>
                  </a:lnTo>
                  <a:lnTo>
                    <a:pt x="125" y="7"/>
                  </a:lnTo>
                  <a:lnTo>
                    <a:pt x="125" y="7"/>
                  </a:lnTo>
                  <a:lnTo>
                    <a:pt x="124" y="10"/>
                  </a:lnTo>
                  <a:lnTo>
                    <a:pt x="123" y="13"/>
                  </a:lnTo>
                  <a:lnTo>
                    <a:pt x="120" y="14"/>
                  </a:lnTo>
                  <a:lnTo>
                    <a:pt x="117" y="15"/>
                  </a:lnTo>
                  <a:lnTo>
                    <a:pt x="117" y="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2" name="Freeform 433"/>
            <p:cNvSpPr>
              <a:spLocks noEditPoints="1"/>
            </p:cNvSpPr>
            <p:nvPr/>
          </p:nvSpPr>
          <p:spPr bwMode="auto">
            <a:xfrm>
              <a:off x="2439988" y="3263900"/>
              <a:ext cx="68263" cy="68263"/>
            </a:xfrm>
            <a:custGeom>
              <a:avLst/>
              <a:gdLst>
                <a:gd name="T0" fmla="*/ 22 w 43"/>
                <a:gd name="T1" fmla="*/ 0 h 43"/>
                <a:gd name="T2" fmla="*/ 22 w 43"/>
                <a:gd name="T3" fmla="*/ 0 h 43"/>
                <a:gd name="T4" fmla="*/ 18 w 43"/>
                <a:gd name="T5" fmla="*/ 0 h 43"/>
                <a:gd name="T6" fmla="*/ 13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3 w 43"/>
                <a:gd name="T33" fmla="*/ 41 h 43"/>
                <a:gd name="T34" fmla="*/ 18 w 43"/>
                <a:gd name="T35" fmla="*/ 43 h 43"/>
                <a:gd name="T36" fmla="*/ 22 w 43"/>
                <a:gd name="T37" fmla="*/ 43 h 43"/>
                <a:gd name="T38" fmla="*/ 22 w 43"/>
                <a:gd name="T39" fmla="*/ 43 h 43"/>
                <a:gd name="T40" fmla="*/ 26 w 43"/>
                <a:gd name="T41" fmla="*/ 43 h 43"/>
                <a:gd name="T42" fmla="*/ 30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3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3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30 w 43"/>
                <a:gd name="T69" fmla="*/ 1 h 43"/>
                <a:gd name="T70" fmla="*/ 26 w 43"/>
                <a:gd name="T71" fmla="*/ 0 h 43"/>
                <a:gd name="T72" fmla="*/ 22 w 43"/>
                <a:gd name="T73" fmla="*/ 0 h 43"/>
                <a:gd name="T74" fmla="*/ 22 w 43"/>
                <a:gd name="T75" fmla="*/ 0 h 43"/>
                <a:gd name="T76" fmla="*/ 22 w 43"/>
                <a:gd name="T77" fmla="*/ 28 h 43"/>
                <a:gd name="T78" fmla="*/ 22 w 43"/>
                <a:gd name="T79" fmla="*/ 28 h 43"/>
                <a:gd name="T80" fmla="*/ 19 w 43"/>
                <a:gd name="T81" fmla="*/ 28 h 43"/>
                <a:gd name="T82" fmla="*/ 17 w 43"/>
                <a:gd name="T83" fmla="*/ 26 h 43"/>
                <a:gd name="T84" fmla="*/ 15 w 43"/>
                <a:gd name="T85" fmla="*/ 24 h 43"/>
                <a:gd name="T86" fmla="*/ 15 w 43"/>
                <a:gd name="T87" fmla="*/ 22 h 43"/>
                <a:gd name="T88" fmla="*/ 15 w 43"/>
                <a:gd name="T89" fmla="*/ 22 h 43"/>
                <a:gd name="T90" fmla="*/ 15 w 43"/>
                <a:gd name="T91" fmla="*/ 19 h 43"/>
                <a:gd name="T92" fmla="*/ 17 w 43"/>
                <a:gd name="T93" fmla="*/ 17 h 43"/>
                <a:gd name="T94" fmla="*/ 19 w 43"/>
                <a:gd name="T95" fmla="*/ 16 h 43"/>
                <a:gd name="T96" fmla="*/ 22 w 43"/>
                <a:gd name="T97" fmla="*/ 16 h 43"/>
                <a:gd name="T98" fmla="*/ 22 w 43"/>
                <a:gd name="T99" fmla="*/ 16 h 43"/>
                <a:gd name="T100" fmla="*/ 24 w 43"/>
                <a:gd name="T101" fmla="*/ 16 h 43"/>
                <a:gd name="T102" fmla="*/ 26 w 43"/>
                <a:gd name="T103" fmla="*/ 17 h 43"/>
                <a:gd name="T104" fmla="*/ 28 w 43"/>
                <a:gd name="T105" fmla="*/ 19 h 43"/>
                <a:gd name="T106" fmla="*/ 28 w 43"/>
                <a:gd name="T107" fmla="*/ 22 h 43"/>
                <a:gd name="T108" fmla="*/ 28 w 43"/>
                <a:gd name="T109" fmla="*/ 22 h 43"/>
                <a:gd name="T110" fmla="*/ 28 w 43"/>
                <a:gd name="T111" fmla="*/ 24 h 43"/>
                <a:gd name="T112" fmla="*/ 26 w 43"/>
                <a:gd name="T113" fmla="*/ 26 h 43"/>
                <a:gd name="T114" fmla="*/ 24 w 43"/>
                <a:gd name="T115" fmla="*/ 28 h 43"/>
                <a:gd name="T116" fmla="*/ 22 w 43"/>
                <a:gd name="T117" fmla="*/ 28 h 43"/>
                <a:gd name="T118" fmla="*/ 22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2" y="0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3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3" y="41"/>
                  </a:lnTo>
                  <a:lnTo>
                    <a:pt x="18" y="43"/>
                  </a:lnTo>
                  <a:lnTo>
                    <a:pt x="22" y="43"/>
                  </a:lnTo>
                  <a:lnTo>
                    <a:pt x="22" y="43"/>
                  </a:lnTo>
                  <a:lnTo>
                    <a:pt x="26" y="43"/>
                  </a:lnTo>
                  <a:lnTo>
                    <a:pt x="30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3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30" y="1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22" y="0"/>
                  </a:lnTo>
                  <a:close/>
                  <a:moveTo>
                    <a:pt x="22" y="28"/>
                  </a:moveTo>
                  <a:lnTo>
                    <a:pt x="22" y="28"/>
                  </a:lnTo>
                  <a:lnTo>
                    <a:pt x="19" y="28"/>
                  </a:lnTo>
                  <a:lnTo>
                    <a:pt x="17" y="26"/>
                  </a:lnTo>
                  <a:lnTo>
                    <a:pt x="15" y="24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5" y="19"/>
                  </a:lnTo>
                  <a:lnTo>
                    <a:pt x="17" y="17"/>
                  </a:lnTo>
                  <a:lnTo>
                    <a:pt x="19" y="16"/>
                  </a:lnTo>
                  <a:lnTo>
                    <a:pt x="22" y="16"/>
                  </a:lnTo>
                  <a:lnTo>
                    <a:pt x="22" y="16"/>
                  </a:lnTo>
                  <a:lnTo>
                    <a:pt x="24" y="16"/>
                  </a:lnTo>
                  <a:lnTo>
                    <a:pt x="26" y="17"/>
                  </a:lnTo>
                  <a:lnTo>
                    <a:pt x="28" y="19"/>
                  </a:lnTo>
                  <a:lnTo>
                    <a:pt x="28" y="22"/>
                  </a:lnTo>
                  <a:lnTo>
                    <a:pt x="28" y="22"/>
                  </a:lnTo>
                  <a:lnTo>
                    <a:pt x="28" y="24"/>
                  </a:lnTo>
                  <a:lnTo>
                    <a:pt x="26" y="26"/>
                  </a:lnTo>
                  <a:lnTo>
                    <a:pt x="24" y="28"/>
                  </a:lnTo>
                  <a:lnTo>
                    <a:pt x="22" y="28"/>
                  </a:lnTo>
                  <a:lnTo>
                    <a:pt x="22" y="28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3" name="Freeform 434"/>
            <p:cNvSpPr>
              <a:spLocks noEditPoints="1"/>
            </p:cNvSpPr>
            <p:nvPr/>
          </p:nvSpPr>
          <p:spPr bwMode="auto">
            <a:xfrm>
              <a:off x="2586038" y="3263900"/>
              <a:ext cx="68263" cy="68263"/>
            </a:xfrm>
            <a:custGeom>
              <a:avLst/>
              <a:gdLst>
                <a:gd name="T0" fmla="*/ 21 w 43"/>
                <a:gd name="T1" fmla="*/ 0 h 43"/>
                <a:gd name="T2" fmla="*/ 21 w 43"/>
                <a:gd name="T3" fmla="*/ 0 h 43"/>
                <a:gd name="T4" fmla="*/ 16 w 43"/>
                <a:gd name="T5" fmla="*/ 0 h 43"/>
                <a:gd name="T6" fmla="*/ 12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2 w 43"/>
                <a:gd name="T33" fmla="*/ 41 h 43"/>
                <a:gd name="T34" fmla="*/ 16 w 43"/>
                <a:gd name="T35" fmla="*/ 43 h 43"/>
                <a:gd name="T36" fmla="*/ 21 w 43"/>
                <a:gd name="T37" fmla="*/ 43 h 43"/>
                <a:gd name="T38" fmla="*/ 21 w 43"/>
                <a:gd name="T39" fmla="*/ 43 h 43"/>
                <a:gd name="T40" fmla="*/ 25 w 43"/>
                <a:gd name="T41" fmla="*/ 43 h 43"/>
                <a:gd name="T42" fmla="*/ 29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2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2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29 w 43"/>
                <a:gd name="T69" fmla="*/ 1 h 43"/>
                <a:gd name="T70" fmla="*/ 25 w 43"/>
                <a:gd name="T71" fmla="*/ 0 h 43"/>
                <a:gd name="T72" fmla="*/ 21 w 43"/>
                <a:gd name="T73" fmla="*/ 0 h 43"/>
                <a:gd name="T74" fmla="*/ 21 w 43"/>
                <a:gd name="T75" fmla="*/ 0 h 43"/>
                <a:gd name="T76" fmla="*/ 21 w 43"/>
                <a:gd name="T77" fmla="*/ 28 h 43"/>
                <a:gd name="T78" fmla="*/ 21 w 43"/>
                <a:gd name="T79" fmla="*/ 28 h 43"/>
                <a:gd name="T80" fmla="*/ 18 w 43"/>
                <a:gd name="T81" fmla="*/ 28 h 43"/>
                <a:gd name="T82" fmla="*/ 16 w 43"/>
                <a:gd name="T83" fmla="*/ 26 h 43"/>
                <a:gd name="T84" fmla="*/ 15 w 43"/>
                <a:gd name="T85" fmla="*/ 24 h 43"/>
                <a:gd name="T86" fmla="*/ 14 w 43"/>
                <a:gd name="T87" fmla="*/ 22 h 43"/>
                <a:gd name="T88" fmla="*/ 14 w 43"/>
                <a:gd name="T89" fmla="*/ 22 h 43"/>
                <a:gd name="T90" fmla="*/ 15 w 43"/>
                <a:gd name="T91" fmla="*/ 19 h 43"/>
                <a:gd name="T92" fmla="*/ 16 w 43"/>
                <a:gd name="T93" fmla="*/ 17 h 43"/>
                <a:gd name="T94" fmla="*/ 18 w 43"/>
                <a:gd name="T95" fmla="*/ 16 h 43"/>
                <a:gd name="T96" fmla="*/ 21 w 43"/>
                <a:gd name="T97" fmla="*/ 16 h 43"/>
                <a:gd name="T98" fmla="*/ 21 w 43"/>
                <a:gd name="T99" fmla="*/ 16 h 43"/>
                <a:gd name="T100" fmla="*/ 23 w 43"/>
                <a:gd name="T101" fmla="*/ 16 h 43"/>
                <a:gd name="T102" fmla="*/ 25 w 43"/>
                <a:gd name="T103" fmla="*/ 17 h 43"/>
                <a:gd name="T104" fmla="*/ 26 w 43"/>
                <a:gd name="T105" fmla="*/ 19 h 43"/>
                <a:gd name="T106" fmla="*/ 27 w 43"/>
                <a:gd name="T107" fmla="*/ 22 h 43"/>
                <a:gd name="T108" fmla="*/ 27 w 43"/>
                <a:gd name="T109" fmla="*/ 22 h 43"/>
                <a:gd name="T110" fmla="*/ 26 w 43"/>
                <a:gd name="T111" fmla="*/ 24 h 43"/>
                <a:gd name="T112" fmla="*/ 25 w 43"/>
                <a:gd name="T113" fmla="*/ 26 h 43"/>
                <a:gd name="T114" fmla="*/ 23 w 43"/>
                <a:gd name="T115" fmla="*/ 28 h 43"/>
                <a:gd name="T116" fmla="*/ 21 w 43"/>
                <a:gd name="T117" fmla="*/ 28 h 43"/>
                <a:gd name="T118" fmla="*/ 21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1" y="0"/>
                  </a:moveTo>
                  <a:lnTo>
                    <a:pt x="21" y="0"/>
                  </a:lnTo>
                  <a:lnTo>
                    <a:pt x="16" y="0"/>
                  </a:lnTo>
                  <a:lnTo>
                    <a:pt x="12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2" y="41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3"/>
                  </a:lnTo>
                  <a:lnTo>
                    <a:pt x="25" y="43"/>
                  </a:lnTo>
                  <a:lnTo>
                    <a:pt x="29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2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2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29" y="1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21" y="0"/>
                  </a:lnTo>
                  <a:close/>
                  <a:moveTo>
                    <a:pt x="21" y="28"/>
                  </a:moveTo>
                  <a:lnTo>
                    <a:pt x="21" y="28"/>
                  </a:lnTo>
                  <a:lnTo>
                    <a:pt x="18" y="28"/>
                  </a:lnTo>
                  <a:lnTo>
                    <a:pt x="16" y="26"/>
                  </a:lnTo>
                  <a:lnTo>
                    <a:pt x="15" y="24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5" y="19"/>
                  </a:lnTo>
                  <a:lnTo>
                    <a:pt x="16" y="17"/>
                  </a:lnTo>
                  <a:lnTo>
                    <a:pt x="18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3" y="16"/>
                  </a:lnTo>
                  <a:lnTo>
                    <a:pt x="25" y="17"/>
                  </a:lnTo>
                  <a:lnTo>
                    <a:pt x="26" y="19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26" y="24"/>
                  </a:lnTo>
                  <a:lnTo>
                    <a:pt x="25" y="26"/>
                  </a:lnTo>
                  <a:lnTo>
                    <a:pt x="23" y="28"/>
                  </a:lnTo>
                  <a:lnTo>
                    <a:pt x="21" y="28"/>
                  </a:lnTo>
                  <a:lnTo>
                    <a:pt x="21" y="28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4" name="Freeform 435"/>
            <p:cNvSpPr>
              <a:spLocks/>
            </p:cNvSpPr>
            <p:nvPr/>
          </p:nvSpPr>
          <p:spPr bwMode="auto">
            <a:xfrm>
              <a:off x="2320926" y="3005138"/>
              <a:ext cx="38100" cy="36513"/>
            </a:xfrm>
            <a:custGeom>
              <a:avLst/>
              <a:gdLst>
                <a:gd name="T0" fmla="*/ 24 w 24"/>
                <a:gd name="T1" fmla="*/ 12 h 23"/>
                <a:gd name="T2" fmla="*/ 24 w 24"/>
                <a:gd name="T3" fmla="*/ 12 h 23"/>
                <a:gd name="T4" fmla="*/ 24 w 24"/>
                <a:gd name="T5" fmla="*/ 16 h 23"/>
                <a:gd name="T6" fmla="*/ 21 w 24"/>
                <a:gd name="T7" fmla="*/ 20 h 23"/>
                <a:gd name="T8" fmla="*/ 16 w 24"/>
                <a:gd name="T9" fmla="*/ 23 h 23"/>
                <a:gd name="T10" fmla="*/ 12 w 24"/>
                <a:gd name="T11" fmla="*/ 23 h 23"/>
                <a:gd name="T12" fmla="*/ 12 w 24"/>
                <a:gd name="T13" fmla="*/ 23 h 23"/>
                <a:gd name="T14" fmla="*/ 7 w 24"/>
                <a:gd name="T15" fmla="*/ 23 h 23"/>
                <a:gd name="T16" fmla="*/ 4 w 24"/>
                <a:gd name="T17" fmla="*/ 20 h 23"/>
                <a:gd name="T18" fmla="*/ 1 w 24"/>
                <a:gd name="T19" fmla="*/ 16 h 23"/>
                <a:gd name="T20" fmla="*/ 0 w 24"/>
                <a:gd name="T21" fmla="*/ 12 h 23"/>
                <a:gd name="T22" fmla="*/ 0 w 24"/>
                <a:gd name="T23" fmla="*/ 12 h 23"/>
                <a:gd name="T24" fmla="*/ 1 w 24"/>
                <a:gd name="T25" fmla="*/ 7 h 23"/>
                <a:gd name="T26" fmla="*/ 4 w 24"/>
                <a:gd name="T27" fmla="*/ 4 h 23"/>
                <a:gd name="T28" fmla="*/ 7 w 24"/>
                <a:gd name="T29" fmla="*/ 1 h 23"/>
                <a:gd name="T30" fmla="*/ 12 w 24"/>
                <a:gd name="T31" fmla="*/ 0 h 23"/>
                <a:gd name="T32" fmla="*/ 12 w 24"/>
                <a:gd name="T33" fmla="*/ 0 h 23"/>
                <a:gd name="T34" fmla="*/ 16 w 24"/>
                <a:gd name="T35" fmla="*/ 1 h 23"/>
                <a:gd name="T36" fmla="*/ 21 w 24"/>
                <a:gd name="T37" fmla="*/ 4 h 23"/>
                <a:gd name="T38" fmla="*/ 24 w 24"/>
                <a:gd name="T39" fmla="*/ 7 h 23"/>
                <a:gd name="T40" fmla="*/ 24 w 24"/>
                <a:gd name="T41" fmla="*/ 12 h 23"/>
                <a:gd name="T42" fmla="*/ 24 w 24"/>
                <a:gd name="T43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" h="23">
                  <a:moveTo>
                    <a:pt x="24" y="12"/>
                  </a:moveTo>
                  <a:lnTo>
                    <a:pt x="24" y="12"/>
                  </a:lnTo>
                  <a:lnTo>
                    <a:pt x="24" y="16"/>
                  </a:lnTo>
                  <a:lnTo>
                    <a:pt x="21" y="20"/>
                  </a:lnTo>
                  <a:lnTo>
                    <a:pt x="16" y="23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3"/>
                  </a:lnTo>
                  <a:lnTo>
                    <a:pt x="4" y="20"/>
                  </a:lnTo>
                  <a:lnTo>
                    <a:pt x="1" y="1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1" y="4"/>
                  </a:lnTo>
                  <a:lnTo>
                    <a:pt x="24" y="7"/>
                  </a:lnTo>
                  <a:lnTo>
                    <a:pt x="24" y="12"/>
                  </a:lnTo>
                  <a:lnTo>
                    <a:pt x="24" y="12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5" name="Freeform 436"/>
            <p:cNvSpPr>
              <a:spLocks/>
            </p:cNvSpPr>
            <p:nvPr/>
          </p:nvSpPr>
          <p:spPr bwMode="auto">
            <a:xfrm>
              <a:off x="2354263" y="3028950"/>
              <a:ext cx="285750" cy="222250"/>
            </a:xfrm>
            <a:custGeom>
              <a:avLst/>
              <a:gdLst>
                <a:gd name="T0" fmla="*/ 180 w 180"/>
                <a:gd name="T1" fmla="*/ 140 h 140"/>
                <a:gd name="T2" fmla="*/ 47 w 180"/>
                <a:gd name="T3" fmla="*/ 140 h 140"/>
                <a:gd name="T4" fmla="*/ 22 w 180"/>
                <a:gd name="T5" fmla="*/ 4 h 140"/>
                <a:gd name="T6" fmla="*/ 0 w 180"/>
                <a:gd name="T7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0" h="140">
                  <a:moveTo>
                    <a:pt x="180" y="140"/>
                  </a:moveTo>
                  <a:lnTo>
                    <a:pt x="47" y="140"/>
                  </a:lnTo>
                  <a:lnTo>
                    <a:pt x="22" y="4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6" name="Freeform 437"/>
            <p:cNvSpPr>
              <a:spLocks/>
            </p:cNvSpPr>
            <p:nvPr/>
          </p:nvSpPr>
          <p:spPr bwMode="auto">
            <a:xfrm>
              <a:off x="3455988" y="3033713"/>
              <a:ext cx="125413" cy="127000"/>
            </a:xfrm>
            <a:custGeom>
              <a:avLst/>
              <a:gdLst>
                <a:gd name="T0" fmla="*/ 59 w 79"/>
                <a:gd name="T1" fmla="*/ 80 h 80"/>
                <a:gd name="T2" fmla="*/ 59 w 79"/>
                <a:gd name="T3" fmla="*/ 60 h 80"/>
                <a:gd name="T4" fmla="*/ 71 w 79"/>
                <a:gd name="T5" fmla="*/ 63 h 80"/>
                <a:gd name="T6" fmla="*/ 71 w 79"/>
                <a:gd name="T7" fmla="*/ 63 h 80"/>
                <a:gd name="T8" fmla="*/ 75 w 79"/>
                <a:gd name="T9" fmla="*/ 63 h 80"/>
                <a:gd name="T10" fmla="*/ 78 w 79"/>
                <a:gd name="T11" fmla="*/ 62 h 80"/>
                <a:gd name="T12" fmla="*/ 79 w 79"/>
                <a:gd name="T13" fmla="*/ 61 h 80"/>
                <a:gd name="T14" fmla="*/ 79 w 79"/>
                <a:gd name="T15" fmla="*/ 59 h 80"/>
                <a:gd name="T16" fmla="*/ 77 w 79"/>
                <a:gd name="T17" fmla="*/ 55 h 80"/>
                <a:gd name="T18" fmla="*/ 77 w 79"/>
                <a:gd name="T19" fmla="*/ 55 h 80"/>
                <a:gd name="T20" fmla="*/ 39 w 79"/>
                <a:gd name="T21" fmla="*/ 0 h 80"/>
                <a:gd name="T22" fmla="*/ 39 w 79"/>
                <a:gd name="T23" fmla="*/ 0 h 80"/>
                <a:gd name="T24" fmla="*/ 2 w 79"/>
                <a:gd name="T25" fmla="*/ 55 h 80"/>
                <a:gd name="T26" fmla="*/ 2 w 79"/>
                <a:gd name="T27" fmla="*/ 55 h 80"/>
                <a:gd name="T28" fmla="*/ 0 w 79"/>
                <a:gd name="T29" fmla="*/ 59 h 80"/>
                <a:gd name="T30" fmla="*/ 0 w 79"/>
                <a:gd name="T31" fmla="*/ 61 h 80"/>
                <a:gd name="T32" fmla="*/ 1 w 79"/>
                <a:gd name="T33" fmla="*/ 62 h 80"/>
                <a:gd name="T34" fmla="*/ 4 w 79"/>
                <a:gd name="T35" fmla="*/ 63 h 80"/>
                <a:gd name="T36" fmla="*/ 8 w 79"/>
                <a:gd name="T37" fmla="*/ 63 h 80"/>
                <a:gd name="T38" fmla="*/ 18 w 79"/>
                <a:gd name="T39" fmla="*/ 60 h 80"/>
                <a:gd name="T40" fmla="*/ 18 w 79"/>
                <a:gd name="T41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80">
                  <a:moveTo>
                    <a:pt x="59" y="80"/>
                  </a:moveTo>
                  <a:lnTo>
                    <a:pt x="59" y="60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75" y="63"/>
                  </a:lnTo>
                  <a:lnTo>
                    <a:pt x="78" y="62"/>
                  </a:lnTo>
                  <a:lnTo>
                    <a:pt x="79" y="61"/>
                  </a:lnTo>
                  <a:lnTo>
                    <a:pt x="79" y="59"/>
                  </a:lnTo>
                  <a:lnTo>
                    <a:pt x="77" y="55"/>
                  </a:lnTo>
                  <a:lnTo>
                    <a:pt x="77" y="55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2" y="55"/>
                  </a:lnTo>
                  <a:lnTo>
                    <a:pt x="2" y="55"/>
                  </a:lnTo>
                  <a:lnTo>
                    <a:pt x="0" y="59"/>
                  </a:lnTo>
                  <a:lnTo>
                    <a:pt x="0" y="61"/>
                  </a:lnTo>
                  <a:lnTo>
                    <a:pt x="1" y="62"/>
                  </a:lnTo>
                  <a:lnTo>
                    <a:pt x="4" y="63"/>
                  </a:lnTo>
                  <a:lnTo>
                    <a:pt x="8" y="63"/>
                  </a:lnTo>
                  <a:lnTo>
                    <a:pt x="18" y="60"/>
                  </a:lnTo>
                  <a:lnTo>
                    <a:pt x="18" y="8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7" name="Freeform 438"/>
            <p:cNvSpPr>
              <a:spLocks/>
            </p:cNvSpPr>
            <p:nvPr/>
          </p:nvSpPr>
          <p:spPr bwMode="auto">
            <a:xfrm>
              <a:off x="3359151" y="3281363"/>
              <a:ext cx="153988" cy="163513"/>
            </a:xfrm>
            <a:custGeom>
              <a:avLst/>
              <a:gdLst>
                <a:gd name="T0" fmla="*/ 0 w 97"/>
                <a:gd name="T1" fmla="*/ 0 h 103"/>
                <a:gd name="T2" fmla="*/ 0 w 97"/>
                <a:gd name="T3" fmla="*/ 103 h 103"/>
                <a:gd name="T4" fmla="*/ 97 w 97"/>
                <a:gd name="T5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103">
                  <a:moveTo>
                    <a:pt x="0" y="0"/>
                  </a:moveTo>
                  <a:lnTo>
                    <a:pt x="0" y="103"/>
                  </a:lnTo>
                  <a:lnTo>
                    <a:pt x="97" y="10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8" name="Freeform 439"/>
            <p:cNvSpPr>
              <a:spLocks/>
            </p:cNvSpPr>
            <p:nvPr/>
          </p:nvSpPr>
          <p:spPr bwMode="auto">
            <a:xfrm>
              <a:off x="3525838" y="3194050"/>
              <a:ext cx="153988" cy="250825"/>
            </a:xfrm>
            <a:custGeom>
              <a:avLst/>
              <a:gdLst>
                <a:gd name="T0" fmla="*/ 0 w 97"/>
                <a:gd name="T1" fmla="*/ 0 h 158"/>
                <a:gd name="T2" fmla="*/ 0 w 97"/>
                <a:gd name="T3" fmla="*/ 158 h 158"/>
                <a:gd name="T4" fmla="*/ 97 w 97"/>
                <a:gd name="T5" fmla="*/ 158 h 158"/>
                <a:gd name="T6" fmla="*/ 97 w 97"/>
                <a:gd name="T7" fmla="*/ 5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7" h="158">
                  <a:moveTo>
                    <a:pt x="0" y="0"/>
                  </a:moveTo>
                  <a:lnTo>
                    <a:pt x="0" y="158"/>
                  </a:lnTo>
                  <a:lnTo>
                    <a:pt x="97" y="158"/>
                  </a:lnTo>
                  <a:lnTo>
                    <a:pt x="97" y="5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9" name="Freeform 440"/>
            <p:cNvSpPr>
              <a:spLocks/>
            </p:cNvSpPr>
            <p:nvPr/>
          </p:nvSpPr>
          <p:spPr bwMode="auto">
            <a:xfrm>
              <a:off x="3302001" y="3163888"/>
              <a:ext cx="217488" cy="117475"/>
            </a:xfrm>
            <a:custGeom>
              <a:avLst/>
              <a:gdLst>
                <a:gd name="T0" fmla="*/ 137 w 137"/>
                <a:gd name="T1" fmla="*/ 0 h 74"/>
                <a:gd name="T2" fmla="*/ 97 w 137"/>
                <a:gd name="T3" fmla="*/ 52 h 74"/>
                <a:gd name="T4" fmla="*/ 0 w 137"/>
                <a:gd name="T5" fmla="*/ 74 h 74"/>
                <a:gd name="T6" fmla="*/ 37 w 137"/>
                <a:gd name="T7" fmla="*/ 28 h 74"/>
                <a:gd name="T8" fmla="*/ 137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137" y="0"/>
                  </a:moveTo>
                  <a:lnTo>
                    <a:pt x="97" y="52"/>
                  </a:lnTo>
                  <a:lnTo>
                    <a:pt x="0" y="74"/>
                  </a:lnTo>
                  <a:lnTo>
                    <a:pt x="37" y="28"/>
                  </a:lnTo>
                  <a:lnTo>
                    <a:pt x="137" y="0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0" name="Freeform 441"/>
            <p:cNvSpPr>
              <a:spLocks/>
            </p:cNvSpPr>
            <p:nvPr/>
          </p:nvSpPr>
          <p:spPr bwMode="auto">
            <a:xfrm>
              <a:off x="3400426" y="3343275"/>
              <a:ext cx="61913" cy="14288"/>
            </a:xfrm>
            <a:custGeom>
              <a:avLst/>
              <a:gdLst>
                <a:gd name="T0" fmla="*/ 39 w 39"/>
                <a:gd name="T1" fmla="*/ 0 h 9"/>
                <a:gd name="T2" fmla="*/ 0 w 39"/>
                <a:gd name="T3" fmla="*/ 2 h 9"/>
                <a:gd name="T4" fmla="*/ 0 w 39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9">
                  <a:moveTo>
                    <a:pt x="39" y="0"/>
                  </a:moveTo>
                  <a:lnTo>
                    <a:pt x="0" y="2"/>
                  </a:lnTo>
                  <a:lnTo>
                    <a:pt x="0" y="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1" name="Freeform 442"/>
            <p:cNvSpPr>
              <a:spLocks/>
            </p:cNvSpPr>
            <p:nvPr/>
          </p:nvSpPr>
          <p:spPr bwMode="auto">
            <a:xfrm>
              <a:off x="3400426" y="3303588"/>
              <a:ext cx="80963" cy="19050"/>
            </a:xfrm>
            <a:custGeom>
              <a:avLst/>
              <a:gdLst>
                <a:gd name="T0" fmla="*/ 51 w 51"/>
                <a:gd name="T1" fmla="*/ 0 h 12"/>
                <a:gd name="T2" fmla="*/ 0 w 51"/>
                <a:gd name="T3" fmla="*/ 5 h 12"/>
                <a:gd name="T4" fmla="*/ 0 w 51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12">
                  <a:moveTo>
                    <a:pt x="51" y="0"/>
                  </a:moveTo>
                  <a:lnTo>
                    <a:pt x="0" y="5"/>
                  </a:lnTo>
                  <a:lnTo>
                    <a:pt x="0" y="1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2" name="Freeform 443"/>
            <p:cNvSpPr>
              <a:spLocks/>
            </p:cNvSpPr>
            <p:nvPr/>
          </p:nvSpPr>
          <p:spPr bwMode="auto">
            <a:xfrm>
              <a:off x="3519488" y="3163888"/>
              <a:ext cx="217488" cy="117475"/>
            </a:xfrm>
            <a:custGeom>
              <a:avLst/>
              <a:gdLst>
                <a:gd name="T0" fmla="*/ 0 w 137"/>
                <a:gd name="T1" fmla="*/ 0 h 74"/>
                <a:gd name="T2" fmla="*/ 39 w 137"/>
                <a:gd name="T3" fmla="*/ 52 h 74"/>
                <a:gd name="T4" fmla="*/ 137 w 137"/>
                <a:gd name="T5" fmla="*/ 74 h 74"/>
                <a:gd name="T6" fmla="*/ 99 w 137"/>
                <a:gd name="T7" fmla="*/ 28 h 74"/>
                <a:gd name="T8" fmla="*/ 0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0" y="0"/>
                  </a:moveTo>
                  <a:lnTo>
                    <a:pt x="39" y="52"/>
                  </a:lnTo>
                  <a:lnTo>
                    <a:pt x="137" y="74"/>
                  </a:lnTo>
                  <a:lnTo>
                    <a:pt x="99" y="2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3" name="Freeform 444"/>
            <p:cNvSpPr>
              <a:spLocks/>
            </p:cNvSpPr>
            <p:nvPr/>
          </p:nvSpPr>
          <p:spPr bwMode="auto">
            <a:xfrm>
              <a:off x="3844926" y="1873250"/>
              <a:ext cx="152400" cy="279400"/>
            </a:xfrm>
            <a:custGeom>
              <a:avLst/>
              <a:gdLst>
                <a:gd name="T0" fmla="*/ 0 w 96"/>
                <a:gd name="T1" fmla="*/ 0 h 176"/>
                <a:gd name="T2" fmla="*/ 0 w 96"/>
                <a:gd name="T3" fmla="*/ 176 h 176"/>
                <a:gd name="T4" fmla="*/ 90 w 96"/>
                <a:gd name="T5" fmla="*/ 176 h 176"/>
                <a:gd name="T6" fmla="*/ 90 w 96"/>
                <a:gd name="T7" fmla="*/ 79 h 176"/>
                <a:gd name="T8" fmla="*/ 96 w 96"/>
                <a:gd name="T9" fmla="*/ 73 h 176"/>
                <a:gd name="T10" fmla="*/ 96 w 96"/>
                <a:gd name="T11" fmla="*/ 27 h 176"/>
                <a:gd name="T12" fmla="*/ 0 w 96"/>
                <a:gd name="T13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176">
                  <a:moveTo>
                    <a:pt x="0" y="0"/>
                  </a:moveTo>
                  <a:lnTo>
                    <a:pt x="0" y="176"/>
                  </a:lnTo>
                  <a:lnTo>
                    <a:pt x="90" y="176"/>
                  </a:lnTo>
                  <a:lnTo>
                    <a:pt x="90" y="79"/>
                  </a:lnTo>
                  <a:lnTo>
                    <a:pt x="96" y="73"/>
                  </a:lnTo>
                  <a:lnTo>
                    <a:pt x="96" y="2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4" name="Freeform 445"/>
            <p:cNvSpPr>
              <a:spLocks/>
            </p:cNvSpPr>
            <p:nvPr/>
          </p:nvSpPr>
          <p:spPr bwMode="auto">
            <a:xfrm>
              <a:off x="3678238" y="1873250"/>
              <a:ext cx="152400" cy="279400"/>
            </a:xfrm>
            <a:custGeom>
              <a:avLst/>
              <a:gdLst>
                <a:gd name="T0" fmla="*/ 96 w 96"/>
                <a:gd name="T1" fmla="*/ 0 h 176"/>
                <a:gd name="T2" fmla="*/ 0 w 96"/>
                <a:gd name="T3" fmla="*/ 28 h 176"/>
                <a:gd name="T4" fmla="*/ 0 w 96"/>
                <a:gd name="T5" fmla="*/ 73 h 176"/>
                <a:gd name="T6" fmla="*/ 6 w 96"/>
                <a:gd name="T7" fmla="*/ 79 h 176"/>
                <a:gd name="T8" fmla="*/ 6 w 96"/>
                <a:gd name="T9" fmla="*/ 176 h 176"/>
                <a:gd name="T10" fmla="*/ 96 w 96"/>
                <a:gd name="T11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176">
                  <a:moveTo>
                    <a:pt x="96" y="0"/>
                  </a:moveTo>
                  <a:lnTo>
                    <a:pt x="0" y="28"/>
                  </a:lnTo>
                  <a:lnTo>
                    <a:pt x="0" y="73"/>
                  </a:lnTo>
                  <a:lnTo>
                    <a:pt x="6" y="79"/>
                  </a:lnTo>
                  <a:lnTo>
                    <a:pt x="6" y="176"/>
                  </a:lnTo>
                  <a:lnTo>
                    <a:pt x="96" y="17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5" name="Line 446"/>
            <p:cNvSpPr>
              <a:spLocks noChangeShapeType="1"/>
            </p:cNvSpPr>
            <p:nvPr/>
          </p:nvSpPr>
          <p:spPr bwMode="auto">
            <a:xfrm flipV="1">
              <a:off x="3767138" y="1903413"/>
              <a:ext cx="0" cy="68263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6" name="Freeform 447"/>
            <p:cNvSpPr>
              <a:spLocks/>
            </p:cNvSpPr>
            <p:nvPr/>
          </p:nvSpPr>
          <p:spPr bwMode="auto">
            <a:xfrm>
              <a:off x="3771901" y="1970088"/>
              <a:ext cx="58738" cy="169863"/>
            </a:xfrm>
            <a:custGeom>
              <a:avLst/>
              <a:gdLst>
                <a:gd name="T0" fmla="*/ 0 w 37"/>
                <a:gd name="T1" fmla="*/ 107 h 107"/>
                <a:gd name="T2" fmla="*/ 0 w 37"/>
                <a:gd name="T3" fmla="*/ 6 h 107"/>
                <a:gd name="T4" fmla="*/ 37 w 37"/>
                <a:gd name="T5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107">
                  <a:moveTo>
                    <a:pt x="0" y="107"/>
                  </a:moveTo>
                  <a:lnTo>
                    <a:pt x="0" y="6"/>
                  </a:lnTo>
                  <a:lnTo>
                    <a:pt x="37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7" name="Freeform 448"/>
            <p:cNvSpPr>
              <a:spLocks/>
            </p:cNvSpPr>
            <p:nvPr/>
          </p:nvSpPr>
          <p:spPr bwMode="auto">
            <a:xfrm>
              <a:off x="3697288" y="1987550"/>
              <a:ext cx="31750" cy="152400"/>
            </a:xfrm>
            <a:custGeom>
              <a:avLst/>
              <a:gdLst>
                <a:gd name="T0" fmla="*/ 0 w 20"/>
                <a:gd name="T1" fmla="*/ 3 h 96"/>
                <a:gd name="T2" fmla="*/ 20 w 20"/>
                <a:gd name="T3" fmla="*/ 0 h 96"/>
                <a:gd name="T4" fmla="*/ 20 w 20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96">
                  <a:moveTo>
                    <a:pt x="0" y="3"/>
                  </a:moveTo>
                  <a:lnTo>
                    <a:pt x="20" y="0"/>
                  </a:lnTo>
                  <a:lnTo>
                    <a:pt x="20" y="9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8" name="Line 449"/>
            <p:cNvSpPr>
              <a:spLocks noChangeShapeType="1"/>
            </p:cNvSpPr>
            <p:nvPr/>
          </p:nvSpPr>
          <p:spPr bwMode="auto">
            <a:xfrm>
              <a:off x="3724276" y="1916113"/>
              <a:ext cx="0" cy="61913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9" name="Freeform 450"/>
            <p:cNvSpPr>
              <a:spLocks/>
            </p:cNvSpPr>
            <p:nvPr/>
          </p:nvSpPr>
          <p:spPr bwMode="auto">
            <a:xfrm>
              <a:off x="3884613" y="1849438"/>
              <a:ext cx="68263" cy="31750"/>
            </a:xfrm>
            <a:custGeom>
              <a:avLst/>
              <a:gdLst>
                <a:gd name="T0" fmla="*/ 0 w 43"/>
                <a:gd name="T1" fmla="*/ 14 h 20"/>
                <a:gd name="T2" fmla="*/ 0 w 43"/>
                <a:gd name="T3" fmla="*/ 14 h 20"/>
                <a:gd name="T4" fmla="*/ 30 w 43"/>
                <a:gd name="T5" fmla="*/ 0 h 20"/>
                <a:gd name="T6" fmla="*/ 30 w 43"/>
                <a:gd name="T7" fmla="*/ 0 h 20"/>
                <a:gd name="T8" fmla="*/ 35 w 43"/>
                <a:gd name="T9" fmla="*/ 0 h 20"/>
                <a:gd name="T10" fmla="*/ 38 w 43"/>
                <a:gd name="T11" fmla="*/ 0 h 20"/>
                <a:gd name="T12" fmla="*/ 41 w 43"/>
                <a:gd name="T13" fmla="*/ 3 h 20"/>
                <a:gd name="T14" fmla="*/ 43 w 43"/>
                <a:gd name="T15" fmla="*/ 6 h 20"/>
                <a:gd name="T16" fmla="*/ 43 w 43"/>
                <a:gd name="T17" fmla="*/ 6 h 20"/>
                <a:gd name="T18" fmla="*/ 43 w 43"/>
                <a:gd name="T19" fmla="*/ 9 h 20"/>
                <a:gd name="T20" fmla="*/ 40 w 43"/>
                <a:gd name="T21" fmla="*/ 12 h 20"/>
                <a:gd name="T22" fmla="*/ 34 w 43"/>
                <a:gd name="T23" fmla="*/ 16 h 20"/>
                <a:gd name="T24" fmla="*/ 23 w 43"/>
                <a:gd name="T2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0" y="14"/>
                  </a:moveTo>
                  <a:lnTo>
                    <a:pt x="0" y="14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5" y="0"/>
                  </a:lnTo>
                  <a:lnTo>
                    <a:pt x="38" y="0"/>
                  </a:lnTo>
                  <a:lnTo>
                    <a:pt x="41" y="3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9"/>
                  </a:lnTo>
                  <a:lnTo>
                    <a:pt x="40" y="12"/>
                  </a:lnTo>
                  <a:lnTo>
                    <a:pt x="34" y="16"/>
                  </a:lnTo>
                  <a:lnTo>
                    <a:pt x="23" y="2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0" name="Freeform 451"/>
            <p:cNvSpPr>
              <a:spLocks/>
            </p:cNvSpPr>
            <p:nvPr/>
          </p:nvSpPr>
          <p:spPr bwMode="auto">
            <a:xfrm>
              <a:off x="3729038" y="1849438"/>
              <a:ext cx="68263" cy="31750"/>
            </a:xfrm>
            <a:custGeom>
              <a:avLst/>
              <a:gdLst>
                <a:gd name="T0" fmla="*/ 20 w 43"/>
                <a:gd name="T1" fmla="*/ 20 h 20"/>
                <a:gd name="T2" fmla="*/ 20 w 43"/>
                <a:gd name="T3" fmla="*/ 20 h 20"/>
                <a:gd name="T4" fmla="*/ 9 w 43"/>
                <a:gd name="T5" fmla="*/ 16 h 20"/>
                <a:gd name="T6" fmla="*/ 3 w 43"/>
                <a:gd name="T7" fmla="*/ 12 h 20"/>
                <a:gd name="T8" fmla="*/ 1 w 43"/>
                <a:gd name="T9" fmla="*/ 9 h 20"/>
                <a:gd name="T10" fmla="*/ 0 w 43"/>
                <a:gd name="T11" fmla="*/ 6 h 20"/>
                <a:gd name="T12" fmla="*/ 0 w 43"/>
                <a:gd name="T13" fmla="*/ 6 h 20"/>
                <a:gd name="T14" fmla="*/ 2 w 43"/>
                <a:gd name="T15" fmla="*/ 3 h 20"/>
                <a:gd name="T16" fmla="*/ 5 w 43"/>
                <a:gd name="T17" fmla="*/ 0 h 20"/>
                <a:gd name="T18" fmla="*/ 9 w 43"/>
                <a:gd name="T19" fmla="*/ 0 h 20"/>
                <a:gd name="T20" fmla="*/ 13 w 43"/>
                <a:gd name="T21" fmla="*/ 0 h 20"/>
                <a:gd name="T22" fmla="*/ 13 w 43"/>
                <a:gd name="T23" fmla="*/ 0 h 20"/>
                <a:gd name="T24" fmla="*/ 43 w 43"/>
                <a:gd name="T25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20" y="20"/>
                  </a:moveTo>
                  <a:lnTo>
                    <a:pt x="20" y="20"/>
                  </a:lnTo>
                  <a:lnTo>
                    <a:pt x="9" y="16"/>
                  </a:lnTo>
                  <a:lnTo>
                    <a:pt x="3" y="12"/>
                  </a:lnTo>
                  <a:lnTo>
                    <a:pt x="1" y="9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3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43" y="1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1" name="Freeform 452"/>
            <p:cNvSpPr>
              <a:spLocks/>
            </p:cNvSpPr>
            <p:nvPr/>
          </p:nvSpPr>
          <p:spPr bwMode="auto">
            <a:xfrm>
              <a:off x="3713163" y="1811338"/>
              <a:ext cx="255588" cy="77788"/>
            </a:xfrm>
            <a:custGeom>
              <a:avLst/>
              <a:gdLst>
                <a:gd name="T0" fmla="*/ 146 w 161"/>
                <a:gd name="T1" fmla="*/ 49 h 49"/>
                <a:gd name="T2" fmla="*/ 146 w 161"/>
                <a:gd name="T3" fmla="*/ 49 h 49"/>
                <a:gd name="T4" fmla="*/ 154 w 161"/>
                <a:gd name="T5" fmla="*/ 45 h 49"/>
                <a:gd name="T6" fmla="*/ 154 w 161"/>
                <a:gd name="T7" fmla="*/ 45 h 49"/>
                <a:gd name="T8" fmla="*/ 157 w 161"/>
                <a:gd name="T9" fmla="*/ 43 h 49"/>
                <a:gd name="T10" fmla="*/ 159 w 161"/>
                <a:gd name="T11" fmla="*/ 41 h 49"/>
                <a:gd name="T12" fmla="*/ 160 w 161"/>
                <a:gd name="T13" fmla="*/ 39 h 49"/>
                <a:gd name="T14" fmla="*/ 161 w 161"/>
                <a:gd name="T15" fmla="*/ 36 h 49"/>
                <a:gd name="T16" fmla="*/ 161 w 161"/>
                <a:gd name="T17" fmla="*/ 30 h 49"/>
                <a:gd name="T18" fmla="*/ 159 w 161"/>
                <a:gd name="T19" fmla="*/ 22 h 49"/>
                <a:gd name="T20" fmla="*/ 159 w 161"/>
                <a:gd name="T21" fmla="*/ 22 h 49"/>
                <a:gd name="T22" fmla="*/ 155 w 161"/>
                <a:gd name="T23" fmla="*/ 13 h 49"/>
                <a:gd name="T24" fmla="*/ 151 w 161"/>
                <a:gd name="T25" fmla="*/ 9 h 49"/>
                <a:gd name="T26" fmla="*/ 148 w 161"/>
                <a:gd name="T27" fmla="*/ 5 h 49"/>
                <a:gd name="T28" fmla="*/ 144 w 161"/>
                <a:gd name="T29" fmla="*/ 2 h 49"/>
                <a:gd name="T30" fmla="*/ 140 w 161"/>
                <a:gd name="T31" fmla="*/ 0 h 49"/>
                <a:gd name="T32" fmla="*/ 135 w 161"/>
                <a:gd name="T33" fmla="*/ 0 h 49"/>
                <a:gd name="T34" fmla="*/ 130 w 161"/>
                <a:gd name="T35" fmla="*/ 1 h 49"/>
                <a:gd name="T36" fmla="*/ 95 w 161"/>
                <a:gd name="T37" fmla="*/ 22 h 49"/>
                <a:gd name="T38" fmla="*/ 95 w 161"/>
                <a:gd name="T39" fmla="*/ 22 h 49"/>
                <a:gd name="T40" fmla="*/ 95 w 161"/>
                <a:gd name="T41" fmla="*/ 22 h 49"/>
                <a:gd name="T42" fmla="*/ 95 w 161"/>
                <a:gd name="T43" fmla="*/ 22 h 49"/>
                <a:gd name="T44" fmla="*/ 95 w 161"/>
                <a:gd name="T45" fmla="*/ 24 h 49"/>
                <a:gd name="T46" fmla="*/ 94 w 161"/>
                <a:gd name="T47" fmla="*/ 26 h 49"/>
                <a:gd name="T48" fmla="*/ 94 w 161"/>
                <a:gd name="T49" fmla="*/ 26 h 49"/>
                <a:gd name="T50" fmla="*/ 93 w 161"/>
                <a:gd name="T51" fmla="*/ 24 h 49"/>
                <a:gd name="T52" fmla="*/ 93 w 161"/>
                <a:gd name="T53" fmla="*/ 24 h 49"/>
                <a:gd name="T54" fmla="*/ 91 w 161"/>
                <a:gd name="T55" fmla="*/ 21 h 49"/>
                <a:gd name="T56" fmla="*/ 88 w 161"/>
                <a:gd name="T57" fmla="*/ 19 h 49"/>
                <a:gd name="T58" fmla="*/ 85 w 161"/>
                <a:gd name="T59" fmla="*/ 17 h 49"/>
                <a:gd name="T60" fmla="*/ 80 w 161"/>
                <a:gd name="T61" fmla="*/ 16 h 49"/>
                <a:gd name="T62" fmla="*/ 80 w 161"/>
                <a:gd name="T63" fmla="*/ 16 h 49"/>
                <a:gd name="T64" fmla="*/ 76 w 161"/>
                <a:gd name="T65" fmla="*/ 17 h 49"/>
                <a:gd name="T66" fmla="*/ 73 w 161"/>
                <a:gd name="T67" fmla="*/ 19 h 49"/>
                <a:gd name="T68" fmla="*/ 70 w 161"/>
                <a:gd name="T69" fmla="*/ 21 h 49"/>
                <a:gd name="T70" fmla="*/ 69 w 161"/>
                <a:gd name="T71" fmla="*/ 24 h 49"/>
                <a:gd name="T72" fmla="*/ 69 w 161"/>
                <a:gd name="T73" fmla="*/ 24 h 49"/>
                <a:gd name="T74" fmla="*/ 67 w 161"/>
                <a:gd name="T75" fmla="*/ 26 h 49"/>
                <a:gd name="T76" fmla="*/ 67 w 161"/>
                <a:gd name="T77" fmla="*/ 26 h 49"/>
                <a:gd name="T78" fmla="*/ 66 w 161"/>
                <a:gd name="T79" fmla="*/ 24 h 49"/>
                <a:gd name="T80" fmla="*/ 66 w 161"/>
                <a:gd name="T81" fmla="*/ 22 h 49"/>
                <a:gd name="T82" fmla="*/ 66 w 161"/>
                <a:gd name="T83" fmla="*/ 22 h 49"/>
                <a:gd name="T84" fmla="*/ 66 w 161"/>
                <a:gd name="T85" fmla="*/ 22 h 49"/>
                <a:gd name="T86" fmla="*/ 31 w 161"/>
                <a:gd name="T87" fmla="*/ 1 h 49"/>
                <a:gd name="T88" fmla="*/ 31 w 161"/>
                <a:gd name="T89" fmla="*/ 1 h 49"/>
                <a:gd name="T90" fmla="*/ 26 w 161"/>
                <a:gd name="T91" fmla="*/ 0 h 49"/>
                <a:gd name="T92" fmla="*/ 21 w 161"/>
                <a:gd name="T93" fmla="*/ 0 h 49"/>
                <a:gd name="T94" fmla="*/ 17 w 161"/>
                <a:gd name="T95" fmla="*/ 2 h 49"/>
                <a:gd name="T96" fmla="*/ 13 w 161"/>
                <a:gd name="T97" fmla="*/ 5 h 49"/>
                <a:gd name="T98" fmla="*/ 10 w 161"/>
                <a:gd name="T99" fmla="*/ 9 h 49"/>
                <a:gd name="T100" fmla="*/ 6 w 161"/>
                <a:gd name="T101" fmla="*/ 13 h 49"/>
                <a:gd name="T102" fmla="*/ 2 w 161"/>
                <a:gd name="T103" fmla="*/ 22 h 49"/>
                <a:gd name="T104" fmla="*/ 2 w 161"/>
                <a:gd name="T105" fmla="*/ 22 h 49"/>
                <a:gd name="T106" fmla="*/ 0 w 161"/>
                <a:gd name="T107" fmla="*/ 30 h 49"/>
                <a:gd name="T108" fmla="*/ 0 w 161"/>
                <a:gd name="T109" fmla="*/ 36 h 49"/>
                <a:gd name="T110" fmla="*/ 1 w 161"/>
                <a:gd name="T111" fmla="*/ 39 h 49"/>
                <a:gd name="T112" fmla="*/ 2 w 161"/>
                <a:gd name="T113" fmla="*/ 41 h 49"/>
                <a:gd name="T114" fmla="*/ 5 w 161"/>
                <a:gd name="T115" fmla="*/ 43 h 49"/>
                <a:gd name="T116" fmla="*/ 7 w 161"/>
                <a:gd name="T117" fmla="*/ 45 h 49"/>
                <a:gd name="T118" fmla="*/ 7 w 161"/>
                <a:gd name="T119" fmla="*/ 45 h 49"/>
                <a:gd name="T120" fmla="*/ 15 w 161"/>
                <a:gd name="T12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1" h="49">
                  <a:moveTo>
                    <a:pt x="146" y="49"/>
                  </a:moveTo>
                  <a:lnTo>
                    <a:pt x="146" y="49"/>
                  </a:lnTo>
                  <a:lnTo>
                    <a:pt x="154" y="45"/>
                  </a:lnTo>
                  <a:lnTo>
                    <a:pt x="154" y="45"/>
                  </a:lnTo>
                  <a:lnTo>
                    <a:pt x="157" y="43"/>
                  </a:lnTo>
                  <a:lnTo>
                    <a:pt x="159" y="41"/>
                  </a:lnTo>
                  <a:lnTo>
                    <a:pt x="160" y="39"/>
                  </a:lnTo>
                  <a:lnTo>
                    <a:pt x="161" y="36"/>
                  </a:lnTo>
                  <a:lnTo>
                    <a:pt x="161" y="30"/>
                  </a:lnTo>
                  <a:lnTo>
                    <a:pt x="159" y="22"/>
                  </a:lnTo>
                  <a:lnTo>
                    <a:pt x="159" y="22"/>
                  </a:lnTo>
                  <a:lnTo>
                    <a:pt x="155" y="13"/>
                  </a:lnTo>
                  <a:lnTo>
                    <a:pt x="151" y="9"/>
                  </a:lnTo>
                  <a:lnTo>
                    <a:pt x="148" y="5"/>
                  </a:lnTo>
                  <a:lnTo>
                    <a:pt x="144" y="2"/>
                  </a:lnTo>
                  <a:lnTo>
                    <a:pt x="140" y="0"/>
                  </a:lnTo>
                  <a:lnTo>
                    <a:pt x="135" y="0"/>
                  </a:lnTo>
                  <a:lnTo>
                    <a:pt x="130" y="1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4"/>
                  </a:lnTo>
                  <a:lnTo>
                    <a:pt x="94" y="26"/>
                  </a:lnTo>
                  <a:lnTo>
                    <a:pt x="94" y="26"/>
                  </a:lnTo>
                  <a:lnTo>
                    <a:pt x="93" y="24"/>
                  </a:lnTo>
                  <a:lnTo>
                    <a:pt x="93" y="24"/>
                  </a:lnTo>
                  <a:lnTo>
                    <a:pt x="91" y="21"/>
                  </a:lnTo>
                  <a:lnTo>
                    <a:pt x="88" y="19"/>
                  </a:lnTo>
                  <a:lnTo>
                    <a:pt x="85" y="17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76" y="17"/>
                  </a:lnTo>
                  <a:lnTo>
                    <a:pt x="73" y="19"/>
                  </a:lnTo>
                  <a:lnTo>
                    <a:pt x="70" y="21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67" y="26"/>
                  </a:lnTo>
                  <a:lnTo>
                    <a:pt x="67" y="26"/>
                  </a:lnTo>
                  <a:lnTo>
                    <a:pt x="66" y="24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7" y="2"/>
                  </a:lnTo>
                  <a:lnTo>
                    <a:pt x="13" y="5"/>
                  </a:lnTo>
                  <a:lnTo>
                    <a:pt x="10" y="9"/>
                  </a:lnTo>
                  <a:lnTo>
                    <a:pt x="6" y="13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1" y="39"/>
                  </a:lnTo>
                  <a:lnTo>
                    <a:pt x="2" y="41"/>
                  </a:lnTo>
                  <a:lnTo>
                    <a:pt x="5" y="43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15" y="4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2" name="Freeform 453"/>
            <p:cNvSpPr>
              <a:spLocks/>
            </p:cNvSpPr>
            <p:nvPr/>
          </p:nvSpPr>
          <p:spPr bwMode="auto">
            <a:xfrm>
              <a:off x="3895726" y="3094038"/>
              <a:ext cx="79375" cy="161925"/>
            </a:xfrm>
            <a:custGeom>
              <a:avLst/>
              <a:gdLst>
                <a:gd name="T0" fmla="*/ 27 w 50"/>
                <a:gd name="T1" fmla="*/ 0 h 102"/>
                <a:gd name="T2" fmla="*/ 1 w 50"/>
                <a:gd name="T3" fmla="*/ 77 h 102"/>
                <a:gd name="T4" fmla="*/ 1 w 50"/>
                <a:gd name="T5" fmla="*/ 77 h 102"/>
                <a:gd name="T6" fmla="*/ 0 w 50"/>
                <a:gd name="T7" fmla="*/ 80 h 102"/>
                <a:gd name="T8" fmla="*/ 0 w 50"/>
                <a:gd name="T9" fmla="*/ 85 h 102"/>
                <a:gd name="T10" fmla="*/ 1 w 50"/>
                <a:gd name="T11" fmla="*/ 88 h 102"/>
                <a:gd name="T12" fmla="*/ 3 w 50"/>
                <a:gd name="T13" fmla="*/ 92 h 102"/>
                <a:gd name="T14" fmla="*/ 5 w 50"/>
                <a:gd name="T15" fmla="*/ 95 h 102"/>
                <a:gd name="T16" fmla="*/ 8 w 50"/>
                <a:gd name="T17" fmla="*/ 97 h 102"/>
                <a:gd name="T18" fmla="*/ 11 w 50"/>
                <a:gd name="T19" fmla="*/ 99 h 102"/>
                <a:gd name="T20" fmla="*/ 14 w 50"/>
                <a:gd name="T21" fmla="*/ 101 h 102"/>
                <a:gd name="T22" fmla="*/ 14 w 50"/>
                <a:gd name="T23" fmla="*/ 101 h 102"/>
                <a:gd name="T24" fmla="*/ 20 w 50"/>
                <a:gd name="T25" fmla="*/ 102 h 102"/>
                <a:gd name="T26" fmla="*/ 20 w 50"/>
                <a:gd name="T27" fmla="*/ 102 h 102"/>
                <a:gd name="T28" fmla="*/ 25 w 50"/>
                <a:gd name="T29" fmla="*/ 101 h 102"/>
                <a:gd name="T30" fmla="*/ 30 w 50"/>
                <a:gd name="T31" fmla="*/ 98 h 102"/>
                <a:gd name="T32" fmla="*/ 35 w 50"/>
                <a:gd name="T33" fmla="*/ 94 h 102"/>
                <a:gd name="T34" fmla="*/ 37 w 50"/>
                <a:gd name="T35" fmla="*/ 89 h 102"/>
                <a:gd name="T36" fmla="*/ 50 w 50"/>
                <a:gd name="T37" fmla="*/ 53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102">
                  <a:moveTo>
                    <a:pt x="27" y="0"/>
                  </a:moveTo>
                  <a:lnTo>
                    <a:pt x="1" y="77"/>
                  </a:lnTo>
                  <a:lnTo>
                    <a:pt x="1" y="77"/>
                  </a:lnTo>
                  <a:lnTo>
                    <a:pt x="0" y="80"/>
                  </a:lnTo>
                  <a:lnTo>
                    <a:pt x="0" y="85"/>
                  </a:lnTo>
                  <a:lnTo>
                    <a:pt x="1" y="88"/>
                  </a:lnTo>
                  <a:lnTo>
                    <a:pt x="3" y="92"/>
                  </a:lnTo>
                  <a:lnTo>
                    <a:pt x="5" y="95"/>
                  </a:lnTo>
                  <a:lnTo>
                    <a:pt x="8" y="97"/>
                  </a:lnTo>
                  <a:lnTo>
                    <a:pt x="11" y="99"/>
                  </a:lnTo>
                  <a:lnTo>
                    <a:pt x="14" y="101"/>
                  </a:lnTo>
                  <a:lnTo>
                    <a:pt x="14" y="101"/>
                  </a:lnTo>
                  <a:lnTo>
                    <a:pt x="20" y="102"/>
                  </a:lnTo>
                  <a:lnTo>
                    <a:pt x="20" y="102"/>
                  </a:lnTo>
                  <a:lnTo>
                    <a:pt x="25" y="101"/>
                  </a:lnTo>
                  <a:lnTo>
                    <a:pt x="30" y="98"/>
                  </a:lnTo>
                  <a:lnTo>
                    <a:pt x="35" y="94"/>
                  </a:lnTo>
                  <a:lnTo>
                    <a:pt x="37" y="89"/>
                  </a:lnTo>
                  <a:lnTo>
                    <a:pt x="50" y="5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3" name="Freeform 454"/>
            <p:cNvSpPr>
              <a:spLocks/>
            </p:cNvSpPr>
            <p:nvPr/>
          </p:nvSpPr>
          <p:spPr bwMode="auto">
            <a:xfrm>
              <a:off x="4102101" y="3036888"/>
              <a:ext cx="19050" cy="215900"/>
            </a:xfrm>
            <a:custGeom>
              <a:avLst/>
              <a:gdLst>
                <a:gd name="T0" fmla="*/ 0 w 12"/>
                <a:gd name="T1" fmla="*/ 1 h 136"/>
                <a:gd name="T2" fmla="*/ 0 w 12"/>
                <a:gd name="T3" fmla="*/ 130 h 136"/>
                <a:gd name="T4" fmla="*/ 0 w 12"/>
                <a:gd name="T5" fmla="*/ 130 h 136"/>
                <a:gd name="T6" fmla="*/ 1 w 12"/>
                <a:gd name="T7" fmla="*/ 133 h 136"/>
                <a:gd name="T8" fmla="*/ 2 w 12"/>
                <a:gd name="T9" fmla="*/ 135 h 136"/>
                <a:gd name="T10" fmla="*/ 4 w 12"/>
                <a:gd name="T11" fmla="*/ 136 h 136"/>
                <a:gd name="T12" fmla="*/ 6 w 12"/>
                <a:gd name="T13" fmla="*/ 136 h 136"/>
                <a:gd name="T14" fmla="*/ 6 w 12"/>
                <a:gd name="T15" fmla="*/ 136 h 136"/>
                <a:gd name="T16" fmla="*/ 9 w 12"/>
                <a:gd name="T17" fmla="*/ 136 h 136"/>
                <a:gd name="T18" fmla="*/ 11 w 12"/>
                <a:gd name="T19" fmla="*/ 135 h 136"/>
                <a:gd name="T20" fmla="*/ 12 w 12"/>
                <a:gd name="T21" fmla="*/ 133 h 136"/>
                <a:gd name="T22" fmla="*/ 12 w 12"/>
                <a:gd name="T23" fmla="*/ 130 h 136"/>
                <a:gd name="T24" fmla="*/ 12 w 12"/>
                <a:gd name="T2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6">
                  <a:moveTo>
                    <a:pt x="0" y="1"/>
                  </a:moveTo>
                  <a:lnTo>
                    <a:pt x="0" y="130"/>
                  </a:lnTo>
                  <a:lnTo>
                    <a:pt x="0" y="130"/>
                  </a:lnTo>
                  <a:lnTo>
                    <a:pt x="1" y="133"/>
                  </a:lnTo>
                  <a:lnTo>
                    <a:pt x="2" y="135"/>
                  </a:lnTo>
                  <a:lnTo>
                    <a:pt x="4" y="136"/>
                  </a:lnTo>
                  <a:lnTo>
                    <a:pt x="6" y="136"/>
                  </a:lnTo>
                  <a:lnTo>
                    <a:pt x="6" y="136"/>
                  </a:lnTo>
                  <a:lnTo>
                    <a:pt x="9" y="136"/>
                  </a:lnTo>
                  <a:lnTo>
                    <a:pt x="11" y="135"/>
                  </a:lnTo>
                  <a:lnTo>
                    <a:pt x="12" y="133"/>
                  </a:lnTo>
                  <a:lnTo>
                    <a:pt x="12" y="130"/>
                  </a:lnTo>
                  <a:lnTo>
                    <a:pt x="12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4" name="Freeform 455"/>
            <p:cNvSpPr>
              <a:spLocks/>
            </p:cNvSpPr>
            <p:nvPr/>
          </p:nvSpPr>
          <p:spPr bwMode="auto">
            <a:xfrm>
              <a:off x="4102101" y="2925763"/>
              <a:ext cx="19050" cy="34925"/>
            </a:xfrm>
            <a:custGeom>
              <a:avLst/>
              <a:gdLst>
                <a:gd name="T0" fmla="*/ 12 w 12"/>
                <a:gd name="T1" fmla="*/ 22 h 22"/>
                <a:gd name="T2" fmla="*/ 12 w 12"/>
                <a:gd name="T3" fmla="*/ 6 h 22"/>
                <a:gd name="T4" fmla="*/ 12 w 12"/>
                <a:gd name="T5" fmla="*/ 6 h 22"/>
                <a:gd name="T6" fmla="*/ 12 w 12"/>
                <a:gd name="T7" fmla="*/ 3 h 22"/>
                <a:gd name="T8" fmla="*/ 11 w 12"/>
                <a:gd name="T9" fmla="*/ 1 h 22"/>
                <a:gd name="T10" fmla="*/ 9 w 12"/>
                <a:gd name="T11" fmla="*/ 0 h 22"/>
                <a:gd name="T12" fmla="*/ 6 w 12"/>
                <a:gd name="T13" fmla="*/ 0 h 22"/>
                <a:gd name="T14" fmla="*/ 6 w 12"/>
                <a:gd name="T15" fmla="*/ 0 h 22"/>
                <a:gd name="T16" fmla="*/ 4 w 12"/>
                <a:gd name="T17" fmla="*/ 0 h 22"/>
                <a:gd name="T18" fmla="*/ 2 w 12"/>
                <a:gd name="T19" fmla="*/ 1 h 22"/>
                <a:gd name="T20" fmla="*/ 1 w 12"/>
                <a:gd name="T21" fmla="*/ 3 h 22"/>
                <a:gd name="T22" fmla="*/ 0 w 12"/>
                <a:gd name="T23" fmla="*/ 6 h 22"/>
                <a:gd name="T24" fmla="*/ 0 w 12"/>
                <a:gd name="T25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22">
                  <a:moveTo>
                    <a:pt x="12" y="22"/>
                  </a:moveTo>
                  <a:lnTo>
                    <a:pt x="12" y="6"/>
                  </a:lnTo>
                  <a:lnTo>
                    <a:pt x="12" y="6"/>
                  </a:lnTo>
                  <a:lnTo>
                    <a:pt x="12" y="3"/>
                  </a:lnTo>
                  <a:lnTo>
                    <a:pt x="11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2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5" name="Freeform 456"/>
            <p:cNvSpPr>
              <a:spLocks/>
            </p:cNvSpPr>
            <p:nvPr/>
          </p:nvSpPr>
          <p:spPr bwMode="auto">
            <a:xfrm>
              <a:off x="3941763" y="2890838"/>
              <a:ext cx="192088" cy="365125"/>
            </a:xfrm>
            <a:custGeom>
              <a:avLst/>
              <a:gdLst>
                <a:gd name="T0" fmla="*/ 107 w 121"/>
                <a:gd name="T1" fmla="*/ 54 h 230"/>
                <a:gd name="T2" fmla="*/ 79 w 121"/>
                <a:gd name="T3" fmla="*/ 54 h 230"/>
                <a:gd name="T4" fmla="*/ 60 w 121"/>
                <a:gd name="T5" fmla="*/ 15 h 230"/>
                <a:gd name="T6" fmla="*/ 60 w 121"/>
                <a:gd name="T7" fmla="*/ 15 h 230"/>
                <a:gd name="T8" fmla="*/ 58 w 121"/>
                <a:gd name="T9" fmla="*/ 12 h 230"/>
                <a:gd name="T10" fmla="*/ 55 w 121"/>
                <a:gd name="T11" fmla="*/ 9 h 230"/>
                <a:gd name="T12" fmla="*/ 48 w 121"/>
                <a:gd name="T13" fmla="*/ 4 h 230"/>
                <a:gd name="T14" fmla="*/ 38 w 121"/>
                <a:gd name="T15" fmla="*/ 1 h 230"/>
                <a:gd name="T16" fmla="*/ 34 w 121"/>
                <a:gd name="T17" fmla="*/ 0 h 230"/>
                <a:gd name="T18" fmla="*/ 29 w 121"/>
                <a:gd name="T19" fmla="*/ 0 h 230"/>
                <a:gd name="T20" fmla="*/ 29 w 121"/>
                <a:gd name="T21" fmla="*/ 0 h 230"/>
                <a:gd name="T22" fmla="*/ 22 w 121"/>
                <a:gd name="T23" fmla="*/ 1 h 230"/>
                <a:gd name="T24" fmla="*/ 16 w 121"/>
                <a:gd name="T25" fmla="*/ 3 h 230"/>
                <a:gd name="T26" fmla="*/ 11 w 121"/>
                <a:gd name="T27" fmla="*/ 5 h 230"/>
                <a:gd name="T28" fmla="*/ 6 w 121"/>
                <a:gd name="T29" fmla="*/ 8 h 230"/>
                <a:gd name="T30" fmla="*/ 3 w 121"/>
                <a:gd name="T31" fmla="*/ 12 h 230"/>
                <a:gd name="T32" fmla="*/ 2 w 121"/>
                <a:gd name="T33" fmla="*/ 16 h 230"/>
                <a:gd name="T34" fmla="*/ 1 w 121"/>
                <a:gd name="T35" fmla="*/ 19 h 230"/>
                <a:gd name="T36" fmla="*/ 0 w 121"/>
                <a:gd name="T37" fmla="*/ 23 h 230"/>
                <a:gd name="T38" fmla="*/ 0 w 121"/>
                <a:gd name="T39" fmla="*/ 106 h 230"/>
                <a:gd name="T40" fmla="*/ 50 w 121"/>
                <a:gd name="T41" fmla="*/ 219 h 230"/>
                <a:gd name="T42" fmla="*/ 50 w 121"/>
                <a:gd name="T43" fmla="*/ 219 h 230"/>
                <a:gd name="T44" fmla="*/ 53 w 121"/>
                <a:gd name="T45" fmla="*/ 223 h 230"/>
                <a:gd name="T46" fmla="*/ 57 w 121"/>
                <a:gd name="T47" fmla="*/ 227 h 230"/>
                <a:gd name="T48" fmla="*/ 62 w 121"/>
                <a:gd name="T49" fmla="*/ 229 h 230"/>
                <a:gd name="T50" fmla="*/ 67 w 121"/>
                <a:gd name="T51" fmla="*/ 230 h 230"/>
                <a:gd name="T52" fmla="*/ 67 w 121"/>
                <a:gd name="T53" fmla="*/ 230 h 230"/>
                <a:gd name="T54" fmla="*/ 71 w 121"/>
                <a:gd name="T55" fmla="*/ 229 h 230"/>
                <a:gd name="T56" fmla="*/ 74 w 121"/>
                <a:gd name="T57" fmla="*/ 228 h 230"/>
                <a:gd name="T58" fmla="*/ 74 w 121"/>
                <a:gd name="T59" fmla="*/ 228 h 230"/>
                <a:gd name="T60" fmla="*/ 77 w 121"/>
                <a:gd name="T61" fmla="*/ 226 h 230"/>
                <a:gd name="T62" fmla="*/ 80 w 121"/>
                <a:gd name="T63" fmla="*/ 224 h 230"/>
                <a:gd name="T64" fmla="*/ 83 w 121"/>
                <a:gd name="T65" fmla="*/ 221 h 230"/>
                <a:gd name="T66" fmla="*/ 85 w 121"/>
                <a:gd name="T67" fmla="*/ 218 h 230"/>
                <a:gd name="T68" fmla="*/ 86 w 121"/>
                <a:gd name="T69" fmla="*/ 215 h 230"/>
                <a:gd name="T70" fmla="*/ 86 w 121"/>
                <a:gd name="T71" fmla="*/ 210 h 230"/>
                <a:gd name="T72" fmla="*/ 86 w 121"/>
                <a:gd name="T73" fmla="*/ 207 h 230"/>
                <a:gd name="T74" fmla="*/ 85 w 121"/>
                <a:gd name="T75" fmla="*/ 203 h 230"/>
                <a:gd name="T76" fmla="*/ 52 w 121"/>
                <a:gd name="T77" fmla="*/ 129 h 230"/>
                <a:gd name="T78" fmla="*/ 52 w 121"/>
                <a:gd name="T79" fmla="*/ 62 h 230"/>
                <a:gd name="T80" fmla="*/ 63 w 121"/>
                <a:gd name="T81" fmla="*/ 82 h 230"/>
                <a:gd name="T82" fmla="*/ 107 w 121"/>
                <a:gd name="T83" fmla="*/ 82 h 230"/>
                <a:gd name="T84" fmla="*/ 107 w 121"/>
                <a:gd name="T85" fmla="*/ 82 h 230"/>
                <a:gd name="T86" fmla="*/ 112 w 121"/>
                <a:gd name="T87" fmla="*/ 81 h 230"/>
                <a:gd name="T88" fmla="*/ 116 w 121"/>
                <a:gd name="T89" fmla="*/ 78 h 230"/>
                <a:gd name="T90" fmla="*/ 120 w 121"/>
                <a:gd name="T91" fmla="*/ 74 h 230"/>
                <a:gd name="T92" fmla="*/ 121 w 121"/>
                <a:gd name="T93" fmla="*/ 69 h 230"/>
                <a:gd name="T94" fmla="*/ 121 w 121"/>
                <a:gd name="T95" fmla="*/ 69 h 230"/>
                <a:gd name="T96" fmla="*/ 120 w 121"/>
                <a:gd name="T97" fmla="*/ 62 h 230"/>
                <a:gd name="T98" fmla="*/ 116 w 121"/>
                <a:gd name="T99" fmla="*/ 58 h 230"/>
                <a:gd name="T100" fmla="*/ 112 w 121"/>
                <a:gd name="T101" fmla="*/ 55 h 230"/>
                <a:gd name="T102" fmla="*/ 107 w 121"/>
                <a:gd name="T103" fmla="*/ 54 h 230"/>
                <a:gd name="T104" fmla="*/ 107 w 121"/>
                <a:gd name="T105" fmla="*/ 5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1" h="230">
                  <a:moveTo>
                    <a:pt x="107" y="54"/>
                  </a:moveTo>
                  <a:lnTo>
                    <a:pt x="79" y="54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58" y="12"/>
                  </a:lnTo>
                  <a:lnTo>
                    <a:pt x="55" y="9"/>
                  </a:lnTo>
                  <a:lnTo>
                    <a:pt x="48" y="4"/>
                  </a:lnTo>
                  <a:lnTo>
                    <a:pt x="38" y="1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2" y="1"/>
                  </a:lnTo>
                  <a:lnTo>
                    <a:pt x="16" y="3"/>
                  </a:lnTo>
                  <a:lnTo>
                    <a:pt x="11" y="5"/>
                  </a:lnTo>
                  <a:lnTo>
                    <a:pt x="6" y="8"/>
                  </a:lnTo>
                  <a:lnTo>
                    <a:pt x="3" y="12"/>
                  </a:lnTo>
                  <a:lnTo>
                    <a:pt x="2" y="16"/>
                  </a:lnTo>
                  <a:lnTo>
                    <a:pt x="1" y="19"/>
                  </a:lnTo>
                  <a:lnTo>
                    <a:pt x="0" y="23"/>
                  </a:lnTo>
                  <a:lnTo>
                    <a:pt x="0" y="106"/>
                  </a:lnTo>
                  <a:lnTo>
                    <a:pt x="50" y="219"/>
                  </a:lnTo>
                  <a:lnTo>
                    <a:pt x="50" y="219"/>
                  </a:lnTo>
                  <a:lnTo>
                    <a:pt x="53" y="223"/>
                  </a:lnTo>
                  <a:lnTo>
                    <a:pt x="57" y="227"/>
                  </a:lnTo>
                  <a:lnTo>
                    <a:pt x="62" y="229"/>
                  </a:lnTo>
                  <a:lnTo>
                    <a:pt x="67" y="230"/>
                  </a:lnTo>
                  <a:lnTo>
                    <a:pt x="67" y="230"/>
                  </a:lnTo>
                  <a:lnTo>
                    <a:pt x="71" y="229"/>
                  </a:lnTo>
                  <a:lnTo>
                    <a:pt x="74" y="228"/>
                  </a:lnTo>
                  <a:lnTo>
                    <a:pt x="74" y="228"/>
                  </a:lnTo>
                  <a:lnTo>
                    <a:pt x="77" y="226"/>
                  </a:lnTo>
                  <a:lnTo>
                    <a:pt x="80" y="224"/>
                  </a:lnTo>
                  <a:lnTo>
                    <a:pt x="83" y="221"/>
                  </a:lnTo>
                  <a:lnTo>
                    <a:pt x="85" y="218"/>
                  </a:lnTo>
                  <a:lnTo>
                    <a:pt x="86" y="215"/>
                  </a:lnTo>
                  <a:lnTo>
                    <a:pt x="86" y="210"/>
                  </a:lnTo>
                  <a:lnTo>
                    <a:pt x="86" y="207"/>
                  </a:lnTo>
                  <a:lnTo>
                    <a:pt x="85" y="203"/>
                  </a:lnTo>
                  <a:lnTo>
                    <a:pt x="52" y="129"/>
                  </a:lnTo>
                  <a:lnTo>
                    <a:pt x="52" y="62"/>
                  </a:lnTo>
                  <a:lnTo>
                    <a:pt x="63" y="82"/>
                  </a:lnTo>
                  <a:lnTo>
                    <a:pt x="107" y="82"/>
                  </a:lnTo>
                  <a:lnTo>
                    <a:pt x="107" y="82"/>
                  </a:lnTo>
                  <a:lnTo>
                    <a:pt x="112" y="81"/>
                  </a:lnTo>
                  <a:lnTo>
                    <a:pt x="116" y="78"/>
                  </a:lnTo>
                  <a:lnTo>
                    <a:pt x="120" y="74"/>
                  </a:lnTo>
                  <a:lnTo>
                    <a:pt x="121" y="69"/>
                  </a:lnTo>
                  <a:lnTo>
                    <a:pt x="121" y="69"/>
                  </a:lnTo>
                  <a:lnTo>
                    <a:pt x="120" y="62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7" y="54"/>
                  </a:lnTo>
                  <a:lnTo>
                    <a:pt x="107" y="54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6" name="Freeform 457"/>
            <p:cNvSpPr>
              <a:spLocks/>
            </p:cNvSpPr>
            <p:nvPr/>
          </p:nvSpPr>
          <p:spPr bwMode="auto">
            <a:xfrm>
              <a:off x="3938588" y="2762250"/>
              <a:ext cx="109538" cy="111125"/>
            </a:xfrm>
            <a:custGeom>
              <a:avLst/>
              <a:gdLst>
                <a:gd name="T0" fmla="*/ 0 w 69"/>
                <a:gd name="T1" fmla="*/ 35 h 70"/>
                <a:gd name="T2" fmla="*/ 0 w 69"/>
                <a:gd name="T3" fmla="*/ 35 h 70"/>
                <a:gd name="T4" fmla="*/ 0 w 69"/>
                <a:gd name="T5" fmla="*/ 28 h 70"/>
                <a:gd name="T6" fmla="*/ 2 w 69"/>
                <a:gd name="T7" fmla="*/ 22 h 70"/>
                <a:gd name="T8" fmla="*/ 5 w 69"/>
                <a:gd name="T9" fmla="*/ 16 h 70"/>
                <a:gd name="T10" fmla="*/ 10 w 69"/>
                <a:gd name="T11" fmla="*/ 11 h 70"/>
                <a:gd name="T12" fmla="*/ 16 w 69"/>
                <a:gd name="T13" fmla="*/ 7 h 70"/>
                <a:gd name="T14" fmla="*/ 21 w 69"/>
                <a:gd name="T15" fmla="*/ 3 h 70"/>
                <a:gd name="T16" fmla="*/ 28 w 69"/>
                <a:gd name="T17" fmla="*/ 1 h 70"/>
                <a:gd name="T18" fmla="*/ 35 w 69"/>
                <a:gd name="T19" fmla="*/ 0 h 70"/>
                <a:gd name="T20" fmla="*/ 35 w 69"/>
                <a:gd name="T21" fmla="*/ 0 h 70"/>
                <a:gd name="T22" fmla="*/ 41 w 69"/>
                <a:gd name="T23" fmla="*/ 1 h 70"/>
                <a:gd name="T24" fmla="*/ 49 w 69"/>
                <a:gd name="T25" fmla="*/ 3 h 70"/>
                <a:gd name="T26" fmla="*/ 54 w 69"/>
                <a:gd name="T27" fmla="*/ 7 h 70"/>
                <a:gd name="T28" fmla="*/ 60 w 69"/>
                <a:gd name="T29" fmla="*/ 11 h 70"/>
                <a:gd name="T30" fmla="*/ 64 w 69"/>
                <a:gd name="T31" fmla="*/ 16 h 70"/>
                <a:gd name="T32" fmla="*/ 67 w 69"/>
                <a:gd name="T33" fmla="*/ 22 h 70"/>
                <a:gd name="T34" fmla="*/ 69 w 69"/>
                <a:gd name="T35" fmla="*/ 28 h 70"/>
                <a:gd name="T36" fmla="*/ 69 w 69"/>
                <a:gd name="T37" fmla="*/ 35 h 70"/>
                <a:gd name="T38" fmla="*/ 69 w 69"/>
                <a:gd name="T39" fmla="*/ 35 h 70"/>
                <a:gd name="T40" fmla="*/ 69 w 69"/>
                <a:gd name="T41" fmla="*/ 43 h 70"/>
                <a:gd name="T42" fmla="*/ 67 w 69"/>
                <a:gd name="T43" fmla="*/ 49 h 70"/>
                <a:gd name="T44" fmla="*/ 64 w 69"/>
                <a:gd name="T45" fmla="*/ 55 h 70"/>
                <a:gd name="T46" fmla="*/ 60 w 69"/>
                <a:gd name="T47" fmla="*/ 60 h 70"/>
                <a:gd name="T48" fmla="*/ 54 w 69"/>
                <a:gd name="T49" fmla="*/ 64 h 70"/>
                <a:gd name="T50" fmla="*/ 49 w 69"/>
                <a:gd name="T51" fmla="*/ 67 h 70"/>
                <a:gd name="T52" fmla="*/ 41 w 69"/>
                <a:gd name="T53" fmla="*/ 69 h 70"/>
                <a:gd name="T54" fmla="*/ 35 w 69"/>
                <a:gd name="T55" fmla="*/ 70 h 70"/>
                <a:gd name="T56" fmla="*/ 35 w 69"/>
                <a:gd name="T57" fmla="*/ 70 h 70"/>
                <a:gd name="T58" fmla="*/ 28 w 69"/>
                <a:gd name="T59" fmla="*/ 69 h 70"/>
                <a:gd name="T60" fmla="*/ 21 w 69"/>
                <a:gd name="T61" fmla="*/ 67 h 70"/>
                <a:gd name="T62" fmla="*/ 16 w 69"/>
                <a:gd name="T63" fmla="*/ 64 h 70"/>
                <a:gd name="T64" fmla="*/ 10 w 69"/>
                <a:gd name="T65" fmla="*/ 60 h 70"/>
                <a:gd name="T66" fmla="*/ 5 w 69"/>
                <a:gd name="T67" fmla="*/ 55 h 70"/>
                <a:gd name="T68" fmla="*/ 2 w 69"/>
                <a:gd name="T69" fmla="*/ 49 h 70"/>
                <a:gd name="T70" fmla="*/ 0 w 69"/>
                <a:gd name="T71" fmla="*/ 43 h 70"/>
                <a:gd name="T72" fmla="*/ 0 w 69"/>
                <a:gd name="T73" fmla="*/ 35 h 70"/>
                <a:gd name="T74" fmla="*/ 0 w 69"/>
                <a:gd name="T75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9" h="70">
                  <a:moveTo>
                    <a:pt x="0" y="35"/>
                  </a:moveTo>
                  <a:lnTo>
                    <a:pt x="0" y="35"/>
                  </a:lnTo>
                  <a:lnTo>
                    <a:pt x="0" y="28"/>
                  </a:lnTo>
                  <a:lnTo>
                    <a:pt x="2" y="22"/>
                  </a:lnTo>
                  <a:lnTo>
                    <a:pt x="5" y="16"/>
                  </a:lnTo>
                  <a:lnTo>
                    <a:pt x="10" y="11"/>
                  </a:lnTo>
                  <a:lnTo>
                    <a:pt x="16" y="7"/>
                  </a:lnTo>
                  <a:lnTo>
                    <a:pt x="21" y="3"/>
                  </a:lnTo>
                  <a:lnTo>
                    <a:pt x="28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41" y="1"/>
                  </a:lnTo>
                  <a:lnTo>
                    <a:pt x="49" y="3"/>
                  </a:lnTo>
                  <a:lnTo>
                    <a:pt x="54" y="7"/>
                  </a:lnTo>
                  <a:lnTo>
                    <a:pt x="60" y="11"/>
                  </a:lnTo>
                  <a:lnTo>
                    <a:pt x="64" y="16"/>
                  </a:lnTo>
                  <a:lnTo>
                    <a:pt x="67" y="22"/>
                  </a:lnTo>
                  <a:lnTo>
                    <a:pt x="69" y="28"/>
                  </a:lnTo>
                  <a:lnTo>
                    <a:pt x="69" y="35"/>
                  </a:lnTo>
                  <a:lnTo>
                    <a:pt x="69" y="35"/>
                  </a:lnTo>
                  <a:lnTo>
                    <a:pt x="69" y="43"/>
                  </a:lnTo>
                  <a:lnTo>
                    <a:pt x="67" y="49"/>
                  </a:lnTo>
                  <a:lnTo>
                    <a:pt x="64" y="55"/>
                  </a:lnTo>
                  <a:lnTo>
                    <a:pt x="60" y="60"/>
                  </a:lnTo>
                  <a:lnTo>
                    <a:pt x="54" y="64"/>
                  </a:lnTo>
                  <a:lnTo>
                    <a:pt x="49" y="67"/>
                  </a:lnTo>
                  <a:lnTo>
                    <a:pt x="41" y="69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28" y="69"/>
                  </a:lnTo>
                  <a:lnTo>
                    <a:pt x="21" y="67"/>
                  </a:lnTo>
                  <a:lnTo>
                    <a:pt x="16" y="64"/>
                  </a:lnTo>
                  <a:lnTo>
                    <a:pt x="10" y="60"/>
                  </a:lnTo>
                  <a:lnTo>
                    <a:pt x="5" y="55"/>
                  </a:lnTo>
                  <a:lnTo>
                    <a:pt x="2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35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7" name="Freeform 458"/>
            <p:cNvSpPr>
              <a:spLocks/>
            </p:cNvSpPr>
            <p:nvPr/>
          </p:nvSpPr>
          <p:spPr bwMode="auto">
            <a:xfrm>
              <a:off x="3868738" y="2892425"/>
              <a:ext cx="57150" cy="138113"/>
            </a:xfrm>
            <a:custGeom>
              <a:avLst/>
              <a:gdLst>
                <a:gd name="T0" fmla="*/ 36 w 36"/>
                <a:gd name="T1" fmla="*/ 70 h 87"/>
                <a:gd name="T2" fmla="*/ 36 w 36"/>
                <a:gd name="T3" fmla="*/ 70 h 87"/>
                <a:gd name="T4" fmla="*/ 36 w 36"/>
                <a:gd name="T5" fmla="*/ 73 h 87"/>
                <a:gd name="T6" fmla="*/ 35 w 36"/>
                <a:gd name="T7" fmla="*/ 77 h 87"/>
                <a:gd name="T8" fmla="*/ 33 w 36"/>
                <a:gd name="T9" fmla="*/ 80 h 87"/>
                <a:gd name="T10" fmla="*/ 31 w 36"/>
                <a:gd name="T11" fmla="*/ 82 h 87"/>
                <a:gd name="T12" fmla="*/ 28 w 36"/>
                <a:gd name="T13" fmla="*/ 84 h 87"/>
                <a:gd name="T14" fmla="*/ 25 w 36"/>
                <a:gd name="T15" fmla="*/ 86 h 87"/>
                <a:gd name="T16" fmla="*/ 22 w 36"/>
                <a:gd name="T17" fmla="*/ 87 h 87"/>
                <a:gd name="T18" fmla="*/ 17 w 36"/>
                <a:gd name="T19" fmla="*/ 87 h 87"/>
                <a:gd name="T20" fmla="*/ 17 w 36"/>
                <a:gd name="T21" fmla="*/ 87 h 87"/>
                <a:gd name="T22" fmla="*/ 14 w 36"/>
                <a:gd name="T23" fmla="*/ 87 h 87"/>
                <a:gd name="T24" fmla="*/ 11 w 36"/>
                <a:gd name="T25" fmla="*/ 86 h 87"/>
                <a:gd name="T26" fmla="*/ 8 w 36"/>
                <a:gd name="T27" fmla="*/ 84 h 87"/>
                <a:gd name="T28" fmla="*/ 5 w 36"/>
                <a:gd name="T29" fmla="*/ 82 h 87"/>
                <a:gd name="T30" fmla="*/ 3 w 36"/>
                <a:gd name="T31" fmla="*/ 80 h 87"/>
                <a:gd name="T32" fmla="*/ 1 w 36"/>
                <a:gd name="T33" fmla="*/ 77 h 87"/>
                <a:gd name="T34" fmla="*/ 0 w 36"/>
                <a:gd name="T35" fmla="*/ 73 h 87"/>
                <a:gd name="T36" fmla="*/ 0 w 36"/>
                <a:gd name="T37" fmla="*/ 70 h 87"/>
                <a:gd name="T38" fmla="*/ 0 w 36"/>
                <a:gd name="T39" fmla="*/ 18 h 87"/>
                <a:gd name="T40" fmla="*/ 0 w 36"/>
                <a:gd name="T41" fmla="*/ 18 h 87"/>
                <a:gd name="T42" fmla="*/ 0 w 36"/>
                <a:gd name="T43" fmla="*/ 15 h 87"/>
                <a:gd name="T44" fmla="*/ 1 w 36"/>
                <a:gd name="T45" fmla="*/ 11 h 87"/>
                <a:gd name="T46" fmla="*/ 3 w 36"/>
                <a:gd name="T47" fmla="*/ 8 h 87"/>
                <a:gd name="T48" fmla="*/ 5 w 36"/>
                <a:gd name="T49" fmla="*/ 6 h 87"/>
                <a:gd name="T50" fmla="*/ 8 w 36"/>
                <a:gd name="T51" fmla="*/ 3 h 87"/>
                <a:gd name="T52" fmla="*/ 11 w 36"/>
                <a:gd name="T53" fmla="*/ 2 h 87"/>
                <a:gd name="T54" fmla="*/ 14 w 36"/>
                <a:gd name="T55" fmla="*/ 1 h 87"/>
                <a:gd name="T56" fmla="*/ 17 w 36"/>
                <a:gd name="T57" fmla="*/ 0 h 87"/>
                <a:gd name="T58" fmla="*/ 17 w 36"/>
                <a:gd name="T59" fmla="*/ 0 h 87"/>
                <a:gd name="T60" fmla="*/ 22 w 36"/>
                <a:gd name="T61" fmla="*/ 1 h 87"/>
                <a:gd name="T62" fmla="*/ 25 w 36"/>
                <a:gd name="T63" fmla="*/ 2 h 87"/>
                <a:gd name="T64" fmla="*/ 28 w 36"/>
                <a:gd name="T65" fmla="*/ 3 h 87"/>
                <a:gd name="T66" fmla="*/ 31 w 36"/>
                <a:gd name="T67" fmla="*/ 6 h 87"/>
                <a:gd name="T68" fmla="*/ 33 w 36"/>
                <a:gd name="T69" fmla="*/ 8 h 87"/>
                <a:gd name="T70" fmla="*/ 35 w 36"/>
                <a:gd name="T71" fmla="*/ 11 h 87"/>
                <a:gd name="T72" fmla="*/ 36 w 36"/>
                <a:gd name="T73" fmla="*/ 15 h 87"/>
                <a:gd name="T74" fmla="*/ 36 w 36"/>
                <a:gd name="T75" fmla="*/ 1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" h="87">
                  <a:moveTo>
                    <a:pt x="36" y="70"/>
                  </a:moveTo>
                  <a:lnTo>
                    <a:pt x="36" y="70"/>
                  </a:lnTo>
                  <a:lnTo>
                    <a:pt x="36" y="73"/>
                  </a:lnTo>
                  <a:lnTo>
                    <a:pt x="35" y="77"/>
                  </a:lnTo>
                  <a:lnTo>
                    <a:pt x="33" y="80"/>
                  </a:lnTo>
                  <a:lnTo>
                    <a:pt x="31" y="82"/>
                  </a:lnTo>
                  <a:lnTo>
                    <a:pt x="28" y="84"/>
                  </a:lnTo>
                  <a:lnTo>
                    <a:pt x="25" y="86"/>
                  </a:lnTo>
                  <a:lnTo>
                    <a:pt x="22" y="87"/>
                  </a:lnTo>
                  <a:lnTo>
                    <a:pt x="17" y="87"/>
                  </a:lnTo>
                  <a:lnTo>
                    <a:pt x="17" y="87"/>
                  </a:lnTo>
                  <a:lnTo>
                    <a:pt x="14" y="87"/>
                  </a:lnTo>
                  <a:lnTo>
                    <a:pt x="11" y="86"/>
                  </a:lnTo>
                  <a:lnTo>
                    <a:pt x="8" y="84"/>
                  </a:lnTo>
                  <a:lnTo>
                    <a:pt x="5" y="82"/>
                  </a:lnTo>
                  <a:lnTo>
                    <a:pt x="3" y="80"/>
                  </a:lnTo>
                  <a:lnTo>
                    <a:pt x="1" y="77"/>
                  </a:lnTo>
                  <a:lnTo>
                    <a:pt x="0" y="73"/>
                  </a:lnTo>
                  <a:lnTo>
                    <a:pt x="0" y="70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1" y="11"/>
                  </a:lnTo>
                  <a:lnTo>
                    <a:pt x="3" y="8"/>
                  </a:lnTo>
                  <a:lnTo>
                    <a:pt x="5" y="6"/>
                  </a:lnTo>
                  <a:lnTo>
                    <a:pt x="8" y="3"/>
                  </a:lnTo>
                  <a:lnTo>
                    <a:pt x="11" y="2"/>
                  </a:lnTo>
                  <a:lnTo>
                    <a:pt x="14" y="1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22" y="1"/>
                  </a:lnTo>
                  <a:lnTo>
                    <a:pt x="25" y="2"/>
                  </a:lnTo>
                  <a:lnTo>
                    <a:pt x="28" y="3"/>
                  </a:lnTo>
                  <a:lnTo>
                    <a:pt x="31" y="6"/>
                  </a:lnTo>
                  <a:lnTo>
                    <a:pt x="33" y="8"/>
                  </a:lnTo>
                  <a:lnTo>
                    <a:pt x="35" y="11"/>
                  </a:lnTo>
                  <a:lnTo>
                    <a:pt x="36" y="15"/>
                  </a:lnTo>
                  <a:lnTo>
                    <a:pt x="36" y="1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8" name="Freeform 459"/>
            <p:cNvSpPr>
              <a:spLocks/>
            </p:cNvSpPr>
            <p:nvPr/>
          </p:nvSpPr>
          <p:spPr bwMode="auto">
            <a:xfrm>
              <a:off x="3167063" y="2814638"/>
              <a:ext cx="547688" cy="160338"/>
            </a:xfrm>
            <a:custGeom>
              <a:avLst/>
              <a:gdLst>
                <a:gd name="T0" fmla="*/ 10 w 345"/>
                <a:gd name="T1" fmla="*/ 0 h 101"/>
                <a:gd name="T2" fmla="*/ 10 w 345"/>
                <a:gd name="T3" fmla="*/ 0 h 101"/>
                <a:gd name="T4" fmla="*/ 10 w 345"/>
                <a:gd name="T5" fmla="*/ 37 h 101"/>
                <a:gd name="T6" fmla="*/ 10 w 345"/>
                <a:gd name="T7" fmla="*/ 37 h 101"/>
                <a:gd name="T8" fmla="*/ 0 w 345"/>
                <a:gd name="T9" fmla="*/ 37 h 101"/>
                <a:gd name="T10" fmla="*/ 0 w 345"/>
                <a:gd name="T11" fmla="*/ 58 h 101"/>
                <a:gd name="T12" fmla="*/ 79 w 345"/>
                <a:gd name="T13" fmla="*/ 58 h 101"/>
                <a:gd name="T14" fmla="*/ 79 w 345"/>
                <a:gd name="T15" fmla="*/ 58 h 101"/>
                <a:gd name="T16" fmla="*/ 80 w 345"/>
                <a:gd name="T17" fmla="*/ 67 h 101"/>
                <a:gd name="T18" fmla="*/ 84 w 345"/>
                <a:gd name="T19" fmla="*/ 75 h 101"/>
                <a:gd name="T20" fmla="*/ 88 w 345"/>
                <a:gd name="T21" fmla="*/ 83 h 101"/>
                <a:gd name="T22" fmla="*/ 94 w 345"/>
                <a:gd name="T23" fmla="*/ 89 h 101"/>
                <a:gd name="T24" fmla="*/ 102 w 345"/>
                <a:gd name="T25" fmla="*/ 94 h 101"/>
                <a:gd name="T26" fmla="*/ 109 w 345"/>
                <a:gd name="T27" fmla="*/ 98 h 101"/>
                <a:gd name="T28" fmla="*/ 118 w 345"/>
                <a:gd name="T29" fmla="*/ 100 h 101"/>
                <a:gd name="T30" fmla="*/ 127 w 345"/>
                <a:gd name="T31" fmla="*/ 101 h 101"/>
                <a:gd name="T32" fmla="*/ 127 w 345"/>
                <a:gd name="T33" fmla="*/ 101 h 101"/>
                <a:gd name="T34" fmla="*/ 137 w 345"/>
                <a:gd name="T35" fmla="*/ 100 h 101"/>
                <a:gd name="T36" fmla="*/ 145 w 345"/>
                <a:gd name="T37" fmla="*/ 98 h 101"/>
                <a:gd name="T38" fmla="*/ 153 w 345"/>
                <a:gd name="T39" fmla="*/ 94 h 101"/>
                <a:gd name="T40" fmla="*/ 159 w 345"/>
                <a:gd name="T41" fmla="*/ 89 h 101"/>
                <a:gd name="T42" fmla="*/ 165 w 345"/>
                <a:gd name="T43" fmla="*/ 83 h 101"/>
                <a:gd name="T44" fmla="*/ 170 w 345"/>
                <a:gd name="T45" fmla="*/ 75 h 101"/>
                <a:gd name="T46" fmla="*/ 174 w 345"/>
                <a:gd name="T47" fmla="*/ 67 h 101"/>
                <a:gd name="T48" fmla="*/ 176 w 345"/>
                <a:gd name="T49" fmla="*/ 58 h 101"/>
                <a:gd name="T50" fmla="*/ 345 w 345"/>
                <a:gd name="T51" fmla="*/ 58 h 101"/>
                <a:gd name="T52" fmla="*/ 345 w 345"/>
                <a:gd name="T53" fmla="*/ 44 h 101"/>
                <a:gd name="T54" fmla="*/ 345 w 345"/>
                <a:gd name="T55" fmla="*/ 44 h 101"/>
                <a:gd name="T56" fmla="*/ 318 w 345"/>
                <a:gd name="T57" fmla="*/ 44 h 101"/>
                <a:gd name="T58" fmla="*/ 318 w 345"/>
                <a:gd name="T59" fmla="*/ 44 h 101"/>
                <a:gd name="T60" fmla="*/ 318 w 345"/>
                <a:gd name="T6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45" h="101">
                  <a:moveTo>
                    <a:pt x="10" y="0"/>
                  </a:moveTo>
                  <a:lnTo>
                    <a:pt x="10" y="0"/>
                  </a:lnTo>
                  <a:lnTo>
                    <a:pt x="10" y="37"/>
                  </a:lnTo>
                  <a:lnTo>
                    <a:pt x="10" y="37"/>
                  </a:lnTo>
                  <a:lnTo>
                    <a:pt x="0" y="37"/>
                  </a:lnTo>
                  <a:lnTo>
                    <a:pt x="0" y="58"/>
                  </a:lnTo>
                  <a:lnTo>
                    <a:pt x="79" y="58"/>
                  </a:lnTo>
                  <a:lnTo>
                    <a:pt x="79" y="58"/>
                  </a:lnTo>
                  <a:lnTo>
                    <a:pt x="80" y="67"/>
                  </a:lnTo>
                  <a:lnTo>
                    <a:pt x="84" y="75"/>
                  </a:lnTo>
                  <a:lnTo>
                    <a:pt x="88" y="83"/>
                  </a:lnTo>
                  <a:lnTo>
                    <a:pt x="94" y="89"/>
                  </a:lnTo>
                  <a:lnTo>
                    <a:pt x="102" y="94"/>
                  </a:lnTo>
                  <a:lnTo>
                    <a:pt x="109" y="98"/>
                  </a:lnTo>
                  <a:lnTo>
                    <a:pt x="118" y="100"/>
                  </a:lnTo>
                  <a:lnTo>
                    <a:pt x="127" y="101"/>
                  </a:lnTo>
                  <a:lnTo>
                    <a:pt x="127" y="101"/>
                  </a:lnTo>
                  <a:lnTo>
                    <a:pt x="137" y="100"/>
                  </a:lnTo>
                  <a:lnTo>
                    <a:pt x="145" y="98"/>
                  </a:lnTo>
                  <a:lnTo>
                    <a:pt x="153" y="94"/>
                  </a:lnTo>
                  <a:lnTo>
                    <a:pt x="159" y="89"/>
                  </a:lnTo>
                  <a:lnTo>
                    <a:pt x="165" y="83"/>
                  </a:lnTo>
                  <a:lnTo>
                    <a:pt x="170" y="75"/>
                  </a:lnTo>
                  <a:lnTo>
                    <a:pt x="174" y="67"/>
                  </a:lnTo>
                  <a:lnTo>
                    <a:pt x="176" y="58"/>
                  </a:lnTo>
                  <a:lnTo>
                    <a:pt x="345" y="58"/>
                  </a:lnTo>
                  <a:lnTo>
                    <a:pt x="345" y="44"/>
                  </a:lnTo>
                  <a:lnTo>
                    <a:pt x="345" y="44"/>
                  </a:lnTo>
                  <a:lnTo>
                    <a:pt x="318" y="44"/>
                  </a:lnTo>
                  <a:lnTo>
                    <a:pt x="318" y="44"/>
                  </a:lnTo>
                  <a:lnTo>
                    <a:pt x="318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9" name="Freeform 460"/>
            <p:cNvSpPr>
              <a:spLocks/>
            </p:cNvSpPr>
            <p:nvPr/>
          </p:nvSpPr>
          <p:spPr bwMode="auto">
            <a:xfrm>
              <a:off x="3333751" y="2860675"/>
              <a:ext cx="71438" cy="71438"/>
            </a:xfrm>
            <a:custGeom>
              <a:avLst/>
              <a:gdLst>
                <a:gd name="T0" fmla="*/ 22 w 45"/>
                <a:gd name="T1" fmla="*/ 45 h 45"/>
                <a:gd name="T2" fmla="*/ 22 w 45"/>
                <a:gd name="T3" fmla="*/ 45 h 45"/>
                <a:gd name="T4" fmla="*/ 17 w 45"/>
                <a:gd name="T5" fmla="*/ 45 h 45"/>
                <a:gd name="T6" fmla="*/ 13 w 45"/>
                <a:gd name="T7" fmla="*/ 43 h 45"/>
                <a:gd name="T8" fmla="*/ 9 w 45"/>
                <a:gd name="T9" fmla="*/ 41 h 45"/>
                <a:gd name="T10" fmla="*/ 6 w 45"/>
                <a:gd name="T11" fmla="*/ 39 h 45"/>
                <a:gd name="T12" fmla="*/ 3 w 45"/>
                <a:gd name="T13" fmla="*/ 36 h 45"/>
                <a:gd name="T14" fmla="*/ 1 w 45"/>
                <a:gd name="T15" fmla="*/ 32 h 45"/>
                <a:gd name="T16" fmla="*/ 0 w 45"/>
                <a:gd name="T17" fmla="*/ 28 h 45"/>
                <a:gd name="T18" fmla="*/ 0 w 45"/>
                <a:gd name="T19" fmla="*/ 23 h 45"/>
                <a:gd name="T20" fmla="*/ 0 w 45"/>
                <a:gd name="T21" fmla="*/ 23 h 45"/>
                <a:gd name="T22" fmla="*/ 0 w 45"/>
                <a:gd name="T23" fmla="*/ 19 h 45"/>
                <a:gd name="T24" fmla="*/ 1 w 45"/>
                <a:gd name="T25" fmla="*/ 15 h 45"/>
                <a:gd name="T26" fmla="*/ 3 w 45"/>
                <a:gd name="T27" fmla="*/ 10 h 45"/>
                <a:gd name="T28" fmla="*/ 6 w 45"/>
                <a:gd name="T29" fmla="*/ 7 h 45"/>
                <a:gd name="T30" fmla="*/ 9 w 45"/>
                <a:gd name="T31" fmla="*/ 4 h 45"/>
                <a:gd name="T32" fmla="*/ 13 w 45"/>
                <a:gd name="T33" fmla="*/ 2 h 45"/>
                <a:gd name="T34" fmla="*/ 17 w 45"/>
                <a:gd name="T35" fmla="*/ 1 h 45"/>
                <a:gd name="T36" fmla="*/ 22 w 45"/>
                <a:gd name="T37" fmla="*/ 0 h 45"/>
                <a:gd name="T38" fmla="*/ 22 w 45"/>
                <a:gd name="T39" fmla="*/ 0 h 45"/>
                <a:gd name="T40" fmla="*/ 26 w 45"/>
                <a:gd name="T41" fmla="*/ 1 h 45"/>
                <a:gd name="T42" fmla="*/ 30 w 45"/>
                <a:gd name="T43" fmla="*/ 2 h 45"/>
                <a:gd name="T44" fmla="*/ 35 w 45"/>
                <a:gd name="T45" fmla="*/ 4 h 45"/>
                <a:gd name="T46" fmla="*/ 38 w 45"/>
                <a:gd name="T47" fmla="*/ 7 h 45"/>
                <a:gd name="T48" fmla="*/ 41 w 45"/>
                <a:gd name="T49" fmla="*/ 10 h 45"/>
                <a:gd name="T50" fmla="*/ 43 w 45"/>
                <a:gd name="T51" fmla="*/ 15 h 45"/>
                <a:gd name="T52" fmla="*/ 44 w 45"/>
                <a:gd name="T53" fmla="*/ 19 h 45"/>
                <a:gd name="T54" fmla="*/ 45 w 45"/>
                <a:gd name="T55" fmla="*/ 23 h 45"/>
                <a:gd name="T56" fmla="*/ 45 w 45"/>
                <a:gd name="T57" fmla="*/ 23 h 45"/>
                <a:gd name="T58" fmla="*/ 44 w 45"/>
                <a:gd name="T59" fmla="*/ 28 h 45"/>
                <a:gd name="T60" fmla="*/ 43 w 45"/>
                <a:gd name="T61" fmla="*/ 32 h 45"/>
                <a:gd name="T62" fmla="*/ 41 w 45"/>
                <a:gd name="T63" fmla="*/ 36 h 45"/>
                <a:gd name="T64" fmla="*/ 38 w 45"/>
                <a:gd name="T65" fmla="*/ 39 h 45"/>
                <a:gd name="T66" fmla="*/ 35 w 45"/>
                <a:gd name="T67" fmla="*/ 41 h 45"/>
                <a:gd name="T68" fmla="*/ 30 w 45"/>
                <a:gd name="T69" fmla="*/ 43 h 45"/>
                <a:gd name="T70" fmla="*/ 26 w 45"/>
                <a:gd name="T71" fmla="*/ 45 h 45"/>
                <a:gd name="T72" fmla="*/ 22 w 45"/>
                <a:gd name="T73" fmla="*/ 45 h 45"/>
                <a:gd name="T74" fmla="*/ 22 w 45"/>
                <a:gd name="T7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5" h="45">
                  <a:moveTo>
                    <a:pt x="22" y="45"/>
                  </a:moveTo>
                  <a:lnTo>
                    <a:pt x="22" y="45"/>
                  </a:lnTo>
                  <a:lnTo>
                    <a:pt x="17" y="45"/>
                  </a:lnTo>
                  <a:lnTo>
                    <a:pt x="13" y="43"/>
                  </a:lnTo>
                  <a:lnTo>
                    <a:pt x="9" y="41"/>
                  </a:lnTo>
                  <a:lnTo>
                    <a:pt x="6" y="39"/>
                  </a:lnTo>
                  <a:lnTo>
                    <a:pt x="3" y="36"/>
                  </a:lnTo>
                  <a:lnTo>
                    <a:pt x="1" y="32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1" y="15"/>
                  </a:lnTo>
                  <a:lnTo>
                    <a:pt x="3" y="10"/>
                  </a:lnTo>
                  <a:lnTo>
                    <a:pt x="6" y="7"/>
                  </a:lnTo>
                  <a:lnTo>
                    <a:pt x="9" y="4"/>
                  </a:lnTo>
                  <a:lnTo>
                    <a:pt x="13" y="2"/>
                  </a:lnTo>
                  <a:lnTo>
                    <a:pt x="17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6" y="1"/>
                  </a:lnTo>
                  <a:lnTo>
                    <a:pt x="30" y="2"/>
                  </a:lnTo>
                  <a:lnTo>
                    <a:pt x="35" y="4"/>
                  </a:lnTo>
                  <a:lnTo>
                    <a:pt x="38" y="7"/>
                  </a:lnTo>
                  <a:lnTo>
                    <a:pt x="41" y="10"/>
                  </a:lnTo>
                  <a:lnTo>
                    <a:pt x="43" y="15"/>
                  </a:lnTo>
                  <a:lnTo>
                    <a:pt x="44" y="19"/>
                  </a:lnTo>
                  <a:lnTo>
                    <a:pt x="45" y="23"/>
                  </a:lnTo>
                  <a:lnTo>
                    <a:pt x="45" y="23"/>
                  </a:lnTo>
                  <a:lnTo>
                    <a:pt x="44" y="28"/>
                  </a:lnTo>
                  <a:lnTo>
                    <a:pt x="43" y="32"/>
                  </a:lnTo>
                  <a:lnTo>
                    <a:pt x="41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0" y="43"/>
                  </a:lnTo>
                  <a:lnTo>
                    <a:pt x="26" y="45"/>
                  </a:lnTo>
                  <a:lnTo>
                    <a:pt x="22" y="45"/>
                  </a:lnTo>
                  <a:lnTo>
                    <a:pt x="22" y="4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0" name="Freeform 461"/>
            <p:cNvSpPr>
              <a:spLocks/>
            </p:cNvSpPr>
            <p:nvPr/>
          </p:nvSpPr>
          <p:spPr bwMode="auto">
            <a:xfrm>
              <a:off x="3665538" y="2925763"/>
              <a:ext cx="49213" cy="49213"/>
            </a:xfrm>
            <a:custGeom>
              <a:avLst/>
              <a:gdLst>
                <a:gd name="T0" fmla="*/ 31 w 31"/>
                <a:gd name="T1" fmla="*/ 16 h 31"/>
                <a:gd name="T2" fmla="*/ 31 w 31"/>
                <a:gd name="T3" fmla="*/ 16 h 31"/>
                <a:gd name="T4" fmla="*/ 30 w 31"/>
                <a:gd name="T5" fmla="*/ 19 h 31"/>
                <a:gd name="T6" fmla="*/ 29 w 31"/>
                <a:gd name="T7" fmla="*/ 22 h 31"/>
                <a:gd name="T8" fmla="*/ 26 w 31"/>
                <a:gd name="T9" fmla="*/ 26 h 31"/>
                <a:gd name="T10" fmla="*/ 22 w 31"/>
                <a:gd name="T11" fmla="*/ 30 h 31"/>
                <a:gd name="T12" fmla="*/ 19 w 31"/>
                <a:gd name="T13" fmla="*/ 30 h 31"/>
                <a:gd name="T14" fmla="*/ 16 w 31"/>
                <a:gd name="T15" fmla="*/ 31 h 31"/>
                <a:gd name="T16" fmla="*/ 16 w 31"/>
                <a:gd name="T17" fmla="*/ 31 h 31"/>
                <a:gd name="T18" fmla="*/ 13 w 31"/>
                <a:gd name="T19" fmla="*/ 30 h 31"/>
                <a:gd name="T20" fmla="*/ 10 w 31"/>
                <a:gd name="T21" fmla="*/ 30 h 31"/>
                <a:gd name="T22" fmla="*/ 5 w 31"/>
                <a:gd name="T23" fmla="*/ 26 h 31"/>
                <a:gd name="T24" fmla="*/ 1 w 31"/>
                <a:gd name="T25" fmla="*/ 22 h 31"/>
                <a:gd name="T26" fmla="*/ 0 w 31"/>
                <a:gd name="T27" fmla="*/ 19 h 31"/>
                <a:gd name="T28" fmla="*/ 0 w 31"/>
                <a:gd name="T29" fmla="*/ 16 h 31"/>
                <a:gd name="T30" fmla="*/ 0 w 31"/>
                <a:gd name="T31" fmla="*/ 16 h 31"/>
                <a:gd name="T32" fmla="*/ 0 w 31"/>
                <a:gd name="T33" fmla="*/ 13 h 31"/>
                <a:gd name="T34" fmla="*/ 1 w 31"/>
                <a:gd name="T35" fmla="*/ 10 h 31"/>
                <a:gd name="T36" fmla="*/ 5 w 31"/>
                <a:gd name="T37" fmla="*/ 4 h 31"/>
                <a:gd name="T38" fmla="*/ 10 w 31"/>
                <a:gd name="T39" fmla="*/ 1 h 31"/>
                <a:gd name="T40" fmla="*/ 13 w 31"/>
                <a:gd name="T41" fmla="*/ 0 h 31"/>
                <a:gd name="T42" fmla="*/ 16 w 31"/>
                <a:gd name="T43" fmla="*/ 0 h 31"/>
                <a:gd name="T44" fmla="*/ 16 w 31"/>
                <a:gd name="T45" fmla="*/ 0 h 31"/>
                <a:gd name="T46" fmla="*/ 19 w 31"/>
                <a:gd name="T47" fmla="*/ 0 h 31"/>
                <a:gd name="T48" fmla="*/ 22 w 31"/>
                <a:gd name="T49" fmla="*/ 1 h 31"/>
                <a:gd name="T50" fmla="*/ 26 w 31"/>
                <a:gd name="T51" fmla="*/ 4 h 31"/>
                <a:gd name="T52" fmla="*/ 29 w 31"/>
                <a:gd name="T53" fmla="*/ 10 h 31"/>
                <a:gd name="T54" fmla="*/ 30 w 31"/>
                <a:gd name="T55" fmla="*/ 13 h 31"/>
                <a:gd name="T56" fmla="*/ 31 w 31"/>
                <a:gd name="T57" fmla="*/ 16 h 31"/>
                <a:gd name="T58" fmla="*/ 31 w 31"/>
                <a:gd name="T5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1" y="16"/>
                  </a:lnTo>
                  <a:lnTo>
                    <a:pt x="30" y="19"/>
                  </a:lnTo>
                  <a:lnTo>
                    <a:pt x="29" y="22"/>
                  </a:lnTo>
                  <a:lnTo>
                    <a:pt x="26" y="26"/>
                  </a:lnTo>
                  <a:lnTo>
                    <a:pt x="22" y="30"/>
                  </a:lnTo>
                  <a:lnTo>
                    <a:pt x="19" y="30"/>
                  </a:lnTo>
                  <a:lnTo>
                    <a:pt x="16" y="31"/>
                  </a:lnTo>
                  <a:lnTo>
                    <a:pt x="16" y="31"/>
                  </a:lnTo>
                  <a:lnTo>
                    <a:pt x="13" y="30"/>
                  </a:lnTo>
                  <a:lnTo>
                    <a:pt x="10" y="30"/>
                  </a:lnTo>
                  <a:lnTo>
                    <a:pt x="5" y="26"/>
                  </a:lnTo>
                  <a:lnTo>
                    <a:pt x="1" y="22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5" y="4"/>
                  </a:lnTo>
                  <a:lnTo>
                    <a:pt x="10" y="1"/>
                  </a:lnTo>
                  <a:lnTo>
                    <a:pt x="13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6" y="4"/>
                  </a:lnTo>
                  <a:lnTo>
                    <a:pt x="29" y="10"/>
                  </a:lnTo>
                  <a:lnTo>
                    <a:pt x="30" y="13"/>
                  </a:lnTo>
                  <a:lnTo>
                    <a:pt x="31" y="16"/>
                  </a:lnTo>
                  <a:lnTo>
                    <a:pt x="31" y="1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1" name="Freeform 462"/>
            <p:cNvSpPr>
              <a:spLocks noEditPoints="1"/>
            </p:cNvSpPr>
            <p:nvPr/>
          </p:nvSpPr>
          <p:spPr bwMode="auto">
            <a:xfrm>
              <a:off x="3182938" y="2628900"/>
              <a:ext cx="488950" cy="168275"/>
            </a:xfrm>
            <a:custGeom>
              <a:avLst/>
              <a:gdLst>
                <a:gd name="T0" fmla="*/ 308 w 308"/>
                <a:gd name="T1" fmla="*/ 106 h 106"/>
                <a:gd name="T2" fmla="*/ 308 w 308"/>
                <a:gd name="T3" fmla="*/ 106 h 106"/>
                <a:gd name="T4" fmla="*/ 308 w 308"/>
                <a:gd name="T5" fmla="*/ 42 h 106"/>
                <a:gd name="T6" fmla="*/ 308 w 308"/>
                <a:gd name="T7" fmla="*/ 42 h 106"/>
                <a:gd name="T8" fmla="*/ 306 w 308"/>
                <a:gd name="T9" fmla="*/ 35 h 106"/>
                <a:gd name="T10" fmla="*/ 305 w 308"/>
                <a:gd name="T11" fmla="*/ 28 h 106"/>
                <a:gd name="T12" fmla="*/ 303 w 308"/>
                <a:gd name="T13" fmla="*/ 22 h 106"/>
                <a:gd name="T14" fmla="*/ 300 w 308"/>
                <a:gd name="T15" fmla="*/ 17 h 106"/>
                <a:gd name="T16" fmla="*/ 296 w 308"/>
                <a:gd name="T17" fmla="*/ 12 h 106"/>
                <a:gd name="T18" fmla="*/ 291 w 308"/>
                <a:gd name="T19" fmla="*/ 8 h 106"/>
                <a:gd name="T20" fmla="*/ 284 w 308"/>
                <a:gd name="T21" fmla="*/ 6 h 106"/>
                <a:gd name="T22" fmla="*/ 276 w 308"/>
                <a:gd name="T23" fmla="*/ 4 h 106"/>
                <a:gd name="T24" fmla="*/ 276 w 308"/>
                <a:gd name="T25" fmla="*/ 4 h 106"/>
                <a:gd name="T26" fmla="*/ 254 w 308"/>
                <a:gd name="T27" fmla="*/ 3 h 106"/>
                <a:gd name="T28" fmla="*/ 226 w 308"/>
                <a:gd name="T29" fmla="*/ 1 h 106"/>
                <a:gd name="T30" fmla="*/ 193 w 308"/>
                <a:gd name="T31" fmla="*/ 0 h 106"/>
                <a:gd name="T32" fmla="*/ 153 w 308"/>
                <a:gd name="T33" fmla="*/ 0 h 106"/>
                <a:gd name="T34" fmla="*/ 153 w 308"/>
                <a:gd name="T35" fmla="*/ 0 h 106"/>
                <a:gd name="T36" fmla="*/ 114 w 308"/>
                <a:gd name="T37" fmla="*/ 0 h 106"/>
                <a:gd name="T38" fmla="*/ 80 w 308"/>
                <a:gd name="T39" fmla="*/ 1 h 106"/>
                <a:gd name="T40" fmla="*/ 52 w 308"/>
                <a:gd name="T41" fmla="*/ 3 h 106"/>
                <a:gd name="T42" fmla="*/ 32 w 308"/>
                <a:gd name="T43" fmla="*/ 4 h 106"/>
                <a:gd name="T44" fmla="*/ 32 w 308"/>
                <a:gd name="T45" fmla="*/ 4 h 106"/>
                <a:gd name="T46" fmla="*/ 24 w 308"/>
                <a:gd name="T47" fmla="*/ 6 h 106"/>
                <a:gd name="T48" fmla="*/ 16 w 308"/>
                <a:gd name="T49" fmla="*/ 8 h 106"/>
                <a:gd name="T50" fmla="*/ 11 w 308"/>
                <a:gd name="T51" fmla="*/ 12 h 106"/>
                <a:gd name="T52" fmla="*/ 6 w 308"/>
                <a:gd name="T53" fmla="*/ 17 h 106"/>
                <a:gd name="T54" fmla="*/ 3 w 308"/>
                <a:gd name="T55" fmla="*/ 22 h 106"/>
                <a:gd name="T56" fmla="*/ 1 w 308"/>
                <a:gd name="T57" fmla="*/ 28 h 106"/>
                <a:gd name="T58" fmla="*/ 0 w 308"/>
                <a:gd name="T59" fmla="*/ 35 h 106"/>
                <a:gd name="T60" fmla="*/ 0 w 308"/>
                <a:gd name="T61" fmla="*/ 42 h 106"/>
                <a:gd name="T62" fmla="*/ 0 w 308"/>
                <a:gd name="T63" fmla="*/ 42 h 106"/>
                <a:gd name="T64" fmla="*/ 0 w 308"/>
                <a:gd name="T65" fmla="*/ 106 h 106"/>
                <a:gd name="T66" fmla="*/ 308 w 308"/>
                <a:gd name="T67" fmla="*/ 106 h 106"/>
                <a:gd name="T68" fmla="*/ 223 w 308"/>
                <a:gd name="T69" fmla="*/ 43 h 106"/>
                <a:gd name="T70" fmla="*/ 265 w 308"/>
                <a:gd name="T71" fmla="*/ 43 h 106"/>
                <a:gd name="T72" fmla="*/ 265 w 308"/>
                <a:gd name="T73" fmla="*/ 81 h 106"/>
                <a:gd name="T74" fmla="*/ 223 w 308"/>
                <a:gd name="T75" fmla="*/ 81 h 106"/>
                <a:gd name="T76" fmla="*/ 223 w 308"/>
                <a:gd name="T77" fmla="*/ 43 h 106"/>
                <a:gd name="T78" fmla="*/ 95 w 308"/>
                <a:gd name="T79" fmla="*/ 43 h 106"/>
                <a:gd name="T80" fmla="*/ 137 w 308"/>
                <a:gd name="T81" fmla="*/ 43 h 106"/>
                <a:gd name="T82" fmla="*/ 137 w 308"/>
                <a:gd name="T83" fmla="*/ 81 h 106"/>
                <a:gd name="T84" fmla="*/ 95 w 308"/>
                <a:gd name="T85" fmla="*/ 81 h 106"/>
                <a:gd name="T86" fmla="*/ 95 w 308"/>
                <a:gd name="T87" fmla="*/ 43 h 106"/>
                <a:gd name="T88" fmla="*/ 43 w 308"/>
                <a:gd name="T89" fmla="*/ 43 h 106"/>
                <a:gd name="T90" fmla="*/ 85 w 308"/>
                <a:gd name="T91" fmla="*/ 43 h 106"/>
                <a:gd name="T92" fmla="*/ 85 w 308"/>
                <a:gd name="T93" fmla="*/ 81 h 106"/>
                <a:gd name="T94" fmla="*/ 43 w 308"/>
                <a:gd name="T95" fmla="*/ 81 h 106"/>
                <a:gd name="T96" fmla="*/ 43 w 308"/>
                <a:gd name="T97" fmla="*/ 4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8" h="106">
                  <a:moveTo>
                    <a:pt x="308" y="106"/>
                  </a:moveTo>
                  <a:lnTo>
                    <a:pt x="308" y="106"/>
                  </a:lnTo>
                  <a:lnTo>
                    <a:pt x="308" y="42"/>
                  </a:lnTo>
                  <a:lnTo>
                    <a:pt x="308" y="42"/>
                  </a:lnTo>
                  <a:lnTo>
                    <a:pt x="306" y="35"/>
                  </a:lnTo>
                  <a:lnTo>
                    <a:pt x="305" y="28"/>
                  </a:lnTo>
                  <a:lnTo>
                    <a:pt x="303" y="22"/>
                  </a:lnTo>
                  <a:lnTo>
                    <a:pt x="300" y="17"/>
                  </a:lnTo>
                  <a:lnTo>
                    <a:pt x="296" y="12"/>
                  </a:lnTo>
                  <a:lnTo>
                    <a:pt x="291" y="8"/>
                  </a:lnTo>
                  <a:lnTo>
                    <a:pt x="284" y="6"/>
                  </a:lnTo>
                  <a:lnTo>
                    <a:pt x="276" y="4"/>
                  </a:lnTo>
                  <a:lnTo>
                    <a:pt x="276" y="4"/>
                  </a:lnTo>
                  <a:lnTo>
                    <a:pt x="254" y="3"/>
                  </a:lnTo>
                  <a:lnTo>
                    <a:pt x="226" y="1"/>
                  </a:lnTo>
                  <a:lnTo>
                    <a:pt x="193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14" y="0"/>
                  </a:lnTo>
                  <a:lnTo>
                    <a:pt x="80" y="1"/>
                  </a:lnTo>
                  <a:lnTo>
                    <a:pt x="52" y="3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24" y="6"/>
                  </a:lnTo>
                  <a:lnTo>
                    <a:pt x="16" y="8"/>
                  </a:lnTo>
                  <a:lnTo>
                    <a:pt x="11" y="12"/>
                  </a:lnTo>
                  <a:lnTo>
                    <a:pt x="6" y="17"/>
                  </a:lnTo>
                  <a:lnTo>
                    <a:pt x="3" y="22"/>
                  </a:lnTo>
                  <a:lnTo>
                    <a:pt x="1" y="28"/>
                  </a:lnTo>
                  <a:lnTo>
                    <a:pt x="0" y="35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106"/>
                  </a:lnTo>
                  <a:lnTo>
                    <a:pt x="308" y="106"/>
                  </a:lnTo>
                  <a:close/>
                  <a:moveTo>
                    <a:pt x="223" y="43"/>
                  </a:moveTo>
                  <a:lnTo>
                    <a:pt x="265" y="43"/>
                  </a:lnTo>
                  <a:lnTo>
                    <a:pt x="265" y="81"/>
                  </a:lnTo>
                  <a:lnTo>
                    <a:pt x="223" y="81"/>
                  </a:lnTo>
                  <a:lnTo>
                    <a:pt x="223" y="43"/>
                  </a:lnTo>
                  <a:close/>
                  <a:moveTo>
                    <a:pt x="95" y="43"/>
                  </a:moveTo>
                  <a:lnTo>
                    <a:pt x="137" y="43"/>
                  </a:lnTo>
                  <a:lnTo>
                    <a:pt x="137" y="81"/>
                  </a:lnTo>
                  <a:lnTo>
                    <a:pt x="95" y="81"/>
                  </a:lnTo>
                  <a:lnTo>
                    <a:pt x="95" y="43"/>
                  </a:lnTo>
                  <a:close/>
                  <a:moveTo>
                    <a:pt x="43" y="43"/>
                  </a:moveTo>
                  <a:lnTo>
                    <a:pt x="85" y="43"/>
                  </a:lnTo>
                  <a:lnTo>
                    <a:pt x="85" y="81"/>
                  </a:lnTo>
                  <a:lnTo>
                    <a:pt x="43" y="81"/>
                  </a:lnTo>
                  <a:lnTo>
                    <a:pt x="43" y="43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2" name="Freeform 463"/>
            <p:cNvSpPr>
              <a:spLocks/>
            </p:cNvSpPr>
            <p:nvPr/>
          </p:nvSpPr>
          <p:spPr bwMode="auto">
            <a:xfrm>
              <a:off x="4411663" y="3367088"/>
              <a:ext cx="30163" cy="44450"/>
            </a:xfrm>
            <a:custGeom>
              <a:avLst/>
              <a:gdLst>
                <a:gd name="T0" fmla="*/ 19 w 19"/>
                <a:gd name="T1" fmla="*/ 28 h 28"/>
                <a:gd name="T2" fmla="*/ 19 w 19"/>
                <a:gd name="T3" fmla="*/ 28 h 28"/>
                <a:gd name="T4" fmla="*/ 12 w 19"/>
                <a:gd name="T5" fmla="*/ 27 h 28"/>
                <a:gd name="T6" fmla="*/ 6 w 19"/>
                <a:gd name="T7" fmla="*/ 24 h 28"/>
                <a:gd name="T8" fmla="*/ 4 w 19"/>
                <a:gd name="T9" fmla="*/ 22 h 28"/>
                <a:gd name="T10" fmla="*/ 1 w 19"/>
                <a:gd name="T11" fmla="*/ 19 h 28"/>
                <a:gd name="T12" fmla="*/ 0 w 19"/>
                <a:gd name="T13" fmla="*/ 16 h 28"/>
                <a:gd name="T14" fmla="*/ 0 w 19"/>
                <a:gd name="T15" fmla="*/ 13 h 28"/>
                <a:gd name="T16" fmla="*/ 0 w 19"/>
                <a:gd name="T17" fmla="*/ 13 h 28"/>
                <a:gd name="T18" fmla="*/ 0 w 19"/>
                <a:gd name="T19" fmla="*/ 11 h 28"/>
                <a:gd name="T20" fmla="*/ 1 w 19"/>
                <a:gd name="T21" fmla="*/ 8 h 28"/>
                <a:gd name="T22" fmla="*/ 4 w 19"/>
                <a:gd name="T23" fmla="*/ 6 h 28"/>
                <a:gd name="T24" fmla="*/ 6 w 19"/>
                <a:gd name="T25" fmla="*/ 4 h 28"/>
                <a:gd name="T26" fmla="*/ 12 w 19"/>
                <a:gd name="T27" fmla="*/ 1 h 28"/>
                <a:gd name="T28" fmla="*/ 19 w 19"/>
                <a:gd name="T29" fmla="*/ 0 h 28"/>
                <a:gd name="T30" fmla="*/ 19 w 19"/>
                <a:gd name="T3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28">
                  <a:moveTo>
                    <a:pt x="19" y="28"/>
                  </a:moveTo>
                  <a:lnTo>
                    <a:pt x="19" y="28"/>
                  </a:lnTo>
                  <a:lnTo>
                    <a:pt x="12" y="27"/>
                  </a:lnTo>
                  <a:lnTo>
                    <a:pt x="6" y="24"/>
                  </a:lnTo>
                  <a:lnTo>
                    <a:pt x="4" y="22"/>
                  </a:lnTo>
                  <a:lnTo>
                    <a:pt x="1" y="19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4" y="6"/>
                  </a:lnTo>
                  <a:lnTo>
                    <a:pt x="6" y="4"/>
                  </a:lnTo>
                  <a:lnTo>
                    <a:pt x="12" y="1"/>
                  </a:lnTo>
                  <a:lnTo>
                    <a:pt x="19" y="0"/>
                  </a:lnTo>
                  <a:lnTo>
                    <a:pt x="19" y="28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3" name="Freeform 464"/>
            <p:cNvSpPr>
              <a:spLocks noEditPoints="1"/>
            </p:cNvSpPr>
            <p:nvPr/>
          </p:nvSpPr>
          <p:spPr bwMode="auto">
            <a:xfrm>
              <a:off x="4383088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8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1 w 92"/>
                <a:gd name="T11" fmla="*/ 57 h 94"/>
                <a:gd name="T12" fmla="*/ 8 w 92"/>
                <a:gd name="T13" fmla="*/ 73 h 94"/>
                <a:gd name="T14" fmla="*/ 21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5 w 92"/>
                <a:gd name="T21" fmla="*/ 89 h 94"/>
                <a:gd name="T22" fmla="*/ 79 w 92"/>
                <a:gd name="T23" fmla="*/ 79 h 94"/>
                <a:gd name="T24" fmla="*/ 89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5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40 w 92"/>
                <a:gd name="T41" fmla="*/ 63 h 94"/>
                <a:gd name="T42" fmla="*/ 34 w 92"/>
                <a:gd name="T43" fmla="*/ 59 h 94"/>
                <a:gd name="T44" fmla="*/ 30 w 92"/>
                <a:gd name="T45" fmla="*/ 53 h 94"/>
                <a:gd name="T46" fmla="*/ 29 w 92"/>
                <a:gd name="T47" fmla="*/ 46 h 94"/>
                <a:gd name="T48" fmla="*/ 30 w 92"/>
                <a:gd name="T49" fmla="*/ 43 h 94"/>
                <a:gd name="T50" fmla="*/ 32 w 92"/>
                <a:gd name="T51" fmla="*/ 37 h 94"/>
                <a:gd name="T52" fmla="*/ 37 w 92"/>
                <a:gd name="T53" fmla="*/ 32 h 94"/>
                <a:gd name="T54" fmla="*/ 43 w 92"/>
                <a:gd name="T55" fmla="*/ 30 h 94"/>
                <a:gd name="T56" fmla="*/ 46 w 92"/>
                <a:gd name="T57" fmla="*/ 30 h 94"/>
                <a:gd name="T58" fmla="*/ 53 w 92"/>
                <a:gd name="T59" fmla="*/ 31 h 94"/>
                <a:gd name="T60" fmla="*/ 59 w 92"/>
                <a:gd name="T61" fmla="*/ 34 h 94"/>
                <a:gd name="T62" fmla="*/ 63 w 92"/>
                <a:gd name="T63" fmla="*/ 40 h 94"/>
                <a:gd name="T64" fmla="*/ 64 w 92"/>
                <a:gd name="T65" fmla="*/ 46 h 94"/>
                <a:gd name="T66" fmla="*/ 64 w 92"/>
                <a:gd name="T67" fmla="*/ 50 h 94"/>
                <a:gd name="T68" fmla="*/ 61 w 92"/>
                <a:gd name="T69" fmla="*/ 57 h 94"/>
                <a:gd name="T70" fmla="*/ 56 w 92"/>
                <a:gd name="T71" fmla="*/ 62 h 94"/>
                <a:gd name="T72" fmla="*/ 50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8" y="4"/>
                  </a:lnTo>
                  <a:lnTo>
                    <a:pt x="21" y="8"/>
                  </a:lnTo>
                  <a:lnTo>
                    <a:pt x="13" y="14"/>
                  </a:lnTo>
                  <a:lnTo>
                    <a:pt x="8" y="21"/>
                  </a:lnTo>
                  <a:lnTo>
                    <a:pt x="3" y="29"/>
                  </a:lnTo>
                  <a:lnTo>
                    <a:pt x="1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" y="57"/>
                  </a:lnTo>
                  <a:lnTo>
                    <a:pt x="3" y="65"/>
                  </a:lnTo>
                  <a:lnTo>
                    <a:pt x="8" y="73"/>
                  </a:lnTo>
                  <a:lnTo>
                    <a:pt x="13" y="79"/>
                  </a:lnTo>
                  <a:lnTo>
                    <a:pt x="21" y="85"/>
                  </a:lnTo>
                  <a:lnTo>
                    <a:pt x="28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5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5" y="73"/>
                  </a:lnTo>
                  <a:lnTo>
                    <a:pt x="89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9" y="29"/>
                  </a:lnTo>
                  <a:lnTo>
                    <a:pt x="85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5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3" y="64"/>
                  </a:lnTo>
                  <a:lnTo>
                    <a:pt x="40" y="63"/>
                  </a:lnTo>
                  <a:lnTo>
                    <a:pt x="37" y="62"/>
                  </a:lnTo>
                  <a:lnTo>
                    <a:pt x="34" y="59"/>
                  </a:lnTo>
                  <a:lnTo>
                    <a:pt x="32" y="57"/>
                  </a:lnTo>
                  <a:lnTo>
                    <a:pt x="30" y="53"/>
                  </a:lnTo>
                  <a:lnTo>
                    <a:pt x="30" y="50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30" y="43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4" y="34"/>
                  </a:lnTo>
                  <a:lnTo>
                    <a:pt x="37" y="32"/>
                  </a:lnTo>
                  <a:lnTo>
                    <a:pt x="40" y="31"/>
                  </a:lnTo>
                  <a:lnTo>
                    <a:pt x="43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50" y="30"/>
                  </a:lnTo>
                  <a:lnTo>
                    <a:pt x="53" y="31"/>
                  </a:lnTo>
                  <a:lnTo>
                    <a:pt x="56" y="32"/>
                  </a:lnTo>
                  <a:lnTo>
                    <a:pt x="59" y="34"/>
                  </a:lnTo>
                  <a:lnTo>
                    <a:pt x="61" y="37"/>
                  </a:lnTo>
                  <a:lnTo>
                    <a:pt x="63" y="40"/>
                  </a:lnTo>
                  <a:lnTo>
                    <a:pt x="64" y="4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4" y="50"/>
                  </a:lnTo>
                  <a:lnTo>
                    <a:pt x="63" y="53"/>
                  </a:lnTo>
                  <a:lnTo>
                    <a:pt x="61" y="57"/>
                  </a:lnTo>
                  <a:lnTo>
                    <a:pt x="59" y="59"/>
                  </a:lnTo>
                  <a:lnTo>
                    <a:pt x="56" y="62"/>
                  </a:lnTo>
                  <a:lnTo>
                    <a:pt x="53" y="63"/>
                  </a:lnTo>
                  <a:lnTo>
                    <a:pt x="50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4" name="Freeform 465"/>
            <p:cNvSpPr>
              <a:spLocks/>
            </p:cNvSpPr>
            <p:nvPr/>
          </p:nvSpPr>
          <p:spPr bwMode="auto">
            <a:xfrm>
              <a:off x="4127501" y="3409950"/>
              <a:ext cx="263525" cy="87313"/>
            </a:xfrm>
            <a:custGeom>
              <a:avLst/>
              <a:gdLst>
                <a:gd name="T0" fmla="*/ 166 w 166"/>
                <a:gd name="T1" fmla="*/ 0 h 55"/>
                <a:gd name="T2" fmla="*/ 143 w 166"/>
                <a:gd name="T3" fmla="*/ 32 h 55"/>
                <a:gd name="T4" fmla="*/ 114 w 166"/>
                <a:gd name="T5" fmla="*/ 26 h 55"/>
                <a:gd name="T6" fmla="*/ 114 w 166"/>
                <a:gd name="T7" fmla="*/ 26 h 55"/>
                <a:gd name="T8" fmla="*/ 93 w 166"/>
                <a:gd name="T9" fmla="*/ 18 h 55"/>
                <a:gd name="T10" fmla="*/ 82 w 166"/>
                <a:gd name="T11" fmla="*/ 14 h 55"/>
                <a:gd name="T12" fmla="*/ 68 w 166"/>
                <a:gd name="T13" fmla="*/ 10 h 55"/>
                <a:gd name="T14" fmla="*/ 55 w 166"/>
                <a:gd name="T15" fmla="*/ 7 h 55"/>
                <a:gd name="T16" fmla="*/ 41 w 166"/>
                <a:gd name="T17" fmla="*/ 4 h 55"/>
                <a:gd name="T18" fmla="*/ 24 w 166"/>
                <a:gd name="T19" fmla="*/ 2 h 55"/>
                <a:gd name="T20" fmla="*/ 8 w 166"/>
                <a:gd name="T21" fmla="*/ 2 h 55"/>
                <a:gd name="T22" fmla="*/ 8 w 166"/>
                <a:gd name="T23" fmla="*/ 20 h 55"/>
                <a:gd name="T24" fmla="*/ 21 w 166"/>
                <a:gd name="T25" fmla="*/ 34 h 55"/>
                <a:gd name="T26" fmla="*/ 21 w 166"/>
                <a:gd name="T27" fmla="*/ 34 h 55"/>
                <a:gd name="T28" fmla="*/ 10 w 166"/>
                <a:gd name="T29" fmla="*/ 40 h 55"/>
                <a:gd name="T30" fmla="*/ 0 w 166"/>
                <a:gd name="T31" fmla="*/ 47 h 55"/>
                <a:gd name="T32" fmla="*/ 10 w 166"/>
                <a:gd name="T33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55">
                  <a:moveTo>
                    <a:pt x="166" y="0"/>
                  </a:moveTo>
                  <a:lnTo>
                    <a:pt x="143" y="32"/>
                  </a:lnTo>
                  <a:lnTo>
                    <a:pt x="114" y="26"/>
                  </a:lnTo>
                  <a:lnTo>
                    <a:pt x="114" y="26"/>
                  </a:lnTo>
                  <a:lnTo>
                    <a:pt x="93" y="18"/>
                  </a:lnTo>
                  <a:lnTo>
                    <a:pt x="82" y="14"/>
                  </a:lnTo>
                  <a:lnTo>
                    <a:pt x="68" y="10"/>
                  </a:lnTo>
                  <a:lnTo>
                    <a:pt x="55" y="7"/>
                  </a:lnTo>
                  <a:lnTo>
                    <a:pt x="41" y="4"/>
                  </a:lnTo>
                  <a:lnTo>
                    <a:pt x="24" y="2"/>
                  </a:lnTo>
                  <a:lnTo>
                    <a:pt x="8" y="2"/>
                  </a:lnTo>
                  <a:lnTo>
                    <a:pt x="8" y="20"/>
                  </a:lnTo>
                  <a:lnTo>
                    <a:pt x="21" y="34"/>
                  </a:lnTo>
                  <a:lnTo>
                    <a:pt x="21" y="34"/>
                  </a:lnTo>
                  <a:lnTo>
                    <a:pt x="10" y="40"/>
                  </a:lnTo>
                  <a:lnTo>
                    <a:pt x="0" y="47"/>
                  </a:lnTo>
                  <a:lnTo>
                    <a:pt x="10" y="5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5" name="Freeform 466"/>
            <p:cNvSpPr>
              <a:spLocks/>
            </p:cNvSpPr>
            <p:nvPr/>
          </p:nvSpPr>
          <p:spPr bwMode="auto">
            <a:xfrm>
              <a:off x="4319588" y="3362325"/>
              <a:ext cx="212725" cy="134938"/>
            </a:xfrm>
            <a:custGeom>
              <a:avLst/>
              <a:gdLst>
                <a:gd name="T0" fmla="*/ 125 w 134"/>
                <a:gd name="T1" fmla="*/ 85 h 85"/>
                <a:gd name="T2" fmla="*/ 134 w 134"/>
                <a:gd name="T3" fmla="*/ 77 h 85"/>
                <a:gd name="T4" fmla="*/ 134 w 134"/>
                <a:gd name="T5" fmla="*/ 77 h 85"/>
                <a:gd name="T6" fmla="*/ 128 w 134"/>
                <a:gd name="T7" fmla="*/ 72 h 85"/>
                <a:gd name="T8" fmla="*/ 122 w 134"/>
                <a:gd name="T9" fmla="*/ 68 h 85"/>
                <a:gd name="T10" fmla="*/ 116 w 134"/>
                <a:gd name="T11" fmla="*/ 65 h 85"/>
                <a:gd name="T12" fmla="*/ 110 w 134"/>
                <a:gd name="T13" fmla="*/ 62 h 85"/>
                <a:gd name="T14" fmla="*/ 112 w 134"/>
                <a:gd name="T15" fmla="*/ 51 h 85"/>
                <a:gd name="T16" fmla="*/ 53 w 134"/>
                <a:gd name="T17" fmla="*/ 33 h 85"/>
                <a:gd name="T18" fmla="*/ 45 w 134"/>
                <a:gd name="T19" fmla="*/ 15 h 85"/>
                <a:gd name="T20" fmla="*/ 45 w 134"/>
                <a:gd name="T21" fmla="*/ 15 h 85"/>
                <a:gd name="T22" fmla="*/ 44 w 134"/>
                <a:gd name="T23" fmla="*/ 12 h 85"/>
                <a:gd name="T24" fmla="*/ 41 w 134"/>
                <a:gd name="T25" fmla="*/ 9 h 85"/>
                <a:gd name="T26" fmla="*/ 38 w 134"/>
                <a:gd name="T27" fmla="*/ 7 h 85"/>
                <a:gd name="T28" fmla="*/ 35 w 134"/>
                <a:gd name="T29" fmla="*/ 5 h 85"/>
                <a:gd name="T30" fmla="*/ 35 w 134"/>
                <a:gd name="T31" fmla="*/ 5 h 85"/>
                <a:gd name="T32" fmla="*/ 34 w 134"/>
                <a:gd name="T33" fmla="*/ 3 h 85"/>
                <a:gd name="T34" fmla="*/ 32 w 134"/>
                <a:gd name="T35" fmla="*/ 2 h 85"/>
                <a:gd name="T36" fmla="*/ 30 w 134"/>
                <a:gd name="T37" fmla="*/ 1 h 85"/>
                <a:gd name="T38" fmla="*/ 28 w 134"/>
                <a:gd name="T39" fmla="*/ 0 h 85"/>
                <a:gd name="T40" fmla="*/ 0 w 134"/>
                <a:gd name="T41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4" h="85">
                  <a:moveTo>
                    <a:pt x="125" y="85"/>
                  </a:moveTo>
                  <a:lnTo>
                    <a:pt x="134" y="77"/>
                  </a:lnTo>
                  <a:lnTo>
                    <a:pt x="134" y="77"/>
                  </a:lnTo>
                  <a:lnTo>
                    <a:pt x="128" y="72"/>
                  </a:lnTo>
                  <a:lnTo>
                    <a:pt x="122" y="68"/>
                  </a:lnTo>
                  <a:lnTo>
                    <a:pt x="116" y="65"/>
                  </a:lnTo>
                  <a:lnTo>
                    <a:pt x="110" y="62"/>
                  </a:lnTo>
                  <a:lnTo>
                    <a:pt x="112" y="51"/>
                  </a:lnTo>
                  <a:lnTo>
                    <a:pt x="53" y="33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44" y="12"/>
                  </a:lnTo>
                  <a:lnTo>
                    <a:pt x="41" y="9"/>
                  </a:lnTo>
                  <a:lnTo>
                    <a:pt x="38" y="7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4" y="3"/>
                  </a:lnTo>
                  <a:lnTo>
                    <a:pt x="32" y="2"/>
                  </a:lnTo>
                  <a:lnTo>
                    <a:pt x="30" y="1"/>
                  </a:lnTo>
                  <a:lnTo>
                    <a:pt x="28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6" name="Freeform 467"/>
            <p:cNvSpPr>
              <a:spLocks/>
            </p:cNvSpPr>
            <p:nvPr/>
          </p:nvSpPr>
          <p:spPr bwMode="auto">
            <a:xfrm>
              <a:off x="4291013" y="3559175"/>
              <a:ext cx="77788" cy="6350"/>
            </a:xfrm>
            <a:custGeom>
              <a:avLst/>
              <a:gdLst>
                <a:gd name="T0" fmla="*/ 1 w 49"/>
                <a:gd name="T1" fmla="*/ 0 h 4"/>
                <a:gd name="T2" fmla="*/ 1 w 49"/>
                <a:gd name="T3" fmla="*/ 0 h 4"/>
                <a:gd name="T4" fmla="*/ 0 w 49"/>
                <a:gd name="T5" fmla="*/ 4 h 4"/>
                <a:gd name="T6" fmla="*/ 49 w 49"/>
                <a:gd name="T7" fmla="*/ 4 h 4"/>
                <a:gd name="T8" fmla="*/ 49 w 49"/>
                <a:gd name="T9" fmla="*/ 4 h 4"/>
                <a:gd name="T10" fmla="*/ 49 w 4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4">
                  <a:moveTo>
                    <a:pt x="1" y="0"/>
                  </a:moveTo>
                  <a:lnTo>
                    <a:pt x="1" y="0"/>
                  </a:lnTo>
                  <a:lnTo>
                    <a:pt x="0" y="4"/>
                  </a:lnTo>
                  <a:lnTo>
                    <a:pt x="49" y="4"/>
                  </a:lnTo>
                  <a:lnTo>
                    <a:pt x="49" y="4"/>
                  </a:lnTo>
                  <a:lnTo>
                    <a:pt x="49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7" name="Freeform 468"/>
            <p:cNvSpPr>
              <a:spLocks noEditPoints="1"/>
            </p:cNvSpPr>
            <p:nvPr/>
          </p:nvSpPr>
          <p:spPr bwMode="auto">
            <a:xfrm>
              <a:off x="4132263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7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0 w 92"/>
                <a:gd name="T11" fmla="*/ 57 h 94"/>
                <a:gd name="T12" fmla="*/ 7 w 92"/>
                <a:gd name="T13" fmla="*/ 73 h 94"/>
                <a:gd name="T14" fmla="*/ 19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3 w 92"/>
                <a:gd name="T21" fmla="*/ 89 h 94"/>
                <a:gd name="T22" fmla="*/ 79 w 92"/>
                <a:gd name="T23" fmla="*/ 79 h 94"/>
                <a:gd name="T24" fmla="*/ 88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4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39 w 92"/>
                <a:gd name="T41" fmla="*/ 63 h 94"/>
                <a:gd name="T42" fmla="*/ 33 w 92"/>
                <a:gd name="T43" fmla="*/ 59 h 94"/>
                <a:gd name="T44" fmla="*/ 29 w 92"/>
                <a:gd name="T45" fmla="*/ 53 h 94"/>
                <a:gd name="T46" fmla="*/ 28 w 92"/>
                <a:gd name="T47" fmla="*/ 46 h 94"/>
                <a:gd name="T48" fmla="*/ 28 w 92"/>
                <a:gd name="T49" fmla="*/ 43 h 94"/>
                <a:gd name="T50" fmla="*/ 31 w 92"/>
                <a:gd name="T51" fmla="*/ 37 h 94"/>
                <a:gd name="T52" fmla="*/ 36 w 92"/>
                <a:gd name="T53" fmla="*/ 32 h 94"/>
                <a:gd name="T54" fmla="*/ 42 w 92"/>
                <a:gd name="T55" fmla="*/ 30 h 94"/>
                <a:gd name="T56" fmla="*/ 46 w 92"/>
                <a:gd name="T57" fmla="*/ 30 h 94"/>
                <a:gd name="T58" fmla="*/ 52 w 92"/>
                <a:gd name="T59" fmla="*/ 31 h 94"/>
                <a:gd name="T60" fmla="*/ 58 w 92"/>
                <a:gd name="T61" fmla="*/ 34 h 94"/>
                <a:gd name="T62" fmla="*/ 61 w 92"/>
                <a:gd name="T63" fmla="*/ 40 h 94"/>
                <a:gd name="T64" fmla="*/ 63 w 92"/>
                <a:gd name="T65" fmla="*/ 46 h 94"/>
                <a:gd name="T66" fmla="*/ 62 w 92"/>
                <a:gd name="T67" fmla="*/ 50 h 94"/>
                <a:gd name="T68" fmla="*/ 60 w 92"/>
                <a:gd name="T69" fmla="*/ 57 h 94"/>
                <a:gd name="T70" fmla="*/ 55 w 92"/>
                <a:gd name="T71" fmla="*/ 62 h 94"/>
                <a:gd name="T72" fmla="*/ 49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7" y="4"/>
                  </a:lnTo>
                  <a:lnTo>
                    <a:pt x="19" y="8"/>
                  </a:lnTo>
                  <a:lnTo>
                    <a:pt x="13" y="14"/>
                  </a:lnTo>
                  <a:lnTo>
                    <a:pt x="7" y="21"/>
                  </a:lnTo>
                  <a:lnTo>
                    <a:pt x="3" y="29"/>
                  </a:lnTo>
                  <a:lnTo>
                    <a:pt x="0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57"/>
                  </a:lnTo>
                  <a:lnTo>
                    <a:pt x="3" y="65"/>
                  </a:lnTo>
                  <a:lnTo>
                    <a:pt x="7" y="73"/>
                  </a:lnTo>
                  <a:lnTo>
                    <a:pt x="13" y="79"/>
                  </a:lnTo>
                  <a:lnTo>
                    <a:pt x="19" y="85"/>
                  </a:lnTo>
                  <a:lnTo>
                    <a:pt x="27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3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4" y="73"/>
                  </a:lnTo>
                  <a:lnTo>
                    <a:pt x="88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8" y="29"/>
                  </a:lnTo>
                  <a:lnTo>
                    <a:pt x="84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3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2" y="64"/>
                  </a:lnTo>
                  <a:lnTo>
                    <a:pt x="39" y="63"/>
                  </a:lnTo>
                  <a:lnTo>
                    <a:pt x="36" y="62"/>
                  </a:lnTo>
                  <a:lnTo>
                    <a:pt x="33" y="59"/>
                  </a:lnTo>
                  <a:lnTo>
                    <a:pt x="31" y="57"/>
                  </a:lnTo>
                  <a:lnTo>
                    <a:pt x="29" y="53"/>
                  </a:lnTo>
                  <a:lnTo>
                    <a:pt x="28" y="50"/>
                  </a:lnTo>
                  <a:lnTo>
                    <a:pt x="28" y="46"/>
                  </a:lnTo>
                  <a:lnTo>
                    <a:pt x="28" y="46"/>
                  </a:lnTo>
                  <a:lnTo>
                    <a:pt x="28" y="43"/>
                  </a:lnTo>
                  <a:lnTo>
                    <a:pt x="29" y="40"/>
                  </a:lnTo>
                  <a:lnTo>
                    <a:pt x="31" y="37"/>
                  </a:lnTo>
                  <a:lnTo>
                    <a:pt x="33" y="34"/>
                  </a:lnTo>
                  <a:lnTo>
                    <a:pt x="36" y="32"/>
                  </a:lnTo>
                  <a:lnTo>
                    <a:pt x="39" y="31"/>
                  </a:lnTo>
                  <a:lnTo>
                    <a:pt x="42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49" y="30"/>
                  </a:lnTo>
                  <a:lnTo>
                    <a:pt x="52" y="31"/>
                  </a:lnTo>
                  <a:lnTo>
                    <a:pt x="55" y="32"/>
                  </a:lnTo>
                  <a:lnTo>
                    <a:pt x="58" y="34"/>
                  </a:lnTo>
                  <a:lnTo>
                    <a:pt x="60" y="37"/>
                  </a:lnTo>
                  <a:lnTo>
                    <a:pt x="61" y="40"/>
                  </a:lnTo>
                  <a:lnTo>
                    <a:pt x="62" y="43"/>
                  </a:lnTo>
                  <a:lnTo>
                    <a:pt x="63" y="46"/>
                  </a:lnTo>
                  <a:lnTo>
                    <a:pt x="63" y="46"/>
                  </a:lnTo>
                  <a:lnTo>
                    <a:pt x="62" y="50"/>
                  </a:lnTo>
                  <a:lnTo>
                    <a:pt x="61" y="53"/>
                  </a:lnTo>
                  <a:lnTo>
                    <a:pt x="60" y="57"/>
                  </a:lnTo>
                  <a:lnTo>
                    <a:pt x="58" y="59"/>
                  </a:lnTo>
                  <a:lnTo>
                    <a:pt x="55" y="62"/>
                  </a:lnTo>
                  <a:lnTo>
                    <a:pt x="52" y="63"/>
                  </a:lnTo>
                  <a:lnTo>
                    <a:pt x="49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8" name="Freeform 469"/>
            <p:cNvSpPr>
              <a:spLocks/>
            </p:cNvSpPr>
            <p:nvPr/>
          </p:nvSpPr>
          <p:spPr bwMode="auto">
            <a:xfrm>
              <a:off x="4324351" y="2786063"/>
              <a:ext cx="95250" cy="103188"/>
            </a:xfrm>
            <a:custGeom>
              <a:avLst/>
              <a:gdLst>
                <a:gd name="T0" fmla="*/ 60 w 60"/>
                <a:gd name="T1" fmla="*/ 50 h 65"/>
                <a:gd name="T2" fmla="*/ 60 w 60"/>
                <a:gd name="T3" fmla="*/ 50 h 65"/>
                <a:gd name="T4" fmla="*/ 54 w 60"/>
                <a:gd name="T5" fmla="*/ 56 h 65"/>
                <a:gd name="T6" fmla="*/ 48 w 60"/>
                <a:gd name="T7" fmla="*/ 60 h 65"/>
                <a:gd name="T8" fmla="*/ 40 w 60"/>
                <a:gd name="T9" fmla="*/ 64 h 65"/>
                <a:gd name="T10" fmla="*/ 32 w 60"/>
                <a:gd name="T11" fmla="*/ 65 h 65"/>
                <a:gd name="T12" fmla="*/ 32 w 60"/>
                <a:gd name="T13" fmla="*/ 65 h 65"/>
                <a:gd name="T14" fmla="*/ 26 w 60"/>
                <a:gd name="T15" fmla="*/ 65 h 65"/>
                <a:gd name="T16" fmla="*/ 19 w 60"/>
                <a:gd name="T17" fmla="*/ 63 h 65"/>
                <a:gd name="T18" fmla="*/ 14 w 60"/>
                <a:gd name="T19" fmla="*/ 59 h 65"/>
                <a:gd name="T20" fmla="*/ 9 w 60"/>
                <a:gd name="T21" fmla="*/ 55 h 65"/>
                <a:gd name="T22" fmla="*/ 5 w 60"/>
                <a:gd name="T23" fmla="*/ 50 h 65"/>
                <a:gd name="T24" fmla="*/ 2 w 60"/>
                <a:gd name="T25" fmla="*/ 45 h 65"/>
                <a:gd name="T26" fmla="*/ 0 w 60"/>
                <a:gd name="T27" fmla="*/ 39 h 65"/>
                <a:gd name="T28" fmla="*/ 0 w 60"/>
                <a:gd name="T29" fmla="*/ 33 h 65"/>
                <a:gd name="T30" fmla="*/ 0 w 60"/>
                <a:gd name="T31" fmla="*/ 33 h 65"/>
                <a:gd name="T32" fmla="*/ 0 w 60"/>
                <a:gd name="T33" fmla="*/ 26 h 65"/>
                <a:gd name="T34" fmla="*/ 2 w 60"/>
                <a:gd name="T35" fmla="*/ 19 h 65"/>
                <a:gd name="T36" fmla="*/ 5 w 60"/>
                <a:gd name="T37" fmla="*/ 14 h 65"/>
                <a:gd name="T38" fmla="*/ 9 w 60"/>
                <a:gd name="T39" fmla="*/ 9 h 65"/>
                <a:gd name="T40" fmla="*/ 14 w 60"/>
                <a:gd name="T41" fmla="*/ 5 h 65"/>
                <a:gd name="T42" fmla="*/ 19 w 60"/>
                <a:gd name="T43" fmla="*/ 2 h 65"/>
                <a:gd name="T44" fmla="*/ 26 w 60"/>
                <a:gd name="T45" fmla="*/ 0 h 65"/>
                <a:gd name="T46" fmla="*/ 32 w 60"/>
                <a:gd name="T47" fmla="*/ 0 h 65"/>
                <a:gd name="T48" fmla="*/ 32 w 60"/>
                <a:gd name="T49" fmla="*/ 0 h 65"/>
                <a:gd name="T50" fmla="*/ 39 w 60"/>
                <a:gd name="T51" fmla="*/ 1 h 65"/>
                <a:gd name="T52" fmla="*/ 45 w 60"/>
                <a:gd name="T53" fmla="*/ 2 h 65"/>
                <a:gd name="T54" fmla="*/ 51 w 60"/>
                <a:gd name="T55" fmla="*/ 6 h 65"/>
                <a:gd name="T56" fmla="*/ 55 w 60"/>
                <a:gd name="T57" fmla="*/ 1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65">
                  <a:moveTo>
                    <a:pt x="60" y="50"/>
                  </a:moveTo>
                  <a:lnTo>
                    <a:pt x="60" y="50"/>
                  </a:lnTo>
                  <a:lnTo>
                    <a:pt x="54" y="56"/>
                  </a:lnTo>
                  <a:lnTo>
                    <a:pt x="48" y="60"/>
                  </a:lnTo>
                  <a:lnTo>
                    <a:pt x="40" y="64"/>
                  </a:lnTo>
                  <a:lnTo>
                    <a:pt x="32" y="65"/>
                  </a:lnTo>
                  <a:lnTo>
                    <a:pt x="32" y="65"/>
                  </a:lnTo>
                  <a:lnTo>
                    <a:pt x="26" y="65"/>
                  </a:lnTo>
                  <a:lnTo>
                    <a:pt x="19" y="63"/>
                  </a:lnTo>
                  <a:lnTo>
                    <a:pt x="14" y="59"/>
                  </a:lnTo>
                  <a:lnTo>
                    <a:pt x="9" y="55"/>
                  </a:lnTo>
                  <a:lnTo>
                    <a:pt x="5" y="50"/>
                  </a:lnTo>
                  <a:lnTo>
                    <a:pt x="2" y="45"/>
                  </a:lnTo>
                  <a:lnTo>
                    <a:pt x="0" y="39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6"/>
                  </a:lnTo>
                  <a:lnTo>
                    <a:pt x="2" y="19"/>
                  </a:lnTo>
                  <a:lnTo>
                    <a:pt x="5" y="14"/>
                  </a:lnTo>
                  <a:lnTo>
                    <a:pt x="9" y="9"/>
                  </a:lnTo>
                  <a:lnTo>
                    <a:pt x="14" y="5"/>
                  </a:lnTo>
                  <a:lnTo>
                    <a:pt x="19" y="2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9" y="1"/>
                  </a:lnTo>
                  <a:lnTo>
                    <a:pt x="45" y="2"/>
                  </a:lnTo>
                  <a:lnTo>
                    <a:pt x="51" y="6"/>
                  </a:lnTo>
                  <a:lnTo>
                    <a:pt x="55" y="1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9" name="Freeform 470"/>
            <p:cNvSpPr>
              <a:spLocks/>
            </p:cNvSpPr>
            <p:nvPr/>
          </p:nvSpPr>
          <p:spPr bwMode="auto">
            <a:xfrm>
              <a:off x="4283076" y="2744788"/>
              <a:ext cx="180975" cy="184150"/>
            </a:xfrm>
            <a:custGeom>
              <a:avLst/>
              <a:gdLst>
                <a:gd name="T0" fmla="*/ 110 w 114"/>
                <a:gd name="T1" fmla="*/ 33 h 116"/>
                <a:gd name="T2" fmla="*/ 110 w 114"/>
                <a:gd name="T3" fmla="*/ 33 h 116"/>
                <a:gd name="T4" fmla="*/ 107 w 114"/>
                <a:gd name="T5" fmla="*/ 27 h 116"/>
                <a:gd name="T6" fmla="*/ 102 w 114"/>
                <a:gd name="T7" fmla="*/ 20 h 116"/>
                <a:gd name="T8" fmla="*/ 96 w 114"/>
                <a:gd name="T9" fmla="*/ 14 h 116"/>
                <a:gd name="T10" fmla="*/ 90 w 114"/>
                <a:gd name="T11" fmla="*/ 9 h 116"/>
                <a:gd name="T12" fmla="*/ 82 w 114"/>
                <a:gd name="T13" fmla="*/ 5 h 116"/>
                <a:gd name="T14" fmla="*/ 75 w 114"/>
                <a:gd name="T15" fmla="*/ 2 h 116"/>
                <a:gd name="T16" fmla="*/ 67 w 114"/>
                <a:gd name="T17" fmla="*/ 1 h 116"/>
                <a:gd name="T18" fmla="*/ 58 w 114"/>
                <a:gd name="T19" fmla="*/ 0 h 116"/>
                <a:gd name="T20" fmla="*/ 58 w 114"/>
                <a:gd name="T21" fmla="*/ 0 h 116"/>
                <a:gd name="T22" fmla="*/ 46 w 114"/>
                <a:gd name="T23" fmla="*/ 1 h 116"/>
                <a:gd name="T24" fmla="*/ 35 w 114"/>
                <a:gd name="T25" fmla="*/ 5 h 116"/>
                <a:gd name="T26" fmla="*/ 26 w 114"/>
                <a:gd name="T27" fmla="*/ 10 h 116"/>
                <a:gd name="T28" fmla="*/ 18 w 114"/>
                <a:gd name="T29" fmla="*/ 18 h 116"/>
                <a:gd name="T30" fmla="*/ 10 w 114"/>
                <a:gd name="T31" fmla="*/ 26 h 116"/>
                <a:gd name="T32" fmla="*/ 4 w 114"/>
                <a:gd name="T33" fmla="*/ 36 h 116"/>
                <a:gd name="T34" fmla="*/ 1 w 114"/>
                <a:gd name="T35" fmla="*/ 46 h 116"/>
                <a:gd name="T36" fmla="*/ 0 w 114"/>
                <a:gd name="T37" fmla="*/ 59 h 116"/>
                <a:gd name="T38" fmla="*/ 0 w 114"/>
                <a:gd name="T39" fmla="*/ 59 h 116"/>
                <a:gd name="T40" fmla="*/ 1 w 114"/>
                <a:gd name="T41" fmla="*/ 70 h 116"/>
                <a:gd name="T42" fmla="*/ 4 w 114"/>
                <a:gd name="T43" fmla="*/ 81 h 116"/>
                <a:gd name="T44" fmla="*/ 10 w 114"/>
                <a:gd name="T45" fmla="*/ 91 h 116"/>
                <a:gd name="T46" fmla="*/ 18 w 114"/>
                <a:gd name="T47" fmla="*/ 99 h 116"/>
                <a:gd name="T48" fmla="*/ 26 w 114"/>
                <a:gd name="T49" fmla="*/ 106 h 116"/>
                <a:gd name="T50" fmla="*/ 35 w 114"/>
                <a:gd name="T51" fmla="*/ 112 h 116"/>
                <a:gd name="T52" fmla="*/ 46 w 114"/>
                <a:gd name="T53" fmla="*/ 115 h 116"/>
                <a:gd name="T54" fmla="*/ 58 w 114"/>
                <a:gd name="T55" fmla="*/ 116 h 116"/>
                <a:gd name="T56" fmla="*/ 58 w 114"/>
                <a:gd name="T57" fmla="*/ 116 h 116"/>
                <a:gd name="T58" fmla="*/ 68 w 114"/>
                <a:gd name="T59" fmla="*/ 115 h 116"/>
                <a:gd name="T60" fmla="*/ 77 w 114"/>
                <a:gd name="T61" fmla="*/ 113 h 116"/>
                <a:gd name="T62" fmla="*/ 86 w 114"/>
                <a:gd name="T63" fmla="*/ 109 h 116"/>
                <a:gd name="T64" fmla="*/ 94 w 114"/>
                <a:gd name="T65" fmla="*/ 104 h 116"/>
                <a:gd name="T66" fmla="*/ 100 w 114"/>
                <a:gd name="T67" fmla="*/ 98 h 116"/>
                <a:gd name="T68" fmla="*/ 106 w 114"/>
                <a:gd name="T69" fmla="*/ 92 h 116"/>
                <a:gd name="T70" fmla="*/ 110 w 114"/>
                <a:gd name="T71" fmla="*/ 83 h 116"/>
                <a:gd name="T72" fmla="*/ 114 w 114"/>
                <a:gd name="T73" fmla="*/ 7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4" h="116">
                  <a:moveTo>
                    <a:pt x="110" y="33"/>
                  </a:moveTo>
                  <a:lnTo>
                    <a:pt x="110" y="33"/>
                  </a:lnTo>
                  <a:lnTo>
                    <a:pt x="107" y="27"/>
                  </a:lnTo>
                  <a:lnTo>
                    <a:pt x="102" y="20"/>
                  </a:lnTo>
                  <a:lnTo>
                    <a:pt x="96" y="14"/>
                  </a:lnTo>
                  <a:lnTo>
                    <a:pt x="90" y="9"/>
                  </a:lnTo>
                  <a:lnTo>
                    <a:pt x="82" y="5"/>
                  </a:lnTo>
                  <a:lnTo>
                    <a:pt x="75" y="2"/>
                  </a:lnTo>
                  <a:lnTo>
                    <a:pt x="67" y="1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46" y="1"/>
                  </a:lnTo>
                  <a:lnTo>
                    <a:pt x="35" y="5"/>
                  </a:lnTo>
                  <a:lnTo>
                    <a:pt x="26" y="10"/>
                  </a:lnTo>
                  <a:lnTo>
                    <a:pt x="18" y="18"/>
                  </a:lnTo>
                  <a:lnTo>
                    <a:pt x="10" y="26"/>
                  </a:lnTo>
                  <a:lnTo>
                    <a:pt x="4" y="36"/>
                  </a:lnTo>
                  <a:lnTo>
                    <a:pt x="1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1" y="70"/>
                  </a:lnTo>
                  <a:lnTo>
                    <a:pt x="4" y="81"/>
                  </a:lnTo>
                  <a:lnTo>
                    <a:pt x="10" y="91"/>
                  </a:lnTo>
                  <a:lnTo>
                    <a:pt x="18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6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8" y="115"/>
                  </a:lnTo>
                  <a:lnTo>
                    <a:pt x="77" y="113"/>
                  </a:lnTo>
                  <a:lnTo>
                    <a:pt x="86" y="109"/>
                  </a:lnTo>
                  <a:lnTo>
                    <a:pt x="94" y="104"/>
                  </a:lnTo>
                  <a:lnTo>
                    <a:pt x="100" y="98"/>
                  </a:lnTo>
                  <a:lnTo>
                    <a:pt x="106" y="92"/>
                  </a:lnTo>
                  <a:lnTo>
                    <a:pt x="110" y="83"/>
                  </a:lnTo>
                  <a:lnTo>
                    <a:pt x="114" y="7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0" name="Freeform 471"/>
            <p:cNvSpPr>
              <a:spLocks/>
            </p:cNvSpPr>
            <p:nvPr/>
          </p:nvSpPr>
          <p:spPr bwMode="auto">
            <a:xfrm>
              <a:off x="4625976" y="2789238"/>
              <a:ext cx="104775" cy="100013"/>
            </a:xfrm>
            <a:custGeom>
              <a:avLst/>
              <a:gdLst>
                <a:gd name="T0" fmla="*/ 44 w 66"/>
                <a:gd name="T1" fmla="*/ 0 h 63"/>
                <a:gd name="T2" fmla="*/ 44 w 66"/>
                <a:gd name="T3" fmla="*/ 0 h 63"/>
                <a:gd name="T4" fmla="*/ 49 w 66"/>
                <a:gd name="T5" fmla="*/ 2 h 63"/>
                <a:gd name="T6" fmla="*/ 53 w 66"/>
                <a:gd name="T7" fmla="*/ 4 h 63"/>
                <a:gd name="T8" fmla="*/ 57 w 66"/>
                <a:gd name="T9" fmla="*/ 7 h 63"/>
                <a:gd name="T10" fmla="*/ 60 w 66"/>
                <a:gd name="T11" fmla="*/ 11 h 63"/>
                <a:gd name="T12" fmla="*/ 62 w 66"/>
                <a:gd name="T13" fmla="*/ 15 h 63"/>
                <a:gd name="T14" fmla="*/ 64 w 66"/>
                <a:gd name="T15" fmla="*/ 20 h 63"/>
                <a:gd name="T16" fmla="*/ 65 w 66"/>
                <a:gd name="T17" fmla="*/ 25 h 63"/>
                <a:gd name="T18" fmla="*/ 66 w 66"/>
                <a:gd name="T19" fmla="*/ 31 h 63"/>
                <a:gd name="T20" fmla="*/ 66 w 66"/>
                <a:gd name="T21" fmla="*/ 31 h 63"/>
                <a:gd name="T22" fmla="*/ 65 w 66"/>
                <a:gd name="T23" fmla="*/ 37 h 63"/>
                <a:gd name="T24" fmla="*/ 63 w 66"/>
                <a:gd name="T25" fmla="*/ 43 h 63"/>
                <a:gd name="T26" fmla="*/ 60 w 66"/>
                <a:gd name="T27" fmla="*/ 48 h 63"/>
                <a:gd name="T28" fmla="*/ 57 w 66"/>
                <a:gd name="T29" fmla="*/ 53 h 63"/>
                <a:gd name="T30" fmla="*/ 52 w 66"/>
                <a:gd name="T31" fmla="*/ 57 h 63"/>
                <a:gd name="T32" fmla="*/ 45 w 66"/>
                <a:gd name="T33" fmla="*/ 61 h 63"/>
                <a:gd name="T34" fmla="*/ 39 w 66"/>
                <a:gd name="T35" fmla="*/ 63 h 63"/>
                <a:gd name="T36" fmla="*/ 33 w 66"/>
                <a:gd name="T37" fmla="*/ 63 h 63"/>
                <a:gd name="T38" fmla="*/ 33 w 66"/>
                <a:gd name="T39" fmla="*/ 63 h 63"/>
                <a:gd name="T40" fmla="*/ 27 w 66"/>
                <a:gd name="T41" fmla="*/ 63 h 63"/>
                <a:gd name="T42" fmla="*/ 21 w 66"/>
                <a:gd name="T43" fmla="*/ 61 h 63"/>
                <a:gd name="T44" fmla="*/ 15 w 66"/>
                <a:gd name="T45" fmla="*/ 57 h 63"/>
                <a:gd name="T46" fmla="*/ 10 w 66"/>
                <a:gd name="T47" fmla="*/ 53 h 63"/>
                <a:gd name="T48" fmla="*/ 6 w 66"/>
                <a:gd name="T49" fmla="*/ 48 h 63"/>
                <a:gd name="T50" fmla="*/ 3 w 66"/>
                <a:gd name="T51" fmla="*/ 43 h 63"/>
                <a:gd name="T52" fmla="*/ 1 w 66"/>
                <a:gd name="T53" fmla="*/ 37 h 63"/>
                <a:gd name="T54" fmla="*/ 0 w 66"/>
                <a:gd name="T55" fmla="*/ 31 h 63"/>
                <a:gd name="T56" fmla="*/ 0 w 66"/>
                <a:gd name="T57" fmla="*/ 31 h 63"/>
                <a:gd name="T58" fmla="*/ 1 w 66"/>
                <a:gd name="T59" fmla="*/ 26 h 63"/>
                <a:gd name="T60" fmla="*/ 2 w 66"/>
                <a:gd name="T61" fmla="*/ 21 h 63"/>
                <a:gd name="T62" fmla="*/ 5 w 66"/>
                <a:gd name="T63" fmla="*/ 1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6" h="63">
                  <a:moveTo>
                    <a:pt x="44" y="0"/>
                  </a:moveTo>
                  <a:lnTo>
                    <a:pt x="44" y="0"/>
                  </a:lnTo>
                  <a:lnTo>
                    <a:pt x="49" y="2"/>
                  </a:lnTo>
                  <a:lnTo>
                    <a:pt x="53" y="4"/>
                  </a:lnTo>
                  <a:lnTo>
                    <a:pt x="57" y="7"/>
                  </a:lnTo>
                  <a:lnTo>
                    <a:pt x="60" y="11"/>
                  </a:lnTo>
                  <a:lnTo>
                    <a:pt x="62" y="15"/>
                  </a:lnTo>
                  <a:lnTo>
                    <a:pt x="64" y="20"/>
                  </a:lnTo>
                  <a:lnTo>
                    <a:pt x="65" y="25"/>
                  </a:lnTo>
                  <a:lnTo>
                    <a:pt x="66" y="31"/>
                  </a:lnTo>
                  <a:lnTo>
                    <a:pt x="66" y="31"/>
                  </a:lnTo>
                  <a:lnTo>
                    <a:pt x="65" y="37"/>
                  </a:lnTo>
                  <a:lnTo>
                    <a:pt x="63" y="43"/>
                  </a:lnTo>
                  <a:lnTo>
                    <a:pt x="60" y="48"/>
                  </a:lnTo>
                  <a:lnTo>
                    <a:pt x="57" y="53"/>
                  </a:lnTo>
                  <a:lnTo>
                    <a:pt x="52" y="57"/>
                  </a:lnTo>
                  <a:lnTo>
                    <a:pt x="45" y="61"/>
                  </a:lnTo>
                  <a:lnTo>
                    <a:pt x="39" y="63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27" y="63"/>
                  </a:lnTo>
                  <a:lnTo>
                    <a:pt x="21" y="61"/>
                  </a:lnTo>
                  <a:lnTo>
                    <a:pt x="15" y="57"/>
                  </a:lnTo>
                  <a:lnTo>
                    <a:pt x="10" y="53"/>
                  </a:lnTo>
                  <a:lnTo>
                    <a:pt x="6" y="48"/>
                  </a:lnTo>
                  <a:lnTo>
                    <a:pt x="3" y="43"/>
                  </a:lnTo>
                  <a:lnTo>
                    <a:pt x="1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1" y="26"/>
                  </a:lnTo>
                  <a:lnTo>
                    <a:pt x="2" y="21"/>
                  </a:lnTo>
                  <a:lnTo>
                    <a:pt x="5" y="1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1" name="Freeform 472"/>
            <p:cNvSpPr>
              <a:spLocks/>
            </p:cNvSpPr>
            <p:nvPr/>
          </p:nvSpPr>
          <p:spPr bwMode="auto">
            <a:xfrm>
              <a:off x="4586288" y="2744788"/>
              <a:ext cx="185738" cy="184150"/>
            </a:xfrm>
            <a:custGeom>
              <a:avLst/>
              <a:gdLst>
                <a:gd name="T0" fmla="*/ 21 w 117"/>
                <a:gd name="T1" fmla="*/ 13 h 116"/>
                <a:gd name="T2" fmla="*/ 21 w 117"/>
                <a:gd name="T3" fmla="*/ 13 h 116"/>
                <a:gd name="T4" fmla="*/ 17 w 117"/>
                <a:gd name="T5" fmla="*/ 18 h 116"/>
                <a:gd name="T6" fmla="*/ 17 w 117"/>
                <a:gd name="T7" fmla="*/ 18 h 116"/>
                <a:gd name="T8" fmla="*/ 10 w 117"/>
                <a:gd name="T9" fmla="*/ 26 h 116"/>
                <a:gd name="T10" fmla="*/ 5 w 117"/>
                <a:gd name="T11" fmla="*/ 36 h 116"/>
                <a:gd name="T12" fmla="*/ 2 w 117"/>
                <a:gd name="T13" fmla="*/ 46 h 116"/>
                <a:gd name="T14" fmla="*/ 0 w 117"/>
                <a:gd name="T15" fmla="*/ 59 h 116"/>
                <a:gd name="T16" fmla="*/ 0 w 117"/>
                <a:gd name="T17" fmla="*/ 59 h 116"/>
                <a:gd name="T18" fmla="*/ 2 w 117"/>
                <a:gd name="T19" fmla="*/ 70 h 116"/>
                <a:gd name="T20" fmla="*/ 5 w 117"/>
                <a:gd name="T21" fmla="*/ 81 h 116"/>
                <a:gd name="T22" fmla="*/ 10 w 117"/>
                <a:gd name="T23" fmla="*/ 91 h 116"/>
                <a:gd name="T24" fmla="*/ 17 w 117"/>
                <a:gd name="T25" fmla="*/ 99 h 116"/>
                <a:gd name="T26" fmla="*/ 17 w 117"/>
                <a:gd name="T27" fmla="*/ 99 h 116"/>
                <a:gd name="T28" fmla="*/ 26 w 117"/>
                <a:gd name="T29" fmla="*/ 106 h 116"/>
                <a:gd name="T30" fmla="*/ 35 w 117"/>
                <a:gd name="T31" fmla="*/ 112 h 116"/>
                <a:gd name="T32" fmla="*/ 47 w 117"/>
                <a:gd name="T33" fmla="*/ 115 h 116"/>
                <a:gd name="T34" fmla="*/ 58 w 117"/>
                <a:gd name="T35" fmla="*/ 116 h 116"/>
                <a:gd name="T36" fmla="*/ 58 w 117"/>
                <a:gd name="T37" fmla="*/ 116 h 116"/>
                <a:gd name="T38" fmla="*/ 69 w 117"/>
                <a:gd name="T39" fmla="*/ 115 h 116"/>
                <a:gd name="T40" fmla="*/ 81 w 117"/>
                <a:gd name="T41" fmla="*/ 112 h 116"/>
                <a:gd name="T42" fmla="*/ 91 w 117"/>
                <a:gd name="T43" fmla="*/ 106 h 116"/>
                <a:gd name="T44" fmla="*/ 99 w 117"/>
                <a:gd name="T45" fmla="*/ 99 h 116"/>
                <a:gd name="T46" fmla="*/ 99 w 117"/>
                <a:gd name="T47" fmla="*/ 99 h 116"/>
                <a:gd name="T48" fmla="*/ 106 w 117"/>
                <a:gd name="T49" fmla="*/ 91 h 116"/>
                <a:gd name="T50" fmla="*/ 112 w 117"/>
                <a:gd name="T51" fmla="*/ 81 h 116"/>
                <a:gd name="T52" fmla="*/ 115 w 117"/>
                <a:gd name="T53" fmla="*/ 70 h 116"/>
                <a:gd name="T54" fmla="*/ 117 w 117"/>
                <a:gd name="T55" fmla="*/ 59 h 116"/>
                <a:gd name="T56" fmla="*/ 117 w 117"/>
                <a:gd name="T57" fmla="*/ 59 h 116"/>
                <a:gd name="T58" fmla="*/ 115 w 117"/>
                <a:gd name="T59" fmla="*/ 46 h 116"/>
                <a:gd name="T60" fmla="*/ 112 w 117"/>
                <a:gd name="T61" fmla="*/ 36 h 116"/>
                <a:gd name="T62" fmla="*/ 106 w 117"/>
                <a:gd name="T63" fmla="*/ 26 h 116"/>
                <a:gd name="T64" fmla="*/ 99 w 117"/>
                <a:gd name="T65" fmla="*/ 18 h 116"/>
                <a:gd name="T66" fmla="*/ 99 w 117"/>
                <a:gd name="T67" fmla="*/ 18 h 116"/>
                <a:gd name="T68" fmla="*/ 91 w 117"/>
                <a:gd name="T69" fmla="*/ 10 h 116"/>
                <a:gd name="T70" fmla="*/ 82 w 117"/>
                <a:gd name="T71" fmla="*/ 5 h 116"/>
                <a:gd name="T72" fmla="*/ 70 w 117"/>
                <a:gd name="T73" fmla="*/ 1 h 116"/>
                <a:gd name="T74" fmla="*/ 59 w 117"/>
                <a:gd name="T7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7" h="116">
                  <a:moveTo>
                    <a:pt x="21" y="13"/>
                  </a:moveTo>
                  <a:lnTo>
                    <a:pt x="21" y="13"/>
                  </a:lnTo>
                  <a:lnTo>
                    <a:pt x="17" y="18"/>
                  </a:lnTo>
                  <a:lnTo>
                    <a:pt x="17" y="18"/>
                  </a:lnTo>
                  <a:lnTo>
                    <a:pt x="10" y="26"/>
                  </a:lnTo>
                  <a:lnTo>
                    <a:pt x="5" y="36"/>
                  </a:lnTo>
                  <a:lnTo>
                    <a:pt x="2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2" y="70"/>
                  </a:lnTo>
                  <a:lnTo>
                    <a:pt x="5" y="81"/>
                  </a:lnTo>
                  <a:lnTo>
                    <a:pt x="10" y="91"/>
                  </a:lnTo>
                  <a:lnTo>
                    <a:pt x="17" y="99"/>
                  </a:lnTo>
                  <a:lnTo>
                    <a:pt x="17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7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9" y="115"/>
                  </a:lnTo>
                  <a:lnTo>
                    <a:pt x="81" y="112"/>
                  </a:lnTo>
                  <a:lnTo>
                    <a:pt x="91" y="106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106" y="91"/>
                  </a:lnTo>
                  <a:lnTo>
                    <a:pt x="112" y="81"/>
                  </a:lnTo>
                  <a:lnTo>
                    <a:pt x="115" y="70"/>
                  </a:lnTo>
                  <a:lnTo>
                    <a:pt x="117" y="59"/>
                  </a:lnTo>
                  <a:lnTo>
                    <a:pt x="117" y="59"/>
                  </a:lnTo>
                  <a:lnTo>
                    <a:pt x="115" y="46"/>
                  </a:lnTo>
                  <a:lnTo>
                    <a:pt x="112" y="36"/>
                  </a:lnTo>
                  <a:lnTo>
                    <a:pt x="106" y="26"/>
                  </a:lnTo>
                  <a:lnTo>
                    <a:pt x="99" y="18"/>
                  </a:lnTo>
                  <a:lnTo>
                    <a:pt x="99" y="18"/>
                  </a:lnTo>
                  <a:lnTo>
                    <a:pt x="91" y="10"/>
                  </a:lnTo>
                  <a:lnTo>
                    <a:pt x="82" y="5"/>
                  </a:lnTo>
                  <a:lnTo>
                    <a:pt x="70" y="1"/>
                  </a:lnTo>
                  <a:lnTo>
                    <a:pt x="59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2" name="Freeform 473"/>
            <p:cNvSpPr>
              <a:spLocks/>
            </p:cNvSpPr>
            <p:nvPr/>
          </p:nvSpPr>
          <p:spPr bwMode="auto">
            <a:xfrm>
              <a:off x="4327526" y="2714625"/>
              <a:ext cx="365125" cy="138113"/>
            </a:xfrm>
            <a:custGeom>
              <a:avLst/>
              <a:gdLst>
                <a:gd name="T0" fmla="*/ 0 w 230"/>
                <a:gd name="T1" fmla="*/ 6 h 87"/>
                <a:gd name="T2" fmla="*/ 0 w 230"/>
                <a:gd name="T3" fmla="*/ 6 h 87"/>
                <a:gd name="T4" fmla="*/ 7 w 230"/>
                <a:gd name="T5" fmla="*/ 4 h 87"/>
                <a:gd name="T6" fmla="*/ 14 w 230"/>
                <a:gd name="T7" fmla="*/ 2 h 87"/>
                <a:gd name="T8" fmla="*/ 22 w 230"/>
                <a:gd name="T9" fmla="*/ 1 h 87"/>
                <a:gd name="T10" fmla="*/ 29 w 230"/>
                <a:gd name="T11" fmla="*/ 0 h 87"/>
                <a:gd name="T12" fmla="*/ 37 w 230"/>
                <a:gd name="T13" fmla="*/ 1 h 87"/>
                <a:gd name="T14" fmla="*/ 44 w 230"/>
                <a:gd name="T15" fmla="*/ 2 h 87"/>
                <a:gd name="T16" fmla="*/ 51 w 230"/>
                <a:gd name="T17" fmla="*/ 4 h 87"/>
                <a:gd name="T18" fmla="*/ 59 w 230"/>
                <a:gd name="T19" fmla="*/ 6 h 87"/>
                <a:gd name="T20" fmla="*/ 59 w 230"/>
                <a:gd name="T21" fmla="*/ 6 h 87"/>
                <a:gd name="T22" fmla="*/ 65 w 230"/>
                <a:gd name="T23" fmla="*/ 9 h 87"/>
                <a:gd name="T24" fmla="*/ 72 w 230"/>
                <a:gd name="T25" fmla="*/ 13 h 87"/>
                <a:gd name="T26" fmla="*/ 77 w 230"/>
                <a:gd name="T27" fmla="*/ 17 h 87"/>
                <a:gd name="T28" fmla="*/ 83 w 230"/>
                <a:gd name="T29" fmla="*/ 22 h 87"/>
                <a:gd name="T30" fmla="*/ 83 w 230"/>
                <a:gd name="T31" fmla="*/ 22 h 87"/>
                <a:gd name="T32" fmla="*/ 89 w 230"/>
                <a:gd name="T33" fmla="*/ 29 h 87"/>
                <a:gd name="T34" fmla="*/ 101 w 230"/>
                <a:gd name="T35" fmla="*/ 62 h 87"/>
                <a:gd name="T36" fmla="*/ 30 w 230"/>
                <a:gd name="T37" fmla="*/ 67 h 87"/>
                <a:gd name="T38" fmla="*/ 30 w 230"/>
                <a:gd name="T39" fmla="*/ 67 h 87"/>
                <a:gd name="T40" fmla="*/ 26 w 230"/>
                <a:gd name="T41" fmla="*/ 68 h 87"/>
                <a:gd name="T42" fmla="*/ 23 w 230"/>
                <a:gd name="T43" fmla="*/ 72 h 87"/>
                <a:gd name="T44" fmla="*/ 22 w 230"/>
                <a:gd name="T45" fmla="*/ 75 h 87"/>
                <a:gd name="T46" fmla="*/ 21 w 230"/>
                <a:gd name="T47" fmla="*/ 78 h 87"/>
                <a:gd name="T48" fmla="*/ 21 w 230"/>
                <a:gd name="T49" fmla="*/ 78 h 87"/>
                <a:gd name="T50" fmla="*/ 22 w 230"/>
                <a:gd name="T51" fmla="*/ 82 h 87"/>
                <a:gd name="T52" fmla="*/ 24 w 230"/>
                <a:gd name="T53" fmla="*/ 84 h 87"/>
                <a:gd name="T54" fmla="*/ 27 w 230"/>
                <a:gd name="T55" fmla="*/ 86 h 87"/>
                <a:gd name="T56" fmla="*/ 30 w 230"/>
                <a:gd name="T57" fmla="*/ 87 h 87"/>
                <a:gd name="T58" fmla="*/ 30 w 230"/>
                <a:gd name="T59" fmla="*/ 87 h 87"/>
                <a:gd name="T60" fmla="*/ 31 w 230"/>
                <a:gd name="T61" fmla="*/ 87 h 87"/>
                <a:gd name="T62" fmla="*/ 113 w 230"/>
                <a:gd name="T63" fmla="*/ 80 h 87"/>
                <a:gd name="T64" fmla="*/ 113 w 230"/>
                <a:gd name="T65" fmla="*/ 80 h 87"/>
                <a:gd name="T66" fmla="*/ 125 w 230"/>
                <a:gd name="T67" fmla="*/ 77 h 87"/>
                <a:gd name="T68" fmla="*/ 131 w 230"/>
                <a:gd name="T69" fmla="*/ 75 h 87"/>
                <a:gd name="T70" fmla="*/ 135 w 230"/>
                <a:gd name="T71" fmla="*/ 72 h 87"/>
                <a:gd name="T72" fmla="*/ 139 w 230"/>
                <a:gd name="T73" fmla="*/ 67 h 87"/>
                <a:gd name="T74" fmla="*/ 143 w 230"/>
                <a:gd name="T75" fmla="*/ 62 h 87"/>
                <a:gd name="T76" fmla="*/ 147 w 230"/>
                <a:gd name="T77" fmla="*/ 55 h 87"/>
                <a:gd name="T78" fmla="*/ 151 w 230"/>
                <a:gd name="T79" fmla="*/ 46 h 87"/>
                <a:gd name="T80" fmla="*/ 151 w 230"/>
                <a:gd name="T81" fmla="*/ 46 h 87"/>
                <a:gd name="T82" fmla="*/ 154 w 230"/>
                <a:gd name="T83" fmla="*/ 40 h 87"/>
                <a:gd name="T84" fmla="*/ 157 w 230"/>
                <a:gd name="T85" fmla="*/ 33 h 87"/>
                <a:gd name="T86" fmla="*/ 162 w 230"/>
                <a:gd name="T87" fmla="*/ 27 h 87"/>
                <a:gd name="T88" fmla="*/ 167 w 230"/>
                <a:gd name="T89" fmla="*/ 22 h 87"/>
                <a:gd name="T90" fmla="*/ 167 w 230"/>
                <a:gd name="T91" fmla="*/ 22 h 87"/>
                <a:gd name="T92" fmla="*/ 177 w 230"/>
                <a:gd name="T93" fmla="*/ 14 h 87"/>
                <a:gd name="T94" fmla="*/ 187 w 230"/>
                <a:gd name="T95" fmla="*/ 8 h 87"/>
                <a:gd name="T96" fmla="*/ 212 w 230"/>
                <a:gd name="T97" fmla="*/ 81 h 87"/>
                <a:gd name="T98" fmla="*/ 212 w 230"/>
                <a:gd name="T99" fmla="*/ 81 h 87"/>
                <a:gd name="T100" fmla="*/ 214 w 230"/>
                <a:gd name="T101" fmla="*/ 83 h 87"/>
                <a:gd name="T102" fmla="*/ 216 w 230"/>
                <a:gd name="T103" fmla="*/ 85 h 87"/>
                <a:gd name="T104" fmla="*/ 218 w 230"/>
                <a:gd name="T105" fmla="*/ 86 h 87"/>
                <a:gd name="T106" fmla="*/ 221 w 230"/>
                <a:gd name="T107" fmla="*/ 87 h 87"/>
                <a:gd name="T108" fmla="*/ 221 w 230"/>
                <a:gd name="T109" fmla="*/ 87 h 87"/>
                <a:gd name="T110" fmla="*/ 224 w 230"/>
                <a:gd name="T111" fmla="*/ 86 h 87"/>
                <a:gd name="T112" fmla="*/ 224 w 230"/>
                <a:gd name="T113" fmla="*/ 86 h 87"/>
                <a:gd name="T114" fmla="*/ 227 w 230"/>
                <a:gd name="T115" fmla="*/ 84 h 87"/>
                <a:gd name="T116" fmla="*/ 229 w 230"/>
                <a:gd name="T117" fmla="*/ 82 h 87"/>
                <a:gd name="T118" fmla="*/ 230 w 230"/>
                <a:gd name="T119" fmla="*/ 78 h 87"/>
                <a:gd name="T120" fmla="*/ 230 w 230"/>
                <a:gd name="T121" fmla="*/ 74 h 87"/>
                <a:gd name="T122" fmla="*/ 205 w 230"/>
                <a:gd name="T123" fmla="*/ 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0" h="87">
                  <a:moveTo>
                    <a:pt x="0" y="6"/>
                  </a:moveTo>
                  <a:lnTo>
                    <a:pt x="0" y="6"/>
                  </a:lnTo>
                  <a:lnTo>
                    <a:pt x="7" y="4"/>
                  </a:lnTo>
                  <a:lnTo>
                    <a:pt x="14" y="2"/>
                  </a:lnTo>
                  <a:lnTo>
                    <a:pt x="22" y="1"/>
                  </a:lnTo>
                  <a:lnTo>
                    <a:pt x="29" y="0"/>
                  </a:lnTo>
                  <a:lnTo>
                    <a:pt x="37" y="1"/>
                  </a:lnTo>
                  <a:lnTo>
                    <a:pt x="44" y="2"/>
                  </a:lnTo>
                  <a:lnTo>
                    <a:pt x="51" y="4"/>
                  </a:lnTo>
                  <a:lnTo>
                    <a:pt x="59" y="6"/>
                  </a:lnTo>
                  <a:lnTo>
                    <a:pt x="59" y="6"/>
                  </a:lnTo>
                  <a:lnTo>
                    <a:pt x="65" y="9"/>
                  </a:lnTo>
                  <a:lnTo>
                    <a:pt x="72" y="13"/>
                  </a:lnTo>
                  <a:lnTo>
                    <a:pt x="77" y="17"/>
                  </a:lnTo>
                  <a:lnTo>
                    <a:pt x="83" y="22"/>
                  </a:lnTo>
                  <a:lnTo>
                    <a:pt x="83" y="22"/>
                  </a:lnTo>
                  <a:lnTo>
                    <a:pt x="89" y="29"/>
                  </a:lnTo>
                  <a:lnTo>
                    <a:pt x="101" y="62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26" y="68"/>
                  </a:lnTo>
                  <a:lnTo>
                    <a:pt x="23" y="72"/>
                  </a:lnTo>
                  <a:lnTo>
                    <a:pt x="22" y="75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2" y="82"/>
                  </a:lnTo>
                  <a:lnTo>
                    <a:pt x="24" y="84"/>
                  </a:lnTo>
                  <a:lnTo>
                    <a:pt x="27" y="86"/>
                  </a:lnTo>
                  <a:lnTo>
                    <a:pt x="30" y="87"/>
                  </a:lnTo>
                  <a:lnTo>
                    <a:pt x="30" y="87"/>
                  </a:lnTo>
                  <a:lnTo>
                    <a:pt x="31" y="87"/>
                  </a:lnTo>
                  <a:lnTo>
                    <a:pt x="113" y="80"/>
                  </a:lnTo>
                  <a:lnTo>
                    <a:pt x="113" y="80"/>
                  </a:lnTo>
                  <a:lnTo>
                    <a:pt x="125" y="77"/>
                  </a:lnTo>
                  <a:lnTo>
                    <a:pt x="131" y="75"/>
                  </a:lnTo>
                  <a:lnTo>
                    <a:pt x="135" y="72"/>
                  </a:lnTo>
                  <a:lnTo>
                    <a:pt x="139" y="67"/>
                  </a:lnTo>
                  <a:lnTo>
                    <a:pt x="143" y="62"/>
                  </a:lnTo>
                  <a:lnTo>
                    <a:pt x="147" y="55"/>
                  </a:lnTo>
                  <a:lnTo>
                    <a:pt x="151" y="46"/>
                  </a:lnTo>
                  <a:lnTo>
                    <a:pt x="151" y="46"/>
                  </a:lnTo>
                  <a:lnTo>
                    <a:pt x="154" y="40"/>
                  </a:lnTo>
                  <a:lnTo>
                    <a:pt x="157" y="33"/>
                  </a:lnTo>
                  <a:lnTo>
                    <a:pt x="162" y="27"/>
                  </a:lnTo>
                  <a:lnTo>
                    <a:pt x="167" y="22"/>
                  </a:lnTo>
                  <a:lnTo>
                    <a:pt x="167" y="22"/>
                  </a:lnTo>
                  <a:lnTo>
                    <a:pt x="177" y="14"/>
                  </a:lnTo>
                  <a:lnTo>
                    <a:pt x="187" y="8"/>
                  </a:lnTo>
                  <a:lnTo>
                    <a:pt x="212" y="81"/>
                  </a:lnTo>
                  <a:lnTo>
                    <a:pt x="212" y="81"/>
                  </a:lnTo>
                  <a:lnTo>
                    <a:pt x="214" y="83"/>
                  </a:lnTo>
                  <a:lnTo>
                    <a:pt x="216" y="85"/>
                  </a:lnTo>
                  <a:lnTo>
                    <a:pt x="218" y="86"/>
                  </a:lnTo>
                  <a:lnTo>
                    <a:pt x="221" y="87"/>
                  </a:lnTo>
                  <a:lnTo>
                    <a:pt x="221" y="87"/>
                  </a:lnTo>
                  <a:lnTo>
                    <a:pt x="224" y="86"/>
                  </a:lnTo>
                  <a:lnTo>
                    <a:pt x="224" y="86"/>
                  </a:lnTo>
                  <a:lnTo>
                    <a:pt x="227" y="84"/>
                  </a:lnTo>
                  <a:lnTo>
                    <a:pt x="229" y="82"/>
                  </a:lnTo>
                  <a:lnTo>
                    <a:pt x="230" y="78"/>
                  </a:lnTo>
                  <a:lnTo>
                    <a:pt x="230" y="74"/>
                  </a:lnTo>
                  <a:lnTo>
                    <a:pt x="205" y="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3" name="Freeform 474"/>
            <p:cNvSpPr>
              <a:spLocks/>
            </p:cNvSpPr>
            <p:nvPr/>
          </p:nvSpPr>
          <p:spPr bwMode="auto">
            <a:xfrm>
              <a:off x="4322763" y="2589213"/>
              <a:ext cx="407988" cy="120650"/>
            </a:xfrm>
            <a:custGeom>
              <a:avLst/>
              <a:gdLst>
                <a:gd name="T0" fmla="*/ 257 w 257"/>
                <a:gd name="T1" fmla="*/ 76 h 76"/>
                <a:gd name="T2" fmla="*/ 241 w 257"/>
                <a:gd name="T3" fmla="*/ 71 h 76"/>
                <a:gd name="T4" fmla="*/ 224 w 257"/>
                <a:gd name="T5" fmla="*/ 69 h 76"/>
                <a:gd name="T6" fmla="*/ 214 w 257"/>
                <a:gd name="T7" fmla="*/ 70 h 76"/>
                <a:gd name="T8" fmla="*/ 190 w 257"/>
                <a:gd name="T9" fmla="*/ 31 h 76"/>
                <a:gd name="T10" fmla="*/ 189 w 257"/>
                <a:gd name="T11" fmla="*/ 29 h 76"/>
                <a:gd name="T12" fmla="*/ 183 w 257"/>
                <a:gd name="T13" fmla="*/ 25 h 76"/>
                <a:gd name="T14" fmla="*/ 181 w 257"/>
                <a:gd name="T15" fmla="*/ 19 h 76"/>
                <a:gd name="T16" fmla="*/ 175 w 257"/>
                <a:gd name="T17" fmla="*/ 12 h 76"/>
                <a:gd name="T18" fmla="*/ 166 w 257"/>
                <a:gd name="T19" fmla="*/ 7 h 76"/>
                <a:gd name="T20" fmla="*/ 165 w 257"/>
                <a:gd name="T21" fmla="*/ 4 h 76"/>
                <a:gd name="T22" fmla="*/ 161 w 257"/>
                <a:gd name="T23" fmla="*/ 1 h 76"/>
                <a:gd name="T24" fmla="*/ 136 w 257"/>
                <a:gd name="T25" fmla="*/ 0 h 76"/>
                <a:gd name="T26" fmla="*/ 133 w 257"/>
                <a:gd name="T27" fmla="*/ 1 h 76"/>
                <a:gd name="T28" fmla="*/ 127 w 257"/>
                <a:gd name="T29" fmla="*/ 6 h 76"/>
                <a:gd name="T30" fmla="*/ 126 w 257"/>
                <a:gd name="T31" fmla="*/ 10 h 76"/>
                <a:gd name="T32" fmla="*/ 129 w 257"/>
                <a:gd name="T33" fmla="*/ 16 h 76"/>
                <a:gd name="T34" fmla="*/ 136 w 257"/>
                <a:gd name="T35" fmla="*/ 18 h 76"/>
                <a:gd name="T36" fmla="*/ 158 w 257"/>
                <a:gd name="T37" fmla="*/ 18 h 76"/>
                <a:gd name="T38" fmla="*/ 164 w 257"/>
                <a:gd name="T39" fmla="*/ 15 h 76"/>
                <a:gd name="T40" fmla="*/ 170 w 257"/>
                <a:gd name="T41" fmla="*/ 19 h 76"/>
                <a:gd name="T42" fmla="*/ 175 w 257"/>
                <a:gd name="T43" fmla="*/ 27 h 76"/>
                <a:gd name="T44" fmla="*/ 173 w 257"/>
                <a:gd name="T45" fmla="*/ 29 h 76"/>
                <a:gd name="T46" fmla="*/ 172 w 257"/>
                <a:gd name="T47" fmla="*/ 34 h 76"/>
                <a:gd name="T48" fmla="*/ 177 w 257"/>
                <a:gd name="T49" fmla="*/ 51 h 76"/>
                <a:gd name="T50" fmla="*/ 169 w 257"/>
                <a:gd name="T51" fmla="*/ 47 h 76"/>
                <a:gd name="T52" fmla="*/ 160 w 257"/>
                <a:gd name="T53" fmla="*/ 45 h 76"/>
                <a:gd name="T54" fmla="*/ 157 w 257"/>
                <a:gd name="T55" fmla="*/ 42 h 76"/>
                <a:gd name="T56" fmla="*/ 153 w 257"/>
                <a:gd name="T57" fmla="*/ 39 h 76"/>
                <a:gd name="T58" fmla="*/ 148 w 257"/>
                <a:gd name="T59" fmla="*/ 39 h 76"/>
                <a:gd name="T60" fmla="*/ 144 w 257"/>
                <a:gd name="T61" fmla="*/ 42 h 76"/>
                <a:gd name="T62" fmla="*/ 142 w 257"/>
                <a:gd name="T63" fmla="*/ 46 h 76"/>
                <a:gd name="T64" fmla="*/ 133 w 257"/>
                <a:gd name="T65" fmla="*/ 49 h 76"/>
                <a:gd name="T66" fmla="*/ 118 w 257"/>
                <a:gd name="T67" fmla="*/ 57 h 76"/>
                <a:gd name="T68" fmla="*/ 0 w 257"/>
                <a:gd name="T69" fmla="*/ 46 h 76"/>
                <a:gd name="T70" fmla="*/ 19 w 257"/>
                <a:gd name="T71" fmla="*/ 7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7" h="76">
                  <a:moveTo>
                    <a:pt x="257" y="76"/>
                  </a:moveTo>
                  <a:lnTo>
                    <a:pt x="257" y="76"/>
                  </a:lnTo>
                  <a:lnTo>
                    <a:pt x="249" y="73"/>
                  </a:lnTo>
                  <a:lnTo>
                    <a:pt x="241" y="71"/>
                  </a:lnTo>
                  <a:lnTo>
                    <a:pt x="232" y="70"/>
                  </a:lnTo>
                  <a:lnTo>
                    <a:pt x="224" y="69"/>
                  </a:lnTo>
                  <a:lnTo>
                    <a:pt x="224" y="69"/>
                  </a:lnTo>
                  <a:lnTo>
                    <a:pt x="214" y="70"/>
                  </a:lnTo>
                  <a:lnTo>
                    <a:pt x="205" y="72"/>
                  </a:lnTo>
                  <a:lnTo>
                    <a:pt x="190" y="31"/>
                  </a:lnTo>
                  <a:lnTo>
                    <a:pt x="190" y="31"/>
                  </a:lnTo>
                  <a:lnTo>
                    <a:pt x="189" y="29"/>
                  </a:lnTo>
                  <a:lnTo>
                    <a:pt x="187" y="27"/>
                  </a:lnTo>
                  <a:lnTo>
                    <a:pt x="183" y="25"/>
                  </a:lnTo>
                  <a:lnTo>
                    <a:pt x="181" y="19"/>
                  </a:lnTo>
                  <a:lnTo>
                    <a:pt x="181" y="19"/>
                  </a:lnTo>
                  <a:lnTo>
                    <a:pt x="178" y="15"/>
                  </a:lnTo>
                  <a:lnTo>
                    <a:pt x="175" y="12"/>
                  </a:lnTo>
                  <a:lnTo>
                    <a:pt x="171" y="9"/>
                  </a:lnTo>
                  <a:lnTo>
                    <a:pt x="166" y="7"/>
                  </a:lnTo>
                  <a:lnTo>
                    <a:pt x="166" y="7"/>
                  </a:lnTo>
                  <a:lnTo>
                    <a:pt x="165" y="4"/>
                  </a:lnTo>
                  <a:lnTo>
                    <a:pt x="163" y="2"/>
                  </a:lnTo>
                  <a:lnTo>
                    <a:pt x="161" y="1"/>
                  </a:lnTo>
                  <a:lnTo>
                    <a:pt x="158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3" y="1"/>
                  </a:lnTo>
                  <a:lnTo>
                    <a:pt x="129" y="3"/>
                  </a:lnTo>
                  <a:lnTo>
                    <a:pt x="127" y="6"/>
                  </a:lnTo>
                  <a:lnTo>
                    <a:pt x="126" y="10"/>
                  </a:lnTo>
                  <a:lnTo>
                    <a:pt x="126" y="10"/>
                  </a:lnTo>
                  <a:lnTo>
                    <a:pt x="127" y="13"/>
                  </a:lnTo>
                  <a:lnTo>
                    <a:pt x="129" y="16"/>
                  </a:lnTo>
                  <a:lnTo>
                    <a:pt x="133" y="17"/>
                  </a:lnTo>
                  <a:lnTo>
                    <a:pt x="136" y="18"/>
                  </a:lnTo>
                  <a:lnTo>
                    <a:pt x="158" y="18"/>
                  </a:lnTo>
                  <a:lnTo>
                    <a:pt x="158" y="18"/>
                  </a:lnTo>
                  <a:lnTo>
                    <a:pt x="162" y="17"/>
                  </a:lnTo>
                  <a:lnTo>
                    <a:pt x="164" y="15"/>
                  </a:lnTo>
                  <a:lnTo>
                    <a:pt x="164" y="15"/>
                  </a:lnTo>
                  <a:lnTo>
                    <a:pt x="170" y="19"/>
                  </a:lnTo>
                  <a:lnTo>
                    <a:pt x="173" y="23"/>
                  </a:lnTo>
                  <a:lnTo>
                    <a:pt x="175" y="27"/>
                  </a:lnTo>
                  <a:lnTo>
                    <a:pt x="175" y="27"/>
                  </a:lnTo>
                  <a:lnTo>
                    <a:pt x="173" y="29"/>
                  </a:lnTo>
                  <a:lnTo>
                    <a:pt x="172" y="32"/>
                  </a:lnTo>
                  <a:lnTo>
                    <a:pt x="172" y="34"/>
                  </a:lnTo>
                  <a:lnTo>
                    <a:pt x="173" y="37"/>
                  </a:lnTo>
                  <a:lnTo>
                    <a:pt x="177" y="51"/>
                  </a:lnTo>
                  <a:lnTo>
                    <a:pt x="177" y="51"/>
                  </a:lnTo>
                  <a:lnTo>
                    <a:pt x="169" y="47"/>
                  </a:lnTo>
                  <a:lnTo>
                    <a:pt x="160" y="45"/>
                  </a:lnTo>
                  <a:lnTo>
                    <a:pt x="160" y="45"/>
                  </a:lnTo>
                  <a:lnTo>
                    <a:pt x="158" y="43"/>
                  </a:lnTo>
                  <a:lnTo>
                    <a:pt x="157" y="42"/>
                  </a:lnTo>
                  <a:lnTo>
                    <a:pt x="155" y="40"/>
                  </a:lnTo>
                  <a:lnTo>
                    <a:pt x="153" y="39"/>
                  </a:lnTo>
                  <a:lnTo>
                    <a:pt x="148" y="39"/>
                  </a:lnTo>
                  <a:lnTo>
                    <a:pt x="148" y="39"/>
                  </a:lnTo>
                  <a:lnTo>
                    <a:pt x="146" y="40"/>
                  </a:lnTo>
                  <a:lnTo>
                    <a:pt x="144" y="42"/>
                  </a:lnTo>
                  <a:lnTo>
                    <a:pt x="142" y="43"/>
                  </a:lnTo>
                  <a:lnTo>
                    <a:pt x="142" y="46"/>
                  </a:lnTo>
                  <a:lnTo>
                    <a:pt x="142" y="46"/>
                  </a:lnTo>
                  <a:lnTo>
                    <a:pt x="133" y="49"/>
                  </a:lnTo>
                  <a:lnTo>
                    <a:pt x="125" y="53"/>
                  </a:lnTo>
                  <a:lnTo>
                    <a:pt x="118" y="57"/>
                  </a:lnTo>
                  <a:lnTo>
                    <a:pt x="113" y="62"/>
                  </a:lnTo>
                  <a:lnTo>
                    <a:pt x="0" y="46"/>
                  </a:lnTo>
                  <a:lnTo>
                    <a:pt x="0" y="61"/>
                  </a:lnTo>
                  <a:lnTo>
                    <a:pt x="19" y="7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4" name="Freeform 475"/>
            <p:cNvSpPr>
              <a:spLocks/>
            </p:cNvSpPr>
            <p:nvPr/>
          </p:nvSpPr>
          <p:spPr bwMode="auto">
            <a:xfrm>
              <a:off x="5113338" y="3057525"/>
              <a:ext cx="139700" cy="379413"/>
            </a:xfrm>
            <a:custGeom>
              <a:avLst/>
              <a:gdLst>
                <a:gd name="T0" fmla="*/ 24 w 88"/>
                <a:gd name="T1" fmla="*/ 95 h 239"/>
                <a:gd name="T2" fmla="*/ 24 w 88"/>
                <a:gd name="T3" fmla="*/ 95 h 239"/>
                <a:gd name="T4" fmla="*/ 23 w 88"/>
                <a:gd name="T5" fmla="*/ 92 h 239"/>
                <a:gd name="T6" fmla="*/ 23 w 88"/>
                <a:gd name="T7" fmla="*/ 90 h 239"/>
                <a:gd name="T8" fmla="*/ 23 w 88"/>
                <a:gd name="T9" fmla="*/ 90 h 239"/>
                <a:gd name="T10" fmla="*/ 23 w 88"/>
                <a:gd name="T11" fmla="*/ 10 h 239"/>
                <a:gd name="T12" fmla="*/ 23 w 88"/>
                <a:gd name="T13" fmla="*/ 10 h 239"/>
                <a:gd name="T14" fmla="*/ 22 w 88"/>
                <a:gd name="T15" fmla="*/ 6 h 239"/>
                <a:gd name="T16" fmla="*/ 20 w 88"/>
                <a:gd name="T17" fmla="*/ 3 h 239"/>
                <a:gd name="T18" fmla="*/ 17 w 88"/>
                <a:gd name="T19" fmla="*/ 1 h 239"/>
                <a:gd name="T20" fmla="*/ 13 w 88"/>
                <a:gd name="T21" fmla="*/ 0 h 239"/>
                <a:gd name="T22" fmla="*/ 13 w 88"/>
                <a:gd name="T23" fmla="*/ 0 h 239"/>
                <a:gd name="T24" fmla="*/ 9 w 88"/>
                <a:gd name="T25" fmla="*/ 1 h 239"/>
                <a:gd name="T26" fmla="*/ 6 w 88"/>
                <a:gd name="T27" fmla="*/ 3 h 239"/>
                <a:gd name="T28" fmla="*/ 4 w 88"/>
                <a:gd name="T29" fmla="*/ 6 h 239"/>
                <a:gd name="T30" fmla="*/ 4 w 88"/>
                <a:gd name="T31" fmla="*/ 10 h 239"/>
                <a:gd name="T32" fmla="*/ 4 w 88"/>
                <a:gd name="T33" fmla="*/ 10 h 239"/>
                <a:gd name="T34" fmla="*/ 0 w 88"/>
                <a:gd name="T35" fmla="*/ 95 h 239"/>
                <a:gd name="T36" fmla="*/ 0 w 88"/>
                <a:gd name="T37" fmla="*/ 95 h 239"/>
                <a:gd name="T38" fmla="*/ 1 w 88"/>
                <a:gd name="T39" fmla="*/ 98 h 239"/>
                <a:gd name="T40" fmla="*/ 2 w 88"/>
                <a:gd name="T41" fmla="*/ 101 h 239"/>
                <a:gd name="T42" fmla="*/ 2 w 88"/>
                <a:gd name="T43" fmla="*/ 101 h 239"/>
                <a:gd name="T44" fmla="*/ 14 w 88"/>
                <a:gd name="T45" fmla="*/ 134 h 239"/>
                <a:gd name="T46" fmla="*/ 23 w 88"/>
                <a:gd name="T47" fmla="*/ 159 h 239"/>
                <a:gd name="T48" fmla="*/ 32 w 88"/>
                <a:gd name="T49" fmla="*/ 177 h 239"/>
                <a:gd name="T50" fmla="*/ 32 w 88"/>
                <a:gd name="T51" fmla="*/ 177 h 239"/>
                <a:gd name="T52" fmla="*/ 35 w 88"/>
                <a:gd name="T53" fmla="*/ 183 h 239"/>
                <a:gd name="T54" fmla="*/ 38 w 88"/>
                <a:gd name="T55" fmla="*/ 186 h 239"/>
                <a:gd name="T56" fmla="*/ 38 w 88"/>
                <a:gd name="T57" fmla="*/ 186 h 239"/>
                <a:gd name="T58" fmla="*/ 48 w 88"/>
                <a:gd name="T59" fmla="*/ 192 h 239"/>
                <a:gd name="T60" fmla="*/ 62 w 88"/>
                <a:gd name="T61" fmla="*/ 199 h 239"/>
                <a:gd name="T62" fmla="*/ 75 w 88"/>
                <a:gd name="T63" fmla="*/ 206 h 239"/>
                <a:gd name="T64" fmla="*/ 84 w 88"/>
                <a:gd name="T65" fmla="*/ 211 h 239"/>
                <a:gd name="T66" fmla="*/ 84 w 88"/>
                <a:gd name="T67" fmla="*/ 211 h 239"/>
                <a:gd name="T68" fmla="*/ 86 w 88"/>
                <a:gd name="T69" fmla="*/ 213 h 239"/>
                <a:gd name="T70" fmla="*/ 87 w 88"/>
                <a:gd name="T71" fmla="*/ 216 h 239"/>
                <a:gd name="T72" fmla="*/ 88 w 88"/>
                <a:gd name="T73" fmla="*/ 221 h 239"/>
                <a:gd name="T74" fmla="*/ 88 w 88"/>
                <a:gd name="T75" fmla="*/ 221 h 239"/>
                <a:gd name="T76" fmla="*/ 87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24" y="95"/>
                  </a:moveTo>
                  <a:lnTo>
                    <a:pt x="24" y="95"/>
                  </a:lnTo>
                  <a:lnTo>
                    <a:pt x="23" y="92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2" y="6"/>
                  </a:lnTo>
                  <a:lnTo>
                    <a:pt x="20" y="3"/>
                  </a:lnTo>
                  <a:lnTo>
                    <a:pt x="17" y="1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6" y="3"/>
                  </a:lnTo>
                  <a:lnTo>
                    <a:pt x="4" y="6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1" y="98"/>
                  </a:lnTo>
                  <a:lnTo>
                    <a:pt x="2" y="101"/>
                  </a:lnTo>
                  <a:lnTo>
                    <a:pt x="2" y="101"/>
                  </a:lnTo>
                  <a:lnTo>
                    <a:pt x="14" y="134"/>
                  </a:lnTo>
                  <a:lnTo>
                    <a:pt x="23" y="159"/>
                  </a:lnTo>
                  <a:lnTo>
                    <a:pt x="32" y="177"/>
                  </a:lnTo>
                  <a:lnTo>
                    <a:pt x="32" y="177"/>
                  </a:lnTo>
                  <a:lnTo>
                    <a:pt x="35" y="183"/>
                  </a:lnTo>
                  <a:lnTo>
                    <a:pt x="38" y="186"/>
                  </a:lnTo>
                  <a:lnTo>
                    <a:pt x="38" y="186"/>
                  </a:lnTo>
                  <a:lnTo>
                    <a:pt x="48" y="192"/>
                  </a:lnTo>
                  <a:lnTo>
                    <a:pt x="62" y="199"/>
                  </a:lnTo>
                  <a:lnTo>
                    <a:pt x="75" y="206"/>
                  </a:lnTo>
                  <a:lnTo>
                    <a:pt x="84" y="211"/>
                  </a:lnTo>
                  <a:lnTo>
                    <a:pt x="84" y="211"/>
                  </a:lnTo>
                  <a:lnTo>
                    <a:pt x="86" y="213"/>
                  </a:lnTo>
                  <a:lnTo>
                    <a:pt x="87" y="216"/>
                  </a:lnTo>
                  <a:lnTo>
                    <a:pt x="88" y="221"/>
                  </a:lnTo>
                  <a:lnTo>
                    <a:pt x="88" y="221"/>
                  </a:lnTo>
                  <a:lnTo>
                    <a:pt x="87" y="23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5" name="Freeform 476"/>
            <p:cNvSpPr>
              <a:spLocks/>
            </p:cNvSpPr>
            <p:nvPr/>
          </p:nvSpPr>
          <p:spPr bwMode="auto">
            <a:xfrm>
              <a:off x="5168901" y="3192463"/>
              <a:ext cx="177800" cy="246063"/>
            </a:xfrm>
            <a:custGeom>
              <a:avLst/>
              <a:gdLst>
                <a:gd name="T0" fmla="*/ 112 w 112"/>
                <a:gd name="T1" fmla="*/ 155 h 155"/>
                <a:gd name="T2" fmla="*/ 112 w 112"/>
                <a:gd name="T3" fmla="*/ 139 h 155"/>
                <a:gd name="T4" fmla="*/ 112 w 112"/>
                <a:gd name="T5" fmla="*/ 139 h 155"/>
                <a:gd name="T6" fmla="*/ 112 w 112"/>
                <a:gd name="T7" fmla="*/ 128 h 155"/>
                <a:gd name="T8" fmla="*/ 110 w 112"/>
                <a:gd name="T9" fmla="*/ 119 h 155"/>
                <a:gd name="T10" fmla="*/ 107 w 112"/>
                <a:gd name="T11" fmla="*/ 111 h 155"/>
                <a:gd name="T12" fmla="*/ 103 w 112"/>
                <a:gd name="T13" fmla="*/ 103 h 155"/>
                <a:gd name="T14" fmla="*/ 98 w 112"/>
                <a:gd name="T15" fmla="*/ 97 h 155"/>
                <a:gd name="T16" fmla="*/ 92 w 112"/>
                <a:gd name="T17" fmla="*/ 90 h 155"/>
                <a:gd name="T18" fmla="*/ 85 w 112"/>
                <a:gd name="T19" fmla="*/ 84 h 155"/>
                <a:gd name="T20" fmla="*/ 76 w 112"/>
                <a:gd name="T21" fmla="*/ 78 h 155"/>
                <a:gd name="T22" fmla="*/ 76 w 112"/>
                <a:gd name="T23" fmla="*/ 78 h 155"/>
                <a:gd name="T24" fmla="*/ 71 w 112"/>
                <a:gd name="T25" fmla="*/ 75 h 155"/>
                <a:gd name="T26" fmla="*/ 68 w 112"/>
                <a:gd name="T27" fmla="*/ 71 h 155"/>
                <a:gd name="T28" fmla="*/ 68 w 112"/>
                <a:gd name="T29" fmla="*/ 71 h 155"/>
                <a:gd name="T30" fmla="*/ 41 w 112"/>
                <a:gd name="T31" fmla="*/ 33 h 155"/>
                <a:gd name="T32" fmla="*/ 22 w 112"/>
                <a:gd name="T33" fmla="*/ 6 h 155"/>
                <a:gd name="T34" fmla="*/ 22 w 112"/>
                <a:gd name="T35" fmla="*/ 6 h 155"/>
                <a:gd name="T36" fmla="*/ 18 w 112"/>
                <a:gd name="T37" fmla="*/ 2 h 155"/>
                <a:gd name="T38" fmla="*/ 14 w 112"/>
                <a:gd name="T39" fmla="*/ 0 h 155"/>
                <a:gd name="T40" fmla="*/ 9 w 112"/>
                <a:gd name="T41" fmla="*/ 0 h 155"/>
                <a:gd name="T42" fmla="*/ 5 w 112"/>
                <a:gd name="T43" fmla="*/ 1 h 155"/>
                <a:gd name="T44" fmla="*/ 2 w 112"/>
                <a:gd name="T45" fmla="*/ 4 h 155"/>
                <a:gd name="T46" fmla="*/ 0 w 112"/>
                <a:gd name="T47" fmla="*/ 8 h 155"/>
                <a:gd name="T48" fmla="*/ 0 w 112"/>
                <a:gd name="T49" fmla="*/ 12 h 155"/>
                <a:gd name="T50" fmla="*/ 1 w 112"/>
                <a:gd name="T51" fmla="*/ 16 h 155"/>
                <a:gd name="T52" fmla="*/ 22 w 112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2" h="155">
                  <a:moveTo>
                    <a:pt x="112" y="155"/>
                  </a:moveTo>
                  <a:lnTo>
                    <a:pt x="112" y="139"/>
                  </a:lnTo>
                  <a:lnTo>
                    <a:pt x="112" y="139"/>
                  </a:lnTo>
                  <a:lnTo>
                    <a:pt x="112" y="128"/>
                  </a:lnTo>
                  <a:lnTo>
                    <a:pt x="110" y="119"/>
                  </a:lnTo>
                  <a:lnTo>
                    <a:pt x="107" y="111"/>
                  </a:lnTo>
                  <a:lnTo>
                    <a:pt x="103" y="103"/>
                  </a:lnTo>
                  <a:lnTo>
                    <a:pt x="98" y="97"/>
                  </a:lnTo>
                  <a:lnTo>
                    <a:pt x="92" y="90"/>
                  </a:lnTo>
                  <a:lnTo>
                    <a:pt x="85" y="84"/>
                  </a:lnTo>
                  <a:lnTo>
                    <a:pt x="76" y="78"/>
                  </a:lnTo>
                  <a:lnTo>
                    <a:pt x="76" y="78"/>
                  </a:lnTo>
                  <a:lnTo>
                    <a:pt x="71" y="75"/>
                  </a:lnTo>
                  <a:lnTo>
                    <a:pt x="68" y="71"/>
                  </a:lnTo>
                  <a:lnTo>
                    <a:pt x="68" y="71"/>
                  </a:lnTo>
                  <a:lnTo>
                    <a:pt x="41" y="33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22" y="5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6" name="Freeform 477"/>
            <p:cNvSpPr>
              <a:spLocks/>
            </p:cNvSpPr>
            <p:nvPr/>
          </p:nvSpPr>
          <p:spPr bwMode="auto">
            <a:xfrm>
              <a:off x="5472113" y="3057525"/>
              <a:ext cx="139700" cy="379413"/>
            </a:xfrm>
            <a:custGeom>
              <a:avLst/>
              <a:gdLst>
                <a:gd name="T0" fmla="*/ 64 w 88"/>
                <a:gd name="T1" fmla="*/ 95 h 239"/>
                <a:gd name="T2" fmla="*/ 64 w 88"/>
                <a:gd name="T3" fmla="*/ 95 h 239"/>
                <a:gd name="T4" fmla="*/ 65 w 88"/>
                <a:gd name="T5" fmla="*/ 92 h 239"/>
                <a:gd name="T6" fmla="*/ 66 w 88"/>
                <a:gd name="T7" fmla="*/ 90 h 239"/>
                <a:gd name="T8" fmla="*/ 66 w 88"/>
                <a:gd name="T9" fmla="*/ 90 h 239"/>
                <a:gd name="T10" fmla="*/ 66 w 88"/>
                <a:gd name="T11" fmla="*/ 10 h 239"/>
                <a:gd name="T12" fmla="*/ 66 w 88"/>
                <a:gd name="T13" fmla="*/ 10 h 239"/>
                <a:gd name="T14" fmla="*/ 67 w 88"/>
                <a:gd name="T15" fmla="*/ 6 h 239"/>
                <a:gd name="T16" fmla="*/ 69 w 88"/>
                <a:gd name="T17" fmla="*/ 3 h 239"/>
                <a:gd name="T18" fmla="*/ 72 w 88"/>
                <a:gd name="T19" fmla="*/ 1 h 239"/>
                <a:gd name="T20" fmla="*/ 75 w 88"/>
                <a:gd name="T21" fmla="*/ 0 h 239"/>
                <a:gd name="T22" fmla="*/ 75 w 88"/>
                <a:gd name="T23" fmla="*/ 0 h 239"/>
                <a:gd name="T24" fmla="*/ 79 w 88"/>
                <a:gd name="T25" fmla="*/ 1 h 239"/>
                <a:gd name="T26" fmla="*/ 82 w 88"/>
                <a:gd name="T27" fmla="*/ 3 h 239"/>
                <a:gd name="T28" fmla="*/ 84 w 88"/>
                <a:gd name="T29" fmla="*/ 6 h 239"/>
                <a:gd name="T30" fmla="*/ 85 w 88"/>
                <a:gd name="T31" fmla="*/ 10 h 239"/>
                <a:gd name="T32" fmla="*/ 85 w 88"/>
                <a:gd name="T33" fmla="*/ 10 h 239"/>
                <a:gd name="T34" fmla="*/ 88 w 88"/>
                <a:gd name="T35" fmla="*/ 95 h 239"/>
                <a:gd name="T36" fmla="*/ 88 w 88"/>
                <a:gd name="T37" fmla="*/ 95 h 239"/>
                <a:gd name="T38" fmla="*/ 88 w 88"/>
                <a:gd name="T39" fmla="*/ 98 h 239"/>
                <a:gd name="T40" fmla="*/ 87 w 88"/>
                <a:gd name="T41" fmla="*/ 101 h 239"/>
                <a:gd name="T42" fmla="*/ 87 w 88"/>
                <a:gd name="T43" fmla="*/ 101 h 239"/>
                <a:gd name="T44" fmla="*/ 75 w 88"/>
                <a:gd name="T45" fmla="*/ 134 h 239"/>
                <a:gd name="T46" fmla="*/ 65 w 88"/>
                <a:gd name="T47" fmla="*/ 159 h 239"/>
                <a:gd name="T48" fmla="*/ 58 w 88"/>
                <a:gd name="T49" fmla="*/ 177 h 239"/>
                <a:gd name="T50" fmla="*/ 58 w 88"/>
                <a:gd name="T51" fmla="*/ 177 h 239"/>
                <a:gd name="T52" fmla="*/ 54 w 88"/>
                <a:gd name="T53" fmla="*/ 183 h 239"/>
                <a:gd name="T54" fmla="*/ 50 w 88"/>
                <a:gd name="T55" fmla="*/ 186 h 239"/>
                <a:gd name="T56" fmla="*/ 50 w 88"/>
                <a:gd name="T57" fmla="*/ 186 h 239"/>
                <a:gd name="T58" fmla="*/ 40 w 88"/>
                <a:gd name="T59" fmla="*/ 192 h 239"/>
                <a:gd name="T60" fmla="*/ 27 w 88"/>
                <a:gd name="T61" fmla="*/ 199 h 239"/>
                <a:gd name="T62" fmla="*/ 13 w 88"/>
                <a:gd name="T63" fmla="*/ 206 h 239"/>
                <a:gd name="T64" fmla="*/ 4 w 88"/>
                <a:gd name="T65" fmla="*/ 211 h 239"/>
                <a:gd name="T66" fmla="*/ 4 w 88"/>
                <a:gd name="T67" fmla="*/ 211 h 239"/>
                <a:gd name="T68" fmla="*/ 3 w 88"/>
                <a:gd name="T69" fmla="*/ 213 h 239"/>
                <a:gd name="T70" fmla="*/ 1 w 88"/>
                <a:gd name="T71" fmla="*/ 216 h 239"/>
                <a:gd name="T72" fmla="*/ 0 w 88"/>
                <a:gd name="T73" fmla="*/ 221 h 239"/>
                <a:gd name="T74" fmla="*/ 0 w 88"/>
                <a:gd name="T75" fmla="*/ 221 h 239"/>
                <a:gd name="T76" fmla="*/ 2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64" y="95"/>
                  </a:moveTo>
                  <a:lnTo>
                    <a:pt x="64" y="95"/>
                  </a:lnTo>
                  <a:lnTo>
                    <a:pt x="65" y="92"/>
                  </a:lnTo>
                  <a:lnTo>
                    <a:pt x="66" y="90"/>
                  </a:lnTo>
                  <a:lnTo>
                    <a:pt x="66" y="90"/>
                  </a:lnTo>
                  <a:lnTo>
                    <a:pt x="66" y="10"/>
                  </a:lnTo>
                  <a:lnTo>
                    <a:pt x="66" y="10"/>
                  </a:lnTo>
                  <a:lnTo>
                    <a:pt x="67" y="6"/>
                  </a:lnTo>
                  <a:lnTo>
                    <a:pt x="69" y="3"/>
                  </a:lnTo>
                  <a:lnTo>
                    <a:pt x="72" y="1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9" y="1"/>
                  </a:lnTo>
                  <a:lnTo>
                    <a:pt x="82" y="3"/>
                  </a:lnTo>
                  <a:lnTo>
                    <a:pt x="84" y="6"/>
                  </a:lnTo>
                  <a:lnTo>
                    <a:pt x="85" y="10"/>
                  </a:lnTo>
                  <a:lnTo>
                    <a:pt x="85" y="10"/>
                  </a:lnTo>
                  <a:lnTo>
                    <a:pt x="88" y="95"/>
                  </a:lnTo>
                  <a:lnTo>
                    <a:pt x="88" y="95"/>
                  </a:lnTo>
                  <a:lnTo>
                    <a:pt x="88" y="98"/>
                  </a:lnTo>
                  <a:lnTo>
                    <a:pt x="87" y="101"/>
                  </a:lnTo>
                  <a:lnTo>
                    <a:pt x="87" y="101"/>
                  </a:lnTo>
                  <a:lnTo>
                    <a:pt x="75" y="134"/>
                  </a:lnTo>
                  <a:lnTo>
                    <a:pt x="65" y="159"/>
                  </a:lnTo>
                  <a:lnTo>
                    <a:pt x="58" y="177"/>
                  </a:lnTo>
                  <a:lnTo>
                    <a:pt x="58" y="177"/>
                  </a:lnTo>
                  <a:lnTo>
                    <a:pt x="54" y="183"/>
                  </a:lnTo>
                  <a:lnTo>
                    <a:pt x="50" y="186"/>
                  </a:lnTo>
                  <a:lnTo>
                    <a:pt x="50" y="186"/>
                  </a:lnTo>
                  <a:lnTo>
                    <a:pt x="40" y="192"/>
                  </a:lnTo>
                  <a:lnTo>
                    <a:pt x="27" y="199"/>
                  </a:lnTo>
                  <a:lnTo>
                    <a:pt x="13" y="206"/>
                  </a:lnTo>
                  <a:lnTo>
                    <a:pt x="4" y="211"/>
                  </a:lnTo>
                  <a:lnTo>
                    <a:pt x="4" y="211"/>
                  </a:lnTo>
                  <a:lnTo>
                    <a:pt x="3" y="213"/>
                  </a:lnTo>
                  <a:lnTo>
                    <a:pt x="1" y="216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2" y="23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7" name="Freeform 478"/>
            <p:cNvSpPr>
              <a:spLocks/>
            </p:cNvSpPr>
            <p:nvPr/>
          </p:nvSpPr>
          <p:spPr bwMode="auto">
            <a:xfrm>
              <a:off x="5378451" y="3192463"/>
              <a:ext cx="179388" cy="246063"/>
            </a:xfrm>
            <a:custGeom>
              <a:avLst/>
              <a:gdLst>
                <a:gd name="T0" fmla="*/ 0 w 113"/>
                <a:gd name="T1" fmla="*/ 155 h 155"/>
                <a:gd name="T2" fmla="*/ 0 w 113"/>
                <a:gd name="T3" fmla="*/ 139 h 155"/>
                <a:gd name="T4" fmla="*/ 0 w 113"/>
                <a:gd name="T5" fmla="*/ 139 h 155"/>
                <a:gd name="T6" fmla="*/ 1 w 113"/>
                <a:gd name="T7" fmla="*/ 128 h 155"/>
                <a:gd name="T8" fmla="*/ 2 w 113"/>
                <a:gd name="T9" fmla="*/ 119 h 155"/>
                <a:gd name="T10" fmla="*/ 5 w 113"/>
                <a:gd name="T11" fmla="*/ 111 h 155"/>
                <a:gd name="T12" fmla="*/ 10 w 113"/>
                <a:gd name="T13" fmla="*/ 103 h 155"/>
                <a:gd name="T14" fmla="*/ 14 w 113"/>
                <a:gd name="T15" fmla="*/ 97 h 155"/>
                <a:gd name="T16" fmla="*/ 20 w 113"/>
                <a:gd name="T17" fmla="*/ 90 h 155"/>
                <a:gd name="T18" fmla="*/ 28 w 113"/>
                <a:gd name="T19" fmla="*/ 84 h 155"/>
                <a:gd name="T20" fmla="*/ 36 w 113"/>
                <a:gd name="T21" fmla="*/ 78 h 155"/>
                <a:gd name="T22" fmla="*/ 36 w 113"/>
                <a:gd name="T23" fmla="*/ 78 h 155"/>
                <a:gd name="T24" fmla="*/ 41 w 113"/>
                <a:gd name="T25" fmla="*/ 75 h 155"/>
                <a:gd name="T26" fmla="*/ 46 w 113"/>
                <a:gd name="T27" fmla="*/ 71 h 155"/>
                <a:gd name="T28" fmla="*/ 46 w 113"/>
                <a:gd name="T29" fmla="*/ 71 h 155"/>
                <a:gd name="T30" fmla="*/ 71 w 113"/>
                <a:gd name="T31" fmla="*/ 33 h 155"/>
                <a:gd name="T32" fmla="*/ 90 w 113"/>
                <a:gd name="T33" fmla="*/ 6 h 155"/>
                <a:gd name="T34" fmla="*/ 90 w 113"/>
                <a:gd name="T35" fmla="*/ 6 h 155"/>
                <a:gd name="T36" fmla="*/ 94 w 113"/>
                <a:gd name="T37" fmla="*/ 2 h 155"/>
                <a:gd name="T38" fmla="*/ 99 w 113"/>
                <a:gd name="T39" fmla="*/ 0 h 155"/>
                <a:gd name="T40" fmla="*/ 103 w 113"/>
                <a:gd name="T41" fmla="*/ 0 h 155"/>
                <a:gd name="T42" fmla="*/ 107 w 113"/>
                <a:gd name="T43" fmla="*/ 1 h 155"/>
                <a:gd name="T44" fmla="*/ 110 w 113"/>
                <a:gd name="T45" fmla="*/ 4 h 155"/>
                <a:gd name="T46" fmla="*/ 112 w 113"/>
                <a:gd name="T47" fmla="*/ 8 h 155"/>
                <a:gd name="T48" fmla="*/ 113 w 113"/>
                <a:gd name="T49" fmla="*/ 12 h 155"/>
                <a:gd name="T50" fmla="*/ 111 w 113"/>
                <a:gd name="T51" fmla="*/ 16 h 155"/>
                <a:gd name="T52" fmla="*/ 91 w 113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3" h="155">
                  <a:moveTo>
                    <a:pt x="0" y="155"/>
                  </a:moveTo>
                  <a:lnTo>
                    <a:pt x="0" y="139"/>
                  </a:lnTo>
                  <a:lnTo>
                    <a:pt x="0" y="139"/>
                  </a:lnTo>
                  <a:lnTo>
                    <a:pt x="1" y="128"/>
                  </a:lnTo>
                  <a:lnTo>
                    <a:pt x="2" y="119"/>
                  </a:lnTo>
                  <a:lnTo>
                    <a:pt x="5" y="111"/>
                  </a:lnTo>
                  <a:lnTo>
                    <a:pt x="10" y="103"/>
                  </a:lnTo>
                  <a:lnTo>
                    <a:pt x="14" y="97"/>
                  </a:lnTo>
                  <a:lnTo>
                    <a:pt x="20" y="90"/>
                  </a:lnTo>
                  <a:lnTo>
                    <a:pt x="28" y="84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41" y="75"/>
                  </a:lnTo>
                  <a:lnTo>
                    <a:pt x="46" y="71"/>
                  </a:lnTo>
                  <a:lnTo>
                    <a:pt x="46" y="71"/>
                  </a:lnTo>
                  <a:lnTo>
                    <a:pt x="71" y="33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4" y="2"/>
                  </a:lnTo>
                  <a:lnTo>
                    <a:pt x="99" y="0"/>
                  </a:lnTo>
                  <a:lnTo>
                    <a:pt x="103" y="0"/>
                  </a:lnTo>
                  <a:lnTo>
                    <a:pt x="107" y="1"/>
                  </a:lnTo>
                  <a:lnTo>
                    <a:pt x="110" y="4"/>
                  </a:lnTo>
                  <a:lnTo>
                    <a:pt x="112" y="8"/>
                  </a:lnTo>
                  <a:lnTo>
                    <a:pt x="113" y="12"/>
                  </a:lnTo>
                  <a:lnTo>
                    <a:pt x="111" y="16"/>
                  </a:lnTo>
                  <a:lnTo>
                    <a:pt x="91" y="5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8" name="Freeform 479"/>
            <p:cNvSpPr>
              <a:spLocks/>
            </p:cNvSpPr>
            <p:nvPr/>
          </p:nvSpPr>
          <p:spPr bwMode="auto">
            <a:xfrm>
              <a:off x="5414963" y="2987675"/>
              <a:ext cx="39688" cy="44450"/>
            </a:xfrm>
            <a:custGeom>
              <a:avLst/>
              <a:gdLst>
                <a:gd name="T0" fmla="*/ 0 w 25"/>
                <a:gd name="T1" fmla="*/ 12 h 28"/>
                <a:gd name="T2" fmla="*/ 0 w 25"/>
                <a:gd name="T3" fmla="*/ 0 h 28"/>
                <a:gd name="T4" fmla="*/ 25 w 25"/>
                <a:gd name="T5" fmla="*/ 0 h 28"/>
                <a:gd name="T6" fmla="*/ 25 w 25"/>
                <a:gd name="T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8">
                  <a:moveTo>
                    <a:pt x="0" y="12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25" y="2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9" name="Rectangle 480"/>
            <p:cNvSpPr>
              <a:spLocks noChangeArrowheads="1"/>
            </p:cNvSpPr>
            <p:nvPr/>
          </p:nvSpPr>
          <p:spPr bwMode="auto">
            <a:xfrm>
              <a:off x="5380038" y="3111500"/>
              <a:ext cx="55563" cy="44450"/>
            </a:xfrm>
            <a:prstGeom prst="rect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0" name="Freeform 481"/>
            <p:cNvSpPr>
              <a:spLocks/>
            </p:cNvSpPr>
            <p:nvPr/>
          </p:nvSpPr>
          <p:spPr bwMode="auto">
            <a:xfrm>
              <a:off x="5254626" y="3087688"/>
              <a:ext cx="215900" cy="119063"/>
            </a:xfrm>
            <a:custGeom>
              <a:avLst/>
              <a:gdLst>
                <a:gd name="T0" fmla="*/ 0 w 136"/>
                <a:gd name="T1" fmla="*/ 0 h 75"/>
                <a:gd name="T2" fmla="*/ 0 w 136"/>
                <a:gd name="T3" fmla="*/ 75 h 75"/>
                <a:gd name="T4" fmla="*/ 27 w 136"/>
                <a:gd name="T5" fmla="*/ 75 h 75"/>
                <a:gd name="T6" fmla="*/ 27 w 136"/>
                <a:gd name="T7" fmla="*/ 15 h 75"/>
                <a:gd name="T8" fmla="*/ 63 w 136"/>
                <a:gd name="T9" fmla="*/ 15 h 75"/>
                <a:gd name="T10" fmla="*/ 63 w 136"/>
                <a:gd name="T11" fmla="*/ 75 h 75"/>
                <a:gd name="T12" fmla="*/ 136 w 136"/>
                <a:gd name="T13" fmla="*/ 75 h 75"/>
                <a:gd name="T14" fmla="*/ 136 w 136"/>
                <a:gd name="T1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75">
                  <a:moveTo>
                    <a:pt x="0" y="0"/>
                  </a:moveTo>
                  <a:lnTo>
                    <a:pt x="0" y="75"/>
                  </a:lnTo>
                  <a:lnTo>
                    <a:pt x="27" y="75"/>
                  </a:lnTo>
                  <a:lnTo>
                    <a:pt x="27" y="15"/>
                  </a:lnTo>
                  <a:lnTo>
                    <a:pt x="63" y="15"/>
                  </a:lnTo>
                  <a:lnTo>
                    <a:pt x="63" y="75"/>
                  </a:lnTo>
                  <a:lnTo>
                    <a:pt x="136" y="75"/>
                  </a:lnTo>
                  <a:lnTo>
                    <a:pt x="136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1" name="Freeform 482"/>
            <p:cNvSpPr>
              <a:spLocks/>
            </p:cNvSpPr>
            <p:nvPr/>
          </p:nvSpPr>
          <p:spPr bwMode="auto">
            <a:xfrm>
              <a:off x="5221288" y="2986088"/>
              <a:ext cx="282575" cy="95250"/>
            </a:xfrm>
            <a:custGeom>
              <a:avLst/>
              <a:gdLst>
                <a:gd name="T0" fmla="*/ 178 w 178"/>
                <a:gd name="T1" fmla="*/ 60 h 60"/>
                <a:gd name="T2" fmla="*/ 89 w 178"/>
                <a:gd name="T3" fmla="*/ 0 h 60"/>
                <a:gd name="T4" fmla="*/ 0 w 178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60">
                  <a:moveTo>
                    <a:pt x="178" y="60"/>
                  </a:moveTo>
                  <a:lnTo>
                    <a:pt x="89" y="0"/>
                  </a:lnTo>
                  <a:lnTo>
                    <a:pt x="0" y="6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2" name="Line 483"/>
            <p:cNvSpPr>
              <a:spLocks noChangeShapeType="1"/>
            </p:cNvSpPr>
            <p:nvPr/>
          </p:nvSpPr>
          <p:spPr bwMode="auto">
            <a:xfrm>
              <a:off x="4538663" y="3119438"/>
              <a:ext cx="11113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3" name="Line 484"/>
            <p:cNvSpPr>
              <a:spLocks noChangeShapeType="1"/>
            </p:cNvSpPr>
            <p:nvPr/>
          </p:nvSpPr>
          <p:spPr bwMode="auto">
            <a:xfrm>
              <a:off x="4538663" y="3152775"/>
              <a:ext cx="60325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4" name="Line 485"/>
            <p:cNvSpPr>
              <a:spLocks noChangeShapeType="1"/>
            </p:cNvSpPr>
            <p:nvPr/>
          </p:nvSpPr>
          <p:spPr bwMode="auto">
            <a:xfrm>
              <a:off x="4538663" y="3216275"/>
              <a:ext cx="3810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5" name="Line 486"/>
            <p:cNvSpPr>
              <a:spLocks noChangeShapeType="1"/>
            </p:cNvSpPr>
            <p:nvPr/>
          </p:nvSpPr>
          <p:spPr bwMode="auto">
            <a:xfrm>
              <a:off x="4538663" y="3184525"/>
              <a:ext cx="60325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6" name="Freeform 487"/>
            <p:cNvSpPr>
              <a:spLocks/>
            </p:cNvSpPr>
            <p:nvPr/>
          </p:nvSpPr>
          <p:spPr bwMode="auto">
            <a:xfrm>
              <a:off x="4435476" y="2962275"/>
              <a:ext cx="225425" cy="336550"/>
            </a:xfrm>
            <a:custGeom>
              <a:avLst/>
              <a:gdLst>
                <a:gd name="T0" fmla="*/ 65 w 142"/>
                <a:gd name="T1" fmla="*/ 36 h 212"/>
                <a:gd name="T2" fmla="*/ 127 w 142"/>
                <a:gd name="T3" fmla="*/ 36 h 212"/>
                <a:gd name="T4" fmla="*/ 127 w 142"/>
                <a:gd name="T5" fmla="*/ 36 h 212"/>
                <a:gd name="T6" fmla="*/ 133 w 142"/>
                <a:gd name="T7" fmla="*/ 38 h 212"/>
                <a:gd name="T8" fmla="*/ 138 w 142"/>
                <a:gd name="T9" fmla="*/ 41 h 212"/>
                <a:gd name="T10" fmla="*/ 141 w 142"/>
                <a:gd name="T11" fmla="*/ 45 h 212"/>
                <a:gd name="T12" fmla="*/ 142 w 142"/>
                <a:gd name="T13" fmla="*/ 50 h 212"/>
                <a:gd name="T14" fmla="*/ 142 w 142"/>
                <a:gd name="T15" fmla="*/ 197 h 212"/>
                <a:gd name="T16" fmla="*/ 142 w 142"/>
                <a:gd name="T17" fmla="*/ 197 h 212"/>
                <a:gd name="T18" fmla="*/ 141 w 142"/>
                <a:gd name="T19" fmla="*/ 202 h 212"/>
                <a:gd name="T20" fmla="*/ 138 w 142"/>
                <a:gd name="T21" fmla="*/ 208 h 212"/>
                <a:gd name="T22" fmla="*/ 133 w 142"/>
                <a:gd name="T23" fmla="*/ 211 h 212"/>
                <a:gd name="T24" fmla="*/ 127 w 142"/>
                <a:gd name="T25" fmla="*/ 212 h 212"/>
                <a:gd name="T26" fmla="*/ 14 w 142"/>
                <a:gd name="T27" fmla="*/ 212 h 212"/>
                <a:gd name="T28" fmla="*/ 14 w 142"/>
                <a:gd name="T29" fmla="*/ 212 h 212"/>
                <a:gd name="T30" fmla="*/ 9 w 142"/>
                <a:gd name="T31" fmla="*/ 211 h 212"/>
                <a:gd name="T32" fmla="*/ 4 w 142"/>
                <a:gd name="T33" fmla="*/ 208 h 212"/>
                <a:gd name="T34" fmla="*/ 1 w 142"/>
                <a:gd name="T35" fmla="*/ 202 h 212"/>
                <a:gd name="T36" fmla="*/ 0 w 142"/>
                <a:gd name="T37" fmla="*/ 197 h 212"/>
                <a:gd name="T38" fmla="*/ 0 w 142"/>
                <a:gd name="T39" fmla="*/ 44 h 212"/>
                <a:gd name="T40" fmla="*/ 0 w 142"/>
                <a:gd name="T41" fmla="*/ 44 h 212"/>
                <a:gd name="T42" fmla="*/ 1 w 142"/>
                <a:gd name="T43" fmla="*/ 40 h 212"/>
                <a:gd name="T44" fmla="*/ 3 w 142"/>
                <a:gd name="T45" fmla="*/ 35 h 212"/>
                <a:gd name="T46" fmla="*/ 5 w 142"/>
                <a:gd name="T47" fmla="*/ 31 h 212"/>
                <a:gd name="T48" fmla="*/ 9 w 142"/>
                <a:gd name="T49" fmla="*/ 28 h 212"/>
                <a:gd name="T50" fmla="*/ 51 w 142"/>
                <a:gd name="T51" fmla="*/ 1 h 212"/>
                <a:gd name="T52" fmla="*/ 51 w 142"/>
                <a:gd name="T53" fmla="*/ 1 h 212"/>
                <a:gd name="T54" fmla="*/ 54 w 142"/>
                <a:gd name="T55" fmla="*/ 0 h 212"/>
                <a:gd name="T56" fmla="*/ 57 w 142"/>
                <a:gd name="T57" fmla="*/ 0 h 212"/>
                <a:gd name="T58" fmla="*/ 58 w 142"/>
                <a:gd name="T59" fmla="*/ 2 h 212"/>
                <a:gd name="T60" fmla="*/ 59 w 142"/>
                <a:gd name="T61" fmla="*/ 5 h 212"/>
                <a:gd name="T62" fmla="*/ 59 w 142"/>
                <a:gd name="T63" fmla="*/ 160 h 212"/>
                <a:gd name="T64" fmla="*/ 59 w 142"/>
                <a:gd name="T65" fmla="*/ 160 h 212"/>
                <a:gd name="T66" fmla="*/ 58 w 142"/>
                <a:gd name="T67" fmla="*/ 164 h 212"/>
                <a:gd name="T68" fmla="*/ 57 w 142"/>
                <a:gd name="T69" fmla="*/ 170 h 212"/>
                <a:gd name="T70" fmla="*/ 54 w 142"/>
                <a:gd name="T71" fmla="*/ 174 h 212"/>
                <a:gd name="T72" fmla="*/ 51 w 142"/>
                <a:gd name="T73" fmla="*/ 176 h 212"/>
                <a:gd name="T74" fmla="*/ 11 w 142"/>
                <a:gd name="T75" fmla="*/ 201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2" h="212">
                  <a:moveTo>
                    <a:pt x="65" y="36"/>
                  </a:moveTo>
                  <a:lnTo>
                    <a:pt x="127" y="36"/>
                  </a:lnTo>
                  <a:lnTo>
                    <a:pt x="127" y="36"/>
                  </a:lnTo>
                  <a:lnTo>
                    <a:pt x="133" y="38"/>
                  </a:lnTo>
                  <a:lnTo>
                    <a:pt x="138" y="41"/>
                  </a:lnTo>
                  <a:lnTo>
                    <a:pt x="141" y="45"/>
                  </a:lnTo>
                  <a:lnTo>
                    <a:pt x="142" y="50"/>
                  </a:lnTo>
                  <a:lnTo>
                    <a:pt x="142" y="197"/>
                  </a:lnTo>
                  <a:lnTo>
                    <a:pt x="142" y="197"/>
                  </a:lnTo>
                  <a:lnTo>
                    <a:pt x="141" y="202"/>
                  </a:lnTo>
                  <a:lnTo>
                    <a:pt x="138" y="208"/>
                  </a:lnTo>
                  <a:lnTo>
                    <a:pt x="133" y="211"/>
                  </a:lnTo>
                  <a:lnTo>
                    <a:pt x="127" y="212"/>
                  </a:lnTo>
                  <a:lnTo>
                    <a:pt x="14" y="212"/>
                  </a:lnTo>
                  <a:lnTo>
                    <a:pt x="14" y="212"/>
                  </a:lnTo>
                  <a:lnTo>
                    <a:pt x="9" y="211"/>
                  </a:lnTo>
                  <a:lnTo>
                    <a:pt x="4" y="208"/>
                  </a:lnTo>
                  <a:lnTo>
                    <a:pt x="1" y="202"/>
                  </a:lnTo>
                  <a:lnTo>
                    <a:pt x="0" y="19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1" y="40"/>
                  </a:lnTo>
                  <a:lnTo>
                    <a:pt x="3" y="35"/>
                  </a:lnTo>
                  <a:lnTo>
                    <a:pt x="5" y="31"/>
                  </a:lnTo>
                  <a:lnTo>
                    <a:pt x="9" y="28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58" y="2"/>
                  </a:lnTo>
                  <a:lnTo>
                    <a:pt x="59" y="5"/>
                  </a:lnTo>
                  <a:lnTo>
                    <a:pt x="59" y="160"/>
                  </a:lnTo>
                  <a:lnTo>
                    <a:pt x="59" y="160"/>
                  </a:lnTo>
                  <a:lnTo>
                    <a:pt x="58" y="164"/>
                  </a:lnTo>
                  <a:lnTo>
                    <a:pt x="57" y="170"/>
                  </a:lnTo>
                  <a:lnTo>
                    <a:pt x="54" y="174"/>
                  </a:lnTo>
                  <a:lnTo>
                    <a:pt x="51" y="176"/>
                  </a:lnTo>
                  <a:lnTo>
                    <a:pt x="11" y="20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7" name="Freeform 488"/>
            <p:cNvSpPr>
              <a:spLocks/>
            </p:cNvSpPr>
            <p:nvPr/>
          </p:nvSpPr>
          <p:spPr bwMode="auto">
            <a:xfrm>
              <a:off x="4538663" y="3054350"/>
              <a:ext cx="77788" cy="57150"/>
            </a:xfrm>
            <a:custGeom>
              <a:avLst/>
              <a:gdLst>
                <a:gd name="T0" fmla="*/ 49 w 49"/>
                <a:gd name="T1" fmla="*/ 36 h 36"/>
                <a:gd name="T2" fmla="*/ 30 w 49"/>
                <a:gd name="T3" fmla="*/ 36 h 36"/>
                <a:gd name="T4" fmla="*/ 30 w 49"/>
                <a:gd name="T5" fmla="*/ 34 h 36"/>
                <a:gd name="T6" fmla="*/ 30 w 49"/>
                <a:gd name="T7" fmla="*/ 34 h 36"/>
                <a:gd name="T8" fmla="*/ 30 w 49"/>
                <a:gd name="T9" fmla="*/ 7 h 36"/>
                <a:gd name="T10" fmla="*/ 30 w 49"/>
                <a:gd name="T11" fmla="*/ 7 h 36"/>
                <a:gd name="T12" fmla="*/ 29 w 49"/>
                <a:gd name="T13" fmla="*/ 5 h 36"/>
                <a:gd name="T14" fmla="*/ 28 w 49"/>
                <a:gd name="T15" fmla="*/ 3 h 36"/>
                <a:gd name="T16" fmla="*/ 28 w 49"/>
                <a:gd name="T17" fmla="*/ 3 h 36"/>
                <a:gd name="T18" fmla="*/ 27 w 49"/>
                <a:gd name="T19" fmla="*/ 2 h 36"/>
                <a:gd name="T20" fmla="*/ 25 w 49"/>
                <a:gd name="T21" fmla="*/ 0 h 36"/>
                <a:gd name="T22" fmla="*/ 0 w 49"/>
                <a:gd name="T2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" h="36">
                  <a:moveTo>
                    <a:pt x="49" y="36"/>
                  </a:moveTo>
                  <a:lnTo>
                    <a:pt x="30" y="36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29" y="5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7" y="2"/>
                  </a:lnTo>
                  <a:lnTo>
                    <a:pt x="25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8" name="Freeform 489"/>
            <p:cNvSpPr>
              <a:spLocks/>
            </p:cNvSpPr>
            <p:nvPr/>
          </p:nvSpPr>
          <p:spPr bwMode="auto">
            <a:xfrm>
              <a:off x="4498976" y="3068638"/>
              <a:ext cx="131763" cy="193675"/>
            </a:xfrm>
            <a:custGeom>
              <a:avLst/>
              <a:gdLst>
                <a:gd name="T0" fmla="*/ 0 w 83"/>
                <a:gd name="T1" fmla="*/ 122 h 122"/>
                <a:gd name="T2" fmla="*/ 83 w 83"/>
                <a:gd name="T3" fmla="*/ 122 h 122"/>
                <a:gd name="T4" fmla="*/ 83 w 83"/>
                <a:gd name="T5" fmla="*/ 27 h 122"/>
                <a:gd name="T6" fmla="*/ 83 w 83"/>
                <a:gd name="T7" fmla="*/ 27 h 122"/>
                <a:gd name="T8" fmla="*/ 82 w 83"/>
                <a:gd name="T9" fmla="*/ 24 h 122"/>
                <a:gd name="T10" fmla="*/ 81 w 83"/>
                <a:gd name="T11" fmla="*/ 22 h 122"/>
                <a:gd name="T12" fmla="*/ 64 w 83"/>
                <a:gd name="T1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122">
                  <a:moveTo>
                    <a:pt x="0" y="122"/>
                  </a:moveTo>
                  <a:lnTo>
                    <a:pt x="83" y="122"/>
                  </a:lnTo>
                  <a:lnTo>
                    <a:pt x="83" y="27"/>
                  </a:lnTo>
                  <a:lnTo>
                    <a:pt x="83" y="27"/>
                  </a:lnTo>
                  <a:lnTo>
                    <a:pt x="82" y="24"/>
                  </a:lnTo>
                  <a:lnTo>
                    <a:pt x="81" y="22"/>
                  </a:lnTo>
                  <a:lnTo>
                    <a:pt x="64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9" name="Freeform 490"/>
            <p:cNvSpPr>
              <a:spLocks/>
            </p:cNvSpPr>
            <p:nvPr/>
          </p:nvSpPr>
          <p:spPr bwMode="auto">
            <a:xfrm>
              <a:off x="4956176" y="2943225"/>
              <a:ext cx="85725" cy="93663"/>
            </a:xfrm>
            <a:custGeom>
              <a:avLst/>
              <a:gdLst>
                <a:gd name="T0" fmla="*/ 27 w 54"/>
                <a:gd name="T1" fmla="*/ 59 h 59"/>
                <a:gd name="T2" fmla="*/ 27 w 54"/>
                <a:gd name="T3" fmla="*/ 59 h 59"/>
                <a:gd name="T4" fmla="*/ 22 w 54"/>
                <a:gd name="T5" fmla="*/ 58 h 59"/>
                <a:gd name="T6" fmla="*/ 16 w 54"/>
                <a:gd name="T7" fmla="*/ 57 h 59"/>
                <a:gd name="T8" fmla="*/ 11 w 54"/>
                <a:gd name="T9" fmla="*/ 54 h 59"/>
                <a:gd name="T10" fmla="*/ 7 w 54"/>
                <a:gd name="T11" fmla="*/ 51 h 59"/>
                <a:gd name="T12" fmla="*/ 4 w 54"/>
                <a:gd name="T13" fmla="*/ 47 h 59"/>
                <a:gd name="T14" fmla="*/ 2 w 54"/>
                <a:gd name="T15" fmla="*/ 42 h 59"/>
                <a:gd name="T16" fmla="*/ 0 w 54"/>
                <a:gd name="T17" fmla="*/ 37 h 59"/>
                <a:gd name="T18" fmla="*/ 0 w 54"/>
                <a:gd name="T19" fmla="*/ 31 h 59"/>
                <a:gd name="T20" fmla="*/ 0 w 54"/>
                <a:gd name="T21" fmla="*/ 31 h 59"/>
                <a:gd name="T22" fmla="*/ 0 w 54"/>
                <a:gd name="T23" fmla="*/ 26 h 59"/>
                <a:gd name="T24" fmla="*/ 2 w 54"/>
                <a:gd name="T25" fmla="*/ 21 h 59"/>
                <a:gd name="T26" fmla="*/ 4 w 54"/>
                <a:gd name="T27" fmla="*/ 16 h 59"/>
                <a:gd name="T28" fmla="*/ 7 w 54"/>
                <a:gd name="T29" fmla="*/ 12 h 59"/>
                <a:gd name="T30" fmla="*/ 7 w 54"/>
                <a:gd name="T31" fmla="*/ 12 h 59"/>
                <a:gd name="T32" fmla="*/ 10 w 54"/>
                <a:gd name="T33" fmla="*/ 10 h 59"/>
                <a:gd name="T34" fmla="*/ 12 w 54"/>
                <a:gd name="T35" fmla="*/ 10 h 59"/>
                <a:gd name="T36" fmla="*/ 15 w 54"/>
                <a:gd name="T37" fmla="*/ 10 h 59"/>
                <a:gd name="T38" fmla="*/ 18 w 54"/>
                <a:gd name="T39" fmla="*/ 12 h 59"/>
                <a:gd name="T40" fmla="*/ 18 w 54"/>
                <a:gd name="T41" fmla="*/ 12 h 59"/>
                <a:gd name="T42" fmla="*/ 19 w 54"/>
                <a:gd name="T43" fmla="*/ 14 h 59"/>
                <a:gd name="T44" fmla="*/ 20 w 54"/>
                <a:gd name="T45" fmla="*/ 17 h 59"/>
                <a:gd name="T46" fmla="*/ 19 w 54"/>
                <a:gd name="T47" fmla="*/ 20 h 59"/>
                <a:gd name="T48" fmla="*/ 18 w 54"/>
                <a:gd name="T49" fmla="*/ 22 h 59"/>
                <a:gd name="T50" fmla="*/ 18 w 54"/>
                <a:gd name="T51" fmla="*/ 22 h 59"/>
                <a:gd name="T52" fmla="*/ 15 w 54"/>
                <a:gd name="T53" fmla="*/ 26 h 59"/>
                <a:gd name="T54" fmla="*/ 14 w 54"/>
                <a:gd name="T55" fmla="*/ 31 h 59"/>
                <a:gd name="T56" fmla="*/ 14 w 54"/>
                <a:gd name="T57" fmla="*/ 31 h 59"/>
                <a:gd name="T58" fmla="*/ 15 w 54"/>
                <a:gd name="T59" fmla="*/ 37 h 59"/>
                <a:gd name="T60" fmla="*/ 18 w 54"/>
                <a:gd name="T61" fmla="*/ 41 h 59"/>
                <a:gd name="T62" fmla="*/ 23 w 54"/>
                <a:gd name="T63" fmla="*/ 44 h 59"/>
                <a:gd name="T64" fmla="*/ 27 w 54"/>
                <a:gd name="T65" fmla="*/ 45 h 59"/>
                <a:gd name="T66" fmla="*/ 27 w 54"/>
                <a:gd name="T67" fmla="*/ 45 h 59"/>
                <a:gd name="T68" fmla="*/ 32 w 54"/>
                <a:gd name="T69" fmla="*/ 44 h 59"/>
                <a:gd name="T70" fmla="*/ 36 w 54"/>
                <a:gd name="T71" fmla="*/ 41 h 59"/>
                <a:gd name="T72" fmla="*/ 39 w 54"/>
                <a:gd name="T73" fmla="*/ 37 h 59"/>
                <a:gd name="T74" fmla="*/ 40 w 54"/>
                <a:gd name="T75" fmla="*/ 31 h 59"/>
                <a:gd name="T76" fmla="*/ 40 w 54"/>
                <a:gd name="T77" fmla="*/ 8 h 59"/>
                <a:gd name="T78" fmla="*/ 40 w 54"/>
                <a:gd name="T79" fmla="*/ 8 h 59"/>
                <a:gd name="T80" fmla="*/ 41 w 54"/>
                <a:gd name="T81" fmla="*/ 5 h 59"/>
                <a:gd name="T82" fmla="*/ 42 w 54"/>
                <a:gd name="T83" fmla="*/ 2 h 59"/>
                <a:gd name="T84" fmla="*/ 44 w 54"/>
                <a:gd name="T85" fmla="*/ 1 h 59"/>
                <a:gd name="T86" fmla="*/ 47 w 54"/>
                <a:gd name="T87" fmla="*/ 0 h 59"/>
                <a:gd name="T88" fmla="*/ 47 w 54"/>
                <a:gd name="T89" fmla="*/ 0 h 59"/>
                <a:gd name="T90" fmla="*/ 50 w 54"/>
                <a:gd name="T91" fmla="*/ 1 h 59"/>
                <a:gd name="T92" fmla="*/ 52 w 54"/>
                <a:gd name="T93" fmla="*/ 2 h 59"/>
                <a:gd name="T94" fmla="*/ 54 w 54"/>
                <a:gd name="T95" fmla="*/ 5 h 59"/>
                <a:gd name="T96" fmla="*/ 54 w 54"/>
                <a:gd name="T97" fmla="*/ 8 h 59"/>
                <a:gd name="T98" fmla="*/ 54 w 54"/>
                <a:gd name="T99" fmla="*/ 31 h 59"/>
                <a:gd name="T100" fmla="*/ 54 w 54"/>
                <a:gd name="T101" fmla="*/ 31 h 59"/>
                <a:gd name="T102" fmla="*/ 54 w 54"/>
                <a:gd name="T103" fmla="*/ 37 h 59"/>
                <a:gd name="T104" fmla="*/ 52 w 54"/>
                <a:gd name="T105" fmla="*/ 42 h 59"/>
                <a:gd name="T106" fmla="*/ 50 w 54"/>
                <a:gd name="T107" fmla="*/ 47 h 59"/>
                <a:gd name="T108" fmla="*/ 47 w 54"/>
                <a:gd name="T109" fmla="*/ 51 h 59"/>
                <a:gd name="T110" fmla="*/ 43 w 54"/>
                <a:gd name="T111" fmla="*/ 54 h 59"/>
                <a:gd name="T112" fmla="*/ 38 w 54"/>
                <a:gd name="T113" fmla="*/ 57 h 59"/>
                <a:gd name="T114" fmla="*/ 33 w 54"/>
                <a:gd name="T115" fmla="*/ 58 h 59"/>
                <a:gd name="T116" fmla="*/ 27 w 54"/>
                <a:gd name="T117" fmla="*/ 59 h 59"/>
                <a:gd name="T118" fmla="*/ 27 w 54"/>
                <a:gd name="T11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4" h="59">
                  <a:moveTo>
                    <a:pt x="27" y="59"/>
                  </a:moveTo>
                  <a:lnTo>
                    <a:pt x="27" y="59"/>
                  </a:lnTo>
                  <a:lnTo>
                    <a:pt x="22" y="58"/>
                  </a:lnTo>
                  <a:lnTo>
                    <a:pt x="16" y="57"/>
                  </a:lnTo>
                  <a:lnTo>
                    <a:pt x="11" y="54"/>
                  </a:lnTo>
                  <a:lnTo>
                    <a:pt x="7" y="51"/>
                  </a:lnTo>
                  <a:lnTo>
                    <a:pt x="4" y="47"/>
                  </a:lnTo>
                  <a:lnTo>
                    <a:pt x="2" y="42"/>
                  </a:lnTo>
                  <a:lnTo>
                    <a:pt x="0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4" y="16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5" y="10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9" y="14"/>
                  </a:lnTo>
                  <a:lnTo>
                    <a:pt x="20" y="17"/>
                  </a:lnTo>
                  <a:lnTo>
                    <a:pt x="19" y="20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5" y="26"/>
                  </a:lnTo>
                  <a:lnTo>
                    <a:pt x="14" y="31"/>
                  </a:lnTo>
                  <a:lnTo>
                    <a:pt x="14" y="31"/>
                  </a:lnTo>
                  <a:lnTo>
                    <a:pt x="15" y="37"/>
                  </a:lnTo>
                  <a:lnTo>
                    <a:pt x="18" y="41"/>
                  </a:lnTo>
                  <a:lnTo>
                    <a:pt x="23" y="44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32" y="44"/>
                  </a:lnTo>
                  <a:lnTo>
                    <a:pt x="36" y="41"/>
                  </a:lnTo>
                  <a:lnTo>
                    <a:pt x="39" y="37"/>
                  </a:lnTo>
                  <a:lnTo>
                    <a:pt x="40" y="31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1" y="5"/>
                  </a:lnTo>
                  <a:lnTo>
                    <a:pt x="42" y="2"/>
                  </a:lnTo>
                  <a:lnTo>
                    <a:pt x="44" y="1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50" y="1"/>
                  </a:lnTo>
                  <a:lnTo>
                    <a:pt x="52" y="2"/>
                  </a:lnTo>
                  <a:lnTo>
                    <a:pt x="54" y="5"/>
                  </a:lnTo>
                  <a:lnTo>
                    <a:pt x="54" y="8"/>
                  </a:lnTo>
                  <a:lnTo>
                    <a:pt x="54" y="31"/>
                  </a:lnTo>
                  <a:lnTo>
                    <a:pt x="54" y="31"/>
                  </a:lnTo>
                  <a:lnTo>
                    <a:pt x="54" y="37"/>
                  </a:lnTo>
                  <a:lnTo>
                    <a:pt x="52" y="42"/>
                  </a:lnTo>
                  <a:lnTo>
                    <a:pt x="50" y="47"/>
                  </a:lnTo>
                  <a:lnTo>
                    <a:pt x="47" y="51"/>
                  </a:lnTo>
                  <a:lnTo>
                    <a:pt x="43" y="54"/>
                  </a:lnTo>
                  <a:lnTo>
                    <a:pt x="38" y="57"/>
                  </a:lnTo>
                  <a:lnTo>
                    <a:pt x="33" y="58"/>
                  </a:lnTo>
                  <a:lnTo>
                    <a:pt x="27" y="59"/>
                  </a:lnTo>
                  <a:lnTo>
                    <a:pt x="27" y="59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0" name="Line 491"/>
            <p:cNvSpPr>
              <a:spLocks noChangeShapeType="1"/>
            </p:cNvSpPr>
            <p:nvPr/>
          </p:nvSpPr>
          <p:spPr bwMode="auto">
            <a:xfrm>
              <a:off x="5024438" y="2865438"/>
              <a:ext cx="0" cy="66675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1" name="Line 492"/>
            <p:cNvSpPr>
              <a:spLocks noChangeShapeType="1"/>
            </p:cNvSpPr>
            <p:nvPr/>
          </p:nvSpPr>
          <p:spPr bwMode="auto">
            <a:xfrm flipV="1">
              <a:off x="5037138" y="2865438"/>
              <a:ext cx="0" cy="66675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2" name="Freeform 493"/>
            <p:cNvSpPr>
              <a:spLocks/>
            </p:cNvSpPr>
            <p:nvPr/>
          </p:nvSpPr>
          <p:spPr bwMode="auto">
            <a:xfrm>
              <a:off x="5024438" y="2687638"/>
              <a:ext cx="12700" cy="19050"/>
            </a:xfrm>
            <a:custGeom>
              <a:avLst/>
              <a:gdLst>
                <a:gd name="T0" fmla="*/ 8 w 8"/>
                <a:gd name="T1" fmla="*/ 12 h 12"/>
                <a:gd name="T2" fmla="*/ 8 w 8"/>
                <a:gd name="T3" fmla="*/ 4 h 12"/>
                <a:gd name="T4" fmla="*/ 8 w 8"/>
                <a:gd name="T5" fmla="*/ 4 h 12"/>
                <a:gd name="T6" fmla="*/ 8 w 8"/>
                <a:gd name="T7" fmla="*/ 2 h 12"/>
                <a:gd name="T8" fmla="*/ 7 w 8"/>
                <a:gd name="T9" fmla="*/ 1 h 12"/>
                <a:gd name="T10" fmla="*/ 6 w 8"/>
                <a:gd name="T11" fmla="*/ 0 h 12"/>
                <a:gd name="T12" fmla="*/ 4 w 8"/>
                <a:gd name="T13" fmla="*/ 0 h 12"/>
                <a:gd name="T14" fmla="*/ 4 w 8"/>
                <a:gd name="T15" fmla="*/ 0 h 12"/>
                <a:gd name="T16" fmla="*/ 3 w 8"/>
                <a:gd name="T17" fmla="*/ 0 h 12"/>
                <a:gd name="T18" fmla="*/ 1 w 8"/>
                <a:gd name="T19" fmla="*/ 1 h 12"/>
                <a:gd name="T20" fmla="*/ 0 w 8"/>
                <a:gd name="T21" fmla="*/ 2 h 12"/>
                <a:gd name="T22" fmla="*/ 0 w 8"/>
                <a:gd name="T23" fmla="*/ 4 h 12"/>
                <a:gd name="T24" fmla="*/ 0 w 8"/>
                <a:gd name="T2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12">
                  <a:moveTo>
                    <a:pt x="8" y="12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1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3" name="Freeform 494"/>
            <p:cNvSpPr>
              <a:spLocks/>
            </p:cNvSpPr>
            <p:nvPr/>
          </p:nvSpPr>
          <p:spPr bwMode="auto">
            <a:xfrm>
              <a:off x="4840288" y="2719388"/>
              <a:ext cx="382588" cy="136525"/>
            </a:xfrm>
            <a:custGeom>
              <a:avLst/>
              <a:gdLst>
                <a:gd name="T0" fmla="*/ 28 w 241"/>
                <a:gd name="T1" fmla="*/ 76 h 86"/>
                <a:gd name="T2" fmla="*/ 45 w 241"/>
                <a:gd name="T3" fmla="*/ 79 h 86"/>
                <a:gd name="T4" fmla="*/ 59 w 241"/>
                <a:gd name="T5" fmla="*/ 86 h 86"/>
                <a:gd name="T6" fmla="*/ 65 w 241"/>
                <a:gd name="T7" fmla="*/ 82 h 86"/>
                <a:gd name="T8" fmla="*/ 80 w 241"/>
                <a:gd name="T9" fmla="*/ 77 h 86"/>
                <a:gd name="T10" fmla="*/ 89 w 241"/>
                <a:gd name="T11" fmla="*/ 76 h 86"/>
                <a:gd name="T12" fmla="*/ 107 w 241"/>
                <a:gd name="T13" fmla="*/ 79 h 86"/>
                <a:gd name="T14" fmla="*/ 120 w 241"/>
                <a:gd name="T15" fmla="*/ 86 h 86"/>
                <a:gd name="T16" fmla="*/ 126 w 241"/>
                <a:gd name="T17" fmla="*/ 82 h 86"/>
                <a:gd name="T18" fmla="*/ 143 w 241"/>
                <a:gd name="T19" fmla="*/ 77 h 86"/>
                <a:gd name="T20" fmla="*/ 151 w 241"/>
                <a:gd name="T21" fmla="*/ 76 h 86"/>
                <a:gd name="T22" fmla="*/ 169 w 241"/>
                <a:gd name="T23" fmla="*/ 79 h 86"/>
                <a:gd name="T24" fmla="*/ 183 w 241"/>
                <a:gd name="T25" fmla="*/ 86 h 86"/>
                <a:gd name="T26" fmla="*/ 189 w 241"/>
                <a:gd name="T27" fmla="*/ 82 h 86"/>
                <a:gd name="T28" fmla="*/ 205 w 241"/>
                <a:gd name="T29" fmla="*/ 77 h 86"/>
                <a:gd name="T30" fmla="*/ 214 w 241"/>
                <a:gd name="T31" fmla="*/ 76 h 86"/>
                <a:gd name="T32" fmla="*/ 228 w 241"/>
                <a:gd name="T33" fmla="*/ 78 h 86"/>
                <a:gd name="T34" fmla="*/ 241 w 241"/>
                <a:gd name="T35" fmla="*/ 84 h 86"/>
                <a:gd name="T36" fmla="*/ 239 w 241"/>
                <a:gd name="T37" fmla="*/ 76 h 86"/>
                <a:gd name="T38" fmla="*/ 232 w 241"/>
                <a:gd name="T39" fmla="*/ 59 h 86"/>
                <a:gd name="T40" fmla="*/ 222 w 241"/>
                <a:gd name="T41" fmla="*/ 45 h 86"/>
                <a:gd name="T42" fmla="*/ 209 w 241"/>
                <a:gd name="T43" fmla="*/ 32 h 86"/>
                <a:gd name="T44" fmla="*/ 192 w 241"/>
                <a:gd name="T45" fmla="*/ 19 h 86"/>
                <a:gd name="T46" fmla="*/ 174 w 241"/>
                <a:gd name="T47" fmla="*/ 10 h 86"/>
                <a:gd name="T48" fmla="*/ 154 w 241"/>
                <a:gd name="T49" fmla="*/ 4 h 86"/>
                <a:gd name="T50" fmla="*/ 132 w 241"/>
                <a:gd name="T51" fmla="*/ 0 h 86"/>
                <a:gd name="T52" fmla="*/ 120 w 241"/>
                <a:gd name="T53" fmla="*/ 0 h 86"/>
                <a:gd name="T54" fmla="*/ 98 w 241"/>
                <a:gd name="T55" fmla="*/ 1 h 86"/>
                <a:gd name="T56" fmla="*/ 77 w 241"/>
                <a:gd name="T57" fmla="*/ 7 h 86"/>
                <a:gd name="T58" fmla="*/ 57 w 241"/>
                <a:gd name="T59" fmla="*/ 14 h 86"/>
                <a:gd name="T60" fmla="*/ 40 w 241"/>
                <a:gd name="T61" fmla="*/ 25 h 86"/>
                <a:gd name="T62" fmla="*/ 26 w 241"/>
                <a:gd name="T63" fmla="*/ 38 h 86"/>
                <a:gd name="T64" fmla="*/ 14 w 241"/>
                <a:gd name="T65" fmla="*/ 52 h 86"/>
                <a:gd name="T66" fmla="*/ 5 w 241"/>
                <a:gd name="T67" fmla="*/ 68 h 86"/>
                <a:gd name="T68" fmla="*/ 0 w 241"/>
                <a:gd name="T69" fmla="*/ 84 h 86"/>
                <a:gd name="T70" fmla="*/ 6 w 241"/>
                <a:gd name="T71" fmla="*/ 81 h 86"/>
                <a:gd name="T72" fmla="*/ 19 w 241"/>
                <a:gd name="T73" fmla="*/ 77 h 86"/>
                <a:gd name="T74" fmla="*/ 28 w 241"/>
                <a:gd name="T75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1" h="86">
                  <a:moveTo>
                    <a:pt x="28" y="76"/>
                  </a:moveTo>
                  <a:lnTo>
                    <a:pt x="28" y="76"/>
                  </a:lnTo>
                  <a:lnTo>
                    <a:pt x="37" y="77"/>
                  </a:lnTo>
                  <a:lnTo>
                    <a:pt x="45" y="79"/>
                  </a:lnTo>
                  <a:lnTo>
                    <a:pt x="52" y="82"/>
                  </a:lnTo>
                  <a:lnTo>
                    <a:pt x="59" y="86"/>
                  </a:lnTo>
                  <a:lnTo>
                    <a:pt x="59" y="86"/>
                  </a:lnTo>
                  <a:lnTo>
                    <a:pt x="65" y="82"/>
                  </a:lnTo>
                  <a:lnTo>
                    <a:pt x="72" y="79"/>
                  </a:lnTo>
                  <a:lnTo>
                    <a:pt x="80" y="77"/>
                  </a:lnTo>
                  <a:lnTo>
                    <a:pt x="89" y="76"/>
                  </a:lnTo>
                  <a:lnTo>
                    <a:pt x="89" y="76"/>
                  </a:lnTo>
                  <a:lnTo>
                    <a:pt x="99" y="77"/>
                  </a:lnTo>
                  <a:lnTo>
                    <a:pt x="107" y="79"/>
                  </a:lnTo>
                  <a:lnTo>
                    <a:pt x="114" y="82"/>
                  </a:lnTo>
                  <a:lnTo>
                    <a:pt x="120" y="86"/>
                  </a:lnTo>
                  <a:lnTo>
                    <a:pt x="120" y="86"/>
                  </a:lnTo>
                  <a:lnTo>
                    <a:pt x="126" y="82"/>
                  </a:lnTo>
                  <a:lnTo>
                    <a:pt x="135" y="79"/>
                  </a:lnTo>
                  <a:lnTo>
                    <a:pt x="143" y="77"/>
                  </a:lnTo>
                  <a:lnTo>
                    <a:pt x="151" y="76"/>
                  </a:lnTo>
                  <a:lnTo>
                    <a:pt x="151" y="76"/>
                  </a:lnTo>
                  <a:lnTo>
                    <a:pt x="160" y="77"/>
                  </a:lnTo>
                  <a:lnTo>
                    <a:pt x="169" y="79"/>
                  </a:lnTo>
                  <a:lnTo>
                    <a:pt x="176" y="82"/>
                  </a:lnTo>
                  <a:lnTo>
                    <a:pt x="183" y="86"/>
                  </a:lnTo>
                  <a:lnTo>
                    <a:pt x="183" y="86"/>
                  </a:lnTo>
                  <a:lnTo>
                    <a:pt x="189" y="82"/>
                  </a:lnTo>
                  <a:lnTo>
                    <a:pt x="196" y="79"/>
                  </a:lnTo>
                  <a:lnTo>
                    <a:pt x="205" y="77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21" y="77"/>
                  </a:lnTo>
                  <a:lnTo>
                    <a:pt x="228" y="78"/>
                  </a:lnTo>
                  <a:lnTo>
                    <a:pt x="234" y="81"/>
                  </a:lnTo>
                  <a:lnTo>
                    <a:pt x="241" y="84"/>
                  </a:lnTo>
                  <a:lnTo>
                    <a:pt x="241" y="84"/>
                  </a:lnTo>
                  <a:lnTo>
                    <a:pt x="239" y="76"/>
                  </a:lnTo>
                  <a:lnTo>
                    <a:pt x="235" y="68"/>
                  </a:lnTo>
                  <a:lnTo>
                    <a:pt x="232" y="59"/>
                  </a:lnTo>
                  <a:lnTo>
                    <a:pt x="227" y="52"/>
                  </a:lnTo>
                  <a:lnTo>
                    <a:pt x="222" y="45"/>
                  </a:lnTo>
                  <a:lnTo>
                    <a:pt x="215" y="38"/>
                  </a:lnTo>
                  <a:lnTo>
                    <a:pt x="209" y="32"/>
                  </a:lnTo>
                  <a:lnTo>
                    <a:pt x="200" y="25"/>
                  </a:lnTo>
                  <a:lnTo>
                    <a:pt x="192" y="19"/>
                  </a:lnTo>
                  <a:lnTo>
                    <a:pt x="183" y="14"/>
                  </a:lnTo>
                  <a:lnTo>
                    <a:pt x="174" y="10"/>
                  </a:lnTo>
                  <a:lnTo>
                    <a:pt x="164" y="7"/>
                  </a:lnTo>
                  <a:lnTo>
                    <a:pt x="154" y="4"/>
                  </a:lnTo>
                  <a:lnTo>
                    <a:pt x="143" y="1"/>
                  </a:lnTo>
                  <a:lnTo>
                    <a:pt x="132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09" y="0"/>
                  </a:lnTo>
                  <a:lnTo>
                    <a:pt x="98" y="1"/>
                  </a:lnTo>
                  <a:lnTo>
                    <a:pt x="87" y="4"/>
                  </a:lnTo>
                  <a:lnTo>
                    <a:pt x="77" y="7"/>
                  </a:lnTo>
                  <a:lnTo>
                    <a:pt x="67" y="10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0" y="25"/>
                  </a:lnTo>
                  <a:lnTo>
                    <a:pt x="33" y="32"/>
                  </a:lnTo>
                  <a:lnTo>
                    <a:pt x="26" y="38"/>
                  </a:lnTo>
                  <a:lnTo>
                    <a:pt x="19" y="45"/>
                  </a:lnTo>
                  <a:lnTo>
                    <a:pt x="14" y="52"/>
                  </a:lnTo>
                  <a:lnTo>
                    <a:pt x="9" y="59"/>
                  </a:lnTo>
                  <a:lnTo>
                    <a:pt x="5" y="68"/>
                  </a:lnTo>
                  <a:lnTo>
                    <a:pt x="2" y="76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6" y="81"/>
                  </a:lnTo>
                  <a:lnTo>
                    <a:pt x="12" y="78"/>
                  </a:lnTo>
                  <a:lnTo>
                    <a:pt x="19" y="77"/>
                  </a:lnTo>
                  <a:lnTo>
                    <a:pt x="28" y="76"/>
                  </a:lnTo>
                  <a:lnTo>
                    <a:pt x="28" y="7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4" name="Freeform 495"/>
            <p:cNvSpPr>
              <a:spLocks/>
            </p:cNvSpPr>
            <p:nvPr/>
          </p:nvSpPr>
          <p:spPr bwMode="auto">
            <a:xfrm>
              <a:off x="2701926" y="1670050"/>
              <a:ext cx="466725" cy="254000"/>
            </a:xfrm>
            <a:custGeom>
              <a:avLst/>
              <a:gdLst>
                <a:gd name="T0" fmla="*/ 294 w 294"/>
                <a:gd name="T1" fmla="*/ 76 h 160"/>
                <a:gd name="T2" fmla="*/ 294 w 294"/>
                <a:gd name="T3" fmla="*/ 0 h 160"/>
                <a:gd name="T4" fmla="*/ 0 w 294"/>
                <a:gd name="T5" fmla="*/ 0 h 160"/>
                <a:gd name="T6" fmla="*/ 0 w 294"/>
                <a:gd name="T7" fmla="*/ 160 h 160"/>
                <a:gd name="T8" fmla="*/ 213 w 294"/>
                <a:gd name="T9" fmla="*/ 160 h 160"/>
                <a:gd name="T10" fmla="*/ 213 w 294"/>
                <a:gd name="T11" fmla="*/ 160 h 160"/>
                <a:gd name="T12" fmla="*/ 213 w 294"/>
                <a:gd name="T13" fmla="*/ 15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4" h="160">
                  <a:moveTo>
                    <a:pt x="294" y="76"/>
                  </a:moveTo>
                  <a:lnTo>
                    <a:pt x="294" y="0"/>
                  </a:lnTo>
                  <a:lnTo>
                    <a:pt x="0" y="0"/>
                  </a:lnTo>
                  <a:lnTo>
                    <a:pt x="0" y="160"/>
                  </a:lnTo>
                  <a:lnTo>
                    <a:pt x="213" y="160"/>
                  </a:lnTo>
                  <a:lnTo>
                    <a:pt x="213" y="160"/>
                  </a:lnTo>
                  <a:lnTo>
                    <a:pt x="213" y="15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5" name="Freeform 496"/>
            <p:cNvSpPr>
              <a:spLocks/>
            </p:cNvSpPr>
            <p:nvPr/>
          </p:nvSpPr>
          <p:spPr bwMode="auto">
            <a:xfrm>
              <a:off x="2851151" y="1704975"/>
              <a:ext cx="166688" cy="182563"/>
            </a:xfrm>
            <a:custGeom>
              <a:avLst/>
              <a:gdLst>
                <a:gd name="T0" fmla="*/ 53 w 105"/>
                <a:gd name="T1" fmla="*/ 115 h 115"/>
                <a:gd name="T2" fmla="*/ 53 w 105"/>
                <a:gd name="T3" fmla="*/ 115 h 115"/>
                <a:gd name="T4" fmla="*/ 42 w 105"/>
                <a:gd name="T5" fmla="*/ 114 h 115"/>
                <a:gd name="T6" fmla="*/ 32 w 105"/>
                <a:gd name="T7" fmla="*/ 111 h 115"/>
                <a:gd name="T8" fmla="*/ 23 w 105"/>
                <a:gd name="T9" fmla="*/ 106 h 115"/>
                <a:gd name="T10" fmla="*/ 16 w 105"/>
                <a:gd name="T11" fmla="*/ 99 h 115"/>
                <a:gd name="T12" fmla="*/ 9 w 105"/>
                <a:gd name="T13" fmla="*/ 90 h 115"/>
                <a:gd name="T14" fmla="*/ 4 w 105"/>
                <a:gd name="T15" fmla="*/ 80 h 115"/>
                <a:gd name="T16" fmla="*/ 1 w 105"/>
                <a:gd name="T17" fmla="*/ 69 h 115"/>
                <a:gd name="T18" fmla="*/ 0 w 105"/>
                <a:gd name="T19" fmla="*/ 58 h 115"/>
                <a:gd name="T20" fmla="*/ 0 w 105"/>
                <a:gd name="T21" fmla="*/ 58 h 115"/>
                <a:gd name="T22" fmla="*/ 1 w 105"/>
                <a:gd name="T23" fmla="*/ 46 h 115"/>
                <a:gd name="T24" fmla="*/ 4 w 105"/>
                <a:gd name="T25" fmla="*/ 35 h 115"/>
                <a:gd name="T26" fmla="*/ 9 w 105"/>
                <a:gd name="T27" fmla="*/ 26 h 115"/>
                <a:gd name="T28" fmla="*/ 16 w 105"/>
                <a:gd name="T29" fmla="*/ 16 h 115"/>
                <a:gd name="T30" fmla="*/ 23 w 105"/>
                <a:gd name="T31" fmla="*/ 9 h 115"/>
                <a:gd name="T32" fmla="*/ 32 w 105"/>
                <a:gd name="T33" fmla="*/ 4 h 115"/>
                <a:gd name="T34" fmla="*/ 42 w 105"/>
                <a:gd name="T35" fmla="*/ 1 h 115"/>
                <a:gd name="T36" fmla="*/ 53 w 105"/>
                <a:gd name="T37" fmla="*/ 0 h 115"/>
                <a:gd name="T38" fmla="*/ 53 w 105"/>
                <a:gd name="T39" fmla="*/ 0 h 115"/>
                <a:gd name="T40" fmla="*/ 63 w 105"/>
                <a:gd name="T41" fmla="*/ 1 h 115"/>
                <a:gd name="T42" fmla="*/ 73 w 105"/>
                <a:gd name="T43" fmla="*/ 4 h 115"/>
                <a:gd name="T44" fmla="*/ 83 w 105"/>
                <a:gd name="T45" fmla="*/ 9 h 115"/>
                <a:gd name="T46" fmla="*/ 90 w 105"/>
                <a:gd name="T47" fmla="*/ 16 h 115"/>
                <a:gd name="T48" fmla="*/ 97 w 105"/>
                <a:gd name="T49" fmla="*/ 26 h 115"/>
                <a:gd name="T50" fmla="*/ 101 w 105"/>
                <a:gd name="T51" fmla="*/ 35 h 115"/>
                <a:gd name="T52" fmla="*/ 104 w 105"/>
                <a:gd name="T53" fmla="*/ 46 h 115"/>
                <a:gd name="T54" fmla="*/ 105 w 105"/>
                <a:gd name="T55" fmla="*/ 58 h 115"/>
                <a:gd name="T56" fmla="*/ 105 w 105"/>
                <a:gd name="T57" fmla="*/ 58 h 115"/>
                <a:gd name="T58" fmla="*/ 104 w 105"/>
                <a:gd name="T59" fmla="*/ 69 h 115"/>
                <a:gd name="T60" fmla="*/ 101 w 105"/>
                <a:gd name="T61" fmla="*/ 80 h 115"/>
                <a:gd name="T62" fmla="*/ 97 w 105"/>
                <a:gd name="T63" fmla="*/ 90 h 115"/>
                <a:gd name="T64" fmla="*/ 90 w 105"/>
                <a:gd name="T65" fmla="*/ 99 h 115"/>
                <a:gd name="T66" fmla="*/ 83 w 105"/>
                <a:gd name="T67" fmla="*/ 106 h 115"/>
                <a:gd name="T68" fmla="*/ 73 w 105"/>
                <a:gd name="T69" fmla="*/ 111 h 115"/>
                <a:gd name="T70" fmla="*/ 63 w 105"/>
                <a:gd name="T71" fmla="*/ 114 h 115"/>
                <a:gd name="T72" fmla="*/ 53 w 105"/>
                <a:gd name="T73" fmla="*/ 115 h 115"/>
                <a:gd name="T74" fmla="*/ 53 w 105"/>
                <a:gd name="T7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15">
                  <a:moveTo>
                    <a:pt x="53" y="115"/>
                  </a:moveTo>
                  <a:lnTo>
                    <a:pt x="53" y="115"/>
                  </a:lnTo>
                  <a:lnTo>
                    <a:pt x="42" y="114"/>
                  </a:lnTo>
                  <a:lnTo>
                    <a:pt x="32" y="111"/>
                  </a:lnTo>
                  <a:lnTo>
                    <a:pt x="23" y="106"/>
                  </a:lnTo>
                  <a:lnTo>
                    <a:pt x="16" y="99"/>
                  </a:lnTo>
                  <a:lnTo>
                    <a:pt x="9" y="90"/>
                  </a:lnTo>
                  <a:lnTo>
                    <a:pt x="4" y="80"/>
                  </a:lnTo>
                  <a:lnTo>
                    <a:pt x="1" y="69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1" y="46"/>
                  </a:lnTo>
                  <a:lnTo>
                    <a:pt x="4" y="35"/>
                  </a:lnTo>
                  <a:lnTo>
                    <a:pt x="9" y="26"/>
                  </a:lnTo>
                  <a:lnTo>
                    <a:pt x="16" y="16"/>
                  </a:lnTo>
                  <a:lnTo>
                    <a:pt x="23" y="9"/>
                  </a:lnTo>
                  <a:lnTo>
                    <a:pt x="32" y="4"/>
                  </a:lnTo>
                  <a:lnTo>
                    <a:pt x="42" y="1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63" y="1"/>
                  </a:lnTo>
                  <a:lnTo>
                    <a:pt x="73" y="4"/>
                  </a:lnTo>
                  <a:lnTo>
                    <a:pt x="83" y="9"/>
                  </a:lnTo>
                  <a:lnTo>
                    <a:pt x="90" y="16"/>
                  </a:lnTo>
                  <a:lnTo>
                    <a:pt x="97" y="26"/>
                  </a:lnTo>
                  <a:lnTo>
                    <a:pt x="101" y="35"/>
                  </a:lnTo>
                  <a:lnTo>
                    <a:pt x="104" y="46"/>
                  </a:lnTo>
                  <a:lnTo>
                    <a:pt x="105" y="58"/>
                  </a:lnTo>
                  <a:lnTo>
                    <a:pt x="105" y="58"/>
                  </a:lnTo>
                  <a:lnTo>
                    <a:pt x="104" y="69"/>
                  </a:lnTo>
                  <a:lnTo>
                    <a:pt x="101" y="80"/>
                  </a:lnTo>
                  <a:lnTo>
                    <a:pt x="97" y="90"/>
                  </a:lnTo>
                  <a:lnTo>
                    <a:pt x="90" y="99"/>
                  </a:lnTo>
                  <a:lnTo>
                    <a:pt x="83" y="106"/>
                  </a:lnTo>
                  <a:lnTo>
                    <a:pt x="73" y="111"/>
                  </a:lnTo>
                  <a:lnTo>
                    <a:pt x="63" y="114"/>
                  </a:lnTo>
                  <a:lnTo>
                    <a:pt x="53" y="115"/>
                  </a:lnTo>
                  <a:lnTo>
                    <a:pt x="53" y="1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6" name="Line 497"/>
            <p:cNvSpPr>
              <a:spLocks noChangeShapeType="1"/>
            </p:cNvSpPr>
            <p:nvPr/>
          </p:nvSpPr>
          <p:spPr bwMode="auto">
            <a:xfrm>
              <a:off x="2971801" y="1814513"/>
              <a:ext cx="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7" name="Freeform 498"/>
            <p:cNvSpPr>
              <a:spLocks/>
            </p:cNvSpPr>
            <p:nvPr/>
          </p:nvSpPr>
          <p:spPr bwMode="auto">
            <a:xfrm>
              <a:off x="3060701" y="1901825"/>
              <a:ext cx="134938" cy="42863"/>
            </a:xfrm>
            <a:custGeom>
              <a:avLst/>
              <a:gdLst>
                <a:gd name="T0" fmla="*/ 85 w 85"/>
                <a:gd name="T1" fmla="*/ 0 h 27"/>
                <a:gd name="T2" fmla="*/ 85 w 85"/>
                <a:gd name="T3" fmla="*/ 0 h 27"/>
                <a:gd name="T4" fmla="*/ 84 w 85"/>
                <a:gd name="T5" fmla="*/ 2 h 27"/>
                <a:gd name="T6" fmla="*/ 82 w 85"/>
                <a:gd name="T7" fmla="*/ 5 h 27"/>
                <a:gd name="T8" fmla="*/ 78 w 85"/>
                <a:gd name="T9" fmla="*/ 7 h 27"/>
                <a:gd name="T10" fmla="*/ 73 w 85"/>
                <a:gd name="T11" fmla="*/ 9 h 27"/>
                <a:gd name="T12" fmla="*/ 60 w 85"/>
                <a:gd name="T13" fmla="*/ 11 h 27"/>
                <a:gd name="T14" fmla="*/ 43 w 85"/>
                <a:gd name="T15" fmla="*/ 12 h 27"/>
                <a:gd name="T16" fmla="*/ 43 w 85"/>
                <a:gd name="T17" fmla="*/ 12 h 27"/>
                <a:gd name="T18" fmla="*/ 27 w 85"/>
                <a:gd name="T19" fmla="*/ 11 h 27"/>
                <a:gd name="T20" fmla="*/ 13 w 85"/>
                <a:gd name="T21" fmla="*/ 9 h 27"/>
                <a:gd name="T22" fmla="*/ 7 w 85"/>
                <a:gd name="T23" fmla="*/ 7 h 27"/>
                <a:gd name="T24" fmla="*/ 4 w 85"/>
                <a:gd name="T25" fmla="*/ 5 h 27"/>
                <a:gd name="T26" fmla="*/ 1 w 85"/>
                <a:gd name="T27" fmla="*/ 2 h 27"/>
                <a:gd name="T28" fmla="*/ 0 w 85"/>
                <a:gd name="T29" fmla="*/ 0 h 27"/>
                <a:gd name="T30" fmla="*/ 0 w 85"/>
                <a:gd name="T31" fmla="*/ 17 h 27"/>
                <a:gd name="T32" fmla="*/ 0 w 85"/>
                <a:gd name="T33" fmla="*/ 17 h 27"/>
                <a:gd name="T34" fmla="*/ 1 w 85"/>
                <a:gd name="T35" fmla="*/ 19 h 27"/>
                <a:gd name="T36" fmla="*/ 4 w 85"/>
                <a:gd name="T37" fmla="*/ 21 h 27"/>
                <a:gd name="T38" fmla="*/ 7 w 85"/>
                <a:gd name="T39" fmla="*/ 22 h 27"/>
                <a:gd name="T40" fmla="*/ 13 w 85"/>
                <a:gd name="T41" fmla="*/ 24 h 27"/>
                <a:gd name="T42" fmla="*/ 27 w 85"/>
                <a:gd name="T43" fmla="*/ 26 h 27"/>
                <a:gd name="T44" fmla="*/ 43 w 85"/>
                <a:gd name="T45" fmla="*/ 27 h 27"/>
                <a:gd name="T46" fmla="*/ 43 w 85"/>
                <a:gd name="T47" fmla="*/ 27 h 27"/>
                <a:gd name="T48" fmla="*/ 60 w 85"/>
                <a:gd name="T49" fmla="*/ 26 h 27"/>
                <a:gd name="T50" fmla="*/ 73 w 85"/>
                <a:gd name="T51" fmla="*/ 24 h 27"/>
                <a:gd name="T52" fmla="*/ 78 w 85"/>
                <a:gd name="T53" fmla="*/ 22 h 27"/>
                <a:gd name="T54" fmla="*/ 82 w 85"/>
                <a:gd name="T55" fmla="*/ 21 h 27"/>
                <a:gd name="T56" fmla="*/ 84 w 85"/>
                <a:gd name="T57" fmla="*/ 19 h 27"/>
                <a:gd name="T58" fmla="*/ 85 w 85"/>
                <a:gd name="T59" fmla="*/ 1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" h="2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5"/>
                  </a:lnTo>
                  <a:lnTo>
                    <a:pt x="78" y="7"/>
                  </a:lnTo>
                  <a:lnTo>
                    <a:pt x="73" y="9"/>
                  </a:lnTo>
                  <a:lnTo>
                    <a:pt x="60" y="11"/>
                  </a:lnTo>
                  <a:lnTo>
                    <a:pt x="43" y="12"/>
                  </a:lnTo>
                  <a:lnTo>
                    <a:pt x="43" y="12"/>
                  </a:lnTo>
                  <a:lnTo>
                    <a:pt x="27" y="11"/>
                  </a:lnTo>
                  <a:lnTo>
                    <a:pt x="13" y="9"/>
                  </a:lnTo>
                  <a:lnTo>
                    <a:pt x="7" y="7"/>
                  </a:lnTo>
                  <a:lnTo>
                    <a:pt x="4" y="5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4" y="21"/>
                  </a:lnTo>
                  <a:lnTo>
                    <a:pt x="7" y="22"/>
                  </a:lnTo>
                  <a:lnTo>
                    <a:pt x="13" y="24"/>
                  </a:lnTo>
                  <a:lnTo>
                    <a:pt x="27" y="26"/>
                  </a:lnTo>
                  <a:lnTo>
                    <a:pt x="43" y="27"/>
                  </a:lnTo>
                  <a:lnTo>
                    <a:pt x="43" y="27"/>
                  </a:lnTo>
                  <a:lnTo>
                    <a:pt x="60" y="26"/>
                  </a:lnTo>
                  <a:lnTo>
                    <a:pt x="73" y="24"/>
                  </a:lnTo>
                  <a:lnTo>
                    <a:pt x="78" y="22"/>
                  </a:lnTo>
                  <a:lnTo>
                    <a:pt x="82" y="21"/>
                  </a:lnTo>
                  <a:lnTo>
                    <a:pt x="84" y="19"/>
                  </a:lnTo>
                  <a:lnTo>
                    <a:pt x="85" y="17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8" name="Freeform 499"/>
            <p:cNvSpPr>
              <a:spLocks/>
            </p:cNvSpPr>
            <p:nvPr/>
          </p:nvSpPr>
          <p:spPr bwMode="auto">
            <a:xfrm>
              <a:off x="3060701" y="18780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5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5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5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5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9" name="Freeform 500"/>
            <p:cNvSpPr>
              <a:spLocks/>
            </p:cNvSpPr>
            <p:nvPr/>
          </p:nvSpPr>
          <p:spPr bwMode="auto">
            <a:xfrm>
              <a:off x="3060701" y="18526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6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6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0" name="Line 501"/>
            <p:cNvSpPr>
              <a:spLocks noChangeShapeType="1"/>
            </p:cNvSpPr>
            <p:nvPr/>
          </p:nvSpPr>
          <p:spPr bwMode="auto">
            <a:xfrm>
              <a:off x="3195638" y="1876425"/>
              <a:ext cx="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1" name="Freeform 502"/>
            <p:cNvSpPr>
              <a:spLocks/>
            </p:cNvSpPr>
            <p:nvPr/>
          </p:nvSpPr>
          <p:spPr bwMode="auto">
            <a:xfrm>
              <a:off x="3060701" y="1825625"/>
              <a:ext cx="134938" cy="26988"/>
            </a:xfrm>
            <a:custGeom>
              <a:avLst/>
              <a:gdLst>
                <a:gd name="T0" fmla="*/ 85 w 85"/>
                <a:gd name="T1" fmla="*/ 0 h 17"/>
                <a:gd name="T2" fmla="*/ 85 w 85"/>
                <a:gd name="T3" fmla="*/ 0 h 17"/>
                <a:gd name="T4" fmla="*/ 84 w 85"/>
                <a:gd name="T5" fmla="*/ 2 h 17"/>
                <a:gd name="T6" fmla="*/ 82 w 85"/>
                <a:gd name="T7" fmla="*/ 4 h 17"/>
                <a:gd name="T8" fmla="*/ 78 w 85"/>
                <a:gd name="T9" fmla="*/ 6 h 17"/>
                <a:gd name="T10" fmla="*/ 73 w 85"/>
                <a:gd name="T11" fmla="*/ 8 h 17"/>
                <a:gd name="T12" fmla="*/ 60 w 85"/>
                <a:gd name="T13" fmla="*/ 10 h 17"/>
                <a:gd name="T14" fmla="*/ 43 w 85"/>
                <a:gd name="T15" fmla="*/ 11 h 17"/>
                <a:gd name="T16" fmla="*/ 43 w 85"/>
                <a:gd name="T17" fmla="*/ 11 h 17"/>
                <a:gd name="T18" fmla="*/ 27 w 85"/>
                <a:gd name="T19" fmla="*/ 10 h 17"/>
                <a:gd name="T20" fmla="*/ 13 w 85"/>
                <a:gd name="T21" fmla="*/ 8 h 17"/>
                <a:gd name="T22" fmla="*/ 7 w 85"/>
                <a:gd name="T23" fmla="*/ 6 h 17"/>
                <a:gd name="T24" fmla="*/ 4 w 85"/>
                <a:gd name="T25" fmla="*/ 4 h 17"/>
                <a:gd name="T26" fmla="*/ 1 w 85"/>
                <a:gd name="T27" fmla="*/ 2 h 17"/>
                <a:gd name="T28" fmla="*/ 0 w 85"/>
                <a:gd name="T29" fmla="*/ 0 h 17"/>
                <a:gd name="T30" fmla="*/ 0 w 85"/>
                <a:gd name="T3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8"/>
                  </a:lnTo>
                  <a:lnTo>
                    <a:pt x="60" y="10"/>
                  </a:lnTo>
                  <a:lnTo>
                    <a:pt x="43" y="11"/>
                  </a:lnTo>
                  <a:lnTo>
                    <a:pt x="43" y="11"/>
                  </a:lnTo>
                  <a:lnTo>
                    <a:pt x="27" y="10"/>
                  </a:lnTo>
                  <a:lnTo>
                    <a:pt x="13" y="8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2" name="Freeform 503"/>
            <p:cNvSpPr>
              <a:spLocks/>
            </p:cNvSpPr>
            <p:nvPr/>
          </p:nvSpPr>
          <p:spPr bwMode="auto">
            <a:xfrm>
              <a:off x="3060701" y="1809750"/>
              <a:ext cx="134938" cy="15875"/>
            </a:xfrm>
            <a:custGeom>
              <a:avLst/>
              <a:gdLst>
                <a:gd name="T0" fmla="*/ 0 w 85"/>
                <a:gd name="T1" fmla="*/ 10 h 10"/>
                <a:gd name="T2" fmla="*/ 0 w 85"/>
                <a:gd name="T3" fmla="*/ 10 h 10"/>
                <a:gd name="T4" fmla="*/ 1 w 85"/>
                <a:gd name="T5" fmla="*/ 8 h 10"/>
                <a:gd name="T6" fmla="*/ 4 w 85"/>
                <a:gd name="T7" fmla="*/ 6 h 10"/>
                <a:gd name="T8" fmla="*/ 8 w 85"/>
                <a:gd name="T9" fmla="*/ 4 h 10"/>
                <a:gd name="T10" fmla="*/ 13 w 85"/>
                <a:gd name="T11" fmla="*/ 3 h 10"/>
                <a:gd name="T12" fmla="*/ 27 w 85"/>
                <a:gd name="T13" fmla="*/ 1 h 10"/>
                <a:gd name="T14" fmla="*/ 43 w 85"/>
                <a:gd name="T15" fmla="*/ 0 h 10"/>
                <a:gd name="T16" fmla="*/ 43 w 85"/>
                <a:gd name="T17" fmla="*/ 0 h 10"/>
                <a:gd name="T18" fmla="*/ 60 w 85"/>
                <a:gd name="T19" fmla="*/ 1 h 10"/>
                <a:gd name="T20" fmla="*/ 73 w 85"/>
                <a:gd name="T21" fmla="*/ 3 h 10"/>
                <a:gd name="T22" fmla="*/ 78 w 85"/>
                <a:gd name="T23" fmla="*/ 4 h 10"/>
                <a:gd name="T24" fmla="*/ 82 w 85"/>
                <a:gd name="T25" fmla="*/ 6 h 10"/>
                <a:gd name="T26" fmla="*/ 84 w 85"/>
                <a:gd name="T27" fmla="*/ 8 h 10"/>
                <a:gd name="T28" fmla="*/ 85 w 85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" h="10">
                  <a:moveTo>
                    <a:pt x="0" y="10"/>
                  </a:moveTo>
                  <a:lnTo>
                    <a:pt x="0" y="10"/>
                  </a:lnTo>
                  <a:lnTo>
                    <a:pt x="1" y="8"/>
                  </a:lnTo>
                  <a:lnTo>
                    <a:pt x="4" y="6"/>
                  </a:lnTo>
                  <a:lnTo>
                    <a:pt x="8" y="4"/>
                  </a:lnTo>
                  <a:lnTo>
                    <a:pt x="13" y="3"/>
                  </a:lnTo>
                  <a:lnTo>
                    <a:pt x="27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60" y="1"/>
                  </a:lnTo>
                  <a:lnTo>
                    <a:pt x="73" y="3"/>
                  </a:lnTo>
                  <a:lnTo>
                    <a:pt x="78" y="4"/>
                  </a:lnTo>
                  <a:lnTo>
                    <a:pt x="82" y="6"/>
                  </a:lnTo>
                  <a:lnTo>
                    <a:pt x="84" y="8"/>
                  </a:lnTo>
                  <a:lnTo>
                    <a:pt x="85" y="1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3" name="Freeform 504"/>
            <p:cNvSpPr>
              <a:spLocks/>
            </p:cNvSpPr>
            <p:nvPr/>
          </p:nvSpPr>
          <p:spPr bwMode="auto">
            <a:xfrm>
              <a:off x="2905126" y="1744663"/>
              <a:ext cx="60325" cy="103188"/>
            </a:xfrm>
            <a:custGeom>
              <a:avLst/>
              <a:gdLst>
                <a:gd name="T0" fmla="*/ 32 w 38"/>
                <a:gd name="T1" fmla="*/ 3 h 65"/>
                <a:gd name="T2" fmla="*/ 32 w 38"/>
                <a:gd name="T3" fmla="*/ 3 h 65"/>
                <a:gd name="T4" fmla="*/ 27 w 38"/>
                <a:gd name="T5" fmla="*/ 1 h 65"/>
                <a:gd name="T6" fmla="*/ 23 w 38"/>
                <a:gd name="T7" fmla="*/ 0 h 65"/>
                <a:gd name="T8" fmla="*/ 18 w 38"/>
                <a:gd name="T9" fmla="*/ 0 h 65"/>
                <a:gd name="T10" fmla="*/ 18 w 38"/>
                <a:gd name="T11" fmla="*/ 0 h 65"/>
                <a:gd name="T12" fmla="*/ 11 w 38"/>
                <a:gd name="T13" fmla="*/ 1 h 65"/>
                <a:gd name="T14" fmla="*/ 7 w 38"/>
                <a:gd name="T15" fmla="*/ 3 h 65"/>
                <a:gd name="T16" fmla="*/ 5 w 38"/>
                <a:gd name="T17" fmla="*/ 7 h 65"/>
                <a:gd name="T18" fmla="*/ 4 w 38"/>
                <a:gd name="T19" fmla="*/ 10 h 65"/>
                <a:gd name="T20" fmla="*/ 4 w 38"/>
                <a:gd name="T21" fmla="*/ 10 h 65"/>
                <a:gd name="T22" fmla="*/ 5 w 38"/>
                <a:gd name="T23" fmla="*/ 15 h 65"/>
                <a:gd name="T24" fmla="*/ 7 w 38"/>
                <a:gd name="T25" fmla="*/ 18 h 65"/>
                <a:gd name="T26" fmla="*/ 13 w 38"/>
                <a:gd name="T27" fmla="*/ 21 h 65"/>
                <a:gd name="T28" fmla="*/ 19 w 38"/>
                <a:gd name="T29" fmla="*/ 24 h 65"/>
                <a:gd name="T30" fmla="*/ 19 w 38"/>
                <a:gd name="T31" fmla="*/ 24 h 65"/>
                <a:gd name="T32" fmla="*/ 27 w 38"/>
                <a:gd name="T33" fmla="*/ 27 h 65"/>
                <a:gd name="T34" fmla="*/ 33 w 38"/>
                <a:gd name="T35" fmla="*/ 33 h 65"/>
                <a:gd name="T36" fmla="*/ 35 w 38"/>
                <a:gd name="T37" fmla="*/ 35 h 65"/>
                <a:gd name="T38" fmla="*/ 36 w 38"/>
                <a:gd name="T39" fmla="*/ 38 h 65"/>
                <a:gd name="T40" fmla="*/ 37 w 38"/>
                <a:gd name="T41" fmla="*/ 42 h 65"/>
                <a:gd name="T42" fmla="*/ 38 w 38"/>
                <a:gd name="T43" fmla="*/ 45 h 65"/>
                <a:gd name="T44" fmla="*/ 38 w 38"/>
                <a:gd name="T45" fmla="*/ 45 h 65"/>
                <a:gd name="T46" fmla="*/ 37 w 38"/>
                <a:gd name="T47" fmla="*/ 49 h 65"/>
                <a:gd name="T48" fmla="*/ 36 w 38"/>
                <a:gd name="T49" fmla="*/ 53 h 65"/>
                <a:gd name="T50" fmla="*/ 34 w 38"/>
                <a:gd name="T51" fmla="*/ 56 h 65"/>
                <a:gd name="T52" fmla="*/ 31 w 38"/>
                <a:gd name="T53" fmla="*/ 59 h 65"/>
                <a:gd name="T54" fmla="*/ 28 w 38"/>
                <a:gd name="T55" fmla="*/ 62 h 65"/>
                <a:gd name="T56" fmla="*/ 23 w 38"/>
                <a:gd name="T57" fmla="*/ 64 h 65"/>
                <a:gd name="T58" fmla="*/ 18 w 38"/>
                <a:gd name="T59" fmla="*/ 65 h 65"/>
                <a:gd name="T60" fmla="*/ 11 w 38"/>
                <a:gd name="T61" fmla="*/ 65 h 65"/>
                <a:gd name="T62" fmla="*/ 11 w 38"/>
                <a:gd name="T63" fmla="*/ 65 h 65"/>
                <a:gd name="T64" fmla="*/ 5 w 38"/>
                <a:gd name="T65" fmla="*/ 65 h 65"/>
                <a:gd name="T66" fmla="*/ 0 w 38"/>
                <a:gd name="T67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" h="65">
                  <a:moveTo>
                    <a:pt x="32" y="3"/>
                  </a:moveTo>
                  <a:lnTo>
                    <a:pt x="32" y="3"/>
                  </a:lnTo>
                  <a:lnTo>
                    <a:pt x="27" y="1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5" y="7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5" y="15"/>
                  </a:lnTo>
                  <a:lnTo>
                    <a:pt x="7" y="18"/>
                  </a:lnTo>
                  <a:lnTo>
                    <a:pt x="13" y="21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27" y="27"/>
                  </a:lnTo>
                  <a:lnTo>
                    <a:pt x="33" y="33"/>
                  </a:lnTo>
                  <a:lnTo>
                    <a:pt x="35" y="35"/>
                  </a:lnTo>
                  <a:lnTo>
                    <a:pt x="36" y="38"/>
                  </a:lnTo>
                  <a:lnTo>
                    <a:pt x="37" y="42"/>
                  </a:lnTo>
                  <a:lnTo>
                    <a:pt x="38" y="45"/>
                  </a:lnTo>
                  <a:lnTo>
                    <a:pt x="38" y="45"/>
                  </a:lnTo>
                  <a:lnTo>
                    <a:pt x="37" y="49"/>
                  </a:lnTo>
                  <a:lnTo>
                    <a:pt x="36" y="53"/>
                  </a:lnTo>
                  <a:lnTo>
                    <a:pt x="34" y="56"/>
                  </a:lnTo>
                  <a:lnTo>
                    <a:pt x="31" y="59"/>
                  </a:lnTo>
                  <a:lnTo>
                    <a:pt x="28" y="62"/>
                  </a:lnTo>
                  <a:lnTo>
                    <a:pt x="23" y="64"/>
                  </a:lnTo>
                  <a:lnTo>
                    <a:pt x="18" y="65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5" y="65"/>
                  </a:lnTo>
                  <a:lnTo>
                    <a:pt x="0" y="6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4" name="Line 505"/>
            <p:cNvSpPr>
              <a:spLocks noChangeShapeType="1"/>
            </p:cNvSpPr>
            <p:nvPr/>
          </p:nvSpPr>
          <p:spPr bwMode="auto">
            <a:xfrm>
              <a:off x="2935288" y="1719263"/>
              <a:ext cx="0" cy="153988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7686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koncowa_cie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CE604715-9654-4EBC-B14A-CA6E1B3CD235}"/>
              </a:ext>
            </a:extLst>
          </p:cNvPr>
          <p:cNvSpPr/>
          <p:nvPr userDrawn="1"/>
        </p:nvSpPr>
        <p:spPr>
          <a:xfrm>
            <a:off x="0" y="4952809"/>
            <a:ext cx="9144000" cy="101205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DAA7E2D6-CF0F-48F7-8420-FD21B0B30903}"/>
              </a:ext>
            </a:extLst>
          </p:cNvPr>
          <p:cNvSpPr/>
          <p:nvPr userDrawn="1"/>
        </p:nvSpPr>
        <p:spPr>
          <a:xfrm>
            <a:off x="0" y="-1"/>
            <a:ext cx="9144000" cy="49660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1" name="Grupa 40"/>
          <p:cNvGrpSpPr/>
          <p:nvPr userDrawn="1"/>
        </p:nvGrpSpPr>
        <p:grpSpPr>
          <a:xfrm>
            <a:off x="3818216" y="5131942"/>
            <a:ext cx="709945" cy="792088"/>
            <a:chOff x="3951130" y="2132856"/>
            <a:chExt cx="2298915" cy="2564904"/>
          </a:xfrm>
        </p:grpSpPr>
        <p:sp>
          <p:nvSpPr>
            <p:cNvPr id="42" name="Freeform 164"/>
            <p:cNvSpPr>
              <a:spLocks noEditPoints="1"/>
            </p:cNvSpPr>
            <p:nvPr/>
          </p:nvSpPr>
          <p:spPr bwMode="auto">
            <a:xfrm>
              <a:off x="4744350" y="3897415"/>
              <a:ext cx="112215" cy="179306"/>
            </a:xfrm>
            <a:custGeom>
              <a:avLst/>
              <a:gdLst>
                <a:gd name="T0" fmla="*/ 198 w 567"/>
                <a:gd name="T1" fmla="*/ 547 h 906"/>
                <a:gd name="T2" fmla="*/ 109 w 567"/>
                <a:gd name="T3" fmla="*/ 881 h 906"/>
                <a:gd name="T4" fmla="*/ 107 w 567"/>
                <a:gd name="T5" fmla="*/ 890 h 906"/>
                <a:gd name="T6" fmla="*/ 100 w 567"/>
                <a:gd name="T7" fmla="*/ 901 h 906"/>
                <a:gd name="T8" fmla="*/ 87 w 567"/>
                <a:gd name="T9" fmla="*/ 906 h 906"/>
                <a:gd name="T10" fmla="*/ 17 w 567"/>
                <a:gd name="T11" fmla="*/ 905 h 906"/>
                <a:gd name="T12" fmla="*/ 6 w 567"/>
                <a:gd name="T13" fmla="*/ 898 h 906"/>
                <a:gd name="T14" fmla="*/ 0 w 567"/>
                <a:gd name="T15" fmla="*/ 886 h 906"/>
                <a:gd name="T16" fmla="*/ 0 w 567"/>
                <a:gd name="T17" fmla="*/ 40 h 906"/>
                <a:gd name="T18" fmla="*/ 4 w 567"/>
                <a:gd name="T19" fmla="*/ 24 h 906"/>
                <a:gd name="T20" fmla="*/ 16 w 567"/>
                <a:gd name="T21" fmla="*/ 13 h 906"/>
                <a:gd name="T22" fmla="*/ 29 w 567"/>
                <a:gd name="T23" fmla="*/ 10 h 906"/>
                <a:gd name="T24" fmla="*/ 175 w 567"/>
                <a:gd name="T25" fmla="*/ 1 h 906"/>
                <a:gd name="T26" fmla="*/ 265 w 567"/>
                <a:gd name="T27" fmla="*/ 1 h 906"/>
                <a:gd name="T28" fmla="*/ 365 w 567"/>
                <a:gd name="T29" fmla="*/ 13 h 906"/>
                <a:gd name="T30" fmla="*/ 435 w 567"/>
                <a:gd name="T31" fmla="*/ 38 h 906"/>
                <a:gd name="T32" fmla="*/ 471 w 567"/>
                <a:gd name="T33" fmla="*/ 58 h 906"/>
                <a:gd name="T34" fmla="*/ 502 w 567"/>
                <a:gd name="T35" fmla="*/ 83 h 906"/>
                <a:gd name="T36" fmla="*/ 528 w 567"/>
                <a:gd name="T37" fmla="*/ 116 h 906"/>
                <a:gd name="T38" fmla="*/ 547 w 567"/>
                <a:gd name="T39" fmla="*/ 152 h 906"/>
                <a:gd name="T40" fmla="*/ 561 w 567"/>
                <a:gd name="T41" fmla="*/ 195 h 906"/>
                <a:gd name="T42" fmla="*/ 567 w 567"/>
                <a:gd name="T43" fmla="*/ 244 h 906"/>
                <a:gd name="T44" fmla="*/ 567 w 567"/>
                <a:gd name="T45" fmla="*/ 277 h 906"/>
                <a:gd name="T46" fmla="*/ 563 w 567"/>
                <a:gd name="T47" fmla="*/ 331 h 906"/>
                <a:gd name="T48" fmla="*/ 553 w 567"/>
                <a:gd name="T49" fmla="*/ 377 h 906"/>
                <a:gd name="T50" fmla="*/ 536 w 567"/>
                <a:gd name="T51" fmla="*/ 417 h 906"/>
                <a:gd name="T52" fmla="*/ 511 w 567"/>
                <a:gd name="T53" fmla="*/ 452 h 906"/>
                <a:gd name="T54" fmla="*/ 483 w 567"/>
                <a:gd name="T55" fmla="*/ 480 h 906"/>
                <a:gd name="T56" fmla="*/ 447 w 567"/>
                <a:gd name="T57" fmla="*/ 503 h 906"/>
                <a:gd name="T58" fmla="*/ 394 w 567"/>
                <a:gd name="T59" fmla="*/ 526 h 906"/>
                <a:gd name="T60" fmla="*/ 299 w 567"/>
                <a:gd name="T61" fmla="*/ 544 h 906"/>
                <a:gd name="T62" fmla="*/ 229 w 567"/>
                <a:gd name="T63" fmla="*/ 548 h 906"/>
                <a:gd name="T64" fmla="*/ 456 w 567"/>
                <a:gd name="T65" fmla="*/ 239 h 906"/>
                <a:gd name="T66" fmla="*/ 444 w 567"/>
                <a:gd name="T67" fmla="*/ 184 h 906"/>
                <a:gd name="T68" fmla="*/ 415 w 567"/>
                <a:gd name="T69" fmla="*/ 143 h 906"/>
                <a:gd name="T70" fmla="*/ 369 w 567"/>
                <a:gd name="T71" fmla="*/ 114 h 906"/>
                <a:gd name="T72" fmla="*/ 308 w 567"/>
                <a:gd name="T73" fmla="*/ 98 h 906"/>
                <a:gd name="T74" fmla="*/ 229 w 567"/>
                <a:gd name="T75" fmla="*/ 93 h 906"/>
                <a:gd name="T76" fmla="*/ 109 w 567"/>
                <a:gd name="T77" fmla="*/ 97 h 906"/>
                <a:gd name="T78" fmla="*/ 167 w 567"/>
                <a:gd name="T79" fmla="*/ 454 h 906"/>
                <a:gd name="T80" fmla="*/ 229 w 567"/>
                <a:gd name="T81" fmla="*/ 456 h 906"/>
                <a:gd name="T82" fmla="*/ 312 w 567"/>
                <a:gd name="T83" fmla="*/ 450 h 906"/>
                <a:gd name="T84" fmla="*/ 374 w 567"/>
                <a:gd name="T85" fmla="*/ 433 h 906"/>
                <a:gd name="T86" fmla="*/ 417 w 567"/>
                <a:gd name="T87" fmla="*/ 402 h 906"/>
                <a:gd name="T88" fmla="*/ 445 w 567"/>
                <a:gd name="T89" fmla="*/ 359 h 906"/>
                <a:gd name="T90" fmla="*/ 456 w 567"/>
                <a:gd name="T91" fmla="*/ 30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7" h="906">
                  <a:moveTo>
                    <a:pt x="229" y="548"/>
                  </a:moveTo>
                  <a:lnTo>
                    <a:pt x="229" y="548"/>
                  </a:lnTo>
                  <a:lnTo>
                    <a:pt x="198" y="547"/>
                  </a:lnTo>
                  <a:lnTo>
                    <a:pt x="166" y="546"/>
                  </a:lnTo>
                  <a:lnTo>
                    <a:pt x="109" y="542"/>
                  </a:lnTo>
                  <a:lnTo>
                    <a:pt x="109" y="881"/>
                  </a:lnTo>
                  <a:lnTo>
                    <a:pt x="109" y="881"/>
                  </a:lnTo>
                  <a:lnTo>
                    <a:pt x="108" y="885"/>
                  </a:lnTo>
                  <a:lnTo>
                    <a:pt x="107" y="890"/>
                  </a:lnTo>
                  <a:lnTo>
                    <a:pt x="105" y="894"/>
                  </a:lnTo>
                  <a:lnTo>
                    <a:pt x="102" y="898"/>
                  </a:lnTo>
                  <a:lnTo>
                    <a:pt x="100" y="901"/>
                  </a:lnTo>
                  <a:lnTo>
                    <a:pt x="95" y="904"/>
                  </a:lnTo>
                  <a:lnTo>
                    <a:pt x="92" y="905"/>
                  </a:lnTo>
                  <a:lnTo>
                    <a:pt x="87" y="906"/>
                  </a:lnTo>
                  <a:lnTo>
                    <a:pt x="22" y="906"/>
                  </a:lnTo>
                  <a:lnTo>
                    <a:pt x="22" y="906"/>
                  </a:lnTo>
                  <a:lnTo>
                    <a:pt x="17" y="905"/>
                  </a:lnTo>
                  <a:lnTo>
                    <a:pt x="12" y="904"/>
                  </a:lnTo>
                  <a:lnTo>
                    <a:pt x="9" y="901"/>
                  </a:lnTo>
                  <a:lnTo>
                    <a:pt x="6" y="898"/>
                  </a:lnTo>
                  <a:lnTo>
                    <a:pt x="3" y="894"/>
                  </a:lnTo>
                  <a:lnTo>
                    <a:pt x="1" y="891"/>
                  </a:lnTo>
                  <a:lnTo>
                    <a:pt x="0" y="886"/>
                  </a:lnTo>
                  <a:lnTo>
                    <a:pt x="0" y="88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4"/>
                  </a:lnTo>
                  <a:lnTo>
                    <a:pt x="2" y="28"/>
                  </a:lnTo>
                  <a:lnTo>
                    <a:pt x="4" y="24"/>
                  </a:lnTo>
                  <a:lnTo>
                    <a:pt x="8" y="19"/>
                  </a:lnTo>
                  <a:lnTo>
                    <a:pt x="11" y="16"/>
                  </a:lnTo>
                  <a:lnTo>
                    <a:pt x="16" y="13"/>
                  </a:lnTo>
                  <a:lnTo>
                    <a:pt x="22" y="11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72" y="5"/>
                  </a:lnTo>
                  <a:lnTo>
                    <a:pt x="123" y="2"/>
                  </a:lnTo>
                  <a:lnTo>
                    <a:pt x="175" y="1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65" y="1"/>
                  </a:lnTo>
                  <a:lnTo>
                    <a:pt x="299" y="3"/>
                  </a:lnTo>
                  <a:lnTo>
                    <a:pt x="333" y="8"/>
                  </a:lnTo>
                  <a:lnTo>
                    <a:pt x="365" y="13"/>
                  </a:lnTo>
                  <a:lnTo>
                    <a:pt x="394" y="21"/>
                  </a:lnTo>
                  <a:lnTo>
                    <a:pt x="422" y="32"/>
                  </a:lnTo>
                  <a:lnTo>
                    <a:pt x="435" y="38"/>
                  </a:lnTo>
                  <a:lnTo>
                    <a:pt x="447" y="43"/>
                  </a:lnTo>
                  <a:lnTo>
                    <a:pt x="460" y="50"/>
                  </a:lnTo>
                  <a:lnTo>
                    <a:pt x="471" y="58"/>
                  </a:lnTo>
                  <a:lnTo>
                    <a:pt x="483" y="66"/>
                  </a:lnTo>
                  <a:lnTo>
                    <a:pt x="493" y="74"/>
                  </a:lnTo>
                  <a:lnTo>
                    <a:pt x="502" y="83"/>
                  </a:lnTo>
                  <a:lnTo>
                    <a:pt x="511" y="94"/>
                  </a:lnTo>
                  <a:lnTo>
                    <a:pt x="521" y="104"/>
                  </a:lnTo>
                  <a:lnTo>
                    <a:pt x="528" y="116"/>
                  </a:lnTo>
                  <a:lnTo>
                    <a:pt x="536" y="127"/>
                  </a:lnTo>
                  <a:lnTo>
                    <a:pt x="541" y="138"/>
                  </a:lnTo>
                  <a:lnTo>
                    <a:pt x="547" y="152"/>
                  </a:lnTo>
                  <a:lnTo>
                    <a:pt x="553" y="166"/>
                  </a:lnTo>
                  <a:lnTo>
                    <a:pt x="557" y="180"/>
                  </a:lnTo>
                  <a:lnTo>
                    <a:pt x="561" y="195"/>
                  </a:lnTo>
                  <a:lnTo>
                    <a:pt x="563" y="211"/>
                  </a:lnTo>
                  <a:lnTo>
                    <a:pt x="565" y="227"/>
                  </a:lnTo>
                  <a:lnTo>
                    <a:pt x="567" y="244"/>
                  </a:lnTo>
                  <a:lnTo>
                    <a:pt x="567" y="262"/>
                  </a:lnTo>
                  <a:lnTo>
                    <a:pt x="567" y="277"/>
                  </a:lnTo>
                  <a:lnTo>
                    <a:pt x="567" y="277"/>
                  </a:lnTo>
                  <a:lnTo>
                    <a:pt x="567" y="296"/>
                  </a:lnTo>
                  <a:lnTo>
                    <a:pt x="565" y="314"/>
                  </a:lnTo>
                  <a:lnTo>
                    <a:pt x="563" y="331"/>
                  </a:lnTo>
                  <a:lnTo>
                    <a:pt x="561" y="347"/>
                  </a:lnTo>
                  <a:lnTo>
                    <a:pt x="557" y="362"/>
                  </a:lnTo>
                  <a:lnTo>
                    <a:pt x="553" y="377"/>
                  </a:lnTo>
                  <a:lnTo>
                    <a:pt x="547" y="392"/>
                  </a:lnTo>
                  <a:lnTo>
                    <a:pt x="541" y="405"/>
                  </a:lnTo>
                  <a:lnTo>
                    <a:pt x="536" y="417"/>
                  </a:lnTo>
                  <a:lnTo>
                    <a:pt x="528" y="430"/>
                  </a:lnTo>
                  <a:lnTo>
                    <a:pt x="521" y="441"/>
                  </a:lnTo>
                  <a:lnTo>
                    <a:pt x="511" y="452"/>
                  </a:lnTo>
                  <a:lnTo>
                    <a:pt x="502" y="462"/>
                  </a:lnTo>
                  <a:lnTo>
                    <a:pt x="493" y="471"/>
                  </a:lnTo>
                  <a:lnTo>
                    <a:pt x="483" y="480"/>
                  </a:lnTo>
                  <a:lnTo>
                    <a:pt x="471" y="488"/>
                  </a:lnTo>
                  <a:lnTo>
                    <a:pt x="460" y="496"/>
                  </a:lnTo>
                  <a:lnTo>
                    <a:pt x="447" y="503"/>
                  </a:lnTo>
                  <a:lnTo>
                    <a:pt x="435" y="510"/>
                  </a:lnTo>
                  <a:lnTo>
                    <a:pt x="422" y="516"/>
                  </a:lnTo>
                  <a:lnTo>
                    <a:pt x="394" y="526"/>
                  </a:lnTo>
                  <a:lnTo>
                    <a:pt x="365" y="534"/>
                  </a:lnTo>
                  <a:lnTo>
                    <a:pt x="333" y="540"/>
                  </a:lnTo>
                  <a:lnTo>
                    <a:pt x="299" y="544"/>
                  </a:lnTo>
                  <a:lnTo>
                    <a:pt x="265" y="547"/>
                  </a:lnTo>
                  <a:lnTo>
                    <a:pt x="229" y="548"/>
                  </a:lnTo>
                  <a:lnTo>
                    <a:pt x="229" y="548"/>
                  </a:lnTo>
                  <a:close/>
                  <a:moveTo>
                    <a:pt x="458" y="262"/>
                  </a:moveTo>
                  <a:lnTo>
                    <a:pt x="458" y="262"/>
                  </a:lnTo>
                  <a:lnTo>
                    <a:pt x="456" y="239"/>
                  </a:lnTo>
                  <a:lnTo>
                    <a:pt x="454" y="220"/>
                  </a:lnTo>
                  <a:lnTo>
                    <a:pt x="450" y="202"/>
                  </a:lnTo>
                  <a:lnTo>
                    <a:pt x="444" y="184"/>
                  </a:lnTo>
                  <a:lnTo>
                    <a:pt x="436" y="168"/>
                  </a:lnTo>
                  <a:lnTo>
                    <a:pt x="427" y="155"/>
                  </a:lnTo>
                  <a:lnTo>
                    <a:pt x="415" y="143"/>
                  </a:lnTo>
                  <a:lnTo>
                    <a:pt x="401" y="132"/>
                  </a:lnTo>
                  <a:lnTo>
                    <a:pt x="386" y="122"/>
                  </a:lnTo>
                  <a:lnTo>
                    <a:pt x="369" y="114"/>
                  </a:lnTo>
                  <a:lnTo>
                    <a:pt x="351" y="107"/>
                  </a:lnTo>
                  <a:lnTo>
                    <a:pt x="330" y="102"/>
                  </a:lnTo>
                  <a:lnTo>
                    <a:pt x="308" y="98"/>
                  </a:lnTo>
                  <a:lnTo>
                    <a:pt x="283" y="95"/>
                  </a:lnTo>
                  <a:lnTo>
                    <a:pt x="257" y="94"/>
                  </a:lnTo>
                  <a:lnTo>
                    <a:pt x="229" y="93"/>
                  </a:lnTo>
                  <a:lnTo>
                    <a:pt x="229" y="93"/>
                  </a:lnTo>
                  <a:lnTo>
                    <a:pt x="165" y="95"/>
                  </a:lnTo>
                  <a:lnTo>
                    <a:pt x="109" y="97"/>
                  </a:lnTo>
                  <a:lnTo>
                    <a:pt x="109" y="452"/>
                  </a:lnTo>
                  <a:lnTo>
                    <a:pt x="109" y="452"/>
                  </a:lnTo>
                  <a:lnTo>
                    <a:pt x="167" y="454"/>
                  </a:lnTo>
                  <a:lnTo>
                    <a:pt x="201" y="456"/>
                  </a:lnTo>
                  <a:lnTo>
                    <a:pt x="229" y="456"/>
                  </a:lnTo>
                  <a:lnTo>
                    <a:pt x="229" y="456"/>
                  </a:lnTo>
                  <a:lnTo>
                    <a:pt x="259" y="456"/>
                  </a:lnTo>
                  <a:lnTo>
                    <a:pt x="287" y="454"/>
                  </a:lnTo>
                  <a:lnTo>
                    <a:pt x="312" y="450"/>
                  </a:lnTo>
                  <a:lnTo>
                    <a:pt x="335" y="446"/>
                  </a:lnTo>
                  <a:lnTo>
                    <a:pt x="355" y="440"/>
                  </a:lnTo>
                  <a:lnTo>
                    <a:pt x="374" y="433"/>
                  </a:lnTo>
                  <a:lnTo>
                    <a:pt x="391" y="424"/>
                  </a:lnTo>
                  <a:lnTo>
                    <a:pt x="405" y="414"/>
                  </a:lnTo>
                  <a:lnTo>
                    <a:pt x="417" y="402"/>
                  </a:lnTo>
                  <a:lnTo>
                    <a:pt x="429" y="390"/>
                  </a:lnTo>
                  <a:lnTo>
                    <a:pt x="438" y="375"/>
                  </a:lnTo>
                  <a:lnTo>
                    <a:pt x="445" y="359"/>
                  </a:lnTo>
                  <a:lnTo>
                    <a:pt x="451" y="340"/>
                  </a:lnTo>
                  <a:lnTo>
                    <a:pt x="454" y="321"/>
                  </a:lnTo>
                  <a:lnTo>
                    <a:pt x="456" y="300"/>
                  </a:lnTo>
                  <a:lnTo>
                    <a:pt x="458" y="277"/>
                  </a:lnTo>
                  <a:lnTo>
                    <a:pt x="458" y="2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3" name="Freeform 165"/>
            <p:cNvSpPr>
              <a:spLocks noEditPoints="1"/>
            </p:cNvSpPr>
            <p:nvPr/>
          </p:nvSpPr>
          <p:spPr bwMode="auto">
            <a:xfrm>
              <a:off x="4873190" y="3943726"/>
              <a:ext cx="96778" cy="134776"/>
            </a:xfrm>
            <a:custGeom>
              <a:avLst/>
              <a:gdLst>
                <a:gd name="T0" fmla="*/ 408 w 487"/>
                <a:gd name="T1" fmla="*/ 673 h 681"/>
                <a:gd name="T2" fmla="*/ 394 w 487"/>
                <a:gd name="T3" fmla="*/ 668 h 681"/>
                <a:gd name="T4" fmla="*/ 385 w 487"/>
                <a:gd name="T5" fmla="*/ 658 h 681"/>
                <a:gd name="T6" fmla="*/ 382 w 487"/>
                <a:gd name="T7" fmla="*/ 621 h 681"/>
                <a:gd name="T8" fmla="*/ 339 w 487"/>
                <a:gd name="T9" fmla="*/ 645 h 681"/>
                <a:gd name="T10" fmla="*/ 270 w 487"/>
                <a:gd name="T11" fmla="*/ 671 h 681"/>
                <a:gd name="T12" fmla="*/ 197 w 487"/>
                <a:gd name="T13" fmla="*/ 681 h 681"/>
                <a:gd name="T14" fmla="*/ 159 w 487"/>
                <a:gd name="T15" fmla="*/ 679 h 681"/>
                <a:gd name="T16" fmla="*/ 106 w 487"/>
                <a:gd name="T17" fmla="*/ 666 h 681"/>
                <a:gd name="T18" fmla="*/ 60 w 487"/>
                <a:gd name="T19" fmla="*/ 640 h 681"/>
                <a:gd name="T20" fmla="*/ 26 w 487"/>
                <a:gd name="T21" fmla="*/ 597 h 681"/>
                <a:gd name="T22" fmla="*/ 5 w 487"/>
                <a:gd name="T23" fmla="*/ 537 h 681"/>
                <a:gd name="T24" fmla="*/ 0 w 487"/>
                <a:gd name="T25" fmla="*/ 471 h 681"/>
                <a:gd name="T26" fmla="*/ 4 w 487"/>
                <a:gd name="T27" fmla="*/ 425 h 681"/>
                <a:gd name="T28" fmla="*/ 24 w 487"/>
                <a:gd name="T29" fmla="*/ 368 h 681"/>
                <a:gd name="T30" fmla="*/ 42 w 487"/>
                <a:gd name="T31" fmla="*/ 344 h 681"/>
                <a:gd name="T32" fmla="*/ 65 w 487"/>
                <a:gd name="T33" fmla="*/ 324 h 681"/>
                <a:gd name="T34" fmla="*/ 129 w 487"/>
                <a:gd name="T35" fmla="*/ 294 h 681"/>
                <a:gd name="T36" fmla="*/ 217 w 487"/>
                <a:gd name="T37" fmla="*/ 278 h 681"/>
                <a:gd name="T38" fmla="*/ 380 w 487"/>
                <a:gd name="T39" fmla="*/ 275 h 681"/>
                <a:gd name="T40" fmla="*/ 380 w 487"/>
                <a:gd name="T41" fmla="*/ 208 h 681"/>
                <a:gd name="T42" fmla="*/ 373 w 487"/>
                <a:gd name="T43" fmla="*/ 162 h 681"/>
                <a:gd name="T44" fmla="*/ 358 w 487"/>
                <a:gd name="T45" fmla="*/ 129 h 681"/>
                <a:gd name="T46" fmla="*/ 333 w 487"/>
                <a:gd name="T47" fmla="*/ 107 h 681"/>
                <a:gd name="T48" fmla="*/ 299 w 487"/>
                <a:gd name="T49" fmla="*/ 95 h 681"/>
                <a:gd name="T50" fmla="*/ 252 w 487"/>
                <a:gd name="T51" fmla="*/ 90 h 681"/>
                <a:gd name="T52" fmla="*/ 147 w 487"/>
                <a:gd name="T53" fmla="*/ 94 h 681"/>
                <a:gd name="T54" fmla="*/ 67 w 487"/>
                <a:gd name="T55" fmla="*/ 100 h 681"/>
                <a:gd name="T56" fmla="*/ 52 w 487"/>
                <a:gd name="T57" fmla="*/ 99 h 681"/>
                <a:gd name="T58" fmla="*/ 43 w 487"/>
                <a:gd name="T59" fmla="*/ 94 h 681"/>
                <a:gd name="T60" fmla="*/ 38 w 487"/>
                <a:gd name="T61" fmla="*/ 81 h 681"/>
                <a:gd name="T62" fmla="*/ 39 w 487"/>
                <a:gd name="T63" fmla="*/ 34 h 681"/>
                <a:gd name="T64" fmla="*/ 45 w 487"/>
                <a:gd name="T65" fmla="*/ 22 h 681"/>
                <a:gd name="T66" fmla="*/ 65 w 487"/>
                <a:gd name="T67" fmla="*/ 16 h 681"/>
                <a:gd name="T68" fmla="*/ 146 w 487"/>
                <a:gd name="T69" fmla="*/ 4 h 681"/>
                <a:gd name="T70" fmla="*/ 252 w 487"/>
                <a:gd name="T71" fmla="*/ 0 h 681"/>
                <a:gd name="T72" fmla="*/ 310 w 487"/>
                <a:gd name="T73" fmla="*/ 4 h 681"/>
                <a:gd name="T74" fmla="*/ 380 w 487"/>
                <a:gd name="T75" fmla="*/ 24 h 681"/>
                <a:gd name="T76" fmla="*/ 432 w 487"/>
                <a:gd name="T77" fmla="*/ 60 h 681"/>
                <a:gd name="T78" fmla="*/ 466 w 487"/>
                <a:gd name="T79" fmla="*/ 111 h 681"/>
                <a:gd name="T80" fmla="*/ 483 w 487"/>
                <a:gd name="T81" fmla="*/ 176 h 681"/>
                <a:gd name="T82" fmla="*/ 487 w 487"/>
                <a:gd name="T83" fmla="*/ 648 h 681"/>
                <a:gd name="T84" fmla="*/ 484 w 487"/>
                <a:gd name="T85" fmla="*/ 658 h 681"/>
                <a:gd name="T86" fmla="*/ 476 w 487"/>
                <a:gd name="T87" fmla="*/ 668 h 681"/>
                <a:gd name="T88" fmla="*/ 463 w 487"/>
                <a:gd name="T89" fmla="*/ 673 h 681"/>
                <a:gd name="T90" fmla="*/ 291 w 487"/>
                <a:gd name="T91" fmla="*/ 352 h 681"/>
                <a:gd name="T92" fmla="*/ 241 w 487"/>
                <a:gd name="T93" fmla="*/ 353 h 681"/>
                <a:gd name="T94" fmla="*/ 184 w 487"/>
                <a:gd name="T95" fmla="*/ 361 h 681"/>
                <a:gd name="T96" fmla="*/ 144 w 487"/>
                <a:gd name="T97" fmla="*/ 378 h 681"/>
                <a:gd name="T98" fmla="*/ 120 w 487"/>
                <a:gd name="T99" fmla="*/ 404 h 681"/>
                <a:gd name="T100" fmla="*/ 108 w 487"/>
                <a:gd name="T101" fmla="*/ 440 h 681"/>
                <a:gd name="T102" fmla="*/ 106 w 487"/>
                <a:gd name="T103" fmla="*/ 484 h 681"/>
                <a:gd name="T104" fmla="*/ 108 w 487"/>
                <a:gd name="T105" fmla="*/ 513 h 681"/>
                <a:gd name="T106" fmla="*/ 119 w 487"/>
                <a:gd name="T107" fmla="*/ 548 h 681"/>
                <a:gd name="T108" fmla="*/ 136 w 487"/>
                <a:gd name="T109" fmla="*/ 572 h 681"/>
                <a:gd name="T110" fmla="*/ 161 w 487"/>
                <a:gd name="T111" fmla="*/ 586 h 681"/>
                <a:gd name="T112" fmla="*/ 193 w 487"/>
                <a:gd name="T113" fmla="*/ 593 h 681"/>
                <a:gd name="T114" fmla="*/ 238 w 487"/>
                <a:gd name="T115" fmla="*/ 593 h 681"/>
                <a:gd name="T116" fmla="*/ 299 w 487"/>
                <a:gd name="T117" fmla="*/ 581 h 681"/>
                <a:gd name="T118" fmla="*/ 359 w 487"/>
                <a:gd name="T119" fmla="*/ 557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7" h="681">
                  <a:moveTo>
                    <a:pt x="463" y="673"/>
                  </a:moveTo>
                  <a:lnTo>
                    <a:pt x="408" y="673"/>
                  </a:lnTo>
                  <a:lnTo>
                    <a:pt x="408" y="673"/>
                  </a:lnTo>
                  <a:lnTo>
                    <a:pt x="402" y="672"/>
                  </a:lnTo>
                  <a:lnTo>
                    <a:pt x="397" y="671"/>
                  </a:lnTo>
                  <a:lnTo>
                    <a:pt x="394" y="668"/>
                  </a:lnTo>
                  <a:lnTo>
                    <a:pt x="390" y="665"/>
                  </a:lnTo>
                  <a:lnTo>
                    <a:pt x="387" y="661"/>
                  </a:lnTo>
                  <a:lnTo>
                    <a:pt x="385" y="658"/>
                  </a:lnTo>
                  <a:lnTo>
                    <a:pt x="384" y="653"/>
                  </a:lnTo>
                  <a:lnTo>
                    <a:pt x="382" y="648"/>
                  </a:lnTo>
                  <a:lnTo>
                    <a:pt x="382" y="621"/>
                  </a:lnTo>
                  <a:lnTo>
                    <a:pt x="382" y="621"/>
                  </a:lnTo>
                  <a:lnTo>
                    <a:pt x="361" y="634"/>
                  </a:lnTo>
                  <a:lnTo>
                    <a:pt x="339" y="645"/>
                  </a:lnTo>
                  <a:lnTo>
                    <a:pt x="317" y="656"/>
                  </a:lnTo>
                  <a:lnTo>
                    <a:pt x="294" y="664"/>
                  </a:lnTo>
                  <a:lnTo>
                    <a:pt x="270" y="671"/>
                  </a:lnTo>
                  <a:lnTo>
                    <a:pt x="246" y="676"/>
                  </a:lnTo>
                  <a:lnTo>
                    <a:pt x="222" y="680"/>
                  </a:lnTo>
                  <a:lnTo>
                    <a:pt x="197" y="681"/>
                  </a:lnTo>
                  <a:lnTo>
                    <a:pt x="197" y="681"/>
                  </a:lnTo>
                  <a:lnTo>
                    <a:pt x="178" y="680"/>
                  </a:lnTo>
                  <a:lnTo>
                    <a:pt x="159" y="679"/>
                  </a:lnTo>
                  <a:lnTo>
                    <a:pt x="140" y="675"/>
                  </a:lnTo>
                  <a:lnTo>
                    <a:pt x="123" y="672"/>
                  </a:lnTo>
                  <a:lnTo>
                    <a:pt x="106" y="666"/>
                  </a:lnTo>
                  <a:lnTo>
                    <a:pt x="90" y="659"/>
                  </a:lnTo>
                  <a:lnTo>
                    <a:pt x="74" y="650"/>
                  </a:lnTo>
                  <a:lnTo>
                    <a:pt x="60" y="640"/>
                  </a:lnTo>
                  <a:lnTo>
                    <a:pt x="47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6" y="580"/>
                  </a:lnTo>
                  <a:lnTo>
                    <a:pt x="10" y="559"/>
                  </a:lnTo>
                  <a:lnTo>
                    <a:pt x="5" y="537"/>
                  </a:lnTo>
                  <a:lnTo>
                    <a:pt x="2" y="512"/>
                  </a:lnTo>
                  <a:lnTo>
                    <a:pt x="0" y="485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2" y="447"/>
                  </a:lnTo>
                  <a:lnTo>
                    <a:pt x="4" y="425"/>
                  </a:lnTo>
                  <a:lnTo>
                    <a:pt x="8" y="404"/>
                  </a:lnTo>
                  <a:lnTo>
                    <a:pt x="15" y="385"/>
                  </a:lnTo>
                  <a:lnTo>
                    <a:pt x="24" y="368"/>
                  </a:lnTo>
                  <a:lnTo>
                    <a:pt x="30" y="360"/>
                  </a:lnTo>
                  <a:lnTo>
                    <a:pt x="36" y="352"/>
                  </a:lnTo>
                  <a:lnTo>
                    <a:pt x="42" y="344"/>
                  </a:lnTo>
                  <a:lnTo>
                    <a:pt x="49" y="337"/>
                  </a:lnTo>
                  <a:lnTo>
                    <a:pt x="57" y="330"/>
                  </a:lnTo>
                  <a:lnTo>
                    <a:pt x="65" y="324"/>
                  </a:lnTo>
                  <a:lnTo>
                    <a:pt x="84" y="313"/>
                  </a:lnTo>
                  <a:lnTo>
                    <a:pt x="105" y="302"/>
                  </a:lnTo>
                  <a:lnTo>
                    <a:pt x="129" y="294"/>
                  </a:lnTo>
                  <a:lnTo>
                    <a:pt x="155" y="287"/>
                  </a:lnTo>
                  <a:lnTo>
                    <a:pt x="184" y="282"/>
                  </a:lnTo>
                  <a:lnTo>
                    <a:pt x="217" y="278"/>
                  </a:lnTo>
                  <a:lnTo>
                    <a:pt x="253" y="276"/>
                  </a:lnTo>
                  <a:lnTo>
                    <a:pt x="291" y="275"/>
                  </a:lnTo>
                  <a:lnTo>
                    <a:pt x="380" y="275"/>
                  </a:lnTo>
                  <a:lnTo>
                    <a:pt x="380" y="227"/>
                  </a:lnTo>
                  <a:lnTo>
                    <a:pt x="380" y="227"/>
                  </a:lnTo>
                  <a:lnTo>
                    <a:pt x="380" y="208"/>
                  </a:lnTo>
                  <a:lnTo>
                    <a:pt x="379" y="192"/>
                  </a:lnTo>
                  <a:lnTo>
                    <a:pt x="377" y="176"/>
                  </a:lnTo>
                  <a:lnTo>
                    <a:pt x="373" y="162"/>
                  </a:lnTo>
                  <a:lnTo>
                    <a:pt x="370" y="150"/>
                  </a:lnTo>
                  <a:lnTo>
                    <a:pt x="364" y="139"/>
                  </a:lnTo>
                  <a:lnTo>
                    <a:pt x="358" y="129"/>
                  </a:lnTo>
                  <a:lnTo>
                    <a:pt x="351" y="121"/>
                  </a:lnTo>
                  <a:lnTo>
                    <a:pt x="343" y="113"/>
                  </a:lnTo>
                  <a:lnTo>
                    <a:pt x="333" y="107"/>
                  </a:lnTo>
                  <a:lnTo>
                    <a:pt x="323" y="102"/>
                  </a:lnTo>
                  <a:lnTo>
                    <a:pt x="311" y="97"/>
                  </a:lnTo>
                  <a:lnTo>
                    <a:pt x="299" y="95"/>
                  </a:lnTo>
                  <a:lnTo>
                    <a:pt x="284" y="92"/>
                  </a:lnTo>
                  <a:lnTo>
                    <a:pt x="269" y="91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1"/>
                  </a:lnTo>
                  <a:lnTo>
                    <a:pt x="147" y="94"/>
                  </a:lnTo>
                  <a:lnTo>
                    <a:pt x="105" y="97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0" y="100"/>
                  </a:lnTo>
                  <a:lnTo>
                    <a:pt x="60" y="100"/>
                  </a:lnTo>
                  <a:lnTo>
                    <a:pt x="52" y="99"/>
                  </a:lnTo>
                  <a:lnTo>
                    <a:pt x="49" y="98"/>
                  </a:lnTo>
                  <a:lnTo>
                    <a:pt x="45" y="96"/>
                  </a:lnTo>
                  <a:lnTo>
                    <a:pt x="43" y="94"/>
                  </a:lnTo>
                  <a:lnTo>
                    <a:pt x="41" y="90"/>
                  </a:lnTo>
                  <a:lnTo>
                    <a:pt x="39" y="87"/>
                  </a:lnTo>
                  <a:lnTo>
                    <a:pt x="38" y="81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9" y="34"/>
                  </a:lnTo>
                  <a:lnTo>
                    <a:pt x="41" y="29"/>
                  </a:lnTo>
                  <a:lnTo>
                    <a:pt x="43" y="26"/>
                  </a:lnTo>
                  <a:lnTo>
                    <a:pt x="45" y="22"/>
                  </a:lnTo>
                  <a:lnTo>
                    <a:pt x="49" y="20"/>
                  </a:lnTo>
                  <a:lnTo>
                    <a:pt x="53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2" y="10"/>
                  </a:lnTo>
                  <a:lnTo>
                    <a:pt x="146" y="4"/>
                  </a:lnTo>
                  <a:lnTo>
                    <a:pt x="194" y="1"/>
                  </a:lnTo>
                  <a:lnTo>
                    <a:pt x="222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1" y="1"/>
                  </a:lnTo>
                  <a:lnTo>
                    <a:pt x="310" y="4"/>
                  </a:lnTo>
                  <a:lnTo>
                    <a:pt x="335" y="9"/>
                  </a:lnTo>
                  <a:lnTo>
                    <a:pt x="359" y="16"/>
                  </a:lnTo>
                  <a:lnTo>
                    <a:pt x="380" y="24"/>
                  </a:lnTo>
                  <a:lnTo>
                    <a:pt x="400" y="34"/>
                  </a:lnTo>
                  <a:lnTo>
                    <a:pt x="417" y="47"/>
                  </a:lnTo>
                  <a:lnTo>
                    <a:pt x="432" y="60"/>
                  </a:lnTo>
                  <a:lnTo>
                    <a:pt x="445" y="75"/>
                  </a:lnTo>
                  <a:lnTo>
                    <a:pt x="457" y="92"/>
                  </a:lnTo>
                  <a:lnTo>
                    <a:pt x="466" y="111"/>
                  </a:lnTo>
                  <a:lnTo>
                    <a:pt x="473" y="131"/>
                  </a:lnTo>
                  <a:lnTo>
                    <a:pt x="480" y="153"/>
                  </a:lnTo>
                  <a:lnTo>
                    <a:pt x="483" y="176"/>
                  </a:lnTo>
                  <a:lnTo>
                    <a:pt x="486" y="200"/>
                  </a:lnTo>
                  <a:lnTo>
                    <a:pt x="487" y="227"/>
                  </a:lnTo>
                  <a:lnTo>
                    <a:pt x="487" y="648"/>
                  </a:lnTo>
                  <a:lnTo>
                    <a:pt x="487" y="648"/>
                  </a:lnTo>
                  <a:lnTo>
                    <a:pt x="487" y="653"/>
                  </a:lnTo>
                  <a:lnTo>
                    <a:pt x="484" y="658"/>
                  </a:lnTo>
                  <a:lnTo>
                    <a:pt x="482" y="661"/>
                  </a:lnTo>
                  <a:lnTo>
                    <a:pt x="480" y="665"/>
                  </a:lnTo>
                  <a:lnTo>
                    <a:pt x="476" y="668"/>
                  </a:lnTo>
                  <a:lnTo>
                    <a:pt x="472" y="671"/>
                  </a:lnTo>
                  <a:lnTo>
                    <a:pt x="467" y="672"/>
                  </a:lnTo>
                  <a:lnTo>
                    <a:pt x="463" y="673"/>
                  </a:lnTo>
                  <a:lnTo>
                    <a:pt x="463" y="673"/>
                  </a:lnTo>
                  <a:close/>
                  <a:moveTo>
                    <a:pt x="380" y="352"/>
                  </a:moveTo>
                  <a:lnTo>
                    <a:pt x="291" y="352"/>
                  </a:lnTo>
                  <a:lnTo>
                    <a:pt x="291" y="352"/>
                  </a:lnTo>
                  <a:lnTo>
                    <a:pt x="265" y="352"/>
                  </a:lnTo>
                  <a:lnTo>
                    <a:pt x="241" y="353"/>
                  </a:lnTo>
                  <a:lnTo>
                    <a:pt x="219" y="355"/>
                  </a:lnTo>
                  <a:lnTo>
                    <a:pt x="201" y="357"/>
                  </a:lnTo>
                  <a:lnTo>
                    <a:pt x="184" y="361"/>
                  </a:lnTo>
                  <a:lnTo>
                    <a:pt x="169" y="365"/>
                  </a:lnTo>
                  <a:lnTo>
                    <a:pt x="155" y="371"/>
                  </a:lnTo>
                  <a:lnTo>
                    <a:pt x="144" y="378"/>
                  </a:lnTo>
                  <a:lnTo>
                    <a:pt x="135" y="386"/>
                  </a:lnTo>
                  <a:lnTo>
                    <a:pt x="127" y="394"/>
                  </a:lnTo>
                  <a:lnTo>
                    <a:pt x="120" y="404"/>
                  </a:lnTo>
                  <a:lnTo>
                    <a:pt x="115" y="415"/>
                  </a:lnTo>
                  <a:lnTo>
                    <a:pt x="111" y="426"/>
                  </a:lnTo>
                  <a:lnTo>
                    <a:pt x="108" y="440"/>
                  </a:lnTo>
                  <a:lnTo>
                    <a:pt x="107" y="454"/>
                  </a:lnTo>
                  <a:lnTo>
                    <a:pt x="106" y="470"/>
                  </a:lnTo>
                  <a:lnTo>
                    <a:pt x="106" y="484"/>
                  </a:lnTo>
                  <a:lnTo>
                    <a:pt x="106" y="484"/>
                  </a:lnTo>
                  <a:lnTo>
                    <a:pt x="107" y="500"/>
                  </a:lnTo>
                  <a:lnTo>
                    <a:pt x="108" y="513"/>
                  </a:lnTo>
                  <a:lnTo>
                    <a:pt x="111" y="526"/>
                  </a:lnTo>
                  <a:lnTo>
                    <a:pt x="114" y="537"/>
                  </a:lnTo>
                  <a:lnTo>
                    <a:pt x="119" y="548"/>
                  </a:lnTo>
                  <a:lnTo>
                    <a:pt x="123" y="557"/>
                  </a:lnTo>
                  <a:lnTo>
                    <a:pt x="129" y="565"/>
                  </a:lnTo>
                  <a:lnTo>
                    <a:pt x="136" y="572"/>
                  </a:lnTo>
                  <a:lnTo>
                    <a:pt x="144" y="578"/>
                  </a:lnTo>
                  <a:lnTo>
                    <a:pt x="152" y="582"/>
                  </a:lnTo>
                  <a:lnTo>
                    <a:pt x="161" y="586"/>
                  </a:lnTo>
                  <a:lnTo>
                    <a:pt x="170" y="589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7" y="594"/>
                  </a:lnTo>
                  <a:lnTo>
                    <a:pt x="217" y="594"/>
                  </a:lnTo>
                  <a:lnTo>
                    <a:pt x="238" y="593"/>
                  </a:lnTo>
                  <a:lnTo>
                    <a:pt x="258" y="590"/>
                  </a:lnTo>
                  <a:lnTo>
                    <a:pt x="278" y="587"/>
                  </a:lnTo>
                  <a:lnTo>
                    <a:pt x="299" y="581"/>
                  </a:lnTo>
                  <a:lnTo>
                    <a:pt x="318" y="574"/>
                  </a:lnTo>
                  <a:lnTo>
                    <a:pt x="339" y="566"/>
                  </a:lnTo>
                  <a:lnTo>
                    <a:pt x="359" y="557"/>
                  </a:lnTo>
                  <a:lnTo>
                    <a:pt x="380" y="545"/>
                  </a:lnTo>
                  <a:lnTo>
                    <a:pt x="380" y="35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4" name="Freeform 166"/>
            <p:cNvSpPr>
              <a:spLocks/>
            </p:cNvSpPr>
            <p:nvPr/>
          </p:nvSpPr>
          <p:spPr bwMode="auto">
            <a:xfrm>
              <a:off x="5002028" y="3943726"/>
              <a:ext cx="59373" cy="132995"/>
            </a:xfrm>
            <a:custGeom>
              <a:avLst/>
              <a:gdLst>
                <a:gd name="T0" fmla="*/ 273 w 298"/>
                <a:gd name="T1" fmla="*/ 91 h 673"/>
                <a:gd name="T2" fmla="*/ 231 w 298"/>
                <a:gd name="T3" fmla="*/ 95 h 673"/>
                <a:gd name="T4" fmla="*/ 191 w 298"/>
                <a:gd name="T5" fmla="*/ 104 h 673"/>
                <a:gd name="T6" fmla="*/ 150 w 298"/>
                <a:gd name="T7" fmla="*/ 119 h 673"/>
                <a:gd name="T8" fmla="*/ 106 w 298"/>
                <a:gd name="T9" fmla="*/ 142 h 673"/>
                <a:gd name="T10" fmla="*/ 106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2 w 298"/>
                <a:gd name="T17" fmla="*/ 671 h 673"/>
                <a:gd name="T18" fmla="*/ 82 w 298"/>
                <a:gd name="T19" fmla="*/ 673 h 673"/>
                <a:gd name="T20" fmla="*/ 23 w 298"/>
                <a:gd name="T21" fmla="*/ 673 h 673"/>
                <a:gd name="T22" fmla="*/ 14 w 298"/>
                <a:gd name="T23" fmla="*/ 671 h 673"/>
                <a:gd name="T24" fmla="*/ 7 w 298"/>
                <a:gd name="T25" fmla="*/ 665 h 673"/>
                <a:gd name="T26" fmla="*/ 2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2 w 298"/>
                <a:gd name="T33" fmla="*/ 24 h 673"/>
                <a:gd name="T34" fmla="*/ 7 w 298"/>
                <a:gd name="T35" fmla="*/ 16 h 673"/>
                <a:gd name="T36" fmla="*/ 14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9 w 298"/>
                <a:gd name="T43" fmla="*/ 10 h 673"/>
                <a:gd name="T44" fmla="*/ 96 w 298"/>
                <a:gd name="T45" fmla="*/ 16 h 673"/>
                <a:gd name="T46" fmla="*/ 101 w 298"/>
                <a:gd name="T47" fmla="*/ 24 h 673"/>
                <a:gd name="T48" fmla="*/ 103 w 298"/>
                <a:gd name="T49" fmla="*/ 33 h 673"/>
                <a:gd name="T50" fmla="*/ 103 w 298"/>
                <a:gd name="T51" fmla="*/ 58 h 673"/>
                <a:gd name="T52" fmla="*/ 147 w 298"/>
                <a:gd name="T53" fmla="*/ 30 h 673"/>
                <a:gd name="T54" fmla="*/ 190 w 298"/>
                <a:gd name="T55" fmla="*/ 13 h 673"/>
                <a:gd name="T56" fmla="*/ 231 w 298"/>
                <a:gd name="T57" fmla="*/ 3 h 673"/>
                <a:gd name="T58" fmla="*/ 273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5 w 298"/>
                <a:gd name="T65" fmla="*/ 9 h 673"/>
                <a:gd name="T66" fmla="*/ 298 w 298"/>
                <a:gd name="T67" fmla="*/ 17 h 673"/>
                <a:gd name="T68" fmla="*/ 298 w 298"/>
                <a:gd name="T69" fmla="*/ 71 h 673"/>
                <a:gd name="T70" fmla="*/ 298 w 298"/>
                <a:gd name="T71" fmla="*/ 76 h 673"/>
                <a:gd name="T72" fmla="*/ 295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3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3" y="91"/>
                  </a:moveTo>
                  <a:lnTo>
                    <a:pt x="273" y="91"/>
                  </a:lnTo>
                  <a:lnTo>
                    <a:pt x="252" y="92"/>
                  </a:lnTo>
                  <a:lnTo>
                    <a:pt x="231" y="95"/>
                  </a:lnTo>
                  <a:lnTo>
                    <a:pt x="212" y="98"/>
                  </a:lnTo>
                  <a:lnTo>
                    <a:pt x="191" y="104"/>
                  </a:lnTo>
                  <a:lnTo>
                    <a:pt x="171" y="111"/>
                  </a:lnTo>
                  <a:lnTo>
                    <a:pt x="150" y="119"/>
                  </a:lnTo>
                  <a:lnTo>
                    <a:pt x="128" y="130"/>
                  </a:lnTo>
                  <a:lnTo>
                    <a:pt x="106" y="142"/>
                  </a:lnTo>
                  <a:lnTo>
                    <a:pt x="106" y="648"/>
                  </a:lnTo>
                  <a:lnTo>
                    <a:pt x="106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3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3" y="33"/>
                  </a:lnTo>
                  <a:lnTo>
                    <a:pt x="103" y="58"/>
                  </a:lnTo>
                  <a:lnTo>
                    <a:pt x="103" y="58"/>
                  </a:lnTo>
                  <a:lnTo>
                    <a:pt x="125" y="43"/>
                  </a:lnTo>
                  <a:lnTo>
                    <a:pt x="147" y="30"/>
                  </a:lnTo>
                  <a:lnTo>
                    <a:pt x="168" y="21"/>
                  </a:lnTo>
                  <a:lnTo>
                    <a:pt x="190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8" y="1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5" y="9"/>
                  </a:lnTo>
                  <a:lnTo>
                    <a:pt x="297" y="12"/>
                  </a:lnTo>
                  <a:lnTo>
                    <a:pt x="298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4" y="90"/>
                  </a:lnTo>
                  <a:lnTo>
                    <a:pt x="278" y="91"/>
                  </a:lnTo>
                  <a:lnTo>
                    <a:pt x="273" y="91"/>
                  </a:lnTo>
                  <a:lnTo>
                    <a:pt x="273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5" name="Freeform 167"/>
            <p:cNvSpPr>
              <a:spLocks/>
            </p:cNvSpPr>
            <p:nvPr/>
          </p:nvSpPr>
          <p:spPr bwMode="auto">
            <a:xfrm>
              <a:off x="5073870" y="3915227"/>
              <a:ext cx="79560" cy="163275"/>
            </a:xfrm>
            <a:custGeom>
              <a:avLst/>
              <a:gdLst>
                <a:gd name="T0" fmla="*/ 382 w 404"/>
                <a:gd name="T1" fmla="*/ 819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5 h 825"/>
                <a:gd name="T8" fmla="*/ 248 w 404"/>
                <a:gd name="T9" fmla="*/ 821 h 825"/>
                <a:gd name="T10" fmla="*/ 217 w 404"/>
                <a:gd name="T11" fmla="*/ 815 h 825"/>
                <a:gd name="T12" fmla="*/ 190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6 w 404"/>
                <a:gd name="T19" fmla="*/ 727 h 825"/>
                <a:gd name="T20" fmla="*/ 140 w 404"/>
                <a:gd name="T21" fmla="*/ 687 h 825"/>
                <a:gd name="T22" fmla="*/ 140 w 404"/>
                <a:gd name="T23" fmla="*/ 242 h 825"/>
                <a:gd name="T24" fmla="*/ 23 w 404"/>
                <a:gd name="T25" fmla="*/ 228 h 825"/>
                <a:gd name="T26" fmla="*/ 9 w 404"/>
                <a:gd name="T27" fmla="*/ 225 h 825"/>
                <a:gd name="T28" fmla="*/ 4 w 404"/>
                <a:gd name="T29" fmla="*/ 219 h 825"/>
                <a:gd name="T30" fmla="*/ 0 w 404"/>
                <a:gd name="T31" fmla="*/ 211 h 825"/>
                <a:gd name="T32" fmla="*/ 0 w 404"/>
                <a:gd name="T33" fmla="*/ 174 h 825"/>
                <a:gd name="T34" fmla="*/ 0 w 404"/>
                <a:gd name="T35" fmla="*/ 169 h 825"/>
                <a:gd name="T36" fmla="*/ 4 w 404"/>
                <a:gd name="T37" fmla="*/ 162 h 825"/>
                <a:gd name="T38" fmla="*/ 9 w 404"/>
                <a:gd name="T39" fmla="*/ 156 h 825"/>
                <a:gd name="T40" fmla="*/ 17 w 404"/>
                <a:gd name="T41" fmla="*/ 153 h 825"/>
                <a:gd name="T42" fmla="*/ 140 w 404"/>
                <a:gd name="T43" fmla="*/ 153 h 825"/>
                <a:gd name="T44" fmla="*/ 140 w 404"/>
                <a:gd name="T45" fmla="*/ 33 h 825"/>
                <a:gd name="T46" fmla="*/ 141 w 404"/>
                <a:gd name="T47" fmla="*/ 25 h 825"/>
                <a:gd name="T48" fmla="*/ 146 w 404"/>
                <a:gd name="T49" fmla="*/ 18 h 825"/>
                <a:gd name="T50" fmla="*/ 153 w 404"/>
                <a:gd name="T51" fmla="*/ 13 h 825"/>
                <a:gd name="T52" fmla="*/ 162 w 404"/>
                <a:gd name="T53" fmla="*/ 9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1 h 825"/>
                <a:gd name="T60" fmla="*/ 241 w 404"/>
                <a:gd name="T61" fmla="*/ 6 h 825"/>
                <a:gd name="T62" fmla="*/ 244 w 404"/>
                <a:gd name="T63" fmla="*/ 13 h 825"/>
                <a:gd name="T64" fmla="*/ 246 w 404"/>
                <a:gd name="T65" fmla="*/ 21 h 825"/>
                <a:gd name="T66" fmla="*/ 376 w 404"/>
                <a:gd name="T67" fmla="*/ 153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2 h 825"/>
                <a:gd name="T76" fmla="*/ 400 w 404"/>
                <a:gd name="T77" fmla="*/ 218 h 825"/>
                <a:gd name="T78" fmla="*/ 400 w 404"/>
                <a:gd name="T79" fmla="*/ 223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6 w 404"/>
                <a:gd name="T87" fmla="*/ 242 h 825"/>
                <a:gd name="T88" fmla="*/ 246 w 404"/>
                <a:gd name="T89" fmla="*/ 663 h 825"/>
                <a:gd name="T90" fmla="*/ 249 w 404"/>
                <a:gd name="T91" fmla="*/ 703 h 825"/>
                <a:gd name="T92" fmla="*/ 254 w 404"/>
                <a:gd name="T93" fmla="*/ 716 h 825"/>
                <a:gd name="T94" fmla="*/ 260 w 404"/>
                <a:gd name="T95" fmla="*/ 726 h 825"/>
                <a:gd name="T96" fmla="*/ 270 w 404"/>
                <a:gd name="T97" fmla="*/ 733 h 825"/>
                <a:gd name="T98" fmla="*/ 281 w 404"/>
                <a:gd name="T99" fmla="*/ 737 h 825"/>
                <a:gd name="T100" fmla="*/ 311 w 404"/>
                <a:gd name="T101" fmla="*/ 739 h 825"/>
                <a:gd name="T102" fmla="*/ 379 w 404"/>
                <a:gd name="T103" fmla="*/ 739 h 825"/>
                <a:gd name="T104" fmla="*/ 395 w 404"/>
                <a:gd name="T105" fmla="*/ 741 h 825"/>
                <a:gd name="T106" fmla="*/ 400 w 404"/>
                <a:gd name="T107" fmla="*/ 746 h 825"/>
                <a:gd name="T108" fmla="*/ 404 w 404"/>
                <a:gd name="T109" fmla="*/ 751 h 825"/>
                <a:gd name="T110" fmla="*/ 404 w 404"/>
                <a:gd name="T111" fmla="*/ 798 h 825"/>
                <a:gd name="T112" fmla="*/ 403 w 404"/>
                <a:gd name="T113" fmla="*/ 805 h 825"/>
                <a:gd name="T114" fmla="*/ 399 w 404"/>
                <a:gd name="T115" fmla="*/ 812 h 825"/>
                <a:gd name="T116" fmla="*/ 392 w 404"/>
                <a:gd name="T117" fmla="*/ 816 h 825"/>
                <a:gd name="T118" fmla="*/ 382 w 404"/>
                <a:gd name="T119" fmla="*/ 819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9"/>
                  </a:moveTo>
                  <a:lnTo>
                    <a:pt x="382" y="819"/>
                  </a:lnTo>
                  <a:lnTo>
                    <a:pt x="364" y="821"/>
                  </a:lnTo>
                  <a:lnTo>
                    <a:pt x="343" y="823"/>
                  </a:lnTo>
                  <a:lnTo>
                    <a:pt x="322" y="825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5"/>
                  </a:lnTo>
                  <a:lnTo>
                    <a:pt x="265" y="824"/>
                  </a:lnTo>
                  <a:lnTo>
                    <a:pt x="248" y="821"/>
                  </a:lnTo>
                  <a:lnTo>
                    <a:pt x="232" y="818"/>
                  </a:lnTo>
                  <a:lnTo>
                    <a:pt x="217" y="815"/>
                  </a:lnTo>
                  <a:lnTo>
                    <a:pt x="203" y="809"/>
                  </a:lnTo>
                  <a:lnTo>
                    <a:pt x="190" y="802"/>
                  </a:lnTo>
                  <a:lnTo>
                    <a:pt x="180" y="794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49" y="745"/>
                  </a:lnTo>
                  <a:lnTo>
                    <a:pt x="146" y="727"/>
                  </a:lnTo>
                  <a:lnTo>
                    <a:pt x="142" y="708"/>
                  </a:lnTo>
                  <a:lnTo>
                    <a:pt x="140" y="687"/>
                  </a:lnTo>
                  <a:lnTo>
                    <a:pt x="140" y="663"/>
                  </a:lnTo>
                  <a:lnTo>
                    <a:pt x="140" y="242"/>
                  </a:lnTo>
                  <a:lnTo>
                    <a:pt x="23" y="228"/>
                  </a:lnTo>
                  <a:lnTo>
                    <a:pt x="23" y="228"/>
                  </a:lnTo>
                  <a:lnTo>
                    <a:pt x="14" y="226"/>
                  </a:lnTo>
                  <a:lnTo>
                    <a:pt x="9" y="225"/>
                  </a:lnTo>
                  <a:lnTo>
                    <a:pt x="6" y="222"/>
                  </a:lnTo>
                  <a:lnTo>
                    <a:pt x="4" y="219"/>
                  </a:lnTo>
                  <a:lnTo>
                    <a:pt x="1" y="216"/>
                  </a:lnTo>
                  <a:lnTo>
                    <a:pt x="0" y="211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5"/>
                  </a:lnTo>
                  <a:lnTo>
                    <a:pt x="4" y="162"/>
                  </a:lnTo>
                  <a:lnTo>
                    <a:pt x="6" y="158"/>
                  </a:lnTo>
                  <a:lnTo>
                    <a:pt x="9" y="156"/>
                  </a:lnTo>
                  <a:lnTo>
                    <a:pt x="14" y="154"/>
                  </a:lnTo>
                  <a:lnTo>
                    <a:pt x="17" y="153"/>
                  </a:lnTo>
                  <a:lnTo>
                    <a:pt x="23" y="153"/>
                  </a:lnTo>
                  <a:lnTo>
                    <a:pt x="140" y="153"/>
                  </a:lnTo>
                  <a:lnTo>
                    <a:pt x="140" y="33"/>
                  </a:lnTo>
                  <a:lnTo>
                    <a:pt x="140" y="33"/>
                  </a:lnTo>
                  <a:lnTo>
                    <a:pt x="140" y="30"/>
                  </a:lnTo>
                  <a:lnTo>
                    <a:pt x="141" y="25"/>
                  </a:lnTo>
                  <a:lnTo>
                    <a:pt x="143" y="22"/>
                  </a:lnTo>
                  <a:lnTo>
                    <a:pt x="146" y="18"/>
                  </a:lnTo>
                  <a:lnTo>
                    <a:pt x="149" y="15"/>
                  </a:lnTo>
                  <a:lnTo>
                    <a:pt x="153" y="13"/>
                  </a:lnTo>
                  <a:lnTo>
                    <a:pt x="157" y="12"/>
                  </a:lnTo>
                  <a:lnTo>
                    <a:pt x="162" y="9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2" y="0"/>
                  </a:lnTo>
                  <a:lnTo>
                    <a:pt x="235" y="1"/>
                  </a:lnTo>
                  <a:lnTo>
                    <a:pt x="238" y="4"/>
                  </a:lnTo>
                  <a:lnTo>
                    <a:pt x="241" y="6"/>
                  </a:lnTo>
                  <a:lnTo>
                    <a:pt x="243" y="9"/>
                  </a:lnTo>
                  <a:lnTo>
                    <a:pt x="244" y="13"/>
                  </a:lnTo>
                  <a:lnTo>
                    <a:pt x="246" y="16"/>
                  </a:lnTo>
                  <a:lnTo>
                    <a:pt x="246" y="21"/>
                  </a:lnTo>
                  <a:lnTo>
                    <a:pt x="246" y="153"/>
                  </a:lnTo>
                  <a:lnTo>
                    <a:pt x="376" y="153"/>
                  </a:lnTo>
                  <a:lnTo>
                    <a:pt x="376" y="153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4" y="160"/>
                  </a:lnTo>
                  <a:lnTo>
                    <a:pt x="397" y="163"/>
                  </a:lnTo>
                  <a:lnTo>
                    <a:pt x="398" y="168"/>
                  </a:lnTo>
                  <a:lnTo>
                    <a:pt x="400" y="172"/>
                  </a:lnTo>
                  <a:lnTo>
                    <a:pt x="400" y="177"/>
                  </a:lnTo>
                  <a:lnTo>
                    <a:pt x="400" y="218"/>
                  </a:lnTo>
                  <a:lnTo>
                    <a:pt x="400" y="218"/>
                  </a:lnTo>
                  <a:lnTo>
                    <a:pt x="400" y="223"/>
                  </a:lnTo>
                  <a:lnTo>
                    <a:pt x="398" y="227"/>
                  </a:lnTo>
                  <a:lnTo>
                    <a:pt x="397" y="231"/>
                  </a:lnTo>
                  <a:lnTo>
                    <a:pt x="394" y="234"/>
                  </a:lnTo>
                  <a:lnTo>
                    <a:pt x="390" y="238"/>
                  </a:lnTo>
                  <a:lnTo>
                    <a:pt x="385" y="240"/>
                  </a:lnTo>
                  <a:lnTo>
                    <a:pt x="381" y="241"/>
                  </a:lnTo>
                  <a:lnTo>
                    <a:pt x="376" y="242"/>
                  </a:lnTo>
                  <a:lnTo>
                    <a:pt x="246" y="242"/>
                  </a:lnTo>
                  <a:lnTo>
                    <a:pt x="246" y="663"/>
                  </a:lnTo>
                  <a:lnTo>
                    <a:pt x="246" y="663"/>
                  </a:lnTo>
                  <a:lnTo>
                    <a:pt x="247" y="685"/>
                  </a:lnTo>
                  <a:lnTo>
                    <a:pt x="249" y="703"/>
                  </a:lnTo>
                  <a:lnTo>
                    <a:pt x="251" y="710"/>
                  </a:lnTo>
                  <a:lnTo>
                    <a:pt x="254" y="716"/>
                  </a:lnTo>
                  <a:lnTo>
                    <a:pt x="257" y="722"/>
                  </a:lnTo>
                  <a:lnTo>
                    <a:pt x="260" y="726"/>
                  </a:lnTo>
                  <a:lnTo>
                    <a:pt x="265" y="730"/>
                  </a:lnTo>
                  <a:lnTo>
                    <a:pt x="270" y="733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9"/>
                  </a:lnTo>
                  <a:lnTo>
                    <a:pt x="311" y="739"/>
                  </a:lnTo>
                  <a:lnTo>
                    <a:pt x="379" y="739"/>
                  </a:lnTo>
                  <a:lnTo>
                    <a:pt x="379" y="739"/>
                  </a:lnTo>
                  <a:lnTo>
                    <a:pt x="390" y="740"/>
                  </a:lnTo>
                  <a:lnTo>
                    <a:pt x="395" y="741"/>
                  </a:lnTo>
                  <a:lnTo>
                    <a:pt x="398" y="743"/>
                  </a:lnTo>
                  <a:lnTo>
                    <a:pt x="400" y="746"/>
                  </a:lnTo>
                  <a:lnTo>
                    <a:pt x="403" y="748"/>
                  </a:lnTo>
                  <a:lnTo>
                    <a:pt x="404" y="751"/>
                  </a:lnTo>
                  <a:lnTo>
                    <a:pt x="404" y="756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3" y="805"/>
                  </a:lnTo>
                  <a:lnTo>
                    <a:pt x="402" y="809"/>
                  </a:lnTo>
                  <a:lnTo>
                    <a:pt x="399" y="812"/>
                  </a:lnTo>
                  <a:lnTo>
                    <a:pt x="396" y="815"/>
                  </a:lnTo>
                  <a:lnTo>
                    <a:pt x="392" y="816"/>
                  </a:lnTo>
                  <a:lnTo>
                    <a:pt x="382" y="819"/>
                  </a:lnTo>
                  <a:lnTo>
                    <a:pt x="382" y="81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6" name="Freeform 168"/>
            <p:cNvSpPr>
              <a:spLocks/>
            </p:cNvSpPr>
            <p:nvPr/>
          </p:nvSpPr>
          <p:spPr bwMode="auto">
            <a:xfrm>
              <a:off x="5175991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1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2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2 w 508"/>
                <a:gd name="T21" fmla="*/ 118 h 673"/>
                <a:gd name="T22" fmla="*/ 341 w 508"/>
                <a:gd name="T23" fmla="*/ 104 h 673"/>
                <a:gd name="T24" fmla="*/ 316 w 508"/>
                <a:gd name="T25" fmla="*/ 96 h 673"/>
                <a:gd name="T26" fmla="*/ 286 w 508"/>
                <a:gd name="T27" fmla="*/ 92 h 673"/>
                <a:gd name="T28" fmla="*/ 270 w 508"/>
                <a:gd name="T29" fmla="*/ 91 h 673"/>
                <a:gd name="T30" fmla="*/ 231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5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3 w 508"/>
                <a:gd name="T47" fmla="*/ 673 h 673"/>
                <a:gd name="T48" fmla="*/ 23 w 508"/>
                <a:gd name="T49" fmla="*/ 673 h 673"/>
                <a:gd name="T50" fmla="*/ 14 w 508"/>
                <a:gd name="T51" fmla="*/ 671 h 673"/>
                <a:gd name="T52" fmla="*/ 7 w 508"/>
                <a:gd name="T53" fmla="*/ 665 h 673"/>
                <a:gd name="T54" fmla="*/ 3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3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5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1 w 508"/>
                <a:gd name="T93" fmla="*/ 26 h 673"/>
                <a:gd name="T94" fmla="*/ 444 w 508"/>
                <a:gd name="T95" fmla="*/ 50 h 673"/>
                <a:gd name="T96" fmla="*/ 469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89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1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10" y="665"/>
                  </a:lnTo>
                  <a:lnTo>
                    <a:pt x="406" y="661"/>
                  </a:lnTo>
                  <a:lnTo>
                    <a:pt x="404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2" y="229"/>
                  </a:lnTo>
                  <a:lnTo>
                    <a:pt x="401" y="209"/>
                  </a:lnTo>
                  <a:lnTo>
                    <a:pt x="398" y="191"/>
                  </a:lnTo>
                  <a:lnTo>
                    <a:pt x="395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1" y="126"/>
                  </a:lnTo>
                  <a:lnTo>
                    <a:pt x="362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6" y="96"/>
                  </a:lnTo>
                  <a:lnTo>
                    <a:pt x="302" y="94"/>
                  </a:lnTo>
                  <a:lnTo>
                    <a:pt x="286" y="92"/>
                  </a:lnTo>
                  <a:lnTo>
                    <a:pt x="270" y="91"/>
                  </a:lnTo>
                  <a:lnTo>
                    <a:pt x="270" y="91"/>
                  </a:lnTo>
                  <a:lnTo>
                    <a:pt x="250" y="92"/>
                  </a:lnTo>
                  <a:lnTo>
                    <a:pt x="231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69" y="112"/>
                  </a:lnTo>
                  <a:lnTo>
                    <a:pt x="148" y="120"/>
                  </a:lnTo>
                  <a:lnTo>
                    <a:pt x="128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2"/>
                  </a:lnTo>
                  <a:lnTo>
                    <a:pt x="105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3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9" y="672"/>
                  </a:lnTo>
                  <a:lnTo>
                    <a:pt x="14" y="671"/>
                  </a:lnTo>
                  <a:lnTo>
                    <a:pt x="11" y="668"/>
                  </a:lnTo>
                  <a:lnTo>
                    <a:pt x="7" y="665"/>
                  </a:lnTo>
                  <a:lnTo>
                    <a:pt x="5" y="661"/>
                  </a:lnTo>
                  <a:lnTo>
                    <a:pt x="3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3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1" y="12"/>
                  </a:lnTo>
                  <a:lnTo>
                    <a:pt x="14" y="10"/>
                  </a:lnTo>
                  <a:lnTo>
                    <a:pt x="19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9" y="9"/>
                  </a:lnTo>
                  <a:lnTo>
                    <a:pt x="93" y="10"/>
                  </a:lnTo>
                  <a:lnTo>
                    <a:pt x="97" y="12"/>
                  </a:lnTo>
                  <a:lnTo>
                    <a:pt x="100" y="16"/>
                  </a:lnTo>
                  <a:lnTo>
                    <a:pt x="102" y="19"/>
                  </a:lnTo>
                  <a:lnTo>
                    <a:pt x="105" y="24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3" y="17"/>
                  </a:lnTo>
                  <a:lnTo>
                    <a:pt x="411" y="26"/>
                  </a:lnTo>
                  <a:lnTo>
                    <a:pt x="428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69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6" y="144"/>
                  </a:lnTo>
                  <a:lnTo>
                    <a:pt x="501" y="168"/>
                  </a:lnTo>
                  <a:lnTo>
                    <a:pt x="505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7" name="Freeform 169"/>
            <p:cNvSpPr>
              <a:spLocks noEditPoints="1"/>
            </p:cNvSpPr>
            <p:nvPr/>
          </p:nvSpPr>
          <p:spPr bwMode="auto">
            <a:xfrm>
              <a:off x="5304830" y="3943726"/>
              <a:ext cx="105090" cy="134776"/>
            </a:xfrm>
            <a:custGeom>
              <a:avLst/>
              <a:gdLst>
                <a:gd name="T0" fmla="*/ 106 w 533"/>
                <a:gd name="T1" fmla="*/ 391 h 681"/>
                <a:gd name="T2" fmla="*/ 109 w 533"/>
                <a:gd name="T3" fmla="*/ 441 h 681"/>
                <a:gd name="T4" fmla="*/ 122 w 533"/>
                <a:gd name="T5" fmla="*/ 501 h 681"/>
                <a:gd name="T6" fmla="*/ 149 w 533"/>
                <a:gd name="T7" fmla="*/ 543 h 681"/>
                <a:gd name="T8" fmla="*/ 185 w 533"/>
                <a:gd name="T9" fmla="*/ 571 h 681"/>
                <a:gd name="T10" fmla="*/ 235 w 533"/>
                <a:gd name="T11" fmla="*/ 586 h 681"/>
                <a:gd name="T12" fmla="*/ 274 w 533"/>
                <a:gd name="T13" fmla="*/ 588 h 681"/>
                <a:gd name="T14" fmla="*/ 441 w 533"/>
                <a:gd name="T15" fmla="*/ 580 h 681"/>
                <a:gd name="T16" fmla="*/ 495 w 533"/>
                <a:gd name="T17" fmla="*/ 574 h 681"/>
                <a:gd name="T18" fmla="*/ 508 w 533"/>
                <a:gd name="T19" fmla="*/ 579 h 681"/>
                <a:gd name="T20" fmla="*/ 513 w 533"/>
                <a:gd name="T21" fmla="*/ 587 h 681"/>
                <a:gd name="T22" fmla="*/ 515 w 533"/>
                <a:gd name="T23" fmla="*/ 633 h 681"/>
                <a:gd name="T24" fmla="*/ 509 w 533"/>
                <a:gd name="T25" fmla="*/ 651 h 681"/>
                <a:gd name="T26" fmla="*/ 496 w 533"/>
                <a:gd name="T27" fmla="*/ 659 h 681"/>
                <a:gd name="T28" fmla="*/ 439 w 533"/>
                <a:gd name="T29" fmla="*/ 669 h 681"/>
                <a:gd name="T30" fmla="*/ 332 w 533"/>
                <a:gd name="T31" fmla="*/ 680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9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4 w 533"/>
                <a:gd name="T45" fmla="*/ 531 h 681"/>
                <a:gd name="T46" fmla="*/ 9 w 533"/>
                <a:gd name="T47" fmla="*/ 485 h 681"/>
                <a:gd name="T48" fmla="*/ 2 w 533"/>
                <a:gd name="T49" fmla="*/ 431 h 681"/>
                <a:gd name="T50" fmla="*/ 0 w 533"/>
                <a:gd name="T51" fmla="*/ 283 h 681"/>
                <a:gd name="T52" fmla="*/ 4 w 533"/>
                <a:gd name="T53" fmla="*/ 221 h 681"/>
                <a:gd name="T54" fmla="*/ 27 w 533"/>
                <a:gd name="T55" fmla="*/ 141 h 681"/>
                <a:gd name="T56" fmla="*/ 54 w 533"/>
                <a:gd name="T57" fmla="*/ 96 h 681"/>
                <a:gd name="T58" fmla="*/ 78 w 533"/>
                <a:gd name="T59" fmla="*/ 67 h 681"/>
                <a:gd name="T60" fmla="*/ 107 w 533"/>
                <a:gd name="T61" fmla="*/ 44 h 681"/>
                <a:gd name="T62" fmla="*/ 141 w 533"/>
                <a:gd name="T63" fmla="*/ 25 h 681"/>
                <a:gd name="T64" fmla="*/ 180 w 533"/>
                <a:gd name="T65" fmla="*/ 11 h 681"/>
                <a:gd name="T66" fmla="*/ 237 w 533"/>
                <a:gd name="T67" fmla="*/ 1 h 681"/>
                <a:gd name="T68" fmla="*/ 300 w 533"/>
                <a:gd name="T69" fmla="*/ 1 h 681"/>
                <a:gd name="T70" fmla="*/ 357 w 533"/>
                <a:gd name="T71" fmla="*/ 11 h 681"/>
                <a:gd name="T72" fmla="*/ 396 w 533"/>
                <a:gd name="T73" fmla="*/ 25 h 681"/>
                <a:gd name="T74" fmla="*/ 430 w 533"/>
                <a:gd name="T75" fmla="*/ 44 h 681"/>
                <a:gd name="T76" fmla="*/ 458 w 533"/>
                <a:gd name="T77" fmla="*/ 68 h 681"/>
                <a:gd name="T78" fmla="*/ 483 w 533"/>
                <a:gd name="T79" fmla="*/ 96 h 681"/>
                <a:gd name="T80" fmla="*/ 508 w 533"/>
                <a:gd name="T81" fmla="*/ 141 h 681"/>
                <a:gd name="T82" fmla="*/ 530 w 533"/>
                <a:gd name="T83" fmla="*/ 221 h 681"/>
                <a:gd name="T84" fmla="*/ 533 w 533"/>
                <a:gd name="T85" fmla="*/ 347 h 681"/>
                <a:gd name="T86" fmla="*/ 532 w 533"/>
                <a:gd name="T87" fmla="*/ 359 h 681"/>
                <a:gd name="T88" fmla="*/ 524 w 533"/>
                <a:gd name="T89" fmla="*/ 370 h 681"/>
                <a:gd name="T90" fmla="*/ 510 w 533"/>
                <a:gd name="T91" fmla="*/ 375 h 681"/>
                <a:gd name="T92" fmla="*/ 426 w 533"/>
                <a:gd name="T93" fmla="*/ 283 h 681"/>
                <a:gd name="T94" fmla="*/ 421 w 533"/>
                <a:gd name="T95" fmla="*/ 214 h 681"/>
                <a:gd name="T96" fmla="*/ 405 w 533"/>
                <a:gd name="T97" fmla="*/ 162 h 681"/>
                <a:gd name="T98" fmla="*/ 376 w 533"/>
                <a:gd name="T99" fmla="*/ 126 h 681"/>
                <a:gd name="T100" fmla="*/ 338 w 533"/>
                <a:gd name="T101" fmla="*/ 103 h 681"/>
                <a:gd name="T102" fmla="*/ 288 w 533"/>
                <a:gd name="T103" fmla="*/ 94 h 681"/>
                <a:gd name="T104" fmla="*/ 249 w 533"/>
                <a:gd name="T105" fmla="*/ 94 h 681"/>
                <a:gd name="T106" fmla="*/ 199 w 533"/>
                <a:gd name="T107" fmla="*/ 104 h 681"/>
                <a:gd name="T108" fmla="*/ 159 w 533"/>
                <a:gd name="T109" fmla="*/ 128 h 681"/>
                <a:gd name="T110" fmla="*/ 130 w 533"/>
                <a:gd name="T111" fmla="*/ 165 h 681"/>
                <a:gd name="T112" fmla="*/ 112 w 533"/>
                <a:gd name="T113" fmla="*/ 216 h 681"/>
                <a:gd name="T114" fmla="*/ 106 w 533"/>
                <a:gd name="T115" fmla="*/ 283 h 681"/>
                <a:gd name="T116" fmla="*/ 426 w 533"/>
                <a:gd name="T117" fmla="*/ 28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5"/>
                  </a:moveTo>
                  <a:lnTo>
                    <a:pt x="106" y="375"/>
                  </a:lnTo>
                  <a:lnTo>
                    <a:pt x="106" y="391"/>
                  </a:lnTo>
                  <a:lnTo>
                    <a:pt x="106" y="391"/>
                  </a:lnTo>
                  <a:lnTo>
                    <a:pt x="106" y="417"/>
                  </a:lnTo>
                  <a:lnTo>
                    <a:pt x="109" y="441"/>
                  </a:lnTo>
                  <a:lnTo>
                    <a:pt x="112" y="463"/>
                  </a:lnTo>
                  <a:lnTo>
                    <a:pt x="117" y="482"/>
                  </a:lnTo>
                  <a:lnTo>
                    <a:pt x="122" y="501"/>
                  </a:lnTo>
                  <a:lnTo>
                    <a:pt x="130" y="517"/>
                  </a:lnTo>
                  <a:lnTo>
                    <a:pt x="138" y="531"/>
                  </a:lnTo>
                  <a:lnTo>
                    <a:pt x="149" y="543"/>
                  </a:lnTo>
                  <a:lnTo>
                    <a:pt x="159" y="555"/>
                  </a:lnTo>
                  <a:lnTo>
                    <a:pt x="172" y="564"/>
                  </a:lnTo>
                  <a:lnTo>
                    <a:pt x="185" y="571"/>
                  </a:lnTo>
                  <a:lnTo>
                    <a:pt x="200" y="578"/>
                  </a:lnTo>
                  <a:lnTo>
                    <a:pt x="218" y="582"/>
                  </a:lnTo>
                  <a:lnTo>
                    <a:pt x="235" y="586"/>
                  </a:lnTo>
                  <a:lnTo>
                    <a:pt x="254" y="587"/>
                  </a:lnTo>
                  <a:lnTo>
                    <a:pt x="274" y="588"/>
                  </a:lnTo>
                  <a:lnTo>
                    <a:pt x="274" y="588"/>
                  </a:lnTo>
                  <a:lnTo>
                    <a:pt x="329" y="587"/>
                  </a:lnTo>
                  <a:lnTo>
                    <a:pt x="387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5"/>
                  </a:lnTo>
                  <a:lnTo>
                    <a:pt x="508" y="579"/>
                  </a:lnTo>
                  <a:lnTo>
                    <a:pt x="511" y="581"/>
                  </a:lnTo>
                  <a:lnTo>
                    <a:pt x="512" y="583"/>
                  </a:lnTo>
                  <a:lnTo>
                    <a:pt x="513" y="587"/>
                  </a:lnTo>
                  <a:lnTo>
                    <a:pt x="515" y="591"/>
                  </a:lnTo>
                  <a:lnTo>
                    <a:pt x="515" y="633"/>
                  </a:lnTo>
                  <a:lnTo>
                    <a:pt x="515" y="633"/>
                  </a:lnTo>
                  <a:lnTo>
                    <a:pt x="513" y="643"/>
                  </a:lnTo>
                  <a:lnTo>
                    <a:pt x="511" y="648"/>
                  </a:lnTo>
                  <a:lnTo>
                    <a:pt x="509" y="651"/>
                  </a:lnTo>
                  <a:lnTo>
                    <a:pt x="507" y="654"/>
                  </a:lnTo>
                  <a:lnTo>
                    <a:pt x="502" y="657"/>
                  </a:lnTo>
                  <a:lnTo>
                    <a:pt x="496" y="659"/>
                  </a:lnTo>
                  <a:lnTo>
                    <a:pt x="491" y="660"/>
                  </a:lnTo>
                  <a:lnTo>
                    <a:pt x="491" y="660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7"/>
                  </a:lnTo>
                  <a:lnTo>
                    <a:pt x="332" y="680"/>
                  </a:lnTo>
                  <a:lnTo>
                    <a:pt x="304" y="681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7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9"/>
                  </a:lnTo>
                  <a:lnTo>
                    <a:pt x="126" y="649"/>
                  </a:lnTo>
                  <a:lnTo>
                    <a:pt x="115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4" y="620"/>
                  </a:lnTo>
                  <a:lnTo>
                    <a:pt x="75" y="611"/>
                  </a:lnTo>
                  <a:lnTo>
                    <a:pt x="66" y="602"/>
                  </a:lnTo>
                  <a:lnTo>
                    <a:pt x="58" y="593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8"/>
                  </a:lnTo>
                  <a:lnTo>
                    <a:pt x="29" y="544"/>
                  </a:lnTo>
                  <a:lnTo>
                    <a:pt x="24" y="531"/>
                  </a:lnTo>
                  <a:lnTo>
                    <a:pt x="18" y="517"/>
                  </a:lnTo>
                  <a:lnTo>
                    <a:pt x="13" y="501"/>
                  </a:lnTo>
                  <a:lnTo>
                    <a:pt x="9" y="485"/>
                  </a:lnTo>
                  <a:lnTo>
                    <a:pt x="6" y="467"/>
                  </a:lnTo>
                  <a:lnTo>
                    <a:pt x="3" y="450"/>
                  </a:lnTo>
                  <a:lnTo>
                    <a:pt x="2" y="431"/>
                  </a:lnTo>
                  <a:lnTo>
                    <a:pt x="1" y="411"/>
                  </a:lnTo>
                  <a:lnTo>
                    <a:pt x="0" y="391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51"/>
                  </a:lnTo>
                  <a:lnTo>
                    <a:pt x="4" y="221"/>
                  </a:lnTo>
                  <a:lnTo>
                    <a:pt x="10" y="192"/>
                  </a:lnTo>
                  <a:lnTo>
                    <a:pt x="18" y="166"/>
                  </a:lnTo>
                  <a:lnTo>
                    <a:pt x="27" y="141"/>
                  </a:lnTo>
                  <a:lnTo>
                    <a:pt x="40" y="118"/>
                  </a:lnTo>
                  <a:lnTo>
                    <a:pt x="45" y="106"/>
                  </a:lnTo>
                  <a:lnTo>
                    <a:pt x="54" y="96"/>
                  </a:lnTo>
                  <a:lnTo>
                    <a:pt x="60" y="86"/>
                  </a:lnTo>
                  <a:lnTo>
                    <a:pt x="70" y="76"/>
                  </a:lnTo>
                  <a:lnTo>
                    <a:pt x="78" y="67"/>
                  </a:lnTo>
                  <a:lnTo>
                    <a:pt x="87" y="59"/>
                  </a:lnTo>
                  <a:lnTo>
                    <a:pt x="97" y="51"/>
                  </a:lnTo>
                  <a:lnTo>
                    <a:pt x="107" y="44"/>
                  </a:lnTo>
                  <a:lnTo>
                    <a:pt x="118" y="37"/>
                  </a:lnTo>
                  <a:lnTo>
                    <a:pt x="129" y="30"/>
                  </a:lnTo>
                  <a:lnTo>
                    <a:pt x="141" y="25"/>
                  </a:lnTo>
                  <a:lnTo>
                    <a:pt x="153" y="20"/>
                  </a:lnTo>
                  <a:lnTo>
                    <a:pt x="166" y="16"/>
                  </a:lnTo>
                  <a:lnTo>
                    <a:pt x="180" y="11"/>
                  </a:lnTo>
                  <a:lnTo>
                    <a:pt x="192" y="8"/>
                  </a:lnTo>
                  <a:lnTo>
                    <a:pt x="207" y="5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5"/>
                  </a:lnTo>
                  <a:lnTo>
                    <a:pt x="344" y="8"/>
                  </a:lnTo>
                  <a:lnTo>
                    <a:pt x="357" y="11"/>
                  </a:lnTo>
                  <a:lnTo>
                    <a:pt x="371" y="16"/>
                  </a:lnTo>
                  <a:lnTo>
                    <a:pt x="384" y="20"/>
                  </a:lnTo>
                  <a:lnTo>
                    <a:pt x="396" y="25"/>
                  </a:lnTo>
                  <a:lnTo>
                    <a:pt x="408" y="30"/>
                  </a:lnTo>
                  <a:lnTo>
                    <a:pt x="418" y="37"/>
                  </a:lnTo>
                  <a:lnTo>
                    <a:pt x="430" y="44"/>
                  </a:lnTo>
                  <a:lnTo>
                    <a:pt x="440" y="51"/>
                  </a:lnTo>
                  <a:lnTo>
                    <a:pt x="449" y="59"/>
                  </a:lnTo>
                  <a:lnTo>
                    <a:pt x="458" y="68"/>
                  </a:lnTo>
                  <a:lnTo>
                    <a:pt x="466" y="76"/>
                  </a:lnTo>
                  <a:lnTo>
                    <a:pt x="474" y="87"/>
                  </a:lnTo>
                  <a:lnTo>
                    <a:pt x="483" y="96"/>
                  </a:lnTo>
                  <a:lnTo>
                    <a:pt x="489" y="106"/>
                  </a:lnTo>
                  <a:lnTo>
                    <a:pt x="496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2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3" y="283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9"/>
                  </a:lnTo>
                  <a:lnTo>
                    <a:pt x="530" y="363"/>
                  </a:lnTo>
                  <a:lnTo>
                    <a:pt x="527" y="367"/>
                  </a:lnTo>
                  <a:lnTo>
                    <a:pt x="524" y="370"/>
                  </a:lnTo>
                  <a:lnTo>
                    <a:pt x="520" y="372"/>
                  </a:lnTo>
                  <a:lnTo>
                    <a:pt x="516" y="373"/>
                  </a:lnTo>
                  <a:lnTo>
                    <a:pt x="510" y="375"/>
                  </a:lnTo>
                  <a:lnTo>
                    <a:pt x="510" y="375"/>
                  </a:lnTo>
                  <a:close/>
                  <a:moveTo>
                    <a:pt x="426" y="283"/>
                  </a:moveTo>
                  <a:lnTo>
                    <a:pt x="426" y="283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6"/>
                  </a:lnTo>
                  <a:lnTo>
                    <a:pt x="410" y="178"/>
                  </a:lnTo>
                  <a:lnTo>
                    <a:pt x="405" y="162"/>
                  </a:lnTo>
                  <a:lnTo>
                    <a:pt x="396" y="149"/>
                  </a:lnTo>
                  <a:lnTo>
                    <a:pt x="387" y="136"/>
                  </a:lnTo>
                  <a:lnTo>
                    <a:pt x="376" y="126"/>
                  </a:lnTo>
                  <a:lnTo>
                    <a:pt x="364" y="116"/>
                  </a:lnTo>
                  <a:lnTo>
                    <a:pt x="352" y="110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5" y="96"/>
                  </a:lnTo>
                  <a:lnTo>
                    <a:pt x="288" y="94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49" y="94"/>
                  </a:lnTo>
                  <a:lnTo>
                    <a:pt x="231" y="96"/>
                  </a:lnTo>
                  <a:lnTo>
                    <a:pt x="214" y="99"/>
                  </a:lnTo>
                  <a:lnTo>
                    <a:pt x="199" y="104"/>
                  </a:lnTo>
                  <a:lnTo>
                    <a:pt x="184" y="111"/>
                  </a:lnTo>
                  <a:lnTo>
                    <a:pt x="171" y="119"/>
                  </a:lnTo>
                  <a:lnTo>
                    <a:pt x="159" y="128"/>
                  </a:lnTo>
                  <a:lnTo>
                    <a:pt x="148" y="138"/>
                  </a:lnTo>
                  <a:lnTo>
                    <a:pt x="138" y="151"/>
                  </a:lnTo>
                  <a:lnTo>
                    <a:pt x="130" y="165"/>
                  </a:lnTo>
                  <a:lnTo>
                    <a:pt x="122" y="181"/>
                  </a:lnTo>
                  <a:lnTo>
                    <a:pt x="117" y="198"/>
                  </a:lnTo>
                  <a:lnTo>
                    <a:pt x="112" y="216"/>
                  </a:lnTo>
                  <a:lnTo>
                    <a:pt x="109" y="237"/>
                  </a:lnTo>
                  <a:lnTo>
                    <a:pt x="106" y="259"/>
                  </a:lnTo>
                  <a:lnTo>
                    <a:pt x="106" y="283"/>
                  </a:lnTo>
                  <a:lnTo>
                    <a:pt x="106" y="293"/>
                  </a:lnTo>
                  <a:lnTo>
                    <a:pt x="426" y="293"/>
                  </a:lnTo>
                  <a:lnTo>
                    <a:pt x="426" y="28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8" name="Freeform 170"/>
            <p:cNvSpPr>
              <a:spLocks/>
            </p:cNvSpPr>
            <p:nvPr/>
          </p:nvSpPr>
          <p:spPr bwMode="auto">
            <a:xfrm>
              <a:off x="5439012" y="3943726"/>
              <a:ext cx="58779" cy="132995"/>
            </a:xfrm>
            <a:custGeom>
              <a:avLst/>
              <a:gdLst>
                <a:gd name="T0" fmla="*/ 271 w 298"/>
                <a:gd name="T1" fmla="*/ 91 h 673"/>
                <a:gd name="T2" fmla="*/ 231 w 298"/>
                <a:gd name="T3" fmla="*/ 95 h 673"/>
                <a:gd name="T4" fmla="*/ 190 w 298"/>
                <a:gd name="T5" fmla="*/ 104 h 673"/>
                <a:gd name="T6" fmla="*/ 149 w 298"/>
                <a:gd name="T7" fmla="*/ 119 h 673"/>
                <a:gd name="T8" fmla="*/ 105 w 298"/>
                <a:gd name="T9" fmla="*/ 142 h 673"/>
                <a:gd name="T10" fmla="*/ 105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0 w 298"/>
                <a:gd name="T17" fmla="*/ 671 h 673"/>
                <a:gd name="T18" fmla="*/ 81 w 298"/>
                <a:gd name="T19" fmla="*/ 673 h 673"/>
                <a:gd name="T20" fmla="*/ 23 w 298"/>
                <a:gd name="T21" fmla="*/ 673 h 673"/>
                <a:gd name="T22" fmla="*/ 13 w 298"/>
                <a:gd name="T23" fmla="*/ 671 h 673"/>
                <a:gd name="T24" fmla="*/ 7 w 298"/>
                <a:gd name="T25" fmla="*/ 665 h 673"/>
                <a:gd name="T26" fmla="*/ 1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1 w 298"/>
                <a:gd name="T33" fmla="*/ 24 h 673"/>
                <a:gd name="T34" fmla="*/ 5 w 298"/>
                <a:gd name="T35" fmla="*/ 16 h 673"/>
                <a:gd name="T36" fmla="*/ 13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8 w 298"/>
                <a:gd name="T43" fmla="*/ 10 h 673"/>
                <a:gd name="T44" fmla="*/ 95 w 298"/>
                <a:gd name="T45" fmla="*/ 16 h 673"/>
                <a:gd name="T46" fmla="*/ 101 w 298"/>
                <a:gd name="T47" fmla="*/ 24 h 673"/>
                <a:gd name="T48" fmla="*/ 102 w 298"/>
                <a:gd name="T49" fmla="*/ 33 h 673"/>
                <a:gd name="T50" fmla="*/ 102 w 298"/>
                <a:gd name="T51" fmla="*/ 58 h 673"/>
                <a:gd name="T52" fmla="*/ 146 w 298"/>
                <a:gd name="T53" fmla="*/ 30 h 673"/>
                <a:gd name="T54" fmla="*/ 189 w 298"/>
                <a:gd name="T55" fmla="*/ 13 h 673"/>
                <a:gd name="T56" fmla="*/ 231 w 298"/>
                <a:gd name="T57" fmla="*/ 3 h 673"/>
                <a:gd name="T58" fmla="*/ 271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3 w 298"/>
                <a:gd name="T65" fmla="*/ 9 h 673"/>
                <a:gd name="T66" fmla="*/ 297 w 298"/>
                <a:gd name="T67" fmla="*/ 17 h 673"/>
                <a:gd name="T68" fmla="*/ 298 w 298"/>
                <a:gd name="T69" fmla="*/ 71 h 673"/>
                <a:gd name="T70" fmla="*/ 297 w 298"/>
                <a:gd name="T71" fmla="*/ 76 h 673"/>
                <a:gd name="T72" fmla="*/ 293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1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1" y="91"/>
                  </a:moveTo>
                  <a:lnTo>
                    <a:pt x="271" y="91"/>
                  </a:lnTo>
                  <a:lnTo>
                    <a:pt x="251" y="92"/>
                  </a:lnTo>
                  <a:lnTo>
                    <a:pt x="231" y="95"/>
                  </a:lnTo>
                  <a:lnTo>
                    <a:pt x="211" y="98"/>
                  </a:lnTo>
                  <a:lnTo>
                    <a:pt x="190" y="104"/>
                  </a:lnTo>
                  <a:lnTo>
                    <a:pt x="171" y="111"/>
                  </a:lnTo>
                  <a:lnTo>
                    <a:pt x="149" y="119"/>
                  </a:lnTo>
                  <a:lnTo>
                    <a:pt x="128" y="130"/>
                  </a:lnTo>
                  <a:lnTo>
                    <a:pt x="105" y="142"/>
                  </a:lnTo>
                  <a:lnTo>
                    <a:pt x="105" y="648"/>
                  </a:lnTo>
                  <a:lnTo>
                    <a:pt x="105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0" y="671"/>
                  </a:lnTo>
                  <a:lnTo>
                    <a:pt x="86" y="672"/>
                  </a:lnTo>
                  <a:lnTo>
                    <a:pt x="81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3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3" y="661"/>
                  </a:lnTo>
                  <a:lnTo>
                    <a:pt x="1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4"/>
                  </a:lnTo>
                  <a:lnTo>
                    <a:pt x="3" y="19"/>
                  </a:lnTo>
                  <a:lnTo>
                    <a:pt x="5" y="16"/>
                  </a:lnTo>
                  <a:lnTo>
                    <a:pt x="9" y="12"/>
                  </a:lnTo>
                  <a:lnTo>
                    <a:pt x="13" y="10"/>
                  </a:lnTo>
                  <a:lnTo>
                    <a:pt x="17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3" y="9"/>
                  </a:lnTo>
                  <a:lnTo>
                    <a:pt x="88" y="10"/>
                  </a:lnTo>
                  <a:lnTo>
                    <a:pt x="93" y="12"/>
                  </a:lnTo>
                  <a:lnTo>
                    <a:pt x="95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2" y="33"/>
                  </a:lnTo>
                  <a:lnTo>
                    <a:pt x="102" y="58"/>
                  </a:lnTo>
                  <a:lnTo>
                    <a:pt x="102" y="58"/>
                  </a:lnTo>
                  <a:lnTo>
                    <a:pt x="125" y="43"/>
                  </a:lnTo>
                  <a:lnTo>
                    <a:pt x="146" y="30"/>
                  </a:lnTo>
                  <a:lnTo>
                    <a:pt x="168" y="21"/>
                  </a:lnTo>
                  <a:lnTo>
                    <a:pt x="189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1" y="0"/>
                  </a:lnTo>
                  <a:lnTo>
                    <a:pt x="271" y="0"/>
                  </a:lnTo>
                  <a:lnTo>
                    <a:pt x="278" y="1"/>
                  </a:lnTo>
                  <a:lnTo>
                    <a:pt x="283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3" y="9"/>
                  </a:lnTo>
                  <a:lnTo>
                    <a:pt x="296" y="12"/>
                  </a:lnTo>
                  <a:lnTo>
                    <a:pt x="297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7" y="76"/>
                  </a:lnTo>
                  <a:lnTo>
                    <a:pt x="296" y="80"/>
                  </a:lnTo>
                  <a:lnTo>
                    <a:pt x="293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3" y="90"/>
                  </a:lnTo>
                  <a:lnTo>
                    <a:pt x="278" y="91"/>
                  </a:lnTo>
                  <a:lnTo>
                    <a:pt x="271" y="91"/>
                  </a:lnTo>
                  <a:lnTo>
                    <a:pt x="271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9" name="Freeform 171"/>
            <p:cNvSpPr>
              <a:spLocks noEditPoints="1"/>
            </p:cNvSpPr>
            <p:nvPr/>
          </p:nvSpPr>
          <p:spPr bwMode="auto">
            <a:xfrm>
              <a:off x="5582101" y="3895634"/>
              <a:ext cx="21375" cy="181088"/>
            </a:xfrm>
            <a:custGeom>
              <a:avLst/>
              <a:gdLst>
                <a:gd name="T0" fmla="*/ 24 w 110"/>
                <a:gd name="T1" fmla="*/ 145 h 916"/>
                <a:gd name="T2" fmla="*/ 20 w 110"/>
                <a:gd name="T3" fmla="*/ 145 h 916"/>
                <a:gd name="T4" fmla="*/ 11 w 110"/>
                <a:gd name="T5" fmla="*/ 142 h 916"/>
                <a:gd name="T6" fmla="*/ 5 w 110"/>
                <a:gd name="T7" fmla="*/ 135 h 916"/>
                <a:gd name="T8" fmla="*/ 0 w 110"/>
                <a:gd name="T9" fmla="*/ 126 h 916"/>
                <a:gd name="T10" fmla="*/ 0 w 110"/>
                <a:gd name="T11" fmla="*/ 25 h 916"/>
                <a:gd name="T12" fmla="*/ 0 w 110"/>
                <a:gd name="T13" fmla="*/ 20 h 916"/>
                <a:gd name="T14" fmla="*/ 5 w 110"/>
                <a:gd name="T15" fmla="*/ 11 h 916"/>
                <a:gd name="T16" fmla="*/ 11 w 110"/>
                <a:gd name="T17" fmla="*/ 4 h 916"/>
                <a:gd name="T18" fmla="*/ 20 w 110"/>
                <a:gd name="T19" fmla="*/ 0 h 916"/>
                <a:gd name="T20" fmla="*/ 86 w 110"/>
                <a:gd name="T21" fmla="*/ 0 h 916"/>
                <a:gd name="T22" fmla="*/ 91 w 110"/>
                <a:gd name="T23" fmla="*/ 0 h 916"/>
                <a:gd name="T24" fmla="*/ 99 w 110"/>
                <a:gd name="T25" fmla="*/ 4 h 916"/>
                <a:gd name="T26" fmla="*/ 106 w 110"/>
                <a:gd name="T27" fmla="*/ 11 h 916"/>
                <a:gd name="T28" fmla="*/ 109 w 110"/>
                <a:gd name="T29" fmla="*/ 20 h 916"/>
                <a:gd name="T30" fmla="*/ 110 w 110"/>
                <a:gd name="T31" fmla="*/ 121 h 916"/>
                <a:gd name="T32" fmla="*/ 109 w 110"/>
                <a:gd name="T33" fmla="*/ 126 h 916"/>
                <a:gd name="T34" fmla="*/ 106 w 110"/>
                <a:gd name="T35" fmla="*/ 135 h 916"/>
                <a:gd name="T36" fmla="*/ 99 w 110"/>
                <a:gd name="T37" fmla="*/ 142 h 916"/>
                <a:gd name="T38" fmla="*/ 91 w 110"/>
                <a:gd name="T39" fmla="*/ 145 h 916"/>
                <a:gd name="T40" fmla="*/ 86 w 110"/>
                <a:gd name="T41" fmla="*/ 145 h 916"/>
                <a:gd name="T42" fmla="*/ 26 w 110"/>
                <a:gd name="T43" fmla="*/ 916 h 916"/>
                <a:gd name="T44" fmla="*/ 21 w 110"/>
                <a:gd name="T45" fmla="*/ 915 h 916"/>
                <a:gd name="T46" fmla="*/ 12 w 110"/>
                <a:gd name="T47" fmla="*/ 911 h 916"/>
                <a:gd name="T48" fmla="*/ 6 w 110"/>
                <a:gd name="T49" fmla="*/ 904 h 916"/>
                <a:gd name="T50" fmla="*/ 1 w 110"/>
                <a:gd name="T51" fmla="*/ 896 h 916"/>
                <a:gd name="T52" fmla="*/ 1 w 110"/>
                <a:gd name="T53" fmla="*/ 276 h 916"/>
                <a:gd name="T54" fmla="*/ 1 w 110"/>
                <a:gd name="T55" fmla="*/ 271 h 916"/>
                <a:gd name="T56" fmla="*/ 6 w 110"/>
                <a:gd name="T57" fmla="*/ 262 h 916"/>
                <a:gd name="T58" fmla="*/ 12 w 110"/>
                <a:gd name="T59" fmla="*/ 255 h 916"/>
                <a:gd name="T60" fmla="*/ 21 w 110"/>
                <a:gd name="T61" fmla="*/ 252 h 916"/>
                <a:gd name="T62" fmla="*/ 84 w 110"/>
                <a:gd name="T63" fmla="*/ 252 h 916"/>
                <a:gd name="T64" fmla="*/ 89 w 110"/>
                <a:gd name="T65" fmla="*/ 252 h 916"/>
                <a:gd name="T66" fmla="*/ 97 w 110"/>
                <a:gd name="T67" fmla="*/ 255 h 916"/>
                <a:gd name="T68" fmla="*/ 104 w 110"/>
                <a:gd name="T69" fmla="*/ 262 h 916"/>
                <a:gd name="T70" fmla="*/ 107 w 110"/>
                <a:gd name="T71" fmla="*/ 271 h 916"/>
                <a:gd name="T72" fmla="*/ 108 w 110"/>
                <a:gd name="T73" fmla="*/ 891 h 916"/>
                <a:gd name="T74" fmla="*/ 107 w 110"/>
                <a:gd name="T75" fmla="*/ 896 h 916"/>
                <a:gd name="T76" fmla="*/ 104 w 110"/>
                <a:gd name="T77" fmla="*/ 904 h 916"/>
                <a:gd name="T78" fmla="*/ 97 w 110"/>
                <a:gd name="T79" fmla="*/ 911 h 916"/>
                <a:gd name="T80" fmla="*/ 89 w 110"/>
                <a:gd name="T81" fmla="*/ 915 h 916"/>
                <a:gd name="T82" fmla="*/ 84 w 110"/>
                <a:gd name="T83" fmla="*/ 916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6">
                  <a:moveTo>
                    <a:pt x="86" y="145"/>
                  </a:moveTo>
                  <a:lnTo>
                    <a:pt x="24" y="145"/>
                  </a:lnTo>
                  <a:lnTo>
                    <a:pt x="24" y="145"/>
                  </a:lnTo>
                  <a:lnTo>
                    <a:pt x="20" y="145"/>
                  </a:lnTo>
                  <a:lnTo>
                    <a:pt x="15" y="143"/>
                  </a:lnTo>
                  <a:lnTo>
                    <a:pt x="11" y="142"/>
                  </a:lnTo>
                  <a:lnTo>
                    <a:pt x="7" y="138"/>
                  </a:lnTo>
                  <a:lnTo>
                    <a:pt x="5" y="135"/>
                  </a:lnTo>
                  <a:lnTo>
                    <a:pt x="3" y="130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3" y="15"/>
                  </a:lnTo>
                  <a:lnTo>
                    <a:pt x="5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0"/>
                  </a:lnTo>
                  <a:lnTo>
                    <a:pt x="95" y="2"/>
                  </a:lnTo>
                  <a:lnTo>
                    <a:pt x="99" y="4"/>
                  </a:lnTo>
                  <a:lnTo>
                    <a:pt x="104" y="7"/>
                  </a:lnTo>
                  <a:lnTo>
                    <a:pt x="106" y="11"/>
                  </a:lnTo>
                  <a:lnTo>
                    <a:pt x="108" y="15"/>
                  </a:lnTo>
                  <a:lnTo>
                    <a:pt x="109" y="20"/>
                  </a:lnTo>
                  <a:lnTo>
                    <a:pt x="110" y="25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09" y="126"/>
                  </a:lnTo>
                  <a:lnTo>
                    <a:pt x="108" y="130"/>
                  </a:lnTo>
                  <a:lnTo>
                    <a:pt x="106" y="135"/>
                  </a:lnTo>
                  <a:lnTo>
                    <a:pt x="104" y="138"/>
                  </a:lnTo>
                  <a:lnTo>
                    <a:pt x="99" y="142"/>
                  </a:lnTo>
                  <a:lnTo>
                    <a:pt x="95" y="143"/>
                  </a:lnTo>
                  <a:lnTo>
                    <a:pt x="91" y="145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6"/>
                  </a:moveTo>
                  <a:lnTo>
                    <a:pt x="26" y="916"/>
                  </a:lnTo>
                  <a:lnTo>
                    <a:pt x="26" y="916"/>
                  </a:lnTo>
                  <a:lnTo>
                    <a:pt x="21" y="915"/>
                  </a:lnTo>
                  <a:lnTo>
                    <a:pt x="16" y="914"/>
                  </a:lnTo>
                  <a:lnTo>
                    <a:pt x="12" y="911"/>
                  </a:lnTo>
                  <a:lnTo>
                    <a:pt x="8" y="908"/>
                  </a:lnTo>
                  <a:lnTo>
                    <a:pt x="6" y="904"/>
                  </a:lnTo>
                  <a:lnTo>
                    <a:pt x="4" y="901"/>
                  </a:lnTo>
                  <a:lnTo>
                    <a:pt x="1" y="896"/>
                  </a:lnTo>
                  <a:lnTo>
                    <a:pt x="1" y="891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71"/>
                  </a:lnTo>
                  <a:lnTo>
                    <a:pt x="4" y="267"/>
                  </a:lnTo>
                  <a:lnTo>
                    <a:pt x="6" y="262"/>
                  </a:lnTo>
                  <a:lnTo>
                    <a:pt x="8" y="259"/>
                  </a:lnTo>
                  <a:lnTo>
                    <a:pt x="12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2"/>
                  </a:lnTo>
                  <a:lnTo>
                    <a:pt x="84" y="252"/>
                  </a:lnTo>
                  <a:lnTo>
                    <a:pt x="84" y="252"/>
                  </a:lnTo>
                  <a:lnTo>
                    <a:pt x="89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0" y="259"/>
                  </a:lnTo>
                  <a:lnTo>
                    <a:pt x="104" y="262"/>
                  </a:lnTo>
                  <a:lnTo>
                    <a:pt x="106" y="267"/>
                  </a:lnTo>
                  <a:lnTo>
                    <a:pt x="107" y="271"/>
                  </a:lnTo>
                  <a:lnTo>
                    <a:pt x="108" y="276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7" y="896"/>
                  </a:lnTo>
                  <a:lnTo>
                    <a:pt x="106" y="901"/>
                  </a:lnTo>
                  <a:lnTo>
                    <a:pt x="104" y="904"/>
                  </a:lnTo>
                  <a:lnTo>
                    <a:pt x="100" y="908"/>
                  </a:lnTo>
                  <a:lnTo>
                    <a:pt x="97" y="911"/>
                  </a:lnTo>
                  <a:lnTo>
                    <a:pt x="93" y="914"/>
                  </a:lnTo>
                  <a:lnTo>
                    <a:pt x="89" y="915"/>
                  </a:lnTo>
                  <a:lnTo>
                    <a:pt x="84" y="916"/>
                  </a:lnTo>
                  <a:lnTo>
                    <a:pt x="84" y="916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0" name="Freeform 172"/>
            <p:cNvSpPr>
              <a:spLocks/>
            </p:cNvSpPr>
            <p:nvPr/>
          </p:nvSpPr>
          <p:spPr bwMode="auto">
            <a:xfrm>
              <a:off x="5638505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2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1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1 w 508"/>
                <a:gd name="T21" fmla="*/ 118 h 673"/>
                <a:gd name="T22" fmla="*/ 341 w 508"/>
                <a:gd name="T23" fmla="*/ 104 h 673"/>
                <a:gd name="T24" fmla="*/ 315 w 508"/>
                <a:gd name="T25" fmla="*/ 96 h 673"/>
                <a:gd name="T26" fmla="*/ 287 w 508"/>
                <a:gd name="T27" fmla="*/ 92 h 673"/>
                <a:gd name="T28" fmla="*/ 269 w 508"/>
                <a:gd name="T29" fmla="*/ 91 h 673"/>
                <a:gd name="T30" fmla="*/ 230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4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2 w 508"/>
                <a:gd name="T47" fmla="*/ 673 h 673"/>
                <a:gd name="T48" fmla="*/ 23 w 508"/>
                <a:gd name="T49" fmla="*/ 673 h 673"/>
                <a:gd name="T50" fmla="*/ 15 w 508"/>
                <a:gd name="T51" fmla="*/ 671 h 673"/>
                <a:gd name="T52" fmla="*/ 7 w 508"/>
                <a:gd name="T53" fmla="*/ 665 h 673"/>
                <a:gd name="T54" fmla="*/ 2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2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4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2 w 508"/>
                <a:gd name="T93" fmla="*/ 26 h 673"/>
                <a:gd name="T94" fmla="*/ 444 w 508"/>
                <a:gd name="T95" fmla="*/ 50 h 673"/>
                <a:gd name="T96" fmla="*/ 470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90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2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09" y="665"/>
                  </a:lnTo>
                  <a:lnTo>
                    <a:pt x="406" y="661"/>
                  </a:lnTo>
                  <a:lnTo>
                    <a:pt x="405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1" y="229"/>
                  </a:lnTo>
                  <a:lnTo>
                    <a:pt x="400" y="209"/>
                  </a:lnTo>
                  <a:lnTo>
                    <a:pt x="398" y="191"/>
                  </a:lnTo>
                  <a:lnTo>
                    <a:pt x="394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0" y="126"/>
                  </a:lnTo>
                  <a:lnTo>
                    <a:pt x="361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5" y="96"/>
                  </a:lnTo>
                  <a:lnTo>
                    <a:pt x="302" y="94"/>
                  </a:lnTo>
                  <a:lnTo>
                    <a:pt x="287" y="92"/>
                  </a:lnTo>
                  <a:lnTo>
                    <a:pt x="269" y="91"/>
                  </a:lnTo>
                  <a:lnTo>
                    <a:pt x="269" y="91"/>
                  </a:lnTo>
                  <a:lnTo>
                    <a:pt x="250" y="92"/>
                  </a:lnTo>
                  <a:lnTo>
                    <a:pt x="230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70" y="112"/>
                  </a:lnTo>
                  <a:lnTo>
                    <a:pt x="148" y="120"/>
                  </a:lnTo>
                  <a:lnTo>
                    <a:pt x="127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7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6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5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1" y="28"/>
                  </a:lnTo>
                  <a:lnTo>
                    <a:pt x="2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2"/>
                  </a:lnTo>
                  <a:lnTo>
                    <a:pt x="100" y="16"/>
                  </a:lnTo>
                  <a:lnTo>
                    <a:pt x="103" y="19"/>
                  </a:lnTo>
                  <a:lnTo>
                    <a:pt x="104" y="24"/>
                  </a:lnTo>
                  <a:lnTo>
                    <a:pt x="107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3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2" y="26"/>
                  </a:lnTo>
                  <a:lnTo>
                    <a:pt x="429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70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7" y="144"/>
                  </a:lnTo>
                  <a:lnTo>
                    <a:pt x="501" y="168"/>
                  </a:lnTo>
                  <a:lnTo>
                    <a:pt x="506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4" y="671"/>
                  </a:lnTo>
                  <a:lnTo>
                    <a:pt x="490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1" name="Freeform 173"/>
            <p:cNvSpPr>
              <a:spLocks noEditPoints="1"/>
            </p:cNvSpPr>
            <p:nvPr/>
          </p:nvSpPr>
          <p:spPr bwMode="auto">
            <a:xfrm>
              <a:off x="4744350" y="4184186"/>
              <a:ext cx="116371" cy="180494"/>
            </a:xfrm>
            <a:custGeom>
              <a:avLst/>
              <a:gdLst>
                <a:gd name="T0" fmla="*/ 125 w 588"/>
                <a:gd name="T1" fmla="*/ 911 h 914"/>
                <a:gd name="T2" fmla="*/ 30 w 588"/>
                <a:gd name="T3" fmla="*/ 902 h 914"/>
                <a:gd name="T4" fmla="*/ 4 w 588"/>
                <a:gd name="T5" fmla="*/ 885 h 914"/>
                <a:gd name="T6" fmla="*/ 0 w 588"/>
                <a:gd name="T7" fmla="*/ 54 h 914"/>
                <a:gd name="T8" fmla="*/ 6 w 588"/>
                <a:gd name="T9" fmla="*/ 29 h 914"/>
                <a:gd name="T10" fmla="*/ 30 w 588"/>
                <a:gd name="T11" fmla="*/ 12 h 914"/>
                <a:gd name="T12" fmla="*/ 120 w 588"/>
                <a:gd name="T13" fmla="*/ 4 h 914"/>
                <a:gd name="T14" fmla="*/ 266 w 588"/>
                <a:gd name="T15" fmla="*/ 0 h 914"/>
                <a:gd name="T16" fmla="*/ 398 w 588"/>
                <a:gd name="T17" fmla="*/ 18 h 914"/>
                <a:gd name="T18" fmla="*/ 479 w 588"/>
                <a:gd name="T19" fmla="*/ 49 h 914"/>
                <a:gd name="T20" fmla="*/ 523 w 588"/>
                <a:gd name="T21" fmla="*/ 79 h 914"/>
                <a:gd name="T22" fmla="*/ 556 w 588"/>
                <a:gd name="T23" fmla="*/ 120 h 914"/>
                <a:gd name="T24" fmla="*/ 577 w 588"/>
                <a:gd name="T25" fmla="*/ 171 h 914"/>
                <a:gd name="T26" fmla="*/ 584 w 588"/>
                <a:gd name="T27" fmla="*/ 233 h 914"/>
                <a:gd name="T28" fmla="*/ 581 w 588"/>
                <a:gd name="T29" fmla="*/ 285 h 914"/>
                <a:gd name="T30" fmla="*/ 564 w 588"/>
                <a:gd name="T31" fmla="*/ 343 h 914"/>
                <a:gd name="T32" fmla="*/ 532 w 588"/>
                <a:gd name="T33" fmla="*/ 391 h 914"/>
                <a:gd name="T34" fmla="*/ 484 w 588"/>
                <a:gd name="T35" fmla="*/ 428 h 914"/>
                <a:gd name="T36" fmla="*/ 470 w 588"/>
                <a:gd name="T37" fmla="*/ 448 h 914"/>
                <a:gd name="T38" fmla="*/ 523 w 588"/>
                <a:gd name="T39" fmla="*/ 482 h 914"/>
                <a:gd name="T40" fmla="*/ 561 w 588"/>
                <a:gd name="T41" fmla="*/ 529 h 914"/>
                <a:gd name="T42" fmla="*/ 584 w 588"/>
                <a:gd name="T43" fmla="*/ 588 h 914"/>
                <a:gd name="T44" fmla="*/ 588 w 588"/>
                <a:gd name="T45" fmla="*/ 659 h 914"/>
                <a:gd name="T46" fmla="*/ 585 w 588"/>
                <a:gd name="T47" fmla="*/ 711 h 914"/>
                <a:gd name="T48" fmla="*/ 567 w 588"/>
                <a:gd name="T49" fmla="*/ 771 h 914"/>
                <a:gd name="T50" fmla="*/ 537 w 588"/>
                <a:gd name="T51" fmla="*/ 818 h 914"/>
                <a:gd name="T52" fmla="*/ 495 w 588"/>
                <a:gd name="T53" fmla="*/ 855 h 914"/>
                <a:gd name="T54" fmla="*/ 445 w 588"/>
                <a:gd name="T55" fmla="*/ 881 h 914"/>
                <a:gd name="T56" fmla="*/ 338 w 588"/>
                <a:gd name="T57" fmla="*/ 908 h 914"/>
                <a:gd name="T58" fmla="*/ 236 w 588"/>
                <a:gd name="T59" fmla="*/ 914 h 914"/>
                <a:gd name="T60" fmla="*/ 470 w 588"/>
                <a:gd name="T61" fmla="*/ 194 h 914"/>
                <a:gd name="T62" fmla="*/ 436 w 588"/>
                <a:gd name="T63" fmla="*/ 138 h 914"/>
                <a:gd name="T64" fmla="*/ 373 w 588"/>
                <a:gd name="T65" fmla="*/ 107 h 914"/>
                <a:gd name="T66" fmla="*/ 283 w 588"/>
                <a:gd name="T67" fmla="*/ 94 h 914"/>
                <a:gd name="T68" fmla="*/ 167 w 588"/>
                <a:gd name="T69" fmla="*/ 94 h 914"/>
                <a:gd name="T70" fmla="*/ 297 w 588"/>
                <a:gd name="T71" fmla="*/ 396 h 914"/>
                <a:gd name="T72" fmla="*/ 383 w 588"/>
                <a:gd name="T73" fmla="*/ 385 h 914"/>
                <a:gd name="T74" fmla="*/ 438 w 588"/>
                <a:gd name="T75" fmla="*/ 352 h 914"/>
                <a:gd name="T76" fmla="*/ 466 w 588"/>
                <a:gd name="T77" fmla="*/ 307 h 914"/>
                <a:gd name="T78" fmla="*/ 474 w 588"/>
                <a:gd name="T79" fmla="*/ 253 h 914"/>
                <a:gd name="T80" fmla="*/ 478 w 588"/>
                <a:gd name="T81" fmla="*/ 623 h 914"/>
                <a:gd name="T82" fmla="*/ 466 w 588"/>
                <a:gd name="T83" fmla="*/ 567 h 914"/>
                <a:gd name="T84" fmla="*/ 430 w 588"/>
                <a:gd name="T85" fmla="*/ 521 h 914"/>
                <a:gd name="T86" fmla="*/ 367 w 588"/>
                <a:gd name="T87" fmla="*/ 491 h 914"/>
                <a:gd name="T88" fmla="*/ 111 w 588"/>
                <a:gd name="T89" fmla="*/ 484 h 914"/>
                <a:gd name="T90" fmla="*/ 204 w 588"/>
                <a:gd name="T91" fmla="*/ 820 h 914"/>
                <a:gd name="T92" fmla="*/ 290 w 588"/>
                <a:gd name="T93" fmla="*/ 819 h 914"/>
                <a:gd name="T94" fmla="*/ 378 w 588"/>
                <a:gd name="T95" fmla="*/ 804 h 914"/>
                <a:gd name="T96" fmla="*/ 441 w 588"/>
                <a:gd name="T97" fmla="*/ 768 h 914"/>
                <a:gd name="T98" fmla="*/ 475 w 588"/>
                <a:gd name="T99" fmla="*/ 702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8" h="914">
                  <a:moveTo>
                    <a:pt x="236" y="914"/>
                  </a:moveTo>
                  <a:lnTo>
                    <a:pt x="236" y="914"/>
                  </a:lnTo>
                  <a:lnTo>
                    <a:pt x="179" y="913"/>
                  </a:lnTo>
                  <a:lnTo>
                    <a:pt x="125" y="911"/>
                  </a:lnTo>
                  <a:lnTo>
                    <a:pt x="78" y="908"/>
                  </a:lnTo>
                  <a:lnTo>
                    <a:pt x="40" y="903"/>
                  </a:lnTo>
                  <a:lnTo>
                    <a:pt x="40" y="903"/>
                  </a:lnTo>
                  <a:lnTo>
                    <a:pt x="30" y="902"/>
                  </a:lnTo>
                  <a:lnTo>
                    <a:pt x="22" y="900"/>
                  </a:lnTo>
                  <a:lnTo>
                    <a:pt x="15" y="895"/>
                  </a:lnTo>
                  <a:lnTo>
                    <a:pt x="9" y="890"/>
                  </a:lnTo>
                  <a:lnTo>
                    <a:pt x="4" y="885"/>
                  </a:lnTo>
                  <a:lnTo>
                    <a:pt x="2" y="878"/>
                  </a:lnTo>
                  <a:lnTo>
                    <a:pt x="0" y="869"/>
                  </a:lnTo>
                  <a:lnTo>
                    <a:pt x="0" y="858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45"/>
                  </a:lnTo>
                  <a:lnTo>
                    <a:pt x="2" y="36"/>
                  </a:lnTo>
                  <a:lnTo>
                    <a:pt x="6" y="29"/>
                  </a:lnTo>
                  <a:lnTo>
                    <a:pt x="9" y="23"/>
                  </a:lnTo>
                  <a:lnTo>
                    <a:pt x="15" y="18"/>
                  </a:lnTo>
                  <a:lnTo>
                    <a:pt x="22" y="14"/>
                  </a:lnTo>
                  <a:lnTo>
                    <a:pt x="30" y="12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74" y="6"/>
                  </a:lnTo>
                  <a:lnTo>
                    <a:pt x="120" y="4"/>
                  </a:lnTo>
                  <a:lnTo>
                    <a:pt x="173" y="1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66" y="0"/>
                  </a:lnTo>
                  <a:lnTo>
                    <a:pt x="300" y="3"/>
                  </a:lnTo>
                  <a:lnTo>
                    <a:pt x="334" y="6"/>
                  </a:lnTo>
                  <a:lnTo>
                    <a:pt x="367" y="11"/>
                  </a:lnTo>
                  <a:lnTo>
                    <a:pt x="398" y="18"/>
                  </a:lnTo>
                  <a:lnTo>
                    <a:pt x="427" y="26"/>
                  </a:lnTo>
                  <a:lnTo>
                    <a:pt x="454" y="36"/>
                  </a:lnTo>
                  <a:lnTo>
                    <a:pt x="467" y="42"/>
                  </a:lnTo>
                  <a:lnTo>
                    <a:pt x="479" y="49"/>
                  </a:lnTo>
                  <a:lnTo>
                    <a:pt x="491" y="55"/>
                  </a:lnTo>
                  <a:lnTo>
                    <a:pt x="502" y="62"/>
                  </a:lnTo>
                  <a:lnTo>
                    <a:pt x="513" y="71"/>
                  </a:lnTo>
                  <a:lnTo>
                    <a:pt x="523" y="79"/>
                  </a:lnTo>
                  <a:lnTo>
                    <a:pt x="532" y="89"/>
                  </a:lnTo>
                  <a:lnTo>
                    <a:pt x="540" y="99"/>
                  </a:lnTo>
                  <a:lnTo>
                    <a:pt x="548" y="109"/>
                  </a:lnTo>
                  <a:lnTo>
                    <a:pt x="556" y="120"/>
                  </a:lnTo>
                  <a:lnTo>
                    <a:pt x="562" y="132"/>
                  </a:lnTo>
                  <a:lnTo>
                    <a:pt x="568" y="144"/>
                  </a:lnTo>
                  <a:lnTo>
                    <a:pt x="572" y="157"/>
                  </a:lnTo>
                  <a:lnTo>
                    <a:pt x="577" y="171"/>
                  </a:lnTo>
                  <a:lnTo>
                    <a:pt x="580" y="185"/>
                  </a:lnTo>
                  <a:lnTo>
                    <a:pt x="583" y="201"/>
                  </a:lnTo>
                  <a:lnTo>
                    <a:pt x="584" y="217"/>
                  </a:lnTo>
                  <a:lnTo>
                    <a:pt x="584" y="233"/>
                  </a:lnTo>
                  <a:lnTo>
                    <a:pt x="584" y="253"/>
                  </a:lnTo>
                  <a:lnTo>
                    <a:pt x="584" y="253"/>
                  </a:lnTo>
                  <a:lnTo>
                    <a:pt x="584" y="269"/>
                  </a:lnTo>
                  <a:lnTo>
                    <a:pt x="581" y="285"/>
                  </a:lnTo>
                  <a:lnTo>
                    <a:pt x="579" y="301"/>
                  </a:lnTo>
                  <a:lnTo>
                    <a:pt x="576" y="316"/>
                  </a:lnTo>
                  <a:lnTo>
                    <a:pt x="571" y="330"/>
                  </a:lnTo>
                  <a:lnTo>
                    <a:pt x="564" y="343"/>
                  </a:lnTo>
                  <a:lnTo>
                    <a:pt x="558" y="357"/>
                  </a:lnTo>
                  <a:lnTo>
                    <a:pt x="550" y="369"/>
                  </a:lnTo>
                  <a:lnTo>
                    <a:pt x="541" y="381"/>
                  </a:lnTo>
                  <a:lnTo>
                    <a:pt x="532" y="391"/>
                  </a:lnTo>
                  <a:lnTo>
                    <a:pt x="521" y="402"/>
                  </a:lnTo>
                  <a:lnTo>
                    <a:pt x="509" y="412"/>
                  </a:lnTo>
                  <a:lnTo>
                    <a:pt x="498" y="420"/>
                  </a:lnTo>
                  <a:lnTo>
                    <a:pt x="484" y="428"/>
                  </a:lnTo>
                  <a:lnTo>
                    <a:pt x="470" y="436"/>
                  </a:lnTo>
                  <a:lnTo>
                    <a:pt x="455" y="442"/>
                  </a:lnTo>
                  <a:lnTo>
                    <a:pt x="455" y="442"/>
                  </a:lnTo>
                  <a:lnTo>
                    <a:pt x="470" y="448"/>
                  </a:lnTo>
                  <a:lnTo>
                    <a:pt x="484" y="455"/>
                  </a:lnTo>
                  <a:lnTo>
                    <a:pt x="498" y="463"/>
                  </a:lnTo>
                  <a:lnTo>
                    <a:pt x="510" y="472"/>
                  </a:lnTo>
                  <a:lnTo>
                    <a:pt x="523" y="482"/>
                  </a:lnTo>
                  <a:lnTo>
                    <a:pt x="533" y="492"/>
                  </a:lnTo>
                  <a:lnTo>
                    <a:pt x="544" y="504"/>
                  </a:lnTo>
                  <a:lnTo>
                    <a:pt x="553" y="516"/>
                  </a:lnTo>
                  <a:lnTo>
                    <a:pt x="561" y="529"/>
                  </a:lnTo>
                  <a:lnTo>
                    <a:pt x="569" y="543"/>
                  </a:lnTo>
                  <a:lnTo>
                    <a:pt x="575" y="557"/>
                  </a:lnTo>
                  <a:lnTo>
                    <a:pt x="579" y="572"/>
                  </a:lnTo>
                  <a:lnTo>
                    <a:pt x="584" y="588"/>
                  </a:lnTo>
                  <a:lnTo>
                    <a:pt x="586" y="604"/>
                  </a:lnTo>
                  <a:lnTo>
                    <a:pt x="588" y="621"/>
                  </a:lnTo>
                  <a:lnTo>
                    <a:pt x="588" y="638"/>
                  </a:lnTo>
                  <a:lnTo>
                    <a:pt x="588" y="659"/>
                  </a:lnTo>
                  <a:lnTo>
                    <a:pt x="588" y="659"/>
                  </a:lnTo>
                  <a:lnTo>
                    <a:pt x="588" y="677"/>
                  </a:lnTo>
                  <a:lnTo>
                    <a:pt x="587" y="694"/>
                  </a:lnTo>
                  <a:lnTo>
                    <a:pt x="585" y="711"/>
                  </a:lnTo>
                  <a:lnTo>
                    <a:pt x="581" y="728"/>
                  </a:lnTo>
                  <a:lnTo>
                    <a:pt x="577" y="742"/>
                  </a:lnTo>
                  <a:lnTo>
                    <a:pt x="572" y="757"/>
                  </a:lnTo>
                  <a:lnTo>
                    <a:pt x="567" y="771"/>
                  </a:lnTo>
                  <a:lnTo>
                    <a:pt x="561" y="784"/>
                  </a:lnTo>
                  <a:lnTo>
                    <a:pt x="553" y="796"/>
                  </a:lnTo>
                  <a:lnTo>
                    <a:pt x="545" y="808"/>
                  </a:lnTo>
                  <a:lnTo>
                    <a:pt x="537" y="818"/>
                  </a:lnTo>
                  <a:lnTo>
                    <a:pt x="526" y="828"/>
                  </a:lnTo>
                  <a:lnTo>
                    <a:pt x="517" y="838"/>
                  </a:lnTo>
                  <a:lnTo>
                    <a:pt x="506" y="847"/>
                  </a:lnTo>
                  <a:lnTo>
                    <a:pt x="495" y="855"/>
                  </a:lnTo>
                  <a:lnTo>
                    <a:pt x="483" y="862"/>
                  </a:lnTo>
                  <a:lnTo>
                    <a:pt x="471" y="869"/>
                  </a:lnTo>
                  <a:lnTo>
                    <a:pt x="458" y="875"/>
                  </a:lnTo>
                  <a:lnTo>
                    <a:pt x="445" y="881"/>
                  </a:lnTo>
                  <a:lnTo>
                    <a:pt x="431" y="887"/>
                  </a:lnTo>
                  <a:lnTo>
                    <a:pt x="401" y="896"/>
                  </a:lnTo>
                  <a:lnTo>
                    <a:pt x="370" y="903"/>
                  </a:lnTo>
                  <a:lnTo>
                    <a:pt x="338" y="908"/>
                  </a:lnTo>
                  <a:lnTo>
                    <a:pt x="305" y="911"/>
                  </a:lnTo>
                  <a:lnTo>
                    <a:pt x="272" y="913"/>
                  </a:lnTo>
                  <a:lnTo>
                    <a:pt x="236" y="914"/>
                  </a:lnTo>
                  <a:lnTo>
                    <a:pt x="236" y="914"/>
                  </a:lnTo>
                  <a:close/>
                  <a:moveTo>
                    <a:pt x="474" y="233"/>
                  </a:moveTo>
                  <a:lnTo>
                    <a:pt x="474" y="233"/>
                  </a:lnTo>
                  <a:lnTo>
                    <a:pt x="472" y="213"/>
                  </a:lnTo>
                  <a:lnTo>
                    <a:pt x="470" y="194"/>
                  </a:lnTo>
                  <a:lnTo>
                    <a:pt x="464" y="177"/>
                  </a:lnTo>
                  <a:lnTo>
                    <a:pt x="456" y="162"/>
                  </a:lnTo>
                  <a:lnTo>
                    <a:pt x="447" y="149"/>
                  </a:lnTo>
                  <a:lnTo>
                    <a:pt x="436" y="138"/>
                  </a:lnTo>
                  <a:lnTo>
                    <a:pt x="422" y="128"/>
                  </a:lnTo>
                  <a:lnTo>
                    <a:pt x="407" y="120"/>
                  </a:lnTo>
                  <a:lnTo>
                    <a:pt x="391" y="113"/>
                  </a:lnTo>
                  <a:lnTo>
                    <a:pt x="373" y="107"/>
                  </a:lnTo>
                  <a:lnTo>
                    <a:pt x="352" y="102"/>
                  </a:lnTo>
                  <a:lnTo>
                    <a:pt x="330" y="99"/>
                  </a:lnTo>
                  <a:lnTo>
                    <a:pt x="307" y="97"/>
                  </a:lnTo>
                  <a:lnTo>
                    <a:pt x="283" y="94"/>
                  </a:lnTo>
                  <a:lnTo>
                    <a:pt x="257" y="93"/>
                  </a:lnTo>
                  <a:lnTo>
                    <a:pt x="230" y="93"/>
                  </a:lnTo>
                  <a:lnTo>
                    <a:pt x="230" y="93"/>
                  </a:lnTo>
                  <a:lnTo>
                    <a:pt x="167" y="94"/>
                  </a:lnTo>
                  <a:lnTo>
                    <a:pt x="111" y="97"/>
                  </a:lnTo>
                  <a:lnTo>
                    <a:pt x="111" y="396"/>
                  </a:lnTo>
                  <a:lnTo>
                    <a:pt x="297" y="396"/>
                  </a:lnTo>
                  <a:lnTo>
                    <a:pt x="297" y="396"/>
                  </a:lnTo>
                  <a:lnTo>
                    <a:pt x="322" y="395"/>
                  </a:lnTo>
                  <a:lnTo>
                    <a:pt x="344" y="393"/>
                  </a:lnTo>
                  <a:lnTo>
                    <a:pt x="365" y="389"/>
                  </a:lnTo>
                  <a:lnTo>
                    <a:pt x="383" y="385"/>
                  </a:lnTo>
                  <a:lnTo>
                    <a:pt x="400" y="378"/>
                  </a:lnTo>
                  <a:lnTo>
                    <a:pt x="414" y="371"/>
                  </a:lnTo>
                  <a:lnTo>
                    <a:pt x="427" y="363"/>
                  </a:lnTo>
                  <a:lnTo>
                    <a:pt x="438" y="352"/>
                  </a:lnTo>
                  <a:lnTo>
                    <a:pt x="447" y="342"/>
                  </a:lnTo>
                  <a:lnTo>
                    <a:pt x="455" y="332"/>
                  </a:lnTo>
                  <a:lnTo>
                    <a:pt x="461" y="319"/>
                  </a:lnTo>
                  <a:lnTo>
                    <a:pt x="466" y="307"/>
                  </a:lnTo>
                  <a:lnTo>
                    <a:pt x="470" y="294"/>
                  </a:lnTo>
                  <a:lnTo>
                    <a:pt x="472" y="280"/>
                  </a:lnTo>
                  <a:lnTo>
                    <a:pt x="474" y="266"/>
                  </a:lnTo>
                  <a:lnTo>
                    <a:pt x="474" y="253"/>
                  </a:lnTo>
                  <a:lnTo>
                    <a:pt x="474" y="233"/>
                  </a:lnTo>
                  <a:close/>
                  <a:moveTo>
                    <a:pt x="479" y="638"/>
                  </a:moveTo>
                  <a:lnTo>
                    <a:pt x="479" y="638"/>
                  </a:lnTo>
                  <a:lnTo>
                    <a:pt x="478" y="623"/>
                  </a:lnTo>
                  <a:lnTo>
                    <a:pt x="477" y="608"/>
                  </a:lnTo>
                  <a:lnTo>
                    <a:pt x="475" y="594"/>
                  </a:lnTo>
                  <a:lnTo>
                    <a:pt x="470" y="580"/>
                  </a:lnTo>
                  <a:lnTo>
                    <a:pt x="466" y="567"/>
                  </a:lnTo>
                  <a:lnTo>
                    <a:pt x="459" y="554"/>
                  </a:lnTo>
                  <a:lnTo>
                    <a:pt x="451" y="542"/>
                  </a:lnTo>
                  <a:lnTo>
                    <a:pt x="441" y="531"/>
                  </a:lnTo>
                  <a:lnTo>
                    <a:pt x="430" y="521"/>
                  </a:lnTo>
                  <a:lnTo>
                    <a:pt x="417" y="512"/>
                  </a:lnTo>
                  <a:lnTo>
                    <a:pt x="402" y="504"/>
                  </a:lnTo>
                  <a:lnTo>
                    <a:pt x="385" y="497"/>
                  </a:lnTo>
                  <a:lnTo>
                    <a:pt x="367" y="491"/>
                  </a:lnTo>
                  <a:lnTo>
                    <a:pt x="345" y="488"/>
                  </a:lnTo>
                  <a:lnTo>
                    <a:pt x="322" y="486"/>
                  </a:lnTo>
                  <a:lnTo>
                    <a:pt x="297" y="484"/>
                  </a:lnTo>
                  <a:lnTo>
                    <a:pt x="111" y="484"/>
                  </a:lnTo>
                  <a:lnTo>
                    <a:pt x="111" y="816"/>
                  </a:lnTo>
                  <a:lnTo>
                    <a:pt x="111" y="816"/>
                  </a:lnTo>
                  <a:lnTo>
                    <a:pt x="173" y="819"/>
                  </a:lnTo>
                  <a:lnTo>
                    <a:pt x="204" y="820"/>
                  </a:lnTo>
                  <a:lnTo>
                    <a:pt x="236" y="822"/>
                  </a:lnTo>
                  <a:lnTo>
                    <a:pt x="236" y="822"/>
                  </a:lnTo>
                  <a:lnTo>
                    <a:pt x="264" y="820"/>
                  </a:lnTo>
                  <a:lnTo>
                    <a:pt x="290" y="819"/>
                  </a:lnTo>
                  <a:lnTo>
                    <a:pt x="314" y="817"/>
                  </a:lnTo>
                  <a:lnTo>
                    <a:pt x="337" y="814"/>
                  </a:lnTo>
                  <a:lnTo>
                    <a:pt x="359" y="810"/>
                  </a:lnTo>
                  <a:lnTo>
                    <a:pt x="378" y="804"/>
                  </a:lnTo>
                  <a:lnTo>
                    <a:pt x="397" y="797"/>
                  </a:lnTo>
                  <a:lnTo>
                    <a:pt x="414" y="788"/>
                  </a:lnTo>
                  <a:lnTo>
                    <a:pt x="429" y="779"/>
                  </a:lnTo>
                  <a:lnTo>
                    <a:pt x="441" y="768"/>
                  </a:lnTo>
                  <a:lnTo>
                    <a:pt x="453" y="754"/>
                  </a:lnTo>
                  <a:lnTo>
                    <a:pt x="462" y="739"/>
                  </a:lnTo>
                  <a:lnTo>
                    <a:pt x="469" y="722"/>
                  </a:lnTo>
                  <a:lnTo>
                    <a:pt x="475" y="702"/>
                  </a:lnTo>
                  <a:lnTo>
                    <a:pt x="478" y="682"/>
                  </a:lnTo>
                  <a:lnTo>
                    <a:pt x="479" y="659"/>
                  </a:lnTo>
                  <a:lnTo>
                    <a:pt x="479" y="6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2" name="Freeform 174"/>
            <p:cNvSpPr>
              <a:spLocks/>
            </p:cNvSpPr>
            <p:nvPr/>
          </p:nvSpPr>
          <p:spPr bwMode="auto">
            <a:xfrm>
              <a:off x="4889220" y="4231684"/>
              <a:ext cx="100934" cy="132995"/>
            </a:xfrm>
            <a:custGeom>
              <a:avLst/>
              <a:gdLst>
                <a:gd name="T0" fmla="*/ 424 w 508"/>
                <a:gd name="T1" fmla="*/ 664 h 673"/>
                <a:gd name="T2" fmla="*/ 420 w 508"/>
                <a:gd name="T3" fmla="*/ 664 h 673"/>
                <a:gd name="T4" fmla="*/ 411 w 508"/>
                <a:gd name="T5" fmla="*/ 661 h 673"/>
                <a:gd name="T6" fmla="*/ 405 w 508"/>
                <a:gd name="T7" fmla="*/ 654 h 673"/>
                <a:gd name="T8" fmla="*/ 401 w 508"/>
                <a:gd name="T9" fmla="*/ 646 h 673"/>
                <a:gd name="T10" fmla="*/ 401 w 508"/>
                <a:gd name="T11" fmla="*/ 617 h 673"/>
                <a:gd name="T12" fmla="*/ 377 w 508"/>
                <a:gd name="T13" fmla="*/ 631 h 673"/>
                <a:gd name="T14" fmla="*/ 330 w 508"/>
                <a:gd name="T15" fmla="*/ 652 h 673"/>
                <a:gd name="T16" fmla="*/ 284 w 508"/>
                <a:gd name="T17" fmla="*/ 665 h 673"/>
                <a:gd name="T18" fmla="*/ 235 w 508"/>
                <a:gd name="T19" fmla="*/ 672 h 673"/>
                <a:gd name="T20" fmla="*/ 210 w 508"/>
                <a:gd name="T21" fmla="*/ 673 h 673"/>
                <a:gd name="T22" fmla="*/ 159 w 508"/>
                <a:gd name="T23" fmla="*/ 669 h 673"/>
                <a:gd name="T24" fmla="*/ 116 w 508"/>
                <a:gd name="T25" fmla="*/ 656 h 673"/>
                <a:gd name="T26" fmla="*/ 79 w 508"/>
                <a:gd name="T27" fmla="*/ 636 h 673"/>
                <a:gd name="T28" fmla="*/ 50 w 508"/>
                <a:gd name="T29" fmla="*/ 608 h 673"/>
                <a:gd name="T30" fmla="*/ 27 w 508"/>
                <a:gd name="T31" fmla="*/ 573 h 673"/>
                <a:gd name="T32" fmla="*/ 11 w 508"/>
                <a:gd name="T33" fmla="*/ 529 h 673"/>
                <a:gd name="T34" fmla="*/ 2 w 508"/>
                <a:gd name="T35" fmla="*/ 479 h 673"/>
                <a:gd name="T36" fmla="*/ 0 w 508"/>
                <a:gd name="T37" fmla="*/ 422 h 673"/>
                <a:gd name="T38" fmla="*/ 0 w 508"/>
                <a:gd name="T39" fmla="*/ 25 h 673"/>
                <a:gd name="T40" fmla="*/ 1 w 508"/>
                <a:gd name="T41" fmla="*/ 15 h 673"/>
                <a:gd name="T42" fmla="*/ 7 w 508"/>
                <a:gd name="T43" fmla="*/ 8 h 673"/>
                <a:gd name="T44" fmla="*/ 13 w 508"/>
                <a:gd name="T45" fmla="*/ 2 h 673"/>
                <a:gd name="T46" fmla="*/ 24 w 508"/>
                <a:gd name="T47" fmla="*/ 0 h 673"/>
                <a:gd name="T48" fmla="*/ 81 w 508"/>
                <a:gd name="T49" fmla="*/ 0 h 673"/>
                <a:gd name="T50" fmla="*/ 90 w 508"/>
                <a:gd name="T51" fmla="*/ 2 h 673"/>
                <a:gd name="T52" fmla="*/ 98 w 508"/>
                <a:gd name="T53" fmla="*/ 8 h 673"/>
                <a:gd name="T54" fmla="*/ 104 w 508"/>
                <a:gd name="T55" fmla="*/ 15 h 673"/>
                <a:gd name="T56" fmla="*/ 105 w 508"/>
                <a:gd name="T57" fmla="*/ 25 h 673"/>
                <a:gd name="T58" fmla="*/ 105 w 508"/>
                <a:gd name="T59" fmla="*/ 422 h 673"/>
                <a:gd name="T60" fmla="*/ 108 w 508"/>
                <a:gd name="T61" fmla="*/ 464 h 673"/>
                <a:gd name="T62" fmla="*/ 113 w 508"/>
                <a:gd name="T63" fmla="*/ 498 h 673"/>
                <a:gd name="T64" fmla="*/ 124 w 508"/>
                <a:gd name="T65" fmla="*/ 526 h 673"/>
                <a:gd name="T66" fmla="*/ 137 w 508"/>
                <a:gd name="T67" fmla="*/ 547 h 673"/>
                <a:gd name="T68" fmla="*/ 156 w 508"/>
                <a:gd name="T69" fmla="*/ 563 h 673"/>
                <a:gd name="T70" fmla="*/ 179 w 508"/>
                <a:gd name="T71" fmla="*/ 574 h 673"/>
                <a:gd name="T72" fmla="*/ 206 w 508"/>
                <a:gd name="T73" fmla="*/ 579 h 673"/>
                <a:gd name="T74" fmla="*/ 238 w 508"/>
                <a:gd name="T75" fmla="*/ 582 h 673"/>
                <a:gd name="T76" fmla="*/ 258 w 508"/>
                <a:gd name="T77" fmla="*/ 581 h 673"/>
                <a:gd name="T78" fmla="*/ 298 w 508"/>
                <a:gd name="T79" fmla="*/ 574 h 673"/>
                <a:gd name="T80" fmla="*/ 338 w 508"/>
                <a:gd name="T81" fmla="*/ 561 h 673"/>
                <a:gd name="T82" fmla="*/ 381 w 508"/>
                <a:gd name="T83" fmla="*/ 544 h 673"/>
                <a:gd name="T84" fmla="*/ 401 w 508"/>
                <a:gd name="T85" fmla="*/ 25 h 673"/>
                <a:gd name="T86" fmla="*/ 401 w 508"/>
                <a:gd name="T87" fmla="*/ 21 h 673"/>
                <a:gd name="T88" fmla="*/ 406 w 508"/>
                <a:gd name="T89" fmla="*/ 12 h 673"/>
                <a:gd name="T90" fmla="*/ 411 w 508"/>
                <a:gd name="T91" fmla="*/ 5 h 673"/>
                <a:gd name="T92" fmla="*/ 421 w 508"/>
                <a:gd name="T93" fmla="*/ 1 h 673"/>
                <a:gd name="T94" fmla="*/ 485 w 508"/>
                <a:gd name="T95" fmla="*/ 0 h 673"/>
                <a:gd name="T96" fmla="*/ 489 w 508"/>
                <a:gd name="T97" fmla="*/ 1 h 673"/>
                <a:gd name="T98" fmla="*/ 497 w 508"/>
                <a:gd name="T99" fmla="*/ 5 h 673"/>
                <a:gd name="T100" fmla="*/ 503 w 508"/>
                <a:gd name="T101" fmla="*/ 12 h 673"/>
                <a:gd name="T102" fmla="*/ 507 w 508"/>
                <a:gd name="T103" fmla="*/ 20 h 673"/>
                <a:gd name="T104" fmla="*/ 508 w 508"/>
                <a:gd name="T105" fmla="*/ 640 h 673"/>
                <a:gd name="T106" fmla="*/ 507 w 508"/>
                <a:gd name="T107" fmla="*/ 646 h 673"/>
                <a:gd name="T108" fmla="*/ 503 w 508"/>
                <a:gd name="T109" fmla="*/ 654 h 673"/>
                <a:gd name="T110" fmla="*/ 497 w 508"/>
                <a:gd name="T111" fmla="*/ 661 h 673"/>
                <a:gd name="T112" fmla="*/ 489 w 508"/>
                <a:gd name="T113" fmla="*/ 664 h 673"/>
                <a:gd name="T114" fmla="*/ 485 w 508"/>
                <a:gd name="T115" fmla="*/ 664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5" y="664"/>
                  </a:moveTo>
                  <a:lnTo>
                    <a:pt x="424" y="664"/>
                  </a:lnTo>
                  <a:lnTo>
                    <a:pt x="424" y="664"/>
                  </a:lnTo>
                  <a:lnTo>
                    <a:pt x="420" y="664"/>
                  </a:lnTo>
                  <a:lnTo>
                    <a:pt x="415" y="663"/>
                  </a:lnTo>
                  <a:lnTo>
                    <a:pt x="411" y="661"/>
                  </a:lnTo>
                  <a:lnTo>
                    <a:pt x="408" y="657"/>
                  </a:lnTo>
                  <a:lnTo>
                    <a:pt x="405" y="654"/>
                  </a:lnTo>
                  <a:lnTo>
                    <a:pt x="403" y="649"/>
                  </a:lnTo>
                  <a:lnTo>
                    <a:pt x="401" y="646"/>
                  </a:lnTo>
                  <a:lnTo>
                    <a:pt x="401" y="640"/>
                  </a:lnTo>
                  <a:lnTo>
                    <a:pt x="401" y="617"/>
                  </a:lnTo>
                  <a:lnTo>
                    <a:pt x="401" y="617"/>
                  </a:lnTo>
                  <a:lnTo>
                    <a:pt x="377" y="631"/>
                  </a:lnTo>
                  <a:lnTo>
                    <a:pt x="353" y="643"/>
                  </a:lnTo>
                  <a:lnTo>
                    <a:pt x="330" y="652"/>
                  </a:lnTo>
                  <a:lnTo>
                    <a:pt x="307" y="660"/>
                  </a:lnTo>
                  <a:lnTo>
                    <a:pt x="284" y="665"/>
                  </a:lnTo>
                  <a:lnTo>
                    <a:pt x="260" y="670"/>
                  </a:lnTo>
                  <a:lnTo>
                    <a:pt x="235" y="672"/>
                  </a:lnTo>
                  <a:lnTo>
                    <a:pt x="210" y="673"/>
                  </a:lnTo>
                  <a:lnTo>
                    <a:pt x="210" y="673"/>
                  </a:lnTo>
                  <a:lnTo>
                    <a:pt x="183" y="672"/>
                  </a:lnTo>
                  <a:lnTo>
                    <a:pt x="159" y="669"/>
                  </a:lnTo>
                  <a:lnTo>
                    <a:pt x="136" y="663"/>
                  </a:lnTo>
                  <a:lnTo>
                    <a:pt x="116" y="656"/>
                  </a:lnTo>
                  <a:lnTo>
                    <a:pt x="96" y="647"/>
                  </a:lnTo>
                  <a:lnTo>
                    <a:pt x="79" y="636"/>
                  </a:lnTo>
                  <a:lnTo>
                    <a:pt x="64" y="623"/>
                  </a:lnTo>
                  <a:lnTo>
                    <a:pt x="50" y="608"/>
                  </a:lnTo>
                  <a:lnTo>
                    <a:pt x="38" y="591"/>
                  </a:lnTo>
                  <a:lnTo>
                    <a:pt x="27" y="573"/>
                  </a:lnTo>
                  <a:lnTo>
                    <a:pt x="19" y="552"/>
                  </a:lnTo>
                  <a:lnTo>
                    <a:pt x="11" y="529"/>
                  </a:lnTo>
                  <a:lnTo>
                    <a:pt x="7" y="505"/>
                  </a:lnTo>
                  <a:lnTo>
                    <a:pt x="2" y="479"/>
                  </a:lnTo>
                  <a:lnTo>
                    <a:pt x="0" y="451"/>
                  </a:lnTo>
                  <a:lnTo>
                    <a:pt x="0" y="422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" y="15"/>
                  </a:lnTo>
                  <a:lnTo>
                    <a:pt x="3" y="12"/>
                  </a:lnTo>
                  <a:lnTo>
                    <a:pt x="7" y="8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6" y="1"/>
                  </a:lnTo>
                  <a:lnTo>
                    <a:pt x="90" y="2"/>
                  </a:lnTo>
                  <a:lnTo>
                    <a:pt x="95" y="5"/>
                  </a:lnTo>
                  <a:lnTo>
                    <a:pt x="98" y="8"/>
                  </a:lnTo>
                  <a:lnTo>
                    <a:pt x="102" y="12"/>
                  </a:lnTo>
                  <a:lnTo>
                    <a:pt x="104" y="15"/>
                  </a:lnTo>
                  <a:lnTo>
                    <a:pt x="105" y="20"/>
                  </a:lnTo>
                  <a:lnTo>
                    <a:pt x="105" y="25"/>
                  </a:lnTo>
                  <a:lnTo>
                    <a:pt x="105" y="422"/>
                  </a:lnTo>
                  <a:lnTo>
                    <a:pt x="105" y="422"/>
                  </a:lnTo>
                  <a:lnTo>
                    <a:pt x="106" y="444"/>
                  </a:lnTo>
                  <a:lnTo>
                    <a:pt x="108" y="464"/>
                  </a:lnTo>
                  <a:lnTo>
                    <a:pt x="110" y="482"/>
                  </a:lnTo>
                  <a:lnTo>
                    <a:pt x="113" y="498"/>
                  </a:lnTo>
                  <a:lnTo>
                    <a:pt x="118" y="513"/>
                  </a:lnTo>
                  <a:lnTo>
                    <a:pt x="124" y="526"/>
                  </a:lnTo>
                  <a:lnTo>
                    <a:pt x="129" y="537"/>
                  </a:lnTo>
                  <a:lnTo>
                    <a:pt x="137" y="547"/>
                  </a:lnTo>
                  <a:lnTo>
                    <a:pt x="147" y="556"/>
                  </a:lnTo>
                  <a:lnTo>
                    <a:pt x="156" y="563"/>
                  </a:lnTo>
                  <a:lnTo>
                    <a:pt x="167" y="569"/>
                  </a:lnTo>
                  <a:lnTo>
                    <a:pt x="179" y="574"/>
                  </a:lnTo>
                  <a:lnTo>
                    <a:pt x="192" y="577"/>
                  </a:lnTo>
                  <a:lnTo>
                    <a:pt x="206" y="579"/>
                  </a:lnTo>
                  <a:lnTo>
                    <a:pt x="221" y="581"/>
                  </a:lnTo>
                  <a:lnTo>
                    <a:pt x="238" y="582"/>
                  </a:lnTo>
                  <a:lnTo>
                    <a:pt x="238" y="582"/>
                  </a:lnTo>
                  <a:lnTo>
                    <a:pt x="258" y="581"/>
                  </a:lnTo>
                  <a:lnTo>
                    <a:pt x="277" y="578"/>
                  </a:lnTo>
                  <a:lnTo>
                    <a:pt x="298" y="574"/>
                  </a:lnTo>
                  <a:lnTo>
                    <a:pt x="317" y="568"/>
                  </a:lnTo>
                  <a:lnTo>
                    <a:pt x="338" y="561"/>
                  </a:lnTo>
                  <a:lnTo>
                    <a:pt x="360" y="553"/>
                  </a:lnTo>
                  <a:lnTo>
                    <a:pt x="381" y="544"/>
                  </a:lnTo>
                  <a:lnTo>
                    <a:pt x="401" y="535"/>
                  </a:lnTo>
                  <a:lnTo>
                    <a:pt x="401" y="25"/>
                  </a:lnTo>
                  <a:lnTo>
                    <a:pt x="401" y="25"/>
                  </a:lnTo>
                  <a:lnTo>
                    <a:pt x="401" y="21"/>
                  </a:lnTo>
                  <a:lnTo>
                    <a:pt x="403" y="16"/>
                  </a:lnTo>
                  <a:lnTo>
                    <a:pt x="406" y="12"/>
                  </a:lnTo>
                  <a:lnTo>
                    <a:pt x="408" y="8"/>
                  </a:lnTo>
                  <a:lnTo>
                    <a:pt x="411" y="5"/>
                  </a:lnTo>
                  <a:lnTo>
                    <a:pt x="416" y="2"/>
                  </a:lnTo>
                  <a:lnTo>
                    <a:pt x="421" y="1"/>
                  </a:lnTo>
                  <a:lnTo>
                    <a:pt x="425" y="0"/>
                  </a:lnTo>
                  <a:lnTo>
                    <a:pt x="485" y="0"/>
                  </a:lnTo>
                  <a:lnTo>
                    <a:pt x="485" y="0"/>
                  </a:lnTo>
                  <a:lnTo>
                    <a:pt x="489" y="1"/>
                  </a:lnTo>
                  <a:lnTo>
                    <a:pt x="493" y="2"/>
                  </a:lnTo>
                  <a:lnTo>
                    <a:pt x="497" y="5"/>
                  </a:lnTo>
                  <a:lnTo>
                    <a:pt x="501" y="8"/>
                  </a:lnTo>
                  <a:lnTo>
                    <a:pt x="503" y="12"/>
                  </a:lnTo>
                  <a:lnTo>
                    <a:pt x="506" y="15"/>
                  </a:lnTo>
                  <a:lnTo>
                    <a:pt x="507" y="20"/>
                  </a:lnTo>
                  <a:lnTo>
                    <a:pt x="508" y="25"/>
                  </a:lnTo>
                  <a:lnTo>
                    <a:pt x="508" y="640"/>
                  </a:lnTo>
                  <a:lnTo>
                    <a:pt x="508" y="640"/>
                  </a:lnTo>
                  <a:lnTo>
                    <a:pt x="507" y="646"/>
                  </a:lnTo>
                  <a:lnTo>
                    <a:pt x="506" y="649"/>
                  </a:lnTo>
                  <a:lnTo>
                    <a:pt x="503" y="654"/>
                  </a:lnTo>
                  <a:lnTo>
                    <a:pt x="501" y="657"/>
                  </a:lnTo>
                  <a:lnTo>
                    <a:pt x="497" y="661"/>
                  </a:lnTo>
                  <a:lnTo>
                    <a:pt x="494" y="663"/>
                  </a:lnTo>
                  <a:lnTo>
                    <a:pt x="489" y="664"/>
                  </a:lnTo>
                  <a:lnTo>
                    <a:pt x="485" y="664"/>
                  </a:lnTo>
                  <a:lnTo>
                    <a:pt x="485" y="66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3" name="Freeform 175"/>
            <p:cNvSpPr>
              <a:spLocks/>
            </p:cNvSpPr>
            <p:nvPr/>
          </p:nvSpPr>
          <p:spPr bwMode="auto">
            <a:xfrm>
              <a:off x="5018059" y="4229903"/>
              <a:ext cx="87278" cy="134776"/>
            </a:xfrm>
            <a:custGeom>
              <a:avLst/>
              <a:gdLst>
                <a:gd name="T0" fmla="*/ 176 w 442"/>
                <a:gd name="T1" fmla="*/ 680 h 681"/>
                <a:gd name="T2" fmla="*/ 73 w 442"/>
                <a:gd name="T3" fmla="*/ 672 h 681"/>
                <a:gd name="T4" fmla="*/ 25 w 442"/>
                <a:gd name="T5" fmla="*/ 663 h 681"/>
                <a:gd name="T6" fmla="*/ 7 w 442"/>
                <a:gd name="T7" fmla="*/ 655 h 681"/>
                <a:gd name="T8" fmla="*/ 0 w 442"/>
                <a:gd name="T9" fmla="*/ 644 h 681"/>
                <a:gd name="T10" fmla="*/ 0 w 442"/>
                <a:gd name="T11" fmla="*/ 597 h 681"/>
                <a:gd name="T12" fmla="*/ 3 w 442"/>
                <a:gd name="T13" fmla="*/ 586 h 681"/>
                <a:gd name="T14" fmla="*/ 13 w 442"/>
                <a:gd name="T15" fmla="*/ 579 h 681"/>
                <a:gd name="T16" fmla="*/ 26 w 442"/>
                <a:gd name="T17" fmla="*/ 578 h 681"/>
                <a:gd name="T18" fmla="*/ 126 w 442"/>
                <a:gd name="T19" fmla="*/ 587 h 681"/>
                <a:gd name="T20" fmla="*/ 216 w 442"/>
                <a:gd name="T21" fmla="*/ 592 h 681"/>
                <a:gd name="T22" fmla="*/ 267 w 442"/>
                <a:gd name="T23" fmla="*/ 587 h 681"/>
                <a:gd name="T24" fmla="*/ 297 w 442"/>
                <a:gd name="T25" fmla="*/ 578 h 681"/>
                <a:gd name="T26" fmla="*/ 318 w 442"/>
                <a:gd name="T27" fmla="*/ 562 h 681"/>
                <a:gd name="T28" fmla="*/ 332 w 442"/>
                <a:gd name="T29" fmla="*/ 538 h 681"/>
                <a:gd name="T30" fmla="*/ 335 w 442"/>
                <a:gd name="T31" fmla="*/ 506 h 681"/>
                <a:gd name="T32" fmla="*/ 330 w 442"/>
                <a:gd name="T33" fmla="*/ 481 h 681"/>
                <a:gd name="T34" fmla="*/ 304 w 442"/>
                <a:gd name="T35" fmla="*/ 446 h 681"/>
                <a:gd name="T36" fmla="*/ 244 w 442"/>
                <a:gd name="T37" fmla="*/ 406 h 681"/>
                <a:gd name="T38" fmla="*/ 96 w 442"/>
                <a:gd name="T39" fmla="*/ 317 h 681"/>
                <a:gd name="T40" fmla="*/ 52 w 442"/>
                <a:gd name="T41" fmla="*/ 280 h 681"/>
                <a:gd name="T42" fmla="*/ 26 w 442"/>
                <a:gd name="T43" fmla="*/ 249 h 681"/>
                <a:gd name="T44" fmla="*/ 9 w 442"/>
                <a:gd name="T45" fmla="*/ 214 h 681"/>
                <a:gd name="T46" fmla="*/ 0 w 442"/>
                <a:gd name="T47" fmla="*/ 175 h 681"/>
                <a:gd name="T48" fmla="*/ 1 w 442"/>
                <a:gd name="T49" fmla="*/ 138 h 681"/>
                <a:gd name="T50" fmla="*/ 16 w 442"/>
                <a:gd name="T51" fmla="*/ 83 h 681"/>
                <a:gd name="T52" fmla="*/ 48 w 442"/>
                <a:gd name="T53" fmla="*/ 44 h 681"/>
                <a:gd name="T54" fmla="*/ 94 w 442"/>
                <a:gd name="T55" fmla="*/ 19 h 681"/>
                <a:gd name="T56" fmla="*/ 151 w 442"/>
                <a:gd name="T57" fmla="*/ 5 h 681"/>
                <a:gd name="T58" fmla="*/ 218 w 442"/>
                <a:gd name="T59" fmla="*/ 0 h 681"/>
                <a:gd name="T60" fmla="*/ 317 w 442"/>
                <a:gd name="T61" fmla="*/ 5 h 681"/>
                <a:gd name="T62" fmla="*/ 406 w 442"/>
                <a:gd name="T63" fmla="*/ 16 h 681"/>
                <a:gd name="T64" fmla="*/ 421 w 442"/>
                <a:gd name="T65" fmla="*/ 21 h 681"/>
                <a:gd name="T66" fmla="*/ 428 w 442"/>
                <a:gd name="T67" fmla="*/ 31 h 681"/>
                <a:gd name="T68" fmla="*/ 429 w 442"/>
                <a:gd name="T69" fmla="*/ 80 h 681"/>
                <a:gd name="T70" fmla="*/ 428 w 442"/>
                <a:gd name="T71" fmla="*/ 90 h 681"/>
                <a:gd name="T72" fmla="*/ 421 w 442"/>
                <a:gd name="T73" fmla="*/ 98 h 681"/>
                <a:gd name="T74" fmla="*/ 410 w 442"/>
                <a:gd name="T75" fmla="*/ 100 h 681"/>
                <a:gd name="T76" fmla="*/ 321 w 442"/>
                <a:gd name="T77" fmla="*/ 94 h 681"/>
                <a:gd name="T78" fmla="*/ 218 w 442"/>
                <a:gd name="T79" fmla="*/ 91 h 681"/>
                <a:gd name="T80" fmla="*/ 153 w 442"/>
                <a:gd name="T81" fmla="*/ 97 h 681"/>
                <a:gd name="T82" fmla="*/ 130 w 442"/>
                <a:gd name="T83" fmla="*/ 107 h 681"/>
                <a:gd name="T84" fmla="*/ 114 w 442"/>
                <a:gd name="T85" fmla="*/ 124 h 681"/>
                <a:gd name="T86" fmla="*/ 107 w 442"/>
                <a:gd name="T87" fmla="*/ 150 h 681"/>
                <a:gd name="T88" fmla="*/ 107 w 442"/>
                <a:gd name="T89" fmla="*/ 173 h 681"/>
                <a:gd name="T90" fmla="*/ 126 w 442"/>
                <a:gd name="T91" fmla="*/ 208 h 681"/>
                <a:gd name="T92" fmla="*/ 170 w 442"/>
                <a:gd name="T93" fmla="*/ 241 h 681"/>
                <a:gd name="T94" fmla="*/ 309 w 442"/>
                <a:gd name="T95" fmla="*/ 324 h 681"/>
                <a:gd name="T96" fmla="*/ 358 w 442"/>
                <a:gd name="T97" fmla="*/ 357 h 681"/>
                <a:gd name="T98" fmla="*/ 395 w 442"/>
                <a:gd name="T99" fmla="*/ 389 h 681"/>
                <a:gd name="T100" fmla="*/ 420 w 442"/>
                <a:gd name="T101" fmla="*/ 421 h 681"/>
                <a:gd name="T102" fmla="*/ 435 w 442"/>
                <a:gd name="T103" fmla="*/ 456 h 681"/>
                <a:gd name="T104" fmla="*/ 442 w 442"/>
                <a:gd name="T105" fmla="*/ 493 h 681"/>
                <a:gd name="T106" fmla="*/ 441 w 442"/>
                <a:gd name="T107" fmla="*/ 529 h 681"/>
                <a:gd name="T108" fmla="*/ 426 w 442"/>
                <a:gd name="T109" fmla="*/ 585 h 681"/>
                <a:gd name="T110" fmla="*/ 393 w 442"/>
                <a:gd name="T111" fmla="*/ 629 h 681"/>
                <a:gd name="T112" fmla="*/ 346 w 442"/>
                <a:gd name="T113" fmla="*/ 659 h 681"/>
                <a:gd name="T114" fmla="*/ 287 w 442"/>
                <a:gd name="T115" fmla="*/ 676 h 681"/>
                <a:gd name="T116" fmla="*/ 216 w 442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2" h="681">
                  <a:moveTo>
                    <a:pt x="216" y="681"/>
                  </a:moveTo>
                  <a:lnTo>
                    <a:pt x="216" y="681"/>
                  </a:lnTo>
                  <a:lnTo>
                    <a:pt x="176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3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5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6" y="592"/>
                  </a:lnTo>
                  <a:lnTo>
                    <a:pt x="216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8" y="562"/>
                  </a:lnTo>
                  <a:lnTo>
                    <a:pt x="324" y="555"/>
                  </a:lnTo>
                  <a:lnTo>
                    <a:pt x="328" y="547"/>
                  </a:lnTo>
                  <a:lnTo>
                    <a:pt x="332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5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2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6" y="249"/>
                  </a:lnTo>
                  <a:lnTo>
                    <a:pt x="20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5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5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7" y="5"/>
                  </a:lnTo>
                  <a:lnTo>
                    <a:pt x="363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7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7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8" y="99"/>
                  </a:lnTo>
                  <a:lnTo>
                    <a:pt x="410" y="100"/>
                  </a:lnTo>
                  <a:lnTo>
                    <a:pt x="410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5" y="100"/>
                  </a:lnTo>
                  <a:lnTo>
                    <a:pt x="137" y="102"/>
                  </a:lnTo>
                  <a:lnTo>
                    <a:pt x="130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7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7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6" y="208"/>
                  </a:lnTo>
                  <a:lnTo>
                    <a:pt x="139" y="219"/>
                  </a:lnTo>
                  <a:lnTo>
                    <a:pt x="153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9" y="324"/>
                  </a:lnTo>
                  <a:lnTo>
                    <a:pt x="309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2" y="367"/>
                  </a:lnTo>
                  <a:lnTo>
                    <a:pt x="384" y="378"/>
                  </a:lnTo>
                  <a:lnTo>
                    <a:pt x="395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6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1" y="481"/>
                  </a:lnTo>
                  <a:lnTo>
                    <a:pt x="442" y="493"/>
                  </a:lnTo>
                  <a:lnTo>
                    <a:pt x="442" y="506"/>
                  </a:lnTo>
                  <a:lnTo>
                    <a:pt x="442" y="506"/>
                  </a:lnTo>
                  <a:lnTo>
                    <a:pt x="441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80" y="640"/>
                  </a:lnTo>
                  <a:lnTo>
                    <a:pt x="364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9" y="671"/>
                  </a:lnTo>
                  <a:lnTo>
                    <a:pt x="287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6" y="681"/>
                  </a:lnTo>
                  <a:lnTo>
                    <a:pt x="216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4" name="Freeform 176"/>
            <p:cNvSpPr>
              <a:spLocks noEditPoints="1"/>
            </p:cNvSpPr>
            <p:nvPr/>
          </p:nvSpPr>
          <p:spPr bwMode="auto">
            <a:xfrm>
              <a:off x="5135618" y="4182405"/>
              <a:ext cx="21968" cy="180494"/>
            </a:xfrm>
            <a:custGeom>
              <a:avLst/>
              <a:gdLst>
                <a:gd name="T0" fmla="*/ 26 w 110"/>
                <a:gd name="T1" fmla="*/ 145 h 914"/>
                <a:gd name="T2" fmla="*/ 20 w 110"/>
                <a:gd name="T3" fmla="*/ 144 h 914"/>
                <a:gd name="T4" fmla="*/ 12 w 110"/>
                <a:gd name="T5" fmla="*/ 140 h 914"/>
                <a:gd name="T6" fmla="*/ 5 w 110"/>
                <a:gd name="T7" fmla="*/ 134 h 914"/>
                <a:gd name="T8" fmla="*/ 2 w 110"/>
                <a:gd name="T9" fmla="*/ 125 h 914"/>
                <a:gd name="T10" fmla="*/ 0 w 110"/>
                <a:gd name="T11" fmla="*/ 24 h 914"/>
                <a:gd name="T12" fmla="*/ 2 w 110"/>
                <a:gd name="T13" fmla="*/ 19 h 914"/>
                <a:gd name="T14" fmla="*/ 5 w 110"/>
                <a:gd name="T15" fmla="*/ 10 h 914"/>
                <a:gd name="T16" fmla="*/ 12 w 110"/>
                <a:gd name="T17" fmla="*/ 4 h 914"/>
                <a:gd name="T18" fmla="*/ 20 w 110"/>
                <a:gd name="T19" fmla="*/ 0 h 914"/>
                <a:gd name="T20" fmla="*/ 86 w 110"/>
                <a:gd name="T21" fmla="*/ 0 h 914"/>
                <a:gd name="T22" fmla="*/ 92 w 110"/>
                <a:gd name="T23" fmla="*/ 0 h 914"/>
                <a:gd name="T24" fmla="*/ 100 w 110"/>
                <a:gd name="T25" fmla="*/ 4 h 914"/>
                <a:gd name="T26" fmla="*/ 107 w 110"/>
                <a:gd name="T27" fmla="*/ 10 h 914"/>
                <a:gd name="T28" fmla="*/ 110 w 110"/>
                <a:gd name="T29" fmla="*/ 19 h 914"/>
                <a:gd name="T30" fmla="*/ 110 w 110"/>
                <a:gd name="T31" fmla="*/ 121 h 914"/>
                <a:gd name="T32" fmla="*/ 110 w 110"/>
                <a:gd name="T33" fmla="*/ 125 h 914"/>
                <a:gd name="T34" fmla="*/ 107 w 110"/>
                <a:gd name="T35" fmla="*/ 134 h 914"/>
                <a:gd name="T36" fmla="*/ 100 w 110"/>
                <a:gd name="T37" fmla="*/ 140 h 914"/>
                <a:gd name="T38" fmla="*/ 92 w 110"/>
                <a:gd name="T39" fmla="*/ 144 h 914"/>
                <a:gd name="T40" fmla="*/ 86 w 110"/>
                <a:gd name="T41" fmla="*/ 145 h 914"/>
                <a:gd name="T42" fmla="*/ 27 w 110"/>
                <a:gd name="T43" fmla="*/ 914 h 914"/>
                <a:gd name="T44" fmla="*/ 21 w 110"/>
                <a:gd name="T45" fmla="*/ 914 h 914"/>
                <a:gd name="T46" fmla="*/ 13 w 110"/>
                <a:gd name="T47" fmla="*/ 911 h 914"/>
                <a:gd name="T48" fmla="*/ 6 w 110"/>
                <a:gd name="T49" fmla="*/ 904 h 914"/>
                <a:gd name="T50" fmla="*/ 3 w 110"/>
                <a:gd name="T51" fmla="*/ 896 h 914"/>
                <a:gd name="T52" fmla="*/ 3 w 110"/>
                <a:gd name="T53" fmla="*/ 275 h 914"/>
                <a:gd name="T54" fmla="*/ 3 w 110"/>
                <a:gd name="T55" fmla="*/ 270 h 914"/>
                <a:gd name="T56" fmla="*/ 6 w 110"/>
                <a:gd name="T57" fmla="*/ 262 h 914"/>
                <a:gd name="T58" fmla="*/ 13 w 110"/>
                <a:gd name="T59" fmla="*/ 255 h 914"/>
                <a:gd name="T60" fmla="*/ 21 w 110"/>
                <a:gd name="T61" fmla="*/ 251 h 914"/>
                <a:gd name="T62" fmla="*/ 84 w 110"/>
                <a:gd name="T63" fmla="*/ 250 h 914"/>
                <a:gd name="T64" fmla="*/ 89 w 110"/>
                <a:gd name="T65" fmla="*/ 251 h 914"/>
                <a:gd name="T66" fmla="*/ 98 w 110"/>
                <a:gd name="T67" fmla="*/ 255 h 914"/>
                <a:gd name="T68" fmla="*/ 105 w 110"/>
                <a:gd name="T69" fmla="*/ 262 h 914"/>
                <a:gd name="T70" fmla="*/ 108 w 110"/>
                <a:gd name="T71" fmla="*/ 270 h 914"/>
                <a:gd name="T72" fmla="*/ 108 w 110"/>
                <a:gd name="T73" fmla="*/ 890 h 914"/>
                <a:gd name="T74" fmla="*/ 108 w 110"/>
                <a:gd name="T75" fmla="*/ 896 h 914"/>
                <a:gd name="T76" fmla="*/ 105 w 110"/>
                <a:gd name="T77" fmla="*/ 904 h 914"/>
                <a:gd name="T78" fmla="*/ 98 w 110"/>
                <a:gd name="T79" fmla="*/ 911 h 914"/>
                <a:gd name="T80" fmla="*/ 89 w 110"/>
                <a:gd name="T81" fmla="*/ 914 h 914"/>
                <a:gd name="T82" fmla="*/ 84 w 110"/>
                <a:gd name="T83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4">
                  <a:moveTo>
                    <a:pt x="86" y="145"/>
                  </a:moveTo>
                  <a:lnTo>
                    <a:pt x="26" y="145"/>
                  </a:lnTo>
                  <a:lnTo>
                    <a:pt x="26" y="145"/>
                  </a:lnTo>
                  <a:lnTo>
                    <a:pt x="20" y="144"/>
                  </a:lnTo>
                  <a:lnTo>
                    <a:pt x="15" y="142"/>
                  </a:lnTo>
                  <a:lnTo>
                    <a:pt x="12" y="140"/>
                  </a:lnTo>
                  <a:lnTo>
                    <a:pt x="8" y="138"/>
                  </a:lnTo>
                  <a:lnTo>
                    <a:pt x="5" y="134"/>
                  </a:lnTo>
                  <a:lnTo>
                    <a:pt x="3" y="130"/>
                  </a:lnTo>
                  <a:lnTo>
                    <a:pt x="2" y="125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19"/>
                  </a:lnTo>
                  <a:lnTo>
                    <a:pt x="3" y="14"/>
                  </a:lnTo>
                  <a:lnTo>
                    <a:pt x="5" y="10"/>
                  </a:lnTo>
                  <a:lnTo>
                    <a:pt x="8" y="7"/>
                  </a:lnTo>
                  <a:lnTo>
                    <a:pt x="12" y="4"/>
                  </a:lnTo>
                  <a:lnTo>
                    <a:pt x="15" y="1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2" y="0"/>
                  </a:lnTo>
                  <a:lnTo>
                    <a:pt x="96" y="1"/>
                  </a:lnTo>
                  <a:lnTo>
                    <a:pt x="100" y="4"/>
                  </a:lnTo>
                  <a:lnTo>
                    <a:pt x="104" y="7"/>
                  </a:lnTo>
                  <a:lnTo>
                    <a:pt x="107" y="10"/>
                  </a:lnTo>
                  <a:lnTo>
                    <a:pt x="109" y="14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5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4" y="138"/>
                  </a:lnTo>
                  <a:lnTo>
                    <a:pt x="100" y="140"/>
                  </a:lnTo>
                  <a:lnTo>
                    <a:pt x="96" y="142"/>
                  </a:lnTo>
                  <a:lnTo>
                    <a:pt x="92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4"/>
                  </a:moveTo>
                  <a:lnTo>
                    <a:pt x="27" y="914"/>
                  </a:lnTo>
                  <a:lnTo>
                    <a:pt x="27" y="914"/>
                  </a:lnTo>
                  <a:lnTo>
                    <a:pt x="21" y="914"/>
                  </a:lnTo>
                  <a:lnTo>
                    <a:pt x="16" y="913"/>
                  </a:lnTo>
                  <a:lnTo>
                    <a:pt x="13" y="911"/>
                  </a:lnTo>
                  <a:lnTo>
                    <a:pt x="10" y="907"/>
                  </a:lnTo>
                  <a:lnTo>
                    <a:pt x="6" y="904"/>
                  </a:lnTo>
                  <a:lnTo>
                    <a:pt x="4" y="899"/>
                  </a:lnTo>
                  <a:lnTo>
                    <a:pt x="3" y="896"/>
                  </a:lnTo>
                  <a:lnTo>
                    <a:pt x="3" y="890"/>
                  </a:lnTo>
                  <a:lnTo>
                    <a:pt x="3" y="275"/>
                  </a:lnTo>
                  <a:lnTo>
                    <a:pt x="3" y="275"/>
                  </a:lnTo>
                  <a:lnTo>
                    <a:pt x="3" y="270"/>
                  </a:lnTo>
                  <a:lnTo>
                    <a:pt x="4" y="265"/>
                  </a:lnTo>
                  <a:lnTo>
                    <a:pt x="6" y="262"/>
                  </a:lnTo>
                  <a:lnTo>
                    <a:pt x="10" y="258"/>
                  </a:lnTo>
                  <a:lnTo>
                    <a:pt x="13" y="255"/>
                  </a:lnTo>
                  <a:lnTo>
                    <a:pt x="16" y="252"/>
                  </a:lnTo>
                  <a:lnTo>
                    <a:pt x="21" y="251"/>
                  </a:lnTo>
                  <a:lnTo>
                    <a:pt x="27" y="250"/>
                  </a:lnTo>
                  <a:lnTo>
                    <a:pt x="84" y="250"/>
                  </a:lnTo>
                  <a:lnTo>
                    <a:pt x="84" y="250"/>
                  </a:lnTo>
                  <a:lnTo>
                    <a:pt x="89" y="251"/>
                  </a:lnTo>
                  <a:lnTo>
                    <a:pt x="93" y="252"/>
                  </a:lnTo>
                  <a:lnTo>
                    <a:pt x="98" y="255"/>
                  </a:lnTo>
                  <a:lnTo>
                    <a:pt x="101" y="258"/>
                  </a:lnTo>
                  <a:lnTo>
                    <a:pt x="105" y="262"/>
                  </a:lnTo>
                  <a:lnTo>
                    <a:pt x="107" y="265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0"/>
                  </a:lnTo>
                  <a:lnTo>
                    <a:pt x="108" y="890"/>
                  </a:lnTo>
                  <a:lnTo>
                    <a:pt x="108" y="896"/>
                  </a:lnTo>
                  <a:lnTo>
                    <a:pt x="107" y="899"/>
                  </a:lnTo>
                  <a:lnTo>
                    <a:pt x="105" y="904"/>
                  </a:lnTo>
                  <a:lnTo>
                    <a:pt x="101" y="907"/>
                  </a:lnTo>
                  <a:lnTo>
                    <a:pt x="98" y="911"/>
                  </a:lnTo>
                  <a:lnTo>
                    <a:pt x="93" y="913"/>
                  </a:lnTo>
                  <a:lnTo>
                    <a:pt x="89" y="914"/>
                  </a:lnTo>
                  <a:lnTo>
                    <a:pt x="84" y="914"/>
                  </a:lnTo>
                  <a:lnTo>
                    <a:pt x="84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5" name="Freeform 177"/>
            <p:cNvSpPr>
              <a:spLocks/>
            </p:cNvSpPr>
            <p:nvPr/>
          </p:nvSpPr>
          <p:spPr bwMode="auto">
            <a:xfrm>
              <a:off x="5192616" y="4229903"/>
              <a:ext cx="100340" cy="132995"/>
            </a:xfrm>
            <a:custGeom>
              <a:avLst/>
              <a:gdLst>
                <a:gd name="T0" fmla="*/ 426 w 508"/>
                <a:gd name="T1" fmla="*/ 672 h 672"/>
                <a:gd name="T2" fmla="*/ 421 w 508"/>
                <a:gd name="T3" fmla="*/ 672 h 672"/>
                <a:gd name="T4" fmla="*/ 413 w 508"/>
                <a:gd name="T5" fmla="*/ 669 h 672"/>
                <a:gd name="T6" fmla="*/ 406 w 508"/>
                <a:gd name="T7" fmla="*/ 662 h 672"/>
                <a:gd name="T8" fmla="*/ 403 w 508"/>
                <a:gd name="T9" fmla="*/ 654 h 672"/>
                <a:gd name="T10" fmla="*/ 402 w 508"/>
                <a:gd name="T11" fmla="*/ 251 h 672"/>
                <a:gd name="T12" fmla="*/ 402 w 508"/>
                <a:gd name="T13" fmla="*/ 230 h 672"/>
                <a:gd name="T14" fmla="*/ 398 w 508"/>
                <a:gd name="T15" fmla="*/ 192 h 672"/>
                <a:gd name="T16" fmla="*/ 390 w 508"/>
                <a:gd name="T17" fmla="*/ 161 h 672"/>
                <a:gd name="T18" fmla="*/ 377 w 508"/>
                <a:gd name="T19" fmla="*/ 136 h 672"/>
                <a:gd name="T20" fmla="*/ 361 w 508"/>
                <a:gd name="T21" fmla="*/ 117 h 672"/>
                <a:gd name="T22" fmla="*/ 341 w 508"/>
                <a:gd name="T23" fmla="*/ 105 h 672"/>
                <a:gd name="T24" fmla="*/ 316 w 508"/>
                <a:gd name="T25" fmla="*/ 97 h 672"/>
                <a:gd name="T26" fmla="*/ 286 w 508"/>
                <a:gd name="T27" fmla="*/ 93 h 672"/>
                <a:gd name="T28" fmla="*/ 270 w 508"/>
                <a:gd name="T29" fmla="*/ 92 h 672"/>
                <a:gd name="T30" fmla="*/ 231 w 508"/>
                <a:gd name="T31" fmla="*/ 95 h 672"/>
                <a:gd name="T32" fmla="*/ 189 w 508"/>
                <a:gd name="T33" fmla="*/ 106 h 672"/>
                <a:gd name="T34" fmla="*/ 148 w 508"/>
                <a:gd name="T35" fmla="*/ 121 h 672"/>
                <a:gd name="T36" fmla="*/ 107 w 508"/>
                <a:gd name="T37" fmla="*/ 139 h 672"/>
                <a:gd name="T38" fmla="*/ 107 w 508"/>
                <a:gd name="T39" fmla="*/ 648 h 672"/>
                <a:gd name="T40" fmla="*/ 105 w 508"/>
                <a:gd name="T41" fmla="*/ 657 h 672"/>
                <a:gd name="T42" fmla="*/ 99 w 508"/>
                <a:gd name="T43" fmla="*/ 665 h 672"/>
                <a:gd name="T44" fmla="*/ 92 w 508"/>
                <a:gd name="T45" fmla="*/ 671 h 672"/>
                <a:gd name="T46" fmla="*/ 82 w 508"/>
                <a:gd name="T47" fmla="*/ 672 h 672"/>
                <a:gd name="T48" fmla="*/ 23 w 508"/>
                <a:gd name="T49" fmla="*/ 672 h 672"/>
                <a:gd name="T50" fmla="*/ 14 w 508"/>
                <a:gd name="T51" fmla="*/ 671 h 672"/>
                <a:gd name="T52" fmla="*/ 7 w 508"/>
                <a:gd name="T53" fmla="*/ 665 h 672"/>
                <a:gd name="T54" fmla="*/ 2 w 508"/>
                <a:gd name="T55" fmla="*/ 657 h 672"/>
                <a:gd name="T56" fmla="*/ 0 w 508"/>
                <a:gd name="T57" fmla="*/ 648 h 672"/>
                <a:gd name="T58" fmla="*/ 0 w 508"/>
                <a:gd name="T59" fmla="*/ 33 h 672"/>
                <a:gd name="T60" fmla="*/ 1 w 508"/>
                <a:gd name="T61" fmla="*/ 23 h 672"/>
                <a:gd name="T62" fmla="*/ 7 w 508"/>
                <a:gd name="T63" fmla="*/ 16 h 672"/>
                <a:gd name="T64" fmla="*/ 14 w 508"/>
                <a:gd name="T65" fmla="*/ 10 h 672"/>
                <a:gd name="T66" fmla="*/ 23 w 508"/>
                <a:gd name="T67" fmla="*/ 8 h 672"/>
                <a:gd name="T68" fmla="*/ 84 w 508"/>
                <a:gd name="T69" fmla="*/ 8 h 672"/>
                <a:gd name="T70" fmla="*/ 93 w 508"/>
                <a:gd name="T71" fmla="*/ 10 h 672"/>
                <a:gd name="T72" fmla="*/ 100 w 508"/>
                <a:gd name="T73" fmla="*/ 16 h 672"/>
                <a:gd name="T74" fmla="*/ 105 w 508"/>
                <a:gd name="T75" fmla="*/ 23 h 672"/>
                <a:gd name="T76" fmla="*/ 107 w 508"/>
                <a:gd name="T77" fmla="*/ 33 h 672"/>
                <a:gd name="T78" fmla="*/ 107 w 508"/>
                <a:gd name="T79" fmla="*/ 55 h 672"/>
                <a:gd name="T80" fmla="*/ 154 w 508"/>
                <a:gd name="T81" fmla="*/ 31 h 672"/>
                <a:gd name="T82" fmla="*/ 201 w 508"/>
                <a:gd name="T83" fmla="*/ 14 h 672"/>
                <a:gd name="T84" fmla="*/ 248 w 508"/>
                <a:gd name="T85" fmla="*/ 4 h 672"/>
                <a:gd name="T86" fmla="*/ 298 w 508"/>
                <a:gd name="T87" fmla="*/ 0 h 672"/>
                <a:gd name="T88" fmla="*/ 325 w 508"/>
                <a:gd name="T89" fmla="*/ 1 h 672"/>
                <a:gd name="T90" fmla="*/ 372 w 508"/>
                <a:gd name="T91" fmla="*/ 9 h 672"/>
                <a:gd name="T92" fmla="*/ 411 w 508"/>
                <a:gd name="T93" fmla="*/ 27 h 672"/>
                <a:gd name="T94" fmla="*/ 444 w 508"/>
                <a:gd name="T95" fmla="*/ 51 h 672"/>
                <a:gd name="T96" fmla="*/ 469 w 508"/>
                <a:gd name="T97" fmla="*/ 83 h 672"/>
                <a:gd name="T98" fmla="*/ 489 w 508"/>
                <a:gd name="T99" fmla="*/ 122 h 672"/>
                <a:gd name="T100" fmla="*/ 501 w 508"/>
                <a:gd name="T101" fmla="*/ 169 h 672"/>
                <a:gd name="T102" fmla="*/ 507 w 508"/>
                <a:gd name="T103" fmla="*/ 222 h 672"/>
                <a:gd name="T104" fmla="*/ 508 w 508"/>
                <a:gd name="T105" fmla="*/ 648 h 672"/>
                <a:gd name="T106" fmla="*/ 508 w 508"/>
                <a:gd name="T107" fmla="*/ 654 h 672"/>
                <a:gd name="T108" fmla="*/ 504 w 508"/>
                <a:gd name="T109" fmla="*/ 662 h 672"/>
                <a:gd name="T110" fmla="*/ 498 w 508"/>
                <a:gd name="T111" fmla="*/ 669 h 672"/>
                <a:gd name="T112" fmla="*/ 489 w 508"/>
                <a:gd name="T113" fmla="*/ 672 h 672"/>
                <a:gd name="T114" fmla="*/ 484 w 508"/>
                <a:gd name="T115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2">
                  <a:moveTo>
                    <a:pt x="484" y="672"/>
                  </a:moveTo>
                  <a:lnTo>
                    <a:pt x="426" y="672"/>
                  </a:lnTo>
                  <a:lnTo>
                    <a:pt x="426" y="672"/>
                  </a:lnTo>
                  <a:lnTo>
                    <a:pt x="421" y="672"/>
                  </a:lnTo>
                  <a:lnTo>
                    <a:pt x="416" y="671"/>
                  </a:lnTo>
                  <a:lnTo>
                    <a:pt x="413" y="669"/>
                  </a:lnTo>
                  <a:lnTo>
                    <a:pt x="410" y="665"/>
                  </a:lnTo>
                  <a:lnTo>
                    <a:pt x="406" y="662"/>
                  </a:lnTo>
                  <a:lnTo>
                    <a:pt x="404" y="657"/>
                  </a:lnTo>
                  <a:lnTo>
                    <a:pt x="403" y="654"/>
                  </a:lnTo>
                  <a:lnTo>
                    <a:pt x="402" y="648"/>
                  </a:lnTo>
                  <a:lnTo>
                    <a:pt x="402" y="251"/>
                  </a:lnTo>
                  <a:lnTo>
                    <a:pt x="402" y="251"/>
                  </a:lnTo>
                  <a:lnTo>
                    <a:pt x="402" y="230"/>
                  </a:lnTo>
                  <a:lnTo>
                    <a:pt x="400" y="210"/>
                  </a:lnTo>
                  <a:lnTo>
                    <a:pt x="398" y="192"/>
                  </a:lnTo>
                  <a:lnTo>
                    <a:pt x="395" y="175"/>
                  </a:lnTo>
                  <a:lnTo>
                    <a:pt x="390" y="161"/>
                  </a:lnTo>
                  <a:lnTo>
                    <a:pt x="384" y="147"/>
                  </a:lnTo>
                  <a:lnTo>
                    <a:pt x="377" y="136"/>
                  </a:lnTo>
                  <a:lnTo>
                    <a:pt x="369" y="126"/>
                  </a:lnTo>
                  <a:lnTo>
                    <a:pt x="361" y="117"/>
                  </a:lnTo>
                  <a:lnTo>
                    <a:pt x="351" y="110"/>
                  </a:lnTo>
                  <a:lnTo>
                    <a:pt x="341" y="105"/>
                  </a:lnTo>
                  <a:lnTo>
                    <a:pt x="328" y="100"/>
                  </a:lnTo>
                  <a:lnTo>
                    <a:pt x="316" y="97"/>
                  </a:lnTo>
                  <a:lnTo>
                    <a:pt x="302" y="94"/>
                  </a:lnTo>
                  <a:lnTo>
                    <a:pt x="286" y="93"/>
                  </a:lnTo>
                  <a:lnTo>
                    <a:pt x="270" y="92"/>
                  </a:lnTo>
                  <a:lnTo>
                    <a:pt x="270" y="92"/>
                  </a:lnTo>
                  <a:lnTo>
                    <a:pt x="250" y="93"/>
                  </a:lnTo>
                  <a:lnTo>
                    <a:pt x="231" y="95"/>
                  </a:lnTo>
                  <a:lnTo>
                    <a:pt x="210" y="100"/>
                  </a:lnTo>
                  <a:lnTo>
                    <a:pt x="189" y="106"/>
                  </a:lnTo>
                  <a:lnTo>
                    <a:pt x="169" y="113"/>
                  </a:lnTo>
                  <a:lnTo>
                    <a:pt x="148" y="121"/>
                  </a:lnTo>
                  <a:lnTo>
                    <a:pt x="127" y="129"/>
                  </a:lnTo>
                  <a:lnTo>
                    <a:pt x="107" y="139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3"/>
                  </a:lnTo>
                  <a:lnTo>
                    <a:pt x="105" y="657"/>
                  </a:lnTo>
                  <a:lnTo>
                    <a:pt x="102" y="662"/>
                  </a:lnTo>
                  <a:lnTo>
                    <a:pt x="99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9"/>
                  </a:lnTo>
                  <a:lnTo>
                    <a:pt x="7" y="665"/>
                  </a:lnTo>
                  <a:lnTo>
                    <a:pt x="4" y="662"/>
                  </a:lnTo>
                  <a:lnTo>
                    <a:pt x="2" y="657"/>
                  </a:lnTo>
                  <a:lnTo>
                    <a:pt x="0" y="654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4" y="20"/>
                  </a:lnTo>
                  <a:lnTo>
                    <a:pt x="7" y="16"/>
                  </a:lnTo>
                  <a:lnTo>
                    <a:pt x="9" y="13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3"/>
                  </a:lnTo>
                  <a:lnTo>
                    <a:pt x="100" y="16"/>
                  </a:lnTo>
                  <a:lnTo>
                    <a:pt x="102" y="20"/>
                  </a:lnTo>
                  <a:lnTo>
                    <a:pt x="105" y="23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5"/>
                  </a:lnTo>
                  <a:lnTo>
                    <a:pt x="107" y="55"/>
                  </a:lnTo>
                  <a:lnTo>
                    <a:pt x="131" y="43"/>
                  </a:lnTo>
                  <a:lnTo>
                    <a:pt x="154" y="31"/>
                  </a:lnTo>
                  <a:lnTo>
                    <a:pt x="178" y="22"/>
                  </a:lnTo>
                  <a:lnTo>
                    <a:pt x="201" y="14"/>
                  </a:lnTo>
                  <a:lnTo>
                    <a:pt x="224" y="8"/>
                  </a:lnTo>
                  <a:lnTo>
                    <a:pt x="248" y="4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5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1" y="27"/>
                  </a:lnTo>
                  <a:lnTo>
                    <a:pt x="428" y="37"/>
                  </a:lnTo>
                  <a:lnTo>
                    <a:pt x="444" y="51"/>
                  </a:lnTo>
                  <a:lnTo>
                    <a:pt x="458" y="66"/>
                  </a:lnTo>
                  <a:lnTo>
                    <a:pt x="469" y="83"/>
                  </a:lnTo>
                  <a:lnTo>
                    <a:pt x="480" y="101"/>
                  </a:lnTo>
                  <a:lnTo>
                    <a:pt x="489" y="122"/>
                  </a:lnTo>
                  <a:lnTo>
                    <a:pt x="496" y="145"/>
                  </a:lnTo>
                  <a:lnTo>
                    <a:pt x="501" y="169"/>
                  </a:lnTo>
                  <a:lnTo>
                    <a:pt x="505" y="194"/>
                  </a:lnTo>
                  <a:lnTo>
                    <a:pt x="507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4"/>
                  </a:lnTo>
                  <a:lnTo>
                    <a:pt x="506" y="657"/>
                  </a:lnTo>
                  <a:lnTo>
                    <a:pt x="504" y="662"/>
                  </a:lnTo>
                  <a:lnTo>
                    <a:pt x="501" y="665"/>
                  </a:lnTo>
                  <a:lnTo>
                    <a:pt x="498" y="669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2"/>
                  </a:lnTo>
                  <a:lnTo>
                    <a:pt x="484" y="67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6" name="Freeform 178"/>
            <p:cNvSpPr>
              <a:spLocks noEditPoints="1"/>
            </p:cNvSpPr>
            <p:nvPr/>
          </p:nvSpPr>
          <p:spPr bwMode="auto">
            <a:xfrm>
              <a:off x="5321454" y="422990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1 h 681"/>
                <a:gd name="T4" fmla="*/ 123 w 534"/>
                <a:gd name="T5" fmla="*/ 500 h 681"/>
                <a:gd name="T6" fmla="*/ 150 w 534"/>
                <a:gd name="T7" fmla="*/ 544 h 681"/>
                <a:gd name="T8" fmla="*/ 186 w 534"/>
                <a:gd name="T9" fmla="*/ 571 h 681"/>
                <a:gd name="T10" fmla="*/ 236 w 534"/>
                <a:gd name="T11" fmla="*/ 585 h 681"/>
                <a:gd name="T12" fmla="*/ 275 w 534"/>
                <a:gd name="T13" fmla="*/ 589 h 681"/>
                <a:gd name="T14" fmla="*/ 442 w 534"/>
                <a:gd name="T15" fmla="*/ 581 h 681"/>
                <a:gd name="T16" fmla="*/ 496 w 534"/>
                <a:gd name="T17" fmla="*/ 575 h 681"/>
                <a:gd name="T18" fmla="*/ 509 w 534"/>
                <a:gd name="T19" fmla="*/ 578 h 681"/>
                <a:gd name="T20" fmla="*/ 514 w 534"/>
                <a:gd name="T21" fmla="*/ 587 h 681"/>
                <a:gd name="T22" fmla="*/ 514 w 534"/>
                <a:gd name="T23" fmla="*/ 633 h 681"/>
                <a:gd name="T24" fmla="*/ 510 w 534"/>
                <a:gd name="T25" fmla="*/ 652 h 681"/>
                <a:gd name="T26" fmla="*/ 497 w 534"/>
                <a:gd name="T27" fmla="*/ 659 h 681"/>
                <a:gd name="T28" fmla="*/ 440 w 534"/>
                <a:gd name="T29" fmla="*/ 669 h 681"/>
                <a:gd name="T30" fmla="*/ 333 w 534"/>
                <a:gd name="T31" fmla="*/ 679 h 681"/>
                <a:gd name="T32" fmla="*/ 275 w 534"/>
                <a:gd name="T33" fmla="*/ 681 h 681"/>
                <a:gd name="T34" fmla="*/ 198 w 534"/>
                <a:gd name="T35" fmla="*/ 673 h 681"/>
                <a:gd name="T36" fmla="*/ 127 w 534"/>
                <a:gd name="T37" fmla="*/ 648 h 681"/>
                <a:gd name="T38" fmla="*/ 96 w 534"/>
                <a:gd name="T39" fmla="*/ 629 h 681"/>
                <a:gd name="T40" fmla="*/ 67 w 534"/>
                <a:gd name="T41" fmla="*/ 602 h 681"/>
                <a:gd name="T42" fmla="*/ 43 w 534"/>
                <a:gd name="T43" fmla="*/ 570 h 681"/>
                <a:gd name="T44" fmla="*/ 23 w 534"/>
                <a:gd name="T45" fmla="*/ 531 h 681"/>
                <a:gd name="T46" fmla="*/ 10 w 534"/>
                <a:gd name="T47" fmla="*/ 485 h 681"/>
                <a:gd name="T48" fmla="*/ 3 w 534"/>
                <a:gd name="T49" fmla="*/ 431 h 681"/>
                <a:gd name="T50" fmla="*/ 0 w 534"/>
                <a:gd name="T51" fmla="*/ 282 h 681"/>
                <a:gd name="T52" fmla="*/ 5 w 534"/>
                <a:gd name="T53" fmla="*/ 222 h 681"/>
                <a:gd name="T54" fmla="*/ 28 w 534"/>
                <a:gd name="T55" fmla="*/ 141 h 681"/>
                <a:gd name="T56" fmla="*/ 54 w 534"/>
                <a:gd name="T57" fmla="*/ 97 h 681"/>
                <a:gd name="T58" fmla="*/ 78 w 534"/>
                <a:gd name="T59" fmla="*/ 68 h 681"/>
                <a:gd name="T60" fmla="*/ 108 w 534"/>
                <a:gd name="T61" fmla="*/ 44 h 681"/>
                <a:gd name="T62" fmla="*/ 142 w 534"/>
                <a:gd name="T63" fmla="*/ 25 h 681"/>
                <a:gd name="T64" fmla="*/ 179 w 534"/>
                <a:gd name="T65" fmla="*/ 12 h 681"/>
                <a:gd name="T66" fmla="*/ 237 w 534"/>
                <a:gd name="T67" fmla="*/ 1 h 681"/>
                <a:gd name="T68" fmla="*/ 301 w 534"/>
                <a:gd name="T69" fmla="*/ 1 h 681"/>
                <a:gd name="T70" fmla="*/ 358 w 534"/>
                <a:gd name="T71" fmla="*/ 12 h 681"/>
                <a:gd name="T72" fmla="*/ 396 w 534"/>
                <a:gd name="T73" fmla="*/ 25 h 681"/>
                <a:gd name="T74" fmla="*/ 431 w 534"/>
                <a:gd name="T75" fmla="*/ 45 h 681"/>
                <a:gd name="T76" fmla="*/ 459 w 534"/>
                <a:gd name="T77" fmla="*/ 68 h 681"/>
                <a:gd name="T78" fmla="*/ 483 w 534"/>
                <a:gd name="T79" fmla="*/ 97 h 681"/>
                <a:gd name="T80" fmla="*/ 509 w 534"/>
                <a:gd name="T81" fmla="*/ 141 h 681"/>
                <a:gd name="T82" fmla="*/ 530 w 534"/>
                <a:gd name="T83" fmla="*/ 222 h 681"/>
                <a:gd name="T84" fmla="*/ 534 w 534"/>
                <a:gd name="T85" fmla="*/ 348 h 681"/>
                <a:gd name="T86" fmla="*/ 533 w 534"/>
                <a:gd name="T87" fmla="*/ 359 h 681"/>
                <a:gd name="T88" fmla="*/ 525 w 534"/>
                <a:gd name="T89" fmla="*/ 371 h 681"/>
                <a:gd name="T90" fmla="*/ 511 w 534"/>
                <a:gd name="T91" fmla="*/ 374 h 681"/>
                <a:gd name="T92" fmla="*/ 427 w 534"/>
                <a:gd name="T93" fmla="*/ 282 h 681"/>
                <a:gd name="T94" fmla="*/ 421 w 534"/>
                <a:gd name="T95" fmla="*/ 215 h 681"/>
                <a:gd name="T96" fmla="*/ 404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49 w 534"/>
                <a:gd name="T105" fmla="*/ 94 h 681"/>
                <a:gd name="T106" fmla="*/ 200 w 534"/>
                <a:gd name="T107" fmla="*/ 105 h 681"/>
                <a:gd name="T108" fmla="*/ 160 w 534"/>
                <a:gd name="T109" fmla="*/ 129 h 681"/>
                <a:gd name="T110" fmla="*/ 131 w 534"/>
                <a:gd name="T111" fmla="*/ 165 h 681"/>
                <a:gd name="T112" fmla="*/ 113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1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8"/>
                  </a:lnTo>
                  <a:lnTo>
                    <a:pt x="109" y="441"/>
                  </a:lnTo>
                  <a:lnTo>
                    <a:pt x="113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50" y="544"/>
                  </a:lnTo>
                  <a:lnTo>
                    <a:pt x="160" y="554"/>
                  </a:lnTo>
                  <a:lnTo>
                    <a:pt x="173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8" y="583"/>
                  </a:lnTo>
                  <a:lnTo>
                    <a:pt x="236" y="585"/>
                  </a:lnTo>
                  <a:lnTo>
                    <a:pt x="254" y="587"/>
                  </a:lnTo>
                  <a:lnTo>
                    <a:pt x="275" y="589"/>
                  </a:lnTo>
                  <a:lnTo>
                    <a:pt x="275" y="589"/>
                  </a:lnTo>
                  <a:lnTo>
                    <a:pt x="330" y="587"/>
                  </a:lnTo>
                  <a:lnTo>
                    <a:pt x="387" y="585"/>
                  </a:lnTo>
                  <a:lnTo>
                    <a:pt x="442" y="581"/>
                  </a:lnTo>
                  <a:lnTo>
                    <a:pt x="489" y="575"/>
                  </a:lnTo>
                  <a:lnTo>
                    <a:pt x="489" y="575"/>
                  </a:lnTo>
                  <a:lnTo>
                    <a:pt x="496" y="575"/>
                  </a:lnTo>
                  <a:lnTo>
                    <a:pt x="496" y="575"/>
                  </a:lnTo>
                  <a:lnTo>
                    <a:pt x="503" y="576"/>
                  </a:lnTo>
                  <a:lnTo>
                    <a:pt x="509" y="578"/>
                  </a:lnTo>
                  <a:lnTo>
                    <a:pt x="511" y="582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3"/>
                  </a:lnTo>
                  <a:lnTo>
                    <a:pt x="514" y="633"/>
                  </a:lnTo>
                  <a:lnTo>
                    <a:pt x="514" y="644"/>
                  </a:lnTo>
                  <a:lnTo>
                    <a:pt x="512" y="647"/>
                  </a:lnTo>
                  <a:lnTo>
                    <a:pt x="510" y="652"/>
                  </a:lnTo>
                  <a:lnTo>
                    <a:pt x="506" y="654"/>
                  </a:lnTo>
                  <a:lnTo>
                    <a:pt x="503" y="657"/>
                  </a:lnTo>
                  <a:lnTo>
                    <a:pt x="497" y="659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40" y="669"/>
                  </a:lnTo>
                  <a:lnTo>
                    <a:pt x="387" y="676"/>
                  </a:lnTo>
                  <a:lnTo>
                    <a:pt x="361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5" y="681"/>
                  </a:lnTo>
                  <a:lnTo>
                    <a:pt x="275" y="681"/>
                  </a:lnTo>
                  <a:lnTo>
                    <a:pt x="248" y="680"/>
                  </a:lnTo>
                  <a:lnTo>
                    <a:pt x="223" y="678"/>
                  </a:lnTo>
                  <a:lnTo>
                    <a:pt x="198" y="673"/>
                  </a:lnTo>
                  <a:lnTo>
                    <a:pt x="174" y="668"/>
                  </a:lnTo>
                  <a:lnTo>
                    <a:pt x="150" y="660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6" y="636"/>
                  </a:lnTo>
                  <a:lnTo>
                    <a:pt x="96" y="629"/>
                  </a:lnTo>
                  <a:lnTo>
                    <a:pt x="85" y="621"/>
                  </a:lnTo>
                  <a:lnTo>
                    <a:pt x="76" y="612"/>
                  </a:lnTo>
                  <a:lnTo>
                    <a:pt x="67" y="602"/>
                  </a:lnTo>
                  <a:lnTo>
                    <a:pt x="59" y="592"/>
                  </a:lnTo>
                  <a:lnTo>
                    <a:pt x="51" y="582"/>
                  </a:lnTo>
                  <a:lnTo>
                    <a:pt x="43" y="570"/>
                  </a:lnTo>
                  <a:lnTo>
                    <a:pt x="36" y="558"/>
                  </a:lnTo>
                  <a:lnTo>
                    <a:pt x="30" y="545"/>
                  </a:lnTo>
                  <a:lnTo>
                    <a:pt x="23" y="531"/>
                  </a:lnTo>
                  <a:lnTo>
                    <a:pt x="19" y="517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6" y="468"/>
                  </a:lnTo>
                  <a:lnTo>
                    <a:pt x="4" y="451"/>
                  </a:lnTo>
                  <a:lnTo>
                    <a:pt x="3" y="431"/>
                  </a:lnTo>
                  <a:lnTo>
                    <a:pt x="2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2" y="251"/>
                  </a:lnTo>
                  <a:lnTo>
                    <a:pt x="5" y="222"/>
                  </a:lnTo>
                  <a:lnTo>
                    <a:pt x="11" y="193"/>
                  </a:lnTo>
                  <a:lnTo>
                    <a:pt x="19" y="165"/>
                  </a:lnTo>
                  <a:lnTo>
                    <a:pt x="28" y="141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4" y="97"/>
                  </a:lnTo>
                  <a:lnTo>
                    <a:pt x="61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60"/>
                  </a:lnTo>
                  <a:lnTo>
                    <a:pt x="98" y="52"/>
                  </a:lnTo>
                  <a:lnTo>
                    <a:pt x="108" y="44"/>
                  </a:lnTo>
                  <a:lnTo>
                    <a:pt x="119" y="37"/>
                  </a:lnTo>
                  <a:lnTo>
                    <a:pt x="130" y="31"/>
                  </a:lnTo>
                  <a:lnTo>
                    <a:pt x="142" y="25"/>
                  </a:lnTo>
                  <a:lnTo>
                    <a:pt x="154" y="20"/>
                  </a:lnTo>
                  <a:lnTo>
                    <a:pt x="167" y="15"/>
                  </a:lnTo>
                  <a:lnTo>
                    <a:pt x="179" y="12"/>
                  </a:lnTo>
                  <a:lnTo>
                    <a:pt x="193" y="8"/>
                  </a:lnTo>
                  <a:lnTo>
                    <a:pt x="208" y="6"/>
                  </a:lnTo>
                  <a:lnTo>
                    <a:pt x="237" y="1"/>
                  </a:lnTo>
                  <a:lnTo>
                    <a:pt x="269" y="0"/>
                  </a:lnTo>
                  <a:lnTo>
                    <a:pt x="269" y="0"/>
                  </a:lnTo>
                  <a:lnTo>
                    <a:pt x="301" y="1"/>
                  </a:lnTo>
                  <a:lnTo>
                    <a:pt x="331" y="6"/>
                  </a:lnTo>
                  <a:lnTo>
                    <a:pt x="345" y="8"/>
                  </a:lnTo>
                  <a:lnTo>
                    <a:pt x="358" y="12"/>
                  </a:lnTo>
                  <a:lnTo>
                    <a:pt x="372" y="16"/>
                  </a:lnTo>
                  <a:lnTo>
                    <a:pt x="385" y="21"/>
                  </a:lnTo>
                  <a:lnTo>
                    <a:pt x="396" y="25"/>
                  </a:lnTo>
                  <a:lnTo>
                    <a:pt x="409" y="31"/>
                  </a:lnTo>
                  <a:lnTo>
                    <a:pt x="419" y="38"/>
                  </a:lnTo>
                  <a:lnTo>
                    <a:pt x="431" y="45"/>
                  </a:lnTo>
                  <a:lnTo>
                    <a:pt x="440" y="52"/>
                  </a:lnTo>
                  <a:lnTo>
                    <a:pt x="450" y="60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7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9" y="141"/>
                  </a:lnTo>
                  <a:lnTo>
                    <a:pt x="518" y="166"/>
                  </a:lnTo>
                  <a:lnTo>
                    <a:pt x="525" y="193"/>
                  </a:lnTo>
                  <a:lnTo>
                    <a:pt x="530" y="222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8"/>
                  </a:lnTo>
                  <a:lnTo>
                    <a:pt x="534" y="348"/>
                  </a:lnTo>
                  <a:lnTo>
                    <a:pt x="534" y="353"/>
                  </a:lnTo>
                  <a:lnTo>
                    <a:pt x="533" y="359"/>
                  </a:lnTo>
                  <a:lnTo>
                    <a:pt x="530" y="364"/>
                  </a:lnTo>
                  <a:lnTo>
                    <a:pt x="528" y="367"/>
                  </a:lnTo>
                  <a:lnTo>
                    <a:pt x="525" y="371"/>
                  </a:lnTo>
                  <a:lnTo>
                    <a:pt x="521" y="373"/>
                  </a:lnTo>
                  <a:lnTo>
                    <a:pt x="517" y="374"/>
                  </a:lnTo>
                  <a:lnTo>
                    <a:pt x="511" y="374"/>
                  </a:lnTo>
                  <a:lnTo>
                    <a:pt x="511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6" y="258"/>
                  </a:lnTo>
                  <a:lnTo>
                    <a:pt x="425" y="235"/>
                  </a:lnTo>
                  <a:lnTo>
                    <a:pt x="421" y="215"/>
                  </a:lnTo>
                  <a:lnTo>
                    <a:pt x="417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7" y="149"/>
                  </a:lnTo>
                  <a:lnTo>
                    <a:pt x="387" y="137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3" y="109"/>
                  </a:lnTo>
                  <a:lnTo>
                    <a:pt x="338" y="103"/>
                  </a:lnTo>
                  <a:lnTo>
                    <a:pt x="323" y="99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9" y="93"/>
                  </a:lnTo>
                  <a:lnTo>
                    <a:pt x="269" y="93"/>
                  </a:lnTo>
                  <a:lnTo>
                    <a:pt x="249" y="94"/>
                  </a:lnTo>
                  <a:lnTo>
                    <a:pt x="232" y="97"/>
                  </a:lnTo>
                  <a:lnTo>
                    <a:pt x="215" y="100"/>
                  </a:lnTo>
                  <a:lnTo>
                    <a:pt x="200" y="105"/>
                  </a:lnTo>
                  <a:lnTo>
                    <a:pt x="185" y="111"/>
                  </a:lnTo>
                  <a:lnTo>
                    <a:pt x="171" y="118"/>
                  </a:lnTo>
                  <a:lnTo>
                    <a:pt x="160" y="129"/>
                  </a:lnTo>
                  <a:lnTo>
                    <a:pt x="148" y="139"/>
                  </a:lnTo>
                  <a:lnTo>
                    <a:pt x="139" y="152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9"/>
                  </a:lnTo>
                  <a:lnTo>
                    <a:pt x="113" y="217"/>
                  </a:lnTo>
                  <a:lnTo>
                    <a:pt x="109" y="238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4"/>
                  </a:lnTo>
                  <a:lnTo>
                    <a:pt x="427" y="294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7" name="Freeform 179"/>
            <p:cNvSpPr>
              <a:spLocks/>
            </p:cNvSpPr>
            <p:nvPr/>
          </p:nvSpPr>
          <p:spPr bwMode="auto">
            <a:xfrm>
              <a:off x="5451481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5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7 w 441"/>
                <a:gd name="T27" fmla="*/ 562 h 681"/>
                <a:gd name="T28" fmla="*/ 330 w 441"/>
                <a:gd name="T29" fmla="*/ 538 h 681"/>
                <a:gd name="T30" fmla="*/ 335 w 441"/>
                <a:gd name="T31" fmla="*/ 506 h 681"/>
                <a:gd name="T32" fmla="*/ 330 w 441"/>
                <a:gd name="T33" fmla="*/ 481 h 681"/>
                <a:gd name="T34" fmla="*/ 304 w 441"/>
                <a:gd name="T35" fmla="*/ 446 h 681"/>
                <a:gd name="T36" fmla="*/ 244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5 w 441"/>
                <a:gd name="T43" fmla="*/ 249 h 681"/>
                <a:gd name="T44" fmla="*/ 8 w 441"/>
                <a:gd name="T45" fmla="*/ 214 h 681"/>
                <a:gd name="T46" fmla="*/ 0 w 441"/>
                <a:gd name="T47" fmla="*/ 175 h 681"/>
                <a:gd name="T48" fmla="*/ 0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4 w 441"/>
                <a:gd name="T55" fmla="*/ 19 h 681"/>
                <a:gd name="T56" fmla="*/ 151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6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29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8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2 w 441"/>
                <a:gd name="T81" fmla="*/ 97 h 681"/>
                <a:gd name="T82" fmla="*/ 129 w 441"/>
                <a:gd name="T83" fmla="*/ 107 h 681"/>
                <a:gd name="T84" fmla="*/ 113 w 441"/>
                <a:gd name="T85" fmla="*/ 124 h 681"/>
                <a:gd name="T86" fmla="*/ 106 w 441"/>
                <a:gd name="T87" fmla="*/ 150 h 681"/>
                <a:gd name="T88" fmla="*/ 106 w 441"/>
                <a:gd name="T89" fmla="*/ 173 h 681"/>
                <a:gd name="T90" fmla="*/ 126 w 441"/>
                <a:gd name="T91" fmla="*/ 208 h 681"/>
                <a:gd name="T92" fmla="*/ 169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4 w 441"/>
                <a:gd name="T103" fmla="*/ 456 h 681"/>
                <a:gd name="T104" fmla="*/ 440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6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4" y="660"/>
                  </a:lnTo>
                  <a:lnTo>
                    <a:pt x="10" y="657"/>
                  </a:lnTo>
                  <a:lnTo>
                    <a:pt x="5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5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0" y="578"/>
                  </a:lnTo>
                  <a:lnTo>
                    <a:pt x="20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3" y="584"/>
                  </a:lnTo>
                  <a:lnTo>
                    <a:pt x="126" y="587"/>
                  </a:lnTo>
                  <a:lnTo>
                    <a:pt x="175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7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7" y="562"/>
                  </a:lnTo>
                  <a:lnTo>
                    <a:pt x="323" y="555"/>
                  </a:lnTo>
                  <a:lnTo>
                    <a:pt x="327" y="547"/>
                  </a:lnTo>
                  <a:lnTo>
                    <a:pt x="330" y="538"/>
                  </a:lnTo>
                  <a:lnTo>
                    <a:pt x="332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4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2" y="334"/>
                  </a:lnTo>
                  <a:lnTo>
                    <a:pt x="122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5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8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138"/>
                  </a:lnTo>
                  <a:lnTo>
                    <a:pt x="3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5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3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5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8" y="100"/>
                  </a:lnTo>
                  <a:lnTo>
                    <a:pt x="408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69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2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3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5" y="161"/>
                  </a:lnTo>
                  <a:lnTo>
                    <a:pt x="105" y="161"/>
                  </a:lnTo>
                  <a:lnTo>
                    <a:pt x="106" y="173"/>
                  </a:lnTo>
                  <a:lnTo>
                    <a:pt x="111" y="186"/>
                  </a:lnTo>
                  <a:lnTo>
                    <a:pt x="117" y="197"/>
                  </a:lnTo>
                  <a:lnTo>
                    <a:pt x="126" y="208"/>
                  </a:lnTo>
                  <a:lnTo>
                    <a:pt x="137" y="219"/>
                  </a:lnTo>
                  <a:lnTo>
                    <a:pt x="152" y="230"/>
                  </a:lnTo>
                  <a:lnTo>
                    <a:pt x="169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3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4" y="456"/>
                  </a:lnTo>
                  <a:lnTo>
                    <a:pt x="438" y="468"/>
                  </a:lnTo>
                  <a:lnTo>
                    <a:pt x="439" y="481"/>
                  </a:lnTo>
                  <a:lnTo>
                    <a:pt x="440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7" y="671"/>
                  </a:lnTo>
                  <a:lnTo>
                    <a:pt x="286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8" name="Freeform 180"/>
            <p:cNvSpPr>
              <a:spLocks/>
            </p:cNvSpPr>
            <p:nvPr/>
          </p:nvSpPr>
          <p:spPr bwMode="auto">
            <a:xfrm>
              <a:off x="5562508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7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9 w 441"/>
                <a:gd name="T27" fmla="*/ 562 h 681"/>
                <a:gd name="T28" fmla="*/ 331 w 441"/>
                <a:gd name="T29" fmla="*/ 538 h 681"/>
                <a:gd name="T30" fmla="*/ 336 w 441"/>
                <a:gd name="T31" fmla="*/ 506 h 681"/>
                <a:gd name="T32" fmla="*/ 331 w 441"/>
                <a:gd name="T33" fmla="*/ 481 h 681"/>
                <a:gd name="T34" fmla="*/ 304 w 441"/>
                <a:gd name="T35" fmla="*/ 446 h 681"/>
                <a:gd name="T36" fmla="*/ 245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6 w 441"/>
                <a:gd name="T43" fmla="*/ 249 h 681"/>
                <a:gd name="T44" fmla="*/ 9 w 441"/>
                <a:gd name="T45" fmla="*/ 214 h 681"/>
                <a:gd name="T46" fmla="*/ 0 w 441"/>
                <a:gd name="T47" fmla="*/ 175 h 681"/>
                <a:gd name="T48" fmla="*/ 1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5 w 441"/>
                <a:gd name="T55" fmla="*/ 19 h 681"/>
                <a:gd name="T56" fmla="*/ 152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7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30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9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3 w 441"/>
                <a:gd name="T81" fmla="*/ 97 h 681"/>
                <a:gd name="T82" fmla="*/ 129 w 441"/>
                <a:gd name="T83" fmla="*/ 107 h 681"/>
                <a:gd name="T84" fmla="*/ 114 w 441"/>
                <a:gd name="T85" fmla="*/ 124 h 681"/>
                <a:gd name="T86" fmla="*/ 106 w 441"/>
                <a:gd name="T87" fmla="*/ 150 h 681"/>
                <a:gd name="T88" fmla="*/ 108 w 441"/>
                <a:gd name="T89" fmla="*/ 173 h 681"/>
                <a:gd name="T90" fmla="*/ 127 w 441"/>
                <a:gd name="T91" fmla="*/ 208 h 681"/>
                <a:gd name="T92" fmla="*/ 170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5 w 441"/>
                <a:gd name="T103" fmla="*/ 456 h 681"/>
                <a:gd name="T104" fmla="*/ 441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7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4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9" y="562"/>
                  </a:lnTo>
                  <a:lnTo>
                    <a:pt x="323" y="555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1"/>
                  </a:lnTo>
                  <a:lnTo>
                    <a:pt x="324" y="469"/>
                  </a:lnTo>
                  <a:lnTo>
                    <a:pt x="316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5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4" y="259"/>
                  </a:lnTo>
                  <a:lnTo>
                    <a:pt x="26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4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3" y="33"/>
                  </a:lnTo>
                  <a:lnTo>
                    <a:pt x="78" y="25"/>
                  </a:lnTo>
                  <a:lnTo>
                    <a:pt x="95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2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30" y="40"/>
                  </a:lnTo>
                  <a:lnTo>
                    <a:pt x="430" y="80"/>
                  </a:lnTo>
                  <a:lnTo>
                    <a:pt x="430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6" y="93"/>
                  </a:lnTo>
                  <a:lnTo>
                    <a:pt x="424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1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8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7" y="208"/>
                  </a:lnTo>
                  <a:lnTo>
                    <a:pt x="139" y="219"/>
                  </a:lnTo>
                  <a:lnTo>
                    <a:pt x="152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0" y="481"/>
                  </a:lnTo>
                  <a:lnTo>
                    <a:pt x="441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8" y="671"/>
                  </a:lnTo>
                  <a:lnTo>
                    <a:pt x="287" y="676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9" name="Freeform 181"/>
            <p:cNvSpPr>
              <a:spLocks/>
            </p:cNvSpPr>
            <p:nvPr/>
          </p:nvSpPr>
          <p:spPr bwMode="auto">
            <a:xfrm>
              <a:off x="4737819" y="4470956"/>
              <a:ext cx="107465" cy="180494"/>
            </a:xfrm>
            <a:custGeom>
              <a:avLst/>
              <a:gdLst>
                <a:gd name="T0" fmla="*/ 186 w 544"/>
                <a:gd name="T1" fmla="*/ 912 h 914"/>
                <a:gd name="T2" fmla="*/ 45 w 544"/>
                <a:gd name="T3" fmla="*/ 897 h 914"/>
                <a:gd name="T4" fmla="*/ 25 w 544"/>
                <a:gd name="T5" fmla="*/ 887 h 914"/>
                <a:gd name="T6" fmla="*/ 22 w 544"/>
                <a:gd name="T7" fmla="*/ 827 h 914"/>
                <a:gd name="T8" fmla="*/ 29 w 544"/>
                <a:gd name="T9" fmla="*/ 812 h 914"/>
                <a:gd name="T10" fmla="*/ 43 w 544"/>
                <a:gd name="T11" fmla="*/ 807 h 914"/>
                <a:gd name="T12" fmla="*/ 146 w 544"/>
                <a:gd name="T13" fmla="*/ 813 h 914"/>
                <a:gd name="T14" fmla="*/ 272 w 544"/>
                <a:gd name="T15" fmla="*/ 814 h 914"/>
                <a:gd name="T16" fmla="*/ 353 w 544"/>
                <a:gd name="T17" fmla="*/ 798 h 914"/>
                <a:gd name="T18" fmla="*/ 402 w 544"/>
                <a:gd name="T19" fmla="*/ 765 h 914"/>
                <a:gd name="T20" fmla="*/ 425 w 544"/>
                <a:gd name="T21" fmla="*/ 717 h 914"/>
                <a:gd name="T22" fmla="*/ 429 w 544"/>
                <a:gd name="T23" fmla="*/ 672 h 914"/>
                <a:gd name="T24" fmla="*/ 423 w 544"/>
                <a:gd name="T25" fmla="*/ 631 h 914"/>
                <a:gd name="T26" fmla="*/ 398 w 544"/>
                <a:gd name="T27" fmla="*/ 594 h 914"/>
                <a:gd name="T28" fmla="*/ 323 w 544"/>
                <a:gd name="T29" fmla="*/ 534 h 914"/>
                <a:gd name="T30" fmla="*/ 129 w 544"/>
                <a:gd name="T31" fmla="*/ 414 h 914"/>
                <a:gd name="T32" fmla="*/ 66 w 544"/>
                <a:gd name="T33" fmla="*/ 364 h 914"/>
                <a:gd name="T34" fmla="*/ 25 w 544"/>
                <a:gd name="T35" fmla="*/ 310 h 914"/>
                <a:gd name="T36" fmla="*/ 4 w 544"/>
                <a:gd name="T37" fmla="*/ 248 h 914"/>
                <a:gd name="T38" fmla="*/ 2 w 544"/>
                <a:gd name="T39" fmla="*/ 187 h 914"/>
                <a:gd name="T40" fmla="*/ 20 w 544"/>
                <a:gd name="T41" fmla="*/ 118 h 914"/>
                <a:gd name="T42" fmla="*/ 44 w 544"/>
                <a:gd name="T43" fmla="*/ 81 h 914"/>
                <a:gd name="T44" fmla="*/ 96 w 544"/>
                <a:gd name="T45" fmla="*/ 39 h 914"/>
                <a:gd name="T46" fmla="*/ 194 w 544"/>
                <a:gd name="T47" fmla="*/ 7 h 914"/>
                <a:gd name="T48" fmla="*/ 290 w 544"/>
                <a:gd name="T49" fmla="*/ 0 h 914"/>
                <a:gd name="T50" fmla="*/ 499 w 544"/>
                <a:gd name="T51" fmla="*/ 14 h 914"/>
                <a:gd name="T52" fmla="*/ 517 w 544"/>
                <a:gd name="T53" fmla="*/ 24 h 914"/>
                <a:gd name="T54" fmla="*/ 520 w 544"/>
                <a:gd name="T55" fmla="*/ 87 h 914"/>
                <a:gd name="T56" fmla="*/ 517 w 544"/>
                <a:gd name="T57" fmla="*/ 99 h 914"/>
                <a:gd name="T58" fmla="*/ 504 w 544"/>
                <a:gd name="T59" fmla="*/ 106 h 914"/>
                <a:gd name="T60" fmla="*/ 497 w 544"/>
                <a:gd name="T61" fmla="*/ 106 h 914"/>
                <a:gd name="T62" fmla="*/ 290 w 544"/>
                <a:gd name="T63" fmla="*/ 99 h 914"/>
                <a:gd name="T64" fmla="*/ 226 w 544"/>
                <a:gd name="T65" fmla="*/ 102 h 914"/>
                <a:gd name="T66" fmla="*/ 166 w 544"/>
                <a:gd name="T67" fmla="*/ 117 h 914"/>
                <a:gd name="T68" fmla="*/ 128 w 544"/>
                <a:gd name="T69" fmla="*/ 148 h 914"/>
                <a:gd name="T70" fmla="*/ 113 w 544"/>
                <a:gd name="T71" fmla="*/ 197 h 914"/>
                <a:gd name="T72" fmla="*/ 114 w 544"/>
                <a:gd name="T73" fmla="*/ 234 h 914"/>
                <a:gd name="T74" fmla="*/ 129 w 544"/>
                <a:gd name="T75" fmla="*/ 270 h 914"/>
                <a:gd name="T76" fmla="*/ 161 w 544"/>
                <a:gd name="T77" fmla="*/ 304 h 914"/>
                <a:gd name="T78" fmla="*/ 355 w 544"/>
                <a:gd name="T79" fmla="*/ 426 h 914"/>
                <a:gd name="T80" fmla="*/ 424 w 544"/>
                <a:gd name="T81" fmla="*/ 471 h 914"/>
                <a:gd name="T82" fmla="*/ 490 w 544"/>
                <a:gd name="T83" fmla="*/ 530 h 914"/>
                <a:gd name="T84" fmla="*/ 528 w 544"/>
                <a:gd name="T85" fmla="*/ 588 h 914"/>
                <a:gd name="T86" fmla="*/ 543 w 544"/>
                <a:gd name="T87" fmla="*/ 655 h 914"/>
                <a:gd name="T88" fmla="*/ 541 w 544"/>
                <a:gd name="T89" fmla="*/ 716 h 914"/>
                <a:gd name="T90" fmla="*/ 512 w 544"/>
                <a:gd name="T91" fmla="*/ 799 h 914"/>
                <a:gd name="T92" fmla="*/ 475 w 544"/>
                <a:gd name="T93" fmla="*/ 844 h 914"/>
                <a:gd name="T94" fmla="*/ 433 w 544"/>
                <a:gd name="T95" fmla="*/ 874 h 914"/>
                <a:gd name="T96" fmla="*/ 378 w 544"/>
                <a:gd name="T97" fmla="*/ 897 h 914"/>
                <a:gd name="T98" fmla="*/ 308 w 544"/>
                <a:gd name="T99" fmla="*/ 911 h 914"/>
                <a:gd name="T100" fmla="*/ 246 w 544"/>
                <a:gd name="T101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44" h="914">
                  <a:moveTo>
                    <a:pt x="246" y="914"/>
                  </a:moveTo>
                  <a:lnTo>
                    <a:pt x="246" y="914"/>
                  </a:lnTo>
                  <a:lnTo>
                    <a:pt x="215" y="913"/>
                  </a:lnTo>
                  <a:lnTo>
                    <a:pt x="186" y="912"/>
                  </a:lnTo>
                  <a:lnTo>
                    <a:pt x="134" y="908"/>
                  </a:lnTo>
                  <a:lnTo>
                    <a:pt x="88" y="903"/>
                  </a:lnTo>
                  <a:lnTo>
                    <a:pt x="45" y="897"/>
                  </a:lnTo>
                  <a:lnTo>
                    <a:pt x="45" y="897"/>
                  </a:lnTo>
                  <a:lnTo>
                    <a:pt x="34" y="894"/>
                  </a:lnTo>
                  <a:lnTo>
                    <a:pt x="29" y="891"/>
                  </a:lnTo>
                  <a:lnTo>
                    <a:pt x="27" y="889"/>
                  </a:lnTo>
                  <a:lnTo>
                    <a:pt x="25" y="887"/>
                  </a:lnTo>
                  <a:lnTo>
                    <a:pt x="23" y="883"/>
                  </a:lnTo>
                  <a:lnTo>
                    <a:pt x="22" y="875"/>
                  </a:lnTo>
                  <a:lnTo>
                    <a:pt x="22" y="827"/>
                  </a:lnTo>
                  <a:lnTo>
                    <a:pt x="22" y="827"/>
                  </a:lnTo>
                  <a:lnTo>
                    <a:pt x="23" y="822"/>
                  </a:lnTo>
                  <a:lnTo>
                    <a:pt x="25" y="818"/>
                  </a:lnTo>
                  <a:lnTo>
                    <a:pt x="26" y="814"/>
                  </a:lnTo>
                  <a:lnTo>
                    <a:pt x="29" y="812"/>
                  </a:lnTo>
                  <a:lnTo>
                    <a:pt x="31" y="810"/>
                  </a:lnTo>
                  <a:lnTo>
                    <a:pt x="35" y="809"/>
                  </a:lnTo>
                  <a:lnTo>
                    <a:pt x="43" y="807"/>
                  </a:lnTo>
                  <a:lnTo>
                    <a:pt x="43" y="807"/>
                  </a:lnTo>
                  <a:lnTo>
                    <a:pt x="46" y="807"/>
                  </a:lnTo>
                  <a:lnTo>
                    <a:pt x="46" y="807"/>
                  </a:lnTo>
                  <a:lnTo>
                    <a:pt x="93" y="811"/>
                  </a:lnTo>
                  <a:lnTo>
                    <a:pt x="146" y="813"/>
                  </a:lnTo>
                  <a:lnTo>
                    <a:pt x="199" y="814"/>
                  </a:lnTo>
                  <a:lnTo>
                    <a:pt x="246" y="814"/>
                  </a:lnTo>
                  <a:lnTo>
                    <a:pt x="246" y="814"/>
                  </a:lnTo>
                  <a:lnTo>
                    <a:pt x="272" y="814"/>
                  </a:lnTo>
                  <a:lnTo>
                    <a:pt x="295" y="812"/>
                  </a:lnTo>
                  <a:lnTo>
                    <a:pt x="317" y="809"/>
                  </a:lnTo>
                  <a:lnTo>
                    <a:pt x="335" y="804"/>
                  </a:lnTo>
                  <a:lnTo>
                    <a:pt x="353" y="798"/>
                  </a:lnTo>
                  <a:lnTo>
                    <a:pt x="368" y="791"/>
                  </a:lnTo>
                  <a:lnTo>
                    <a:pt x="381" y="783"/>
                  </a:lnTo>
                  <a:lnTo>
                    <a:pt x="392" y="775"/>
                  </a:lnTo>
                  <a:lnTo>
                    <a:pt x="402" y="765"/>
                  </a:lnTo>
                  <a:lnTo>
                    <a:pt x="410" y="755"/>
                  </a:lnTo>
                  <a:lnTo>
                    <a:pt x="416" y="742"/>
                  </a:lnTo>
                  <a:lnTo>
                    <a:pt x="421" y="729"/>
                  </a:lnTo>
                  <a:lnTo>
                    <a:pt x="425" y="717"/>
                  </a:lnTo>
                  <a:lnTo>
                    <a:pt x="427" y="703"/>
                  </a:lnTo>
                  <a:lnTo>
                    <a:pt x="429" y="688"/>
                  </a:lnTo>
                  <a:lnTo>
                    <a:pt x="429" y="672"/>
                  </a:lnTo>
                  <a:lnTo>
                    <a:pt x="429" y="672"/>
                  </a:lnTo>
                  <a:lnTo>
                    <a:pt x="429" y="661"/>
                  </a:lnTo>
                  <a:lnTo>
                    <a:pt x="428" y="650"/>
                  </a:lnTo>
                  <a:lnTo>
                    <a:pt x="426" y="641"/>
                  </a:lnTo>
                  <a:lnTo>
                    <a:pt x="423" y="631"/>
                  </a:lnTo>
                  <a:lnTo>
                    <a:pt x="418" y="622"/>
                  </a:lnTo>
                  <a:lnTo>
                    <a:pt x="412" y="612"/>
                  </a:lnTo>
                  <a:lnTo>
                    <a:pt x="407" y="603"/>
                  </a:lnTo>
                  <a:lnTo>
                    <a:pt x="398" y="594"/>
                  </a:lnTo>
                  <a:lnTo>
                    <a:pt x="389" y="585"/>
                  </a:lnTo>
                  <a:lnTo>
                    <a:pt x="379" y="576"/>
                  </a:lnTo>
                  <a:lnTo>
                    <a:pt x="354" y="555"/>
                  </a:lnTo>
                  <a:lnTo>
                    <a:pt x="323" y="534"/>
                  </a:lnTo>
                  <a:lnTo>
                    <a:pt x="285" y="510"/>
                  </a:lnTo>
                  <a:lnTo>
                    <a:pt x="168" y="439"/>
                  </a:lnTo>
                  <a:lnTo>
                    <a:pt x="168" y="439"/>
                  </a:lnTo>
                  <a:lnTo>
                    <a:pt x="129" y="414"/>
                  </a:lnTo>
                  <a:lnTo>
                    <a:pt x="111" y="401"/>
                  </a:lnTo>
                  <a:lnTo>
                    <a:pt x="95" y="389"/>
                  </a:lnTo>
                  <a:lnTo>
                    <a:pt x="80" y="376"/>
                  </a:lnTo>
                  <a:lnTo>
                    <a:pt x="66" y="364"/>
                  </a:lnTo>
                  <a:lnTo>
                    <a:pt x="53" y="351"/>
                  </a:lnTo>
                  <a:lnTo>
                    <a:pt x="43" y="337"/>
                  </a:lnTo>
                  <a:lnTo>
                    <a:pt x="33" y="323"/>
                  </a:lnTo>
                  <a:lnTo>
                    <a:pt x="25" y="310"/>
                  </a:lnTo>
                  <a:lnTo>
                    <a:pt x="18" y="295"/>
                  </a:lnTo>
                  <a:lnTo>
                    <a:pt x="11" y="280"/>
                  </a:lnTo>
                  <a:lnTo>
                    <a:pt x="6" y="264"/>
                  </a:lnTo>
                  <a:lnTo>
                    <a:pt x="4" y="248"/>
                  </a:lnTo>
                  <a:lnTo>
                    <a:pt x="2" y="232"/>
                  </a:lnTo>
                  <a:lnTo>
                    <a:pt x="0" y="213"/>
                  </a:lnTo>
                  <a:lnTo>
                    <a:pt x="0" y="213"/>
                  </a:lnTo>
                  <a:lnTo>
                    <a:pt x="2" y="187"/>
                  </a:lnTo>
                  <a:lnTo>
                    <a:pt x="6" y="162"/>
                  </a:lnTo>
                  <a:lnTo>
                    <a:pt x="12" y="140"/>
                  </a:lnTo>
                  <a:lnTo>
                    <a:pt x="15" y="128"/>
                  </a:lnTo>
                  <a:lnTo>
                    <a:pt x="20" y="118"/>
                  </a:lnTo>
                  <a:lnTo>
                    <a:pt x="26" y="109"/>
                  </a:lnTo>
                  <a:lnTo>
                    <a:pt x="30" y="99"/>
                  </a:lnTo>
                  <a:lnTo>
                    <a:pt x="37" y="91"/>
                  </a:lnTo>
                  <a:lnTo>
                    <a:pt x="44" y="81"/>
                  </a:lnTo>
                  <a:lnTo>
                    <a:pt x="51" y="73"/>
                  </a:lnTo>
                  <a:lnTo>
                    <a:pt x="59" y="65"/>
                  </a:lnTo>
                  <a:lnTo>
                    <a:pt x="76" y="52"/>
                  </a:lnTo>
                  <a:lnTo>
                    <a:pt x="96" y="39"/>
                  </a:lnTo>
                  <a:lnTo>
                    <a:pt x="117" y="29"/>
                  </a:lnTo>
                  <a:lnTo>
                    <a:pt x="142" y="19"/>
                  </a:lnTo>
                  <a:lnTo>
                    <a:pt x="167" y="13"/>
                  </a:lnTo>
                  <a:lnTo>
                    <a:pt x="194" y="7"/>
                  </a:lnTo>
                  <a:lnTo>
                    <a:pt x="224" y="2"/>
                  </a:lnTo>
                  <a:lnTo>
                    <a:pt x="256" y="0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346" y="1"/>
                  </a:lnTo>
                  <a:lnTo>
                    <a:pt x="404" y="5"/>
                  </a:lnTo>
                  <a:lnTo>
                    <a:pt x="457" y="9"/>
                  </a:lnTo>
                  <a:lnTo>
                    <a:pt x="499" y="14"/>
                  </a:lnTo>
                  <a:lnTo>
                    <a:pt x="499" y="14"/>
                  </a:lnTo>
                  <a:lnTo>
                    <a:pt x="507" y="17"/>
                  </a:lnTo>
                  <a:lnTo>
                    <a:pt x="514" y="21"/>
                  </a:lnTo>
                  <a:lnTo>
                    <a:pt x="517" y="24"/>
                  </a:lnTo>
                  <a:lnTo>
                    <a:pt x="519" y="26"/>
                  </a:lnTo>
                  <a:lnTo>
                    <a:pt x="520" y="31"/>
                  </a:lnTo>
                  <a:lnTo>
                    <a:pt x="520" y="34"/>
                  </a:lnTo>
                  <a:lnTo>
                    <a:pt x="520" y="87"/>
                  </a:lnTo>
                  <a:lnTo>
                    <a:pt x="520" y="87"/>
                  </a:lnTo>
                  <a:lnTo>
                    <a:pt x="520" y="91"/>
                  </a:lnTo>
                  <a:lnTo>
                    <a:pt x="519" y="95"/>
                  </a:lnTo>
                  <a:lnTo>
                    <a:pt x="517" y="99"/>
                  </a:lnTo>
                  <a:lnTo>
                    <a:pt x="514" y="101"/>
                  </a:lnTo>
                  <a:lnTo>
                    <a:pt x="511" y="103"/>
                  </a:lnTo>
                  <a:lnTo>
                    <a:pt x="507" y="104"/>
                  </a:lnTo>
                  <a:lnTo>
                    <a:pt x="504" y="106"/>
                  </a:lnTo>
                  <a:lnTo>
                    <a:pt x="499" y="106"/>
                  </a:lnTo>
                  <a:lnTo>
                    <a:pt x="499" y="106"/>
                  </a:lnTo>
                  <a:lnTo>
                    <a:pt x="497" y="106"/>
                  </a:lnTo>
                  <a:lnTo>
                    <a:pt x="497" y="106"/>
                  </a:lnTo>
                  <a:lnTo>
                    <a:pt x="452" y="103"/>
                  </a:lnTo>
                  <a:lnTo>
                    <a:pt x="400" y="101"/>
                  </a:lnTo>
                  <a:lnTo>
                    <a:pt x="343" y="100"/>
                  </a:lnTo>
                  <a:lnTo>
                    <a:pt x="290" y="99"/>
                  </a:lnTo>
                  <a:lnTo>
                    <a:pt x="290" y="99"/>
                  </a:lnTo>
                  <a:lnTo>
                    <a:pt x="267" y="99"/>
                  </a:lnTo>
                  <a:lnTo>
                    <a:pt x="246" y="100"/>
                  </a:lnTo>
                  <a:lnTo>
                    <a:pt x="226" y="102"/>
                  </a:lnTo>
                  <a:lnTo>
                    <a:pt x="209" y="104"/>
                  </a:lnTo>
                  <a:lnTo>
                    <a:pt x="193" y="108"/>
                  </a:lnTo>
                  <a:lnTo>
                    <a:pt x="178" y="111"/>
                  </a:lnTo>
                  <a:lnTo>
                    <a:pt x="166" y="117"/>
                  </a:lnTo>
                  <a:lnTo>
                    <a:pt x="154" y="123"/>
                  </a:lnTo>
                  <a:lnTo>
                    <a:pt x="144" y="130"/>
                  </a:lnTo>
                  <a:lnTo>
                    <a:pt x="136" y="139"/>
                  </a:lnTo>
                  <a:lnTo>
                    <a:pt x="128" y="148"/>
                  </a:lnTo>
                  <a:lnTo>
                    <a:pt x="122" y="158"/>
                  </a:lnTo>
                  <a:lnTo>
                    <a:pt x="117" y="170"/>
                  </a:lnTo>
                  <a:lnTo>
                    <a:pt x="114" y="184"/>
                  </a:lnTo>
                  <a:lnTo>
                    <a:pt x="113" y="197"/>
                  </a:lnTo>
                  <a:lnTo>
                    <a:pt x="112" y="213"/>
                  </a:lnTo>
                  <a:lnTo>
                    <a:pt x="112" y="213"/>
                  </a:lnTo>
                  <a:lnTo>
                    <a:pt x="113" y="224"/>
                  </a:lnTo>
                  <a:lnTo>
                    <a:pt x="114" y="234"/>
                  </a:lnTo>
                  <a:lnTo>
                    <a:pt x="116" y="243"/>
                  </a:lnTo>
                  <a:lnTo>
                    <a:pt x="120" y="252"/>
                  </a:lnTo>
                  <a:lnTo>
                    <a:pt x="124" y="262"/>
                  </a:lnTo>
                  <a:lnTo>
                    <a:pt x="129" y="270"/>
                  </a:lnTo>
                  <a:lnTo>
                    <a:pt x="136" y="279"/>
                  </a:lnTo>
                  <a:lnTo>
                    <a:pt x="144" y="287"/>
                  </a:lnTo>
                  <a:lnTo>
                    <a:pt x="152" y="295"/>
                  </a:lnTo>
                  <a:lnTo>
                    <a:pt x="161" y="304"/>
                  </a:lnTo>
                  <a:lnTo>
                    <a:pt x="184" y="321"/>
                  </a:lnTo>
                  <a:lnTo>
                    <a:pt x="212" y="340"/>
                  </a:lnTo>
                  <a:lnTo>
                    <a:pt x="244" y="359"/>
                  </a:lnTo>
                  <a:lnTo>
                    <a:pt x="355" y="426"/>
                  </a:lnTo>
                  <a:lnTo>
                    <a:pt x="355" y="426"/>
                  </a:lnTo>
                  <a:lnTo>
                    <a:pt x="380" y="442"/>
                  </a:lnTo>
                  <a:lnTo>
                    <a:pt x="403" y="457"/>
                  </a:lnTo>
                  <a:lnTo>
                    <a:pt x="424" y="471"/>
                  </a:lnTo>
                  <a:lnTo>
                    <a:pt x="443" y="486"/>
                  </a:lnTo>
                  <a:lnTo>
                    <a:pt x="460" y="500"/>
                  </a:lnTo>
                  <a:lnTo>
                    <a:pt x="476" y="515"/>
                  </a:lnTo>
                  <a:lnTo>
                    <a:pt x="490" y="530"/>
                  </a:lnTo>
                  <a:lnTo>
                    <a:pt x="502" y="544"/>
                  </a:lnTo>
                  <a:lnTo>
                    <a:pt x="512" y="559"/>
                  </a:lnTo>
                  <a:lnTo>
                    <a:pt x="521" y="573"/>
                  </a:lnTo>
                  <a:lnTo>
                    <a:pt x="528" y="588"/>
                  </a:lnTo>
                  <a:lnTo>
                    <a:pt x="534" y="604"/>
                  </a:lnTo>
                  <a:lnTo>
                    <a:pt x="538" y="621"/>
                  </a:lnTo>
                  <a:lnTo>
                    <a:pt x="542" y="638"/>
                  </a:lnTo>
                  <a:lnTo>
                    <a:pt x="543" y="655"/>
                  </a:lnTo>
                  <a:lnTo>
                    <a:pt x="544" y="672"/>
                  </a:lnTo>
                  <a:lnTo>
                    <a:pt x="544" y="672"/>
                  </a:lnTo>
                  <a:lnTo>
                    <a:pt x="543" y="694"/>
                  </a:lnTo>
                  <a:lnTo>
                    <a:pt x="541" y="716"/>
                  </a:lnTo>
                  <a:lnTo>
                    <a:pt x="537" y="738"/>
                  </a:lnTo>
                  <a:lnTo>
                    <a:pt x="532" y="759"/>
                  </a:lnTo>
                  <a:lnTo>
                    <a:pt x="522" y="780"/>
                  </a:lnTo>
                  <a:lnTo>
                    <a:pt x="512" y="799"/>
                  </a:lnTo>
                  <a:lnTo>
                    <a:pt x="499" y="819"/>
                  </a:lnTo>
                  <a:lnTo>
                    <a:pt x="493" y="827"/>
                  </a:lnTo>
                  <a:lnTo>
                    <a:pt x="485" y="836"/>
                  </a:lnTo>
                  <a:lnTo>
                    <a:pt x="475" y="844"/>
                  </a:lnTo>
                  <a:lnTo>
                    <a:pt x="466" y="853"/>
                  </a:lnTo>
                  <a:lnTo>
                    <a:pt x="456" y="860"/>
                  </a:lnTo>
                  <a:lnTo>
                    <a:pt x="444" y="868"/>
                  </a:lnTo>
                  <a:lnTo>
                    <a:pt x="433" y="874"/>
                  </a:lnTo>
                  <a:lnTo>
                    <a:pt x="420" y="881"/>
                  </a:lnTo>
                  <a:lnTo>
                    <a:pt x="408" y="887"/>
                  </a:lnTo>
                  <a:lnTo>
                    <a:pt x="393" y="892"/>
                  </a:lnTo>
                  <a:lnTo>
                    <a:pt x="378" y="897"/>
                  </a:lnTo>
                  <a:lnTo>
                    <a:pt x="362" y="902"/>
                  </a:lnTo>
                  <a:lnTo>
                    <a:pt x="345" y="905"/>
                  </a:lnTo>
                  <a:lnTo>
                    <a:pt x="327" y="908"/>
                  </a:lnTo>
                  <a:lnTo>
                    <a:pt x="308" y="911"/>
                  </a:lnTo>
                  <a:lnTo>
                    <a:pt x="288" y="912"/>
                  </a:lnTo>
                  <a:lnTo>
                    <a:pt x="268" y="913"/>
                  </a:lnTo>
                  <a:lnTo>
                    <a:pt x="246" y="914"/>
                  </a:lnTo>
                  <a:lnTo>
                    <a:pt x="246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0" name="Freeform 182"/>
            <p:cNvSpPr>
              <a:spLocks/>
            </p:cNvSpPr>
            <p:nvPr/>
          </p:nvSpPr>
          <p:spPr bwMode="auto">
            <a:xfrm>
              <a:off x="4854190" y="4488174"/>
              <a:ext cx="79560" cy="163275"/>
            </a:xfrm>
            <a:custGeom>
              <a:avLst/>
              <a:gdLst>
                <a:gd name="T0" fmla="*/ 382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4 h 825"/>
                <a:gd name="T8" fmla="*/ 248 w 404"/>
                <a:gd name="T9" fmla="*/ 821 h 825"/>
                <a:gd name="T10" fmla="*/ 217 w 404"/>
                <a:gd name="T11" fmla="*/ 814 h 825"/>
                <a:gd name="T12" fmla="*/ 191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5 w 404"/>
                <a:gd name="T19" fmla="*/ 727 h 825"/>
                <a:gd name="T20" fmla="*/ 140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5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1 w 404"/>
                <a:gd name="T61" fmla="*/ 6 h 825"/>
                <a:gd name="T62" fmla="*/ 244 w 404"/>
                <a:gd name="T63" fmla="*/ 12 h 825"/>
                <a:gd name="T64" fmla="*/ 245 w 404"/>
                <a:gd name="T65" fmla="*/ 20 h 825"/>
                <a:gd name="T66" fmla="*/ 376 w 404"/>
                <a:gd name="T67" fmla="*/ 152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5 w 404"/>
                <a:gd name="T87" fmla="*/ 241 h 825"/>
                <a:gd name="T88" fmla="*/ 245 w 404"/>
                <a:gd name="T89" fmla="*/ 662 h 825"/>
                <a:gd name="T90" fmla="*/ 249 w 404"/>
                <a:gd name="T91" fmla="*/ 702 h 825"/>
                <a:gd name="T92" fmla="*/ 253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1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4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2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8"/>
                  </a:moveTo>
                  <a:lnTo>
                    <a:pt x="382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4"/>
                  </a:lnTo>
                  <a:lnTo>
                    <a:pt x="265" y="823"/>
                  </a:lnTo>
                  <a:lnTo>
                    <a:pt x="248" y="821"/>
                  </a:lnTo>
                  <a:lnTo>
                    <a:pt x="231" y="818"/>
                  </a:lnTo>
                  <a:lnTo>
                    <a:pt x="217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0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4" y="226"/>
                  </a:lnTo>
                  <a:lnTo>
                    <a:pt x="9" y="224"/>
                  </a:lnTo>
                  <a:lnTo>
                    <a:pt x="5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5" y="158"/>
                  </a:lnTo>
                  <a:lnTo>
                    <a:pt x="9" y="155"/>
                  </a:lnTo>
                  <a:lnTo>
                    <a:pt x="14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7" y="4"/>
                  </a:lnTo>
                  <a:lnTo>
                    <a:pt x="241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5" y="20"/>
                  </a:lnTo>
                  <a:lnTo>
                    <a:pt x="245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7" y="163"/>
                  </a:lnTo>
                  <a:lnTo>
                    <a:pt x="398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8" y="226"/>
                  </a:lnTo>
                  <a:lnTo>
                    <a:pt x="397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1" y="241"/>
                  </a:lnTo>
                  <a:lnTo>
                    <a:pt x="376" y="241"/>
                  </a:lnTo>
                  <a:lnTo>
                    <a:pt x="245" y="241"/>
                  </a:lnTo>
                  <a:lnTo>
                    <a:pt x="245" y="662"/>
                  </a:lnTo>
                  <a:lnTo>
                    <a:pt x="245" y="662"/>
                  </a:lnTo>
                  <a:lnTo>
                    <a:pt x="246" y="685"/>
                  </a:lnTo>
                  <a:lnTo>
                    <a:pt x="249" y="702"/>
                  </a:lnTo>
                  <a:lnTo>
                    <a:pt x="251" y="709"/>
                  </a:lnTo>
                  <a:lnTo>
                    <a:pt x="253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8"/>
                  </a:lnTo>
                  <a:lnTo>
                    <a:pt x="311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4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5" y="814"/>
                  </a:lnTo>
                  <a:lnTo>
                    <a:pt x="392" y="816"/>
                  </a:lnTo>
                  <a:lnTo>
                    <a:pt x="382" y="818"/>
                  </a:lnTo>
                  <a:lnTo>
                    <a:pt x="382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1" name="Freeform 183"/>
            <p:cNvSpPr>
              <a:spLocks/>
            </p:cNvSpPr>
            <p:nvPr/>
          </p:nvSpPr>
          <p:spPr bwMode="auto">
            <a:xfrm>
              <a:off x="4956311" y="4516673"/>
              <a:ext cx="58779" cy="132995"/>
            </a:xfrm>
            <a:custGeom>
              <a:avLst/>
              <a:gdLst>
                <a:gd name="T0" fmla="*/ 273 w 298"/>
                <a:gd name="T1" fmla="*/ 92 h 672"/>
                <a:gd name="T2" fmla="*/ 232 w 298"/>
                <a:gd name="T3" fmla="*/ 94 h 672"/>
                <a:gd name="T4" fmla="*/ 191 w 298"/>
                <a:gd name="T5" fmla="*/ 103 h 672"/>
                <a:gd name="T6" fmla="*/ 150 w 298"/>
                <a:gd name="T7" fmla="*/ 119 h 672"/>
                <a:gd name="T8" fmla="*/ 107 w 298"/>
                <a:gd name="T9" fmla="*/ 142 h 672"/>
                <a:gd name="T10" fmla="*/ 107 w 298"/>
                <a:gd name="T11" fmla="*/ 648 h 672"/>
                <a:gd name="T12" fmla="*/ 104 w 298"/>
                <a:gd name="T13" fmla="*/ 657 h 672"/>
                <a:gd name="T14" fmla="*/ 100 w 298"/>
                <a:gd name="T15" fmla="*/ 665 h 672"/>
                <a:gd name="T16" fmla="*/ 92 w 298"/>
                <a:gd name="T17" fmla="*/ 670 h 672"/>
                <a:gd name="T18" fmla="*/ 83 w 298"/>
                <a:gd name="T19" fmla="*/ 672 h 672"/>
                <a:gd name="T20" fmla="*/ 23 w 298"/>
                <a:gd name="T21" fmla="*/ 672 h 672"/>
                <a:gd name="T22" fmla="*/ 15 w 298"/>
                <a:gd name="T23" fmla="*/ 670 h 672"/>
                <a:gd name="T24" fmla="*/ 7 w 298"/>
                <a:gd name="T25" fmla="*/ 665 h 672"/>
                <a:gd name="T26" fmla="*/ 2 w 298"/>
                <a:gd name="T27" fmla="*/ 657 h 672"/>
                <a:gd name="T28" fmla="*/ 0 w 298"/>
                <a:gd name="T29" fmla="*/ 648 h 672"/>
                <a:gd name="T30" fmla="*/ 0 w 298"/>
                <a:gd name="T31" fmla="*/ 32 h 672"/>
                <a:gd name="T32" fmla="*/ 2 w 298"/>
                <a:gd name="T33" fmla="*/ 23 h 672"/>
                <a:gd name="T34" fmla="*/ 7 w 298"/>
                <a:gd name="T35" fmla="*/ 15 h 672"/>
                <a:gd name="T36" fmla="*/ 14 w 298"/>
                <a:gd name="T37" fmla="*/ 10 h 672"/>
                <a:gd name="T38" fmla="*/ 23 w 298"/>
                <a:gd name="T39" fmla="*/ 8 h 672"/>
                <a:gd name="T40" fmla="*/ 80 w 298"/>
                <a:gd name="T41" fmla="*/ 8 h 672"/>
                <a:gd name="T42" fmla="*/ 89 w 298"/>
                <a:gd name="T43" fmla="*/ 10 h 672"/>
                <a:gd name="T44" fmla="*/ 96 w 298"/>
                <a:gd name="T45" fmla="*/ 15 h 672"/>
                <a:gd name="T46" fmla="*/ 101 w 298"/>
                <a:gd name="T47" fmla="*/ 23 h 672"/>
                <a:gd name="T48" fmla="*/ 103 w 298"/>
                <a:gd name="T49" fmla="*/ 32 h 672"/>
                <a:gd name="T50" fmla="*/ 103 w 298"/>
                <a:gd name="T51" fmla="*/ 57 h 672"/>
                <a:gd name="T52" fmla="*/ 147 w 298"/>
                <a:gd name="T53" fmla="*/ 31 h 672"/>
                <a:gd name="T54" fmla="*/ 190 w 298"/>
                <a:gd name="T55" fmla="*/ 12 h 672"/>
                <a:gd name="T56" fmla="*/ 232 w 298"/>
                <a:gd name="T57" fmla="*/ 3 h 672"/>
                <a:gd name="T58" fmla="*/ 273 w 298"/>
                <a:gd name="T59" fmla="*/ 0 h 672"/>
                <a:gd name="T60" fmla="*/ 279 w 298"/>
                <a:gd name="T61" fmla="*/ 0 h 672"/>
                <a:gd name="T62" fmla="*/ 288 w 298"/>
                <a:gd name="T63" fmla="*/ 3 h 672"/>
                <a:gd name="T64" fmla="*/ 295 w 298"/>
                <a:gd name="T65" fmla="*/ 8 h 672"/>
                <a:gd name="T66" fmla="*/ 298 w 298"/>
                <a:gd name="T67" fmla="*/ 16 h 672"/>
                <a:gd name="T68" fmla="*/ 298 w 298"/>
                <a:gd name="T69" fmla="*/ 71 h 672"/>
                <a:gd name="T70" fmla="*/ 298 w 298"/>
                <a:gd name="T71" fmla="*/ 76 h 672"/>
                <a:gd name="T72" fmla="*/ 295 w 298"/>
                <a:gd name="T73" fmla="*/ 84 h 672"/>
                <a:gd name="T74" fmla="*/ 288 w 298"/>
                <a:gd name="T75" fmla="*/ 88 h 672"/>
                <a:gd name="T76" fmla="*/ 279 w 298"/>
                <a:gd name="T77" fmla="*/ 92 h 672"/>
                <a:gd name="T78" fmla="*/ 273 w 298"/>
                <a:gd name="T79" fmla="*/ 9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2">
                  <a:moveTo>
                    <a:pt x="273" y="92"/>
                  </a:moveTo>
                  <a:lnTo>
                    <a:pt x="273" y="92"/>
                  </a:lnTo>
                  <a:lnTo>
                    <a:pt x="252" y="92"/>
                  </a:lnTo>
                  <a:lnTo>
                    <a:pt x="232" y="94"/>
                  </a:lnTo>
                  <a:lnTo>
                    <a:pt x="212" y="98"/>
                  </a:lnTo>
                  <a:lnTo>
                    <a:pt x="191" y="103"/>
                  </a:lnTo>
                  <a:lnTo>
                    <a:pt x="171" y="110"/>
                  </a:lnTo>
                  <a:lnTo>
                    <a:pt x="150" y="119"/>
                  </a:lnTo>
                  <a:lnTo>
                    <a:pt x="128" y="129"/>
                  </a:lnTo>
                  <a:lnTo>
                    <a:pt x="107" y="142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7"/>
                  </a:lnTo>
                  <a:lnTo>
                    <a:pt x="92" y="670"/>
                  </a:lnTo>
                  <a:lnTo>
                    <a:pt x="87" y="672"/>
                  </a:lnTo>
                  <a:lnTo>
                    <a:pt x="83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5" y="670"/>
                  </a:lnTo>
                  <a:lnTo>
                    <a:pt x="10" y="667"/>
                  </a:lnTo>
                  <a:lnTo>
                    <a:pt x="7" y="665"/>
                  </a:lnTo>
                  <a:lnTo>
                    <a:pt x="5" y="662"/>
                  </a:lnTo>
                  <a:lnTo>
                    <a:pt x="2" y="657"/>
                  </a:lnTo>
                  <a:lnTo>
                    <a:pt x="1" y="652"/>
                  </a:lnTo>
                  <a:lnTo>
                    <a:pt x="0" y="64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27"/>
                  </a:lnTo>
                  <a:lnTo>
                    <a:pt x="2" y="23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5"/>
                  </a:lnTo>
                  <a:lnTo>
                    <a:pt x="99" y="19"/>
                  </a:lnTo>
                  <a:lnTo>
                    <a:pt x="101" y="23"/>
                  </a:lnTo>
                  <a:lnTo>
                    <a:pt x="102" y="27"/>
                  </a:lnTo>
                  <a:lnTo>
                    <a:pt x="103" y="32"/>
                  </a:lnTo>
                  <a:lnTo>
                    <a:pt x="103" y="57"/>
                  </a:lnTo>
                  <a:lnTo>
                    <a:pt x="103" y="57"/>
                  </a:lnTo>
                  <a:lnTo>
                    <a:pt x="125" y="43"/>
                  </a:lnTo>
                  <a:lnTo>
                    <a:pt x="147" y="31"/>
                  </a:lnTo>
                  <a:lnTo>
                    <a:pt x="169" y="20"/>
                  </a:lnTo>
                  <a:lnTo>
                    <a:pt x="190" y="12"/>
                  </a:lnTo>
                  <a:lnTo>
                    <a:pt x="211" y="7"/>
                  </a:lnTo>
                  <a:lnTo>
                    <a:pt x="232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9" y="0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2" y="6"/>
                  </a:lnTo>
                  <a:lnTo>
                    <a:pt x="295" y="8"/>
                  </a:lnTo>
                  <a:lnTo>
                    <a:pt x="297" y="12"/>
                  </a:lnTo>
                  <a:lnTo>
                    <a:pt x="298" y="16"/>
                  </a:lnTo>
                  <a:lnTo>
                    <a:pt x="298" y="22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4"/>
                  </a:lnTo>
                  <a:lnTo>
                    <a:pt x="292" y="86"/>
                  </a:lnTo>
                  <a:lnTo>
                    <a:pt x="288" y="88"/>
                  </a:lnTo>
                  <a:lnTo>
                    <a:pt x="284" y="90"/>
                  </a:lnTo>
                  <a:lnTo>
                    <a:pt x="279" y="92"/>
                  </a:lnTo>
                  <a:lnTo>
                    <a:pt x="273" y="92"/>
                  </a:lnTo>
                  <a:lnTo>
                    <a:pt x="273" y="9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2" name="Freeform 184"/>
            <p:cNvSpPr>
              <a:spLocks noEditPoints="1"/>
            </p:cNvSpPr>
            <p:nvPr/>
          </p:nvSpPr>
          <p:spPr bwMode="auto">
            <a:xfrm>
              <a:off x="5026372" y="4516673"/>
              <a:ext cx="96778" cy="134776"/>
            </a:xfrm>
            <a:custGeom>
              <a:avLst/>
              <a:gdLst>
                <a:gd name="T0" fmla="*/ 408 w 488"/>
                <a:gd name="T1" fmla="*/ 672 h 681"/>
                <a:gd name="T2" fmla="*/ 394 w 488"/>
                <a:gd name="T3" fmla="*/ 667 h 681"/>
                <a:gd name="T4" fmla="*/ 386 w 488"/>
                <a:gd name="T5" fmla="*/ 657 h 681"/>
                <a:gd name="T6" fmla="*/ 384 w 488"/>
                <a:gd name="T7" fmla="*/ 622 h 681"/>
                <a:gd name="T8" fmla="*/ 340 w 488"/>
                <a:gd name="T9" fmla="*/ 644 h 681"/>
                <a:gd name="T10" fmla="*/ 271 w 488"/>
                <a:gd name="T11" fmla="*/ 671 h 681"/>
                <a:gd name="T12" fmla="*/ 198 w 488"/>
                <a:gd name="T13" fmla="*/ 681 h 681"/>
                <a:gd name="T14" fmla="*/ 160 w 488"/>
                <a:gd name="T15" fmla="*/ 679 h 681"/>
                <a:gd name="T16" fmla="*/ 107 w 488"/>
                <a:gd name="T17" fmla="*/ 665 h 681"/>
                <a:gd name="T18" fmla="*/ 61 w 488"/>
                <a:gd name="T19" fmla="*/ 640 h 681"/>
                <a:gd name="T20" fmla="*/ 26 w 488"/>
                <a:gd name="T21" fmla="*/ 597 h 681"/>
                <a:gd name="T22" fmla="*/ 5 w 488"/>
                <a:gd name="T23" fmla="*/ 537 h 681"/>
                <a:gd name="T24" fmla="*/ 0 w 488"/>
                <a:gd name="T25" fmla="*/ 470 h 681"/>
                <a:gd name="T26" fmla="*/ 5 w 488"/>
                <a:gd name="T27" fmla="*/ 424 h 681"/>
                <a:gd name="T28" fmla="*/ 26 w 488"/>
                <a:gd name="T29" fmla="*/ 367 h 681"/>
                <a:gd name="T30" fmla="*/ 43 w 488"/>
                <a:gd name="T31" fmla="*/ 344 h 681"/>
                <a:gd name="T32" fmla="*/ 66 w 488"/>
                <a:gd name="T33" fmla="*/ 323 h 681"/>
                <a:gd name="T34" fmla="*/ 129 w 488"/>
                <a:gd name="T35" fmla="*/ 293 h 681"/>
                <a:gd name="T36" fmla="*/ 217 w 488"/>
                <a:gd name="T37" fmla="*/ 277 h 681"/>
                <a:gd name="T38" fmla="*/ 381 w 488"/>
                <a:gd name="T39" fmla="*/ 275 h 681"/>
                <a:gd name="T40" fmla="*/ 381 w 488"/>
                <a:gd name="T41" fmla="*/ 209 h 681"/>
                <a:gd name="T42" fmla="*/ 374 w 488"/>
                <a:gd name="T43" fmla="*/ 163 h 681"/>
                <a:gd name="T44" fmla="*/ 360 w 488"/>
                <a:gd name="T45" fmla="*/ 129 h 681"/>
                <a:gd name="T46" fmla="*/ 334 w 488"/>
                <a:gd name="T47" fmla="*/ 107 h 681"/>
                <a:gd name="T48" fmla="*/ 299 w 488"/>
                <a:gd name="T49" fmla="*/ 94 h 681"/>
                <a:gd name="T50" fmla="*/ 252 w 488"/>
                <a:gd name="T51" fmla="*/ 90 h 681"/>
                <a:gd name="T52" fmla="*/ 148 w 488"/>
                <a:gd name="T53" fmla="*/ 93 h 681"/>
                <a:gd name="T54" fmla="*/ 67 w 488"/>
                <a:gd name="T55" fmla="*/ 100 h 681"/>
                <a:gd name="T56" fmla="*/ 53 w 488"/>
                <a:gd name="T57" fmla="*/ 100 h 681"/>
                <a:gd name="T58" fmla="*/ 44 w 488"/>
                <a:gd name="T59" fmla="*/ 94 h 681"/>
                <a:gd name="T60" fmla="*/ 39 w 488"/>
                <a:gd name="T61" fmla="*/ 80 h 681"/>
                <a:gd name="T62" fmla="*/ 39 w 488"/>
                <a:gd name="T63" fmla="*/ 33 h 681"/>
                <a:gd name="T64" fmla="*/ 46 w 488"/>
                <a:gd name="T65" fmla="*/ 23 h 681"/>
                <a:gd name="T66" fmla="*/ 65 w 488"/>
                <a:gd name="T67" fmla="*/ 16 h 681"/>
                <a:gd name="T68" fmla="*/ 146 w 488"/>
                <a:gd name="T69" fmla="*/ 4 h 681"/>
                <a:gd name="T70" fmla="*/ 252 w 488"/>
                <a:gd name="T71" fmla="*/ 0 h 681"/>
                <a:gd name="T72" fmla="*/ 337 w 488"/>
                <a:gd name="T73" fmla="*/ 9 h 681"/>
                <a:gd name="T74" fmla="*/ 401 w 488"/>
                <a:gd name="T75" fmla="*/ 34 h 681"/>
                <a:gd name="T76" fmla="*/ 446 w 488"/>
                <a:gd name="T77" fmla="*/ 76 h 681"/>
                <a:gd name="T78" fmla="*/ 474 w 488"/>
                <a:gd name="T79" fmla="*/ 131 h 681"/>
                <a:gd name="T80" fmla="*/ 487 w 488"/>
                <a:gd name="T81" fmla="*/ 201 h 681"/>
                <a:gd name="T82" fmla="*/ 488 w 488"/>
                <a:gd name="T83" fmla="*/ 648 h 681"/>
                <a:gd name="T84" fmla="*/ 483 w 488"/>
                <a:gd name="T85" fmla="*/ 662 h 681"/>
                <a:gd name="T86" fmla="*/ 473 w 488"/>
                <a:gd name="T87" fmla="*/ 670 h 681"/>
                <a:gd name="T88" fmla="*/ 463 w 488"/>
                <a:gd name="T89" fmla="*/ 672 h 681"/>
                <a:gd name="T90" fmla="*/ 292 w 488"/>
                <a:gd name="T91" fmla="*/ 351 h 681"/>
                <a:gd name="T92" fmla="*/ 221 w 488"/>
                <a:gd name="T93" fmla="*/ 354 h 681"/>
                <a:gd name="T94" fmla="*/ 169 w 488"/>
                <a:gd name="T95" fmla="*/ 366 h 681"/>
                <a:gd name="T96" fmla="*/ 135 w 488"/>
                <a:gd name="T97" fmla="*/ 385 h 681"/>
                <a:gd name="T98" fmla="*/ 115 w 488"/>
                <a:gd name="T99" fmla="*/ 415 h 681"/>
                <a:gd name="T100" fmla="*/ 107 w 488"/>
                <a:gd name="T101" fmla="*/ 454 h 681"/>
                <a:gd name="T102" fmla="*/ 107 w 488"/>
                <a:gd name="T103" fmla="*/ 484 h 681"/>
                <a:gd name="T104" fmla="*/ 112 w 488"/>
                <a:gd name="T105" fmla="*/ 526 h 681"/>
                <a:gd name="T106" fmla="*/ 124 w 488"/>
                <a:gd name="T107" fmla="*/ 557 h 681"/>
                <a:gd name="T108" fmla="*/ 144 w 488"/>
                <a:gd name="T109" fmla="*/ 577 h 681"/>
                <a:gd name="T110" fmla="*/ 171 w 488"/>
                <a:gd name="T111" fmla="*/ 588 h 681"/>
                <a:gd name="T112" fmla="*/ 218 w 488"/>
                <a:gd name="T113" fmla="*/ 594 h 681"/>
                <a:gd name="T114" fmla="*/ 259 w 488"/>
                <a:gd name="T115" fmla="*/ 591 h 681"/>
                <a:gd name="T116" fmla="*/ 319 w 488"/>
                <a:gd name="T117" fmla="*/ 574 h 681"/>
                <a:gd name="T118" fmla="*/ 381 w 488"/>
                <a:gd name="T119" fmla="*/ 546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8" h="681">
                  <a:moveTo>
                    <a:pt x="463" y="672"/>
                  </a:moveTo>
                  <a:lnTo>
                    <a:pt x="408" y="672"/>
                  </a:lnTo>
                  <a:lnTo>
                    <a:pt x="408" y="672"/>
                  </a:lnTo>
                  <a:lnTo>
                    <a:pt x="403" y="672"/>
                  </a:lnTo>
                  <a:lnTo>
                    <a:pt x="399" y="670"/>
                  </a:lnTo>
                  <a:lnTo>
                    <a:pt x="394" y="667"/>
                  </a:lnTo>
                  <a:lnTo>
                    <a:pt x="390" y="665"/>
                  </a:lnTo>
                  <a:lnTo>
                    <a:pt x="388" y="662"/>
                  </a:lnTo>
                  <a:lnTo>
                    <a:pt x="386" y="657"/>
                  </a:lnTo>
                  <a:lnTo>
                    <a:pt x="384" y="652"/>
                  </a:lnTo>
                  <a:lnTo>
                    <a:pt x="384" y="648"/>
                  </a:lnTo>
                  <a:lnTo>
                    <a:pt x="384" y="622"/>
                  </a:lnTo>
                  <a:lnTo>
                    <a:pt x="384" y="622"/>
                  </a:lnTo>
                  <a:lnTo>
                    <a:pt x="362" y="634"/>
                  </a:lnTo>
                  <a:lnTo>
                    <a:pt x="340" y="644"/>
                  </a:lnTo>
                  <a:lnTo>
                    <a:pt x="317" y="655"/>
                  </a:lnTo>
                  <a:lnTo>
                    <a:pt x="294" y="664"/>
                  </a:lnTo>
                  <a:lnTo>
                    <a:pt x="271" y="671"/>
                  </a:lnTo>
                  <a:lnTo>
                    <a:pt x="247" y="677"/>
                  </a:lnTo>
                  <a:lnTo>
                    <a:pt x="223" y="680"/>
                  </a:lnTo>
                  <a:lnTo>
                    <a:pt x="198" y="681"/>
                  </a:lnTo>
                  <a:lnTo>
                    <a:pt x="198" y="681"/>
                  </a:lnTo>
                  <a:lnTo>
                    <a:pt x="178" y="680"/>
                  </a:lnTo>
                  <a:lnTo>
                    <a:pt x="160" y="679"/>
                  </a:lnTo>
                  <a:lnTo>
                    <a:pt x="142" y="675"/>
                  </a:lnTo>
                  <a:lnTo>
                    <a:pt x="123" y="671"/>
                  </a:lnTo>
                  <a:lnTo>
                    <a:pt x="107" y="665"/>
                  </a:lnTo>
                  <a:lnTo>
                    <a:pt x="90" y="658"/>
                  </a:lnTo>
                  <a:lnTo>
                    <a:pt x="75" y="650"/>
                  </a:lnTo>
                  <a:lnTo>
                    <a:pt x="61" y="640"/>
                  </a:lnTo>
                  <a:lnTo>
                    <a:pt x="48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8" y="579"/>
                  </a:lnTo>
                  <a:lnTo>
                    <a:pt x="11" y="560"/>
                  </a:lnTo>
                  <a:lnTo>
                    <a:pt x="5" y="537"/>
                  </a:lnTo>
                  <a:lnTo>
                    <a:pt x="2" y="513"/>
                  </a:lnTo>
                  <a:lnTo>
                    <a:pt x="0" y="485"/>
                  </a:lnTo>
                  <a:lnTo>
                    <a:pt x="0" y="470"/>
                  </a:lnTo>
                  <a:lnTo>
                    <a:pt x="0" y="470"/>
                  </a:lnTo>
                  <a:lnTo>
                    <a:pt x="2" y="447"/>
                  </a:lnTo>
                  <a:lnTo>
                    <a:pt x="5" y="424"/>
                  </a:lnTo>
                  <a:lnTo>
                    <a:pt x="10" y="404"/>
                  </a:lnTo>
                  <a:lnTo>
                    <a:pt x="17" y="385"/>
                  </a:lnTo>
                  <a:lnTo>
                    <a:pt x="26" y="367"/>
                  </a:lnTo>
                  <a:lnTo>
                    <a:pt x="30" y="359"/>
                  </a:lnTo>
                  <a:lnTo>
                    <a:pt x="36" y="351"/>
                  </a:lnTo>
                  <a:lnTo>
                    <a:pt x="43" y="344"/>
                  </a:lnTo>
                  <a:lnTo>
                    <a:pt x="50" y="337"/>
                  </a:lnTo>
                  <a:lnTo>
                    <a:pt x="58" y="330"/>
                  </a:lnTo>
                  <a:lnTo>
                    <a:pt x="66" y="323"/>
                  </a:lnTo>
                  <a:lnTo>
                    <a:pt x="84" y="312"/>
                  </a:lnTo>
                  <a:lnTo>
                    <a:pt x="105" y="303"/>
                  </a:lnTo>
                  <a:lnTo>
                    <a:pt x="129" y="293"/>
                  </a:lnTo>
                  <a:lnTo>
                    <a:pt x="155" y="287"/>
                  </a:lnTo>
                  <a:lnTo>
                    <a:pt x="185" y="282"/>
                  </a:lnTo>
                  <a:lnTo>
                    <a:pt x="217" y="277"/>
                  </a:lnTo>
                  <a:lnTo>
                    <a:pt x="253" y="275"/>
                  </a:lnTo>
                  <a:lnTo>
                    <a:pt x="292" y="275"/>
                  </a:lnTo>
                  <a:lnTo>
                    <a:pt x="381" y="275"/>
                  </a:lnTo>
                  <a:lnTo>
                    <a:pt x="381" y="227"/>
                  </a:lnTo>
                  <a:lnTo>
                    <a:pt x="381" y="227"/>
                  </a:lnTo>
                  <a:lnTo>
                    <a:pt x="381" y="209"/>
                  </a:lnTo>
                  <a:lnTo>
                    <a:pt x="379" y="191"/>
                  </a:lnTo>
                  <a:lnTo>
                    <a:pt x="378" y="176"/>
                  </a:lnTo>
                  <a:lnTo>
                    <a:pt x="374" y="163"/>
                  </a:lnTo>
                  <a:lnTo>
                    <a:pt x="370" y="150"/>
                  </a:lnTo>
                  <a:lnTo>
                    <a:pt x="365" y="139"/>
                  </a:lnTo>
                  <a:lnTo>
                    <a:pt x="360" y="129"/>
                  </a:lnTo>
                  <a:lnTo>
                    <a:pt x="351" y="120"/>
                  </a:lnTo>
                  <a:lnTo>
                    <a:pt x="343" y="113"/>
                  </a:lnTo>
                  <a:lnTo>
                    <a:pt x="334" y="107"/>
                  </a:lnTo>
                  <a:lnTo>
                    <a:pt x="324" y="102"/>
                  </a:lnTo>
                  <a:lnTo>
                    <a:pt x="312" y="97"/>
                  </a:lnTo>
                  <a:lnTo>
                    <a:pt x="299" y="94"/>
                  </a:lnTo>
                  <a:lnTo>
                    <a:pt x="285" y="92"/>
                  </a:lnTo>
                  <a:lnTo>
                    <a:pt x="269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2"/>
                  </a:lnTo>
                  <a:lnTo>
                    <a:pt x="148" y="93"/>
                  </a:lnTo>
                  <a:lnTo>
                    <a:pt x="106" y="96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1" y="100"/>
                  </a:lnTo>
                  <a:lnTo>
                    <a:pt x="61" y="100"/>
                  </a:lnTo>
                  <a:lnTo>
                    <a:pt x="53" y="100"/>
                  </a:lnTo>
                  <a:lnTo>
                    <a:pt x="50" y="98"/>
                  </a:lnTo>
                  <a:lnTo>
                    <a:pt x="46" y="96"/>
                  </a:lnTo>
                  <a:lnTo>
                    <a:pt x="44" y="94"/>
                  </a:lnTo>
                  <a:lnTo>
                    <a:pt x="42" y="90"/>
                  </a:lnTo>
                  <a:lnTo>
                    <a:pt x="39" y="86"/>
                  </a:lnTo>
                  <a:lnTo>
                    <a:pt x="39" y="80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39" y="33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6" y="23"/>
                  </a:lnTo>
                  <a:lnTo>
                    <a:pt x="50" y="20"/>
                  </a:lnTo>
                  <a:lnTo>
                    <a:pt x="54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4" y="9"/>
                  </a:lnTo>
                  <a:lnTo>
                    <a:pt x="146" y="4"/>
                  </a:lnTo>
                  <a:lnTo>
                    <a:pt x="195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3" y="1"/>
                  </a:lnTo>
                  <a:lnTo>
                    <a:pt x="310" y="3"/>
                  </a:lnTo>
                  <a:lnTo>
                    <a:pt x="337" y="9"/>
                  </a:lnTo>
                  <a:lnTo>
                    <a:pt x="360" y="15"/>
                  </a:lnTo>
                  <a:lnTo>
                    <a:pt x="381" y="24"/>
                  </a:lnTo>
                  <a:lnTo>
                    <a:pt x="401" y="34"/>
                  </a:lnTo>
                  <a:lnTo>
                    <a:pt x="418" y="46"/>
                  </a:lnTo>
                  <a:lnTo>
                    <a:pt x="433" y="59"/>
                  </a:lnTo>
                  <a:lnTo>
                    <a:pt x="446" y="76"/>
                  </a:lnTo>
                  <a:lnTo>
                    <a:pt x="457" y="93"/>
                  </a:lnTo>
                  <a:lnTo>
                    <a:pt x="466" y="111"/>
                  </a:lnTo>
                  <a:lnTo>
                    <a:pt x="474" y="131"/>
                  </a:lnTo>
                  <a:lnTo>
                    <a:pt x="480" y="152"/>
                  </a:lnTo>
                  <a:lnTo>
                    <a:pt x="485" y="176"/>
                  </a:lnTo>
                  <a:lnTo>
                    <a:pt x="487" y="201"/>
                  </a:lnTo>
                  <a:lnTo>
                    <a:pt x="488" y="227"/>
                  </a:lnTo>
                  <a:lnTo>
                    <a:pt x="488" y="648"/>
                  </a:lnTo>
                  <a:lnTo>
                    <a:pt x="488" y="648"/>
                  </a:lnTo>
                  <a:lnTo>
                    <a:pt x="487" y="652"/>
                  </a:lnTo>
                  <a:lnTo>
                    <a:pt x="486" y="657"/>
                  </a:lnTo>
                  <a:lnTo>
                    <a:pt x="483" y="662"/>
                  </a:lnTo>
                  <a:lnTo>
                    <a:pt x="480" y="665"/>
                  </a:lnTo>
                  <a:lnTo>
                    <a:pt x="477" y="667"/>
                  </a:lnTo>
                  <a:lnTo>
                    <a:pt x="473" y="670"/>
                  </a:lnTo>
                  <a:lnTo>
                    <a:pt x="468" y="672"/>
                  </a:lnTo>
                  <a:lnTo>
                    <a:pt x="463" y="672"/>
                  </a:lnTo>
                  <a:lnTo>
                    <a:pt x="463" y="672"/>
                  </a:lnTo>
                  <a:close/>
                  <a:moveTo>
                    <a:pt x="381" y="351"/>
                  </a:moveTo>
                  <a:lnTo>
                    <a:pt x="292" y="351"/>
                  </a:lnTo>
                  <a:lnTo>
                    <a:pt x="292" y="351"/>
                  </a:lnTo>
                  <a:lnTo>
                    <a:pt x="265" y="351"/>
                  </a:lnTo>
                  <a:lnTo>
                    <a:pt x="243" y="353"/>
                  </a:lnTo>
                  <a:lnTo>
                    <a:pt x="221" y="354"/>
                  </a:lnTo>
                  <a:lnTo>
                    <a:pt x="201" y="358"/>
                  </a:lnTo>
                  <a:lnTo>
                    <a:pt x="184" y="361"/>
                  </a:lnTo>
                  <a:lnTo>
                    <a:pt x="169" y="366"/>
                  </a:lnTo>
                  <a:lnTo>
                    <a:pt x="156" y="371"/>
                  </a:lnTo>
                  <a:lnTo>
                    <a:pt x="145" y="378"/>
                  </a:lnTo>
                  <a:lnTo>
                    <a:pt x="135" y="385"/>
                  </a:lnTo>
                  <a:lnTo>
                    <a:pt x="127" y="394"/>
                  </a:lnTo>
                  <a:lnTo>
                    <a:pt x="121" y="404"/>
                  </a:lnTo>
                  <a:lnTo>
                    <a:pt x="115" y="415"/>
                  </a:lnTo>
                  <a:lnTo>
                    <a:pt x="112" y="427"/>
                  </a:lnTo>
                  <a:lnTo>
                    <a:pt x="109" y="439"/>
                  </a:lnTo>
                  <a:lnTo>
                    <a:pt x="107" y="454"/>
                  </a:lnTo>
                  <a:lnTo>
                    <a:pt x="107" y="469"/>
                  </a:lnTo>
                  <a:lnTo>
                    <a:pt x="107" y="484"/>
                  </a:lnTo>
                  <a:lnTo>
                    <a:pt x="107" y="484"/>
                  </a:lnTo>
                  <a:lnTo>
                    <a:pt x="107" y="500"/>
                  </a:lnTo>
                  <a:lnTo>
                    <a:pt x="109" y="514"/>
                  </a:lnTo>
                  <a:lnTo>
                    <a:pt x="112" y="526"/>
                  </a:lnTo>
                  <a:lnTo>
                    <a:pt x="115" y="538"/>
                  </a:lnTo>
                  <a:lnTo>
                    <a:pt x="119" y="548"/>
                  </a:lnTo>
                  <a:lnTo>
                    <a:pt x="124" y="557"/>
                  </a:lnTo>
                  <a:lnTo>
                    <a:pt x="130" y="564"/>
                  </a:lnTo>
                  <a:lnTo>
                    <a:pt x="137" y="571"/>
                  </a:lnTo>
                  <a:lnTo>
                    <a:pt x="144" y="577"/>
                  </a:lnTo>
                  <a:lnTo>
                    <a:pt x="152" y="581"/>
                  </a:lnTo>
                  <a:lnTo>
                    <a:pt x="161" y="586"/>
                  </a:lnTo>
                  <a:lnTo>
                    <a:pt x="171" y="588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8" y="594"/>
                  </a:lnTo>
                  <a:lnTo>
                    <a:pt x="218" y="594"/>
                  </a:lnTo>
                  <a:lnTo>
                    <a:pt x="239" y="593"/>
                  </a:lnTo>
                  <a:lnTo>
                    <a:pt x="259" y="591"/>
                  </a:lnTo>
                  <a:lnTo>
                    <a:pt x="279" y="587"/>
                  </a:lnTo>
                  <a:lnTo>
                    <a:pt x="299" y="581"/>
                  </a:lnTo>
                  <a:lnTo>
                    <a:pt x="319" y="574"/>
                  </a:lnTo>
                  <a:lnTo>
                    <a:pt x="339" y="566"/>
                  </a:lnTo>
                  <a:lnTo>
                    <a:pt x="360" y="556"/>
                  </a:lnTo>
                  <a:lnTo>
                    <a:pt x="381" y="546"/>
                  </a:lnTo>
                  <a:lnTo>
                    <a:pt x="381" y="35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3" name="Freeform 185"/>
            <p:cNvSpPr>
              <a:spLocks/>
            </p:cNvSpPr>
            <p:nvPr/>
          </p:nvSpPr>
          <p:spPr bwMode="auto">
            <a:xfrm>
              <a:off x="5139180" y="4488174"/>
              <a:ext cx="80153" cy="163275"/>
            </a:xfrm>
            <a:custGeom>
              <a:avLst/>
              <a:gdLst>
                <a:gd name="T0" fmla="*/ 383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4 w 404"/>
                <a:gd name="T7" fmla="*/ 824 h 825"/>
                <a:gd name="T8" fmla="*/ 247 w 404"/>
                <a:gd name="T9" fmla="*/ 821 h 825"/>
                <a:gd name="T10" fmla="*/ 216 w 404"/>
                <a:gd name="T11" fmla="*/ 814 h 825"/>
                <a:gd name="T12" fmla="*/ 191 w 404"/>
                <a:gd name="T13" fmla="*/ 802 h 825"/>
                <a:gd name="T14" fmla="*/ 170 w 404"/>
                <a:gd name="T15" fmla="*/ 784 h 825"/>
                <a:gd name="T16" fmla="*/ 156 w 404"/>
                <a:gd name="T17" fmla="*/ 759 h 825"/>
                <a:gd name="T18" fmla="*/ 145 w 404"/>
                <a:gd name="T19" fmla="*/ 727 h 825"/>
                <a:gd name="T20" fmla="*/ 141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0 w 404"/>
                <a:gd name="T61" fmla="*/ 6 h 825"/>
                <a:gd name="T62" fmla="*/ 244 w 404"/>
                <a:gd name="T63" fmla="*/ 12 h 825"/>
                <a:gd name="T64" fmla="*/ 246 w 404"/>
                <a:gd name="T65" fmla="*/ 20 h 825"/>
                <a:gd name="T66" fmla="*/ 376 w 404"/>
                <a:gd name="T67" fmla="*/ 152 h 825"/>
                <a:gd name="T68" fmla="*/ 382 w 404"/>
                <a:gd name="T69" fmla="*/ 153 h 825"/>
                <a:gd name="T70" fmla="*/ 390 w 404"/>
                <a:gd name="T71" fmla="*/ 156 h 825"/>
                <a:gd name="T72" fmla="*/ 396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6 w 404"/>
                <a:gd name="T81" fmla="*/ 231 h 825"/>
                <a:gd name="T82" fmla="*/ 390 w 404"/>
                <a:gd name="T83" fmla="*/ 238 h 825"/>
                <a:gd name="T84" fmla="*/ 382 w 404"/>
                <a:gd name="T85" fmla="*/ 241 h 825"/>
                <a:gd name="T86" fmla="*/ 246 w 404"/>
                <a:gd name="T87" fmla="*/ 241 h 825"/>
                <a:gd name="T88" fmla="*/ 246 w 404"/>
                <a:gd name="T89" fmla="*/ 662 h 825"/>
                <a:gd name="T90" fmla="*/ 250 w 404"/>
                <a:gd name="T91" fmla="*/ 702 h 825"/>
                <a:gd name="T92" fmla="*/ 254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0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3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3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3" y="818"/>
                  </a:moveTo>
                  <a:lnTo>
                    <a:pt x="383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4" y="824"/>
                  </a:lnTo>
                  <a:lnTo>
                    <a:pt x="265" y="823"/>
                  </a:lnTo>
                  <a:lnTo>
                    <a:pt x="247" y="821"/>
                  </a:lnTo>
                  <a:lnTo>
                    <a:pt x="231" y="818"/>
                  </a:lnTo>
                  <a:lnTo>
                    <a:pt x="216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0" y="784"/>
                  </a:lnTo>
                  <a:lnTo>
                    <a:pt x="162" y="772"/>
                  </a:lnTo>
                  <a:lnTo>
                    <a:pt x="156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1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3" y="226"/>
                  </a:lnTo>
                  <a:lnTo>
                    <a:pt x="9" y="224"/>
                  </a:lnTo>
                  <a:lnTo>
                    <a:pt x="6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6" y="158"/>
                  </a:lnTo>
                  <a:lnTo>
                    <a:pt x="9" y="155"/>
                  </a:lnTo>
                  <a:lnTo>
                    <a:pt x="13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8" y="4"/>
                  </a:lnTo>
                  <a:lnTo>
                    <a:pt x="240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6" y="20"/>
                  </a:lnTo>
                  <a:lnTo>
                    <a:pt x="246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2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6" y="163"/>
                  </a:lnTo>
                  <a:lnTo>
                    <a:pt x="399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9" y="226"/>
                  </a:lnTo>
                  <a:lnTo>
                    <a:pt x="396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2" y="241"/>
                  </a:lnTo>
                  <a:lnTo>
                    <a:pt x="376" y="241"/>
                  </a:lnTo>
                  <a:lnTo>
                    <a:pt x="246" y="241"/>
                  </a:lnTo>
                  <a:lnTo>
                    <a:pt x="246" y="662"/>
                  </a:lnTo>
                  <a:lnTo>
                    <a:pt x="246" y="662"/>
                  </a:lnTo>
                  <a:lnTo>
                    <a:pt x="246" y="685"/>
                  </a:lnTo>
                  <a:lnTo>
                    <a:pt x="250" y="702"/>
                  </a:lnTo>
                  <a:lnTo>
                    <a:pt x="251" y="709"/>
                  </a:lnTo>
                  <a:lnTo>
                    <a:pt x="254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5" y="735"/>
                  </a:lnTo>
                  <a:lnTo>
                    <a:pt x="281" y="737"/>
                  </a:lnTo>
                  <a:lnTo>
                    <a:pt x="294" y="738"/>
                  </a:lnTo>
                  <a:lnTo>
                    <a:pt x="310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3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6" y="814"/>
                  </a:lnTo>
                  <a:lnTo>
                    <a:pt x="392" y="816"/>
                  </a:lnTo>
                  <a:lnTo>
                    <a:pt x="383" y="818"/>
                  </a:lnTo>
                  <a:lnTo>
                    <a:pt x="383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4" name="Freeform 186"/>
            <p:cNvSpPr>
              <a:spLocks noEditPoints="1"/>
            </p:cNvSpPr>
            <p:nvPr/>
          </p:nvSpPr>
          <p:spPr bwMode="auto">
            <a:xfrm>
              <a:off x="5237145" y="451667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0 h 681"/>
                <a:gd name="T4" fmla="*/ 123 w 534"/>
                <a:gd name="T5" fmla="*/ 500 h 681"/>
                <a:gd name="T6" fmla="*/ 149 w 534"/>
                <a:gd name="T7" fmla="*/ 544 h 681"/>
                <a:gd name="T8" fmla="*/ 186 w 534"/>
                <a:gd name="T9" fmla="*/ 571 h 681"/>
                <a:gd name="T10" fmla="*/ 235 w 534"/>
                <a:gd name="T11" fmla="*/ 585 h 681"/>
                <a:gd name="T12" fmla="*/ 274 w 534"/>
                <a:gd name="T13" fmla="*/ 587 h 681"/>
                <a:gd name="T14" fmla="*/ 443 w 534"/>
                <a:gd name="T15" fmla="*/ 580 h 681"/>
                <a:gd name="T16" fmla="*/ 495 w 534"/>
                <a:gd name="T17" fmla="*/ 574 h 681"/>
                <a:gd name="T18" fmla="*/ 509 w 534"/>
                <a:gd name="T19" fmla="*/ 578 h 681"/>
                <a:gd name="T20" fmla="*/ 514 w 534"/>
                <a:gd name="T21" fmla="*/ 587 h 681"/>
                <a:gd name="T22" fmla="*/ 515 w 534"/>
                <a:gd name="T23" fmla="*/ 632 h 681"/>
                <a:gd name="T24" fmla="*/ 510 w 534"/>
                <a:gd name="T25" fmla="*/ 650 h 681"/>
                <a:gd name="T26" fmla="*/ 497 w 534"/>
                <a:gd name="T27" fmla="*/ 658 h 681"/>
                <a:gd name="T28" fmla="*/ 439 w 534"/>
                <a:gd name="T29" fmla="*/ 669 h 681"/>
                <a:gd name="T30" fmla="*/ 333 w 534"/>
                <a:gd name="T31" fmla="*/ 679 h 681"/>
                <a:gd name="T32" fmla="*/ 274 w 534"/>
                <a:gd name="T33" fmla="*/ 681 h 681"/>
                <a:gd name="T34" fmla="*/ 197 w 534"/>
                <a:gd name="T35" fmla="*/ 673 h 681"/>
                <a:gd name="T36" fmla="*/ 127 w 534"/>
                <a:gd name="T37" fmla="*/ 648 h 681"/>
                <a:gd name="T38" fmla="*/ 95 w 534"/>
                <a:gd name="T39" fmla="*/ 628 h 681"/>
                <a:gd name="T40" fmla="*/ 66 w 534"/>
                <a:gd name="T41" fmla="*/ 602 h 681"/>
                <a:gd name="T42" fmla="*/ 44 w 534"/>
                <a:gd name="T43" fmla="*/ 570 h 681"/>
                <a:gd name="T44" fmla="*/ 24 w 534"/>
                <a:gd name="T45" fmla="*/ 531 h 681"/>
                <a:gd name="T46" fmla="*/ 10 w 534"/>
                <a:gd name="T47" fmla="*/ 485 h 681"/>
                <a:gd name="T48" fmla="*/ 2 w 534"/>
                <a:gd name="T49" fmla="*/ 431 h 681"/>
                <a:gd name="T50" fmla="*/ 0 w 534"/>
                <a:gd name="T51" fmla="*/ 282 h 681"/>
                <a:gd name="T52" fmla="*/ 5 w 534"/>
                <a:gd name="T53" fmla="*/ 220 h 681"/>
                <a:gd name="T54" fmla="*/ 27 w 534"/>
                <a:gd name="T55" fmla="*/ 140 h 681"/>
                <a:gd name="T56" fmla="*/ 54 w 534"/>
                <a:gd name="T57" fmla="*/ 96 h 681"/>
                <a:gd name="T58" fmla="*/ 78 w 534"/>
                <a:gd name="T59" fmla="*/ 68 h 681"/>
                <a:gd name="T60" fmla="*/ 108 w 534"/>
                <a:gd name="T61" fmla="*/ 43 h 681"/>
                <a:gd name="T62" fmla="*/ 141 w 534"/>
                <a:gd name="T63" fmla="*/ 25 h 681"/>
                <a:gd name="T64" fmla="*/ 180 w 534"/>
                <a:gd name="T65" fmla="*/ 11 h 681"/>
                <a:gd name="T66" fmla="*/ 237 w 534"/>
                <a:gd name="T67" fmla="*/ 1 h 681"/>
                <a:gd name="T68" fmla="*/ 300 w 534"/>
                <a:gd name="T69" fmla="*/ 1 h 681"/>
                <a:gd name="T70" fmla="*/ 359 w 534"/>
                <a:gd name="T71" fmla="*/ 11 h 681"/>
                <a:gd name="T72" fmla="*/ 397 w 534"/>
                <a:gd name="T73" fmla="*/ 25 h 681"/>
                <a:gd name="T74" fmla="*/ 430 w 534"/>
                <a:gd name="T75" fmla="*/ 43 h 681"/>
                <a:gd name="T76" fmla="*/ 459 w 534"/>
                <a:gd name="T77" fmla="*/ 68 h 681"/>
                <a:gd name="T78" fmla="*/ 483 w 534"/>
                <a:gd name="T79" fmla="*/ 96 h 681"/>
                <a:gd name="T80" fmla="*/ 508 w 534"/>
                <a:gd name="T81" fmla="*/ 141 h 681"/>
                <a:gd name="T82" fmla="*/ 530 w 534"/>
                <a:gd name="T83" fmla="*/ 221 h 681"/>
                <a:gd name="T84" fmla="*/ 534 w 534"/>
                <a:gd name="T85" fmla="*/ 347 h 681"/>
                <a:gd name="T86" fmla="*/ 532 w 534"/>
                <a:gd name="T87" fmla="*/ 358 h 681"/>
                <a:gd name="T88" fmla="*/ 524 w 534"/>
                <a:gd name="T89" fmla="*/ 369 h 681"/>
                <a:gd name="T90" fmla="*/ 512 w 534"/>
                <a:gd name="T91" fmla="*/ 374 h 681"/>
                <a:gd name="T92" fmla="*/ 427 w 534"/>
                <a:gd name="T93" fmla="*/ 282 h 681"/>
                <a:gd name="T94" fmla="*/ 421 w 534"/>
                <a:gd name="T95" fmla="*/ 214 h 681"/>
                <a:gd name="T96" fmla="*/ 405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50 w 534"/>
                <a:gd name="T105" fmla="*/ 94 h 681"/>
                <a:gd name="T106" fmla="*/ 200 w 534"/>
                <a:gd name="T107" fmla="*/ 104 h 681"/>
                <a:gd name="T108" fmla="*/ 159 w 534"/>
                <a:gd name="T109" fmla="*/ 127 h 681"/>
                <a:gd name="T110" fmla="*/ 131 w 534"/>
                <a:gd name="T111" fmla="*/ 165 h 681"/>
                <a:gd name="T112" fmla="*/ 112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2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8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49" y="544"/>
                  </a:lnTo>
                  <a:lnTo>
                    <a:pt x="161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2" y="577"/>
                  </a:lnTo>
                  <a:lnTo>
                    <a:pt x="218" y="581"/>
                  </a:lnTo>
                  <a:lnTo>
                    <a:pt x="235" y="585"/>
                  </a:lnTo>
                  <a:lnTo>
                    <a:pt x="255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30" y="587"/>
                  </a:lnTo>
                  <a:lnTo>
                    <a:pt x="388" y="584"/>
                  </a:lnTo>
                  <a:lnTo>
                    <a:pt x="443" y="580"/>
                  </a:lnTo>
                  <a:lnTo>
                    <a:pt x="490" y="574"/>
                  </a:lnTo>
                  <a:lnTo>
                    <a:pt x="490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6"/>
                  </a:lnTo>
                  <a:lnTo>
                    <a:pt x="509" y="578"/>
                  </a:lnTo>
                  <a:lnTo>
                    <a:pt x="512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5" y="592"/>
                  </a:lnTo>
                  <a:lnTo>
                    <a:pt x="515" y="632"/>
                  </a:lnTo>
                  <a:lnTo>
                    <a:pt x="515" y="632"/>
                  </a:lnTo>
                  <a:lnTo>
                    <a:pt x="514" y="642"/>
                  </a:lnTo>
                  <a:lnTo>
                    <a:pt x="513" y="647"/>
                  </a:lnTo>
                  <a:lnTo>
                    <a:pt x="510" y="650"/>
                  </a:lnTo>
                  <a:lnTo>
                    <a:pt x="507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1" y="661"/>
                  </a:lnTo>
                  <a:lnTo>
                    <a:pt x="491" y="661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8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4" y="570"/>
                  </a:lnTo>
                  <a:lnTo>
                    <a:pt x="35" y="557"/>
                  </a:lnTo>
                  <a:lnTo>
                    <a:pt x="30" y="545"/>
                  </a:lnTo>
                  <a:lnTo>
                    <a:pt x="24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7" y="468"/>
                  </a:lnTo>
                  <a:lnTo>
                    <a:pt x="3" y="449"/>
                  </a:lnTo>
                  <a:lnTo>
                    <a:pt x="2" y="431"/>
                  </a:lnTo>
                  <a:lnTo>
                    <a:pt x="1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5" y="220"/>
                  </a:lnTo>
                  <a:lnTo>
                    <a:pt x="10" y="193"/>
                  </a:lnTo>
                  <a:lnTo>
                    <a:pt x="18" y="165"/>
                  </a:lnTo>
                  <a:lnTo>
                    <a:pt x="27" y="140"/>
                  </a:lnTo>
                  <a:lnTo>
                    <a:pt x="40" y="117"/>
                  </a:lnTo>
                  <a:lnTo>
                    <a:pt x="46" y="107"/>
                  </a:lnTo>
                  <a:lnTo>
                    <a:pt x="54" y="96"/>
                  </a:lnTo>
                  <a:lnTo>
                    <a:pt x="62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30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80" y="11"/>
                  </a:lnTo>
                  <a:lnTo>
                    <a:pt x="194" y="8"/>
                  </a:lnTo>
                  <a:lnTo>
                    <a:pt x="208" y="4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5" y="8"/>
                  </a:lnTo>
                  <a:lnTo>
                    <a:pt x="359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7" y="25"/>
                  </a:lnTo>
                  <a:lnTo>
                    <a:pt x="408" y="31"/>
                  </a:lnTo>
                  <a:lnTo>
                    <a:pt x="420" y="37"/>
                  </a:lnTo>
                  <a:lnTo>
                    <a:pt x="430" y="43"/>
                  </a:lnTo>
                  <a:lnTo>
                    <a:pt x="440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7"/>
                  </a:lnTo>
                  <a:lnTo>
                    <a:pt x="534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1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2" y="374"/>
                  </a:lnTo>
                  <a:lnTo>
                    <a:pt x="512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2" y="178"/>
                  </a:lnTo>
                  <a:lnTo>
                    <a:pt x="405" y="163"/>
                  </a:lnTo>
                  <a:lnTo>
                    <a:pt x="397" y="149"/>
                  </a:lnTo>
                  <a:lnTo>
                    <a:pt x="388" y="136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50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200" y="104"/>
                  </a:lnTo>
                  <a:lnTo>
                    <a:pt x="185" y="110"/>
                  </a:lnTo>
                  <a:lnTo>
                    <a:pt x="172" y="118"/>
                  </a:lnTo>
                  <a:lnTo>
                    <a:pt x="159" y="127"/>
                  </a:lnTo>
                  <a:lnTo>
                    <a:pt x="149" y="139"/>
                  </a:lnTo>
                  <a:lnTo>
                    <a:pt x="139" y="151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8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7" y="293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5" name="Freeform 187"/>
            <p:cNvSpPr>
              <a:spLocks noEditPoints="1"/>
            </p:cNvSpPr>
            <p:nvPr/>
          </p:nvSpPr>
          <p:spPr bwMode="auto">
            <a:xfrm>
              <a:off x="5368359" y="4518454"/>
              <a:ext cx="111621" cy="179306"/>
            </a:xfrm>
            <a:custGeom>
              <a:avLst/>
              <a:gdLst>
                <a:gd name="T0" fmla="*/ 523 w 566"/>
                <a:gd name="T1" fmla="*/ 121 h 906"/>
                <a:gd name="T2" fmla="*/ 542 w 566"/>
                <a:gd name="T3" fmla="*/ 224 h 906"/>
                <a:gd name="T4" fmla="*/ 517 w 566"/>
                <a:gd name="T5" fmla="*/ 330 h 906"/>
                <a:gd name="T6" fmla="*/ 418 w 566"/>
                <a:gd name="T7" fmla="*/ 409 h 906"/>
                <a:gd name="T8" fmla="*/ 274 w 566"/>
                <a:gd name="T9" fmla="*/ 430 h 906"/>
                <a:gd name="T10" fmla="*/ 162 w 566"/>
                <a:gd name="T11" fmla="*/ 416 h 906"/>
                <a:gd name="T12" fmla="*/ 116 w 566"/>
                <a:gd name="T13" fmla="*/ 419 h 906"/>
                <a:gd name="T14" fmla="*/ 104 w 566"/>
                <a:gd name="T15" fmla="*/ 447 h 906"/>
                <a:gd name="T16" fmla="*/ 124 w 566"/>
                <a:gd name="T17" fmla="*/ 479 h 906"/>
                <a:gd name="T18" fmla="*/ 407 w 566"/>
                <a:gd name="T19" fmla="*/ 556 h 906"/>
                <a:gd name="T20" fmla="*/ 510 w 566"/>
                <a:gd name="T21" fmla="*/ 611 h 906"/>
                <a:gd name="T22" fmla="*/ 553 w 566"/>
                <a:gd name="T23" fmla="*/ 709 h 906"/>
                <a:gd name="T24" fmla="*/ 538 w 566"/>
                <a:gd name="T25" fmla="*/ 797 h 906"/>
                <a:gd name="T26" fmla="*/ 452 w 566"/>
                <a:gd name="T27" fmla="*/ 877 h 906"/>
                <a:gd name="T28" fmla="*/ 277 w 566"/>
                <a:gd name="T29" fmla="*/ 906 h 906"/>
                <a:gd name="T30" fmla="*/ 128 w 566"/>
                <a:gd name="T31" fmla="*/ 885 h 906"/>
                <a:gd name="T32" fmla="*/ 26 w 566"/>
                <a:gd name="T33" fmla="*/ 811 h 906"/>
                <a:gd name="T34" fmla="*/ 0 w 566"/>
                <a:gd name="T35" fmla="*/ 703 h 906"/>
                <a:gd name="T36" fmla="*/ 9 w 566"/>
                <a:gd name="T37" fmla="*/ 643 h 906"/>
                <a:gd name="T38" fmla="*/ 75 w 566"/>
                <a:gd name="T39" fmla="*/ 549 h 906"/>
                <a:gd name="T40" fmla="*/ 33 w 566"/>
                <a:gd name="T41" fmla="*/ 518 h 906"/>
                <a:gd name="T42" fmla="*/ 12 w 566"/>
                <a:gd name="T43" fmla="*/ 451 h 906"/>
                <a:gd name="T44" fmla="*/ 31 w 566"/>
                <a:gd name="T45" fmla="*/ 391 h 906"/>
                <a:gd name="T46" fmla="*/ 36 w 566"/>
                <a:gd name="T47" fmla="*/ 336 h 906"/>
                <a:gd name="T48" fmla="*/ 6 w 566"/>
                <a:gd name="T49" fmla="*/ 224 h 906"/>
                <a:gd name="T50" fmla="*/ 18 w 566"/>
                <a:gd name="T51" fmla="*/ 135 h 906"/>
                <a:gd name="T52" fmla="*/ 97 w 566"/>
                <a:gd name="T53" fmla="*/ 40 h 906"/>
                <a:gd name="T54" fmla="*/ 236 w 566"/>
                <a:gd name="T55" fmla="*/ 1 h 906"/>
                <a:gd name="T56" fmla="*/ 554 w 566"/>
                <a:gd name="T57" fmla="*/ 4 h 906"/>
                <a:gd name="T58" fmla="*/ 566 w 566"/>
                <a:gd name="T59" fmla="*/ 58 h 906"/>
                <a:gd name="T60" fmla="*/ 557 w 566"/>
                <a:gd name="T61" fmla="*/ 77 h 906"/>
                <a:gd name="T62" fmla="*/ 446 w 566"/>
                <a:gd name="T63" fmla="*/ 701 h 906"/>
                <a:gd name="T64" fmla="*/ 422 w 566"/>
                <a:gd name="T65" fmla="*/ 659 h 906"/>
                <a:gd name="T66" fmla="*/ 299 w 566"/>
                <a:gd name="T67" fmla="*/ 615 h 906"/>
                <a:gd name="T68" fmla="*/ 120 w 566"/>
                <a:gd name="T69" fmla="*/ 628 h 906"/>
                <a:gd name="T70" fmla="*/ 104 w 566"/>
                <a:gd name="T71" fmla="*/ 713 h 906"/>
                <a:gd name="T72" fmla="*/ 124 w 566"/>
                <a:gd name="T73" fmla="*/ 778 h 906"/>
                <a:gd name="T74" fmla="*/ 194 w 566"/>
                <a:gd name="T75" fmla="*/ 815 h 906"/>
                <a:gd name="T76" fmla="*/ 301 w 566"/>
                <a:gd name="T77" fmla="*/ 823 h 906"/>
                <a:gd name="T78" fmla="*/ 404 w 566"/>
                <a:gd name="T79" fmla="*/ 802 h 906"/>
                <a:gd name="T80" fmla="*/ 443 w 566"/>
                <a:gd name="T81" fmla="*/ 752 h 906"/>
                <a:gd name="T82" fmla="*/ 437 w 566"/>
                <a:gd name="T83" fmla="*/ 214 h 906"/>
                <a:gd name="T84" fmla="*/ 420 w 566"/>
                <a:gd name="T85" fmla="*/ 141 h 906"/>
                <a:gd name="T86" fmla="*/ 354 w 566"/>
                <a:gd name="T87" fmla="*/ 95 h 906"/>
                <a:gd name="T88" fmla="*/ 250 w 566"/>
                <a:gd name="T89" fmla="*/ 86 h 906"/>
                <a:gd name="T90" fmla="*/ 151 w 566"/>
                <a:gd name="T91" fmla="*/ 116 h 906"/>
                <a:gd name="T92" fmla="*/ 114 w 566"/>
                <a:gd name="T93" fmla="*/ 177 h 906"/>
                <a:gd name="T94" fmla="*/ 111 w 566"/>
                <a:gd name="T95" fmla="*/ 234 h 906"/>
                <a:gd name="T96" fmla="*/ 133 w 566"/>
                <a:gd name="T97" fmla="*/ 296 h 906"/>
                <a:gd name="T98" fmla="*/ 207 w 566"/>
                <a:gd name="T99" fmla="*/ 339 h 906"/>
                <a:gd name="T100" fmla="*/ 319 w 566"/>
                <a:gd name="T101" fmla="*/ 344 h 906"/>
                <a:gd name="T102" fmla="*/ 405 w 566"/>
                <a:gd name="T103" fmla="*/ 312 h 906"/>
                <a:gd name="T104" fmla="*/ 436 w 566"/>
                <a:gd name="T105" fmla="*/ 25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66" h="906">
                  <a:moveTo>
                    <a:pt x="545" y="81"/>
                  </a:moveTo>
                  <a:lnTo>
                    <a:pt x="501" y="89"/>
                  </a:lnTo>
                  <a:lnTo>
                    <a:pt x="501" y="89"/>
                  </a:lnTo>
                  <a:lnTo>
                    <a:pt x="509" y="99"/>
                  </a:lnTo>
                  <a:lnTo>
                    <a:pt x="516" y="110"/>
                  </a:lnTo>
                  <a:lnTo>
                    <a:pt x="523" y="121"/>
                  </a:lnTo>
                  <a:lnTo>
                    <a:pt x="530" y="136"/>
                  </a:lnTo>
                  <a:lnTo>
                    <a:pt x="534" y="152"/>
                  </a:lnTo>
                  <a:lnTo>
                    <a:pt x="539" y="170"/>
                  </a:lnTo>
                  <a:lnTo>
                    <a:pt x="541" y="190"/>
                  </a:lnTo>
                  <a:lnTo>
                    <a:pt x="542" y="214"/>
                  </a:lnTo>
                  <a:lnTo>
                    <a:pt x="542" y="224"/>
                  </a:lnTo>
                  <a:lnTo>
                    <a:pt x="542" y="224"/>
                  </a:lnTo>
                  <a:lnTo>
                    <a:pt x="541" y="248"/>
                  </a:lnTo>
                  <a:lnTo>
                    <a:pt x="538" y="271"/>
                  </a:lnTo>
                  <a:lnTo>
                    <a:pt x="533" y="292"/>
                  </a:lnTo>
                  <a:lnTo>
                    <a:pt x="526" y="312"/>
                  </a:lnTo>
                  <a:lnTo>
                    <a:pt x="517" y="330"/>
                  </a:lnTo>
                  <a:lnTo>
                    <a:pt x="506" y="347"/>
                  </a:lnTo>
                  <a:lnTo>
                    <a:pt x="493" y="362"/>
                  </a:lnTo>
                  <a:lnTo>
                    <a:pt x="478" y="376"/>
                  </a:lnTo>
                  <a:lnTo>
                    <a:pt x="460" y="389"/>
                  </a:lnTo>
                  <a:lnTo>
                    <a:pt x="440" y="400"/>
                  </a:lnTo>
                  <a:lnTo>
                    <a:pt x="418" y="409"/>
                  </a:lnTo>
                  <a:lnTo>
                    <a:pt x="394" y="416"/>
                  </a:lnTo>
                  <a:lnTo>
                    <a:pt x="368" y="422"/>
                  </a:lnTo>
                  <a:lnTo>
                    <a:pt x="339" y="427"/>
                  </a:lnTo>
                  <a:lnTo>
                    <a:pt x="307" y="429"/>
                  </a:lnTo>
                  <a:lnTo>
                    <a:pt x="274" y="430"/>
                  </a:lnTo>
                  <a:lnTo>
                    <a:pt x="274" y="430"/>
                  </a:lnTo>
                  <a:lnTo>
                    <a:pt x="251" y="430"/>
                  </a:lnTo>
                  <a:lnTo>
                    <a:pt x="230" y="428"/>
                  </a:lnTo>
                  <a:lnTo>
                    <a:pt x="211" y="427"/>
                  </a:lnTo>
                  <a:lnTo>
                    <a:pt x="192" y="423"/>
                  </a:lnTo>
                  <a:lnTo>
                    <a:pt x="176" y="420"/>
                  </a:lnTo>
                  <a:lnTo>
                    <a:pt x="162" y="416"/>
                  </a:lnTo>
                  <a:lnTo>
                    <a:pt x="148" y="410"/>
                  </a:lnTo>
                  <a:lnTo>
                    <a:pt x="134" y="406"/>
                  </a:lnTo>
                  <a:lnTo>
                    <a:pt x="134" y="406"/>
                  </a:lnTo>
                  <a:lnTo>
                    <a:pt x="127" y="409"/>
                  </a:lnTo>
                  <a:lnTo>
                    <a:pt x="120" y="414"/>
                  </a:lnTo>
                  <a:lnTo>
                    <a:pt x="116" y="419"/>
                  </a:lnTo>
                  <a:lnTo>
                    <a:pt x="111" y="423"/>
                  </a:lnTo>
                  <a:lnTo>
                    <a:pt x="108" y="429"/>
                  </a:lnTo>
                  <a:lnTo>
                    <a:pt x="105" y="435"/>
                  </a:lnTo>
                  <a:lnTo>
                    <a:pt x="104" y="440"/>
                  </a:lnTo>
                  <a:lnTo>
                    <a:pt x="104" y="447"/>
                  </a:lnTo>
                  <a:lnTo>
                    <a:pt x="104" y="447"/>
                  </a:lnTo>
                  <a:lnTo>
                    <a:pt x="104" y="454"/>
                  </a:lnTo>
                  <a:lnTo>
                    <a:pt x="105" y="461"/>
                  </a:lnTo>
                  <a:lnTo>
                    <a:pt x="108" y="467"/>
                  </a:lnTo>
                  <a:lnTo>
                    <a:pt x="112" y="471"/>
                  </a:lnTo>
                  <a:lnTo>
                    <a:pt x="117" y="476"/>
                  </a:lnTo>
                  <a:lnTo>
                    <a:pt x="124" y="479"/>
                  </a:lnTo>
                  <a:lnTo>
                    <a:pt x="132" y="483"/>
                  </a:lnTo>
                  <a:lnTo>
                    <a:pt x="141" y="485"/>
                  </a:lnTo>
                  <a:lnTo>
                    <a:pt x="321" y="531"/>
                  </a:lnTo>
                  <a:lnTo>
                    <a:pt x="321" y="531"/>
                  </a:lnTo>
                  <a:lnTo>
                    <a:pt x="365" y="542"/>
                  </a:lnTo>
                  <a:lnTo>
                    <a:pt x="407" y="556"/>
                  </a:lnTo>
                  <a:lnTo>
                    <a:pt x="428" y="563"/>
                  </a:lnTo>
                  <a:lnTo>
                    <a:pt x="446" y="571"/>
                  </a:lnTo>
                  <a:lnTo>
                    <a:pt x="464" y="579"/>
                  </a:lnTo>
                  <a:lnTo>
                    <a:pt x="482" y="588"/>
                  </a:lnTo>
                  <a:lnTo>
                    <a:pt x="496" y="600"/>
                  </a:lnTo>
                  <a:lnTo>
                    <a:pt x="510" y="611"/>
                  </a:lnTo>
                  <a:lnTo>
                    <a:pt x="523" y="624"/>
                  </a:lnTo>
                  <a:lnTo>
                    <a:pt x="533" y="638"/>
                  </a:lnTo>
                  <a:lnTo>
                    <a:pt x="541" y="653"/>
                  </a:lnTo>
                  <a:lnTo>
                    <a:pt x="548" y="670"/>
                  </a:lnTo>
                  <a:lnTo>
                    <a:pt x="552" y="688"/>
                  </a:lnTo>
                  <a:lnTo>
                    <a:pt x="553" y="709"/>
                  </a:lnTo>
                  <a:lnTo>
                    <a:pt x="553" y="718"/>
                  </a:lnTo>
                  <a:lnTo>
                    <a:pt x="553" y="718"/>
                  </a:lnTo>
                  <a:lnTo>
                    <a:pt x="552" y="740"/>
                  </a:lnTo>
                  <a:lnTo>
                    <a:pt x="549" y="759"/>
                  </a:lnTo>
                  <a:lnTo>
                    <a:pt x="545" y="779"/>
                  </a:lnTo>
                  <a:lnTo>
                    <a:pt x="538" y="797"/>
                  </a:lnTo>
                  <a:lnTo>
                    <a:pt x="529" y="813"/>
                  </a:lnTo>
                  <a:lnTo>
                    <a:pt x="518" y="828"/>
                  </a:lnTo>
                  <a:lnTo>
                    <a:pt x="504" y="843"/>
                  </a:lnTo>
                  <a:lnTo>
                    <a:pt x="490" y="856"/>
                  </a:lnTo>
                  <a:lnTo>
                    <a:pt x="471" y="867"/>
                  </a:lnTo>
                  <a:lnTo>
                    <a:pt x="452" y="877"/>
                  </a:lnTo>
                  <a:lnTo>
                    <a:pt x="429" y="885"/>
                  </a:lnTo>
                  <a:lnTo>
                    <a:pt x="404" y="892"/>
                  </a:lnTo>
                  <a:lnTo>
                    <a:pt x="376" y="898"/>
                  </a:lnTo>
                  <a:lnTo>
                    <a:pt x="346" y="903"/>
                  </a:lnTo>
                  <a:lnTo>
                    <a:pt x="313" y="905"/>
                  </a:lnTo>
                  <a:lnTo>
                    <a:pt x="277" y="906"/>
                  </a:lnTo>
                  <a:lnTo>
                    <a:pt x="277" y="906"/>
                  </a:lnTo>
                  <a:lnTo>
                    <a:pt x="243" y="905"/>
                  </a:lnTo>
                  <a:lnTo>
                    <a:pt x="211" y="903"/>
                  </a:lnTo>
                  <a:lnTo>
                    <a:pt x="181" y="898"/>
                  </a:lnTo>
                  <a:lnTo>
                    <a:pt x="153" y="892"/>
                  </a:lnTo>
                  <a:lnTo>
                    <a:pt x="128" y="885"/>
                  </a:lnTo>
                  <a:lnTo>
                    <a:pt x="105" y="876"/>
                  </a:lnTo>
                  <a:lnTo>
                    <a:pt x="86" y="866"/>
                  </a:lnTo>
                  <a:lnTo>
                    <a:pt x="67" y="854"/>
                  </a:lnTo>
                  <a:lnTo>
                    <a:pt x="51" y="841"/>
                  </a:lnTo>
                  <a:lnTo>
                    <a:pt x="38" y="827"/>
                  </a:lnTo>
                  <a:lnTo>
                    <a:pt x="26" y="811"/>
                  </a:lnTo>
                  <a:lnTo>
                    <a:pt x="16" y="794"/>
                  </a:lnTo>
                  <a:lnTo>
                    <a:pt x="9" y="775"/>
                  </a:lnTo>
                  <a:lnTo>
                    <a:pt x="4" y="756"/>
                  </a:lnTo>
                  <a:lnTo>
                    <a:pt x="1" y="735"/>
                  </a:lnTo>
                  <a:lnTo>
                    <a:pt x="0" y="71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690"/>
                  </a:lnTo>
                  <a:lnTo>
                    <a:pt x="1" y="678"/>
                  </a:lnTo>
                  <a:lnTo>
                    <a:pt x="3" y="666"/>
                  </a:lnTo>
                  <a:lnTo>
                    <a:pt x="7" y="655"/>
                  </a:lnTo>
                  <a:lnTo>
                    <a:pt x="9" y="643"/>
                  </a:lnTo>
                  <a:lnTo>
                    <a:pt x="14" y="633"/>
                  </a:lnTo>
                  <a:lnTo>
                    <a:pt x="23" y="612"/>
                  </a:lnTo>
                  <a:lnTo>
                    <a:pt x="34" y="593"/>
                  </a:lnTo>
                  <a:lnTo>
                    <a:pt x="47" y="577"/>
                  </a:lnTo>
                  <a:lnTo>
                    <a:pt x="61" y="562"/>
                  </a:lnTo>
                  <a:lnTo>
                    <a:pt x="75" y="549"/>
                  </a:lnTo>
                  <a:lnTo>
                    <a:pt x="67" y="546"/>
                  </a:lnTo>
                  <a:lnTo>
                    <a:pt x="67" y="546"/>
                  </a:lnTo>
                  <a:lnTo>
                    <a:pt x="61" y="542"/>
                  </a:lnTo>
                  <a:lnTo>
                    <a:pt x="54" y="539"/>
                  </a:lnTo>
                  <a:lnTo>
                    <a:pt x="42" y="530"/>
                  </a:lnTo>
                  <a:lnTo>
                    <a:pt x="33" y="518"/>
                  </a:lnTo>
                  <a:lnTo>
                    <a:pt x="25" y="507"/>
                  </a:lnTo>
                  <a:lnTo>
                    <a:pt x="19" y="493"/>
                  </a:lnTo>
                  <a:lnTo>
                    <a:pt x="15" y="479"/>
                  </a:lnTo>
                  <a:lnTo>
                    <a:pt x="12" y="466"/>
                  </a:lnTo>
                  <a:lnTo>
                    <a:pt x="12" y="452"/>
                  </a:lnTo>
                  <a:lnTo>
                    <a:pt x="12" y="451"/>
                  </a:lnTo>
                  <a:lnTo>
                    <a:pt x="12" y="451"/>
                  </a:lnTo>
                  <a:lnTo>
                    <a:pt x="12" y="438"/>
                  </a:lnTo>
                  <a:lnTo>
                    <a:pt x="15" y="425"/>
                  </a:lnTo>
                  <a:lnTo>
                    <a:pt x="18" y="414"/>
                  </a:lnTo>
                  <a:lnTo>
                    <a:pt x="24" y="402"/>
                  </a:lnTo>
                  <a:lnTo>
                    <a:pt x="31" y="391"/>
                  </a:lnTo>
                  <a:lnTo>
                    <a:pt x="39" y="381"/>
                  </a:lnTo>
                  <a:lnTo>
                    <a:pt x="49" y="371"/>
                  </a:lnTo>
                  <a:lnTo>
                    <a:pt x="62" y="363"/>
                  </a:lnTo>
                  <a:lnTo>
                    <a:pt x="62" y="363"/>
                  </a:lnTo>
                  <a:lnTo>
                    <a:pt x="48" y="350"/>
                  </a:lnTo>
                  <a:lnTo>
                    <a:pt x="36" y="336"/>
                  </a:lnTo>
                  <a:lnTo>
                    <a:pt x="27" y="320"/>
                  </a:lnTo>
                  <a:lnTo>
                    <a:pt x="19" y="304"/>
                  </a:lnTo>
                  <a:lnTo>
                    <a:pt x="14" y="285"/>
                  </a:lnTo>
                  <a:lnTo>
                    <a:pt x="9" y="266"/>
                  </a:lnTo>
                  <a:lnTo>
                    <a:pt x="7" y="245"/>
                  </a:lnTo>
                  <a:lnTo>
                    <a:pt x="6" y="224"/>
                  </a:lnTo>
                  <a:lnTo>
                    <a:pt x="6" y="214"/>
                  </a:lnTo>
                  <a:lnTo>
                    <a:pt x="6" y="214"/>
                  </a:lnTo>
                  <a:lnTo>
                    <a:pt x="7" y="194"/>
                  </a:lnTo>
                  <a:lnTo>
                    <a:pt x="9" y="174"/>
                  </a:lnTo>
                  <a:lnTo>
                    <a:pt x="12" y="155"/>
                  </a:lnTo>
                  <a:lnTo>
                    <a:pt x="18" y="135"/>
                  </a:lnTo>
                  <a:lnTo>
                    <a:pt x="26" y="117"/>
                  </a:lnTo>
                  <a:lnTo>
                    <a:pt x="35" y="99"/>
                  </a:lnTo>
                  <a:lnTo>
                    <a:pt x="48" y="82"/>
                  </a:lnTo>
                  <a:lnTo>
                    <a:pt x="62" y="66"/>
                  </a:lnTo>
                  <a:lnTo>
                    <a:pt x="79" y="53"/>
                  </a:lnTo>
                  <a:lnTo>
                    <a:pt x="97" y="40"/>
                  </a:lnTo>
                  <a:lnTo>
                    <a:pt x="109" y="33"/>
                  </a:lnTo>
                  <a:lnTo>
                    <a:pt x="120" y="29"/>
                  </a:lnTo>
                  <a:lnTo>
                    <a:pt x="144" y="18"/>
                  </a:lnTo>
                  <a:lnTo>
                    <a:pt x="172" y="10"/>
                  </a:lnTo>
                  <a:lnTo>
                    <a:pt x="203" y="4"/>
                  </a:lnTo>
                  <a:lnTo>
                    <a:pt x="236" y="1"/>
                  </a:lnTo>
                  <a:lnTo>
                    <a:pt x="274" y="0"/>
                  </a:lnTo>
                  <a:lnTo>
                    <a:pt x="538" y="0"/>
                  </a:lnTo>
                  <a:lnTo>
                    <a:pt x="538" y="0"/>
                  </a:lnTo>
                  <a:lnTo>
                    <a:pt x="543" y="1"/>
                  </a:lnTo>
                  <a:lnTo>
                    <a:pt x="549" y="2"/>
                  </a:lnTo>
                  <a:lnTo>
                    <a:pt x="554" y="4"/>
                  </a:lnTo>
                  <a:lnTo>
                    <a:pt x="557" y="8"/>
                  </a:lnTo>
                  <a:lnTo>
                    <a:pt x="561" y="12"/>
                  </a:lnTo>
                  <a:lnTo>
                    <a:pt x="564" y="16"/>
                  </a:lnTo>
                  <a:lnTo>
                    <a:pt x="565" y="22"/>
                  </a:lnTo>
                  <a:lnTo>
                    <a:pt x="566" y="26"/>
                  </a:lnTo>
                  <a:lnTo>
                    <a:pt x="566" y="58"/>
                  </a:lnTo>
                  <a:lnTo>
                    <a:pt x="566" y="58"/>
                  </a:lnTo>
                  <a:lnTo>
                    <a:pt x="565" y="63"/>
                  </a:lnTo>
                  <a:lnTo>
                    <a:pt x="564" y="68"/>
                  </a:lnTo>
                  <a:lnTo>
                    <a:pt x="563" y="72"/>
                  </a:lnTo>
                  <a:lnTo>
                    <a:pt x="560" y="74"/>
                  </a:lnTo>
                  <a:lnTo>
                    <a:pt x="557" y="77"/>
                  </a:lnTo>
                  <a:lnTo>
                    <a:pt x="554" y="79"/>
                  </a:lnTo>
                  <a:lnTo>
                    <a:pt x="545" y="81"/>
                  </a:lnTo>
                  <a:lnTo>
                    <a:pt x="545" y="81"/>
                  </a:lnTo>
                  <a:close/>
                  <a:moveTo>
                    <a:pt x="446" y="709"/>
                  </a:moveTo>
                  <a:lnTo>
                    <a:pt x="446" y="709"/>
                  </a:lnTo>
                  <a:lnTo>
                    <a:pt x="446" y="701"/>
                  </a:lnTo>
                  <a:lnTo>
                    <a:pt x="445" y="693"/>
                  </a:lnTo>
                  <a:lnTo>
                    <a:pt x="443" y="685"/>
                  </a:lnTo>
                  <a:lnTo>
                    <a:pt x="439" y="678"/>
                  </a:lnTo>
                  <a:lnTo>
                    <a:pt x="435" y="672"/>
                  </a:lnTo>
                  <a:lnTo>
                    <a:pt x="429" y="665"/>
                  </a:lnTo>
                  <a:lnTo>
                    <a:pt x="422" y="659"/>
                  </a:lnTo>
                  <a:lnTo>
                    <a:pt x="414" y="655"/>
                  </a:lnTo>
                  <a:lnTo>
                    <a:pt x="405" y="649"/>
                  </a:lnTo>
                  <a:lnTo>
                    <a:pt x="393" y="644"/>
                  </a:lnTo>
                  <a:lnTo>
                    <a:pt x="368" y="634"/>
                  </a:lnTo>
                  <a:lnTo>
                    <a:pt x="337" y="625"/>
                  </a:lnTo>
                  <a:lnTo>
                    <a:pt x="299" y="615"/>
                  </a:lnTo>
                  <a:lnTo>
                    <a:pt x="163" y="579"/>
                  </a:lnTo>
                  <a:lnTo>
                    <a:pt x="163" y="579"/>
                  </a:lnTo>
                  <a:lnTo>
                    <a:pt x="150" y="591"/>
                  </a:lnTo>
                  <a:lnTo>
                    <a:pt x="139" y="603"/>
                  </a:lnTo>
                  <a:lnTo>
                    <a:pt x="128" y="616"/>
                  </a:lnTo>
                  <a:lnTo>
                    <a:pt x="120" y="628"/>
                  </a:lnTo>
                  <a:lnTo>
                    <a:pt x="113" y="644"/>
                  </a:lnTo>
                  <a:lnTo>
                    <a:pt x="108" y="662"/>
                  </a:lnTo>
                  <a:lnTo>
                    <a:pt x="104" y="681"/>
                  </a:lnTo>
                  <a:lnTo>
                    <a:pt x="104" y="703"/>
                  </a:lnTo>
                  <a:lnTo>
                    <a:pt x="104" y="713"/>
                  </a:lnTo>
                  <a:lnTo>
                    <a:pt x="104" y="713"/>
                  </a:lnTo>
                  <a:lnTo>
                    <a:pt x="104" y="726"/>
                  </a:lnTo>
                  <a:lnTo>
                    <a:pt x="105" y="737"/>
                  </a:lnTo>
                  <a:lnTo>
                    <a:pt x="108" y="749"/>
                  </a:lnTo>
                  <a:lnTo>
                    <a:pt x="112" y="759"/>
                  </a:lnTo>
                  <a:lnTo>
                    <a:pt x="117" y="770"/>
                  </a:lnTo>
                  <a:lnTo>
                    <a:pt x="124" y="778"/>
                  </a:lnTo>
                  <a:lnTo>
                    <a:pt x="131" y="787"/>
                  </a:lnTo>
                  <a:lnTo>
                    <a:pt x="140" y="794"/>
                  </a:lnTo>
                  <a:lnTo>
                    <a:pt x="151" y="800"/>
                  </a:lnTo>
                  <a:lnTo>
                    <a:pt x="164" y="806"/>
                  </a:lnTo>
                  <a:lnTo>
                    <a:pt x="178" y="812"/>
                  </a:lnTo>
                  <a:lnTo>
                    <a:pt x="194" y="815"/>
                  </a:lnTo>
                  <a:lnTo>
                    <a:pt x="212" y="819"/>
                  </a:lnTo>
                  <a:lnTo>
                    <a:pt x="231" y="821"/>
                  </a:lnTo>
                  <a:lnTo>
                    <a:pt x="253" y="823"/>
                  </a:lnTo>
                  <a:lnTo>
                    <a:pt x="277" y="823"/>
                  </a:lnTo>
                  <a:lnTo>
                    <a:pt x="277" y="823"/>
                  </a:lnTo>
                  <a:lnTo>
                    <a:pt x="301" y="823"/>
                  </a:lnTo>
                  <a:lnTo>
                    <a:pt x="324" y="821"/>
                  </a:lnTo>
                  <a:lnTo>
                    <a:pt x="344" y="820"/>
                  </a:lnTo>
                  <a:lnTo>
                    <a:pt x="362" y="817"/>
                  </a:lnTo>
                  <a:lnTo>
                    <a:pt x="377" y="812"/>
                  </a:lnTo>
                  <a:lnTo>
                    <a:pt x="391" y="807"/>
                  </a:lnTo>
                  <a:lnTo>
                    <a:pt x="404" y="802"/>
                  </a:lnTo>
                  <a:lnTo>
                    <a:pt x="414" y="796"/>
                  </a:lnTo>
                  <a:lnTo>
                    <a:pt x="422" y="789"/>
                  </a:lnTo>
                  <a:lnTo>
                    <a:pt x="429" y="781"/>
                  </a:lnTo>
                  <a:lnTo>
                    <a:pt x="435" y="772"/>
                  </a:lnTo>
                  <a:lnTo>
                    <a:pt x="439" y="763"/>
                  </a:lnTo>
                  <a:lnTo>
                    <a:pt x="443" y="752"/>
                  </a:lnTo>
                  <a:lnTo>
                    <a:pt x="445" y="742"/>
                  </a:lnTo>
                  <a:lnTo>
                    <a:pt x="446" y="731"/>
                  </a:lnTo>
                  <a:lnTo>
                    <a:pt x="446" y="718"/>
                  </a:lnTo>
                  <a:lnTo>
                    <a:pt x="446" y="709"/>
                  </a:lnTo>
                  <a:close/>
                  <a:moveTo>
                    <a:pt x="437" y="214"/>
                  </a:moveTo>
                  <a:lnTo>
                    <a:pt x="437" y="214"/>
                  </a:lnTo>
                  <a:lnTo>
                    <a:pt x="437" y="201"/>
                  </a:lnTo>
                  <a:lnTo>
                    <a:pt x="436" y="188"/>
                  </a:lnTo>
                  <a:lnTo>
                    <a:pt x="433" y="175"/>
                  </a:lnTo>
                  <a:lnTo>
                    <a:pt x="430" y="163"/>
                  </a:lnTo>
                  <a:lnTo>
                    <a:pt x="425" y="151"/>
                  </a:lnTo>
                  <a:lnTo>
                    <a:pt x="420" y="141"/>
                  </a:lnTo>
                  <a:lnTo>
                    <a:pt x="413" y="132"/>
                  </a:lnTo>
                  <a:lnTo>
                    <a:pt x="405" y="123"/>
                  </a:lnTo>
                  <a:lnTo>
                    <a:pt x="394" y="113"/>
                  </a:lnTo>
                  <a:lnTo>
                    <a:pt x="383" y="107"/>
                  </a:lnTo>
                  <a:lnTo>
                    <a:pt x="369" y="100"/>
                  </a:lnTo>
                  <a:lnTo>
                    <a:pt x="354" y="95"/>
                  </a:lnTo>
                  <a:lnTo>
                    <a:pt x="337" y="90"/>
                  </a:lnTo>
                  <a:lnTo>
                    <a:pt x="319" y="87"/>
                  </a:lnTo>
                  <a:lnTo>
                    <a:pt x="297" y="86"/>
                  </a:lnTo>
                  <a:lnTo>
                    <a:pt x="274" y="85"/>
                  </a:lnTo>
                  <a:lnTo>
                    <a:pt x="274" y="85"/>
                  </a:lnTo>
                  <a:lnTo>
                    <a:pt x="250" y="86"/>
                  </a:lnTo>
                  <a:lnTo>
                    <a:pt x="228" y="87"/>
                  </a:lnTo>
                  <a:lnTo>
                    <a:pt x="209" y="90"/>
                  </a:lnTo>
                  <a:lnTo>
                    <a:pt x="191" y="95"/>
                  </a:lnTo>
                  <a:lnTo>
                    <a:pt x="176" y="101"/>
                  </a:lnTo>
                  <a:lnTo>
                    <a:pt x="163" y="108"/>
                  </a:lnTo>
                  <a:lnTo>
                    <a:pt x="151" y="116"/>
                  </a:lnTo>
                  <a:lnTo>
                    <a:pt x="142" y="124"/>
                  </a:lnTo>
                  <a:lnTo>
                    <a:pt x="134" y="133"/>
                  </a:lnTo>
                  <a:lnTo>
                    <a:pt x="127" y="143"/>
                  </a:lnTo>
                  <a:lnTo>
                    <a:pt x="121" y="154"/>
                  </a:lnTo>
                  <a:lnTo>
                    <a:pt x="117" y="165"/>
                  </a:lnTo>
                  <a:lnTo>
                    <a:pt x="114" y="177"/>
                  </a:lnTo>
                  <a:lnTo>
                    <a:pt x="112" y="189"/>
                  </a:lnTo>
                  <a:lnTo>
                    <a:pt x="111" y="202"/>
                  </a:lnTo>
                  <a:lnTo>
                    <a:pt x="111" y="214"/>
                  </a:lnTo>
                  <a:lnTo>
                    <a:pt x="111" y="224"/>
                  </a:lnTo>
                  <a:lnTo>
                    <a:pt x="111" y="224"/>
                  </a:lnTo>
                  <a:lnTo>
                    <a:pt x="111" y="234"/>
                  </a:lnTo>
                  <a:lnTo>
                    <a:pt x="112" y="244"/>
                  </a:lnTo>
                  <a:lnTo>
                    <a:pt x="114" y="255"/>
                  </a:lnTo>
                  <a:lnTo>
                    <a:pt x="117" y="265"/>
                  </a:lnTo>
                  <a:lnTo>
                    <a:pt x="120" y="275"/>
                  </a:lnTo>
                  <a:lnTo>
                    <a:pt x="126" y="285"/>
                  </a:lnTo>
                  <a:lnTo>
                    <a:pt x="133" y="296"/>
                  </a:lnTo>
                  <a:lnTo>
                    <a:pt x="140" y="305"/>
                  </a:lnTo>
                  <a:lnTo>
                    <a:pt x="150" y="314"/>
                  </a:lnTo>
                  <a:lnTo>
                    <a:pt x="162" y="322"/>
                  </a:lnTo>
                  <a:lnTo>
                    <a:pt x="174" y="329"/>
                  </a:lnTo>
                  <a:lnTo>
                    <a:pt x="190" y="335"/>
                  </a:lnTo>
                  <a:lnTo>
                    <a:pt x="207" y="339"/>
                  </a:lnTo>
                  <a:lnTo>
                    <a:pt x="227" y="344"/>
                  </a:lnTo>
                  <a:lnTo>
                    <a:pt x="249" y="346"/>
                  </a:lnTo>
                  <a:lnTo>
                    <a:pt x="274" y="346"/>
                  </a:lnTo>
                  <a:lnTo>
                    <a:pt x="274" y="346"/>
                  </a:lnTo>
                  <a:lnTo>
                    <a:pt x="297" y="346"/>
                  </a:lnTo>
                  <a:lnTo>
                    <a:pt x="319" y="344"/>
                  </a:lnTo>
                  <a:lnTo>
                    <a:pt x="337" y="342"/>
                  </a:lnTo>
                  <a:lnTo>
                    <a:pt x="354" y="337"/>
                  </a:lnTo>
                  <a:lnTo>
                    <a:pt x="369" y="332"/>
                  </a:lnTo>
                  <a:lnTo>
                    <a:pt x="383" y="327"/>
                  </a:lnTo>
                  <a:lnTo>
                    <a:pt x="394" y="320"/>
                  </a:lnTo>
                  <a:lnTo>
                    <a:pt x="405" y="312"/>
                  </a:lnTo>
                  <a:lnTo>
                    <a:pt x="413" y="304"/>
                  </a:lnTo>
                  <a:lnTo>
                    <a:pt x="420" y="295"/>
                  </a:lnTo>
                  <a:lnTo>
                    <a:pt x="425" y="284"/>
                  </a:lnTo>
                  <a:lnTo>
                    <a:pt x="430" y="273"/>
                  </a:lnTo>
                  <a:lnTo>
                    <a:pt x="433" y="261"/>
                  </a:lnTo>
                  <a:lnTo>
                    <a:pt x="436" y="250"/>
                  </a:lnTo>
                  <a:lnTo>
                    <a:pt x="437" y="237"/>
                  </a:lnTo>
                  <a:lnTo>
                    <a:pt x="437" y="224"/>
                  </a:lnTo>
                  <a:lnTo>
                    <a:pt x="437" y="2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6" name="Freeform 188"/>
            <p:cNvSpPr>
              <a:spLocks noEditPoints="1"/>
            </p:cNvSpPr>
            <p:nvPr/>
          </p:nvSpPr>
          <p:spPr bwMode="auto">
            <a:xfrm>
              <a:off x="5507291" y="4468581"/>
              <a:ext cx="21968" cy="181088"/>
            </a:xfrm>
            <a:custGeom>
              <a:avLst/>
              <a:gdLst>
                <a:gd name="T0" fmla="*/ 25 w 110"/>
                <a:gd name="T1" fmla="*/ 145 h 915"/>
                <a:gd name="T2" fmla="*/ 19 w 110"/>
                <a:gd name="T3" fmla="*/ 144 h 915"/>
                <a:gd name="T4" fmla="*/ 11 w 110"/>
                <a:gd name="T5" fmla="*/ 141 h 915"/>
                <a:gd name="T6" fmla="*/ 4 w 110"/>
                <a:gd name="T7" fmla="*/ 134 h 915"/>
                <a:gd name="T8" fmla="*/ 1 w 110"/>
                <a:gd name="T9" fmla="*/ 126 h 915"/>
                <a:gd name="T10" fmla="*/ 0 w 110"/>
                <a:gd name="T11" fmla="*/ 24 h 915"/>
                <a:gd name="T12" fmla="*/ 1 w 110"/>
                <a:gd name="T13" fmla="*/ 19 h 915"/>
                <a:gd name="T14" fmla="*/ 4 w 110"/>
                <a:gd name="T15" fmla="*/ 11 h 915"/>
                <a:gd name="T16" fmla="*/ 11 w 110"/>
                <a:gd name="T17" fmla="*/ 4 h 915"/>
                <a:gd name="T18" fmla="*/ 19 w 110"/>
                <a:gd name="T19" fmla="*/ 1 h 915"/>
                <a:gd name="T20" fmla="*/ 86 w 110"/>
                <a:gd name="T21" fmla="*/ 0 h 915"/>
                <a:gd name="T22" fmla="*/ 91 w 110"/>
                <a:gd name="T23" fmla="*/ 1 h 915"/>
                <a:gd name="T24" fmla="*/ 100 w 110"/>
                <a:gd name="T25" fmla="*/ 4 h 915"/>
                <a:gd name="T26" fmla="*/ 107 w 110"/>
                <a:gd name="T27" fmla="*/ 11 h 915"/>
                <a:gd name="T28" fmla="*/ 110 w 110"/>
                <a:gd name="T29" fmla="*/ 19 h 915"/>
                <a:gd name="T30" fmla="*/ 110 w 110"/>
                <a:gd name="T31" fmla="*/ 121 h 915"/>
                <a:gd name="T32" fmla="*/ 110 w 110"/>
                <a:gd name="T33" fmla="*/ 126 h 915"/>
                <a:gd name="T34" fmla="*/ 107 w 110"/>
                <a:gd name="T35" fmla="*/ 134 h 915"/>
                <a:gd name="T36" fmla="*/ 100 w 110"/>
                <a:gd name="T37" fmla="*/ 141 h 915"/>
                <a:gd name="T38" fmla="*/ 91 w 110"/>
                <a:gd name="T39" fmla="*/ 144 h 915"/>
                <a:gd name="T40" fmla="*/ 86 w 110"/>
                <a:gd name="T41" fmla="*/ 145 h 915"/>
                <a:gd name="T42" fmla="*/ 26 w 110"/>
                <a:gd name="T43" fmla="*/ 915 h 915"/>
                <a:gd name="T44" fmla="*/ 21 w 110"/>
                <a:gd name="T45" fmla="*/ 915 h 915"/>
                <a:gd name="T46" fmla="*/ 13 w 110"/>
                <a:gd name="T47" fmla="*/ 910 h 915"/>
                <a:gd name="T48" fmla="*/ 6 w 110"/>
                <a:gd name="T49" fmla="*/ 905 h 915"/>
                <a:gd name="T50" fmla="*/ 2 w 110"/>
                <a:gd name="T51" fmla="*/ 895 h 915"/>
                <a:gd name="T52" fmla="*/ 2 w 110"/>
                <a:gd name="T53" fmla="*/ 275 h 915"/>
                <a:gd name="T54" fmla="*/ 2 w 110"/>
                <a:gd name="T55" fmla="*/ 270 h 915"/>
                <a:gd name="T56" fmla="*/ 6 w 110"/>
                <a:gd name="T57" fmla="*/ 262 h 915"/>
                <a:gd name="T58" fmla="*/ 13 w 110"/>
                <a:gd name="T59" fmla="*/ 255 h 915"/>
                <a:gd name="T60" fmla="*/ 21 w 110"/>
                <a:gd name="T61" fmla="*/ 252 h 915"/>
                <a:gd name="T62" fmla="*/ 84 w 110"/>
                <a:gd name="T63" fmla="*/ 251 h 915"/>
                <a:gd name="T64" fmla="*/ 88 w 110"/>
                <a:gd name="T65" fmla="*/ 252 h 915"/>
                <a:gd name="T66" fmla="*/ 97 w 110"/>
                <a:gd name="T67" fmla="*/ 255 h 915"/>
                <a:gd name="T68" fmla="*/ 104 w 110"/>
                <a:gd name="T69" fmla="*/ 262 h 915"/>
                <a:gd name="T70" fmla="*/ 108 w 110"/>
                <a:gd name="T71" fmla="*/ 270 h 915"/>
                <a:gd name="T72" fmla="*/ 108 w 110"/>
                <a:gd name="T73" fmla="*/ 891 h 915"/>
                <a:gd name="T74" fmla="*/ 108 w 110"/>
                <a:gd name="T75" fmla="*/ 895 h 915"/>
                <a:gd name="T76" fmla="*/ 104 w 110"/>
                <a:gd name="T77" fmla="*/ 905 h 915"/>
                <a:gd name="T78" fmla="*/ 97 w 110"/>
                <a:gd name="T79" fmla="*/ 910 h 915"/>
                <a:gd name="T80" fmla="*/ 88 w 110"/>
                <a:gd name="T81" fmla="*/ 915 h 915"/>
                <a:gd name="T82" fmla="*/ 84 w 110"/>
                <a:gd name="T83" fmla="*/ 915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5">
                  <a:moveTo>
                    <a:pt x="86" y="145"/>
                  </a:moveTo>
                  <a:lnTo>
                    <a:pt x="25" y="145"/>
                  </a:lnTo>
                  <a:lnTo>
                    <a:pt x="25" y="145"/>
                  </a:lnTo>
                  <a:lnTo>
                    <a:pt x="19" y="144"/>
                  </a:lnTo>
                  <a:lnTo>
                    <a:pt x="15" y="143"/>
                  </a:lnTo>
                  <a:lnTo>
                    <a:pt x="11" y="141"/>
                  </a:lnTo>
                  <a:lnTo>
                    <a:pt x="8" y="137"/>
                  </a:lnTo>
                  <a:lnTo>
                    <a:pt x="4" y="134"/>
                  </a:lnTo>
                  <a:lnTo>
                    <a:pt x="2" y="130"/>
                  </a:lnTo>
                  <a:lnTo>
                    <a:pt x="1" y="126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" y="19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8" y="8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1"/>
                  </a:lnTo>
                  <a:lnTo>
                    <a:pt x="95" y="2"/>
                  </a:lnTo>
                  <a:lnTo>
                    <a:pt x="100" y="4"/>
                  </a:lnTo>
                  <a:lnTo>
                    <a:pt x="103" y="8"/>
                  </a:lnTo>
                  <a:lnTo>
                    <a:pt x="107" y="11"/>
                  </a:lnTo>
                  <a:lnTo>
                    <a:pt x="109" y="15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6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3" y="137"/>
                  </a:lnTo>
                  <a:lnTo>
                    <a:pt x="100" y="141"/>
                  </a:lnTo>
                  <a:lnTo>
                    <a:pt x="95" y="143"/>
                  </a:lnTo>
                  <a:lnTo>
                    <a:pt x="91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5"/>
                  </a:moveTo>
                  <a:lnTo>
                    <a:pt x="26" y="915"/>
                  </a:lnTo>
                  <a:lnTo>
                    <a:pt x="26" y="915"/>
                  </a:lnTo>
                  <a:lnTo>
                    <a:pt x="21" y="915"/>
                  </a:lnTo>
                  <a:lnTo>
                    <a:pt x="16" y="913"/>
                  </a:lnTo>
                  <a:lnTo>
                    <a:pt x="13" y="910"/>
                  </a:lnTo>
                  <a:lnTo>
                    <a:pt x="9" y="908"/>
                  </a:lnTo>
                  <a:lnTo>
                    <a:pt x="6" y="905"/>
                  </a:lnTo>
                  <a:lnTo>
                    <a:pt x="3" y="900"/>
                  </a:lnTo>
                  <a:lnTo>
                    <a:pt x="2" y="895"/>
                  </a:lnTo>
                  <a:lnTo>
                    <a:pt x="2" y="891"/>
                  </a:lnTo>
                  <a:lnTo>
                    <a:pt x="2" y="275"/>
                  </a:lnTo>
                  <a:lnTo>
                    <a:pt x="2" y="275"/>
                  </a:lnTo>
                  <a:lnTo>
                    <a:pt x="2" y="270"/>
                  </a:lnTo>
                  <a:lnTo>
                    <a:pt x="3" y="266"/>
                  </a:lnTo>
                  <a:lnTo>
                    <a:pt x="6" y="262"/>
                  </a:lnTo>
                  <a:lnTo>
                    <a:pt x="9" y="258"/>
                  </a:lnTo>
                  <a:lnTo>
                    <a:pt x="13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1"/>
                  </a:lnTo>
                  <a:lnTo>
                    <a:pt x="84" y="251"/>
                  </a:lnTo>
                  <a:lnTo>
                    <a:pt x="84" y="251"/>
                  </a:lnTo>
                  <a:lnTo>
                    <a:pt x="88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1" y="258"/>
                  </a:lnTo>
                  <a:lnTo>
                    <a:pt x="104" y="262"/>
                  </a:lnTo>
                  <a:lnTo>
                    <a:pt x="105" y="266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8" y="895"/>
                  </a:lnTo>
                  <a:lnTo>
                    <a:pt x="105" y="900"/>
                  </a:lnTo>
                  <a:lnTo>
                    <a:pt x="104" y="905"/>
                  </a:lnTo>
                  <a:lnTo>
                    <a:pt x="101" y="908"/>
                  </a:lnTo>
                  <a:lnTo>
                    <a:pt x="97" y="910"/>
                  </a:lnTo>
                  <a:lnTo>
                    <a:pt x="93" y="913"/>
                  </a:lnTo>
                  <a:lnTo>
                    <a:pt x="88" y="915"/>
                  </a:lnTo>
                  <a:lnTo>
                    <a:pt x="84" y="915"/>
                  </a:lnTo>
                  <a:lnTo>
                    <a:pt x="84" y="915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7" name="Freeform 189"/>
            <p:cNvSpPr>
              <a:spLocks noEditPoints="1"/>
            </p:cNvSpPr>
            <p:nvPr/>
          </p:nvSpPr>
          <p:spPr bwMode="auto">
            <a:xfrm>
              <a:off x="5559539" y="4516673"/>
              <a:ext cx="105684" cy="134776"/>
            </a:xfrm>
            <a:custGeom>
              <a:avLst/>
              <a:gdLst>
                <a:gd name="T0" fmla="*/ 107 w 533"/>
                <a:gd name="T1" fmla="*/ 391 h 681"/>
                <a:gd name="T2" fmla="*/ 109 w 533"/>
                <a:gd name="T3" fmla="*/ 440 h 681"/>
                <a:gd name="T4" fmla="*/ 123 w 533"/>
                <a:gd name="T5" fmla="*/ 500 h 681"/>
                <a:gd name="T6" fmla="*/ 148 w 533"/>
                <a:gd name="T7" fmla="*/ 544 h 681"/>
                <a:gd name="T8" fmla="*/ 186 w 533"/>
                <a:gd name="T9" fmla="*/ 571 h 681"/>
                <a:gd name="T10" fmla="*/ 235 w 533"/>
                <a:gd name="T11" fmla="*/ 585 h 681"/>
                <a:gd name="T12" fmla="*/ 274 w 533"/>
                <a:gd name="T13" fmla="*/ 587 h 681"/>
                <a:gd name="T14" fmla="*/ 441 w 533"/>
                <a:gd name="T15" fmla="*/ 580 h 681"/>
                <a:gd name="T16" fmla="*/ 494 w 533"/>
                <a:gd name="T17" fmla="*/ 574 h 681"/>
                <a:gd name="T18" fmla="*/ 508 w 533"/>
                <a:gd name="T19" fmla="*/ 578 h 681"/>
                <a:gd name="T20" fmla="*/ 514 w 533"/>
                <a:gd name="T21" fmla="*/ 587 h 681"/>
                <a:gd name="T22" fmla="*/ 514 w 533"/>
                <a:gd name="T23" fmla="*/ 632 h 681"/>
                <a:gd name="T24" fmla="*/ 509 w 533"/>
                <a:gd name="T25" fmla="*/ 650 h 681"/>
                <a:gd name="T26" fmla="*/ 497 w 533"/>
                <a:gd name="T27" fmla="*/ 658 h 681"/>
                <a:gd name="T28" fmla="*/ 438 w 533"/>
                <a:gd name="T29" fmla="*/ 669 h 681"/>
                <a:gd name="T30" fmla="*/ 333 w 533"/>
                <a:gd name="T31" fmla="*/ 679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8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3 w 533"/>
                <a:gd name="T45" fmla="*/ 531 h 681"/>
                <a:gd name="T46" fmla="*/ 9 w 533"/>
                <a:gd name="T47" fmla="*/ 485 h 681"/>
                <a:gd name="T48" fmla="*/ 1 w 533"/>
                <a:gd name="T49" fmla="*/ 431 h 681"/>
                <a:gd name="T50" fmla="*/ 0 w 533"/>
                <a:gd name="T51" fmla="*/ 282 h 681"/>
                <a:gd name="T52" fmla="*/ 4 w 533"/>
                <a:gd name="T53" fmla="*/ 220 h 681"/>
                <a:gd name="T54" fmla="*/ 27 w 533"/>
                <a:gd name="T55" fmla="*/ 140 h 681"/>
                <a:gd name="T56" fmla="*/ 53 w 533"/>
                <a:gd name="T57" fmla="*/ 96 h 681"/>
                <a:gd name="T58" fmla="*/ 78 w 533"/>
                <a:gd name="T59" fmla="*/ 68 h 681"/>
                <a:gd name="T60" fmla="*/ 108 w 533"/>
                <a:gd name="T61" fmla="*/ 43 h 681"/>
                <a:gd name="T62" fmla="*/ 141 w 533"/>
                <a:gd name="T63" fmla="*/ 25 h 681"/>
                <a:gd name="T64" fmla="*/ 179 w 533"/>
                <a:gd name="T65" fmla="*/ 11 h 681"/>
                <a:gd name="T66" fmla="*/ 236 w 533"/>
                <a:gd name="T67" fmla="*/ 1 h 681"/>
                <a:gd name="T68" fmla="*/ 300 w 533"/>
                <a:gd name="T69" fmla="*/ 1 h 681"/>
                <a:gd name="T70" fmla="*/ 358 w 533"/>
                <a:gd name="T71" fmla="*/ 11 h 681"/>
                <a:gd name="T72" fmla="*/ 396 w 533"/>
                <a:gd name="T73" fmla="*/ 25 h 681"/>
                <a:gd name="T74" fmla="*/ 429 w 533"/>
                <a:gd name="T75" fmla="*/ 43 h 681"/>
                <a:gd name="T76" fmla="*/ 459 w 533"/>
                <a:gd name="T77" fmla="*/ 68 h 681"/>
                <a:gd name="T78" fmla="*/ 483 w 533"/>
                <a:gd name="T79" fmla="*/ 96 h 681"/>
                <a:gd name="T80" fmla="*/ 507 w 533"/>
                <a:gd name="T81" fmla="*/ 141 h 681"/>
                <a:gd name="T82" fmla="*/ 529 w 533"/>
                <a:gd name="T83" fmla="*/ 221 h 681"/>
                <a:gd name="T84" fmla="*/ 533 w 533"/>
                <a:gd name="T85" fmla="*/ 347 h 681"/>
                <a:gd name="T86" fmla="*/ 532 w 533"/>
                <a:gd name="T87" fmla="*/ 358 h 681"/>
                <a:gd name="T88" fmla="*/ 524 w 533"/>
                <a:gd name="T89" fmla="*/ 369 h 681"/>
                <a:gd name="T90" fmla="*/ 510 w 533"/>
                <a:gd name="T91" fmla="*/ 374 h 681"/>
                <a:gd name="T92" fmla="*/ 425 w 533"/>
                <a:gd name="T93" fmla="*/ 282 h 681"/>
                <a:gd name="T94" fmla="*/ 421 w 533"/>
                <a:gd name="T95" fmla="*/ 214 h 681"/>
                <a:gd name="T96" fmla="*/ 404 w 533"/>
                <a:gd name="T97" fmla="*/ 163 h 681"/>
                <a:gd name="T98" fmla="*/ 376 w 533"/>
                <a:gd name="T99" fmla="*/ 126 h 681"/>
                <a:gd name="T100" fmla="*/ 337 w 533"/>
                <a:gd name="T101" fmla="*/ 103 h 681"/>
                <a:gd name="T102" fmla="*/ 287 w 533"/>
                <a:gd name="T103" fmla="*/ 94 h 681"/>
                <a:gd name="T104" fmla="*/ 249 w 533"/>
                <a:gd name="T105" fmla="*/ 94 h 681"/>
                <a:gd name="T106" fmla="*/ 198 w 533"/>
                <a:gd name="T107" fmla="*/ 104 h 681"/>
                <a:gd name="T108" fmla="*/ 159 w 533"/>
                <a:gd name="T109" fmla="*/ 127 h 681"/>
                <a:gd name="T110" fmla="*/ 129 w 533"/>
                <a:gd name="T111" fmla="*/ 165 h 681"/>
                <a:gd name="T112" fmla="*/ 112 w 533"/>
                <a:gd name="T113" fmla="*/ 217 h 681"/>
                <a:gd name="T114" fmla="*/ 107 w 533"/>
                <a:gd name="T115" fmla="*/ 282 h 681"/>
                <a:gd name="T116" fmla="*/ 425 w 533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29" y="516"/>
                  </a:lnTo>
                  <a:lnTo>
                    <a:pt x="139" y="531"/>
                  </a:lnTo>
                  <a:lnTo>
                    <a:pt x="148" y="544"/>
                  </a:lnTo>
                  <a:lnTo>
                    <a:pt x="159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7" y="581"/>
                  </a:lnTo>
                  <a:lnTo>
                    <a:pt x="235" y="585"/>
                  </a:lnTo>
                  <a:lnTo>
                    <a:pt x="253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29" y="587"/>
                  </a:lnTo>
                  <a:lnTo>
                    <a:pt x="386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4" y="574"/>
                  </a:lnTo>
                  <a:lnTo>
                    <a:pt x="494" y="574"/>
                  </a:lnTo>
                  <a:lnTo>
                    <a:pt x="502" y="576"/>
                  </a:lnTo>
                  <a:lnTo>
                    <a:pt x="508" y="578"/>
                  </a:lnTo>
                  <a:lnTo>
                    <a:pt x="510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2"/>
                  </a:lnTo>
                  <a:lnTo>
                    <a:pt x="514" y="632"/>
                  </a:lnTo>
                  <a:lnTo>
                    <a:pt x="513" y="642"/>
                  </a:lnTo>
                  <a:lnTo>
                    <a:pt x="511" y="647"/>
                  </a:lnTo>
                  <a:lnTo>
                    <a:pt x="509" y="650"/>
                  </a:lnTo>
                  <a:lnTo>
                    <a:pt x="506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38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8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2" y="667"/>
                  </a:lnTo>
                  <a:lnTo>
                    <a:pt x="149" y="658"/>
                  </a:lnTo>
                  <a:lnTo>
                    <a:pt x="126" y="648"/>
                  </a:lnTo>
                  <a:lnTo>
                    <a:pt x="116" y="642"/>
                  </a:lnTo>
                  <a:lnTo>
                    <a:pt x="104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7"/>
                  </a:lnTo>
                  <a:lnTo>
                    <a:pt x="29" y="545"/>
                  </a:lnTo>
                  <a:lnTo>
                    <a:pt x="23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9" y="485"/>
                  </a:lnTo>
                  <a:lnTo>
                    <a:pt x="6" y="468"/>
                  </a:lnTo>
                  <a:lnTo>
                    <a:pt x="3" y="449"/>
                  </a:lnTo>
                  <a:lnTo>
                    <a:pt x="1" y="431"/>
                  </a:lnTo>
                  <a:lnTo>
                    <a:pt x="0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4" y="220"/>
                  </a:lnTo>
                  <a:lnTo>
                    <a:pt x="10" y="193"/>
                  </a:lnTo>
                  <a:lnTo>
                    <a:pt x="17" y="165"/>
                  </a:lnTo>
                  <a:lnTo>
                    <a:pt x="27" y="140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3" y="96"/>
                  </a:lnTo>
                  <a:lnTo>
                    <a:pt x="61" y="86"/>
                  </a:lnTo>
                  <a:lnTo>
                    <a:pt x="69" y="77"/>
                  </a:lnTo>
                  <a:lnTo>
                    <a:pt x="78" y="68"/>
                  </a:lnTo>
                  <a:lnTo>
                    <a:pt x="87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29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79" y="11"/>
                  </a:lnTo>
                  <a:lnTo>
                    <a:pt x="193" y="8"/>
                  </a:lnTo>
                  <a:lnTo>
                    <a:pt x="206" y="4"/>
                  </a:lnTo>
                  <a:lnTo>
                    <a:pt x="236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4" y="8"/>
                  </a:lnTo>
                  <a:lnTo>
                    <a:pt x="358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6" y="25"/>
                  </a:lnTo>
                  <a:lnTo>
                    <a:pt x="407" y="31"/>
                  </a:lnTo>
                  <a:lnTo>
                    <a:pt x="419" y="37"/>
                  </a:lnTo>
                  <a:lnTo>
                    <a:pt x="429" y="43"/>
                  </a:lnTo>
                  <a:lnTo>
                    <a:pt x="439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5" y="118"/>
                  </a:lnTo>
                  <a:lnTo>
                    <a:pt x="507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29" y="221"/>
                  </a:lnTo>
                  <a:lnTo>
                    <a:pt x="532" y="251"/>
                  </a:lnTo>
                  <a:lnTo>
                    <a:pt x="533" y="282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0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0" y="374"/>
                  </a:lnTo>
                  <a:lnTo>
                    <a:pt x="510" y="374"/>
                  </a:lnTo>
                  <a:close/>
                  <a:moveTo>
                    <a:pt x="425" y="282"/>
                  </a:moveTo>
                  <a:lnTo>
                    <a:pt x="425" y="282"/>
                  </a:lnTo>
                  <a:lnTo>
                    <a:pt x="425" y="258"/>
                  </a:lnTo>
                  <a:lnTo>
                    <a:pt x="423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6" y="149"/>
                  </a:lnTo>
                  <a:lnTo>
                    <a:pt x="386" y="136"/>
                  </a:lnTo>
                  <a:lnTo>
                    <a:pt x="376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7" y="103"/>
                  </a:lnTo>
                  <a:lnTo>
                    <a:pt x="322" y="98"/>
                  </a:lnTo>
                  <a:lnTo>
                    <a:pt x="305" y="95"/>
                  </a:lnTo>
                  <a:lnTo>
                    <a:pt x="287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49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198" y="104"/>
                  </a:lnTo>
                  <a:lnTo>
                    <a:pt x="185" y="110"/>
                  </a:lnTo>
                  <a:lnTo>
                    <a:pt x="171" y="118"/>
                  </a:lnTo>
                  <a:lnTo>
                    <a:pt x="159" y="127"/>
                  </a:lnTo>
                  <a:lnTo>
                    <a:pt x="148" y="139"/>
                  </a:lnTo>
                  <a:lnTo>
                    <a:pt x="139" y="151"/>
                  </a:lnTo>
                  <a:lnTo>
                    <a:pt x="129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5" y="293"/>
                  </a:lnTo>
                  <a:lnTo>
                    <a:pt x="425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8" name="Freeform 190"/>
            <p:cNvSpPr>
              <a:spLocks/>
            </p:cNvSpPr>
            <p:nvPr/>
          </p:nvSpPr>
          <p:spPr bwMode="auto">
            <a:xfrm>
              <a:off x="5689566" y="4516673"/>
              <a:ext cx="87871" cy="134776"/>
            </a:xfrm>
            <a:custGeom>
              <a:avLst/>
              <a:gdLst>
                <a:gd name="T0" fmla="*/ 177 w 443"/>
                <a:gd name="T1" fmla="*/ 680 h 681"/>
                <a:gd name="T2" fmla="*/ 75 w 443"/>
                <a:gd name="T3" fmla="*/ 671 h 681"/>
                <a:gd name="T4" fmla="*/ 25 w 443"/>
                <a:gd name="T5" fmla="*/ 663 h 681"/>
                <a:gd name="T6" fmla="*/ 7 w 443"/>
                <a:gd name="T7" fmla="*/ 654 h 681"/>
                <a:gd name="T8" fmla="*/ 1 w 443"/>
                <a:gd name="T9" fmla="*/ 643 h 681"/>
                <a:gd name="T10" fmla="*/ 0 w 443"/>
                <a:gd name="T11" fmla="*/ 596 h 681"/>
                <a:gd name="T12" fmla="*/ 5 w 443"/>
                <a:gd name="T13" fmla="*/ 586 h 681"/>
                <a:gd name="T14" fmla="*/ 14 w 443"/>
                <a:gd name="T15" fmla="*/ 579 h 681"/>
                <a:gd name="T16" fmla="*/ 28 w 443"/>
                <a:gd name="T17" fmla="*/ 578 h 681"/>
                <a:gd name="T18" fmla="*/ 127 w 443"/>
                <a:gd name="T19" fmla="*/ 587 h 681"/>
                <a:gd name="T20" fmla="*/ 217 w 443"/>
                <a:gd name="T21" fmla="*/ 592 h 681"/>
                <a:gd name="T22" fmla="*/ 268 w 443"/>
                <a:gd name="T23" fmla="*/ 587 h 681"/>
                <a:gd name="T24" fmla="*/ 298 w 443"/>
                <a:gd name="T25" fmla="*/ 578 h 681"/>
                <a:gd name="T26" fmla="*/ 319 w 443"/>
                <a:gd name="T27" fmla="*/ 562 h 681"/>
                <a:gd name="T28" fmla="*/ 331 w 443"/>
                <a:gd name="T29" fmla="*/ 538 h 681"/>
                <a:gd name="T30" fmla="*/ 336 w 443"/>
                <a:gd name="T31" fmla="*/ 506 h 681"/>
                <a:gd name="T32" fmla="*/ 331 w 443"/>
                <a:gd name="T33" fmla="*/ 480 h 681"/>
                <a:gd name="T34" fmla="*/ 304 w 443"/>
                <a:gd name="T35" fmla="*/ 446 h 681"/>
                <a:gd name="T36" fmla="*/ 245 w 443"/>
                <a:gd name="T37" fmla="*/ 405 h 681"/>
                <a:gd name="T38" fmla="*/ 97 w 443"/>
                <a:gd name="T39" fmla="*/ 316 h 681"/>
                <a:gd name="T40" fmla="*/ 53 w 443"/>
                <a:gd name="T41" fmla="*/ 280 h 681"/>
                <a:gd name="T42" fmla="*/ 26 w 443"/>
                <a:gd name="T43" fmla="*/ 248 h 681"/>
                <a:gd name="T44" fmla="*/ 9 w 443"/>
                <a:gd name="T45" fmla="*/ 213 h 681"/>
                <a:gd name="T46" fmla="*/ 1 w 443"/>
                <a:gd name="T47" fmla="*/ 174 h 681"/>
                <a:gd name="T48" fmla="*/ 1 w 443"/>
                <a:gd name="T49" fmla="*/ 137 h 681"/>
                <a:gd name="T50" fmla="*/ 17 w 443"/>
                <a:gd name="T51" fmla="*/ 82 h 681"/>
                <a:gd name="T52" fmla="*/ 49 w 443"/>
                <a:gd name="T53" fmla="*/ 42 h 681"/>
                <a:gd name="T54" fmla="*/ 95 w 443"/>
                <a:gd name="T55" fmla="*/ 17 h 681"/>
                <a:gd name="T56" fmla="*/ 153 w 443"/>
                <a:gd name="T57" fmla="*/ 3 h 681"/>
                <a:gd name="T58" fmla="*/ 219 w 443"/>
                <a:gd name="T59" fmla="*/ 0 h 681"/>
                <a:gd name="T60" fmla="*/ 318 w 443"/>
                <a:gd name="T61" fmla="*/ 4 h 681"/>
                <a:gd name="T62" fmla="*/ 407 w 443"/>
                <a:gd name="T63" fmla="*/ 16 h 681"/>
                <a:gd name="T64" fmla="*/ 421 w 443"/>
                <a:gd name="T65" fmla="*/ 20 h 681"/>
                <a:gd name="T66" fmla="*/ 429 w 443"/>
                <a:gd name="T67" fmla="*/ 31 h 681"/>
                <a:gd name="T68" fmla="*/ 430 w 443"/>
                <a:gd name="T69" fmla="*/ 79 h 681"/>
                <a:gd name="T70" fmla="*/ 429 w 443"/>
                <a:gd name="T71" fmla="*/ 88 h 681"/>
                <a:gd name="T72" fmla="*/ 421 w 443"/>
                <a:gd name="T73" fmla="*/ 97 h 681"/>
                <a:gd name="T74" fmla="*/ 409 w 443"/>
                <a:gd name="T75" fmla="*/ 100 h 681"/>
                <a:gd name="T76" fmla="*/ 368 w 443"/>
                <a:gd name="T77" fmla="*/ 97 h 681"/>
                <a:gd name="T78" fmla="*/ 219 w 443"/>
                <a:gd name="T79" fmla="*/ 90 h 681"/>
                <a:gd name="T80" fmla="*/ 173 w 443"/>
                <a:gd name="T81" fmla="*/ 93 h 681"/>
                <a:gd name="T82" fmla="*/ 138 w 443"/>
                <a:gd name="T83" fmla="*/ 102 h 681"/>
                <a:gd name="T84" fmla="*/ 119 w 443"/>
                <a:gd name="T85" fmla="*/ 117 h 681"/>
                <a:gd name="T86" fmla="*/ 109 w 443"/>
                <a:gd name="T87" fmla="*/ 140 h 681"/>
                <a:gd name="T88" fmla="*/ 107 w 443"/>
                <a:gd name="T89" fmla="*/ 160 h 681"/>
                <a:gd name="T90" fmla="*/ 118 w 443"/>
                <a:gd name="T91" fmla="*/ 197 h 681"/>
                <a:gd name="T92" fmla="*/ 154 w 443"/>
                <a:gd name="T93" fmla="*/ 229 h 681"/>
                <a:gd name="T94" fmla="*/ 310 w 443"/>
                <a:gd name="T95" fmla="*/ 323 h 681"/>
                <a:gd name="T96" fmla="*/ 344 w 443"/>
                <a:gd name="T97" fmla="*/ 345 h 681"/>
                <a:gd name="T98" fmla="*/ 384 w 443"/>
                <a:gd name="T99" fmla="*/ 377 h 681"/>
                <a:gd name="T100" fmla="*/ 413 w 443"/>
                <a:gd name="T101" fmla="*/ 409 h 681"/>
                <a:gd name="T102" fmla="*/ 431 w 443"/>
                <a:gd name="T103" fmla="*/ 444 h 681"/>
                <a:gd name="T104" fmla="*/ 440 w 443"/>
                <a:gd name="T105" fmla="*/ 479 h 681"/>
                <a:gd name="T106" fmla="*/ 443 w 443"/>
                <a:gd name="T107" fmla="*/ 506 h 681"/>
                <a:gd name="T108" fmla="*/ 432 w 443"/>
                <a:gd name="T109" fmla="*/ 568 h 681"/>
                <a:gd name="T110" fmla="*/ 406 w 443"/>
                <a:gd name="T111" fmla="*/ 615 h 681"/>
                <a:gd name="T112" fmla="*/ 365 w 443"/>
                <a:gd name="T113" fmla="*/ 649 h 681"/>
                <a:gd name="T114" fmla="*/ 309 w 443"/>
                <a:gd name="T115" fmla="*/ 671 h 681"/>
                <a:gd name="T116" fmla="*/ 241 w 443"/>
                <a:gd name="T117" fmla="*/ 68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3" h="681">
                  <a:moveTo>
                    <a:pt x="217" y="681"/>
                  </a:moveTo>
                  <a:lnTo>
                    <a:pt x="217" y="681"/>
                  </a:lnTo>
                  <a:lnTo>
                    <a:pt x="177" y="680"/>
                  </a:lnTo>
                  <a:lnTo>
                    <a:pt x="126" y="677"/>
                  </a:lnTo>
                  <a:lnTo>
                    <a:pt x="100" y="674"/>
                  </a:lnTo>
                  <a:lnTo>
                    <a:pt x="75" y="671"/>
                  </a:lnTo>
                  <a:lnTo>
                    <a:pt x="49" y="667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59"/>
                  </a:lnTo>
                  <a:lnTo>
                    <a:pt x="10" y="657"/>
                  </a:lnTo>
                  <a:lnTo>
                    <a:pt x="7" y="654"/>
                  </a:lnTo>
                  <a:lnTo>
                    <a:pt x="5" y="651"/>
                  </a:lnTo>
                  <a:lnTo>
                    <a:pt x="2" y="647"/>
                  </a:lnTo>
                  <a:lnTo>
                    <a:pt x="1" y="643"/>
                  </a:lnTo>
                  <a:lnTo>
                    <a:pt x="0" y="639"/>
                  </a:lnTo>
                  <a:lnTo>
                    <a:pt x="0" y="596"/>
                  </a:lnTo>
                  <a:lnTo>
                    <a:pt x="0" y="596"/>
                  </a:lnTo>
                  <a:lnTo>
                    <a:pt x="1" y="592"/>
                  </a:lnTo>
                  <a:lnTo>
                    <a:pt x="2" y="588"/>
                  </a:lnTo>
                  <a:lnTo>
                    <a:pt x="5" y="586"/>
                  </a:lnTo>
                  <a:lnTo>
                    <a:pt x="7" y="583"/>
                  </a:lnTo>
                  <a:lnTo>
                    <a:pt x="10" y="581"/>
                  </a:lnTo>
                  <a:lnTo>
                    <a:pt x="14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8" y="578"/>
                  </a:lnTo>
                  <a:lnTo>
                    <a:pt x="28" y="578"/>
                  </a:lnTo>
                  <a:lnTo>
                    <a:pt x="75" y="584"/>
                  </a:lnTo>
                  <a:lnTo>
                    <a:pt x="127" y="587"/>
                  </a:lnTo>
                  <a:lnTo>
                    <a:pt x="177" y="591"/>
                  </a:lnTo>
                  <a:lnTo>
                    <a:pt x="217" y="592"/>
                  </a:lnTo>
                  <a:lnTo>
                    <a:pt x="217" y="592"/>
                  </a:lnTo>
                  <a:lnTo>
                    <a:pt x="244" y="591"/>
                  </a:lnTo>
                  <a:lnTo>
                    <a:pt x="257" y="589"/>
                  </a:lnTo>
                  <a:lnTo>
                    <a:pt x="268" y="587"/>
                  </a:lnTo>
                  <a:lnTo>
                    <a:pt x="279" y="585"/>
                  </a:lnTo>
                  <a:lnTo>
                    <a:pt x="289" y="581"/>
                  </a:lnTo>
                  <a:lnTo>
                    <a:pt x="298" y="578"/>
                  </a:lnTo>
                  <a:lnTo>
                    <a:pt x="305" y="573"/>
                  </a:lnTo>
                  <a:lnTo>
                    <a:pt x="313" y="568"/>
                  </a:lnTo>
                  <a:lnTo>
                    <a:pt x="319" y="562"/>
                  </a:lnTo>
                  <a:lnTo>
                    <a:pt x="325" y="554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7"/>
                  </a:lnTo>
                  <a:lnTo>
                    <a:pt x="336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0"/>
                  </a:lnTo>
                  <a:lnTo>
                    <a:pt x="326" y="469"/>
                  </a:lnTo>
                  <a:lnTo>
                    <a:pt x="317" y="457"/>
                  </a:lnTo>
                  <a:lnTo>
                    <a:pt x="304" y="446"/>
                  </a:lnTo>
                  <a:lnTo>
                    <a:pt x="289" y="433"/>
                  </a:lnTo>
                  <a:lnTo>
                    <a:pt x="270" y="420"/>
                  </a:lnTo>
                  <a:lnTo>
                    <a:pt x="245" y="405"/>
                  </a:lnTo>
                  <a:lnTo>
                    <a:pt x="124" y="332"/>
                  </a:lnTo>
                  <a:lnTo>
                    <a:pt x="124" y="332"/>
                  </a:lnTo>
                  <a:lnTo>
                    <a:pt x="97" y="316"/>
                  </a:lnTo>
                  <a:lnTo>
                    <a:pt x="73" y="298"/>
                  </a:lnTo>
                  <a:lnTo>
                    <a:pt x="62" y="289"/>
                  </a:lnTo>
                  <a:lnTo>
                    <a:pt x="53" y="280"/>
                  </a:lnTo>
                  <a:lnTo>
                    <a:pt x="42" y="269"/>
                  </a:lnTo>
                  <a:lnTo>
                    <a:pt x="34" y="259"/>
                  </a:lnTo>
                  <a:lnTo>
                    <a:pt x="26" y="248"/>
                  </a:lnTo>
                  <a:lnTo>
                    <a:pt x="19" y="237"/>
                  </a:lnTo>
                  <a:lnTo>
                    <a:pt x="14" y="226"/>
                  </a:lnTo>
                  <a:lnTo>
                    <a:pt x="9" y="213"/>
                  </a:lnTo>
                  <a:lnTo>
                    <a:pt x="6" y="201"/>
                  </a:lnTo>
                  <a:lnTo>
                    <a:pt x="2" y="188"/>
                  </a:lnTo>
                  <a:lnTo>
                    <a:pt x="1" y="174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1" y="137"/>
                  </a:lnTo>
                  <a:lnTo>
                    <a:pt x="5" y="117"/>
                  </a:lnTo>
                  <a:lnTo>
                    <a:pt x="10" y="98"/>
                  </a:lnTo>
                  <a:lnTo>
                    <a:pt x="17" y="82"/>
                  </a:lnTo>
                  <a:lnTo>
                    <a:pt x="26" y="68"/>
                  </a:lnTo>
                  <a:lnTo>
                    <a:pt x="37" y="54"/>
                  </a:lnTo>
                  <a:lnTo>
                    <a:pt x="49" y="42"/>
                  </a:lnTo>
                  <a:lnTo>
                    <a:pt x="63" y="33"/>
                  </a:lnTo>
                  <a:lnTo>
                    <a:pt x="78" y="24"/>
                  </a:lnTo>
                  <a:lnTo>
                    <a:pt x="95" y="17"/>
                  </a:lnTo>
                  <a:lnTo>
                    <a:pt x="114" y="11"/>
                  </a:lnTo>
                  <a:lnTo>
                    <a:pt x="132" y="7"/>
                  </a:lnTo>
                  <a:lnTo>
                    <a:pt x="153" y="3"/>
                  </a:lnTo>
                  <a:lnTo>
                    <a:pt x="174" y="1"/>
                  </a:lnTo>
                  <a:lnTo>
                    <a:pt x="196" y="0"/>
                  </a:lnTo>
                  <a:lnTo>
                    <a:pt x="219" y="0"/>
                  </a:lnTo>
                  <a:lnTo>
                    <a:pt x="219" y="0"/>
                  </a:lnTo>
                  <a:lnTo>
                    <a:pt x="268" y="1"/>
                  </a:lnTo>
                  <a:lnTo>
                    <a:pt x="318" y="4"/>
                  </a:lnTo>
                  <a:lnTo>
                    <a:pt x="364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3" y="17"/>
                  </a:lnTo>
                  <a:lnTo>
                    <a:pt x="417" y="18"/>
                  </a:lnTo>
                  <a:lnTo>
                    <a:pt x="421" y="20"/>
                  </a:lnTo>
                  <a:lnTo>
                    <a:pt x="424" y="24"/>
                  </a:lnTo>
                  <a:lnTo>
                    <a:pt x="427" y="26"/>
                  </a:lnTo>
                  <a:lnTo>
                    <a:pt x="429" y="31"/>
                  </a:lnTo>
                  <a:lnTo>
                    <a:pt x="430" y="34"/>
                  </a:lnTo>
                  <a:lnTo>
                    <a:pt x="430" y="40"/>
                  </a:lnTo>
                  <a:lnTo>
                    <a:pt x="430" y="79"/>
                  </a:lnTo>
                  <a:lnTo>
                    <a:pt x="430" y="79"/>
                  </a:lnTo>
                  <a:lnTo>
                    <a:pt x="430" y="85"/>
                  </a:lnTo>
                  <a:lnTo>
                    <a:pt x="429" y="88"/>
                  </a:lnTo>
                  <a:lnTo>
                    <a:pt x="427" y="93"/>
                  </a:lnTo>
                  <a:lnTo>
                    <a:pt x="424" y="95"/>
                  </a:lnTo>
                  <a:lnTo>
                    <a:pt x="421" y="97"/>
                  </a:lnTo>
                  <a:lnTo>
                    <a:pt x="417" y="98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68" y="97"/>
                  </a:lnTo>
                  <a:lnTo>
                    <a:pt x="322" y="94"/>
                  </a:lnTo>
                  <a:lnTo>
                    <a:pt x="271" y="92"/>
                  </a:lnTo>
                  <a:lnTo>
                    <a:pt x="219" y="90"/>
                  </a:lnTo>
                  <a:lnTo>
                    <a:pt x="219" y="90"/>
                  </a:lnTo>
                  <a:lnTo>
                    <a:pt x="195" y="90"/>
                  </a:lnTo>
                  <a:lnTo>
                    <a:pt x="173" y="93"/>
                  </a:lnTo>
                  <a:lnTo>
                    <a:pt x="154" y="96"/>
                  </a:lnTo>
                  <a:lnTo>
                    <a:pt x="146" y="98"/>
                  </a:lnTo>
                  <a:lnTo>
                    <a:pt x="138" y="102"/>
                  </a:lnTo>
                  <a:lnTo>
                    <a:pt x="131" y="107"/>
                  </a:lnTo>
                  <a:lnTo>
                    <a:pt x="124" y="111"/>
                  </a:lnTo>
                  <a:lnTo>
                    <a:pt x="119" y="117"/>
                  </a:lnTo>
                  <a:lnTo>
                    <a:pt x="115" y="124"/>
                  </a:lnTo>
                  <a:lnTo>
                    <a:pt x="111" y="131"/>
                  </a:lnTo>
                  <a:lnTo>
                    <a:pt x="109" y="140"/>
                  </a:lnTo>
                  <a:lnTo>
                    <a:pt x="107" y="149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8" y="173"/>
                  </a:lnTo>
                  <a:lnTo>
                    <a:pt x="112" y="186"/>
                  </a:lnTo>
                  <a:lnTo>
                    <a:pt x="118" y="197"/>
                  </a:lnTo>
                  <a:lnTo>
                    <a:pt x="127" y="207"/>
                  </a:lnTo>
                  <a:lnTo>
                    <a:pt x="139" y="218"/>
                  </a:lnTo>
                  <a:lnTo>
                    <a:pt x="154" y="229"/>
                  </a:lnTo>
                  <a:lnTo>
                    <a:pt x="171" y="241"/>
                  </a:lnTo>
                  <a:lnTo>
                    <a:pt x="190" y="252"/>
                  </a:lnTo>
                  <a:lnTo>
                    <a:pt x="310" y="323"/>
                  </a:lnTo>
                  <a:lnTo>
                    <a:pt x="310" y="323"/>
                  </a:lnTo>
                  <a:lnTo>
                    <a:pt x="328" y="335"/>
                  </a:lnTo>
                  <a:lnTo>
                    <a:pt x="344" y="345"/>
                  </a:lnTo>
                  <a:lnTo>
                    <a:pt x="359" y="355"/>
                  </a:lnTo>
                  <a:lnTo>
                    <a:pt x="373" y="367"/>
                  </a:lnTo>
                  <a:lnTo>
                    <a:pt x="384" y="377"/>
                  </a:lnTo>
                  <a:lnTo>
                    <a:pt x="396" y="389"/>
                  </a:lnTo>
                  <a:lnTo>
                    <a:pt x="405" y="399"/>
                  </a:lnTo>
                  <a:lnTo>
                    <a:pt x="413" y="409"/>
                  </a:lnTo>
                  <a:lnTo>
                    <a:pt x="421" y="421"/>
                  </a:lnTo>
                  <a:lnTo>
                    <a:pt x="427" y="432"/>
                  </a:lnTo>
                  <a:lnTo>
                    <a:pt x="431" y="444"/>
                  </a:lnTo>
                  <a:lnTo>
                    <a:pt x="436" y="455"/>
                  </a:lnTo>
                  <a:lnTo>
                    <a:pt x="438" y="468"/>
                  </a:lnTo>
                  <a:lnTo>
                    <a:pt x="440" y="479"/>
                  </a:lnTo>
                  <a:lnTo>
                    <a:pt x="442" y="492"/>
                  </a:lnTo>
                  <a:lnTo>
                    <a:pt x="443" y="506"/>
                  </a:lnTo>
                  <a:lnTo>
                    <a:pt x="443" y="506"/>
                  </a:lnTo>
                  <a:lnTo>
                    <a:pt x="442" y="527"/>
                  </a:lnTo>
                  <a:lnTo>
                    <a:pt x="438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7" y="601"/>
                  </a:lnTo>
                  <a:lnTo>
                    <a:pt x="406" y="615"/>
                  </a:lnTo>
                  <a:lnTo>
                    <a:pt x="395" y="628"/>
                  </a:lnTo>
                  <a:lnTo>
                    <a:pt x="380" y="639"/>
                  </a:lnTo>
                  <a:lnTo>
                    <a:pt x="365" y="649"/>
                  </a:lnTo>
                  <a:lnTo>
                    <a:pt x="348" y="658"/>
                  </a:lnTo>
                  <a:lnTo>
                    <a:pt x="329" y="665"/>
                  </a:lnTo>
                  <a:lnTo>
                    <a:pt x="309" y="671"/>
                  </a:lnTo>
                  <a:lnTo>
                    <a:pt x="288" y="675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7" y="681"/>
                  </a:lnTo>
                  <a:lnTo>
                    <a:pt x="217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9" name="Freeform 192"/>
            <p:cNvSpPr>
              <a:spLocks noEditPoints="1"/>
            </p:cNvSpPr>
            <p:nvPr/>
          </p:nvSpPr>
          <p:spPr bwMode="auto">
            <a:xfrm>
              <a:off x="3951130" y="2395283"/>
              <a:ext cx="1497382" cy="1517569"/>
            </a:xfrm>
            <a:custGeom>
              <a:avLst/>
              <a:gdLst>
                <a:gd name="T0" fmla="*/ 6426 w 7566"/>
                <a:gd name="T1" fmla="*/ 3577 h 7669"/>
                <a:gd name="T2" fmla="*/ 6030 w 7566"/>
                <a:gd name="T3" fmla="*/ 3166 h 7669"/>
                <a:gd name="T4" fmla="*/ 5444 w 7566"/>
                <a:gd name="T5" fmla="*/ 3147 h 7669"/>
                <a:gd name="T6" fmla="*/ 5018 w 7566"/>
                <a:gd name="T7" fmla="*/ 3524 h 7669"/>
                <a:gd name="T8" fmla="*/ 4873 w 7566"/>
                <a:gd name="T9" fmla="*/ 4239 h 7669"/>
                <a:gd name="T10" fmla="*/ 5030 w 7566"/>
                <a:gd name="T11" fmla="*/ 5062 h 7669"/>
                <a:gd name="T12" fmla="*/ 5325 w 7566"/>
                <a:gd name="T13" fmla="*/ 5359 h 7669"/>
                <a:gd name="T14" fmla="*/ 5844 w 7566"/>
                <a:gd name="T15" fmla="*/ 5436 h 7669"/>
                <a:gd name="T16" fmla="*/ 6191 w 7566"/>
                <a:gd name="T17" fmla="*/ 5286 h 7669"/>
                <a:gd name="T18" fmla="*/ 6464 w 7566"/>
                <a:gd name="T19" fmla="*/ 4867 h 7669"/>
                <a:gd name="T20" fmla="*/ 2676 w 7566"/>
                <a:gd name="T21" fmla="*/ 4144 h 7669"/>
                <a:gd name="T22" fmla="*/ 2458 w 7566"/>
                <a:gd name="T23" fmla="*/ 3401 h 7669"/>
                <a:gd name="T24" fmla="*/ 2209 w 7566"/>
                <a:gd name="T25" fmla="*/ 3178 h 7669"/>
                <a:gd name="T26" fmla="*/ 1729 w 7566"/>
                <a:gd name="T27" fmla="*/ 3096 h 7669"/>
                <a:gd name="T28" fmla="*/ 1328 w 7566"/>
                <a:gd name="T29" fmla="*/ 3265 h 7669"/>
                <a:gd name="T30" fmla="*/ 1053 w 7566"/>
                <a:gd name="T31" fmla="*/ 3761 h 7669"/>
                <a:gd name="T32" fmla="*/ 1022 w 7566"/>
                <a:gd name="T33" fmla="*/ 4605 h 7669"/>
                <a:gd name="T34" fmla="*/ 1280 w 7566"/>
                <a:gd name="T35" fmla="*/ 5195 h 7669"/>
                <a:gd name="T36" fmla="*/ 1552 w 7566"/>
                <a:gd name="T37" fmla="*/ 5381 h 7669"/>
                <a:gd name="T38" fmla="*/ 2120 w 7566"/>
                <a:gd name="T39" fmla="*/ 5389 h 7669"/>
                <a:gd name="T40" fmla="*/ 2533 w 7566"/>
                <a:gd name="T41" fmla="*/ 4999 h 7669"/>
                <a:gd name="T42" fmla="*/ 2679 w 7566"/>
                <a:gd name="T43" fmla="*/ 4283 h 7669"/>
                <a:gd name="T44" fmla="*/ 4634 w 7566"/>
                <a:gd name="T45" fmla="*/ 57 h 7669"/>
                <a:gd name="T46" fmla="*/ 4850 w 7566"/>
                <a:gd name="T47" fmla="*/ 259 h 7669"/>
                <a:gd name="T48" fmla="*/ 4995 w 7566"/>
                <a:gd name="T49" fmla="*/ 2653 h 7669"/>
                <a:gd name="T50" fmla="*/ 5412 w 7566"/>
                <a:gd name="T51" fmla="*/ 2335 h 7669"/>
                <a:gd name="T52" fmla="*/ 5992 w 7566"/>
                <a:gd name="T53" fmla="*/ 2222 h 7669"/>
                <a:gd name="T54" fmla="*/ 6512 w 7566"/>
                <a:gd name="T55" fmla="*/ 2317 h 7669"/>
                <a:gd name="T56" fmla="*/ 6981 w 7566"/>
                <a:gd name="T57" fmla="*/ 2632 h 7669"/>
                <a:gd name="T58" fmla="*/ 7318 w 7566"/>
                <a:gd name="T59" fmla="*/ 3105 h 7669"/>
                <a:gd name="T60" fmla="*/ 7522 w 7566"/>
                <a:gd name="T61" fmla="*/ 3746 h 7669"/>
                <a:gd name="T62" fmla="*/ 7561 w 7566"/>
                <a:gd name="T63" fmla="*/ 4451 h 7669"/>
                <a:gd name="T64" fmla="*/ 7441 w 7566"/>
                <a:gd name="T65" fmla="*/ 5157 h 7669"/>
                <a:gd name="T66" fmla="*/ 7152 w 7566"/>
                <a:gd name="T67" fmla="*/ 5734 h 7669"/>
                <a:gd name="T68" fmla="*/ 6706 w 7566"/>
                <a:gd name="T69" fmla="*/ 6103 h 7669"/>
                <a:gd name="T70" fmla="*/ 6108 w 7566"/>
                <a:gd name="T71" fmla="*/ 6276 h 7669"/>
                <a:gd name="T72" fmla="*/ 5474 w 7566"/>
                <a:gd name="T73" fmla="*/ 6284 h 7669"/>
                <a:gd name="T74" fmla="*/ 4835 w 7566"/>
                <a:gd name="T75" fmla="*/ 6126 h 7669"/>
                <a:gd name="T76" fmla="*/ 4339 w 7566"/>
                <a:gd name="T77" fmla="*/ 5797 h 7669"/>
                <a:gd name="T78" fmla="*/ 4010 w 7566"/>
                <a:gd name="T79" fmla="*/ 5298 h 7669"/>
                <a:gd name="T80" fmla="*/ 3874 w 7566"/>
                <a:gd name="T81" fmla="*/ 4629 h 7669"/>
                <a:gd name="T82" fmla="*/ 3869 w 7566"/>
                <a:gd name="T83" fmla="*/ 315 h 7669"/>
                <a:gd name="T84" fmla="*/ 4046 w 7566"/>
                <a:gd name="T85" fmla="*/ 91 h 7669"/>
                <a:gd name="T86" fmla="*/ 4370 w 7566"/>
                <a:gd name="T87" fmla="*/ 0 h 7669"/>
                <a:gd name="T88" fmla="*/ 931 w 7566"/>
                <a:gd name="T89" fmla="*/ 7423 h 7669"/>
                <a:gd name="T90" fmla="*/ 692 w 7566"/>
                <a:gd name="T91" fmla="*/ 7632 h 7669"/>
                <a:gd name="T92" fmla="*/ 5 w 7566"/>
                <a:gd name="T93" fmla="*/ 3841 h 7669"/>
                <a:gd name="T94" fmla="*/ 157 w 7566"/>
                <a:gd name="T95" fmla="*/ 3187 h 7669"/>
                <a:gd name="T96" fmla="*/ 501 w 7566"/>
                <a:gd name="T97" fmla="*/ 2700 h 7669"/>
                <a:gd name="T98" fmla="*/ 1009 w 7566"/>
                <a:gd name="T99" fmla="*/ 2381 h 7669"/>
                <a:gd name="T100" fmla="*/ 1654 w 7566"/>
                <a:gd name="T101" fmla="*/ 2233 h 7669"/>
                <a:gd name="T102" fmla="*/ 2284 w 7566"/>
                <a:gd name="T103" fmla="*/ 2257 h 7669"/>
                <a:gd name="T104" fmla="*/ 2876 w 7566"/>
                <a:gd name="T105" fmla="*/ 2463 h 7669"/>
                <a:gd name="T106" fmla="*/ 3307 w 7566"/>
                <a:gd name="T107" fmla="*/ 2840 h 7669"/>
                <a:gd name="T108" fmla="*/ 3584 w 7566"/>
                <a:gd name="T109" fmla="*/ 3423 h 7669"/>
                <a:gd name="T110" fmla="*/ 3692 w 7566"/>
                <a:gd name="T111" fmla="*/ 4128 h 7669"/>
                <a:gd name="T112" fmla="*/ 3642 w 7566"/>
                <a:gd name="T113" fmla="*/ 4836 h 7669"/>
                <a:gd name="T114" fmla="*/ 3425 w 7566"/>
                <a:gd name="T115" fmla="*/ 5472 h 7669"/>
                <a:gd name="T116" fmla="*/ 3079 w 7566"/>
                <a:gd name="T117" fmla="*/ 5930 h 7669"/>
                <a:gd name="T118" fmla="*/ 2604 w 7566"/>
                <a:gd name="T119" fmla="*/ 6221 h 7669"/>
                <a:gd name="T120" fmla="*/ 2075 w 7566"/>
                <a:gd name="T121" fmla="*/ 6300 h 7669"/>
                <a:gd name="T122" fmla="*/ 1507 w 7566"/>
                <a:gd name="T123" fmla="*/ 6183 h 7669"/>
                <a:gd name="T124" fmla="*/ 1097 w 7566"/>
                <a:gd name="T125" fmla="*/ 5855 h 7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66" h="7669">
                  <a:moveTo>
                    <a:pt x="6551" y="4239"/>
                  </a:moveTo>
                  <a:lnTo>
                    <a:pt x="6551" y="4239"/>
                  </a:lnTo>
                  <a:lnTo>
                    <a:pt x="6550" y="4174"/>
                  </a:lnTo>
                  <a:lnTo>
                    <a:pt x="6547" y="4111"/>
                  </a:lnTo>
                  <a:lnTo>
                    <a:pt x="6543" y="4049"/>
                  </a:lnTo>
                  <a:lnTo>
                    <a:pt x="6537" y="3989"/>
                  </a:lnTo>
                  <a:lnTo>
                    <a:pt x="6529" y="3932"/>
                  </a:lnTo>
                  <a:lnTo>
                    <a:pt x="6520" y="3876"/>
                  </a:lnTo>
                  <a:lnTo>
                    <a:pt x="6508" y="3821"/>
                  </a:lnTo>
                  <a:lnTo>
                    <a:pt x="6496" y="3769"/>
                  </a:lnTo>
                  <a:lnTo>
                    <a:pt x="6481" y="3717"/>
                  </a:lnTo>
                  <a:lnTo>
                    <a:pt x="6464" y="3669"/>
                  </a:lnTo>
                  <a:lnTo>
                    <a:pt x="6446" y="3622"/>
                  </a:lnTo>
                  <a:lnTo>
                    <a:pt x="6426" y="3577"/>
                  </a:lnTo>
                  <a:lnTo>
                    <a:pt x="6405" y="3534"/>
                  </a:lnTo>
                  <a:lnTo>
                    <a:pt x="6381" y="3493"/>
                  </a:lnTo>
                  <a:lnTo>
                    <a:pt x="6356" y="3452"/>
                  </a:lnTo>
                  <a:lnTo>
                    <a:pt x="6329" y="3416"/>
                  </a:lnTo>
                  <a:lnTo>
                    <a:pt x="6329" y="3416"/>
                  </a:lnTo>
                  <a:lnTo>
                    <a:pt x="6302" y="3378"/>
                  </a:lnTo>
                  <a:lnTo>
                    <a:pt x="6272" y="3342"/>
                  </a:lnTo>
                  <a:lnTo>
                    <a:pt x="6241" y="3310"/>
                  </a:lnTo>
                  <a:lnTo>
                    <a:pt x="6209" y="3280"/>
                  </a:lnTo>
                  <a:lnTo>
                    <a:pt x="6176" y="3253"/>
                  </a:lnTo>
                  <a:lnTo>
                    <a:pt x="6141" y="3226"/>
                  </a:lnTo>
                  <a:lnTo>
                    <a:pt x="6106" y="3204"/>
                  </a:lnTo>
                  <a:lnTo>
                    <a:pt x="6069" y="3184"/>
                  </a:lnTo>
                  <a:lnTo>
                    <a:pt x="6030" y="3166"/>
                  </a:lnTo>
                  <a:lnTo>
                    <a:pt x="5991" y="3150"/>
                  </a:lnTo>
                  <a:lnTo>
                    <a:pt x="5950" y="3137"/>
                  </a:lnTo>
                  <a:lnTo>
                    <a:pt x="5907" y="3126"/>
                  </a:lnTo>
                  <a:lnTo>
                    <a:pt x="5865" y="3117"/>
                  </a:lnTo>
                  <a:lnTo>
                    <a:pt x="5820" y="3111"/>
                  </a:lnTo>
                  <a:lnTo>
                    <a:pt x="5774" y="3107"/>
                  </a:lnTo>
                  <a:lnTo>
                    <a:pt x="5726" y="3106"/>
                  </a:lnTo>
                  <a:lnTo>
                    <a:pt x="5726" y="3106"/>
                  </a:lnTo>
                  <a:lnTo>
                    <a:pt x="5676" y="3107"/>
                  </a:lnTo>
                  <a:lnTo>
                    <a:pt x="5626" y="3111"/>
                  </a:lnTo>
                  <a:lnTo>
                    <a:pt x="5578" y="3116"/>
                  </a:lnTo>
                  <a:lnTo>
                    <a:pt x="5532" y="3124"/>
                  </a:lnTo>
                  <a:lnTo>
                    <a:pt x="5487" y="3135"/>
                  </a:lnTo>
                  <a:lnTo>
                    <a:pt x="5444" y="3147"/>
                  </a:lnTo>
                  <a:lnTo>
                    <a:pt x="5403" y="3162"/>
                  </a:lnTo>
                  <a:lnTo>
                    <a:pt x="5362" y="3179"/>
                  </a:lnTo>
                  <a:lnTo>
                    <a:pt x="5323" y="3199"/>
                  </a:lnTo>
                  <a:lnTo>
                    <a:pt x="5286" y="3221"/>
                  </a:lnTo>
                  <a:lnTo>
                    <a:pt x="5250" y="3245"/>
                  </a:lnTo>
                  <a:lnTo>
                    <a:pt x="5216" y="3271"/>
                  </a:lnTo>
                  <a:lnTo>
                    <a:pt x="5183" y="3300"/>
                  </a:lnTo>
                  <a:lnTo>
                    <a:pt x="5151" y="3331"/>
                  </a:lnTo>
                  <a:lnTo>
                    <a:pt x="5122" y="3364"/>
                  </a:lnTo>
                  <a:lnTo>
                    <a:pt x="5094" y="3401"/>
                  </a:lnTo>
                  <a:lnTo>
                    <a:pt x="5094" y="3401"/>
                  </a:lnTo>
                  <a:lnTo>
                    <a:pt x="5066" y="3440"/>
                  </a:lnTo>
                  <a:lnTo>
                    <a:pt x="5041" y="3481"/>
                  </a:lnTo>
                  <a:lnTo>
                    <a:pt x="5018" y="3524"/>
                  </a:lnTo>
                  <a:lnTo>
                    <a:pt x="4996" y="3568"/>
                  </a:lnTo>
                  <a:lnTo>
                    <a:pt x="4977" y="3615"/>
                  </a:lnTo>
                  <a:lnTo>
                    <a:pt x="4959" y="3663"/>
                  </a:lnTo>
                  <a:lnTo>
                    <a:pt x="4943" y="3713"/>
                  </a:lnTo>
                  <a:lnTo>
                    <a:pt x="4928" y="3764"/>
                  </a:lnTo>
                  <a:lnTo>
                    <a:pt x="4915" y="3818"/>
                  </a:lnTo>
                  <a:lnTo>
                    <a:pt x="4904" y="3873"/>
                  </a:lnTo>
                  <a:lnTo>
                    <a:pt x="4894" y="3930"/>
                  </a:lnTo>
                  <a:lnTo>
                    <a:pt x="4886" y="3988"/>
                  </a:lnTo>
                  <a:lnTo>
                    <a:pt x="4881" y="4049"/>
                  </a:lnTo>
                  <a:lnTo>
                    <a:pt x="4876" y="4111"/>
                  </a:lnTo>
                  <a:lnTo>
                    <a:pt x="4874" y="4174"/>
                  </a:lnTo>
                  <a:lnTo>
                    <a:pt x="4873" y="4239"/>
                  </a:lnTo>
                  <a:lnTo>
                    <a:pt x="4873" y="4239"/>
                  </a:lnTo>
                  <a:lnTo>
                    <a:pt x="4874" y="4315"/>
                  </a:lnTo>
                  <a:lnTo>
                    <a:pt x="4876" y="4388"/>
                  </a:lnTo>
                  <a:lnTo>
                    <a:pt x="4879" y="4459"/>
                  </a:lnTo>
                  <a:lnTo>
                    <a:pt x="4885" y="4527"/>
                  </a:lnTo>
                  <a:lnTo>
                    <a:pt x="4892" y="4593"/>
                  </a:lnTo>
                  <a:lnTo>
                    <a:pt x="4901" y="4656"/>
                  </a:lnTo>
                  <a:lnTo>
                    <a:pt x="4912" y="4715"/>
                  </a:lnTo>
                  <a:lnTo>
                    <a:pt x="4924" y="4773"/>
                  </a:lnTo>
                  <a:lnTo>
                    <a:pt x="4938" y="4828"/>
                  </a:lnTo>
                  <a:lnTo>
                    <a:pt x="4953" y="4879"/>
                  </a:lnTo>
                  <a:lnTo>
                    <a:pt x="4970" y="4929"/>
                  </a:lnTo>
                  <a:lnTo>
                    <a:pt x="4988" y="4976"/>
                  </a:lnTo>
                  <a:lnTo>
                    <a:pt x="5009" y="5020"/>
                  </a:lnTo>
                  <a:lnTo>
                    <a:pt x="5030" y="5062"/>
                  </a:lnTo>
                  <a:lnTo>
                    <a:pt x="5054" y="5101"/>
                  </a:lnTo>
                  <a:lnTo>
                    <a:pt x="5065" y="5119"/>
                  </a:lnTo>
                  <a:lnTo>
                    <a:pt x="5078" y="5137"/>
                  </a:lnTo>
                  <a:lnTo>
                    <a:pt x="5078" y="5137"/>
                  </a:lnTo>
                  <a:lnTo>
                    <a:pt x="5107" y="5175"/>
                  </a:lnTo>
                  <a:lnTo>
                    <a:pt x="5136" y="5210"/>
                  </a:lnTo>
                  <a:lnTo>
                    <a:pt x="5167" y="5243"/>
                  </a:lnTo>
                  <a:lnTo>
                    <a:pt x="5199" y="5273"/>
                  </a:lnTo>
                  <a:lnTo>
                    <a:pt x="5234" y="5300"/>
                  </a:lnTo>
                  <a:lnTo>
                    <a:pt x="5251" y="5313"/>
                  </a:lnTo>
                  <a:lnTo>
                    <a:pt x="5268" y="5325"/>
                  </a:lnTo>
                  <a:lnTo>
                    <a:pt x="5287" y="5337"/>
                  </a:lnTo>
                  <a:lnTo>
                    <a:pt x="5305" y="5348"/>
                  </a:lnTo>
                  <a:lnTo>
                    <a:pt x="5325" y="5359"/>
                  </a:lnTo>
                  <a:lnTo>
                    <a:pt x="5343" y="5369"/>
                  </a:lnTo>
                  <a:lnTo>
                    <a:pt x="5362" y="5378"/>
                  </a:lnTo>
                  <a:lnTo>
                    <a:pt x="5382" y="5387"/>
                  </a:lnTo>
                  <a:lnTo>
                    <a:pt x="5423" y="5403"/>
                  </a:lnTo>
                  <a:lnTo>
                    <a:pt x="5466" y="5416"/>
                  </a:lnTo>
                  <a:lnTo>
                    <a:pt x="5509" y="5428"/>
                  </a:lnTo>
                  <a:lnTo>
                    <a:pt x="5554" y="5436"/>
                  </a:lnTo>
                  <a:lnTo>
                    <a:pt x="5600" y="5441"/>
                  </a:lnTo>
                  <a:lnTo>
                    <a:pt x="5648" y="5445"/>
                  </a:lnTo>
                  <a:lnTo>
                    <a:pt x="5696" y="5446"/>
                  </a:lnTo>
                  <a:lnTo>
                    <a:pt x="5696" y="5446"/>
                  </a:lnTo>
                  <a:lnTo>
                    <a:pt x="5748" y="5445"/>
                  </a:lnTo>
                  <a:lnTo>
                    <a:pt x="5797" y="5441"/>
                  </a:lnTo>
                  <a:lnTo>
                    <a:pt x="5844" y="5436"/>
                  </a:lnTo>
                  <a:lnTo>
                    <a:pt x="5891" y="5428"/>
                  </a:lnTo>
                  <a:lnTo>
                    <a:pt x="5936" y="5416"/>
                  </a:lnTo>
                  <a:lnTo>
                    <a:pt x="5978" y="5403"/>
                  </a:lnTo>
                  <a:lnTo>
                    <a:pt x="6000" y="5395"/>
                  </a:lnTo>
                  <a:lnTo>
                    <a:pt x="6021" y="5387"/>
                  </a:lnTo>
                  <a:lnTo>
                    <a:pt x="6041" y="5378"/>
                  </a:lnTo>
                  <a:lnTo>
                    <a:pt x="6061" y="5369"/>
                  </a:lnTo>
                  <a:lnTo>
                    <a:pt x="6080" y="5359"/>
                  </a:lnTo>
                  <a:lnTo>
                    <a:pt x="6100" y="5348"/>
                  </a:lnTo>
                  <a:lnTo>
                    <a:pt x="6118" y="5337"/>
                  </a:lnTo>
                  <a:lnTo>
                    <a:pt x="6137" y="5325"/>
                  </a:lnTo>
                  <a:lnTo>
                    <a:pt x="6155" y="5313"/>
                  </a:lnTo>
                  <a:lnTo>
                    <a:pt x="6173" y="5300"/>
                  </a:lnTo>
                  <a:lnTo>
                    <a:pt x="6191" y="5286"/>
                  </a:lnTo>
                  <a:lnTo>
                    <a:pt x="6208" y="5273"/>
                  </a:lnTo>
                  <a:lnTo>
                    <a:pt x="6224" y="5258"/>
                  </a:lnTo>
                  <a:lnTo>
                    <a:pt x="6240" y="5243"/>
                  </a:lnTo>
                  <a:lnTo>
                    <a:pt x="6256" y="5227"/>
                  </a:lnTo>
                  <a:lnTo>
                    <a:pt x="6272" y="5210"/>
                  </a:lnTo>
                  <a:lnTo>
                    <a:pt x="6302" y="5175"/>
                  </a:lnTo>
                  <a:lnTo>
                    <a:pt x="6329" y="5137"/>
                  </a:lnTo>
                  <a:lnTo>
                    <a:pt x="6329" y="5137"/>
                  </a:lnTo>
                  <a:lnTo>
                    <a:pt x="6356" y="5097"/>
                  </a:lnTo>
                  <a:lnTo>
                    <a:pt x="6381" y="5056"/>
                  </a:lnTo>
                  <a:lnTo>
                    <a:pt x="6405" y="5011"/>
                  </a:lnTo>
                  <a:lnTo>
                    <a:pt x="6426" y="4965"/>
                  </a:lnTo>
                  <a:lnTo>
                    <a:pt x="6446" y="4917"/>
                  </a:lnTo>
                  <a:lnTo>
                    <a:pt x="6464" y="4867"/>
                  </a:lnTo>
                  <a:lnTo>
                    <a:pt x="6481" y="4813"/>
                  </a:lnTo>
                  <a:lnTo>
                    <a:pt x="6496" y="4758"/>
                  </a:lnTo>
                  <a:lnTo>
                    <a:pt x="6508" y="4702"/>
                  </a:lnTo>
                  <a:lnTo>
                    <a:pt x="6520" y="4642"/>
                  </a:lnTo>
                  <a:lnTo>
                    <a:pt x="6529" y="4580"/>
                  </a:lnTo>
                  <a:lnTo>
                    <a:pt x="6537" y="4516"/>
                  </a:lnTo>
                  <a:lnTo>
                    <a:pt x="6543" y="4450"/>
                  </a:lnTo>
                  <a:lnTo>
                    <a:pt x="6547" y="4383"/>
                  </a:lnTo>
                  <a:lnTo>
                    <a:pt x="6550" y="4312"/>
                  </a:lnTo>
                  <a:lnTo>
                    <a:pt x="6551" y="4239"/>
                  </a:lnTo>
                  <a:close/>
                  <a:moveTo>
                    <a:pt x="2679" y="4283"/>
                  </a:moveTo>
                  <a:lnTo>
                    <a:pt x="2679" y="4283"/>
                  </a:lnTo>
                  <a:lnTo>
                    <a:pt x="2678" y="4213"/>
                  </a:lnTo>
                  <a:lnTo>
                    <a:pt x="2676" y="4144"/>
                  </a:lnTo>
                  <a:lnTo>
                    <a:pt x="2671" y="4078"/>
                  </a:lnTo>
                  <a:lnTo>
                    <a:pt x="2666" y="4012"/>
                  </a:lnTo>
                  <a:lnTo>
                    <a:pt x="2658" y="3950"/>
                  </a:lnTo>
                  <a:lnTo>
                    <a:pt x="2648" y="3889"/>
                  </a:lnTo>
                  <a:lnTo>
                    <a:pt x="2637" y="3832"/>
                  </a:lnTo>
                  <a:lnTo>
                    <a:pt x="2623" y="3776"/>
                  </a:lnTo>
                  <a:lnTo>
                    <a:pt x="2609" y="3721"/>
                  </a:lnTo>
                  <a:lnTo>
                    <a:pt x="2592" y="3669"/>
                  </a:lnTo>
                  <a:lnTo>
                    <a:pt x="2575" y="3619"/>
                  </a:lnTo>
                  <a:lnTo>
                    <a:pt x="2554" y="3572"/>
                  </a:lnTo>
                  <a:lnTo>
                    <a:pt x="2533" y="3526"/>
                  </a:lnTo>
                  <a:lnTo>
                    <a:pt x="2510" y="3481"/>
                  </a:lnTo>
                  <a:lnTo>
                    <a:pt x="2484" y="3440"/>
                  </a:lnTo>
                  <a:lnTo>
                    <a:pt x="2458" y="3401"/>
                  </a:lnTo>
                  <a:lnTo>
                    <a:pt x="2458" y="3401"/>
                  </a:lnTo>
                  <a:lnTo>
                    <a:pt x="2429" y="3363"/>
                  </a:lnTo>
                  <a:lnTo>
                    <a:pt x="2400" y="3327"/>
                  </a:lnTo>
                  <a:lnTo>
                    <a:pt x="2385" y="3311"/>
                  </a:lnTo>
                  <a:lnTo>
                    <a:pt x="2369" y="3295"/>
                  </a:lnTo>
                  <a:lnTo>
                    <a:pt x="2353" y="3280"/>
                  </a:lnTo>
                  <a:lnTo>
                    <a:pt x="2335" y="3265"/>
                  </a:lnTo>
                  <a:lnTo>
                    <a:pt x="2319" y="3251"/>
                  </a:lnTo>
                  <a:lnTo>
                    <a:pt x="2302" y="3237"/>
                  </a:lnTo>
                  <a:lnTo>
                    <a:pt x="2284" y="3224"/>
                  </a:lnTo>
                  <a:lnTo>
                    <a:pt x="2265" y="3212"/>
                  </a:lnTo>
                  <a:lnTo>
                    <a:pt x="2247" y="3200"/>
                  </a:lnTo>
                  <a:lnTo>
                    <a:pt x="2229" y="3189"/>
                  </a:lnTo>
                  <a:lnTo>
                    <a:pt x="2209" y="3178"/>
                  </a:lnTo>
                  <a:lnTo>
                    <a:pt x="2190" y="3168"/>
                  </a:lnTo>
                  <a:lnTo>
                    <a:pt x="2170" y="3159"/>
                  </a:lnTo>
                  <a:lnTo>
                    <a:pt x="2150" y="3151"/>
                  </a:lnTo>
                  <a:lnTo>
                    <a:pt x="2129" y="3143"/>
                  </a:lnTo>
                  <a:lnTo>
                    <a:pt x="2107" y="3135"/>
                  </a:lnTo>
                  <a:lnTo>
                    <a:pt x="2065" y="3121"/>
                  </a:lnTo>
                  <a:lnTo>
                    <a:pt x="2020" y="3111"/>
                  </a:lnTo>
                  <a:lnTo>
                    <a:pt x="1973" y="3103"/>
                  </a:lnTo>
                  <a:lnTo>
                    <a:pt x="1925" y="3096"/>
                  </a:lnTo>
                  <a:lnTo>
                    <a:pt x="1875" y="3092"/>
                  </a:lnTo>
                  <a:lnTo>
                    <a:pt x="1825" y="3091"/>
                  </a:lnTo>
                  <a:lnTo>
                    <a:pt x="1825" y="3091"/>
                  </a:lnTo>
                  <a:lnTo>
                    <a:pt x="1776" y="3092"/>
                  </a:lnTo>
                  <a:lnTo>
                    <a:pt x="1729" y="3096"/>
                  </a:lnTo>
                  <a:lnTo>
                    <a:pt x="1683" y="3103"/>
                  </a:lnTo>
                  <a:lnTo>
                    <a:pt x="1637" y="3111"/>
                  </a:lnTo>
                  <a:lnTo>
                    <a:pt x="1594" y="3121"/>
                  </a:lnTo>
                  <a:lnTo>
                    <a:pt x="1552" y="3135"/>
                  </a:lnTo>
                  <a:lnTo>
                    <a:pt x="1511" y="3151"/>
                  </a:lnTo>
                  <a:lnTo>
                    <a:pt x="1491" y="3159"/>
                  </a:lnTo>
                  <a:lnTo>
                    <a:pt x="1472" y="3168"/>
                  </a:lnTo>
                  <a:lnTo>
                    <a:pt x="1452" y="3178"/>
                  </a:lnTo>
                  <a:lnTo>
                    <a:pt x="1434" y="3189"/>
                  </a:lnTo>
                  <a:lnTo>
                    <a:pt x="1415" y="3200"/>
                  </a:lnTo>
                  <a:lnTo>
                    <a:pt x="1397" y="3212"/>
                  </a:lnTo>
                  <a:lnTo>
                    <a:pt x="1380" y="3224"/>
                  </a:lnTo>
                  <a:lnTo>
                    <a:pt x="1363" y="3237"/>
                  </a:lnTo>
                  <a:lnTo>
                    <a:pt x="1328" y="3265"/>
                  </a:lnTo>
                  <a:lnTo>
                    <a:pt x="1296" y="3295"/>
                  </a:lnTo>
                  <a:lnTo>
                    <a:pt x="1265" y="3327"/>
                  </a:lnTo>
                  <a:lnTo>
                    <a:pt x="1235" y="3363"/>
                  </a:lnTo>
                  <a:lnTo>
                    <a:pt x="1207" y="3401"/>
                  </a:lnTo>
                  <a:lnTo>
                    <a:pt x="1207" y="3401"/>
                  </a:lnTo>
                  <a:lnTo>
                    <a:pt x="1194" y="3418"/>
                  </a:lnTo>
                  <a:lnTo>
                    <a:pt x="1183" y="3436"/>
                  </a:lnTo>
                  <a:lnTo>
                    <a:pt x="1159" y="3475"/>
                  </a:lnTo>
                  <a:lnTo>
                    <a:pt x="1137" y="3517"/>
                  </a:lnTo>
                  <a:lnTo>
                    <a:pt x="1117" y="3560"/>
                  </a:lnTo>
                  <a:lnTo>
                    <a:pt x="1099" y="3606"/>
                  </a:lnTo>
                  <a:lnTo>
                    <a:pt x="1082" y="3655"/>
                  </a:lnTo>
                  <a:lnTo>
                    <a:pt x="1067" y="3707"/>
                  </a:lnTo>
                  <a:lnTo>
                    <a:pt x="1053" y="3761"/>
                  </a:lnTo>
                  <a:lnTo>
                    <a:pt x="1040" y="3817"/>
                  </a:lnTo>
                  <a:lnTo>
                    <a:pt x="1030" y="3877"/>
                  </a:lnTo>
                  <a:lnTo>
                    <a:pt x="1021" y="3938"/>
                  </a:lnTo>
                  <a:lnTo>
                    <a:pt x="1014" y="4002"/>
                  </a:lnTo>
                  <a:lnTo>
                    <a:pt x="1008" y="4068"/>
                  </a:lnTo>
                  <a:lnTo>
                    <a:pt x="1005" y="4137"/>
                  </a:lnTo>
                  <a:lnTo>
                    <a:pt x="1001" y="4209"/>
                  </a:lnTo>
                  <a:lnTo>
                    <a:pt x="1001" y="4283"/>
                  </a:lnTo>
                  <a:lnTo>
                    <a:pt x="1001" y="4283"/>
                  </a:lnTo>
                  <a:lnTo>
                    <a:pt x="1001" y="4352"/>
                  </a:lnTo>
                  <a:lnTo>
                    <a:pt x="1005" y="4419"/>
                  </a:lnTo>
                  <a:lnTo>
                    <a:pt x="1008" y="4484"/>
                  </a:lnTo>
                  <a:lnTo>
                    <a:pt x="1015" y="4546"/>
                  </a:lnTo>
                  <a:lnTo>
                    <a:pt x="1022" y="4605"/>
                  </a:lnTo>
                  <a:lnTo>
                    <a:pt x="1032" y="4664"/>
                  </a:lnTo>
                  <a:lnTo>
                    <a:pt x="1043" y="4720"/>
                  </a:lnTo>
                  <a:lnTo>
                    <a:pt x="1056" y="4773"/>
                  </a:lnTo>
                  <a:lnTo>
                    <a:pt x="1070" y="4824"/>
                  </a:lnTo>
                  <a:lnTo>
                    <a:pt x="1087" y="4874"/>
                  </a:lnTo>
                  <a:lnTo>
                    <a:pt x="1106" y="4921"/>
                  </a:lnTo>
                  <a:lnTo>
                    <a:pt x="1125" y="4965"/>
                  </a:lnTo>
                  <a:lnTo>
                    <a:pt x="1147" y="5008"/>
                  </a:lnTo>
                  <a:lnTo>
                    <a:pt x="1170" y="5048"/>
                  </a:lnTo>
                  <a:lnTo>
                    <a:pt x="1195" y="5086"/>
                  </a:lnTo>
                  <a:lnTo>
                    <a:pt x="1222" y="5122"/>
                  </a:lnTo>
                  <a:lnTo>
                    <a:pt x="1222" y="5122"/>
                  </a:lnTo>
                  <a:lnTo>
                    <a:pt x="1250" y="5159"/>
                  </a:lnTo>
                  <a:lnTo>
                    <a:pt x="1280" y="5195"/>
                  </a:lnTo>
                  <a:lnTo>
                    <a:pt x="1311" y="5227"/>
                  </a:lnTo>
                  <a:lnTo>
                    <a:pt x="1328" y="5243"/>
                  </a:lnTo>
                  <a:lnTo>
                    <a:pt x="1344" y="5258"/>
                  </a:lnTo>
                  <a:lnTo>
                    <a:pt x="1362" y="5272"/>
                  </a:lnTo>
                  <a:lnTo>
                    <a:pt x="1379" y="5285"/>
                  </a:lnTo>
                  <a:lnTo>
                    <a:pt x="1396" y="5298"/>
                  </a:lnTo>
                  <a:lnTo>
                    <a:pt x="1414" y="5311"/>
                  </a:lnTo>
                  <a:lnTo>
                    <a:pt x="1433" y="5322"/>
                  </a:lnTo>
                  <a:lnTo>
                    <a:pt x="1452" y="5334"/>
                  </a:lnTo>
                  <a:lnTo>
                    <a:pt x="1470" y="5344"/>
                  </a:lnTo>
                  <a:lnTo>
                    <a:pt x="1491" y="5354"/>
                  </a:lnTo>
                  <a:lnTo>
                    <a:pt x="1511" y="5363"/>
                  </a:lnTo>
                  <a:lnTo>
                    <a:pt x="1531" y="5373"/>
                  </a:lnTo>
                  <a:lnTo>
                    <a:pt x="1552" y="5381"/>
                  </a:lnTo>
                  <a:lnTo>
                    <a:pt x="1573" y="5389"/>
                  </a:lnTo>
                  <a:lnTo>
                    <a:pt x="1616" y="5401"/>
                  </a:lnTo>
                  <a:lnTo>
                    <a:pt x="1661" y="5413"/>
                  </a:lnTo>
                  <a:lnTo>
                    <a:pt x="1707" y="5421"/>
                  </a:lnTo>
                  <a:lnTo>
                    <a:pt x="1755" y="5426"/>
                  </a:lnTo>
                  <a:lnTo>
                    <a:pt x="1804" y="5430"/>
                  </a:lnTo>
                  <a:lnTo>
                    <a:pt x="1855" y="5432"/>
                  </a:lnTo>
                  <a:lnTo>
                    <a:pt x="1855" y="5432"/>
                  </a:lnTo>
                  <a:lnTo>
                    <a:pt x="1902" y="5430"/>
                  </a:lnTo>
                  <a:lnTo>
                    <a:pt x="1949" y="5426"/>
                  </a:lnTo>
                  <a:lnTo>
                    <a:pt x="1992" y="5421"/>
                  </a:lnTo>
                  <a:lnTo>
                    <a:pt x="2036" y="5413"/>
                  </a:lnTo>
                  <a:lnTo>
                    <a:pt x="2078" y="5401"/>
                  </a:lnTo>
                  <a:lnTo>
                    <a:pt x="2120" y="5389"/>
                  </a:lnTo>
                  <a:lnTo>
                    <a:pt x="2159" y="5373"/>
                  </a:lnTo>
                  <a:lnTo>
                    <a:pt x="2198" y="5354"/>
                  </a:lnTo>
                  <a:lnTo>
                    <a:pt x="2234" y="5334"/>
                  </a:lnTo>
                  <a:lnTo>
                    <a:pt x="2270" y="5311"/>
                  </a:lnTo>
                  <a:lnTo>
                    <a:pt x="2304" y="5285"/>
                  </a:lnTo>
                  <a:lnTo>
                    <a:pt x="2338" y="5258"/>
                  </a:lnTo>
                  <a:lnTo>
                    <a:pt x="2370" y="5227"/>
                  </a:lnTo>
                  <a:lnTo>
                    <a:pt x="2401" y="5195"/>
                  </a:lnTo>
                  <a:lnTo>
                    <a:pt x="2429" y="5159"/>
                  </a:lnTo>
                  <a:lnTo>
                    <a:pt x="2458" y="5122"/>
                  </a:lnTo>
                  <a:lnTo>
                    <a:pt x="2458" y="5122"/>
                  </a:lnTo>
                  <a:lnTo>
                    <a:pt x="2484" y="5082"/>
                  </a:lnTo>
                  <a:lnTo>
                    <a:pt x="2510" y="5041"/>
                  </a:lnTo>
                  <a:lnTo>
                    <a:pt x="2533" y="4999"/>
                  </a:lnTo>
                  <a:lnTo>
                    <a:pt x="2554" y="4954"/>
                  </a:lnTo>
                  <a:lnTo>
                    <a:pt x="2575" y="4908"/>
                  </a:lnTo>
                  <a:lnTo>
                    <a:pt x="2592" y="4860"/>
                  </a:lnTo>
                  <a:lnTo>
                    <a:pt x="2609" y="4809"/>
                  </a:lnTo>
                  <a:lnTo>
                    <a:pt x="2623" y="4758"/>
                  </a:lnTo>
                  <a:lnTo>
                    <a:pt x="2637" y="4705"/>
                  </a:lnTo>
                  <a:lnTo>
                    <a:pt x="2648" y="4650"/>
                  </a:lnTo>
                  <a:lnTo>
                    <a:pt x="2658" y="4593"/>
                  </a:lnTo>
                  <a:lnTo>
                    <a:pt x="2666" y="4534"/>
                  </a:lnTo>
                  <a:lnTo>
                    <a:pt x="2671" y="4474"/>
                  </a:lnTo>
                  <a:lnTo>
                    <a:pt x="2676" y="4412"/>
                  </a:lnTo>
                  <a:lnTo>
                    <a:pt x="2678" y="4348"/>
                  </a:lnTo>
                  <a:lnTo>
                    <a:pt x="2679" y="4283"/>
                  </a:lnTo>
                  <a:lnTo>
                    <a:pt x="2679" y="4283"/>
                  </a:lnTo>
                  <a:close/>
                  <a:moveTo>
                    <a:pt x="4370" y="0"/>
                  </a:moveTo>
                  <a:lnTo>
                    <a:pt x="4370" y="0"/>
                  </a:lnTo>
                  <a:lnTo>
                    <a:pt x="4370" y="0"/>
                  </a:lnTo>
                  <a:lnTo>
                    <a:pt x="4397" y="1"/>
                  </a:lnTo>
                  <a:lnTo>
                    <a:pt x="4422" y="2"/>
                  </a:lnTo>
                  <a:lnTo>
                    <a:pt x="4447" y="5"/>
                  </a:lnTo>
                  <a:lnTo>
                    <a:pt x="4472" y="8"/>
                  </a:lnTo>
                  <a:lnTo>
                    <a:pt x="4498" y="13"/>
                  </a:lnTo>
                  <a:lnTo>
                    <a:pt x="4522" y="18"/>
                  </a:lnTo>
                  <a:lnTo>
                    <a:pt x="4546" y="24"/>
                  </a:lnTo>
                  <a:lnTo>
                    <a:pt x="4569" y="31"/>
                  </a:lnTo>
                  <a:lnTo>
                    <a:pt x="4590" y="39"/>
                  </a:lnTo>
                  <a:lnTo>
                    <a:pt x="4613" y="48"/>
                  </a:lnTo>
                  <a:lnTo>
                    <a:pt x="4634" y="57"/>
                  </a:lnTo>
                  <a:lnTo>
                    <a:pt x="4655" y="68"/>
                  </a:lnTo>
                  <a:lnTo>
                    <a:pt x="4675" y="79"/>
                  </a:lnTo>
                  <a:lnTo>
                    <a:pt x="4695" y="91"/>
                  </a:lnTo>
                  <a:lnTo>
                    <a:pt x="4713" y="103"/>
                  </a:lnTo>
                  <a:lnTo>
                    <a:pt x="4730" y="116"/>
                  </a:lnTo>
                  <a:lnTo>
                    <a:pt x="4748" y="130"/>
                  </a:lnTo>
                  <a:lnTo>
                    <a:pt x="4764" y="144"/>
                  </a:lnTo>
                  <a:lnTo>
                    <a:pt x="4779" y="158"/>
                  </a:lnTo>
                  <a:lnTo>
                    <a:pt x="4793" y="174"/>
                  </a:lnTo>
                  <a:lnTo>
                    <a:pt x="4807" y="190"/>
                  </a:lnTo>
                  <a:lnTo>
                    <a:pt x="4819" y="206"/>
                  </a:lnTo>
                  <a:lnTo>
                    <a:pt x="4830" y="224"/>
                  </a:lnTo>
                  <a:lnTo>
                    <a:pt x="4840" y="241"/>
                  </a:lnTo>
                  <a:lnTo>
                    <a:pt x="4850" y="259"/>
                  </a:lnTo>
                  <a:lnTo>
                    <a:pt x="4858" y="278"/>
                  </a:lnTo>
                  <a:lnTo>
                    <a:pt x="4865" y="296"/>
                  </a:lnTo>
                  <a:lnTo>
                    <a:pt x="4870" y="315"/>
                  </a:lnTo>
                  <a:lnTo>
                    <a:pt x="4875" y="334"/>
                  </a:lnTo>
                  <a:lnTo>
                    <a:pt x="4878" y="354"/>
                  </a:lnTo>
                  <a:lnTo>
                    <a:pt x="4881" y="374"/>
                  </a:lnTo>
                  <a:lnTo>
                    <a:pt x="4881" y="395"/>
                  </a:lnTo>
                  <a:lnTo>
                    <a:pt x="4881" y="2811"/>
                  </a:lnTo>
                  <a:lnTo>
                    <a:pt x="4881" y="2811"/>
                  </a:lnTo>
                  <a:lnTo>
                    <a:pt x="4901" y="2778"/>
                  </a:lnTo>
                  <a:lnTo>
                    <a:pt x="4923" y="2746"/>
                  </a:lnTo>
                  <a:lnTo>
                    <a:pt x="4946" y="2714"/>
                  </a:lnTo>
                  <a:lnTo>
                    <a:pt x="4970" y="2683"/>
                  </a:lnTo>
                  <a:lnTo>
                    <a:pt x="4995" y="2653"/>
                  </a:lnTo>
                  <a:lnTo>
                    <a:pt x="5022" y="2623"/>
                  </a:lnTo>
                  <a:lnTo>
                    <a:pt x="5049" y="2594"/>
                  </a:lnTo>
                  <a:lnTo>
                    <a:pt x="5078" y="2566"/>
                  </a:lnTo>
                  <a:lnTo>
                    <a:pt x="5107" y="2539"/>
                  </a:lnTo>
                  <a:lnTo>
                    <a:pt x="5138" y="2513"/>
                  </a:lnTo>
                  <a:lnTo>
                    <a:pt x="5169" y="2487"/>
                  </a:lnTo>
                  <a:lnTo>
                    <a:pt x="5202" y="2461"/>
                  </a:lnTo>
                  <a:lnTo>
                    <a:pt x="5235" y="2437"/>
                  </a:lnTo>
                  <a:lnTo>
                    <a:pt x="5271" y="2414"/>
                  </a:lnTo>
                  <a:lnTo>
                    <a:pt x="5306" y="2391"/>
                  </a:lnTo>
                  <a:lnTo>
                    <a:pt x="5344" y="2370"/>
                  </a:lnTo>
                  <a:lnTo>
                    <a:pt x="5344" y="2370"/>
                  </a:lnTo>
                  <a:lnTo>
                    <a:pt x="5377" y="2352"/>
                  </a:lnTo>
                  <a:lnTo>
                    <a:pt x="5412" y="2335"/>
                  </a:lnTo>
                  <a:lnTo>
                    <a:pt x="5447" y="2320"/>
                  </a:lnTo>
                  <a:lnTo>
                    <a:pt x="5484" y="2305"/>
                  </a:lnTo>
                  <a:lnTo>
                    <a:pt x="5521" y="2293"/>
                  </a:lnTo>
                  <a:lnTo>
                    <a:pt x="5559" y="2280"/>
                  </a:lnTo>
                  <a:lnTo>
                    <a:pt x="5598" y="2269"/>
                  </a:lnTo>
                  <a:lnTo>
                    <a:pt x="5638" y="2260"/>
                  </a:lnTo>
                  <a:lnTo>
                    <a:pt x="5679" y="2250"/>
                  </a:lnTo>
                  <a:lnTo>
                    <a:pt x="5720" y="2243"/>
                  </a:lnTo>
                  <a:lnTo>
                    <a:pt x="5764" y="2237"/>
                  </a:lnTo>
                  <a:lnTo>
                    <a:pt x="5807" y="2231"/>
                  </a:lnTo>
                  <a:lnTo>
                    <a:pt x="5852" y="2227"/>
                  </a:lnTo>
                  <a:lnTo>
                    <a:pt x="5897" y="2224"/>
                  </a:lnTo>
                  <a:lnTo>
                    <a:pt x="5944" y="2223"/>
                  </a:lnTo>
                  <a:lnTo>
                    <a:pt x="5992" y="2222"/>
                  </a:lnTo>
                  <a:lnTo>
                    <a:pt x="5992" y="2222"/>
                  </a:lnTo>
                  <a:lnTo>
                    <a:pt x="6035" y="2223"/>
                  </a:lnTo>
                  <a:lnTo>
                    <a:pt x="6077" y="2224"/>
                  </a:lnTo>
                  <a:lnTo>
                    <a:pt x="6119" y="2227"/>
                  </a:lnTo>
                  <a:lnTo>
                    <a:pt x="6161" y="2231"/>
                  </a:lnTo>
                  <a:lnTo>
                    <a:pt x="6202" y="2235"/>
                  </a:lnTo>
                  <a:lnTo>
                    <a:pt x="6242" y="2242"/>
                  </a:lnTo>
                  <a:lnTo>
                    <a:pt x="6282" y="2249"/>
                  </a:lnTo>
                  <a:lnTo>
                    <a:pt x="6321" y="2258"/>
                  </a:lnTo>
                  <a:lnTo>
                    <a:pt x="6360" y="2268"/>
                  </a:lnTo>
                  <a:lnTo>
                    <a:pt x="6399" y="2278"/>
                  </a:lnTo>
                  <a:lnTo>
                    <a:pt x="6437" y="2291"/>
                  </a:lnTo>
                  <a:lnTo>
                    <a:pt x="6475" y="2303"/>
                  </a:lnTo>
                  <a:lnTo>
                    <a:pt x="6512" y="2317"/>
                  </a:lnTo>
                  <a:lnTo>
                    <a:pt x="6548" y="2332"/>
                  </a:lnTo>
                  <a:lnTo>
                    <a:pt x="6585" y="2349"/>
                  </a:lnTo>
                  <a:lnTo>
                    <a:pt x="6621" y="2366"/>
                  </a:lnTo>
                  <a:lnTo>
                    <a:pt x="6655" y="2385"/>
                  </a:lnTo>
                  <a:lnTo>
                    <a:pt x="6691" y="2404"/>
                  </a:lnTo>
                  <a:lnTo>
                    <a:pt x="6724" y="2425"/>
                  </a:lnTo>
                  <a:lnTo>
                    <a:pt x="6758" y="2446"/>
                  </a:lnTo>
                  <a:lnTo>
                    <a:pt x="6792" y="2469"/>
                  </a:lnTo>
                  <a:lnTo>
                    <a:pt x="6824" y="2495"/>
                  </a:lnTo>
                  <a:lnTo>
                    <a:pt x="6856" y="2520"/>
                  </a:lnTo>
                  <a:lnTo>
                    <a:pt x="6888" y="2546"/>
                  </a:lnTo>
                  <a:lnTo>
                    <a:pt x="6919" y="2574"/>
                  </a:lnTo>
                  <a:lnTo>
                    <a:pt x="6950" y="2602"/>
                  </a:lnTo>
                  <a:lnTo>
                    <a:pt x="6981" y="2632"/>
                  </a:lnTo>
                  <a:lnTo>
                    <a:pt x="7011" y="2662"/>
                  </a:lnTo>
                  <a:lnTo>
                    <a:pt x="7039" y="2694"/>
                  </a:lnTo>
                  <a:lnTo>
                    <a:pt x="7068" y="2728"/>
                  </a:lnTo>
                  <a:lnTo>
                    <a:pt x="7097" y="2762"/>
                  </a:lnTo>
                  <a:lnTo>
                    <a:pt x="7124" y="2797"/>
                  </a:lnTo>
                  <a:lnTo>
                    <a:pt x="7124" y="2797"/>
                  </a:lnTo>
                  <a:lnTo>
                    <a:pt x="7152" y="2833"/>
                  </a:lnTo>
                  <a:lnTo>
                    <a:pt x="7178" y="2871"/>
                  </a:lnTo>
                  <a:lnTo>
                    <a:pt x="7203" y="2908"/>
                  </a:lnTo>
                  <a:lnTo>
                    <a:pt x="7227" y="2945"/>
                  </a:lnTo>
                  <a:lnTo>
                    <a:pt x="7252" y="2984"/>
                  </a:lnTo>
                  <a:lnTo>
                    <a:pt x="7274" y="3025"/>
                  </a:lnTo>
                  <a:lnTo>
                    <a:pt x="7296" y="3065"/>
                  </a:lnTo>
                  <a:lnTo>
                    <a:pt x="7318" y="3105"/>
                  </a:lnTo>
                  <a:lnTo>
                    <a:pt x="7338" y="3146"/>
                  </a:lnTo>
                  <a:lnTo>
                    <a:pt x="7357" y="3189"/>
                  </a:lnTo>
                  <a:lnTo>
                    <a:pt x="7375" y="3231"/>
                  </a:lnTo>
                  <a:lnTo>
                    <a:pt x="7394" y="3275"/>
                  </a:lnTo>
                  <a:lnTo>
                    <a:pt x="7410" y="3319"/>
                  </a:lnTo>
                  <a:lnTo>
                    <a:pt x="7426" y="3364"/>
                  </a:lnTo>
                  <a:lnTo>
                    <a:pt x="7441" y="3409"/>
                  </a:lnTo>
                  <a:lnTo>
                    <a:pt x="7456" y="3456"/>
                  </a:lnTo>
                  <a:lnTo>
                    <a:pt x="7468" y="3502"/>
                  </a:lnTo>
                  <a:lnTo>
                    <a:pt x="7481" y="3550"/>
                  </a:lnTo>
                  <a:lnTo>
                    <a:pt x="7492" y="3598"/>
                  </a:lnTo>
                  <a:lnTo>
                    <a:pt x="7504" y="3646"/>
                  </a:lnTo>
                  <a:lnTo>
                    <a:pt x="7513" y="3696"/>
                  </a:lnTo>
                  <a:lnTo>
                    <a:pt x="7522" y="3746"/>
                  </a:lnTo>
                  <a:lnTo>
                    <a:pt x="7530" y="3797"/>
                  </a:lnTo>
                  <a:lnTo>
                    <a:pt x="7538" y="3848"/>
                  </a:lnTo>
                  <a:lnTo>
                    <a:pt x="7544" y="3901"/>
                  </a:lnTo>
                  <a:lnTo>
                    <a:pt x="7550" y="3953"/>
                  </a:lnTo>
                  <a:lnTo>
                    <a:pt x="7554" y="4006"/>
                  </a:lnTo>
                  <a:lnTo>
                    <a:pt x="7559" y="4060"/>
                  </a:lnTo>
                  <a:lnTo>
                    <a:pt x="7561" y="4115"/>
                  </a:lnTo>
                  <a:lnTo>
                    <a:pt x="7564" y="4170"/>
                  </a:lnTo>
                  <a:lnTo>
                    <a:pt x="7565" y="4227"/>
                  </a:lnTo>
                  <a:lnTo>
                    <a:pt x="7566" y="4283"/>
                  </a:lnTo>
                  <a:lnTo>
                    <a:pt x="7566" y="4283"/>
                  </a:lnTo>
                  <a:lnTo>
                    <a:pt x="7565" y="4340"/>
                  </a:lnTo>
                  <a:lnTo>
                    <a:pt x="7564" y="4396"/>
                  </a:lnTo>
                  <a:lnTo>
                    <a:pt x="7561" y="4451"/>
                  </a:lnTo>
                  <a:lnTo>
                    <a:pt x="7559" y="4507"/>
                  </a:lnTo>
                  <a:lnTo>
                    <a:pt x="7554" y="4560"/>
                  </a:lnTo>
                  <a:lnTo>
                    <a:pt x="7550" y="4613"/>
                  </a:lnTo>
                  <a:lnTo>
                    <a:pt x="7544" y="4666"/>
                  </a:lnTo>
                  <a:lnTo>
                    <a:pt x="7538" y="4719"/>
                  </a:lnTo>
                  <a:lnTo>
                    <a:pt x="7530" y="4769"/>
                  </a:lnTo>
                  <a:lnTo>
                    <a:pt x="7522" y="4821"/>
                  </a:lnTo>
                  <a:lnTo>
                    <a:pt x="7513" y="4870"/>
                  </a:lnTo>
                  <a:lnTo>
                    <a:pt x="7504" y="4919"/>
                  </a:lnTo>
                  <a:lnTo>
                    <a:pt x="7492" y="4969"/>
                  </a:lnTo>
                  <a:lnTo>
                    <a:pt x="7481" y="5017"/>
                  </a:lnTo>
                  <a:lnTo>
                    <a:pt x="7468" y="5064"/>
                  </a:lnTo>
                  <a:lnTo>
                    <a:pt x="7456" y="5111"/>
                  </a:lnTo>
                  <a:lnTo>
                    <a:pt x="7441" y="5157"/>
                  </a:lnTo>
                  <a:lnTo>
                    <a:pt x="7426" y="5203"/>
                  </a:lnTo>
                  <a:lnTo>
                    <a:pt x="7410" y="5247"/>
                  </a:lnTo>
                  <a:lnTo>
                    <a:pt x="7394" y="5292"/>
                  </a:lnTo>
                  <a:lnTo>
                    <a:pt x="7375" y="5336"/>
                  </a:lnTo>
                  <a:lnTo>
                    <a:pt x="7357" y="5378"/>
                  </a:lnTo>
                  <a:lnTo>
                    <a:pt x="7338" y="5421"/>
                  </a:lnTo>
                  <a:lnTo>
                    <a:pt x="7318" y="5462"/>
                  </a:lnTo>
                  <a:lnTo>
                    <a:pt x="7296" y="5503"/>
                  </a:lnTo>
                  <a:lnTo>
                    <a:pt x="7274" y="5543"/>
                  </a:lnTo>
                  <a:lnTo>
                    <a:pt x="7252" y="5582"/>
                  </a:lnTo>
                  <a:lnTo>
                    <a:pt x="7227" y="5621"/>
                  </a:lnTo>
                  <a:lnTo>
                    <a:pt x="7203" y="5659"/>
                  </a:lnTo>
                  <a:lnTo>
                    <a:pt x="7178" y="5697"/>
                  </a:lnTo>
                  <a:lnTo>
                    <a:pt x="7152" y="5734"/>
                  </a:lnTo>
                  <a:lnTo>
                    <a:pt x="7124" y="5771"/>
                  </a:lnTo>
                  <a:lnTo>
                    <a:pt x="7124" y="5771"/>
                  </a:lnTo>
                  <a:lnTo>
                    <a:pt x="7097" y="5805"/>
                  </a:lnTo>
                  <a:lnTo>
                    <a:pt x="7067" y="5838"/>
                  </a:lnTo>
                  <a:lnTo>
                    <a:pt x="7036" y="5870"/>
                  </a:lnTo>
                  <a:lnTo>
                    <a:pt x="7005" y="5900"/>
                  </a:lnTo>
                  <a:lnTo>
                    <a:pt x="6972" y="5930"/>
                  </a:lnTo>
                  <a:lnTo>
                    <a:pt x="6937" y="5959"/>
                  </a:lnTo>
                  <a:lnTo>
                    <a:pt x="6902" y="5985"/>
                  </a:lnTo>
                  <a:lnTo>
                    <a:pt x="6865" y="6011"/>
                  </a:lnTo>
                  <a:lnTo>
                    <a:pt x="6827" y="6037"/>
                  </a:lnTo>
                  <a:lnTo>
                    <a:pt x="6788" y="6060"/>
                  </a:lnTo>
                  <a:lnTo>
                    <a:pt x="6748" y="6081"/>
                  </a:lnTo>
                  <a:lnTo>
                    <a:pt x="6706" y="6103"/>
                  </a:lnTo>
                  <a:lnTo>
                    <a:pt x="6663" y="6123"/>
                  </a:lnTo>
                  <a:lnTo>
                    <a:pt x="6620" y="6141"/>
                  </a:lnTo>
                  <a:lnTo>
                    <a:pt x="6574" y="6159"/>
                  </a:lnTo>
                  <a:lnTo>
                    <a:pt x="6528" y="6175"/>
                  </a:lnTo>
                  <a:lnTo>
                    <a:pt x="6528" y="6175"/>
                  </a:lnTo>
                  <a:lnTo>
                    <a:pt x="6481" y="6190"/>
                  </a:lnTo>
                  <a:lnTo>
                    <a:pt x="6435" y="6204"/>
                  </a:lnTo>
                  <a:lnTo>
                    <a:pt x="6388" y="6218"/>
                  </a:lnTo>
                  <a:lnTo>
                    <a:pt x="6341" y="6229"/>
                  </a:lnTo>
                  <a:lnTo>
                    <a:pt x="6294" y="6241"/>
                  </a:lnTo>
                  <a:lnTo>
                    <a:pt x="6248" y="6251"/>
                  </a:lnTo>
                  <a:lnTo>
                    <a:pt x="6201" y="6260"/>
                  </a:lnTo>
                  <a:lnTo>
                    <a:pt x="6155" y="6268"/>
                  </a:lnTo>
                  <a:lnTo>
                    <a:pt x="6108" y="6276"/>
                  </a:lnTo>
                  <a:lnTo>
                    <a:pt x="6062" y="6283"/>
                  </a:lnTo>
                  <a:lnTo>
                    <a:pt x="6015" y="6288"/>
                  </a:lnTo>
                  <a:lnTo>
                    <a:pt x="5969" y="6292"/>
                  </a:lnTo>
                  <a:lnTo>
                    <a:pt x="5923" y="6296"/>
                  </a:lnTo>
                  <a:lnTo>
                    <a:pt x="5876" y="6298"/>
                  </a:lnTo>
                  <a:lnTo>
                    <a:pt x="5830" y="6300"/>
                  </a:lnTo>
                  <a:lnTo>
                    <a:pt x="5784" y="6300"/>
                  </a:lnTo>
                  <a:lnTo>
                    <a:pt x="5784" y="6300"/>
                  </a:lnTo>
                  <a:lnTo>
                    <a:pt x="5731" y="6300"/>
                  </a:lnTo>
                  <a:lnTo>
                    <a:pt x="5679" y="6299"/>
                  </a:lnTo>
                  <a:lnTo>
                    <a:pt x="5626" y="6297"/>
                  </a:lnTo>
                  <a:lnTo>
                    <a:pt x="5575" y="6294"/>
                  </a:lnTo>
                  <a:lnTo>
                    <a:pt x="5524" y="6290"/>
                  </a:lnTo>
                  <a:lnTo>
                    <a:pt x="5474" y="6284"/>
                  </a:lnTo>
                  <a:lnTo>
                    <a:pt x="5424" y="6279"/>
                  </a:lnTo>
                  <a:lnTo>
                    <a:pt x="5375" y="6273"/>
                  </a:lnTo>
                  <a:lnTo>
                    <a:pt x="5326" y="6265"/>
                  </a:lnTo>
                  <a:lnTo>
                    <a:pt x="5279" y="6257"/>
                  </a:lnTo>
                  <a:lnTo>
                    <a:pt x="5230" y="6248"/>
                  </a:lnTo>
                  <a:lnTo>
                    <a:pt x="5185" y="6237"/>
                  </a:lnTo>
                  <a:lnTo>
                    <a:pt x="5139" y="6227"/>
                  </a:lnTo>
                  <a:lnTo>
                    <a:pt x="5093" y="6216"/>
                  </a:lnTo>
                  <a:lnTo>
                    <a:pt x="5048" y="6203"/>
                  </a:lnTo>
                  <a:lnTo>
                    <a:pt x="5005" y="6189"/>
                  </a:lnTo>
                  <a:lnTo>
                    <a:pt x="4961" y="6174"/>
                  </a:lnTo>
                  <a:lnTo>
                    <a:pt x="4918" y="6159"/>
                  </a:lnTo>
                  <a:lnTo>
                    <a:pt x="4876" y="6143"/>
                  </a:lnTo>
                  <a:lnTo>
                    <a:pt x="4835" y="6126"/>
                  </a:lnTo>
                  <a:lnTo>
                    <a:pt x="4795" y="6109"/>
                  </a:lnTo>
                  <a:lnTo>
                    <a:pt x="4754" y="6089"/>
                  </a:lnTo>
                  <a:lnTo>
                    <a:pt x="4717" y="6070"/>
                  </a:lnTo>
                  <a:lnTo>
                    <a:pt x="4678" y="6049"/>
                  </a:lnTo>
                  <a:lnTo>
                    <a:pt x="4640" y="6029"/>
                  </a:lnTo>
                  <a:lnTo>
                    <a:pt x="4603" y="6006"/>
                  </a:lnTo>
                  <a:lnTo>
                    <a:pt x="4567" y="5983"/>
                  </a:lnTo>
                  <a:lnTo>
                    <a:pt x="4533" y="5959"/>
                  </a:lnTo>
                  <a:lnTo>
                    <a:pt x="4499" y="5935"/>
                  </a:lnTo>
                  <a:lnTo>
                    <a:pt x="4464" y="5908"/>
                  </a:lnTo>
                  <a:lnTo>
                    <a:pt x="4432" y="5882"/>
                  </a:lnTo>
                  <a:lnTo>
                    <a:pt x="4400" y="5854"/>
                  </a:lnTo>
                  <a:lnTo>
                    <a:pt x="4369" y="5827"/>
                  </a:lnTo>
                  <a:lnTo>
                    <a:pt x="4339" y="5797"/>
                  </a:lnTo>
                  <a:lnTo>
                    <a:pt x="4309" y="5767"/>
                  </a:lnTo>
                  <a:lnTo>
                    <a:pt x="4281" y="5736"/>
                  </a:lnTo>
                  <a:lnTo>
                    <a:pt x="4253" y="5704"/>
                  </a:lnTo>
                  <a:lnTo>
                    <a:pt x="4227" y="5672"/>
                  </a:lnTo>
                  <a:lnTo>
                    <a:pt x="4200" y="5639"/>
                  </a:lnTo>
                  <a:lnTo>
                    <a:pt x="4176" y="5604"/>
                  </a:lnTo>
                  <a:lnTo>
                    <a:pt x="4152" y="5569"/>
                  </a:lnTo>
                  <a:lnTo>
                    <a:pt x="4128" y="5533"/>
                  </a:lnTo>
                  <a:lnTo>
                    <a:pt x="4106" y="5495"/>
                  </a:lnTo>
                  <a:lnTo>
                    <a:pt x="4086" y="5457"/>
                  </a:lnTo>
                  <a:lnTo>
                    <a:pt x="4065" y="5420"/>
                  </a:lnTo>
                  <a:lnTo>
                    <a:pt x="4046" y="5379"/>
                  </a:lnTo>
                  <a:lnTo>
                    <a:pt x="4027" y="5339"/>
                  </a:lnTo>
                  <a:lnTo>
                    <a:pt x="4010" y="5298"/>
                  </a:lnTo>
                  <a:lnTo>
                    <a:pt x="3993" y="5256"/>
                  </a:lnTo>
                  <a:lnTo>
                    <a:pt x="3978" y="5213"/>
                  </a:lnTo>
                  <a:lnTo>
                    <a:pt x="3963" y="5168"/>
                  </a:lnTo>
                  <a:lnTo>
                    <a:pt x="3950" y="5124"/>
                  </a:lnTo>
                  <a:lnTo>
                    <a:pt x="3938" y="5079"/>
                  </a:lnTo>
                  <a:lnTo>
                    <a:pt x="3926" y="5032"/>
                  </a:lnTo>
                  <a:lnTo>
                    <a:pt x="3916" y="4985"/>
                  </a:lnTo>
                  <a:lnTo>
                    <a:pt x="3907" y="4937"/>
                  </a:lnTo>
                  <a:lnTo>
                    <a:pt x="3899" y="4887"/>
                  </a:lnTo>
                  <a:lnTo>
                    <a:pt x="3891" y="4837"/>
                  </a:lnTo>
                  <a:lnTo>
                    <a:pt x="3885" y="4786"/>
                  </a:lnTo>
                  <a:lnTo>
                    <a:pt x="3880" y="4735"/>
                  </a:lnTo>
                  <a:lnTo>
                    <a:pt x="3876" y="4682"/>
                  </a:lnTo>
                  <a:lnTo>
                    <a:pt x="3874" y="4629"/>
                  </a:lnTo>
                  <a:lnTo>
                    <a:pt x="3871" y="4574"/>
                  </a:lnTo>
                  <a:lnTo>
                    <a:pt x="3871" y="4519"/>
                  </a:lnTo>
                  <a:lnTo>
                    <a:pt x="3871" y="4519"/>
                  </a:lnTo>
                  <a:lnTo>
                    <a:pt x="3871" y="4004"/>
                  </a:lnTo>
                  <a:lnTo>
                    <a:pt x="3869" y="3488"/>
                  </a:lnTo>
                  <a:lnTo>
                    <a:pt x="3866" y="2457"/>
                  </a:lnTo>
                  <a:lnTo>
                    <a:pt x="3861" y="1426"/>
                  </a:lnTo>
                  <a:lnTo>
                    <a:pt x="3860" y="910"/>
                  </a:lnTo>
                  <a:lnTo>
                    <a:pt x="3859" y="395"/>
                  </a:lnTo>
                  <a:lnTo>
                    <a:pt x="3859" y="395"/>
                  </a:lnTo>
                  <a:lnTo>
                    <a:pt x="3860" y="374"/>
                  </a:lnTo>
                  <a:lnTo>
                    <a:pt x="3861" y="354"/>
                  </a:lnTo>
                  <a:lnTo>
                    <a:pt x="3864" y="334"/>
                  </a:lnTo>
                  <a:lnTo>
                    <a:pt x="3869" y="315"/>
                  </a:lnTo>
                  <a:lnTo>
                    <a:pt x="3875" y="296"/>
                  </a:lnTo>
                  <a:lnTo>
                    <a:pt x="3882" y="278"/>
                  </a:lnTo>
                  <a:lnTo>
                    <a:pt x="3890" y="259"/>
                  </a:lnTo>
                  <a:lnTo>
                    <a:pt x="3899" y="241"/>
                  </a:lnTo>
                  <a:lnTo>
                    <a:pt x="3909" y="224"/>
                  </a:lnTo>
                  <a:lnTo>
                    <a:pt x="3921" y="206"/>
                  </a:lnTo>
                  <a:lnTo>
                    <a:pt x="3933" y="190"/>
                  </a:lnTo>
                  <a:lnTo>
                    <a:pt x="3946" y="174"/>
                  </a:lnTo>
                  <a:lnTo>
                    <a:pt x="3961" y="158"/>
                  </a:lnTo>
                  <a:lnTo>
                    <a:pt x="3976" y="144"/>
                  </a:lnTo>
                  <a:lnTo>
                    <a:pt x="3992" y="130"/>
                  </a:lnTo>
                  <a:lnTo>
                    <a:pt x="4009" y="116"/>
                  </a:lnTo>
                  <a:lnTo>
                    <a:pt x="4026" y="103"/>
                  </a:lnTo>
                  <a:lnTo>
                    <a:pt x="4046" y="91"/>
                  </a:lnTo>
                  <a:lnTo>
                    <a:pt x="4064" y="79"/>
                  </a:lnTo>
                  <a:lnTo>
                    <a:pt x="4085" y="68"/>
                  </a:lnTo>
                  <a:lnTo>
                    <a:pt x="4105" y="57"/>
                  </a:lnTo>
                  <a:lnTo>
                    <a:pt x="4127" y="48"/>
                  </a:lnTo>
                  <a:lnTo>
                    <a:pt x="4149" y="39"/>
                  </a:lnTo>
                  <a:lnTo>
                    <a:pt x="4172" y="31"/>
                  </a:lnTo>
                  <a:lnTo>
                    <a:pt x="4195" y="24"/>
                  </a:lnTo>
                  <a:lnTo>
                    <a:pt x="4219" y="18"/>
                  </a:lnTo>
                  <a:lnTo>
                    <a:pt x="4243" y="13"/>
                  </a:lnTo>
                  <a:lnTo>
                    <a:pt x="4267" y="8"/>
                  </a:lnTo>
                  <a:lnTo>
                    <a:pt x="4292" y="5"/>
                  </a:lnTo>
                  <a:lnTo>
                    <a:pt x="4317" y="2"/>
                  </a:lnTo>
                  <a:lnTo>
                    <a:pt x="4344" y="1"/>
                  </a:lnTo>
                  <a:lnTo>
                    <a:pt x="4370" y="0"/>
                  </a:lnTo>
                  <a:lnTo>
                    <a:pt x="4370" y="0"/>
                  </a:lnTo>
                  <a:close/>
                  <a:moveTo>
                    <a:pt x="1001" y="7169"/>
                  </a:moveTo>
                  <a:lnTo>
                    <a:pt x="1001" y="7169"/>
                  </a:lnTo>
                  <a:lnTo>
                    <a:pt x="1000" y="7194"/>
                  </a:lnTo>
                  <a:lnTo>
                    <a:pt x="999" y="7219"/>
                  </a:lnTo>
                  <a:lnTo>
                    <a:pt x="996" y="7243"/>
                  </a:lnTo>
                  <a:lnTo>
                    <a:pt x="992" y="7267"/>
                  </a:lnTo>
                  <a:lnTo>
                    <a:pt x="986" y="7291"/>
                  </a:lnTo>
                  <a:lnTo>
                    <a:pt x="981" y="7314"/>
                  </a:lnTo>
                  <a:lnTo>
                    <a:pt x="973" y="7337"/>
                  </a:lnTo>
                  <a:lnTo>
                    <a:pt x="965" y="7359"/>
                  </a:lnTo>
                  <a:lnTo>
                    <a:pt x="954" y="7381"/>
                  </a:lnTo>
                  <a:lnTo>
                    <a:pt x="944" y="7403"/>
                  </a:lnTo>
                  <a:lnTo>
                    <a:pt x="931" y="7423"/>
                  </a:lnTo>
                  <a:lnTo>
                    <a:pt x="919" y="7444"/>
                  </a:lnTo>
                  <a:lnTo>
                    <a:pt x="904" y="7465"/>
                  </a:lnTo>
                  <a:lnTo>
                    <a:pt x="889" y="7484"/>
                  </a:lnTo>
                  <a:lnTo>
                    <a:pt x="872" y="7502"/>
                  </a:lnTo>
                  <a:lnTo>
                    <a:pt x="855" y="7522"/>
                  </a:lnTo>
                  <a:lnTo>
                    <a:pt x="855" y="7522"/>
                  </a:lnTo>
                  <a:lnTo>
                    <a:pt x="835" y="7539"/>
                  </a:lnTo>
                  <a:lnTo>
                    <a:pt x="817" y="7556"/>
                  </a:lnTo>
                  <a:lnTo>
                    <a:pt x="797" y="7571"/>
                  </a:lnTo>
                  <a:lnTo>
                    <a:pt x="777" y="7586"/>
                  </a:lnTo>
                  <a:lnTo>
                    <a:pt x="756" y="7599"/>
                  </a:lnTo>
                  <a:lnTo>
                    <a:pt x="735" y="7611"/>
                  </a:lnTo>
                  <a:lnTo>
                    <a:pt x="713" y="7622"/>
                  </a:lnTo>
                  <a:lnTo>
                    <a:pt x="692" y="7632"/>
                  </a:lnTo>
                  <a:lnTo>
                    <a:pt x="670" y="7640"/>
                  </a:lnTo>
                  <a:lnTo>
                    <a:pt x="647" y="7648"/>
                  </a:lnTo>
                  <a:lnTo>
                    <a:pt x="624" y="7654"/>
                  </a:lnTo>
                  <a:lnTo>
                    <a:pt x="600" y="7660"/>
                  </a:lnTo>
                  <a:lnTo>
                    <a:pt x="576" y="7663"/>
                  </a:lnTo>
                  <a:lnTo>
                    <a:pt x="551" y="7667"/>
                  </a:lnTo>
                  <a:lnTo>
                    <a:pt x="525" y="7668"/>
                  </a:lnTo>
                  <a:lnTo>
                    <a:pt x="500" y="7669"/>
                  </a:lnTo>
                  <a:lnTo>
                    <a:pt x="0" y="7669"/>
                  </a:lnTo>
                  <a:lnTo>
                    <a:pt x="0" y="4003"/>
                  </a:lnTo>
                  <a:lnTo>
                    <a:pt x="0" y="4003"/>
                  </a:lnTo>
                  <a:lnTo>
                    <a:pt x="1" y="3948"/>
                  </a:lnTo>
                  <a:lnTo>
                    <a:pt x="2" y="3895"/>
                  </a:lnTo>
                  <a:lnTo>
                    <a:pt x="5" y="3841"/>
                  </a:lnTo>
                  <a:lnTo>
                    <a:pt x="9" y="3790"/>
                  </a:lnTo>
                  <a:lnTo>
                    <a:pt x="14" y="3738"/>
                  </a:lnTo>
                  <a:lnTo>
                    <a:pt x="21" y="3688"/>
                  </a:lnTo>
                  <a:lnTo>
                    <a:pt x="28" y="3638"/>
                  </a:lnTo>
                  <a:lnTo>
                    <a:pt x="36" y="3589"/>
                  </a:lnTo>
                  <a:lnTo>
                    <a:pt x="45" y="3541"/>
                  </a:lnTo>
                  <a:lnTo>
                    <a:pt x="55" y="3494"/>
                  </a:lnTo>
                  <a:lnTo>
                    <a:pt x="68" y="3448"/>
                  </a:lnTo>
                  <a:lnTo>
                    <a:pt x="79" y="3402"/>
                  </a:lnTo>
                  <a:lnTo>
                    <a:pt x="93" y="3358"/>
                  </a:lnTo>
                  <a:lnTo>
                    <a:pt x="108" y="3314"/>
                  </a:lnTo>
                  <a:lnTo>
                    <a:pt x="123" y="3271"/>
                  </a:lnTo>
                  <a:lnTo>
                    <a:pt x="140" y="3229"/>
                  </a:lnTo>
                  <a:lnTo>
                    <a:pt x="157" y="3187"/>
                  </a:lnTo>
                  <a:lnTo>
                    <a:pt x="175" y="3147"/>
                  </a:lnTo>
                  <a:lnTo>
                    <a:pt x="195" y="3108"/>
                  </a:lnTo>
                  <a:lnTo>
                    <a:pt x="216" y="3069"/>
                  </a:lnTo>
                  <a:lnTo>
                    <a:pt x="237" y="3031"/>
                  </a:lnTo>
                  <a:lnTo>
                    <a:pt x="259" y="2995"/>
                  </a:lnTo>
                  <a:lnTo>
                    <a:pt x="283" y="2958"/>
                  </a:lnTo>
                  <a:lnTo>
                    <a:pt x="307" y="2924"/>
                  </a:lnTo>
                  <a:lnTo>
                    <a:pt x="331" y="2889"/>
                  </a:lnTo>
                  <a:lnTo>
                    <a:pt x="358" y="2855"/>
                  </a:lnTo>
                  <a:lnTo>
                    <a:pt x="385" y="2823"/>
                  </a:lnTo>
                  <a:lnTo>
                    <a:pt x="413" y="2791"/>
                  </a:lnTo>
                  <a:lnTo>
                    <a:pt x="442" y="2760"/>
                  </a:lnTo>
                  <a:lnTo>
                    <a:pt x="470" y="2730"/>
                  </a:lnTo>
                  <a:lnTo>
                    <a:pt x="501" y="2700"/>
                  </a:lnTo>
                  <a:lnTo>
                    <a:pt x="532" y="2671"/>
                  </a:lnTo>
                  <a:lnTo>
                    <a:pt x="564" y="2644"/>
                  </a:lnTo>
                  <a:lnTo>
                    <a:pt x="596" y="2617"/>
                  </a:lnTo>
                  <a:lnTo>
                    <a:pt x="631" y="2592"/>
                  </a:lnTo>
                  <a:lnTo>
                    <a:pt x="665" y="2567"/>
                  </a:lnTo>
                  <a:lnTo>
                    <a:pt x="700" y="2543"/>
                  </a:lnTo>
                  <a:lnTo>
                    <a:pt x="736" y="2520"/>
                  </a:lnTo>
                  <a:lnTo>
                    <a:pt x="773" y="2497"/>
                  </a:lnTo>
                  <a:lnTo>
                    <a:pt x="811" y="2475"/>
                  </a:lnTo>
                  <a:lnTo>
                    <a:pt x="849" y="2455"/>
                  </a:lnTo>
                  <a:lnTo>
                    <a:pt x="888" y="2435"/>
                  </a:lnTo>
                  <a:lnTo>
                    <a:pt x="928" y="2417"/>
                  </a:lnTo>
                  <a:lnTo>
                    <a:pt x="968" y="2398"/>
                  </a:lnTo>
                  <a:lnTo>
                    <a:pt x="1009" y="2381"/>
                  </a:lnTo>
                  <a:lnTo>
                    <a:pt x="1051" y="2365"/>
                  </a:lnTo>
                  <a:lnTo>
                    <a:pt x="1093" y="2349"/>
                  </a:lnTo>
                  <a:lnTo>
                    <a:pt x="1137" y="2335"/>
                  </a:lnTo>
                  <a:lnTo>
                    <a:pt x="1180" y="2321"/>
                  </a:lnTo>
                  <a:lnTo>
                    <a:pt x="1225" y="2309"/>
                  </a:lnTo>
                  <a:lnTo>
                    <a:pt x="1271" y="2296"/>
                  </a:lnTo>
                  <a:lnTo>
                    <a:pt x="1317" y="2286"/>
                  </a:lnTo>
                  <a:lnTo>
                    <a:pt x="1363" y="2276"/>
                  </a:lnTo>
                  <a:lnTo>
                    <a:pt x="1410" y="2266"/>
                  </a:lnTo>
                  <a:lnTo>
                    <a:pt x="1458" y="2257"/>
                  </a:lnTo>
                  <a:lnTo>
                    <a:pt x="1506" y="2250"/>
                  </a:lnTo>
                  <a:lnTo>
                    <a:pt x="1554" y="2243"/>
                  </a:lnTo>
                  <a:lnTo>
                    <a:pt x="1605" y="2238"/>
                  </a:lnTo>
                  <a:lnTo>
                    <a:pt x="1654" y="2233"/>
                  </a:lnTo>
                  <a:lnTo>
                    <a:pt x="1704" y="2229"/>
                  </a:lnTo>
                  <a:lnTo>
                    <a:pt x="1756" y="2226"/>
                  </a:lnTo>
                  <a:lnTo>
                    <a:pt x="1808" y="2224"/>
                  </a:lnTo>
                  <a:lnTo>
                    <a:pt x="1860" y="2223"/>
                  </a:lnTo>
                  <a:lnTo>
                    <a:pt x="1913" y="2222"/>
                  </a:lnTo>
                  <a:lnTo>
                    <a:pt x="1913" y="2222"/>
                  </a:lnTo>
                  <a:lnTo>
                    <a:pt x="1959" y="2223"/>
                  </a:lnTo>
                  <a:lnTo>
                    <a:pt x="2005" y="2224"/>
                  </a:lnTo>
                  <a:lnTo>
                    <a:pt x="2052" y="2227"/>
                  </a:lnTo>
                  <a:lnTo>
                    <a:pt x="2098" y="2231"/>
                  </a:lnTo>
                  <a:lnTo>
                    <a:pt x="2144" y="2235"/>
                  </a:lnTo>
                  <a:lnTo>
                    <a:pt x="2191" y="2242"/>
                  </a:lnTo>
                  <a:lnTo>
                    <a:pt x="2237" y="2249"/>
                  </a:lnTo>
                  <a:lnTo>
                    <a:pt x="2284" y="2257"/>
                  </a:lnTo>
                  <a:lnTo>
                    <a:pt x="2330" y="2266"/>
                  </a:lnTo>
                  <a:lnTo>
                    <a:pt x="2377" y="2278"/>
                  </a:lnTo>
                  <a:lnTo>
                    <a:pt x="2423" y="2289"/>
                  </a:lnTo>
                  <a:lnTo>
                    <a:pt x="2470" y="2302"/>
                  </a:lnTo>
                  <a:lnTo>
                    <a:pt x="2517" y="2316"/>
                  </a:lnTo>
                  <a:lnTo>
                    <a:pt x="2562" y="2330"/>
                  </a:lnTo>
                  <a:lnTo>
                    <a:pt x="2609" y="2346"/>
                  </a:lnTo>
                  <a:lnTo>
                    <a:pt x="2657" y="2363"/>
                  </a:lnTo>
                  <a:lnTo>
                    <a:pt x="2657" y="2363"/>
                  </a:lnTo>
                  <a:lnTo>
                    <a:pt x="2702" y="2381"/>
                  </a:lnTo>
                  <a:lnTo>
                    <a:pt x="2748" y="2399"/>
                  </a:lnTo>
                  <a:lnTo>
                    <a:pt x="2792" y="2419"/>
                  </a:lnTo>
                  <a:lnTo>
                    <a:pt x="2834" y="2441"/>
                  </a:lnTo>
                  <a:lnTo>
                    <a:pt x="2876" y="2463"/>
                  </a:lnTo>
                  <a:lnTo>
                    <a:pt x="2917" y="2484"/>
                  </a:lnTo>
                  <a:lnTo>
                    <a:pt x="2956" y="2508"/>
                  </a:lnTo>
                  <a:lnTo>
                    <a:pt x="2994" y="2534"/>
                  </a:lnTo>
                  <a:lnTo>
                    <a:pt x="3030" y="2559"/>
                  </a:lnTo>
                  <a:lnTo>
                    <a:pt x="3066" y="2585"/>
                  </a:lnTo>
                  <a:lnTo>
                    <a:pt x="3100" y="2614"/>
                  </a:lnTo>
                  <a:lnTo>
                    <a:pt x="3134" y="2643"/>
                  </a:lnTo>
                  <a:lnTo>
                    <a:pt x="3165" y="2672"/>
                  </a:lnTo>
                  <a:lnTo>
                    <a:pt x="3196" y="2702"/>
                  </a:lnTo>
                  <a:lnTo>
                    <a:pt x="3225" y="2734"/>
                  </a:lnTo>
                  <a:lnTo>
                    <a:pt x="3253" y="2767"/>
                  </a:lnTo>
                  <a:lnTo>
                    <a:pt x="3253" y="2767"/>
                  </a:lnTo>
                  <a:lnTo>
                    <a:pt x="3281" y="2803"/>
                  </a:lnTo>
                  <a:lnTo>
                    <a:pt x="3307" y="2840"/>
                  </a:lnTo>
                  <a:lnTo>
                    <a:pt x="3332" y="2878"/>
                  </a:lnTo>
                  <a:lnTo>
                    <a:pt x="3356" y="2916"/>
                  </a:lnTo>
                  <a:lnTo>
                    <a:pt x="3380" y="2955"/>
                  </a:lnTo>
                  <a:lnTo>
                    <a:pt x="3403" y="2994"/>
                  </a:lnTo>
                  <a:lnTo>
                    <a:pt x="3425" y="3034"/>
                  </a:lnTo>
                  <a:lnTo>
                    <a:pt x="3446" y="3075"/>
                  </a:lnTo>
                  <a:lnTo>
                    <a:pt x="3466" y="3116"/>
                  </a:lnTo>
                  <a:lnTo>
                    <a:pt x="3486" y="3158"/>
                  </a:lnTo>
                  <a:lnTo>
                    <a:pt x="3504" y="3200"/>
                  </a:lnTo>
                  <a:lnTo>
                    <a:pt x="3523" y="3244"/>
                  </a:lnTo>
                  <a:lnTo>
                    <a:pt x="3539" y="3287"/>
                  </a:lnTo>
                  <a:lnTo>
                    <a:pt x="3555" y="3332"/>
                  </a:lnTo>
                  <a:lnTo>
                    <a:pt x="3570" y="3377"/>
                  </a:lnTo>
                  <a:lnTo>
                    <a:pt x="3584" y="3423"/>
                  </a:lnTo>
                  <a:lnTo>
                    <a:pt x="3597" y="3468"/>
                  </a:lnTo>
                  <a:lnTo>
                    <a:pt x="3610" y="3516"/>
                  </a:lnTo>
                  <a:lnTo>
                    <a:pt x="3621" y="3563"/>
                  </a:lnTo>
                  <a:lnTo>
                    <a:pt x="3633" y="3611"/>
                  </a:lnTo>
                  <a:lnTo>
                    <a:pt x="3642" y="3660"/>
                  </a:lnTo>
                  <a:lnTo>
                    <a:pt x="3651" y="3709"/>
                  </a:lnTo>
                  <a:lnTo>
                    <a:pt x="3659" y="3760"/>
                  </a:lnTo>
                  <a:lnTo>
                    <a:pt x="3667" y="3810"/>
                  </a:lnTo>
                  <a:lnTo>
                    <a:pt x="3673" y="3862"/>
                  </a:lnTo>
                  <a:lnTo>
                    <a:pt x="3679" y="3914"/>
                  </a:lnTo>
                  <a:lnTo>
                    <a:pt x="3683" y="3966"/>
                  </a:lnTo>
                  <a:lnTo>
                    <a:pt x="3688" y="4020"/>
                  </a:lnTo>
                  <a:lnTo>
                    <a:pt x="3690" y="4074"/>
                  </a:lnTo>
                  <a:lnTo>
                    <a:pt x="3692" y="4128"/>
                  </a:lnTo>
                  <a:lnTo>
                    <a:pt x="3693" y="4183"/>
                  </a:lnTo>
                  <a:lnTo>
                    <a:pt x="3695" y="4239"/>
                  </a:lnTo>
                  <a:lnTo>
                    <a:pt x="3695" y="4239"/>
                  </a:lnTo>
                  <a:lnTo>
                    <a:pt x="3693" y="4297"/>
                  </a:lnTo>
                  <a:lnTo>
                    <a:pt x="3692" y="4354"/>
                  </a:lnTo>
                  <a:lnTo>
                    <a:pt x="3690" y="4410"/>
                  </a:lnTo>
                  <a:lnTo>
                    <a:pt x="3688" y="4465"/>
                  </a:lnTo>
                  <a:lnTo>
                    <a:pt x="3683" y="4520"/>
                  </a:lnTo>
                  <a:lnTo>
                    <a:pt x="3679" y="4574"/>
                  </a:lnTo>
                  <a:lnTo>
                    <a:pt x="3673" y="4628"/>
                  </a:lnTo>
                  <a:lnTo>
                    <a:pt x="3667" y="4681"/>
                  </a:lnTo>
                  <a:lnTo>
                    <a:pt x="3659" y="4732"/>
                  </a:lnTo>
                  <a:lnTo>
                    <a:pt x="3651" y="4784"/>
                  </a:lnTo>
                  <a:lnTo>
                    <a:pt x="3642" y="4836"/>
                  </a:lnTo>
                  <a:lnTo>
                    <a:pt x="3633" y="4885"/>
                  </a:lnTo>
                  <a:lnTo>
                    <a:pt x="3621" y="4934"/>
                  </a:lnTo>
                  <a:lnTo>
                    <a:pt x="3610" y="4984"/>
                  </a:lnTo>
                  <a:lnTo>
                    <a:pt x="3597" y="5031"/>
                  </a:lnTo>
                  <a:lnTo>
                    <a:pt x="3584" y="5079"/>
                  </a:lnTo>
                  <a:lnTo>
                    <a:pt x="3570" y="5125"/>
                  </a:lnTo>
                  <a:lnTo>
                    <a:pt x="3555" y="5171"/>
                  </a:lnTo>
                  <a:lnTo>
                    <a:pt x="3539" y="5217"/>
                  </a:lnTo>
                  <a:lnTo>
                    <a:pt x="3523" y="5260"/>
                  </a:lnTo>
                  <a:lnTo>
                    <a:pt x="3504" y="5305"/>
                  </a:lnTo>
                  <a:lnTo>
                    <a:pt x="3486" y="5347"/>
                  </a:lnTo>
                  <a:lnTo>
                    <a:pt x="3466" y="5390"/>
                  </a:lnTo>
                  <a:lnTo>
                    <a:pt x="3446" y="5432"/>
                  </a:lnTo>
                  <a:lnTo>
                    <a:pt x="3425" y="5472"/>
                  </a:lnTo>
                  <a:lnTo>
                    <a:pt x="3403" y="5512"/>
                  </a:lnTo>
                  <a:lnTo>
                    <a:pt x="3380" y="5553"/>
                  </a:lnTo>
                  <a:lnTo>
                    <a:pt x="3356" y="5592"/>
                  </a:lnTo>
                  <a:lnTo>
                    <a:pt x="3332" y="5629"/>
                  </a:lnTo>
                  <a:lnTo>
                    <a:pt x="3307" y="5667"/>
                  </a:lnTo>
                  <a:lnTo>
                    <a:pt x="3281" y="5704"/>
                  </a:lnTo>
                  <a:lnTo>
                    <a:pt x="3253" y="5741"/>
                  </a:lnTo>
                  <a:lnTo>
                    <a:pt x="3253" y="5741"/>
                  </a:lnTo>
                  <a:lnTo>
                    <a:pt x="3225" y="5775"/>
                  </a:lnTo>
                  <a:lnTo>
                    <a:pt x="3197" y="5808"/>
                  </a:lnTo>
                  <a:lnTo>
                    <a:pt x="3168" y="5840"/>
                  </a:lnTo>
                  <a:lnTo>
                    <a:pt x="3138" y="5871"/>
                  </a:lnTo>
                  <a:lnTo>
                    <a:pt x="3108" y="5901"/>
                  </a:lnTo>
                  <a:lnTo>
                    <a:pt x="3079" y="5930"/>
                  </a:lnTo>
                  <a:lnTo>
                    <a:pt x="3048" y="5959"/>
                  </a:lnTo>
                  <a:lnTo>
                    <a:pt x="3017" y="5985"/>
                  </a:lnTo>
                  <a:lnTo>
                    <a:pt x="2985" y="6011"/>
                  </a:lnTo>
                  <a:lnTo>
                    <a:pt x="2952" y="6035"/>
                  </a:lnTo>
                  <a:lnTo>
                    <a:pt x="2920" y="6060"/>
                  </a:lnTo>
                  <a:lnTo>
                    <a:pt x="2887" y="6081"/>
                  </a:lnTo>
                  <a:lnTo>
                    <a:pt x="2853" y="6103"/>
                  </a:lnTo>
                  <a:lnTo>
                    <a:pt x="2818" y="6123"/>
                  </a:lnTo>
                  <a:lnTo>
                    <a:pt x="2784" y="6142"/>
                  </a:lnTo>
                  <a:lnTo>
                    <a:pt x="2749" y="6160"/>
                  </a:lnTo>
                  <a:lnTo>
                    <a:pt x="2714" y="6178"/>
                  </a:lnTo>
                  <a:lnTo>
                    <a:pt x="2677" y="6193"/>
                  </a:lnTo>
                  <a:lnTo>
                    <a:pt x="2640" y="6208"/>
                  </a:lnTo>
                  <a:lnTo>
                    <a:pt x="2604" y="6221"/>
                  </a:lnTo>
                  <a:lnTo>
                    <a:pt x="2566" y="6234"/>
                  </a:lnTo>
                  <a:lnTo>
                    <a:pt x="2528" y="6245"/>
                  </a:lnTo>
                  <a:lnTo>
                    <a:pt x="2489" y="6256"/>
                  </a:lnTo>
                  <a:lnTo>
                    <a:pt x="2450" y="6266"/>
                  </a:lnTo>
                  <a:lnTo>
                    <a:pt x="2411" y="6274"/>
                  </a:lnTo>
                  <a:lnTo>
                    <a:pt x="2371" y="6281"/>
                  </a:lnTo>
                  <a:lnTo>
                    <a:pt x="2331" y="6287"/>
                  </a:lnTo>
                  <a:lnTo>
                    <a:pt x="2289" y="6291"/>
                  </a:lnTo>
                  <a:lnTo>
                    <a:pt x="2248" y="6296"/>
                  </a:lnTo>
                  <a:lnTo>
                    <a:pt x="2206" y="6298"/>
                  </a:lnTo>
                  <a:lnTo>
                    <a:pt x="2163" y="6300"/>
                  </a:lnTo>
                  <a:lnTo>
                    <a:pt x="2120" y="6300"/>
                  </a:lnTo>
                  <a:lnTo>
                    <a:pt x="2120" y="6300"/>
                  </a:lnTo>
                  <a:lnTo>
                    <a:pt x="2075" y="6300"/>
                  </a:lnTo>
                  <a:lnTo>
                    <a:pt x="2029" y="6298"/>
                  </a:lnTo>
                  <a:lnTo>
                    <a:pt x="1986" y="6296"/>
                  </a:lnTo>
                  <a:lnTo>
                    <a:pt x="1941" y="6292"/>
                  </a:lnTo>
                  <a:lnTo>
                    <a:pt x="1898" y="6288"/>
                  </a:lnTo>
                  <a:lnTo>
                    <a:pt x="1856" y="6282"/>
                  </a:lnTo>
                  <a:lnTo>
                    <a:pt x="1815" y="6275"/>
                  </a:lnTo>
                  <a:lnTo>
                    <a:pt x="1773" y="6267"/>
                  </a:lnTo>
                  <a:lnTo>
                    <a:pt x="1733" y="6258"/>
                  </a:lnTo>
                  <a:lnTo>
                    <a:pt x="1694" y="6248"/>
                  </a:lnTo>
                  <a:lnTo>
                    <a:pt x="1655" y="6237"/>
                  </a:lnTo>
                  <a:lnTo>
                    <a:pt x="1617" y="6225"/>
                  </a:lnTo>
                  <a:lnTo>
                    <a:pt x="1579" y="6212"/>
                  </a:lnTo>
                  <a:lnTo>
                    <a:pt x="1543" y="6198"/>
                  </a:lnTo>
                  <a:lnTo>
                    <a:pt x="1507" y="6183"/>
                  </a:lnTo>
                  <a:lnTo>
                    <a:pt x="1472" y="6167"/>
                  </a:lnTo>
                  <a:lnTo>
                    <a:pt x="1472" y="6167"/>
                  </a:lnTo>
                  <a:lnTo>
                    <a:pt x="1436" y="6148"/>
                  </a:lnTo>
                  <a:lnTo>
                    <a:pt x="1401" y="6128"/>
                  </a:lnTo>
                  <a:lnTo>
                    <a:pt x="1366" y="6107"/>
                  </a:lnTo>
                  <a:lnTo>
                    <a:pt x="1333" y="6084"/>
                  </a:lnTo>
                  <a:lnTo>
                    <a:pt x="1300" y="6060"/>
                  </a:lnTo>
                  <a:lnTo>
                    <a:pt x="1267" y="6034"/>
                  </a:lnTo>
                  <a:lnTo>
                    <a:pt x="1238" y="6008"/>
                  </a:lnTo>
                  <a:lnTo>
                    <a:pt x="1208" y="5980"/>
                  </a:lnTo>
                  <a:lnTo>
                    <a:pt x="1178" y="5951"/>
                  </a:lnTo>
                  <a:lnTo>
                    <a:pt x="1150" y="5921"/>
                  </a:lnTo>
                  <a:lnTo>
                    <a:pt x="1123" y="5889"/>
                  </a:lnTo>
                  <a:lnTo>
                    <a:pt x="1097" y="5855"/>
                  </a:lnTo>
                  <a:lnTo>
                    <a:pt x="1071" y="5822"/>
                  </a:lnTo>
                  <a:lnTo>
                    <a:pt x="1047" y="5787"/>
                  </a:lnTo>
                  <a:lnTo>
                    <a:pt x="1023" y="5750"/>
                  </a:lnTo>
                  <a:lnTo>
                    <a:pt x="1001" y="5712"/>
                  </a:lnTo>
                  <a:lnTo>
                    <a:pt x="1001" y="716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0" name="Freeform 198"/>
            <p:cNvSpPr>
              <a:spLocks/>
            </p:cNvSpPr>
            <p:nvPr/>
          </p:nvSpPr>
          <p:spPr bwMode="auto">
            <a:xfrm>
              <a:off x="4715258" y="2132856"/>
              <a:ext cx="202461" cy="202461"/>
            </a:xfrm>
            <a:custGeom>
              <a:avLst/>
              <a:gdLst>
                <a:gd name="T0" fmla="*/ 538 w 1022"/>
                <a:gd name="T1" fmla="*/ 1 h 1023"/>
                <a:gd name="T2" fmla="*/ 615 w 1022"/>
                <a:gd name="T3" fmla="*/ 10 h 1023"/>
                <a:gd name="T4" fmla="*/ 687 w 1022"/>
                <a:gd name="T5" fmla="*/ 31 h 1023"/>
                <a:gd name="T6" fmla="*/ 755 w 1022"/>
                <a:gd name="T7" fmla="*/ 62 h 1023"/>
                <a:gd name="T8" fmla="*/ 817 w 1022"/>
                <a:gd name="T9" fmla="*/ 102 h 1023"/>
                <a:gd name="T10" fmla="*/ 873 w 1022"/>
                <a:gd name="T11" fmla="*/ 150 h 1023"/>
                <a:gd name="T12" fmla="*/ 921 w 1022"/>
                <a:gd name="T13" fmla="*/ 205 h 1023"/>
                <a:gd name="T14" fmla="*/ 961 w 1022"/>
                <a:gd name="T15" fmla="*/ 268 h 1023"/>
                <a:gd name="T16" fmla="*/ 991 w 1022"/>
                <a:gd name="T17" fmla="*/ 336 h 1023"/>
                <a:gd name="T18" fmla="*/ 1012 w 1022"/>
                <a:gd name="T19" fmla="*/ 408 h 1023"/>
                <a:gd name="T20" fmla="*/ 1022 w 1022"/>
                <a:gd name="T21" fmla="*/ 485 h 1023"/>
                <a:gd name="T22" fmla="*/ 1022 w 1022"/>
                <a:gd name="T23" fmla="*/ 538 h 1023"/>
                <a:gd name="T24" fmla="*/ 1012 w 1022"/>
                <a:gd name="T25" fmla="*/ 615 h 1023"/>
                <a:gd name="T26" fmla="*/ 991 w 1022"/>
                <a:gd name="T27" fmla="*/ 687 h 1023"/>
                <a:gd name="T28" fmla="*/ 961 w 1022"/>
                <a:gd name="T29" fmla="*/ 755 h 1023"/>
                <a:gd name="T30" fmla="*/ 921 w 1022"/>
                <a:gd name="T31" fmla="*/ 818 h 1023"/>
                <a:gd name="T32" fmla="*/ 873 w 1022"/>
                <a:gd name="T33" fmla="*/ 873 h 1023"/>
                <a:gd name="T34" fmla="*/ 817 w 1022"/>
                <a:gd name="T35" fmla="*/ 921 h 1023"/>
                <a:gd name="T36" fmla="*/ 755 w 1022"/>
                <a:gd name="T37" fmla="*/ 961 h 1023"/>
                <a:gd name="T38" fmla="*/ 687 w 1022"/>
                <a:gd name="T39" fmla="*/ 992 h 1023"/>
                <a:gd name="T40" fmla="*/ 615 w 1022"/>
                <a:gd name="T41" fmla="*/ 1013 h 1023"/>
                <a:gd name="T42" fmla="*/ 538 w 1022"/>
                <a:gd name="T43" fmla="*/ 1022 h 1023"/>
                <a:gd name="T44" fmla="*/ 485 w 1022"/>
                <a:gd name="T45" fmla="*/ 1022 h 1023"/>
                <a:gd name="T46" fmla="*/ 408 w 1022"/>
                <a:gd name="T47" fmla="*/ 1013 h 1023"/>
                <a:gd name="T48" fmla="*/ 336 w 1022"/>
                <a:gd name="T49" fmla="*/ 992 h 1023"/>
                <a:gd name="T50" fmla="*/ 267 w 1022"/>
                <a:gd name="T51" fmla="*/ 961 h 1023"/>
                <a:gd name="T52" fmla="*/ 205 w 1022"/>
                <a:gd name="T53" fmla="*/ 921 h 1023"/>
                <a:gd name="T54" fmla="*/ 150 w 1022"/>
                <a:gd name="T55" fmla="*/ 873 h 1023"/>
                <a:gd name="T56" fmla="*/ 102 w 1022"/>
                <a:gd name="T57" fmla="*/ 818 h 1023"/>
                <a:gd name="T58" fmla="*/ 62 w 1022"/>
                <a:gd name="T59" fmla="*/ 755 h 1023"/>
                <a:gd name="T60" fmla="*/ 31 w 1022"/>
                <a:gd name="T61" fmla="*/ 687 h 1023"/>
                <a:gd name="T62" fmla="*/ 10 w 1022"/>
                <a:gd name="T63" fmla="*/ 615 h 1023"/>
                <a:gd name="T64" fmla="*/ 1 w 1022"/>
                <a:gd name="T65" fmla="*/ 538 h 1023"/>
                <a:gd name="T66" fmla="*/ 1 w 1022"/>
                <a:gd name="T67" fmla="*/ 485 h 1023"/>
                <a:gd name="T68" fmla="*/ 10 w 1022"/>
                <a:gd name="T69" fmla="*/ 408 h 1023"/>
                <a:gd name="T70" fmla="*/ 31 w 1022"/>
                <a:gd name="T71" fmla="*/ 336 h 1023"/>
                <a:gd name="T72" fmla="*/ 62 w 1022"/>
                <a:gd name="T73" fmla="*/ 268 h 1023"/>
                <a:gd name="T74" fmla="*/ 102 w 1022"/>
                <a:gd name="T75" fmla="*/ 205 h 1023"/>
                <a:gd name="T76" fmla="*/ 150 w 1022"/>
                <a:gd name="T77" fmla="*/ 150 h 1023"/>
                <a:gd name="T78" fmla="*/ 205 w 1022"/>
                <a:gd name="T79" fmla="*/ 102 h 1023"/>
                <a:gd name="T80" fmla="*/ 267 w 1022"/>
                <a:gd name="T81" fmla="*/ 62 h 1023"/>
                <a:gd name="T82" fmla="*/ 336 w 1022"/>
                <a:gd name="T83" fmla="*/ 31 h 1023"/>
                <a:gd name="T84" fmla="*/ 408 w 1022"/>
                <a:gd name="T85" fmla="*/ 10 h 1023"/>
                <a:gd name="T86" fmla="*/ 485 w 1022"/>
                <a:gd name="T87" fmla="*/ 1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3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7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7" y="75"/>
                  </a:lnTo>
                  <a:lnTo>
                    <a:pt x="797" y="88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5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7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8"/>
                  </a:lnTo>
                  <a:lnTo>
                    <a:pt x="972" y="290"/>
                  </a:lnTo>
                  <a:lnTo>
                    <a:pt x="982" y="313"/>
                  </a:lnTo>
                  <a:lnTo>
                    <a:pt x="991" y="336"/>
                  </a:lnTo>
                  <a:lnTo>
                    <a:pt x="999" y="360"/>
                  </a:lnTo>
                  <a:lnTo>
                    <a:pt x="1006" y="384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60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4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4"/>
                  </a:lnTo>
                  <a:lnTo>
                    <a:pt x="991" y="687"/>
                  </a:lnTo>
                  <a:lnTo>
                    <a:pt x="982" y="711"/>
                  </a:lnTo>
                  <a:lnTo>
                    <a:pt x="972" y="733"/>
                  </a:lnTo>
                  <a:lnTo>
                    <a:pt x="961" y="755"/>
                  </a:lnTo>
                  <a:lnTo>
                    <a:pt x="949" y="777"/>
                  </a:lnTo>
                  <a:lnTo>
                    <a:pt x="935" y="797"/>
                  </a:lnTo>
                  <a:lnTo>
                    <a:pt x="921" y="818"/>
                  </a:lnTo>
                  <a:lnTo>
                    <a:pt x="906" y="837"/>
                  </a:lnTo>
                  <a:lnTo>
                    <a:pt x="890" y="856"/>
                  </a:lnTo>
                  <a:lnTo>
                    <a:pt x="873" y="873"/>
                  </a:lnTo>
                  <a:lnTo>
                    <a:pt x="855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6"/>
                  </a:lnTo>
                  <a:lnTo>
                    <a:pt x="777" y="949"/>
                  </a:lnTo>
                  <a:lnTo>
                    <a:pt x="755" y="961"/>
                  </a:lnTo>
                  <a:lnTo>
                    <a:pt x="733" y="973"/>
                  </a:lnTo>
                  <a:lnTo>
                    <a:pt x="710" y="983"/>
                  </a:lnTo>
                  <a:lnTo>
                    <a:pt x="687" y="992"/>
                  </a:lnTo>
                  <a:lnTo>
                    <a:pt x="663" y="1000"/>
                  </a:lnTo>
                  <a:lnTo>
                    <a:pt x="639" y="1007"/>
                  </a:lnTo>
                  <a:lnTo>
                    <a:pt x="615" y="1013"/>
                  </a:lnTo>
                  <a:lnTo>
                    <a:pt x="590" y="1017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3"/>
                  </a:lnTo>
                  <a:lnTo>
                    <a:pt x="512" y="1023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7"/>
                  </a:lnTo>
                  <a:lnTo>
                    <a:pt x="408" y="1013"/>
                  </a:lnTo>
                  <a:lnTo>
                    <a:pt x="383" y="1007"/>
                  </a:lnTo>
                  <a:lnTo>
                    <a:pt x="359" y="1000"/>
                  </a:lnTo>
                  <a:lnTo>
                    <a:pt x="336" y="992"/>
                  </a:lnTo>
                  <a:lnTo>
                    <a:pt x="312" y="983"/>
                  </a:lnTo>
                  <a:lnTo>
                    <a:pt x="290" y="973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6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8" y="890"/>
                  </a:lnTo>
                  <a:lnTo>
                    <a:pt x="150" y="873"/>
                  </a:lnTo>
                  <a:lnTo>
                    <a:pt x="133" y="856"/>
                  </a:lnTo>
                  <a:lnTo>
                    <a:pt x="117" y="837"/>
                  </a:lnTo>
                  <a:lnTo>
                    <a:pt x="102" y="818"/>
                  </a:lnTo>
                  <a:lnTo>
                    <a:pt x="87" y="797"/>
                  </a:lnTo>
                  <a:lnTo>
                    <a:pt x="75" y="777"/>
                  </a:lnTo>
                  <a:lnTo>
                    <a:pt x="62" y="755"/>
                  </a:lnTo>
                  <a:lnTo>
                    <a:pt x="51" y="733"/>
                  </a:lnTo>
                  <a:lnTo>
                    <a:pt x="40" y="711"/>
                  </a:lnTo>
                  <a:lnTo>
                    <a:pt x="31" y="687"/>
                  </a:lnTo>
                  <a:lnTo>
                    <a:pt x="23" y="664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4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60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4"/>
                  </a:lnTo>
                  <a:lnTo>
                    <a:pt x="23" y="360"/>
                  </a:lnTo>
                  <a:lnTo>
                    <a:pt x="31" y="336"/>
                  </a:lnTo>
                  <a:lnTo>
                    <a:pt x="40" y="313"/>
                  </a:lnTo>
                  <a:lnTo>
                    <a:pt x="51" y="290"/>
                  </a:lnTo>
                  <a:lnTo>
                    <a:pt x="62" y="268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7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8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7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1" name="Freeform 200"/>
            <p:cNvSpPr>
              <a:spLocks/>
            </p:cNvSpPr>
            <p:nvPr/>
          </p:nvSpPr>
          <p:spPr bwMode="auto">
            <a:xfrm>
              <a:off x="4982436" y="2529467"/>
              <a:ext cx="201867" cy="283802"/>
            </a:xfrm>
            <a:custGeom>
              <a:avLst/>
              <a:gdLst>
                <a:gd name="T0" fmla="*/ 510 w 1022"/>
                <a:gd name="T1" fmla="*/ 0 h 1435"/>
                <a:gd name="T2" fmla="*/ 537 w 1022"/>
                <a:gd name="T3" fmla="*/ 0 h 1435"/>
                <a:gd name="T4" fmla="*/ 588 w 1022"/>
                <a:gd name="T5" fmla="*/ 4 h 1435"/>
                <a:gd name="T6" fmla="*/ 638 w 1022"/>
                <a:gd name="T7" fmla="*/ 11 h 1435"/>
                <a:gd name="T8" fmla="*/ 686 w 1022"/>
                <a:gd name="T9" fmla="*/ 22 h 1435"/>
                <a:gd name="T10" fmla="*/ 732 w 1022"/>
                <a:gd name="T11" fmla="*/ 37 h 1435"/>
                <a:gd name="T12" fmla="*/ 775 w 1022"/>
                <a:gd name="T13" fmla="*/ 53 h 1435"/>
                <a:gd name="T14" fmla="*/ 815 w 1022"/>
                <a:gd name="T15" fmla="*/ 73 h 1435"/>
                <a:gd name="T16" fmla="*/ 853 w 1022"/>
                <a:gd name="T17" fmla="*/ 95 h 1435"/>
                <a:gd name="T18" fmla="*/ 889 w 1022"/>
                <a:gd name="T19" fmla="*/ 120 h 1435"/>
                <a:gd name="T20" fmla="*/ 920 w 1022"/>
                <a:gd name="T21" fmla="*/ 148 h 1435"/>
                <a:gd name="T22" fmla="*/ 947 w 1022"/>
                <a:gd name="T23" fmla="*/ 176 h 1435"/>
                <a:gd name="T24" fmla="*/ 971 w 1022"/>
                <a:gd name="T25" fmla="*/ 207 h 1435"/>
                <a:gd name="T26" fmla="*/ 991 w 1022"/>
                <a:gd name="T27" fmla="*/ 241 h 1435"/>
                <a:gd name="T28" fmla="*/ 1006 w 1022"/>
                <a:gd name="T29" fmla="*/ 275 h 1435"/>
                <a:gd name="T30" fmla="*/ 1016 w 1022"/>
                <a:gd name="T31" fmla="*/ 311 h 1435"/>
                <a:gd name="T32" fmla="*/ 1021 w 1022"/>
                <a:gd name="T33" fmla="*/ 347 h 1435"/>
                <a:gd name="T34" fmla="*/ 1022 w 1022"/>
                <a:gd name="T35" fmla="*/ 1270 h 1435"/>
                <a:gd name="T36" fmla="*/ 953 w 1022"/>
                <a:gd name="T37" fmla="*/ 1260 h 1435"/>
                <a:gd name="T38" fmla="*/ 818 w 1022"/>
                <a:gd name="T39" fmla="*/ 1250 h 1435"/>
                <a:gd name="T40" fmla="*/ 683 w 1022"/>
                <a:gd name="T41" fmla="*/ 1251 h 1435"/>
                <a:gd name="T42" fmla="*/ 550 w 1022"/>
                <a:gd name="T43" fmla="*/ 1263 h 1435"/>
                <a:gd name="T44" fmla="*/ 421 w 1022"/>
                <a:gd name="T45" fmla="*/ 1283 h 1435"/>
                <a:gd name="T46" fmla="*/ 295 w 1022"/>
                <a:gd name="T47" fmla="*/ 1314 h 1435"/>
                <a:gd name="T48" fmla="*/ 173 w 1022"/>
                <a:gd name="T49" fmla="*/ 1356 h 1435"/>
                <a:gd name="T50" fmla="*/ 56 w 1022"/>
                <a:gd name="T51" fmla="*/ 1406 h 1435"/>
                <a:gd name="T52" fmla="*/ 0 w 1022"/>
                <a:gd name="T53" fmla="*/ 1435 h 1435"/>
                <a:gd name="T54" fmla="*/ 0 w 1022"/>
                <a:gd name="T55" fmla="*/ 367 h 1435"/>
                <a:gd name="T56" fmla="*/ 2 w 1022"/>
                <a:gd name="T57" fmla="*/ 329 h 1435"/>
                <a:gd name="T58" fmla="*/ 10 w 1022"/>
                <a:gd name="T59" fmla="*/ 293 h 1435"/>
                <a:gd name="T60" fmla="*/ 23 w 1022"/>
                <a:gd name="T61" fmla="*/ 258 h 1435"/>
                <a:gd name="T62" fmla="*/ 40 w 1022"/>
                <a:gd name="T63" fmla="*/ 225 h 1435"/>
                <a:gd name="T64" fmla="*/ 62 w 1022"/>
                <a:gd name="T65" fmla="*/ 193 h 1435"/>
                <a:gd name="T66" fmla="*/ 87 w 1022"/>
                <a:gd name="T67" fmla="*/ 162 h 1435"/>
                <a:gd name="T68" fmla="*/ 117 w 1022"/>
                <a:gd name="T69" fmla="*/ 134 h 1435"/>
                <a:gd name="T70" fmla="*/ 149 w 1022"/>
                <a:gd name="T71" fmla="*/ 108 h 1435"/>
                <a:gd name="T72" fmla="*/ 186 w 1022"/>
                <a:gd name="T73" fmla="*/ 84 h 1435"/>
                <a:gd name="T74" fmla="*/ 225 w 1022"/>
                <a:gd name="T75" fmla="*/ 63 h 1435"/>
                <a:gd name="T76" fmla="*/ 267 w 1022"/>
                <a:gd name="T77" fmla="*/ 45 h 1435"/>
                <a:gd name="T78" fmla="*/ 312 w 1022"/>
                <a:gd name="T79" fmla="*/ 28 h 1435"/>
                <a:gd name="T80" fmla="*/ 359 w 1022"/>
                <a:gd name="T81" fmla="*/ 16 h 1435"/>
                <a:gd name="T82" fmla="*/ 408 w 1022"/>
                <a:gd name="T83" fmla="*/ 7 h 1435"/>
                <a:gd name="T84" fmla="*/ 459 w 1022"/>
                <a:gd name="T85" fmla="*/ 2 h 1435"/>
                <a:gd name="T86" fmla="*/ 510 w 1022"/>
                <a:gd name="T87" fmla="*/ 0 h 1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43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6" y="22"/>
                  </a:lnTo>
                  <a:lnTo>
                    <a:pt x="709" y="28"/>
                  </a:lnTo>
                  <a:lnTo>
                    <a:pt x="732" y="37"/>
                  </a:lnTo>
                  <a:lnTo>
                    <a:pt x="753" y="45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5" y="73"/>
                  </a:lnTo>
                  <a:lnTo>
                    <a:pt x="835" y="84"/>
                  </a:lnTo>
                  <a:lnTo>
                    <a:pt x="853" y="95"/>
                  </a:lnTo>
                  <a:lnTo>
                    <a:pt x="872" y="108"/>
                  </a:lnTo>
                  <a:lnTo>
                    <a:pt x="889" y="120"/>
                  </a:lnTo>
                  <a:lnTo>
                    <a:pt x="905" y="134"/>
                  </a:lnTo>
                  <a:lnTo>
                    <a:pt x="920" y="148"/>
                  </a:lnTo>
                  <a:lnTo>
                    <a:pt x="934" y="162"/>
                  </a:lnTo>
                  <a:lnTo>
                    <a:pt x="947" y="176"/>
                  </a:lnTo>
                  <a:lnTo>
                    <a:pt x="960" y="193"/>
                  </a:lnTo>
                  <a:lnTo>
                    <a:pt x="971" y="207"/>
                  </a:lnTo>
                  <a:lnTo>
                    <a:pt x="982" y="225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6" y="275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18" y="329"/>
                  </a:lnTo>
                  <a:lnTo>
                    <a:pt x="1021" y="347"/>
                  </a:lnTo>
                  <a:lnTo>
                    <a:pt x="1022" y="367"/>
                  </a:lnTo>
                  <a:lnTo>
                    <a:pt x="1022" y="1270"/>
                  </a:lnTo>
                  <a:lnTo>
                    <a:pt x="1022" y="1270"/>
                  </a:lnTo>
                  <a:lnTo>
                    <a:pt x="953" y="1260"/>
                  </a:lnTo>
                  <a:lnTo>
                    <a:pt x="885" y="1253"/>
                  </a:lnTo>
                  <a:lnTo>
                    <a:pt x="818" y="1250"/>
                  </a:lnTo>
                  <a:lnTo>
                    <a:pt x="750" y="1250"/>
                  </a:lnTo>
                  <a:lnTo>
                    <a:pt x="683" y="1251"/>
                  </a:lnTo>
                  <a:lnTo>
                    <a:pt x="617" y="1256"/>
                  </a:lnTo>
                  <a:lnTo>
                    <a:pt x="550" y="1263"/>
                  </a:lnTo>
                  <a:lnTo>
                    <a:pt x="485" y="1272"/>
                  </a:lnTo>
                  <a:lnTo>
                    <a:pt x="421" y="1283"/>
                  </a:lnTo>
                  <a:lnTo>
                    <a:pt x="358" y="1298"/>
                  </a:lnTo>
                  <a:lnTo>
                    <a:pt x="295" y="1314"/>
                  </a:lnTo>
                  <a:lnTo>
                    <a:pt x="233" y="1334"/>
                  </a:lnTo>
                  <a:lnTo>
                    <a:pt x="173" y="1356"/>
                  </a:lnTo>
                  <a:lnTo>
                    <a:pt x="113" y="1380"/>
                  </a:lnTo>
                  <a:lnTo>
                    <a:pt x="56" y="1406"/>
                  </a:lnTo>
                  <a:lnTo>
                    <a:pt x="27" y="1420"/>
                  </a:lnTo>
                  <a:lnTo>
                    <a:pt x="0" y="1435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0" y="347"/>
                  </a:lnTo>
                  <a:lnTo>
                    <a:pt x="2" y="329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5"/>
                  </a:lnTo>
                  <a:lnTo>
                    <a:pt x="23" y="258"/>
                  </a:lnTo>
                  <a:lnTo>
                    <a:pt x="31" y="241"/>
                  </a:lnTo>
                  <a:lnTo>
                    <a:pt x="40" y="225"/>
                  </a:lnTo>
                  <a:lnTo>
                    <a:pt x="50" y="207"/>
                  </a:lnTo>
                  <a:lnTo>
                    <a:pt x="62" y="193"/>
                  </a:lnTo>
                  <a:lnTo>
                    <a:pt x="73" y="176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4"/>
                  </a:lnTo>
                  <a:lnTo>
                    <a:pt x="133" y="120"/>
                  </a:lnTo>
                  <a:lnTo>
                    <a:pt x="149" y="108"/>
                  </a:lnTo>
                  <a:lnTo>
                    <a:pt x="167" y="95"/>
                  </a:lnTo>
                  <a:lnTo>
                    <a:pt x="186" y="84"/>
                  </a:lnTo>
                  <a:lnTo>
                    <a:pt x="205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7" y="45"/>
                  </a:lnTo>
                  <a:lnTo>
                    <a:pt x="289" y="37"/>
                  </a:lnTo>
                  <a:lnTo>
                    <a:pt x="312" y="28"/>
                  </a:lnTo>
                  <a:lnTo>
                    <a:pt x="335" y="22"/>
                  </a:lnTo>
                  <a:lnTo>
                    <a:pt x="359" y="16"/>
                  </a:lnTo>
                  <a:lnTo>
                    <a:pt x="383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2" name="Freeform 202"/>
            <p:cNvSpPr>
              <a:spLocks/>
            </p:cNvSpPr>
            <p:nvPr/>
          </p:nvSpPr>
          <p:spPr bwMode="auto">
            <a:xfrm>
              <a:off x="4983029" y="2268226"/>
              <a:ext cx="201867" cy="202461"/>
            </a:xfrm>
            <a:custGeom>
              <a:avLst/>
              <a:gdLst>
                <a:gd name="T0" fmla="*/ 537 w 1022"/>
                <a:gd name="T1" fmla="*/ 0 h 1022"/>
                <a:gd name="T2" fmla="*/ 614 w 1022"/>
                <a:gd name="T3" fmla="*/ 10 h 1022"/>
                <a:gd name="T4" fmla="*/ 686 w 1022"/>
                <a:gd name="T5" fmla="*/ 31 h 1022"/>
                <a:gd name="T6" fmla="*/ 755 w 1022"/>
                <a:gd name="T7" fmla="*/ 61 h 1022"/>
                <a:gd name="T8" fmla="*/ 817 w 1022"/>
                <a:gd name="T9" fmla="*/ 101 h 1022"/>
                <a:gd name="T10" fmla="*/ 872 w 1022"/>
                <a:gd name="T11" fmla="*/ 149 h 1022"/>
                <a:gd name="T12" fmla="*/ 920 w 1022"/>
                <a:gd name="T13" fmla="*/ 205 h 1022"/>
                <a:gd name="T14" fmla="*/ 960 w 1022"/>
                <a:gd name="T15" fmla="*/ 267 h 1022"/>
                <a:gd name="T16" fmla="*/ 991 w 1022"/>
                <a:gd name="T17" fmla="*/ 335 h 1022"/>
                <a:gd name="T18" fmla="*/ 1012 w 1022"/>
                <a:gd name="T19" fmla="*/ 407 h 1022"/>
                <a:gd name="T20" fmla="*/ 1021 w 1022"/>
                <a:gd name="T21" fmla="*/ 484 h 1022"/>
                <a:gd name="T22" fmla="*/ 1021 w 1022"/>
                <a:gd name="T23" fmla="*/ 537 h 1022"/>
                <a:gd name="T24" fmla="*/ 1012 w 1022"/>
                <a:gd name="T25" fmla="*/ 613 h 1022"/>
                <a:gd name="T26" fmla="*/ 991 w 1022"/>
                <a:gd name="T27" fmla="*/ 686 h 1022"/>
                <a:gd name="T28" fmla="*/ 960 w 1022"/>
                <a:gd name="T29" fmla="*/ 754 h 1022"/>
                <a:gd name="T30" fmla="*/ 920 w 1022"/>
                <a:gd name="T31" fmla="*/ 816 h 1022"/>
                <a:gd name="T32" fmla="*/ 872 w 1022"/>
                <a:gd name="T33" fmla="*/ 871 h 1022"/>
                <a:gd name="T34" fmla="*/ 817 w 1022"/>
                <a:gd name="T35" fmla="*/ 920 h 1022"/>
                <a:gd name="T36" fmla="*/ 755 w 1022"/>
                <a:gd name="T37" fmla="*/ 960 h 1022"/>
                <a:gd name="T38" fmla="*/ 686 w 1022"/>
                <a:gd name="T39" fmla="*/ 991 h 1022"/>
                <a:gd name="T40" fmla="*/ 614 w 1022"/>
                <a:gd name="T41" fmla="*/ 1011 h 1022"/>
                <a:gd name="T42" fmla="*/ 537 w 1022"/>
                <a:gd name="T43" fmla="*/ 1021 h 1022"/>
                <a:gd name="T44" fmla="*/ 484 w 1022"/>
                <a:gd name="T45" fmla="*/ 1021 h 1022"/>
                <a:gd name="T46" fmla="*/ 407 w 1022"/>
                <a:gd name="T47" fmla="*/ 1011 h 1022"/>
                <a:gd name="T48" fmla="*/ 335 w 1022"/>
                <a:gd name="T49" fmla="*/ 991 h 1022"/>
                <a:gd name="T50" fmla="*/ 268 w 1022"/>
                <a:gd name="T51" fmla="*/ 960 h 1022"/>
                <a:gd name="T52" fmla="*/ 206 w 1022"/>
                <a:gd name="T53" fmla="*/ 920 h 1022"/>
                <a:gd name="T54" fmla="*/ 149 w 1022"/>
                <a:gd name="T55" fmla="*/ 871 h 1022"/>
                <a:gd name="T56" fmla="*/ 101 w 1022"/>
                <a:gd name="T57" fmla="*/ 816 h 1022"/>
                <a:gd name="T58" fmla="*/ 61 w 1022"/>
                <a:gd name="T59" fmla="*/ 754 h 1022"/>
                <a:gd name="T60" fmla="*/ 31 w 1022"/>
                <a:gd name="T61" fmla="*/ 686 h 1022"/>
                <a:gd name="T62" fmla="*/ 11 w 1022"/>
                <a:gd name="T63" fmla="*/ 613 h 1022"/>
                <a:gd name="T64" fmla="*/ 0 w 1022"/>
                <a:gd name="T65" fmla="*/ 537 h 1022"/>
                <a:gd name="T66" fmla="*/ 0 w 1022"/>
                <a:gd name="T67" fmla="*/ 484 h 1022"/>
                <a:gd name="T68" fmla="*/ 11 w 1022"/>
                <a:gd name="T69" fmla="*/ 407 h 1022"/>
                <a:gd name="T70" fmla="*/ 31 w 1022"/>
                <a:gd name="T71" fmla="*/ 335 h 1022"/>
                <a:gd name="T72" fmla="*/ 61 w 1022"/>
                <a:gd name="T73" fmla="*/ 267 h 1022"/>
                <a:gd name="T74" fmla="*/ 101 w 1022"/>
                <a:gd name="T75" fmla="*/ 205 h 1022"/>
                <a:gd name="T76" fmla="*/ 149 w 1022"/>
                <a:gd name="T77" fmla="*/ 149 h 1022"/>
                <a:gd name="T78" fmla="*/ 206 w 1022"/>
                <a:gd name="T79" fmla="*/ 101 h 1022"/>
                <a:gd name="T80" fmla="*/ 268 w 1022"/>
                <a:gd name="T81" fmla="*/ 61 h 1022"/>
                <a:gd name="T82" fmla="*/ 335 w 1022"/>
                <a:gd name="T83" fmla="*/ 31 h 1022"/>
                <a:gd name="T84" fmla="*/ 407 w 1022"/>
                <a:gd name="T85" fmla="*/ 10 h 1022"/>
                <a:gd name="T86" fmla="*/ 484 w 1022"/>
                <a:gd name="T87" fmla="*/ 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1" y="0"/>
                  </a:move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9" y="5"/>
                  </a:lnTo>
                  <a:lnTo>
                    <a:pt x="614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6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5" y="61"/>
                  </a:lnTo>
                  <a:lnTo>
                    <a:pt x="776" y="73"/>
                  </a:lnTo>
                  <a:lnTo>
                    <a:pt x="796" y="87"/>
                  </a:lnTo>
                  <a:lnTo>
                    <a:pt x="817" y="101"/>
                  </a:lnTo>
                  <a:lnTo>
                    <a:pt x="836" y="116"/>
                  </a:lnTo>
                  <a:lnTo>
                    <a:pt x="855" y="132"/>
                  </a:lnTo>
                  <a:lnTo>
                    <a:pt x="872" y="149"/>
                  </a:lnTo>
                  <a:lnTo>
                    <a:pt x="889" y="167"/>
                  </a:lnTo>
                  <a:lnTo>
                    <a:pt x="905" y="186"/>
                  </a:lnTo>
                  <a:lnTo>
                    <a:pt x="920" y="205"/>
                  </a:lnTo>
                  <a:lnTo>
                    <a:pt x="935" y="225"/>
                  </a:lnTo>
                  <a:lnTo>
                    <a:pt x="948" y="245"/>
                  </a:lnTo>
                  <a:lnTo>
                    <a:pt x="960" y="267"/>
                  </a:lnTo>
                  <a:lnTo>
                    <a:pt x="972" y="289"/>
                  </a:lnTo>
                  <a:lnTo>
                    <a:pt x="982" y="312"/>
                  </a:lnTo>
                  <a:lnTo>
                    <a:pt x="991" y="335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7"/>
                  </a:lnTo>
                  <a:lnTo>
                    <a:pt x="1017" y="432"/>
                  </a:lnTo>
                  <a:lnTo>
                    <a:pt x="1020" y="459"/>
                  </a:lnTo>
                  <a:lnTo>
                    <a:pt x="1021" y="484"/>
                  </a:lnTo>
                  <a:lnTo>
                    <a:pt x="1022" y="510"/>
                  </a:lnTo>
                  <a:lnTo>
                    <a:pt x="1022" y="510"/>
                  </a:lnTo>
                  <a:lnTo>
                    <a:pt x="1021" y="537"/>
                  </a:lnTo>
                  <a:lnTo>
                    <a:pt x="1020" y="563"/>
                  </a:lnTo>
                  <a:lnTo>
                    <a:pt x="1017" y="588"/>
                  </a:lnTo>
                  <a:lnTo>
                    <a:pt x="1012" y="613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6"/>
                  </a:lnTo>
                  <a:lnTo>
                    <a:pt x="982" y="710"/>
                  </a:lnTo>
                  <a:lnTo>
                    <a:pt x="972" y="732"/>
                  </a:lnTo>
                  <a:lnTo>
                    <a:pt x="960" y="754"/>
                  </a:lnTo>
                  <a:lnTo>
                    <a:pt x="948" y="775"/>
                  </a:lnTo>
                  <a:lnTo>
                    <a:pt x="935" y="796"/>
                  </a:lnTo>
                  <a:lnTo>
                    <a:pt x="920" y="816"/>
                  </a:lnTo>
                  <a:lnTo>
                    <a:pt x="905" y="836"/>
                  </a:lnTo>
                  <a:lnTo>
                    <a:pt x="889" y="854"/>
                  </a:lnTo>
                  <a:lnTo>
                    <a:pt x="872" y="871"/>
                  </a:lnTo>
                  <a:lnTo>
                    <a:pt x="855" y="889"/>
                  </a:lnTo>
                  <a:lnTo>
                    <a:pt x="836" y="905"/>
                  </a:lnTo>
                  <a:lnTo>
                    <a:pt x="817" y="920"/>
                  </a:lnTo>
                  <a:lnTo>
                    <a:pt x="796" y="935"/>
                  </a:lnTo>
                  <a:lnTo>
                    <a:pt x="776" y="947"/>
                  </a:lnTo>
                  <a:lnTo>
                    <a:pt x="755" y="960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6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4" y="1011"/>
                  </a:lnTo>
                  <a:lnTo>
                    <a:pt x="589" y="1016"/>
                  </a:lnTo>
                  <a:lnTo>
                    <a:pt x="563" y="1018"/>
                  </a:lnTo>
                  <a:lnTo>
                    <a:pt x="537" y="1021"/>
                  </a:lnTo>
                  <a:lnTo>
                    <a:pt x="511" y="1022"/>
                  </a:lnTo>
                  <a:lnTo>
                    <a:pt x="511" y="1022"/>
                  </a:lnTo>
                  <a:lnTo>
                    <a:pt x="484" y="1021"/>
                  </a:lnTo>
                  <a:lnTo>
                    <a:pt x="459" y="1018"/>
                  </a:lnTo>
                  <a:lnTo>
                    <a:pt x="433" y="1016"/>
                  </a:lnTo>
                  <a:lnTo>
                    <a:pt x="407" y="1011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5" y="991"/>
                  </a:lnTo>
                  <a:lnTo>
                    <a:pt x="312" y="982"/>
                  </a:lnTo>
                  <a:lnTo>
                    <a:pt x="289" y="971"/>
                  </a:lnTo>
                  <a:lnTo>
                    <a:pt x="268" y="960"/>
                  </a:lnTo>
                  <a:lnTo>
                    <a:pt x="246" y="947"/>
                  </a:lnTo>
                  <a:lnTo>
                    <a:pt x="225" y="935"/>
                  </a:lnTo>
                  <a:lnTo>
                    <a:pt x="206" y="920"/>
                  </a:lnTo>
                  <a:lnTo>
                    <a:pt x="186" y="905"/>
                  </a:lnTo>
                  <a:lnTo>
                    <a:pt x="168" y="889"/>
                  </a:lnTo>
                  <a:lnTo>
                    <a:pt x="149" y="871"/>
                  </a:lnTo>
                  <a:lnTo>
                    <a:pt x="132" y="854"/>
                  </a:lnTo>
                  <a:lnTo>
                    <a:pt x="116" y="836"/>
                  </a:lnTo>
                  <a:lnTo>
                    <a:pt x="101" y="816"/>
                  </a:lnTo>
                  <a:lnTo>
                    <a:pt x="87" y="796"/>
                  </a:lnTo>
                  <a:lnTo>
                    <a:pt x="74" y="775"/>
                  </a:lnTo>
                  <a:lnTo>
                    <a:pt x="61" y="754"/>
                  </a:lnTo>
                  <a:lnTo>
                    <a:pt x="51" y="732"/>
                  </a:lnTo>
                  <a:lnTo>
                    <a:pt x="40" y="710"/>
                  </a:lnTo>
                  <a:lnTo>
                    <a:pt x="31" y="686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1" y="613"/>
                  </a:lnTo>
                  <a:lnTo>
                    <a:pt x="6" y="588"/>
                  </a:lnTo>
                  <a:lnTo>
                    <a:pt x="3" y="563"/>
                  </a:lnTo>
                  <a:lnTo>
                    <a:pt x="0" y="537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0" y="484"/>
                  </a:lnTo>
                  <a:lnTo>
                    <a:pt x="3" y="459"/>
                  </a:lnTo>
                  <a:lnTo>
                    <a:pt x="6" y="432"/>
                  </a:lnTo>
                  <a:lnTo>
                    <a:pt x="11" y="407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5"/>
                  </a:lnTo>
                  <a:lnTo>
                    <a:pt x="40" y="312"/>
                  </a:lnTo>
                  <a:lnTo>
                    <a:pt x="51" y="289"/>
                  </a:lnTo>
                  <a:lnTo>
                    <a:pt x="61" y="267"/>
                  </a:lnTo>
                  <a:lnTo>
                    <a:pt x="74" y="245"/>
                  </a:lnTo>
                  <a:lnTo>
                    <a:pt x="87" y="225"/>
                  </a:lnTo>
                  <a:lnTo>
                    <a:pt x="101" y="205"/>
                  </a:lnTo>
                  <a:lnTo>
                    <a:pt x="116" y="186"/>
                  </a:lnTo>
                  <a:lnTo>
                    <a:pt x="132" y="167"/>
                  </a:lnTo>
                  <a:lnTo>
                    <a:pt x="149" y="149"/>
                  </a:lnTo>
                  <a:lnTo>
                    <a:pt x="168" y="132"/>
                  </a:lnTo>
                  <a:lnTo>
                    <a:pt x="186" y="116"/>
                  </a:lnTo>
                  <a:lnTo>
                    <a:pt x="206" y="101"/>
                  </a:lnTo>
                  <a:lnTo>
                    <a:pt x="225" y="87"/>
                  </a:lnTo>
                  <a:lnTo>
                    <a:pt x="246" y="73"/>
                  </a:lnTo>
                  <a:lnTo>
                    <a:pt x="268" y="61"/>
                  </a:lnTo>
                  <a:lnTo>
                    <a:pt x="289" y="50"/>
                  </a:lnTo>
                  <a:lnTo>
                    <a:pt x="312" y="40"/>
                  </a:lnTo>
                  <a:lnTo>
                    <a:pt x="335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7" y="10"/>
                  </a:lnTo>
                  <a:lnTo>
                    <a:pt x="433" y="5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3" name="Freeform 204"/>
            <p:cNvSpPr>
              <a:spLocks/>
            </p:cNvSpPr>
            <p:nvPr/>
          </p:nvSpPr>
          <p:spPr bwMode="auto">
            <a:xfrm>
              <a:off x="4195152" y="2635150"/>
              <a:ext cx="202461" cy="159713"/>
            </a:xfrm>
            <a:custGeom>
              <a:avLst/>
              <a:gdLst>
                <a:gd name="T0" fmla="*/ 510 w 1022"/>
                <a:gd name="T1" fmla="*/ 0 h 805"/>
                <a:gd name="T2" fmla="*/ 537 w 1022"/>
                <a:gd name="T3" fmla="*/ 0 h 805"/>
                <a:gd name="T4" fmla="*/ 588 w 1022"/>
                <a:gd name="T5" fmla="*/ 5 h 805"/>
                <a:gd name="T6" fmla="*/ 638 w 1022"/>
                <a:gd name="T7" fmla="*/ 12 h 805"/>
                <a:gd name="T8" fmla="*/ 686 w 1022"/>
                <a:gd name="T9" fmla="*/ 22 h 805"/>
                <a:gd name="T10" fmla="*/ 732 w 1022"/>
                <a:gd name="T11" fmla="*/ 37 h 805"/>
                <a:gd name="T12" fmla="*/ 775 w 1022"/>
                <a:gd name="T13" fmla="*/ 53 h 805"/>
                <a:gd name="T14" fmla="*/ 817 w 1022"/>
                <a:gd name="T15" fmla="*/ 74 h 805"/>
                <a:gd name="T16" fmla="*/ 855 w 1022"/>
                <a:gd name="T17" fmla="*/ 96 h 805"/>
                <a:gd name="T18" fmla="*/ 889 w 1022"/>
                <a:gd name="T19" fmla="*/ 121 h 805"/>
                <a:gd name="T20" fmla="*/ 920 w 1022"/>
                <a:gd name="T21" fmla="*/ 148 h 805"/>
                <a:gd name="T22" fmla="*/ 948 w 1022"/>
                <a:gd name="T23" fmla="*/ 177 h 805"/>
                <a:gd name="T24" fmla="*/ 972 w 1022"/>
                <a:gd name="T25" fmla="*/ 208 h 805"/>
                <a:gd name="T26" fmla="*/ 991 w 1022"/>
                <a:gd name="T27" fmla="*/ 241 h 805"/>
                <a:gd name="T28" fmla="*/ 1006 w 1022"/>
                <a:gd name="T29" fmla="*/ 276 h 805"/>
                <a:gd name="T30" fmla="*/ 1016 w 1022"/>
                <a:gd name="T31" fmla="*/ 311 h 805"/>
                <a:gd name="T32" fmla="*/ 1021 w 1022"/>
                <a:gd name="T33" fmla="*/ 348 h 805"/>
                <a:gd name="T34" fmla="*/ 1022 w 1022"/>
                <a:gd name="T35" fmla="*/ 755 h 805"/>
                <a:gd name="T36" fmla="*/ 958 w 1022"/>
                <a:gd name="T37" fmla="*/ 747 h 805"/>
                <a:gd name="T38" fmla="*/ 828 w 1022"/>
                <a:gd name="T39" fmla="*/ 735 h 805"/>
                <a:gd name="T40" fmla="*/ 699 w 1022"/>
                <a:gd name="T41" fmla="*/ 729 h 805"/>
                <a:gd name="T42" fmla="*/ 569 w 1022"/>
                <a:gd name="T43" fmla="*/ 729 h 805"/>
                <a:gd name="T44" fmla="*/ 441 w 1022"/>
                <a:gd name="T45" fmla="*/ 736 h 805"/>
                <a:gd name="T46" fmla="*/ 312 w 1022"/>
                <a:gd name="T47" fmla="*/ 748 h 805"/>
                <a:gd name="T48" fmla="*/ 186 w 1022"/>
                <a:gd name="T49" fmla="*/ 767 h 805"/>
                <a:gd name="T50" fmla="*/ 61 w 1022"/>
                <a:gd name="T51" fmla="*/ 791 h 805"/>
                <a:gd name="T52" fmla="*/ 0 w 1022"/>
                <a:gd name="T53" fmla="*/ 368 h 805"/>
                <a:gd name="T54" fmla="*/ 0 w 1022"/>
                <a:gd name="T55" fmla="*/ 348 h 805"/>
                <a:gd name="T56" fmla="*/ 6 w 1022"/>
                <a:gd name="T57" fmla="*/ 311 h 805"/>
                <a:gd name="T58" fmla="*/ 16 w 1022"/>
                <a:gd name="T59" fmla="*/ 276 h 805"/>
                <a:gd name="T60" fmla="*/ 31 w 1022"/>
                <a:gd name="T61" fmla="*/ 241 h 805"/>
                <a:gd name="T62" fmla="*/ 51 w 1022"/>
                <a:gd name="T63" fmla="*/ 208 h 805"/>
                <a:gd name="T64" fmla="*/ 73 w 1022"/>
                <a:gd name="T65" fmla="*/ 177 h 805"/>
                <a:gd name="T66" fmla="*/ 101 w 1022"/>
                <a:gd name="T67" fmla="*/ 148 h 805"/>
                <a:gd name="T68" fmla="*/ 133 w 1022"/>
                <a:gd name="T69" fmla="*/ 121 h 805"/>
                <a:gd name="T70" fmla="*/ 168 w 1022"/>
                <a:gd name="T71" fmla="*/ 96 h 805"/>
                <a:gd name="T72" fmla="*/ 205 w 1022"/>
                <a:gd name="T73" fmla="*/ 74 h 805"/>
                <a:gd name="T74" fmla="*/ 247 w 1022"/>
                <a:gd name="T75" fmla="*/ 53 h 805"/>
                <a:gd name="T76" fmla="*/ 290 w 1022"/>
                <a:gd name="T77" fmla="*/ 37 h 805"/>
                <a:gd name="T78" fmla="*/ 335 w 1022"/>
                <a:gd name="T79" fmla="*/ 22 h 805"/>
                <a:gd name="T80" fmla="*/ 383 w 1022"/>
                <a:gd name="T81" fmla="*/ 12 h 805"/>
                <a:gd name="T82" fmla="*/ 434 w 1022"/>
                <a:gd name="T83" fmla="*/ 5 h 805"/>
                <a:gd name="T84" fmla="*/ 484 w 1022"/>
                <a:gd name="T85" fmla="*/ 0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2" h="80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3"/>
                  </a:lnTo>
                  <a:lnTo>
                    <a:pt x="588" y="5"/>
                  </a:lnTo>
                  <a:lnTo>
                    <a:pt x="614" y="7"/>
                  </a:lnTo>
                  <a:lnTo>
                    <a:pt x="638" y="12"/>
                  </a:lnTo>
                  <a:lnTo>
                    <a:pt x="662" y="17"/>
                  </a:lnTo>
                  <a:lnTo>
                    <a:pt x="686" y="22"/>
                  </a:lnTo>
                  <a:lnTo>
                    <a:pt x="709" y="29"/>
                  </a:lnTo>
                  <a:lnTo>
                    <a:pt x="732" y="37"/>
                  </a:lnTo>
                  <a:lnTo>
                    <a:pt x="754" y="45"/>
                  </a:lnTo>
                  <a:lnTo>
                    <a:pt x="775" y="53"/>
                  </a:lnTo>
                  <a:lnTo>
                    <a:pt x="796" y="64"/>
                  </a:lnTo>
                  <a:lnTo>
                    <a:pt x="817" y="74"/>
                  </a:lnTo>
                  <a:lnTo>
                    <a:pt x="835" y="84"/>
                  </a:lnTo>
                  <a:lnTo>
                    <a:pt x="855" y="96"/>
                  </a:lnTo>
                  <a:lnTo>
                    <a:pt x="872" y="108"/>
                  </a:lnTo>
                  <a:lnTo>
                    <a:pt x="889" y="121"/>
                  </a:lnTo>
                  <a:lnTo>
                    <a:pt x="905" y="135"/>
                  </a:lnTo>
                  <a:lnTo>
                    <a:pt x="920" y="148"/>
                  </a:lnTo>
                  <a:lnTo>
                    <a:pt x="935" y="162"/>
                  </a:lnTo>
                  <a:lnTo>
                    <a:pt x="948" y="177"/>
                  </a:lnTo>
                  <a:lnTo>
                    <a:pt x="960" y="193"/>
                  </a:lnTo>
                  <a:lnTo>
                    <a:pt x="972" y="208"/>
                  </a:lnTo>
                  <a:lnTo>
                    <a:pt x="982" y="224"/>
                  </a:lnTo>
                  <a:lnTo>
                    <a:pt x="991" y="241"/>
                  </a:lnTo>
                  <a:lnTo>
                    <a:pt x="999" y="259"/>
                  </a:lnTo>
                  <a:lnTo>
                    <a:pt x="1006" y="276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20" y="330"/>
                  </a:lnTo>
                  <a:lnTo>
                    <a:pt x="1021" y="348"/>
                  </a:lnTo>
                  <a:lnTo>
                    <a:pt x="1022" y="368"/>
                  </a:lnTo>
                  <a:lnTo>
                    <a:pt x="1022" y="755"/>
                  </a:lnTo>
                  <a:lnTo>
                    <a:pt x="1022" y="755"/>
                  </a:lnTo>
                  <a:lnTo>
                    <a:pt x="958" y="747"/>
                  </a:lnTo>
                  <a:lnTo>
                    <a:pt x="894" y="740"/>
                  </a:lnTo>
                  <a:lnTo>
                    <a:pt x="828" y="735"/>
                  </a:lnTo>
                  <a:lnTo>
                    <a:pt x="764" y="731"/>
                  </a:lnTo>
                  <a:lnTo>
                    <a:pt x="699" y="729"/>
                  </a:lnTo>
                  <a:lnTo>
                    <a:pt x="634" y="728"/>
                  </a:lnTo>
                  <a:lnTo>
                    <a:pt x="569" y="729"/>
                  </a:lnTo>
                  <a:lnTo>
                    <a:pt x="505" y="731"/>
                  </a:lnTo>
                  <a:lnTo>
                    <a:pt x="441" y="736"/>
                  </a:lnTo>
                  <a:lnTo>
                    <a:pt x="376" y="741"/>
                  </a:lnTo>
                  <a:lnTo>
                    <a:pt x="312" y="748"/>
                  </a:lnTo>
                  <a:lnTo>
                    <a:pt x="249" y="756"/>
                  </a:lnTo>
                  <a:lnTo>
                    <a:pt x="186" y="767"/>
                  </a:lnTo>
                  <a:lnTo>
                    <a:pt x="123" y="778"/>
                  </a:lnTo>
                  <a:lnTo>
                    <a:pt x="61" y="791"/>
                  </a:lnTo>
                  <a:lnTo>
                    <a:pt x="0" y="805"/>
                  </a:lnTo>
                  <a:lnTo>
                    <a:pt x="0" y="368"/>
                  </a:lnTo>
                  <a:lnTo>
                    <a:pt x="0" y="368"/>
                  </a:lnTo>
                  <a:lnTo>
                    <a:pt x="0" y="348"/>
                  </a:lnTo>
                  <a:lnTo>
                    <a:pt x="2" y="330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6"/>
                  </a:lnTo>
                  <a:lnTo>
                    <a:pt x="23" y="259"/>
                  </a:lnTo>
                  <a:lnTo>
                    <a:pt x="31" y="241"/>
                  </a:lnTo>
                  <a:lnTo>
                    <a:pt x="40" y="224"/>
                  </a:lnTo>
                  <a:lnTo>
                    <a:pt x="51" y="208"/>
                  </a:lnTo>
                  <a:lnTo>
                    <a:pt x="62" y="193"/>
                  </a:lnTo>
                  <a:lnTo>
                    <a:pt x="73" y="177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5"/>
                  </a:lnTo>
                  <a:lnTo>
                    <a:pt x="133" y="121"/>
                  </a:lnTo>
                  <a:lnTo>
                    <a:pt x="150" y="108"/>
                  </a:lnTo>
                  <a:lnTo>
                    <a:pt x="168" y="96"/>
                  </a:lnTo>
                  <a:lnTo>
                    <a:pt x="186" y="84"/>
                  </a:lnTo>
                  <a:lnTo>
                    <a:pt x="205" y="74"/>
                  </a:lnTo>
                  <a:lnTo>
                    <a:pt x="226" y="64"/>
                  </a:lnTo>
                  <a:lnTo>
                    <a:pt x="247" y="53"/>
                  </a:lnTo>
                  <a:lnTo>
                    <a:pt x="267" y="45"/>
                  </a:lnTo>
                  <a:lnTo>
                    <a:pt x="290" y="37"/>
                  </a:lnTo>
                  <a:lnTo>
                    <a:pt x="312" y="29"/>
                  </a:lnTo>
                  <a:lnTo>
                    <a:pt x="335" y="22"/>
                  </a:lnTo>
                  <a:lnTo>
                    <a:pt x="359" y="17"/>
                  </a:lnTo>
                  <a:lnTo>
                    <a:pt x="383" y="12"/>
                  </a:lnTo>
                  <a:lnTo>
                    <a:pt x="408" y="7"/>
                  </a:lnTo>
                  <a:lnTo>
                    <a:pt x="434" y="5"/>
                  </a:lnTo>
                  <a:lnTo>
                    <a:pt x="459" y="3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8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4" name="Freeform 206"/>
            <p:cNvSpPr>
              <a:spLocks/>
            </p:cNvSpPr>
            <p:nvPr/>
          </p:nvSpPr>
          <p:spPr bwMode="auto">
            <a:xfrm>
              <a:off x="4195746" y="2373909"/>
              <a:ext cx="202461" cy="201867"/>
            </a:xfrm>
            <a:custGeom>
              <a:avLst/>
              <a:gdLst>
                <a:gd name="T0" fmla="*/ 536 w 1022"/>
                <a:gd name="T1" fmla="*/ 1 h 1022"/>
                <a:gd name="T2" fmla="*/ 613 w 1022"/>
                <a:gd name="T3" fmla="*/ 10 h 1022"/>
                <a:gd name="T4" fmla="*/ 687 w 1022"/>
                <a:gd name="T5" fmla="*/ 31 h 1022"/>
                <a:gd name="T6" fmla="*/ 754 w 1022"/>
                <a:gd name="T7" fmla="*/ 62 h 1022"/>
                <a:gd name="T8" fmla="*/ 816 w 1022"/>
                <a:gd name="T9" fmla="*/ 102 h 1022"/>
                <a:gd name="T10" fmla="*/ 871 w 1022"/>
                <a:gd name="T11" fmla="*/ 150 h 1022"/>
                <a:gd name="T12" fmla="*/ 919 w 1022"/>
                <a:gd name="T13" fmla="*/ 205 h 1022"/>
                <a:gd name="T14" fmla="*/ 960 w 1022"/>
                <a:gd name="T15" fmla="*/ 267 h 1022"/>
                <a:gd name="T16" fmla="*/ 991 w 1022"/>
                <a:gd name="T17" fmla="*/ 336 h 1022"/>
                <a:gd name="T18" fmla="*/ 1011 w 1022"/>
                <a:gd name="T19" fmla="*/ 408 h 1022"/>
                <a:gd name="T20" fmla="*/ 1020 w 1022"/>
                <a:gd name="T21" fmla="*/ 485 h 1022"/>
                <a:gd name="T22" fmla="*/ 1020 w 1022"/>
                <a:gd name="T23" fmla="*/ 538 h 1022"/>
                <a:gd name="T24" fmla="*/ 1011 w 1022"/>
                <a:gd name="T25" fmla="*/ 615 h 1022"/>
                <a:gd name="T26" fmla="*/ 991 w 1022"/>
                <a:gd name="T27" fmla="*/ 687 h 1022"/>
                <a:gd name="T28" fmla="*/ 960 w 1022"/>
                <a:gd name="T29" fmla="*/ 755 h 1022"/>
                <a:gd name="T30" fmla="*/ 919 w 1022"/>
                <a:gd name="T31" fmla="*/ 817 h 1022"/>
                <a:gd name="T32" fmla="*/ 871 w 1022"/>
                <a:gd name="T33" fmla="*/ 873 h 1022"/>
                <a:gd name="T34" fmla="*/ 816 w 1022"/>
                <a:gd name="T35" fmla="*/ 921 h 1022"/>
                <a:gd name="T36" fmla="*/ 754 w 1022"/>
                <a:gd name="T37" fmla="*/ 961 h 1022"/>
                <a:gd name="T38" fmla="*/ 687 w 1022"/>
                <a:gd name="T39" fmla="*/ 991 h 1022"/>
                <a:gd name="T40" fmla="*/ 613 w 1022"/>
                <a:gd name="T41" fmla="*/ 1012 h 1022"/>
                <a:gd name="T42" fmla="*/ 536 w 1022"/>
                <a:gd name="T43" fmla="*/ 1022 h 1022"/>
                <a:gd name="T44" fmla="*/ 484 w 1022"/>
                <a:gd name="T45" fmla="*/ 1022 h 1022"/>
                <a:gd name="T46" fmla="*/ 408 w 1022"/>
                <a:gd name="T47" fmla="*/ 1012 h 1022"/>
                <a:gd name="T48" fmla="*/ 334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49 w 1022"/>
                <a:gd name="T55" fmla="*/ 873 h 1022"/>
                <a:gd name="T56" fmla="*/ 100 w 1022"/>
                <a:gd name="T57" fmla="*/ 817 h 1022"/>
                <a:gd name="T58" fmla="*/ 61 w 1022"/>
                <a:gd name="T59" fmla="*/ 755 h 1022"/>
                <a:gd name="T60" fmla="*/ 30 w 1022"/>
                <a:gd name="T61" fmla="*/ 687 h 1022"/>
                <a:gd name="T62" fmla="*/ 10 w 1022"/>
                <a:gd name="T63" fmla="*/ 615 h 1022"/>
                <a:gd name="T64" fmla="*/ 0 w 1022"/>
                <a:gd name="T65" fmla="*/ 538 h 1022"/>
                <a:gd name="T66" fmla="*/ 0 w 1022"/>
                <a:gd name="T67" fmla="*/ 485 h 1022"/>
                <a:gd name="T68" fmla="*/ 10 w 1022"/>
                <a:gd name="T69" fmla="*/ 408 h 1022"/>
                <a:gd name="T70" fmla="*/ 30 w 1022"/>
                <a:gd name="T71" fmla="*/ 336 h 1022"/>
                <a:gd name="T72" fmla="*/ 61 w 1022"/>
                <a:gd name="T73" fmla="*/ 267 h 1022"/>
                <a:gd name="T74" fmla="*/ 100 w 1022"/>
                <a:gd name="T75" fmla="*/ 205 h 1022"/>
                <a:gd name="T76" fmla="*/ 149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4 w 1022"/>
                <a:gd name="T83" fmla="*/ 31 h 1022"/>
                <a:gd name="T84" fmla="*/ 408 w 1022"/>
                <a:gd name="T85" fmla="*/ 10 h 1022"/>
                <a:gd name="T86" fmla="*/ 484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0" y="0"/>
                  </a:moveTo>
                  <a:lnTo>
                    <a:pt x="510" y="0"/>
                  </a:lnTo>
                  <a:lnTo>
                    <a:pt x="536" y="1"/>
                  </a:lnTo>
                  <a:lnTo>
                    <a:pt x="563" y="3"/>
                  </a:lnTo>
                  <a:lnTo>
                    <a:pt x="588" y="6"/>
                  </a:lnTo>
                  <a:lnTo>
                    <a:pt x="613" y="10"/>
                  </a:lnTo>
                  <a:lnTo>
                    <a:pt x="638" y="16"/>
                  </a:lnTo>
                  <a:lnTo>
                    <a:pt x="662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4" y="62"/>
                  </a:lnTo>
                  <a:lnTo>
                    <a:pt x="775" y="75"/>
                  </a:lnTo>
                  <a:lnTo>
                    <a:pt x="797" y="87"/>
                  </a:lnTo>
                  <a:lnTo>
                    <a:pt x="816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1" y="150"/>
                  </a:lnTo>
                  <a:lnTo>
                    <a:pt x="888" y="167"/>
                  </a:lnTo>
                  <a:lnTo>
                    <a:pt x="905" y="186"/>
                  </a:lnTo>
                  <a:lnTo>
                    <a:pt x="919" y="205"/>
                  </a:lnTo>
                  <a:lnTo>
                    <a:pt x="934" y="226"/>
                  </a:lnTo>
                  <a:lnTo>
                    <a:pt x="947" y="247"/>
                  </a:lnTo>
                  <a:lnTo>
                    <a:pt x="960" y="267"/>
                  </a:lnTo>
                  <a:lnTo>
                    <a:pt x="971" y="290"/>
                  </a:lnTo>
                  <a:lnTo>
                    <a:pt x="981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5" y="383"/>
                  </a:lnTo>
                  <a:lnTo>
                    <a:pt x="1011" y="408"/>
                  </a:lnTo>
                  <a:lnTo>
                    <a:pt x="1016" y="434"/>
                  </a:lnTo>
                  <a:lnTo>
                    <a:pt x="1019" y="459"/>
                  </a:lnTo>
                  <a:lnTo>
                    <a:pt x="1020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0" y="538"/>
                  </a:lnTo>
                  <a:lnTo>
                    <a:pt x="1019" y="563"/>
                  </a:lnTo>
                  <a:lnTo>
                    <a:pt x="1016" y="590"/>
                  </a:lnTo>
                  <a:lnTo>
                    <a:pt x="1011" y="615"/>
                  </a:lnTo>
                  <a:lnTo>
                    <a:pt x="1005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1" y="710"/>
                  </a:lnTo>
                  <a:lnTo>
                    <a:pt x="971" y="733"/>
                  </a:lnTo>
                  <a:lnTo>
                    <a:pt x="960" y="755"/>
                  </a:lnTo>
                  <a:lnTo>
                    <a:pt x="947" y="776"/>
                  </a:lnTo>
                  <a:lnTo>
                    <a:pt x="934" y="797"/>
                  </a:lnTo>
                  <a:lnTo>
                    <a:pt x="919" y="817"/>
                  </a:lnTo>
                  <a:lnTo>
                    <a:pt x="905" y="836"/>
                  </a:lnTo>
                  <a:lnTo>
                    <a:pt x="888" y="854"/>
                  </a:lnTo>
                  <a:lnTo>
                    <a:pt x="871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6" y="921"/>
                  </a:lnTo>
                  <a:lnTo>
                    <a:pt x="797" y="935"/>
                  </a:lnTo>
                  <a:lnTo>
                    <a:pt x="775" y="949"/>
                  </a:lnTo>
                  <a:lnTo>
                    <a:pt x="754" y="961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2" y="999"/>
                  </a:lnTo>
                  <a:lnTo>
                    <a:pt x="638" y="1006"/>
                  </a:lnTo>
                  <a:lnTo>
                    <a:pt x="613" y="1012"/>
                  </a:lnTo>
                  <a:lnTo>
                    <a:pt x="588" y="1016"/>
                  </a:lnTo>
                  <a:lnTo>
                    <a:pt x="563" y="1020"/>
                  </a:lnTo>
                  <a:lnTo>
                    <a:pt x="536" y="1022"/>
                  </a:lnTo>
                  <a:lnTo>
                    <a:pt x="510" y="1022"/>
                  </a:lnTo>
                  <a:lnTo>
                    <a:pt x="510" y="1022"/>
                  </a:lnTo>
                  <a:lnTo>
                    <a:pt x="484" y="1022"/>
                  </a:lnTo>
                  <a:lnTo>
                    <a:pt x="458" y="1020"/>
                  </a:lnTo>
                  <a:lnTo>
                    <a:pt x="433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4" y="991"/>
                  </a:lnTo>
                  <a:lnTo>
                    <a:pt x="311" y="982"/>
                  </a:lnTo>
                  <a:lnTo>
                    <a:pt x="289" y="971"/>
                  </a:lnTo>
                  <a:lnTo>
                    <a:pt x="267" y="961"/>
                  </a:lnTo>
                  <a:lnTo>
                    <a:pt x="245" y="949"/>
                  </a:lnTo>
                  <a:lnTo>
                    <a:pt x="224" y="935"/>
                  </a:lnTo>
                  <a:lnTo>
                    <a:pt x="205" y="921"/>
                  </a:lnTo>
                  <a:lnTo>
                    <a:pt x="185" y="906"/>
                  </a:lnTo>
                  <a:lnTo>
                    <a:pt x="167" y="890"/>
                  </a:lnTo>
                  <a:lnTo>
                    <a:pt x="149" y="873"/>
                  </a:lnTo>
                  <a:lnTo>
                    <a:pt x="133" y="854"/>
                  </a:lnTo>
                  <a:lnTo>
                    <a:pt x="116" y="836"/>
                  </a:lnTo>
                  <a:lnTo>
                    <a:pt x="100" y="817"/>
                  </a:lnTo>
                  <a:lnTo>
                    <a:pt x="87" y="797"/>
                  </a:lnTo>
                  <a:lnTo>
                    <a:pt x="73" y="776"/>
                  </a:lnTo>
                  <a:lnTo>
                    <a:pt x="61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0" y="687"/>
                  </a:lnTo>
                  <a:lnTo>
                    <a:pt x="22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5" y="590"/>
                  </a:lnTo>
                  <a:lnTo>
                    <a:pt x="2" y="563"/>
                  </a:lnTo>
                  <a:lnTo>
                    <a:pt x="0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0" y="485"/>
                  </a:lnTo>
                  <a:lnTo>
                    <a:pt x="2" y="459"/>
                  </a:lnTo>
                  <a:lnTo>
                    <a:pt x="5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2" y="359"/>
                  </a:lnTo>
                  <a:lnTo>
                    <a:pt x="30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1" y="267"/>
                  </a:lnTo>
                  <a:lnTo>
                    <a:pt x="73" y="247"/>
                  </a:lnTo>
                  <a:lnTo>
                    <a:pt x="87" y="226"/>
                  </a:lnTo>
                  <a:lnTo>
                    <a:pt x="100" y="205"/>
                  </a:lnTo>
                  <a:lnTo>
                    <a:pt x="116" y="186"/>
                  </a:lnTo>
                  <a:lnTo>
                    <a:pt x="133" y="167"/>
                  </a:lnTo>
                  <a:lnTo>
                    <a:pt x="149" y="150"/>
                  </a:lnTo>
                  <a:lnTo>
                    <a:pt x="167" y="133"/>
                  </a:lnTo>
                  <a:lnTo>
                    <a:pt x="185" y="117"/>
                  </a:lnTo>
                  <a:lnTo>
                    <a:pt x="205" y="102"/>
                  </a:lnTo>
                  <a:lnTo>
                    <a:pt x="224" y="87"/>
                  </a:lnTo>
                  <a:lnTo>
                    <a:pt x="245" y="75"/>
                  </a:lnTo>
                  <a:lnTo>
                    <a:pt x="267" y="62"/>
                  </a:lnTo>
                  <a:lnTo>
                    <a:pt x="289" y="50"/>
                  </a:lnTo>
                  <a:lnTo>
                    <a:pt x="311" y="40"/>
                  </a:lnTo>
                  <a:lnTo>
                    <a:pt x="334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3" y="6"/>
                  </a:lnTo>
                  <a:lnTo>
                    <a:pt x="458" y="3"/>
                  </a:lnTo>
                  <a:lnTo>
                    <a:pt x="484" y="1"/>
                  </a:lnTo>
                  <a:lnTo>
                    <a:pt x="510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5" name="Freeform 207"/>
            <p:cNvSpPr>
              <a:spLocks/>
            </p:cNvSpPr>
            <p:nvPr/>
          </p:nvSpPr>
          <p:spPr bwMode="auto">
            <a:xfrm>
              <a:off x="4444518" y="2635744"/>
              <a:ext cx="202461" cy="284396"/>
            </a:xfrm>
            <a:custGeom>
              <a:avLst/>
              <a:gdLst>
                <a:gd name="T0" fmla="*/ 511 w 1022"/>
                <a:gd name="T1" fmla="*/ 0 h 1437"/>
                <a:gd name="T2" fmla="*/ 537 w 1022"/>
                <a:gd name="T3" fmla="*/ 0 h 1437"/>
                <a:gd name="T4" fmla="*/ 588 w 1022"/>
                <a:gd name="T5" fmla="*/ 4 h 1437"/>
                <a:gd name="T6" fmla="*/ 638 w 1022"/>
                <a:gd name="T7" fmla="*/ 11 h 1437"/>
                <a:gd name="T8" fmla="*/ 687 w 1022"/>
                <a:gd name="T9" fmla="*/ 22 h 1437"/>
                <a:gd name="T10" fmla="*/ 731 w 1022"/>
                <a:gd name="T11" fmla="*/ 35 h 1437"/>
                <a:gd name="T12" fmla="*/ 775 w 1022"/>
                <a:gd name="T13" fmla="*/ 53 h 1437"/>
                <a:gd name="T14" fmla="*/ 816 w 1022"/>
                <a:gd name="T15" fmla="*/ 73 h 1437"/>
                <a:gd name="T16" fmla="*/ 854 w 1022"/>
                <a:gd name="T17" fmla="*/ 95 h 1437"/>
                <a:gd name="T18" fmla="*/ 888 w 1022"/>
                <a:gd name="T19" fmla="*/ 120 h 1437"/>
                <a:gd name="T20" fmla="*/ 921 w 1022"/>
                <a:gd name="T21" fmla="*/ 148 h 1437"/>
                <a:gd name="T22" fmla="*/ 948 w 1022"/>
                <a:gd name="T23" fmla="*/ 176 h 1437"/>
                <a:gd name="T24" fmla="*/ 971 w 1022"/>
                <a:gd name="T25" fmla="*/ 207 h 1437"/>
                <a:gd name="T26" fmla="*/ 991 w 1022"/>
                <a:gd name="T27" fmla="*/ 241 h 1437"/>
                <a:gd name="T28" fmla="*/ 1005 w 1022"/>
                <a:gd name="T29" fmla="*/ 275 h 1437"/>
                <a:gd name="T30" fmla="*/ 1016 w 1022"/>
                <a:gd name="T31" fmla="*/ 311 h 1437"/>
                <a:gd name="T32" fmla="*/ 1022 w 1022"/>
                <a:gd name="T33" fmla="*/ 347 h 1437"/>
                <a:gd name="T34" fmla="*/ 1022 w 1022"/>
                <a:gd name="T35" fmla="*/ 1437 h 1437"/>
                <a:gd name="T36" fmla="*/ 996 w 1022"/>
                <a:gd name="T37" fmla="*/ 1407 h 1437"/>
                <a:gd name="T38" fmla="*/ 945 w 1022"/>
                <a:gd name="T39" fmla="*/ 1347 h 1437"/>
                <a:gd name="T40" fmla="*/ 891 w 1022"/>
                <a:gd name="T41" fmla="*/ 1291 h 1437"/>
                <a:gd name="T42" fmla="*/ 835 w 1022"/>
                <a:gd name="T43" fmla="*/ 1237 h 1437"/>
                <a:gd name="T44" fmla="*/ 776 w 1022"/>
                <a:gd name="T45" fmla="*/ 1187 h 1437"/>
                <a:gd name="T46" fmla="*/ 716 w 1022"/>
                <a:gd name="T47" fmla="*/ 1139 h 1437"/>
                <a:gd name="T48" fmla="*/ 654 w 1022"/>
                <a:gd name="T49" fmla="*/ 1094 h 1437"/>
                <a:gd name="T50" fmla="*/ 590 w 1022"/>
                <a:gd name="T51" fmla="*/ 1052 h 1437"/>
                <a:gd name="T52" fmla="*/ 526 w 1022"/>
                <a:gd name="T53" fmla="*/ 1013 h 1437"/>
                <a:gd name="T54" fmla="*/ 459 w 1022"/>
                <a:gd name="T55" fmla="*/ 976 h 1437"/>
                <a:gd name="T56" fmla="*/ 392 w 1022"/>
                <a:gd name="T57" fmla="*/ 941 h 1437"/>
                <a:gd name="T58" fmla="*/ 323 w 1022"/>
                <a:gd name="T59" fmla="*/ 910 h 1437"/>
                <a:gd name="T60" fmla="*/ 253 w 1022"/>
                <a:gd name="T61" fmla="*/ 882 h 1437"/>
                <a:gd name="T62" fmla="*/ 145 w 1022"/>
                <a:gd name="T63" fmla="*/ 843 h 1437"/>
                <a:gd name="T64" fmla="*/ 0 w 1022"/>
                <a:gd name="T65" fmla="*/ 800 h 1437"/>
                <a:gd name="T66" fmla="*/ 0 w 1022"/>
                <a:gd name="T67" fmla="*/ 367 h 1437"/>
                <a:gd name="T68" fmla="*/ 2 w 1022"/>
                <a:gd name="T69" fmla="*/ 329 h 1437"/>
                <a:gd name="T70" fmla="*/ 10 w 1022"/>
                <a:gd name="T71" fmla="*/ 292 h 1437"/>
                <a:gd name="T72" fmla="*/ 22 w 1022"/>
                <a:gd name="T73" fmla="*/ 258 h 1437"/>
                <a:gd name="T74" fmla="*/ 40 w 1022"/>
                <a:gd name="T75" fmla="*/ 223 h 1437"/>
                <a:gd name="T76" fmla="*/ 61 w 1022"/>
                <a:gd name="T77" fmla="*/ 191 h 1437"/>
                <a:gd name="T78" fmla="*/ 87 w 1022"/>
                <a:gd name="T79" fmla="*/ 161 h 1437"/>
                <a:gd name="T80" fmla="*/ 116 w 1022"/>
                <a:gd name="T81" fmla="*/ 133 h 1437"/>
                <a:gd name="T82" fmla="*/ 150 w 1022"/>
                <a:gd name="T83" fmla="*/ 108 h 1437"/>
                <a:gd name="T84" fmla="*/ 186 w 1022"/>
                <a:gd name="T85" fmla="*/ 83 h 1437"/>
                <a:gd name="T86" fmla="*/ 225 w 1022"/>
                <a:gd name="T87" fmla="*/ 63 h 1437"/>
                <a:gd name="T88" fmla="*/ 268 w 1022"/>
                <a:gd name="T89" fmla="*/ 44 h 1437"/>
                <a:gd name="T90" fmla="*/ 313 w 1022"/>
                <a:gd name="T91" fmla="*/ 28 h 1437"/>
                <a:gd name="T92" fmla="*/ 360 w 1022"/>
                <a:gd name="T93" fmla="*/ 16 h 1437"/>
                <a:gd name="T94" fmla="*/ 408 w 1022"/>
                <a:gd name="T95" fmla="*/ 7 h 1437"/>
                <a:gd name="T96" fmla="*/ 458 w 1022"/>
                <a:gd name="T97" fmla="*/ 2 h 1437"/>
                <a:gd name="T98" fmla="*/ 511 w 1022"/>
                <a:gd name="T99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22" h="1437">
                  <a:moveTo>
                    <a:pt x="511" y="0"/>
                  </a:moveTo>
                  <a:lnTo>
                    <a:pt x="511" y="0"/>
                  </a:ln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7" y="22"/>
                  </a:lnTo>
                  <a:lnTo>
                    <a:pt x="710" y="28"/>
                  </a:lnTo>
                  <a:lnTo>
                    <a:pt x="731" y="35"/>
                  </a:lnTo>
                  <a:lnTo>
                    <a:pt x="754" y="44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6" y="73"/>
                  </a:lnTo>
                  <a:lnTo>
                    <a:pt x="836" y="83"/>
                  </a:lnTo>
                  <a:lnTo>
                    <a:pt x="854" y="95"/>
                  </a:lnTo>
                  <a:lnTo>
                    <a:pt x="871" y="108"/>
                  </a:lnTo>
                  <a:lnTo>
                    <a:pt x="888" y="120"/>
                  </a:lnTo>
                  <a:lnTo>
                    <a:pt x="905" y="133"/>
                  </a:lnTo>
                  <a:lnTo>
                    <a:pt x="921" y="148"/>
                  </a:lnTo>
                  <a:lnTo>
                    <a:pt x="934" y="161"/>
                  </a:lnTo>
                  <a:lnTo>
                    <a:pt x="948" y="176"/>
                  </a:lnTo>
                  <a:lnTo>
                    <a:pt x="960" y="191"/>
                  </a:lnTo>
                  <a:lnTo>
                    <a:pt x="971" y="207"/>
                  </a:lnTo>
                  <a:lnTo>
                    <a:pt x="981" y="223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5" y="275"/>
                  </a:lnTo>
                  <a:lnTo>
                    <a:pt x="1011" y="292"/>
                  </a:lnTo>
                  <a:lnTo>
                    <a:pt x="1016" y="311"/>
                  </a:lnTo>
                  <a:lnTo>
                    <a:pt x="1019" y="329"/>
                  </a:lnTo>
                  <a:lnTo>
                    <a:pt x="1022" y="347"/>
                  </a:lnTo>
                  <a:lnTo>
                    <a:pt x="1022" y="367"/>
                  </a:lnTo>
                  <a:lnTo>
                    <a:pt x="1022" y="1437"/>
                  </a:lnTo>
                  <a:lnTo>
                    <a:pt x="1022" y="1437"/>
                  </a:lnTo>
                  <a:lnTo>
                    <a:pt x="996" y="1407"/>
                  </a:lnTo>
                  <a:lnTo>
                    <a:pt x="971" y="1376"/>
                  </a:lnTo>
                  <a:lnTo>
                    <a:pt x="945" y="1347"/>
                  </a:lnTo>
                  <a:lnTo>
                    <a:pt x="917" y="1319"/>
                  </a:lnTo>
                  <a:lnTo>
                    <a:pt x="891" y="1291"/>
                  </a:lnTo>
                  <a:lnTo>
                    <a:pt x="862" y="1264"/>
                  </a:lnTo>
                  <a:lnTo>
                    <a:pt x="835" y="1237"/>
                  </a:lnTo>
                  <a:lnTo>
                    <a:pt x="805" y="1212"/>
                  </a:lnTo>
                  <a:lnTo>
                    <a:pt x="776" y="1187"/>
                  </a:lnTo>
                  <a:lnTo>
                    <a:pt x="746" y="1163"/>
                  </a:lnTo>
                  <a:lnTo>
                    <a:pt x="716" y="1139"/>
                  </a:lnTo>
                  <a:lnTo>
                    <a:pt x="685" y="1116"/>
                  </a:lnTo>
                  <a:lnTo>
                    <a:pt x="654" y="1094"/>
                  </a:lnTo>
                  <a:lnTo>
                    <a:pt x="622" y="1072"/>
                  </a:lnTo>
                  <a:lnTo>
                    <a:pt x="590" y="1052"/>
                  </a:lnTo>
                  <a:lnTo>
                    <a:pt x="558" y="1032"/>
                  </a:lnTo>
                  <a:lnTo>
                    <a:pt x="526" y="1013"/>
                  </a:lnTo>
                  <a:lnTo>
                    <a:pt x="493" y="994"/>
                  </a:lnTo>
                  <a:lnTo>
                    <a:pt x="459" y="976"/>
                  </a:lnTo>
                  <a:lnTo>
                    <a:pt x="426" y="959"/>
                  </a:lnTo>
                  <a:lnTo>
                    <a:pt x="392" y="941"/>
                  </a:lnTo>
                  <a:lnTo>
                    <a:pt x="357" y="925"/>
                  </a:lnTo>
                  <a:lnTo>
                    <a:pt x="323" y="910"/>
                  </a:lnTo>
                  <a:lnTo>
                    <a:pt x="287" y="896"/>
                  </a:lnTo>
                  <a:lnTo>
                    <a:pt x="253" y="882"/>
                  </a:lnTo>
                  <a:lnTo>
                    <a:pt x="217" y="868"/>
                  </a:lnTo>
                  <a:lnTo>
                    <a:pt x="145" y="843"/>
                  </a:lnTo>
                  <a:lnTo>
                    <a:pt x="73" y="821"/>
                  </a:lnTo>
                  <a:lnTo>
                    <a:pt x="0" y="800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1" y="347"/>
                  </a:lnTo>
                  <a:lnTo>
                    <a:pt x="2" y="329"/>
                  </a:lnTo>
                  <a:lnTo>
                    <a:pt x="5" y="311"/>
                  </a:lnTo>
                  <a:lnTo>
                    <a:pt x="10" y="292"/>
                  </a:lnTo>
                  <a:lnTo>
                    <a:pt x="16" y="275"/>
                  </a:lnTo>
                  <a:lnTo>
                    <a:pt x="22" y="258"/>
                  </a:lnTo>
                  <a:lnTo>
                    <a:pt x="30" y="241"/>
                  </a:lnTo>
                  <a:lnTo>
                    <a:pt x="40" y="223"/>
                  </a:lnTo>
                  <a:lnTo>
                    <a:pt x="50" y="207"/>
                  </a:lnTo>
                  <a:lnTo>
                    <a:pt x="61" y="191"/>
                  </a:lnTo>
                  <a:lnTo>
                    <a:pt x="74" y="176"/>
                  </a:lnTo>
                  <a:lnTo>
                    <a:pt x="87" y="161"/>
                  </a:lnTo>
                  <a:lnTo>
                    <a:pt x="102" y="148"/>
                  </a:lnTo>
                  <a:lnTo>
                    <a:pt x="116" y="133"/>
                  </a:lnTo>
                  <a:lnTo>
                    <a:pt x="133" y="120"/>
                  </a:lnTo>
                  <a:lnTo>
                    <a:pt x="150" y="108"/>
                  </a:lnTo>
                  <a:lnTo>
                    <a:pt x="167" y="95"/>
                  </a:lnTo>
                  <a:lnTo>
                    <a:pt x="186" y="83"/>
                  </a:lnTo>
                  <a:lnTo>
                    <a:pt x="206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8" y="44"/>
                  </a:lnTo>
                  <a:lnTo>
                    <a:pt x="290" y="35"/>
                  </a:lnTo>
                  <a:lnTo>
                    <a:pt x="313" y="28"/>
                  </a:lnTo>
                  <a:lnTo>
                    <a:pt x="336" y="22"/>
                  </a:lnTo>
                  <a:lnTo>
                    <a:pt x="360" y="16"/>
                  </a:lnTo>
                  <a:lnTo>
                    <a:pt x="384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8" y="2"/>
                  </a:lnTo>
                  <a:lnTo>
                    <a:pt x="485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6" name="Freeform 209"/>
            <p:cNvSpPr>
              <a:spLocks/>
            </p:cNvSpPr>
            <p:nvPr/>
          </p:nvSpPr>
          <p:spPr bwMode="auto">
            <a:xfrm>
              <a:off x="4445112" y="2373909"/>
              <a:ext cx="202461" cy="201867"/>
            </a:xfrm>
            <a:custGeom>
              <a:avLst/>
              <a:gdLst>
                <a:gd name="T0" fmla="*/ 538 w 1022"/>
                <a:gd name="T1" fmla="*/ 1 h 1022"/>
                <a:gd name="T2" fmla="*/ 615 w 1022"/>
                <a:gd name="T3" fmla="*/ 10 h 1022"/>
                <a:gd name="T4" fmla="*/ 687 w 1022"/>
                <a:gd name="T5" fmla="*/ 31 h 1022"/>
                <a:gd name="T6" fmla="*/ 755 w 1022"/>
                <a:gd name="T7" fmla="*/ 62 h 1022"/>
                <a:gd name="T8" fmla="*/ 817 w 1022"/>
                <a:gd name="T9" fmla="*/ 102 h 1022"/>
                <a:gd name="T10" fmla="*/ 873 w 1022"/>
                <a:gd name="T11" fmla="*/ 150 h 1022"/>
                <a:gd name="T12" fmla="*/ 921 w 1022"/>
                <a:gd name="T13" fmla="*/ 205 h 1022"/>
                <a:gd name="T14" fmla="*/ 961 w 1022"/>
                <a:gd name="T15" fmla="*/ 267 h 1022"/>
                <a:gd name="T16" fmla="*/ 991 w 1022"/>
                <a:gd name="T17" fmla="*/ 336 h 1022"/>
                <a:gd name="T18" fmla="*/ 1012 w 1022"/>
                <a:gd name="T19" fmla="*/ 408 h 1022"/>
                <a:gd name="T20" fmla="*/ 1022 w 1022"/>
                <a:gd name="T21" fmla="*/ 485 h 1022"/>
                <a:gd name="T22" fmla="*/ 1022 w 1022"/>
                <a:gd name="T23" fmla="*/ 538 h 1022"/>
                <a:gd name="T24" fmla="*/ 1012 w 1022"/>
                <a:gd name="T25" fmla="*/ 615 h 1022"/>
                <a:gd name="T26" fmla="*/ 991 w 1022"/>
                <a:gd name="T27" fmla="*/ 687 h 1022"/>
                <a:gd name="T28" fmla="*/ 961 w 1022"/>
                <a:gd name="T29" fmla="*/ 755 h 1022"/>
                <a:gd name="T30" fmla="*/ 921 w 1022"/>
                <a:gd name="T31" fmla="*/ 817 h 1022"/>
                <a:gd name="T32" fmla="*/ 873 w 1022"/>
                <a:gd name="T33" fmla="*/ 873 h 1022"/>
                <a:gd name="T34" fmla="*/ 817 w 1022"/>
                <a:gd name="T35" fmla="*/ 921 h 1022"/>
                <a:gd name="T36" fmla="*/ 755 w 1022"/>
                <a:gd name="T37" fmla="*/ 961 h 1022"/>
                <a:gd name="T38" fmla="*/ 687 w 1022"/>
                <a:gd name="T39" fmla="*/ 991 h 1022"/>
                <a:gd name="T40" fmla="*/ 615 w 1022"/>
                <a:gd name="T41" fmla="*/ 1012 h 1022"/>
                <a:gd name="T42" fmla="*/ 538 w 1022"/>
                <a:gd name="T43" fmla="*/ 1022 h 1022"/>
                <a:gd name="T44" fmla="*/ 485 w 1022"/>
                <a:gd name="T45" fmla="*/ 1022 h 1022"/>
                <a:gd name="T46" fmla="*/ 408 w 1022"/>
                <a:gd name="T47" fmla="*/ 1012 h 1022"/>
                <a:gd name="T48" fmla="*/ 336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50 w 1022"/>
                <a:gd name="T55" fmla="*/ 873 h 1022"/>
                <a:gd name="T56" fmla="*/ 102 w 1022"/>
                <a:gd name="T57" fmla="*/ 817 h 1022"/>
                <a:gd name="T58" fmla="*/ 62 w 1022"/>
                <a:gd name="T59" fmla="*/ 755 h 1022"/>
                <a:gd name="T60" fmla="*/ 31 w 1022"/>
                <a:gd name="T61" fmla="*/ 687 h 1022"/>
                <a:gd name="T62" fmla="*/ 10 w 1022"/>
                <a:gd name="T63" fmla="*/ 615 h 1022"/>
                <a:gd name="T64" fmla="*/ 1 w 1022"/>
                <a:gd name="T65" fmla="*/ 538 h 1022"/>
                <a:gd name="T66" fmla="*/ 1 w 1022"/>
                <a:gd name="T67" fmla="*/ 485 h 1022"/>
                <a:gd name="T68" fmla="*/ 10 w 1022"/>
                <a:gd name="T69" fmla="*/ 408 h 1022"/>
                <a:gd name="T70" fmla="*/ 31 w 1022"/>
                <a:gd name="T71" fmla="*/ 336 h 1022"/>
                <a:gd name="T72" fmla="*/ 62 w 1022"/>
                <a:gd name="T73" fmla="*/ 267 h 1022"/>
                <a:gd name="T74" fmla="*/ 102 w 1022"/>
                <a:gd name="T75" fmla="*/ 205 h 1022"/>
                <a:gd name="T76" fmla="*/ 150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6 w 1022"/>
                <a:gd name="T83" fmla="*/ 31 h 1022"/>
                <a:gd name="T84" fmla="*/ 408 w 1022"/>
                <a:gd name="T85" fmla="*/ 10 h 1022"/>
                <a:gd name="T86" fmla="*/ 485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6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6" y="75"/>
                  </a:lnTo>
                  <a:lnTo>
                    <a:pt x="797" y="87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6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7"/>
                  </a:lnTo>
                  <a:lnTo>
                    <a:pt x="971" y="290"/>
                  </a:lnTo>
                  <a:lnTo>
                    <a:pt x="982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59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3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2" y="710"/>
                  </a:lnTo>
                  <a:lnTo>
                    <a:pt x="971" y="733"/>
                  </a:lnTo>
                  <a:lnTo>
                    <a:pt x="961" y="755"/>
                  </a:lnTo>
                  <a:lnTo>
                    <a:pt x="949" y="776"/>
                  </a:lnTo>
                  <a:lnTo>
                    <a:pt x="935" y="797"/>
                  </a:lnTo>
                  <a:lnTo>
                    <a:pt x="921" y="817"/>
                  </a:lnTo>
                  <a:lnTo>
                    <a:pt x="906" y="836"/>
                  </a:lnTo>
                  <a:lnTo>
                    <a:pt x="890" y="854"/>
                  </a:lnTo>
                  <a:lnTo>
                    <a:pt x="873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5"/>
                  </a:lnTo>
                  <a:lnTo>
                    <a:pt x="776" y="949"/>
                  </a:lnTo>
                  <a:lnTo>
                    <a:pt x="755" y="961"/>
                  </a:lnTo>
                  <a:lnTo>
                    <a:pt x="733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5" y="1012"/>
                  </a:lnTo>
                  <a:lnTo>
                    <a:pt x="590" y="1016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2"/>
                  </a:lnTo>
                  <a:lnTo>
                    <a:pt x="512" y="1022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6" y="991"/>
                  </a:lnTo>
                  <a:lnTo>
                    <a:pt x="312" y="982"/>
                  </a:lnTo>
                  <a:lnTo>
                    <a:pt x="290" y="971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5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7" y="890"/>
                  </a:lnTo>
                  <a:lnTo>
                    <a:pt x="150" y="873"/>
                  </a:lnTo>
                  <a:lnTo>
                    <a:pt x="133" y="854"/>
                  </a:lnTo>
                  <a:lnTo>
                    <a:pt x="117" y="836"/>
                  </a:lnTo>
                  <a:lnTo>
                    <a:pt x="102" y="817"/>
                  </a:lnTo>
                  <a:lnTo>
                    <a:pt x="87" y="797"/>
                  </a:lnTo>
                  <a:lnTo>
                    <a:pt x="75" y="776"/>
                  </a:lnTo>
                  <a:lnTo>
                    <a:pt x="62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1" y="687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3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59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2" y="267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6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7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7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6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7" name="Freeform 191"/>
            <p:cNvSpPr>
              <a:spLocks noEditPoints="1"/>
            </p:cNvSpPr>
            <p:nvPr/>
          </p:nvSpPr>
          <p:spPr bwMode="auto">
            <a:xfrm>
              <a:off x="6106957" y="2892234"/>
              <a:ext cx="143088" cy="143682"/>
            </a:xfrm>
            <a:custGeom>
              <a:avLst/>
              <a:gdLst>
                <a:gd name="T0" fmla="*/ 389 w 724"/>
                <a:gd name="T1" fmla="*/ 339 h 725"/>
                <a:gd name="T2" fmla="*/ 417 w 724"/>
                <a:gd name="T3" fmla="*/ 327 h 725"/>
                <a:gd name="T4" fmla="*/ 434 w 724"/>
                <a:gd name="T5" fmla="*/ 303 h 725"/>
                <a:gd name="T6" fmla="*/ 435 w 724"/>
                <a:gd name="T7" fmla="*/ 267 h 725"/>
                <a:gd name="T8" fmla="*/ 415 w 724"/>
                <a:gd name="T9" fmla="*/ 241 h 725"/>
                <a:gd name="T10" fmla="*/ 376 w 724"/>
                <a:gd name="T11" fmla="*/ 227 h 725"/>
                <a:gd name="T12" fmla="*/ 203 w 724"/>
                <a:gd name="T13" fmla="*/ 563 h 725"/>
                <a:gd name="T14" fmla="*/ 396 w 724"/>
                <a:gd name="T15" fmla="*/ 175 h 725"/>
                <a:gd name="T16" fmla="*/ 451 w 724"/>
                <a:gd name="T17" fmla="*/ 190 h 725"/>
                <a:gd name="T18" fmla="*/ 493 w 724"/>
                <a:gd name="T19" fmla="*/ 235 h 725"/>
                <a:gd name="T20" fmla="*/ 503 w 724"/>
                <a:gd name="T21" fmla="*/ 289 h 725"/>
                <a:gd name="T22" fmla="*/ 487 w 724"/>
                <a:gd name="T23" fmla="*/ 337 h 725"/>
                <a:gd name="T24" fmla="*/ 457 w 724"/>
                <a:gd name="T25" fmla="*/ 367 h 725"/>
                <a:gd name="T26" fmla="*/ 405 w 724"/>
                <a:gd name="T27" fmla="*/ 387 h 725"/>
                <a:gd name="T28" fmla="*/ 419 w 724"/>
                <a:gd name="T29" fmla="*/ 403 h 725"/>
                <a:gd name="T30" fmla="*/ 467 w 724"/>
                <a:gd name="T31" fmla="*/ 461 h 725"/>
                <a:gd name="T32" fmla="*/ 419 w 724"/>
                <a:gd name="T33" fmla="*/ 501 h 725"/>
                <a:gd name="T34" fmla="*/ 354 w 724"/>
                <a:gd name="T35" fmla="*/ 410 h 725"/>
                <a:gd name="T36" fmla="*/ 303 w 724"/>
                <a:gd name="T37" fmla="*/ 397 h 725"/>
                <a:gd name="T38" fmla="*/ 363 w 724"/>
                <a:gd name="T39" fmla="*/ 61 h 725"/>
                <a:gd name="T40" fmla="*/ 269 w 724"/>
                <a:gd name="T41" fmla="*/ 75 h 725"/>
                <a:gd name="T42" fmla="*/ 196 w 724"/>
                <a:gd name="T43" fmla="*/ 110 h 725"/>
                <a:gd name="T44" fmla="*/ 123 w 724"/>
                <a:gd name="T45" fmla="*/ 176 h 725"/>
                <a:gd name="T46" fmla="*/ 83 w 724"/>
                <a:gd name="T47" fmla="*/ 247 h 725"/>
                <a:gd name="T48" fmla="*/ 61 w 724"/>
                <a:gd name="T49" fmla="*/ 343 h 725"/>
                <a:gd name="T50" fmla="*/ 66 w 724"/>
                <a:gd name="T51" fmla="*/ 421 h 725"/>
                <a:gd name="T52" fmla="*/ 100 w 724"/>
                <a:gd name="T53" fmla="*/ 512 h 725"/>
                <a:gd name="T54" fmla="*/ 148 w 724"/>
                <a:gd name="T55" fmla="*/ 577 h 725"/>
                <a:gd name="T56" fmla="*/ 212 w 724"/>
                <a:gd name="T57" fmla="*/ 625 h 725"/>
                <a:gd name="T58" fmla="*/ 304 w 724"/>
                <a:gd name="T59" fmla="*/ 658 h 725"/>
                <a:gd name="T60" fmla="*/ 382 w 724"/>
                <a:gd name="T61" fmla="*/ 664 h 725"/>
                <a:gd name="T62" fmla="*/ 476 w 724"/>
                <a:gd name="T63" fmla="*/ 642 h 725"/>
                <a:gd name="T64" fmla="*/ 546 w 724"/>
                <a:gd name="T65" fmla="*/ 602 h 725"/>
                <a:gd name="T66" fmla="*/ 614 w 724"/>
                <a:gd name="T67" fmla="*/ 530 h 725"/>
                <a:gd name="T68" fmla="*/ 648 w 724"/>
                <a:gd name="T69" fmla="*/ 457 h 725"/>
                <a:gd name="T70" fmla="*/ 664 w 724"/>
                <a:gd name="T71" fmla="*/ 362 h 725"/>
                <a:gd name="T72" fmla="*/ 654 w 724"/>
                <a:gd name="T73" fmla="*/ 285 h 725"/>
                <a:gd name="T74" fmla="*/ 624 w 724"/>
                <a:gd name="T75" fmla="*/ 211 h 725"/>
                <a:gd name="T76" fmla="*/ 560 w 724"/>
                <a:gd name="T77" fmla="*/ 133 h 725"/>
                <a:gd name="T78" fmla="*/ 492 w 724"/>
                <a:gd name="T79" fmla="*/ 90 h 725"/>
                <a:gd name="T80" fmla="*/ 399 w 724"/>
                <a:gd name="T81" fmla="*/ 63 h 725"/>
                <a:gd name="T82" fmla="*/ 363 w 724"/>
                <a:gd name="T83" fmla="*/ 0 h 725"/>
                <a:gd name="T84" fmla="*/ 474 w 724"/>
                <a:gd name="T85" fmla="*/ 18 h 725"/>
                <a:gd name="T86" fmla="*/ 561 w 724"/>
                <a:gd name="T87" fmla="*/ 59 h 725"/>
                <a:gd name="T88" fmla="*/ 649 w 724"/>
                <a:gd name="T89" fmla="*/ 140 h 725"/>
                <a:gd name="T90" fmla="*/ 696 w 724"/>
                <a:gd name="T91" fmla="*/ 225 h 725"/>
                <a:gd name="T92" fmla="*/ 723 w 724"/>
                <a:gd name="T93" fmla="*/ 339 h 725"/>
                <a:gd name="T94" fmla="*/ 717 w 724"/>
                <a:gd name="T95" fmla="*/ 432 h 725"/>
                <a:gd name="T96" fmla="*/ 676 w 724"/>
                <a:gd name="T97" fmla="*/ 542 h 725"/>
                <a:gd name="T98" fmla="*/ 618 w 724"/>
                <a:gd name="T99" fmla="*/ 619 h 725"/>
                <a:gd name="T100" fmla="*/ 543 w 724"/>
                <a:gd name="T101" fmla="*/ 676 h 725"/>
                <a:gd name="T102" fmla="*/ 432 w 724"/>
                <a:gd name="T103" fmla="*/ 718 h 725"/>
                <a:gd name="T104" fmla="*/ 339 w 724"/>
                <a:gd name="T105" fmla="*/ 723 h 725"/>
                <a:gd name="T106" fmla="*/ 225 w 724"/>
                <a:gd name="T107" fmla="*/ 697 h 725"/>
                <a:gd name="T108" fmla="*/ 141 w 724"/>
                <a:gd name="T109" fmla="*/ 650 h 725"/>
                <a:gd name="T110" fmla="*/ 60 w 724"/>
                <a:gd name="T111" fmla="*/ 563 h 725"/>
                <a:gd name="T112" fmla="*/ 19 w 724"/>
                <a:gd name="T113" fmla="*/ 477 h 725"/>
                <a:gd name="T114" fmla="*/ 0 w 724"/>
                <a:gd name="T115" fmla="*/ 362 h 725"/>
                <a:gd name="T116" fmla="*/ 12 w 724"/>
                <a:gd name="T117" fmla="*/ 269 h 725"/>
                <a:gd name="T118" fmla="*/ 48 w 724"/>
                <a:gd name="T119" fmla="*/ 181 h 725"/>
                <a:gd name="T120" fmla="*/ 124 w 724"/>
                <a:gd name="T121" fmla="*/ 88 h 725"/>
                <a:gd name="T122" fmla="*/ 206 w 724"/>
                <a:gd name="T123" fmla="*/ 36 h 725"/>
                <a:gd name="T124" fmla="*/ 317 w 724"/>
                <a:gd name="T125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725">
                  <a:moveTo>
                    <a:pt x="266" y="343"/>
                  </a:moveTo>
                  <a:lnTo>
                    <a:pt x="343" y="343"/>
                  </a:lnTo>
                  <a:lnTo>
                    <a:pt x="343" y="343"/>
                  </a:lnTo>
                  <a:lnTo>
                    <a:pt x="367" y="343"/>
                  </a:lnTo>
                  <a:lnTo>
                    <a:pt x="389" y="339"/>
                  </a:lnTo>
                  <a:lnTo>
                    <a:pt x="397" y="337"/>
                  </a:lnTo>
                  <a:lnTo>
                    <a:pt x="405" y="334"/>
                  </a:lnTo>
                  <a:lnTo>
                    <a:pt x="412" y="331"/>
                  </a:lnTo>
                  <a:lnTo>
                    <a:pt x="417" y="327"/>
                  </a:lnTo>
                  <a:lnTo>
                    <a:pt x="417" y="327"/>
                  </a:lnTo>
                  <a:lnTo>
                    <a:pt x="422" y="323"/>
                  </a:lnTo>
                  <a:lnTo>
                    <a:pt x="426" y="319"/>
                  </a:lnTo>
                  <a:lnTo>
                    <a:pt x="429" y="313"/>
                  </a:lnTo>
                  <a:lnTo>
                    <a:pt x="433" y="308"/>
                  </a:lnTo>
                  <a:lnTo>
                    <a:pt x="434" y="303"/>
                  </a:lnTo>
                  <a:lnTo>
                    <a:pt x="436" y="297"/>
                  </a:lnTo>
                  <a:lnTo>
                    <a:pt x="437" y="284"/>
                  </a:lnTo>
                  <a:lnTo>
                    <a:pt x="437" y="284"/>
                  </a:lnTo>
                  <a:lnTo>
                    <a:pt x="436" y="275"/>
                  </a:lnTo>
                  <a:lnTo>
                    <a:pt x="435" y="267"/>
                  </a:lnTo>
                  <a:lnTo>
                    <a:pt x="432" y="260"/>
                  </a:lnTo>
                  <a:lnTo>
                    <a:pt x="427" y="253"/>
                  </a:lnTo>
                  <a:lnTo>
                    <a:pt x="427" y="253"/>
                  </a:lnTo>
                  <a:lnTo>
                    <a:pt x="422" y="246"/>
                  </a:lnTo>
                  <a:lnTo>
                    <a:pt x="415" y="241"/>
                  </a:lnTo>
                  <a:lnTo>
                    <a:pt x="409" y="236"/>
                  </a:lnTo>
                  <a:lnTo>
                    <a:pt x="401" y="233"/>
                  </a:lnTo>
                  <a:lnTo>
                    <a:pt x="401" y="233"/>
                  </a:lnTo>
                  <a:lnTo>
                    <a:pt x="390" y="229"/>
                  </a:lnTo>
                  <a:lnTo>
                    <a:pt x="376" y="227"/>
                  </a:lnTo>
                  <a:lnTo>
                    <a:pt x="359" y="226"/>
                  </a:lnTo>
                  <a:lnTo>
                    <a:pt x="337" y="226"/>
                  </a:lnTo>
                  <a:lnTo>
                    <a:pt x="266" y="226"/>
                  </a:lnTo>
                  <a:lnTo>
                    <a:pt x="266" y="343"/>
                  </a:lnTo>
                  <a:close/>
                  <a:moveTo>
                    <a:pt x="203" y="563"/>
                  </a:moveTo>
                  <a:lnTo>
                    <a:pt x="203" y="173"/>
                  </a:lnTo>
                  <a:lnTo>
                    <a:pt x="337" y="173"/>
                  </a:lnTo>
                  <a:lnTo>
                    <a:pt x="337" y="173"/>
                  </a:lnTo>
                  <a:lnTo>
                    <a:pt x="370" y="174"/>
                  </a:lnTo>
                  <a:lnTo>
                    <a:pt x="396" y="175"/>
                  </a:lnTo>
                  <a:lnTo>
                    <a:pt x="419" y="179"/>
                  </a:lnTo>
                  <a:lnTo>
                    <a:pt x="428" y="181"/>
                  </a:lnTo>
                  <a:lnTo>
                    <a:pt x="437" y="183"/>
                  </a:lnTo>
                  <a:lnTo>
                    <a:pt x="437" y="183"/>
                  </a:lnTo>
                  <a:lnTo>
                    <a:pt x="451" y="190"/>
                  </a:lnTo>
                  <a:lnTo>
                    <a:pt x="464" y="198"/>
                  </a:lnTo>
                  <a:lnTo>
                    <a:pt x="475" y="208"/>
                  </a:lnTo>
                  <a:lnTo>
                    <a:pt x="485" y="221"/>
                  </a:lnTo>
                  <a:lnTo>
                    <a:pt x="485" y="221"/>
                  </a:lnTo>
                  <a:lnTo>
                    <a:pt x="493" y="235"/>
                  </a:lnTo>
                  <a:lnTo>
                    <a:pt x="499" y="249"/>
                  </a:lnTo>
                  <a:lnTo>
                    <a:pt x="503" y="264"/>
                  </a:lnTo>
                  <a:lnTo>
                    <a:pt x="504" y="278"/>
                  </a:lnTo>
                  <a:lnTo>
                    <a:pt x="504" y="278"/>
                  </a:lnTo>
                  <a:lnTo>
                    <a:pt x="503" y="289"/>
                  </a:lnTo>
                  <a:lnTo>
                    <a:pt x="501" y="299"/>
                  </a:lnTo>
                  <a:lnTo>
                    <a:pt x="499" y="309"/>
                  </a:lnTo>
                  <a:lnTo>
                    <a:pt x="496" y="319"/>
                  </a:lnTo>
                  <a:lnTo>
                    <a:pt x="492" y="328"/>
                  </a:lnTo>
                  <a:lnTo>
                    <a:pt x="487" y="337"/>
                  </a:lnTo>
                  <a:lnTo>
                    <a:pt x="481" y="345"/>
                  </a:lnTo>
                  <a:lnTo>
                    <a:pt x="473" y="353"/>
                  </a:lnTo>
                  <a:lnTo>
                    <a:pt x="473" y="353"/>
                  </a:lnTo>
                  <a:lnTo>
                    <a:pt x="466" y="360"/>
                  </a:lnTo>
                  <a:lnTo>
                    <a:pt x="457" y="367"/>
                  </a:lnTo>
                  <a:lnTo>
                    <a:pt x="448" y="373"/>
                  </a:lnTo>
                  <a:lnTo>
                    <a:pt x="437" y="377"/>
                  </a:lnTo>
                  <a:lnTo>
                    <a:pt x="427" y="382"/>
                  </a:lnTo>
                  <a:lnTo>
                    <a:pt x="417" y="385"/>
                  </a:lnTo>
                  <a:lnTo>
                    <a:pt x="405" y="387"/>
                  </a:lnTo>
                  <a:lnTo>
                    <a:pt x="393" y="389"/>
                  </a:lnTo>
                  <a:lnTo>
                    <a:pt x="393" y="389"/>
                  </a:lnTo>
                  <a:lnTo>
                    <a:pt x="402" y="393"/>
                  </a:lnTo>
                  <a:lnTo>
                    <a:pt x="411" y="398"/>
                  </a:lnTo>
                  <a:lnTo>
                    <a:pt x="419" y="403"/>
                  </a:lnTo>
                  <a:lnTo>
                    <a:pt x="426" y="409"/>
                  </a:lnTo>
                  <a:lnTo>
                    <a:pt x="426" y="409"/>
                  </a:lnTo>
                  <a:lnTo>
                    <a:pt x="438" y="423"/>
                  </a:lnTo>
                  <a:lnTo>
                    <a:pt x="452" y="440"/>
                  </a:lnTo>
                  <a:lnTo>
                    <a:pt x="467" y="461"/>
                  </a:lnTo>
                  <a:lnTo>
                    <a:pt x="483" y="486"/>
                  </a:lnTo>
                  <a:lnTo>
                    <a:pt x="531" y="563"/>
                  </a:lnTo>
                  <a:lnTo>
                    <a:pt x="454" y="563"/>
                  </a:lnTo>
                  <a:lnTo>
                    <a:pt x="419" y="501"/>
                  </a:lnTo>
                  <a:lnTo>
                    <a:pt x="419" y="501"/>
                  </a:lnTo>
                  <a:lnTo>
                    <a:pt x="399" y="469"/>
                  </a:lnTo>
                  <a:lnTo>
                    <a:pt x="382" y="442"/>
                  </a:lnTo>
                  <a:lnTo>
                    <a:pt x="367" y="423"/>
                  </a:lnTo>
                  <a:lnTo>
                    <a:pt x="360" y="416"/>
                  </a:lnTo>
                  <a:lnTo>
                    <a:pt x="354" y="410"/>
                  </a:lnTo>
                  <a:lnTo>
                    <a:pt x="354" y="410"/>
                  </a:lnTo>
                  <a:lnTo>
                    <a:pt x="344" y="405"/>
                  </a:lnTo>
                  <a:lnTo>
                    <a:pt x="332" y="400"/>
                  </a:lnTo>
                  <a:lnTo>
                    <a:pt x="319" y="398"/>
                  </a:lnTo>
                  <a:lnTo>
                    <a:pt x="303" y="397"/>
                  </a:lnTo>
                  <a:lnTo>
                    <a:pt x="266" y="397"/>
                  </a:lnTo>
                  <a:lnTo>
                    <a:pt x="266" y="563"/>
                  </a:lnTo>
                  <a:lnTo>
                    <a:pt x="203" y="563"/>
                  </a:lnTo>
                  <a:close/>
                  <a:moveTo>
                    <a:pt x="363" y="61"/>
                  </a:moveTo>
                  <a:lnTo>
                    <a:pt x="363" y="61"/>
                  </a:lnTo>
                  <a:lnTo>
                    <a:pt x="343" y="61"/>
                  </a:lnTo>
                  <a:lnTo>
                    <a:pt x="325" y="63"/>
                  </a:lnTo>
                  <a:lnTo>
                    <a:pt x="305" y="65"/>
                  </a:lnTo>
                  <a:lnTo>
                    <a:pt x="287" y="70"/>
                  </a:lnTo>
                  <a:lnTo>
                    <a:pt x="269" y="75"/>
                  </a:lnTo>
                  <a:lnTo>
                    <a:pt x="250" y="82"/>
                  </a:lnTo>
                  <a:lnTo>
                    <a:pt x="232" y="90"/>
                  </a:lnTo>
                  <a:lnTo>
                    <a:pt x="214" y="100"/>
                  </a:lnTo>
                  <a:lnTo>
                    <a:pt x="214" y="100"/>
                  </a:lnTo>
                  <a:lnTo>
                    <a:pt x="196" y="110"/>
                  </a:lnTo>
                  <a:lnTo>
                    <a:pt x="179" y="121"/>
                  </a:lnTo>
                  <a:lnTo>
                    <a:pt x="164" y="133"/>
                  </a:lnTo>
                  <a:lnTo>
                    <a:pt x="149" y="147"/>
                  </a:lnTo>
                  <a:lnTo>
                    <a:pt x="136" y="161"/>
                  </a:lnTo>
                  <a:lnTo>
                    <a:pt x="123" y="176"/>
                  </a:lnTo>
                  <a:lnTo>
                    <a:pt x="111" y="194"/>
                  </a:lnTo>
                  <a:lnTo>
                    <a:pt x="101" y="211"/>
                  </a:lnTo>
                  <a:lnTo>
                    <a:pt x="101" y="211"/>
                  </a:lnTo>
                  <a:lnTo>
                    <a:pt x="91" y="229"/>
                  </a:lnTo>
                  <a:lnTo>
                    <a:pt x="83" y="247"/>
                  </a:lnTo>
                  <a:lnTo>
                    <a:pt x="76" y="266"/>
                  </a:lnTo>
                  <a:lnTo>
                    <a:pt x="70" y="285"/>
                  </a:lnTo>
                  <a:lnTo>
                    <a:pt x="66" y="304"/>
                  </a:lnTo>
                  <a:lnTo>
                    <a:pt x="62" y="323"/>
                  </a:lnTo>
                  <a:lnTo>
                    <a:pt x="61" y="343"/>
                  </a:lnTo>
                  <a:lnTo>
                    <a:pt x="60" y="362"/>
                  </a:lnTo>
                  <a:lnTo>
                    <a:pt x="60" y="362"/>
                  </a:lnTo>
                  <a:lnTo>
                    <a:pt x="61" y="382"/>
                  </a:lnTo>
                  <a:lnTo>
                    <a:pt x="62" y="401"/>
                  </a:lnTo>
                  <a:lnTo>
                    <a:pt x="66" y="421"/>
                  </a:lnTo>
                  <a:lnTo>
                    <a:pt x="70" y="439"/>
                  </a:lnTo>
                  <a:lnTo>
                    <a:pt x="76" y="457"/>
                  </a:lnTo>
                  <a:lnTo>
                    <a:pt x="83" y="476"/>
                  </a:lnTo>
                  <a:lnTo>
                    <a:pt x="91" y="494"/>
                  </a:lnTo>
                  <a:lnTo>
                    <a:pt x="100" y="512"/>
                  </a:lnTo>
                  <a:lnTo>
                    <a:pt x="100" y="512"/>
                  </a:lnTo>
                  <a:lnTo>
                    <a:pt x="110" y="530"/>
                  </a:lnTo>
                  <a:lnTo>
                    <a:pt x="122" y="546"/>
                  </a:lnTo>
                  <a:lnTo>
                    <a:pt x="134" y="562"/>
                  </a:lnTo>
                  <a:lnTo>
                    <a:pt x="148" y="577"/>
                  </a:lnTo>
                  <a:lnTo>
                    <a:pt x="162" y="589"/>
                  </a:lnTo>
                  <a:lnTo>
                    <a:pt x="178" y="602"/>
                  </a:lnTo>
                  <a:lnTo>
                    <a:pt x="194" y="613"/>
                  </a:lnTo>
                  <a:lnTo>
                    <a:pt x="212" y="625"/>
                  </a:lnTo>
                  <a:lnTo>
                    <a:pt x="212" y="625"/>
                  </a:lnTo>
                  <a:lnTo>
                    <a:pt x="230" y="634"/>
                  </a:lnTo>
                  <a:lnTo>
                    <a:pt x="248" y="642"/>
                  </a:lnTo>
                  <a:lnTo>
                    <a:pt x="266" y="649"/>
                  </a:lnTo>
                  <a:lnTo>
                    <a:pt x="286" y="655"/>
                  </a:lnTo>
                  <a:lnTo>
                    <a:pt x="304" y="658"/>
                  </a:lnTo>
                  <a:lnTo>
                    <a:pt x="324" y="662"/>
                  </a:lnTo>
                  <a:lnTo>
                    <a:pt x="343" y="664"/>
                  </a:lnTo>
                  <a:lnTo>
                    <a:pt x="363" y="664"/>
                  </a:lnTo>
                  <a:lnTo>
                    <a:pt x="363" y="664"/>
                  </a:lnTo>
                  <a:lnTo>
                    <a:pt x="382" y="664"/>
                  </a:lnTo>
                  <a:lnTo>
                    <a:pt x="401" y="662"/>
                  </a:lnTo>
                  <a:lnTo>
                    <a:pt x="420" y="658"/>
                  </a:lnTo>
                  <a:lnTo>
                    <a:pt x="438" y="655"/>
                  </a:lnTo>
                  <a:lnTo>
                    <a:pt x="458" y="649"/>
                  </a:lnTo>
                  <a:lnTo>
                    <a:pt x="476" y="642"/>
                  </a:lnTo>
                  <a:lnTo>
                    <a:pt x="495" y="634"/>
                  </a:lnTo>
                  <a:lnTo>
                    <a:pt x="512" y="625"/>
                  </a:lnTo>
                  <a:lnTo>
                    <a:pt x="512" y="625"/>
                  </a:lnTo>
                  <a:lnTo>
                    <a:pt x="530" y="613"/>
                  </a:lnTo>
                  <a:lnTo>
                    <a:pt x="546" y="602"/>
                  </a:lnTo>
                  <a:lnTo>
                    <a:pt x="562" y="589"/>
                  </a:lnTo>
                  <a:lnTo>
                    <a:pt x="576" y="577"/>
                  </a:lnTo>
                  <a:lnTo>
                    <a:pt x="590" y="562"/>
                  </a:lnTo>
                  <a:lnTo>
                    <a:pt x="602" y="546"/>
                  </a:lnTo>
                  <a:lnTo>
                    <a:pt x="614" y="530"/>
                  </a:lnTo>
                  <a:lnTo>
                    <a:pt x="624" y="512"/>
                  </a:lnTo>
                  <a:lnTo>
                    <a:pt x="624" y="512"/>
                  </a:lnTo>
                  <a:lnTo>
                    <a:pt x="633" y="494"/>
                  </a:lnTo>
                  <a:lnTo>
                    <a:pt x="641" y="476"/>
                  </a:lnTo>
                  <a:lnTo>
                    <a:pt x="648" y="457"/>
                  </a:lnTo>
                  <a:lnTo>
                    <a:pt x="654" y="439"/>
                  </a:lnTo>
                  <a:lnTo>
                    <a:pt x="659" y="421"/>
                  </a:lnTo>
                  <a:lnTo>
                    <a:pt x="662" y="401"/>
                  </a:lnTo>
                  <a:lnTo>
                    <a:pt x="663" y="382"/>
                  </a:lnTo>
                  <a:lnTo>
                    <a:pt x="664" y="362"/>
                  </a:lnTo>
                  <a:lnTo>
                    <a:pt x="664" y="362"/>
                  </a:lnTo>
                  <a:lnTo>
                    <a:pt x="663" y="343"/>
                  </a:lnTo>
                  <a:lnTo>
                    <a:pt x="662" y="323"/>
                  </a:lnTo>
                  <a:lnTo>
                    <a:pt x="659" y="304"/>
                  </a:lnTo>
                  <a:lnTo>
                    <a:pt x="654" y="285"/>
                  </a:lnTo>
                  <a:lnTo>
                    <a:pt x="648" y="266"/>
                  </a:lnTo>
                  <a:lnTo>
                    <a:pt x="641" y="247"/>
                  </a:lnTo>
                  <a:lnTo>
                    <a:pt x="633" y="229"/>
                  </a:lnTo>
                  <a:lnTo>
                    <a:pt x="624" y="211"/>
                  </a:lnTo>
                  <a:lnTo>
                    <a:pt x="624" y="211"/>
                  </a:lnTo>
                  <a:lnTo>
                    <a:pt x="613" y="194"/>
                  </a:lnTo>
                  <a:lnTo>
                    <a:pt x="601" y="176"/>
                  </a:lnTo>
                  <a:lnTo>
                    <a:pt x="589" y="161"/>
                  </a:lnTo>
                  <a:lnTo>
                    <a:pt x="575" y="147"/>
                  </a:lnTo>
                  <a:lnTo>
                    <a:pt x="560" y="133"/>
                  </a:lnTo>
                  <a:lnTo>
                    <a:pt x="545" y="121"/>
                  </a:lnTo>
                  <a:lnTo>
                    <a:pt x="528" y="110"/>
                  </a:lnTo>
                  <a:lnTo>
                    <a:pt x="511" y="100"/>
                  </a:lnTo>
                  <a:lnTo>
                    <a:pt x="511" y="100"/>
                  </a:lnTo>
                  <a:lnTo>
                    <a:pt x="492" y="90"/>
                  </a:lnTo>
                  <a:lnTo>
                    <a:pt x="474" y="82"/>
                  </a:lnTo>
                  <a:lnTo>
                    <a:pt x="456" y="75"/>
                  </a:lnTo>
                  <a:lnTo>
                    <a:pt x="437" y="70"/>
                  </a:lnTo>
                  <a:lnTo>
                    <a:pt x="419" y="65"/>
                  </a:lnTo>
                  <a:lnTo>
                    <a:pt x="399" y="63"/>
                  </a:lnTo>
                  <a:lnTo>
                    <a:pt x="381" y="61"/>
                  </a:lnTo>
                  <a:lnTo>
                    <a:pt x="363" y="61"/>
                  </a:lnTo>
                  <a:lnTo>
                    <a:pt x="363" y="61"/>
                  </a:lnTo>
                  <a:close/>
                  <a:moveTo>
                    <a:pt x="363" y="0"/>
                  </a:moveTo>
                  <a:lnTo>
                    <a:pt x="363" y="0"/>
                  </a:lnTo>
                  <a:lnTo>
                    <a:pt x="384" y="1"/>
                  </a:lnTo>
                  <a:lnTo>
                    <a:pt x="407" y="3"/>
                  </a:lnTo>
                  <a:lnTo>
                    <a:pt x="430" y="7"/>
                  </a:lnTo>
                  <a:lnTo>
                    <a:pt x="452" y="12"/>
                  </a:lnTo>
                  <a:lnTo>
                    <a:pt x="474" y="18"/>
                  </a:lnTo>
                  <a:lnTo>
                    <a:pt x="497" y="26"/>
                  </a:lnTo>
                  <a:lnTo>
                    <a:pt x="519" y="36"/>
                  </a:lnTo>
                  <a:lnTo>
                    <a:pt x="540" y="47"/>
                  </a:lnTo>
                  <a:lnTo>
                    <a:pt x="540" y="47"/>
                  </a:lnTo>
                  <a:lnTo>
                    <a:pt x="561" y="59"/>
                  </a:lnTo>
                  <a:lnTo>
                    <a:pt x="582" y="73"/>
                  </a:lnTo>
                  <a:lnTo>
                    <a:pt x="600" y="88"/>
                  </a:lnTo>
                  <a:lnTo>
                    <a:pt x="617" y="104"/>
                  </a:lnTo>
                  <a:lnTo>
                    <a:pt x="633" y="121"/>
                  </a:lnTo>
                  <a:lnTo>
                    <a:pt x="649" y="140"/>
                  </a:lnTo>
                  <a:lnTo>
                    <a:pt x="663" y="159"/>
                  </a:lnTo>
                  <a:lnTo>
                    <a:pt x="676" y="181"/>
                  </a:lnTo>
                  <a:lnTo>
                    <a:pt x="676" y="181"/>
                  </a:lnTo>
                  <a:lnTo>
                    <a:pt x="687" y="203"/>
                  </a:lnTo>
                  <a:lnTo>
                    <a:pt x="696" y="225"/>
                  </a:lnTo>
                  <a:lnTo>
                    <a:pt x="706" y="247"/>
                  </a:lnTo>
                  <a:lnTo>
                    <a:pt x="711" y="269"/>
                  </a:lnTo>
                  <a:lnTo>
                    <a:pt x="717" y="292"/>
                  </a:lnTo>
                  <a:lnTo>
                    <a:pt x="721" y="315"/>
                  </a:lnTo>
                  <a:lnTo>
                    <a:pt x="723" y="339"/>
                  </a:lnTo>
                  <a:lnTo>
                    <a:pt x="724" y="362"/>
                  </a:lnTo>
                  <a:lnTo>
                    <a:pt x="724" y="362"/>
                  </a:lnTo>
                  <a:lnTo>
                    <a:pt x="723" y="385"/>
                  </a:lnTo>
                  <a:lnTo>
                    <a:pt x="721" y="409"/>
                  </a:lnTo>
                  <a:lnTo>
                    <a:pt x="717" y="432"/>
                  </a:lnTo>
                  <a:lnTo>
                    <a:pt x="713" y="454"/>
                  </a:lnTo>
                  <a:lnTo>
                    <a:pt x="706" y="477"/>
                  </a:lnTo>
                  <a:lnTo>
                    <a:pt x="698" y="499"/>
                  </a:lnTo>
                  <a:lnTo>
                    <a:pt x="687" y="520"/>
                  </a:lnTo>
                  <a:lnTo>
                    <a:pt x="676" y="542"/>
                  </a:lnTo>
                  <a:lnTo>
                    <a:pt x="676" y="542"/>
                  </a:lnTo>
                  <a:lnTo>
                    <a:pt x="663" y="563"/>
                  </a:lnTo>
                  <a:lnTo>
                    <a:pt x="651" y="584"/>
                  </a:lnTo>
                  <a:lnTo>
                    <a:pt x="636" y="602"/>
                  </a:lnTo>
                  <a:lnTo>
                    <a:pt x="618" y="619"/>
                  </a:lnTo>
                  <a:lnTo>
                    <a:pt x="601" y="635"/>
                  </a:lnTo>
                  <a:lnTo>
                    <a:pt x="583" y="650"/>
                  </a:lnTo>
                  <a:lnTo>
                    <a:pt x="563" y="664"/>
                  </a:lnTo>
                  <a:lnTo>
                    <a:pt x="543" y="676"/>
                  </a:lnTo>
                  <a:lnTo>
                    <a:pt x="543" y="676"/>
                  </a:lnTo>
                  <a:lnTo>
                    <a:pt x="521" y="688"/>
                  </a:lnTo>
                  <a:lnTo>
                    <a:pt x="499" y="697"/>
                  </a:lnTo>
                  <a:lnTo>
                    <a:pt x="476" y="705"/>
                  </a:lnTo>
                  <a:lnTo>
                    <a:pt x="454" y="712"/>
                  </a:lnTo>
                  <a:lnTo>
                    <a:pt x="432" y="718"/>
                  </a:lnTo>
                  <a:lnTo>
                    <a:pt x="409" y="721"/>
                  </a:lnTo>
                  <a:lnTo>
                    <a:pt x="386" y="723"/>
                  </a:lnTo>
                  <a:lnTo>
                    <a:pt x="363" y="725"/>
                  </a:lnTo>
                  <a:lnTo>
                    <a:pt x="363" y="725"/>
                  </a:lnTo>
                  <a:lnTo>
                    <a:pt x="339" y="723"/>
                  </a:lnTo>
                  <a:lnTo>
                    <a:pt x="316" y="721"/>
                  </a:lnTo>
                  <a:lnTo>
                    <a:pt x="293" y="718"/>
                  </a:lnTo>
                  <a:lnTo>
                    <a:pt x="270" y="712"/>
                  </a:lnTo>
                  <a:lnTo>
                    <a:pt x="248" y="705"/>
                  </a:lnTo>
                  <a:lnTo>
                    <a:pt x="225" y="697"/>
                  </a:lnTo>
                  <a:lnTo>
                    <a:pt x="203" y="688"/>
                  </a:lnTo>
                  <a:lnTo>
                    <a:pt x="183" y="676"/>
                  </a:lnTo>
                  <a:lnTo>
                    <a:pt x="183" y="676"/>
                  </a:lnTo>
                  <a:lnTo>
                    <a:pt x="161" y="664"/>
                  </a:lnTo>
                  <a:lnTo>
                    <a:pt x="141" y="650"/>
                  </a:lnTo>
                  <a:lnTo>
                    <a:pt x="123" y="635"/>
                  </a:lnTo>
                  <a:lnTo>
                    <a:pt x="106" y="619"/>
                  </a:lnTo>
                  <a:lnTo>
                    <a:pt x="90" y="602"/>
                  </a:lnTo>
                  <a:lnTo>
                    <a:pt x="75" y="584"/>
                  </a:lnTo>
                  <a:lnTo>
                    <a:pt x="60" y="563"/>
                  </a:lnTo>
                  <a:lnTo>
                    <a:pt x="47" y="542"/>
                  </a:lnTo>
                  <a:lnTo>
                    <a:pt x="47" y="542"/>
                  </a:lnTo>
                  <a:lnTo>
                    <a:pt x="37" y="520"/>
                  </a:lnTo>
                  <a:lnTo>
                    <a:pt x="27" y="499"/>
                  </a:lnTo>
                  <a:lnTo>
                    <a:pt x="19" y="477"/>
                  </a:lnTo>
                  <a:lnTo>
                    <a:pt x="12" y="454"/>
                  </a:lnTo>
                  <a:lnTo>
                    <a:pt x="7" y="432"/>
                  </a:lnTo>
                  <a:lnTo>
                    <a:pt x="3" y="409"/>
                  </a:lnTo>
                  <a:lnTo>
                    <a:pt x="0" y="385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0" y="339"/>
                  </a:lnTo>
                  <a:lnTo>
                    <a:pt x="3" y="315"/>
                  </a:lnTo>
                  <a:lnTo>
                    <a:pt x="7" y="292"/>
                  </a:lnTo>
                  <a:lnTo>
                    <a:pt x="12" y="269"/>
                  </a:lnTo>
                  <a:lnTo>
                    <a:pt x="19" y="247"/>
                  </a:lnTo>
                  <a:lnTo>
                    <a:pt x="28" y="225"/>
                  </a:lnTo>
                  <a:lnTo>
                    <a:pt x="37" y="203"/>
                  </a:lnTo>
                  <a:lnTo>
                    <a:pt x="48" y="181"/>
                  </a:lnTo>
                  <a:lnTo>
                    <a:pt x="48" y="181"/>
                  </a:lnTo>
                  <a:lnTo>
                    <a:pt x="61" y="159"/>
                  </a:lnTo>
                  <a:lnTo>
                    <a:pt x="75" y="140"/>
                  </a:lnTo>
                  <a:lnTo>
                    <a:pt x="91" y="121"/>
                  </a:lnTo>
                  <a:lnTo>
                    <a:pt x="107" y="104"/>
                  </a:lnTo>
                  <a:lnTo>
                    <a:pt x="124" y="88"/>
                  </a:lnTo>
                  <a:lnTo>
                    <a:pt x="142" y="73"/>
                  </a:lnTo>
                  <a:lnTo>
                    <a:pt x="163" y="59"/>
                  </a:lnTo>
                  <a:lnTo>
                    <a:pt x="184" y="47"/>
                  </a:lnTo>
                  <a:lnTo>
                    <a:pt x="184" y="47"/>
                  </a:lnTo>
                  <a:lnTo>
                    <a:pt x="206" y="36"/>
                  </a:lnTo>
                  <a:lnTo>
                    <a:pt x="227" y="26"/>
                  </a:lnTo>
                  <a:lnTo>
                    <a:pt x="250" y="18"/>
                  </a:lnTo>
                  <a:lnTo>
                    <a:pt x="272" y="12"/>
                  </a:lnTo>
                  <a:lnTo>
                    <a:pt x="294" y="7"/>
                  </a:lnTo>
                  <a:lnTo>
                    <a:pt x="317" y="3"/>
                  </a:lnTo>
                  <a:lnTo>
                    <a:pt x="340" y="1"/>
                  </a:lnTo>
                  <a:lnTo>
                    <a:pt x="363" y="0"/>
                  </a:lnTo>
                  <a:lnTo>
                    <a:pt x="363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8" name="Freeform 197"/>
            <p:cNvSpPr>
              <a:spLocks/>
            </p:cNvSpPr>
            <p:nvPr/>
          </p:nvSpPr>
          <p:spPr bwMode="auto">
            <a:xfrm>
              <a:off x="5421201" y="2835236"/>
              <a:ext cx="640039" cy="798564"/>
            </a:xfrm>
            <a:custGeom>
              <a:avLst/>
              <a:gdLst>
                <a:gd name="T0" fmla="*/ 2711 w 3235"/>
                <a:gd name="T1" fmla="*/ 1850 h 4035"/>
                <a:gd name="T2" fmla="*/ 2396 w 3235"/>
                <a:gd name="T3" fmla="*/ 1702 h 4035"/>
                <a:gd name="T4" fmla="*/ 1708 w 3235"/>
                <a:gd name="T5" fmla="*/ 1454 h 4035"/>
                <a:gd name="T6" fmla="*/ 1505 w 3235"/>
                <a:gd name="T7" fmla="*/ 1352 h 4035"/>
                <a:gd name="T8" fmla="*/ 1424 w 3235"/>
                <a:gd name="T9" fmla="*/ 1269 h 4035"/>
                <a:gd name="T10" fmla="*/ 1388 w 3235"/>
                <a:gd name="T11" fmla="*/ 1157 h 4035"/>
                <a:gd name="T12" fmla="*/ 1397 w 3235"/>
                <a:gd name="T13" fmla="*/ 1033 h 4035"/>
                <a:gd name="T14" fmla="*/ 1453 w 3235"/>
                <a:gd name="T15" fmla="*/ 934 h 4035"/>
                <a:gd name="T16" fmla="*/ 1545 w 3235"/>
                <a:gd name="T17" fmla="*/ 866 h 4035"/>
                <a:gd name="T18" fmla="*/ 1686 w 3235"/>
                <a:gd name="T19" fmla="*/ 819 h 4035"/>
                <a:gd name="T20" fmla="*/ 1900 w 3235"/>
                <a:gd name="T21" fmla="*/ 798 h 4035"/>
                <a:gd name="T22" fmla="*/ 2137 w 3235"/>
                <a:gd name="T23" fmla="*/ 822 h 4035"/>
                <a:gd name="T24" fmla="*/ 2449 w 3235"/>
                <a:gd name="T25" fmla="*/ 926 h 4035"/>
                <a:gd name="T26" fmla="*/ 2617 w 3235"/>
                <a:gd name="T27" fmla="*/ 923 h 4035"/>
                <a:gd name="T28" fmla="*/ 2713 w 3235"/>
                <a:gd name="T29" fmla="*/ 756 h 4035"/>
                <a:gd name="T30" fmla="*/ 2823 w 3235"/>
                <a:gd name="T31" fmla="*/ 393 h 4035"/>
                <a:gd name="T32" fmla="*/ 2703 w 3235"/>
                <a:gd name="T33" fmla="*/ 175 h 4035"/>
                <a:gd name="T34" fmla="*/ 2266 w 3235"/>
                <a:gd name="T35" fmla="*/ 43 h 4035"/>
                <a:gd name="T36" fmla="*/ 1971 w 3235"/>
                <a:gd name="T37" fmla="*/ 4 h 4035"/>
                <a:gd name="T38" fmla="*/ 1573 w 3235"/>
                <a:gd name="T39" fmla="*/ 10 h 4035"/>
                <a:gd name="T40" fmla="*/ 1222 w 3235"/>
                <a:gd name="T41" fmla="*/ 69 h 4035"/>
                <a:gd name="T42" fmla="*/ 1013 w 3235"/>
                <a:gd name="T43" fmla="*/ 135 h 4035"/>
                <a:gd name="T44" fmla="*/ 800 w 3235"/>
                <a:gd name="T45" fmla="*/ 239 h 4035"/>
                <a:gd name="T46" fmla="*/ 644 w 3235"/>
                <a:gd name="T47" fmla="*/ 352 h 4035"/>
                <a:gd name="T48" fmla="*/ 492 w 3235"/>
                <a:gd name="T49" fmla="*/ 508 h 4035"/>
                <a:gd name="T50" fmla="*/ 376 w 3235"/>
                <a:gd name="T51" fmla="*/ 689 h 4035"/>
                <a:gd name="T52" fmla="*/ 308 w 3235"/>
                <a:gd name="T53" fmla="*/ 866 h 4035"/>
                <a:gd name="T54" fmla="*/ 267 w 3235"/>
                <a:gd name="T55" fmla="*/ 1094 h 4035"/>
                <a:gd name="T56" fmla="*/ 273 w 3235"/>
                <a:gd name="T57" fmla="*/ 1367 h 4035"/>
                <a:gd name="T58" fmla="*/ 335 w 3235"/>
                <a:gd name="T59" fmla="*/ 1608 h 4035"/>
                <a:gd name="T60" fmla="*/ 507 w 3235"/>
                <a:gd name="T61" fmla="*/ 1881 h 4035"/>
                <a:gd name="T62" fmla="*/ 725 w 3235"/>
                <a:gd name="T63" fmla="*/ 2067 h 4035"/>
                <a:gd name="T64" fmla="*/ 1000 w 3235"/>
                <a:gd name="T65" fmla="*/ 2215 h 4035"/>
                <a:gd name="T66" fmla="*/ 1617 w 3235"/>
                <a:gd name="T67" fmla="*/ 2428 h 4035"/>
                <a:gd name="T68" fmla="*/ 1919 w 3235"/>
                <a:gd name="T69" fmla="*/ 2558 h 4035"/>
                <a:gd name="T70" fmla="*/ 1998 w 3235"/>
                <a:gd name="T71" fmla="*/ 2633 h 4035"/>
                <a:gd name="T72" fmla="*/ 2048 w 3235"/>
                <a:gd name="T73" fmla="*/ 2732 h 4035"/>
                <a:gd name="T74" fmla="*/ 2055 w 3235"/>
                <a:gd name="T75" fmla="*/ 2863 h 4035"/>
                <a:gd name="T76" fmla="*/ 2001 w 3235"/>
                <a:gd name="T77" fmla="*/ 3007 h 4035"/>
                <a:gd name="T78" fmla="*/ 1878 w 3235"/>
                <a:gd name="T79" fmla="*/ 3103 h 4035"/>
                <a:gd name="T80" fmla="*/ 1724 w 3235"/>
                <a:gd name="T81" fmla="*/ 3155 h 4035"/>
                <a:gd name="T82" fmla="*/ 1495 w 3235"/>
                <a:gd name="T83" fmla="*/ 3185 h 4035"/>
                <a:gd name="T84" fmla="*/ 1163 w 3235"/>
                <a:gd name="T85" fmla="*/ 3175 h 4035"/>
                <a:gd name="T86" fmla="*/ 743 w 3235"/>
                <a:gd name="T87" fmla="*/ 3091 h 4035"/>
                <a:gd name="T88" fmla="*/ 394 w 3235"/>
                <a:gd name="T89" fmla="*/ 3036 h 4035"/>
                <a:gd name="T90" fmla="*/ 248 w 3235"/>
                <a:gd name="T91" fmla="*/ 3383 h 4035"/>
                <a:gd name="T92" fmla="*/ 50 w 3235"/>
                <a:gd name="T93" fmla="*/ 3692 h 4035"/>
                <a:gd name="T94" fmla="*/ 390 w 3235"/>
                <a:gd name="T95" fmla="*/ 3889 h 4035"/>
                <a:gd name="T96" fmla="*/ 857 w 3235"/>
                <a:gd name="T97" fmla="*/ 3994 h 4035"/>
                <a:gd name="T98" fmla="*/ 1467 w 3235"/>
                <a:gd name="T99" fmla="*/ 4035 h 4035"/>
                <a:gd name="T100" fmla="*/ 1773 w 3235"/>
                <a:gd name="T101" fmla="*/ 4022 h 4035"/>
                <a:gd name="T102" fmla="*/ 2096 w 3235"/>
                <a:gd name="T103" fmla="*/ 3976 h 4035"/>
                <a:gd name="T104" fmla="*/ 2342 w 3235"/>
                <a:gd name="T105" fmla="*/ 3910 h 4035"/>
                <a:gd name="T106" fmla="*/ 2594 w 3235"/>
                <a:gd name="T107" fmla="*/ 3804 h 4035"/>
                <a:gd name="T108" fmla="*/ 2777 w 3235"/>
                <a:gd name="T109" fmla="*/ 3691 h 4035"/>
                <a:gd name="T110" fmla="*/ 2954 w 3235"/>
                <a:gd name="T111" fmla="*/ 3532 h 4035"/>
                <a:gd name="T112" fmla="*/ 3089 w 3235"/>
                <a:gd name="T113" fmla="*/ 3350 h 4035"/>
                <a:gd name="T114" fmla="*/ 3171 w 3235"/>
                <a:gd name="T115" fmla="*/ 3175 h 4035"/>
                <a:gd name="T116" fmla="*/ 3224 w 3235"/>
                <a:gd name="T117" fmla="*/ 2950 h 4035"/>
                <a:gd name="T118" fmla="*/ 3234 w 3235"/>
                <a:gd name="T119" fmla="*/ 2710 h 4035"/>
                <a:gd name="T120" fmla="*/ 3204 w 3235"/>
                <a:gd name="T121" fmla="*/ 2473 h 4035"/>
                <a:gd name="T122" fmla="*/ 3153 w 3235"/>
                <a:gd name="T123" fmla="*/ 2321 h 4035"/>
                <a:gd name="T124" fmla="*/ 2958 w 3235"/>
                <a:gd name="T125" fmla="*/ 2036 h 4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5" h="4035">
                  <a:moveTo>
                    <a:pt x="2922" y="2001"/>
                  </a:moveTo>
                  <a:lnTo>
                    <a:pt x="2922" y="2001"/>
                  </a:lnTo>
                  <a:lnTo>
                    <a:pt x="2884" y="1968"/>
                  </a:lnTo>
                  <a:lnTo>
                    <a:pt x="2843" y="1937"/>
                  </a:lnTo>
                  <a:lnTo>
                    <a:pt x="2801" y="1907"/>
                  </a:lnTo>
                  <a:lnTo>
                    <a:pt x="2757" y="1877"/>
                  </a:lnTo>
                  <a:lnTo>
                    <a:pt x="2711" y="1850"/>
                  </a:lnTo>
                  <a:lnTo>
                    <a:pt x="2662" y="1822"/>
                  </a:lnTo>
                  <a:lnTo>
                    <a:pt x="2613" y="1797"/>
                  </a:lnTo>
                  <a:lnTo>
                    <a:pt x="2562" y="1773"/>
                  </a:lnTo>
                  <a:lnTo>
                    <a:pt x="2562" y="1773"/>
                  </a:lnTo>
                  <a:lnTo>
                    <a:pt x="2508" y="1749"/>
                  </a:lnTo>
                  <a:lnTo>
                    <a:pt x="2453" y="1726"/>
                  </a:lnTo>
                  <a:lnTo>
                    <a:pt x="2396" y="1702"/>
                  </a:lnTo>
                  <a:lnTo>
                    <a:pt x="2338" y="1679"/>
                  </a:lnTo>
                  <a:lnTo>
                    <a:pt x="2216" y="1632"/>
                  </a:lnTo>
                  <a:lnTo>
                    <a:pt x="2088" y="1586"/>
                  </a:lnTo>
                  <a:lnTo>
                    <a:pt x="1787" y="1483"/>
                  </a:lnTo>
                  <a:lnTo>
                    <a:pt x="1787" y="1483"/>
                  </a:lnTo>
                  <a:lnTo>
                    <a:pt x="1747" y="1468"/>
                  </a:lnTo>
                  <a:lnTo>
                    <a:pt x="1708" y="1454"/>
                  </a:lnTo>
                  <a:lnTo>
                    <a:pt x="1671" y="1438"/>
                  </a:lnTo>
                  <a:lnTo>
                    <a:pt x="1635" y="1422"/>
                  </a:lnTo>
                  <a:lnTo>
                    <a:pt x="1600" y="1406"/>
                  </a:lnTo>
                  <a:lnTo>
                    <a:pt x="1567" y="1389"/>
                  </a:lnTo>
                  <a:lnTo>
                    <a:pt x="1535" y="1370"/>
                  </a:lnTo>
                  <a:lnTo>
                    <a:pt x="1505" y="1352"/>
                  </a:lnTo>
                  <a:lnTo>
                    <a:pt x="1505" y="1352"/>
                  </a:lnTo>
                  <a:lnTo>
                    <a:pt x="1490" y="1342"/>
                  </a:lnTo>
                  <a:lnTo>
                    <a:pt x="1476" y="1331"/>
                  </a:lnTo>
                  <a:lnTo>
                    <a:pt x="1465" y="1321"/>
                  </a:lnTo>
                  <a:lnTo>
                    <a:pt x="1452" y="1308"/>
                  </a:lnTo>
                  <a:lnTo>
                    <a:pt x="1442" y="1297"/>
                  </a:lnTo>
                  <a:lnTo>
                    <a:pt x="1433" y="1283"/>
                  </a:lnTo>
                  <a:lnTo>
                    <a:pt x="1424" y="1269"/>
                  </a:lnTo>
                  <a:lnTo>
                    <a:pt x="1416" y="1256"/>
                  </a:lnTo>
                  <a:lnTo>
                    <a:pt x="1409" y="1241"/>
                  </a:lnTo>
                  <a:lnTo>
                    <a:pt x="1403" y="1225"/>
                  </a:lnTo>
                  <a:lnTo>
                    <a:pt x="1397" y="1209"/>
                  </a:lnTo>
                  <a:lnTo>
                    <a:pt x="1394" y="1193"/>
                  </a:lnTo>
                  <a:lnTo>
                    <a:pt x="1390" y="1174"/>
                  </a:lnTo>
                  <a:lnTo>
                    <a:pt x="1388" y="1157"/>
                  </a:lnTo>
                  <a:lnTo>
                    <a:pt x="1386" y="1138"/>
                  </a:lnTo>
                  <a:lnTo>
                    <a:pt x="1386" y="1118"/>
                  </a:lnTo>
                  <a:lnTo>
                    <a:pt x="1386" y="1118"/>
                  </a:lnTo>
                  <a:lnTo>
                    <a:pt x="1387" y="1096"/>
                  </a:lnTo>
                  <a:lnTo>
                    <a:pt x="1388" y="1074"/>
                  </a:lnTo>
                  <a:lnTo>
                    <a:pt x="1392" y="1054"/>
                  </a:lnTo>
                  <a:lnTo>
                    <a:pt x="1397" y="1033"/>
                  </a:lnTo>
                  <a:lnTo>
                    <a:pt x="1403" y="1015"/>
                  </a:lnTo>
                  <a:lnTo>
                    <a:pt x="1411" y="996"/>
                  </a:lnTo>
                  <a:lnTo>
                    <a:pt x="1419" y="979"/>
                  </a:lnTo>
                  <a:lnTo>
                    <a:pt x="1429" y="963"/>
                  </a:lnTo>
                  <a:lnTo>
                    <a:pt x="1429" y="963"/>
                  </a:lnTo>
                  <a:lnTo>
                    <a:pt x="1441" y="948"/>
                  </a:lnTo>
                  <a:lnTo>
                    <a:pt x="1453" y="934"/>
                  </a:lnTo>
                  <a:lnTo>
                    <a:pt x="1466" y="921"/>
                  </a:lnTo>
                  <a:lnTo>
                    <a:pt x="1481" y="908"/>
                  </a:lnTo>
                  <a:lnTo>
                    <a:pt x="1496" y="897"/>
                  </a:lnTo>
                  <a:lnTo>
                    <a:pt x="1512" y="885"/>
                  </a:lnTo>
                  <a:lnTo>
                    <a:pt x="1528" y="875"/>
                  </a:lnTo>
                  <a:lnTo>
                    <a:pt x="1545" y="866"/>
                  </a:lnTo>
                  <a:lnTo>
                    <a:pt x="1545" y="866"/>
                  </a:lnTo>
                  <a:lnTo>
                    <a:pt x="1564" y="858"/>
                  </a:lnTo>
                  <a:lnTo>
                    <a:pt x="1583" y="850"/>
                  </a:lnTo>
                  <a:lnTo>
                    <a:pt x="1603" y="842"/>
                  </a:lnTo>
                  <a:lnTo>
                    <a:pt x="1622" y="835"/>
                  </a:lnTo>
                  <a:lnTo>
                    <a:pt x="1643" y="829"/>
                  </a:lnTo>
                  <a:lnTo>
                    <a:pt x="1665" y="823"/>
                  </a:lnTo>
                  <a:lnTo>
                    <a:pt x="1686" y="819"/>
                  </a:lnTo>
                  <a:lnTo>
                    <a:pt x="1709" y="814"/>
                  </a:lnTo>
                  <a:lnTo>
                    <a:pt x="1709" y="814"/>
                  </a:lnTo>
                  <a:lnTo>
                    <a:pt x="1755" y="807"/>
                  </a:lnTo>
                  <a:lnTo>
                    <a:pt x="1802" y="803"/>
                  </a:lnTo>
                  <a:lnTo>
                    <a:pt x="1850" y="799"/>
                  </a:lnTo>
                  <a:lnTo>
                    <a:pt x="1900" y="798"/>
                  </a:lnTo>
                  <a:lnTo>
                    <a:pt x="1900" y="798"/>
                  </a:lnTo>
                  <a:lnTo>
                    <a:pt x="1932" y="798"/>
                  </a:lnTo>
                  <a:lnTo>
                    <a:pt x="1963" y="799"/>
                  </a:lnTo>
                  <a:lnTo>
                    <a:pt x="1993" y="801"/>
                  </a:lnTo>
                  <a:lnTo>
                    <a:pt x="2024" y="804"/>
                  </a:lnTo>
                  <a:lnTo>
                    <a:pt x="2052" y="807"/>
                  </a:lnTo>
                  <a:lnTo>
                    <a:pt x="2081" y="812"/>
                  </a:lnTo>
                  <a:lnTo>
                    <a:pt x="2137" y="822"/>
                  </a:lnTo>
                  <a:lnTo>
                    <a:pt x="2191" y="834"/>
                  </a:lnTo>
                  <a:lnTo>
                    <a:pt x="2241" y="847"/>
                  </a:lnTo>
                  <a:lnTo>
                    <a:pt x="2290" y="862"/>
                  </a:lnTo>
                  <a:lnTo>
                    <a:pt x="2334" y="878"/>
                  </a:lnTo>
                  <a:lnTo>
                    <a:pt x="2376" y="894"/>
                  </a:lnTo>
                  <a:lnTo>
                    <a:pt x="2415" y="910"/>
                  </a:lnTo>
                  <a:lnTo>
                    <a:pt x="2449" y="926"/>
                  </a:lnTo>
                  <a:lnTo>
                    <a:pt x="2480" y="941"/>
                  </a:lnTo>
                  <a:lnTo>
                    <a:pt x="2531" y="967"/>
                  </a:lnTo>
                  <a:lnTo>
                    <a:pt x="2565" y="983"/>
                  </a:lnTo>
                  <a:lnTo>
                    <a:pt x="2565" y="983"/>
                  </a:lnTo>
                  <a:lnTo>
                    <a:pt x="2583" y="964"/>
                  </a:lnTo>
                  <a:lnTo>
                    <a:pt x="2599" y="944"/>
                  </a:lnTo>
                  <a:lnTo>
                    <a:pt x="2617" y="923"/>
                  </a:lnTo>
                  <a:lnTo>
                    <a:pt x="2631" y="901"/>
                  </a:lnTo>
                  <a:lnTo>
                    <a:pt x="2646" y="878"/>
                  </a:lnTo>
                  <a:lnTo>
                    <a:pt x="2661" y="855"/>
                  </a:lnTo>
                  <a:lnTo>
                    <a:pt x="2675" y="831"/>
                  </a:lnTo>
                  <a:lnTo>
                    <a:pt x="2689" y="806"/>
                  </a:lnTo>
                  <a:lnTo>
                    <a:pt x="2701" y="782"/>
                  </a:lnTo>
                  <a:lnTo>
                    <a:pt x="2713" y="756"/>
                  </a:lnTo>
                  <a:lnTo>
                    <a:pt x="2736" y="704"/>
                  </a:lnTo>
                  <a:lnTo>
                    <a:pt x="2755" y="650"/>
                  </a:lnTo>
                  <a:lnTo>
                    <a:pt x="2774" y="597"/>
                  </a:lnTo>
                  <a:lnTo>
                    <a:pt x="2789" y="543"/>
                  </a:lnTo>
                  <a:lnTo>
                    <a:pt x="2802" y="492"/>
                  </a:lnTo>
                  <a:lnTo>
                    <a:pt x="2814" y="441"/>
                  </a:lnTo>
                  <a:lnTo>
                    <a:pt x="2823" y="393"/>
                  </a:lnTo>
                  <a:lnTo>
                    <a:pt x="2830" y="347"/>
                  </a:lnTo>
                  <a:lnTo>
                    <a:pt x="2835" y="305"/>
                  </a:lnTo>
                  <a:lnTo>
                    <a:pt x="2838" y="267"/>
                  </a:lnTo>
                  <a:lnTo>
                    <a:pt x="2839" y="233"/>
                  </a:lnTo>
                  <a:lnTo>
                    <a:pt x="2839" y="233"/>
                  </a:lnTo>
                  <a:lnTo>
                    <a:pt x="2782" y="208"/>
                  </a:lnTo>
                  <a:lnTo>
                    <a:pt x="2703" y="175"/>
                  </a:lnTo>
                  <a:lnTo>
                    <a:pt x="2654" y="156"/>
                  </a:lnTo>
                  <a:lnTo>
                    <a:pt x="2602" y="136"/>
                  </a:lnTo>
                  <a:lnTo>
                    <a:pt x="2543" y="117"/>
                  </a:lnTo>
                  <a:lnTo>
                    <a:pt x="2481" y="97"/>
                  </a:lnTo>
                  <a:lnTo>
                    <a:pt x="2414" y="78"/>
                  </a:lnTo>
                  <a:lnTo>
                    <a:pt x="2341" y="59"/>
                  </a:lnTo>
                  <a:lnTo>
                    <a:pt x="2266" y="43"/>
                  </a:lnTo>
                  <a:lnTo>
                    <a:pt x="2227" y="35"/>
                  </a:lnTo>
                  <a:lnTo>
                    <a:pt x="2186" y="28"/>
                  </a:lnTo>
                  <a:lnTo>
                    <a:pt x="2145" y="23"/>
                  </a:lnTo>
                  <a:lnTo>
                    <a:pt x="2103" y="17"/>
                  </a:lnTo>
                  <a:lnTo>
                    <a:pt x="2059" y="11"/>
                  </a:lnTo>
                  <a:lnTo>
                    <a:pt x="2016" y="8"/>
                  </a:lnTo>
                  <a:lnTo>
                    <a:pt x="1971" y="4"/>
                  </a:lnTo>
                  <a:lnTo>
                    <a:pt x="1925" y="2"/>
                  </a:lnTo>
                  <a:lnTo>
                    <a:pt x="1878" y="0"/>
                  </a:lnTo>
                  <a:lnTo>
                    <a:pt x="1831" y="0"/>
                  </a:lnTo>
                  <a:lnTo>
                    <a:pt x="1831" y="0"/>
                  </a:lnTo>
                  <a:lnTo>
                    <a:pt x="1743" y="1"/>
                  </a:lnTo>
                  <a:lnTo>
                    <a:pt x="1656" y="4"/>
                  </a:lnTo>
                  <a:lnTo>
                    <a:pt x="1573" y="10"/>
                  </a:lnTo>
                  <a:lnTo>
                    <a:pt x="1491" y="19"/>
                  </a:lnTo>
                  <a:lnTo>
                    <a:pt x="1411" y="31"/>
                  </a:lnTo>
                  <a:lnTo>
                    <a:pt x="1372" y="36"/>
                  </a:lnTo>
                  <a:lnTo>
                    <a:pt x="1334" y="43"/>
                  </a:lnTo>
                  <a:lnTo>
                    <a:pt x="1295" y="51"/>
                  </a:lnTo>
                  <a:lnTo>
                    <a:pt x="1258" y="59"/>
                  </a:lnTo>
                  <a:lnTo>
                    <a:pt x="1222" y="69"/>
                  </a:lnTo>
                  <a:lnTo>
                    <a:pt x="1185" y="78"/>
                  </a:lnTo>
                  <a:lnTo>
                    <a:pt x="1185" y="78"/>
                  </a:lnTo>
                  <a:lnTo>
                    <a:pt x="1150" y="88"/>
                  </a:lnTo>
                  <a:lnTo>
                    <a:pt x="1114" y="99"/>
                  </a:lnTo>
                  <a:lnTo>
                    <a:pt x="1080" y="110"/>
                  </a:lnTo>
                  <a:lnTo>
                    <a:pt x="1046" y="122"/>
                  </a:lnTo>
                  <a:lnTo>
                    <a:pt x="1013" y="135"/>
                  </a:lnTo>
                  <a:lnTo>
                    <a:pt x="981" y="148"/>
                  </a:lnTo>
                  <a:lnTo>
                    <a:pt x="949" y="161"/>
                  </a:lnTo>
                  <a:lnTo>
                    <a:pt x="918" y="176"/>
                  </a:lnTo>
                  <a:lnTo>
                    <a:pt x="887" y="191"/>
                  </a:lnTo>
                  <a:lnTo>
                    <a:pt x="858" y="206"/>
                  </a:lnTo>
                  <a:lnTo>
                    <a:pt x="828" y="222"/>
                  </a:lnTo>
                  <a:lnTo>
                    <a:pt x="800" y="239"/>
                  </a:lnTo>
                  <a:lnTo>
                    <a:pt x="772" y="257"/>
                  </a:lnTo>
                  <a:lnTo>
                    <a:pt x="745" y="274"/>
                  </a:lnTo>
                  <a:lnTo>
                    <a:pt x="718" y="292"/>
                  </a:lnTo>
                  <a:lnTo>
                    <a:pt x="693" y="312"/>
                  </a:lnTo>
                  <a:lnTo>
                    <a:pt x="693" y="312"/>
                  </a:lnTo>
                  <a:lnTo>
                    <a:pt x="668" y="331"/>
                  </a:lnTo>
                  <a:lnTo>
                    <a:pt x="644" y="352"/>
                  </a:lnTo>
                  <a:lnTo>
                    <a:pt x="620" y="372"/>
                  </a:lnTo>
                  <a:lnTo>
                    <a:pt x="597" y="393"/>
                  </a:lnTo>
                  <a:lnTo>
                    <a:pt x="575" y="415"/>
                  </a:lnTo>
                  <a:lnTo>
                    <a:pt x="553" y="438"/>
                  </a:lnTo>
                  <a:lnTo>
                    <a:pt x="532" y="460"/>
                  </a:lnTo>
                  <a:lnTo>
                    <a:pt x="512" y="484"/>
                  </a:lnTo>
                  <a:lnTo>
                    <a:pt x="492" y="508"/>
                  </a:lnTo>
                  <a:lnTo>
                    <a:pt x="474" y="532"/>
                  </a:lnTo>
                  <a:lnTo>
                    <a:pt x="456" y="557"/>
                  </a:lnTo>
                  <a:lnTo>
                    <a:pt x="438" y="582"/>
                  </a:lnTo>
                  <a:lnTo>
                    <a:pt x="422" y="608"/>
                  </a:lnTo>
                  <a:lnTo>
                    <a:pt x="406" y="635"/>
                  </a:lnTo>
                  <a:lnTo>
                    <a:pt x="390" y="662"/>
                  </a:lnTo>
                  <a:lnTo>
                    <a:pt x="376" y="689"/>
                  </a:lnTo>
                  <a:lnTo>
                    <a:pt x="376" y="689"/>
                  </a:lnTo>
                  <a:lnTo>
                    <a:pt x="363" y="718"/>
                  </a:lnTo>
                  <a:lnTo>
                    <a:pt x="350" y="746"/>
                  </a:lnTo>
                  <a:lnTo>
                    <a:pt x="337" y="775"/>
                  </a:lnTo>
                  <a:lnTo>
                    <a:pt x="327" y="805"/>
                  </a:lnTo>
                  <a:lnTo>
                    <a:pt x="317" y="835"/>
                  </a:lnTo>
                  <a:lnTo>
                    <a:pt x="308" y="866"/>
                  </a:lnTo>
                  <a:lnTo>
                    <a:pt x="300" y="897"/>
                  </a:lnTo>
                  <a:lnTo>
                    <a:pt x="292" y="928"/>
                  </a:lnTo>
                  <a:lnTo>
                    <a:pt x="285" y="961"/>
                  </a:lnTo>
                  <a:lnTo>
                    <a:pt x="279" y="993"/>
                  </a:lnTo>
                  <a:lnTo>
                    <a:pt x="274" y="1026"/>
                  </a:lnTo>
                  <a:lnTo>
                    <a:pt x="271" y="1060"/>
                  </a:lnTo>
                  <a:lnTo>
                    <a:pt x="267" y="1094"/>
                  </a:lnTo>
                  <a:lnTo>
                    <a:pt x="265" y="1128"/>
                  </a:lnTo>
                  <a:lnTo>
                    <a:pt x="264" y="1164"/>
                  </a:lnTo>
                  <a:lnTo>
                    <a:pt x="263" y="1199"/>
                  </a:lnTo>
                  <a:lnTo>
                    <a:pt x="263" y="1199"/>
                  </a:lnTo>
                  <a:lnTo>
                    <a:pt x="264" y="1257"/>
                  </a:lnTo>
                  <a:lnTo>
                    <a:pt x="267" y="1313"/>
                  </a:lnTo>
                  <a:lnTo>
                    <a:pt x="273" y="1367"/>
                  </a:lnTo>
                  <a:lnTo>
                    <a:pt x="281" y="1419"/>
                  </a:lnTo>
                  <a:lnTo>
                    <a:pt x="292" y="1469"/>
                  </a:lnTo>
                  <a:lnTo>
                    <a:pt x="304" y="1517"/>
                  </a:lnTo>
                  <a:lnTo>
                    <a:pt x="319" y="1563"/>
                  </a:lnTo>
                  <a:lnTo>
                    <a:pt x="327" y="1585"/>
                  </a:lnTo>
                  <a:lnTo>
                    <a:pt x="335" y="1608"/>
                  </a:lnTo>
                  <a:lnTo>
                    <a:pt x="335" y="1608"/>
                  </a:lnTo>
                  <a:lnTo>
                    <a:pt x="355" y="1650"/>
                  </a:lnTo>
                  <a:lnTo>
                    <a:pt x="375" y="1692"/>
                  </a:lnTo>
                  <a:lnTo>
                    <a:pt x="398" y="1732"/>
                  </a:lnTo>
                  <a:lnTo>
                    <a:pt x="422" y="1771"/>
                  </a:lnTo>
                  <a:lnTo>
                    <a:pt x="449" y="1809"/>
                  </a:lnTo>
                  <a:lnTo>
                    <a:pt x="477" y="1845"/>
                  </a:lnTo>
                  <a:lnTo>
                    <a:pt x="507" y="1881"/>
                  </a:lnTo>
                  <a:lnTo>
                    <a:pt x="539" y="1914"/>
                  </a:lnTo>
                  <a:lnTo>
                    <a:pt x="539" y="1914"/>
                  </a:lnTo>
                  <a:lnTo>
                    <a:pt x="573" y="1947"/>
                  </a:lnTo>
                  <a:lnTo>
                    <a:pt x="608" y="1978"/>
                  </a:lnTo>
                  <a:lnTo>
                    <a:pt x="646" y="2009"/>
                  </a:lnTo>
                  <a:lnTo>
                    <a:pt x="684" y="2038"/>
                  </a:lnTo>
                  <a:lnTo>
                    <a:pt x="725" y="2067"/>
                  </a:lnTo>
                  <a:lnTo>
                    <a:pt x="766" y="2094"/>
                  </a:lnTo>
                  <a:lnTo>
                    <a:pt x="810" y="2120"/>
                  </a:lnTo>
                  <a:lnTo>
                    <a:pt x="856" y="2145"/>
                  </a:lnTo>
                  <a:lnTo>
                    <a:pt x="856" y="2145"/>
                  </a:lnTo>
                  <a:lnTo>
                    <a:pt x="903" y="2169"/>
                  </a:lnTo>
                  <a:lnTo>
                    <a:pt x="951" y="2192"/>
                  </a:lnTo>
                  <a:lnTo>
                    <a:pt x="1000" y="2215"/>
                  </a:lnTo>
                  <a:lnTo>
                    <a:pt x="1051" y="2236"/>
                  </a:lnTo>
                  <a:lnTo>
                    <a:pt x="1104" y="2257"/>
                  </a:lnTo>
                  <a:lnTo>
                    <a:pt x="1156" y="2276"/>
                  </a:lnTo>
                  <a:lnTo>
                    <a:pt x="1210" y="2295"/>
                  </a:lnTo>
                  <a:lnTo>
                    <a:pt x="1267" y="2313"/>
                  </a:lnTo>
                  <a:lnTo>
                    <a:pt x="1617" y="2428"/>
                  </a:lnTo>
                  <a:lnTo>
                    <a:pt x="1617" y="2428"/>
                  </a:lnTo>
                  <a:lnTo>
                    <a:pt x="1699" y="2455"/>
                  </a:lnTo>
                  <a:lnTo>
                    <a:pt x="1778" y="2484"/>
                  </a:lnTo>
                  <a:lnTo>
                    <a:pt x="1778" y="2484"/>
                  </a:lnTo>
                  <a:lnTo>
                    <a:pt x="1816" y="2500"/>
                  </a:lnTo>
                  <a:lnTo>
                    <a:pt x="1853" y="2517"/>
                  </a:lnTo>
                  <a:lnTo>
                    <a:pt x="1886" y="2537"/>
                  </a:lnTo>
                  <a:lnTo>
                    <a:pt x="1919" y="2558"/>
                  </a:lnTo>
                  <a:lnTo>
                    <a:pt x="1919" y="2558"/>
                  </a:lnTo>
                  <a:lnTo>
                    <a:pt x="1934" y="2569"/>
                  </a:lnTo>
                  <a:lnTo>
                    <a:pt x="1949" y="2580"/>
                  </a:lnTo>
                  <a:lnTo>
                    <a:pt x="1963" y="2593"/>
                  </a:lnTo>
                  <a:lnTo>
                    <a:pt x="1975" y="2606"/>
                  </a:lnTo>
                  <a:lnTo>
                    <a:pt x="1987" y="2619"/>
                  </a:lnTo>
                  <a:lnTo>
                    <a:pt x="1998" y="2633"/>
                  </a:lnTo>
                  <a:lnTo>
                    <a:pt x="2010" y="2648"/>
                  </a:lnTo>
                  <a:lnTo>
                    <a:pt x="2019" y="2664"/>
                  </a:lnTo>
                  <a:lnTo>
                    <a:pt x="2019" y="2664"/>
                  </a:lnTo>
                  <a:lnTo>
                    <a:pt x="2028" y="2680"/>
                  </a:lnTo>
                  <a:lnTo>
                    <a:pt x="2035" y="2696"/>
                  </a:lnTo>
                  <a:lnTo>
                    <a:pt x="2042" y="2715"/>
                  </a:lnTo>
                  <a:lnTo>
                    <a:pt x="2048" y="2732"/>
                  </a:lnTo>
                  <a:lnTo>
                    <a:pt x="2051" y="2751"/>
                  </a:lnTo>
                  <a:lnTo>
                    <a:pt x="2055" y="2771"/>
                  </a:lnTo>
                  <a:lnTo>
                    <a:pt x="2056" y="2791"/>
                  </a:lnTo>
                  <a:lnTo>
                    <a:pt x="2057" y="2813"/>
                  </a:lnTo>
                  <a:lnTo>
                    <a:pt x="2057" y="2813"/>
                  </a:lnTo>
                  <a:lnTo>
                    <a:pt x="2056" y="2839"/>
                  </a:lnTo>
                  <a:lnTo>
                    <a:pt x="2055" y="2863"/>
                  </a:lnTo>
                  <a:lnTo>
                    <a:pt x="2051" y="2887"/>
                  </a:lnTo>
                  <a:lnTo>
                    <a:pt x="2045" y="2908"/>
                  </a:lnTo>
                  <a:lnTo>
                    <a:pt x="2040" y="2930"/>
                  </a:lnTo>
                  <a:lnTo>
                    <a:pt x="2032" y="2951"/>
                  </a:lnTo>
                  <a:lnTo>
                    <a:pt x="2022" y="2970"/>
                  </a:lnTo>
                  <a:lnTo>
                    <a:pt x="2012" y="2989"/>
                  </a:lnTo>
                  <a:lnTo>
                    <a:pt x="2001" y="3007"/>
                  </a:lnTo>
                  <a:lnTo>
                    <a:pt x="1987" y="3023"/>
                  </a:lnTo>
                  <a:lnTo>
                    <a:pt x="1972" y="3039"/>
                  </a:lnTo>
                  <a:lnTo>
                    <a:pt x="1956" y="3054"/>
                  </a:lnTo>
                  <a:lnTo>
                    <a:pt x="1939" y="3068"/>
                  </a:lnTo>
                  <a:lnTo>
                    <a:pt x="1920" y="3081"/>
                  </a:lnTo>
                  <a:lnTo>
                    <a:pt x="1900" y="3092"/>
                  </a:lnTo>
                  <a:lnTo>
                    <a:pt x="1878" y="3103"/>
                  </a:lnTo>
                  <a:lnTo>
                    <a:pt x="1878" y="3103"/>
                  </a:lnTo>
                  <a:lnTo>
                    <a:pt x="1855" y="3114"/>
                  </a:lnTo>
                  <a:lnTo>
                    <a:pt x="1831" y="3123"/>
                  </a:lnTo>
                  <a:lnTo>
                    <a:pt x="1806" y="3132"/>
                  </a:lnTo>
                  <a:lnTo>
                    <a:pt x="1780" y="3140"/>
                  </a:lnTo>
                  <a:lnTo>
                    <a:pt x="1753" y="3148"/>
                  </a:lnTo>
                  <a:lnTo>
                    <a:pt x="1724" y="3155"/>
                  </a:lnTo>
                  <a:lnTo>
                    <a:pt x="1694" y="3161"/>
                  </a:lnTo>
                  <a:lnTo>
                    <a:pt x="1665" y="3167"/>
                  </a:lnTo>
                  <a:lnTo>
                    <a:pt x="1632" y="3172"/>
                  </a:lnTo>
                  <a:lnTo>
                    <a:pt x="1599" y="3176"/>
                  </a:lnTo>
                  <a:lnTo>
                    <a:pt x="1566" y="3179"/>
                  </a:lnTo>
                  <a:lnTo>
                    <a:pt x="1530" y="3183"/>
                  </a:lnTo>
                  <a:lnTo>
                    <a:pt x="1495" y="3185"/>
                  </a:lnTo>
                  <a:lnTo>
                    <a:pt x="1457" y="3186"/>
                  </a:lnTo>
                  <a:lnTo>
                    <a:pt x="1379" y="3188"/>
                  </a:lnTo>
                  <a:lnTo>
                    <a:pt x="1379" y="3188"/>
                  </a:lnTo>
                  <a:lnTo>
                    <a:pt x="1327" y="3187"/>
                  </a:lnTo>
                  <a:lnTo>
                    <a:pt x="1273" y="3185"/>
                  </a:lnTo>
                  <a:lnTo>
                    <a:pt x="1219" y="3180"/>
                  </a:lnTo>
                  <a:lnTo>
                    <a:pt x="1163" y="3175"/>
                  </a:lnTo>
                  <a:lnTo>
                    <a:pt x="1107" y="3168"/>
                  </a:lnTo>
                  <a:lnTo>
                    <a:pt x="1050" y="3160"/>
                  </a:lnTo>
                  <a:lnTo>
                    <a:pt x="990" y="3148"/>
                  </a:lnTo>
                  <a:lnTo>
                    <a:pt x="930" y="3137"/>
                  </a:lnTo>
                  <a:lnTo>
                    <a:pt x="870" y="3123"/>
                  </a:lnTo>
                  <a:lnTo>
                    <a:pt x="807" y="3108"/>
                  </a:lnTo>
                  <a:lnTo>
                    <a:pt x="743" y="3091"/>
                  </a:lnTo>
                  <a:lnTo>
                    <a:pt x="679" y="3073"/>
                  </a:lnTo>
                  <a:lnTo>
                    <a:pt x="614" y="3053"/>
                  </a:lnTo>
                  <a:lnTo>
                    <a:pt x="547" y="3031"/>
                  </a:lnTo>
                  <a:lnTo>
                    <a:pt x="480" y="3008"/>
                  </a:lnTo>
                  <a:lnTo>
                    <a:pt x="410" y="2983"/>
                  </a:lnTo>
                  <a:lnTo>
                    <a:pt x="410" y="2983"/>
                  </a:lnTo>
                  <a:lnTo>
                    <a:pt x="394" y="3036"/>
                  </a:lnTo>
                  <a:lnTo>
                    <a:pt x="376" y="3087"/>
                  </a:lnTo>
                  <a:lnTo>
                    <a:pt x="357" y="3139"/>
                  </a:lnTo>
                  <a:lnTo>
                    <a:pt x="337" y="3190"/>
                  </a:lnTo>
                  <a:lnTo>
                    <a:pt x="317" y="3239"/>
                  </a:lnTo>
                  <a:lnTo>
                    <a:pt x="295" y="3288"/>
                  </a:lnTo>
                  <a:lnTo>
                    <a:pt x="272" y="3336"/>
                  </a:lnTo>
                  <a:lnTo>
                    <a:pt x="248" y="3383"/>
                  </a:lnTo>
                  <a:lnTo>
                    <a:pt x="223" y="3429"/>
                  </a:lnTo>
                  <a:lnTo>
                    <a:pt x="196" y="3475"/>
                  </a:lnTo>
                  <a:lnTo>
                    <a:pt x="169" y="3520"/>
                  </a:lnTo>
                  <a:lnTo>
                    <a:pt x="141" y="3565"/>
                  </a:lnTo>
                  <a:lnTo>
                    <a:pt x="111" y="3608"/>
                  </a:lnTo>
                  <a:lnTo>
                    <a:pt x="82" y="3651"/>
                  </a:lnTo>
                  <a:lnTo>
                    <a:pt x="50" y="3692"/>
                  </a:lnTo>
                  <a:lnTo>
                    <a:pt x="17" y="3733"/>
                  </a:lnTo>
                  <a:lnTo>
                    <a:pt x="0" y="3754"/>
                  </a:lnTo>
                  <a:lnTo>
                    <a:pt x="138" y="3812"/>
                  </a:lnTo>
                  <a:lnTo>
                    <a:pt x="138" y="3812"/>
                  </a:lnTo>
                  <a:lnTo>
                    <a:pt x="224" y="3840"/>
                  </a:lnTo>
                  <a:lnTo>
                    <a:pt x="308" y="3866"/>
                  </a:lnTo>
                  <a:lnTo>
                    <a:pt x="390" y="3889"/>
                  </a:lnTo>
                  <a:lnTo>
                    <a:pt x="472" y="3912"/>
                  </a:lnTo>
                  <a:lnTo>
                    <a:pt x="551" y="3932"/>
                  </a:lnTo>
                  <a:lnTo>
                    <a:pt x="629" y="3950"/>
                  </a:lnTo>
                  <a:lnTo>
                    <a:pt x="706" y="3966"/>
                  </a:lnTo>
                  <a:lnTo>
                    <a:pt x="781" y="3981"/>
                  </a:lnTo>
                  <a:lnTo>
                    <a:pt x="781" y="3981"/>
                  </a:lnTo>
                  <a:lnTo>
                    <a:pt x="857" y="3994"/>
                  </a:lnTo>
                  <a:lnTo>
                    <a:pt x="935" y="4005"/>
                  </a:lnTo>
                  <a:lnTo>
                    <a:pt x="1016" y="4014"/>
                  </a:lnTo>
                  <a:lnTo>
                    <a:pt x="1101" y="4022"/>
                  </a:lnTo>
                  <a:lnTo>
                    <a:pt x="1189" y="4028"/>
                  </a:lnTo>
                  <a:lnTo>
                    <a:pt x="1279" y="4031"/>
                  </a:lnTo>
                  <a:lnTo>
                    <a:pt x="1372" y="4035"/>
                  </a:lnTo>
                  <a:lnTo>
                    <a:pt x="1467" y="4035"/>
                  </a:lnTo>
                  <a:lnTo>
                    <a:pt x="1467" y="4035"/>
                  </a:lnTo>
                  <a:lnTo>
                    <a:pt x="1520" y="4035"/>
                  </a:lnTo>
                  <a:lnTo>
                    <a:pt x="1573" y="4034"/>
                  </a:lnTo>
                  <a:lnTo>
                    <a:pt x="1623" y="4033"/>
                  </a:lnTo>
                  <a:lnTo>
                    <a:pt x="1675" y="4029"/>
                  </a:lnTo>
                  <a:lnTo>
                    <a:pt x="1724" y="4027"/>
                  </a:lnTo>
                  <a:lnTo>
                    <a:pt x="1773" y="4022"/>
                  </a:lnTo>
                  <a:lnTo>
                    <a:pt x="1822" y="4018"/>
                  </a:lnTo>
                  <a:lnTo>
                    <a:pt x="1870" y="4013"/>
                  </a:lnTo>
                  <a:lnTo>
                    <a:pt x="1916" y="4007"/>
                  </a:lnTo>
                  <a:lnTo>
                    <a:pt x="1963" y="4000"/>
                  </a:lnTo>
                  <a:lnTo>
                    <a:pt x="2007" y="3992"/>
                  </a:lnTo>
                  <a:lnTo>
                    <a:pt x="2052" y="3984"/>
                  </a:lnTo>
                  <a:lnTo>
                    <a:pt x="2096" y="3976"/>
                  </a:lnTo>
                  <a:lnTo>
                    <a:pt x="2139" y="3967"/>
                  </a:lnTo>
                  <a:lnTo>
                    <a:pt x="2182" y="3957"/>
                  </a:lnTo>
                  <a:lnTo>
                    <a:pt x="2223" y="3945"/>
                  </a:lnTo>
                  <a:lnTo>
                    <a:pt x="2223" y="3945"/>
                  </a:lnTo>
                  <a:lnTo>
                    <a:pt x="2263" y="3934"/>
                  </a:lnTo>
                  <a:lnTo>
                    <a:pt x="2303" y="3922"/>
                  </a:lnTo>
                  <a:lnTo>
                    <a:pt x="2342" y="3910"/>
                  </a:lnTo>
                  <a:lnTo>
                    <a:pt x="2381" y="3896"/>
                  </a:lnTo>
                  <a:lnTo>
                    <a:pt x="2418" y="3882"/>
                  </a:lnTo>
                  <a:lnTo>
                    <a:pt x="2455" y="3867"/>
                  </a:lnTo>
                  <a:lnTo>
                    <a:pt x="2492" y="3852"/>
                  </a:lnTo>
                  <a:lnTo>
                    <a:pt x="2526" y="3838"/>
                  </a:lnTo>
                  <a:lnTo>
                    <a:pt x="2560" y="3820"/>
                  </a:lnTo>
                  <a:lnTo>
                    <a:pt x="2594" y="3804"/>
                  </a:lnTo>
                  <a:lnTo>
                    <a:pt x="2627" y="3786"/>
                  </a:lnTo>
                  <a:lnTo>
                    <a:pt x="2658" y="3769"/>
                  </a:lnTo>
                  <a:lnTo>
                    <a:pt x="2690" y="3750"/>
                  </a:lnTo>
                  <a:lnTo>
                    <a:pt x="2720" y="3731"/>
                  </a:lnTo>
                  <a:lnTo>
                    <a:pt x="2750" y="3710"/>
                  </a:lnTo>
                  <a:lnTo>
                    <a:pt x="2777" y="3691"/>
                  </a:lnTo>
                  <a:lnTo>
                    <a:pt x="2777" y="3691"/>
                  </a:lnTo>
                  <a:lnTo>
                    <a:pt x="2806" y="3669"/>
                  </a:lnTo>
                  <a:lnTo>
                    <a:pt x="2832" y="3648"/>
                  </a:lnTo>
                  <a:lnTo>
                    <a:pt x="2859" y="3627"/>
                  </a:lnTo>
                  <a:lnTo>
                    <a:pt x="2884" y="3604"/>
                  </a:lnTo>
                  <a:lnTo>
                    <a:pt x="2908" y="3581"/>
                  </a:lnTo>
                  <a:lnTo>
                    <a:pt x="2932" y="3557"/>
                  </a:lnTo>
                  <a:lnTo>
                    <a:pt x="2954" y="3532"/>
                  </a:lnTo>
                  <a:lnTo>
                    <a:pt x="2976" y="3508"/>
                  </a:lnTo>
                  <a:lnTo>
                    <a:pt x="2997" y="3483"/>
                  </a:lnTo>
                  <a:lnTo>
                    <a:pt x="3017" y="3458"/>
                  </a:lnTo>
                  <a:lnTo>
                    <a:pt x="3036" y="3432"/>
                  </a:lnTo>
                  <a:lnTo>
                    <a:pt x="3055" y="3405"/>
                  </a:lnTo>
                  <a:lnTo>
                    <a:pt x="3072" y="3378"/>
                  </a:lnTo>
                  <a:lnTo>
                    <a:pt x="3089" y="3350"/>
                  </a:lnTo>
                  <a:lnTo>
                    <a:pt x="3104" y="3323"/>
                  </a:lnTo>
                  <a:lnTo>
                    <a:pt x="3119" y="3294"/>
                  </a:lnTo>
                  <a:lnTo>
                    <a:pt x="3119" y="3294"/>
                  </a:lnTo>
                  <a:lnTo>
                    <a:pt x="3134" y="3265"/>
                  </a:lnTo>
                  <a:lnTo>
                    <a:pt x="3146" y="3235"/>
                  </a:lnTo>
                  <a:lnTo>
                    <a:pt x="3159" y="3206"/>
                  </a:lnTo>
                  <a:lnTo>
                    <a:pt x="3171" y="3175"/>
                  </a:lnTo>
                  <a:lnTo>
                    <a:pt x="3181" y="3144"/>
                  </a:lnTo>
                  <a:lnTo>
                    <a:pt x="3190" y="3113"/>
                  </a:lnTo>
                  <a:lnTo>
                    <a:pt x="3199" y="3081"/>
                  </a:lnTo>
                  <a:lnTo>
                    <a:pt x="3206" y="3048"/>
                  </a:lnTo>
                  <a:lnTo>
                    <a:pt x="3213" y="3016"/>
                  </a:lnTo>
                  <a:lnTo>
                    <a:pt x="3219" y="2983"/>
                  </a:lnTo>
                  <a:lnTo>
                    <a:pt x="3224" y="2950"/>
                  </a:lnTo>
                  <a:lnTo>
                    <a:pt x="3228" y="2915"/>
                  </a:lnTo>
                  <a:lnTo>
                    <a:pt x="3231" y="2881"/>
                  </a:lnTo>
                  <a:lnTo>
                    <a:pt x="3234" y="2847"/>
                  </a:lnTo>
                  <a:lnTo>
                    <a:pt x="3235" y="2811"/>
                  </a:lnTo>
                  <a:lnTo>
                    <a:pt x="3235" y="2775"/>
                  </a:lnTo>
                  <a:lnTo>
                    <a:pt x="3235" y="2775"/>
                  </a:lnTo>
                  <a:lnTo>
                    <a:pt x="3234" y="2710"/>
                  </a:lnTo>
                  <a:lnTo>
                    <a:pt x="3230" y="2647"/>
                  </a:lnTo>
                  <a:lnTo>
                    <a:pt x="3228" y="2616"/>
                  </a:lnTo>
                  <a:lnTo>
                    <a:pt x="3224" y="2586"/>
                  </a:lnTo>
                  <a:lnTo>
                    <a:pt x="3220" y="2558"/>
                  </a:lnTo>
                  <a:lnTo>
                    <a:pt x="3215" y="2529"/>
                  </a:lnTo>
                  <a:lnTo>
                    <a:pt x="3210" y="2500"/>
                  </a:lnTo>
                  <a:lnTo>
                    <a:pt x="3204" y="2473"/>
                  </a:lnTo>
                  <a:lnTo>
                    <a:pt x="3197" y="2446"/>
                  </a:lnTo>
                  <a:lnTo>
                    <a:pt x="3190" y="2420"/>
                  </a:lnTo>
                  <a:lnTo>
                    <a:pt x="3182" y="2395"/>
                  </a:lnTo>
                  <a:lnTo>
                    <a:pt x="3173" y="2369"/>
                  </a:lnTo>
                  <a:lnTo>
                    <a:pt x="3164" y="2345"/>
                  </a:lnTo>
                  <a:lnTo>
                    <a:pt x="3153" y="2321"/>
                  </a:lnTo>
                  <a:lnTo>
                    <a:pt x="3153" y="2321"/>
                  </a:lnTo>
                  <a:lnTo>
                    <a:pt x="3133" y="2275"/>
                  </a:lnTo>
                  <a:lnTo>
                    <a:pt x="3109" y="2232"/>
                  </a:lnTo>
                  <a:lnTo>
                    <a:pt x="3083" y="2188"/>
                  </a:lnTo>
                  <a:lnTo>
                    <a:pt x="3055" y="2148"/>
                  </a:lnTo>
                  <a:lnTo>
                    <a:pt x="3025" y="2109"/>
                  </a:lnTo>
                  <a:lnTo>
                    <a:pt x="2993" y="2071"/>
                  </a:lnTo>
                  <a:lnTo>
                    <a:pt x="2958" y="2036"/>
                  </a:lnTo>
                  <a:lnTo>
                    <a:pt x="2922" y="2001"/>
                  </a:lnTo>
                  <a:lnTo>
                    <a:pt x="2922" y="200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cxnSp>
        <p:nvCxnSpPr>
          <p:cNvPr id="80" name="Łącznik prosty 79"/>
          <p:cNvCxnSpPr/>
          <p:nvPr userDrawn="1"/>
        </p:nvCxnSpPr>
        <p:spPr>
          <a:xfrm>
            <a:off x="7020179" y="5000072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2" name="Prostokąt 901"/>
          <p:cNvSpPr/>
          <p:nvPr userDrawn="1"/>
        </p:nvSpPr>
        <p:spPr>
          <a:xfrm>
            <a:off x="5580112" y="692696"/>
            <a:ext cx="2952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2400">
                <a:solidFill>
                  <a:schemeClr val="tx2">
                    <a:alpha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Dziękujemy za uwagę</a:t>
            </a:r>
          </a:p>
        </p:txBody>
      </p:sp>
      <p:sp>
        <p:nvSpPr>
          <p:cNvPr id="652" name="Prostokąt 651"/>
          <p:cNvSpPr/>
          <p:nvPr userDrawn="1"/>
        </p:nvSpPr>
        <p:spPr>
          <a:xfrm>
            <a:off x="7308211" y="4966775"/>
            <a:ext cx="1512168" cy="972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800" b="1">
                <a:solidFill>
                  <a:srgbClr val="004B88"/>
                </a:solidFill>
              </a:rPr>
              <a:t>81-812 Sopot</a:t>
            </a:r>
            <a:endParaRPr lang="pl-PL" sz="800">
              <a:solidFill>
                <a:srgbClr val="004B88"/>
              </a:solidFill>
            </a:endParaRPr>
          </a:p>
          <a:p>
            <a:r>
              <a:rPr lang="pl-PL" sz="800" b="1">
                <a:solidFill>
                  <a:srgbClr val="004B88"/>
                </a:solidFill>
              </a:rPr>
              <a:t>ul. Junaków 2</a:t>
            </a:r>
            <a:endParaRPr lang="pl-PL" sz="800">
              <a:solidFill>
                <a:srgbClr val="004B88"/>
              </a:solidFill>
            </a:endParaRPr>
          </a:p>
          <a:p>
            <a:pPr>
              <a:lnSpc>
                <a:spcPts val="1100"/>
              </a:lnSpc>
            </a:pPr>
            <a:r>
              <a:rPr lang="pl-PL" sz="800">
                <a:solidFill>
                  <a:srgbClr val="004B88"/>
                </a:solidFill>
              </a:rPr>
              <a:t>Tel.: (48-58) 550 60 70</a:t>
            </a:r>
          </a:p>
          <a:p>
            <a:r>
              <a:rPr lang="pl-PL" sz="800">
                <a:solidFill>
                  <a:srgbClr val="004B88"/>
                </a:solidFill>
              </a:rPr>
              <a:t>Fax: (48-58) 550 66 70</a:t>
            </a:r>
          </a:p>
          <a:p>
            <a: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pl-PL" sz="800" u="none" kern="1200">
                <a:solidFill>
                  <a:srgbClr val="004B88"/>
                </a:solidFill>
                <a:latin typeface="+mn-lt"/>
                <a:ea typeface="+mn-ea"/>
                <a:cs typeface="+mn-cs"/>
              </a:rPr>
              <a:t>kontakt@pbs.pl</a:t>
            </a:r>
          </a:p>
          <a:p>
            <a: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pl-PL" sz="800" kern="1200">
                <a:solidFill>
                  <a:srgbClr val="004B88"/>
                </a:solidFill>
                <a:latin typeface="+mn-lt"/>
                <a:ea typeface="+mn-ea"/>
                <a:cs typeface="+mn-cs"/>
              </a:rPr>
              <a:t>kontakt@bestresponse.pl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800" kern="1200">
                <a:solidFill>
                  <a:srgbClr val="004B88"/>
                </a:solidFill>
                <a:latin typeface="+mn-lt"/>
                <a:ea typeface="+mn-ea"/>
                <a:cs typeface="+mn-cs"/>
              </a:rPr>
              <a:t>www.pbs.pl</a:t>
            </a:r>
          </a:p>
        </p:txBody>
      </p:sp>
      <p:pic>
        <p:nvPicPr>
          <p:cNvPr id="2050" name="Picture 2" descr="Best Response">
            <a:extLst>
              <a:ext uri="{FF2B5EF4-FFF2-40B4-BE49-F238E27FC236}">
                <a16:creationId xmlns:a16="http://schemas.microsoft.com/office/drawing/2014/main" id="{9DFFBA09-D87C-4B3F-9CB7-55116331E0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276" y="5169187"/>
            <a:ext cx="211455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9297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79352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zekladka_p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Łącznik prosty 25"/>
          <p:cNvCxnSpPr/>
          <p:nvPr userDrawn="1"/>
        </p:nvCxnSpPr>
        <p:spPr>
          <a:xfrm>
            <a:off x="323528" y="289011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26"/>
          <p:cNvCxnSpPr/>
          <p:nvPr userDrawn="1"/>
        </p:nvCxnSpPr>
        <p:spPr>
          <a:xfrm>
            <a:off x="323528" y="393305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 20"/>
          <p:cNvSpPr>
            <a:spLocks/>
          </p:cNvSpPr>
          <p:nvPr/>
        </p:nvSpPr>
        <p:spPr bwMode="auto">
          <a:xfrm>
            <a:off x="421193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tx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6" name="Freeform 20"/>
          <p:cNvSpPr>
            <a:spLocks/>
          </p:cNvSpPr>
          <p:nvPr/>
        </p:nvSpPr>
        <p:spPr bwMode="auto">
          <a:xfrm>
            <a:off x="5012585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2" name="Freeform 20"/>
          <p:cNvSpPr>
            <a:spLocks/>
          </p:cNvSpPr>
          <p:nvPr/>
        </p:nvSpPr>
        <p:spPr bwMode="auto">
          <a:xfrm>
            <a:off x="581324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8" name="Freeform 20"/>
          <p:cNvSpPr>
            <a:spLocks/>
          </p:cNvSpPr>
          <p:nvPr/>
        </p:nvSpPr>
        <p:spPr bwMode="auto">
          <a:xfrm>
            <a:off x="2615668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54" name="Freeform 20"/>
          <p:cNvSpPr>
            <a:spLocks/>
          </p:cNvSpPr>
          <p:nvPr/>
        </p:nvSpPr>
        <p:spPr bwMode="auto">
          <a:xfrm>
            <a:off x="3416323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" name="Symbol zastępczy tekstu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199891" y="3967653"/>
            <a:ext cx="2816225" cy="3683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pPr algn="ctr"/>
            <a:r>
              <a:rPr lang="pl-PL"/>
              <a:t>tytuł slajdu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6087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24">
          <p15:clr>
            <a:srgbClr val="FBAE40"/>
          </p15:clr>
        </p15:guide>
        <p15:guide id="2" pos="2540">
          <p15:clr>
            <a:srgbClr val="FBAE40"/>
          </p15:clr>
        </p15:guide>
        <p15:guide id="3" pos="3039">
          <p15:clr>
            <a:srgbClr val="FBAE40"/>
          </p15:clr>
        </p15:guide>
        <p15:guide id="4" orient="horz" pos="2296">
          <p15:clr>
            <a:srgbClr val="FBAE40"/>
          </p15:clr>
        </p15:guide>
        <p15:guide id="5" pos="2222">
          <p15:clr>
            <a:srgbClr val="FBAE40"/>
          </p15:clr>
        </p15:guide>
        <p15:guide id="6" pos="2018">
          <p15:clr>
            <a:srgbClr val="FBAE40"/>
          </p15:clr>
        </p15:guide>
        <p15:guide id="7" pos="1701">
          <p15:clr>
            <a:srgbClr val="FBAE40"/>
          </p15:clr>
        </p15:guide>
        <p15:guide id="8" pos="3220">
          <p15:clr>
            <a:srgbClr val="FBAE40"/>
          </p15:clr>
        </p15:guide>
        <p15:guide id="9" pos="3538">
          <p15:clr>
            <a:srgbClr val="FBAE40"/>
          </p15:clr>
        </p15:guide>
        <p15:guide id="10" pos="3719">
          <p15:clr>
            <a:srgbClr val="FBAE40"/>
          </p15:clr>
        </p15:guide>
        <p15:guide id="11" pos="405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zekladka_p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Łącznik prosty 25"/>
          <p:cNvCxnSpPr/>
          <p:nvPr userDrawn="1"/>
        </p:nvCxnSpPr>
        <p:spPr>
          <a:xfrm>
            <a:off x="323528" y="289011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26"/>
          <p:cNvCxnSpPr/>
          <p:nvPr userDrawn="1"/>
        </p:nvCxnSpPr>
        <p:spPr>
          <a:xfrm>
            <a:off x="323528" y="393305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 20"/>
          <p:cNvSpPr>
            <a:spLocks/>
          </p:cNvSpPr>
          <p:nvPr/>
        </p:nvSpPr>
        <p:spPr bwMode="auto">
          <a:xfrm>
            <a:off x="421193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tx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6" name="Freeform 20"/>
          <p:cNvSpPr>
            <a:spLocks/>
          </p:cNvSpPr>
          <p:nvPr/>
        </p:nvSpPr>
        <p:spPr bwMode="auto">
          <a:xfrm>
            <a:off x="5012585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2" name="Freeform 20"/>
          <p:cNvSpPr>
            <a:spLocks/>
          </p:cNvSpPr>
          <p:nvPr/>
        </p:nvSpPr>
        <p:spPr bwMode="auto">
          <a:xfrm>
            <a:off x="581324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8" name="Freeform 20"/>
          <p:cNvSpPr>
            <a:spLocks/>
          </p:cNvSpPr>
          <p:nvPr/>
        </p:nvSpPr>
        <p:spPr bwMode="auto">
          <a:xfrm>
            <a:off x="2615668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54" name="Freeform 20"/>
          <p:cNvSpPr>
            <a:spLocks/>
          </p:cNvSpPr>
          <p:nvPr/>
        </p:nvSpPr>
        <p:spPr bwMode="auto">
          <a:xfrm>
            <a:off x="3416323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" name="Symbol zastępczy tekstu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199891" y="3967653"/>
            <a:ext cx="2816225" cy="3683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pPr algn="ctr"/>
            <a:r>
              <a:rPr lang="pl-PL"/>
              <a:t>tytuł slajdu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86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24">
          <p15:clr>
            <a:srgbClr val="FBAE40"/>
          </p15:clr>
        </p15:guide>
        <p15:guide id="2" pos="2540">
          <p15:clr>
            <a:srgbClr val="FBAE40"/>
          </p15:clr>
        </p15:guide>
        <p15:guide id="3" pos="3039">
          <p15:clr>
            <a:srgbClr val="FBAE40"/>
          </p15:clr>
        </p15:guide>
        <p15:guide id="4" orient="horz" pos="2296">
          <p15:clr>
            <a:srgbClr val="FBAE40"/>
          </p15:clr>
        </p15:guide>
        <p15:guide id="5" pos="2222">
          <p15:clr>
            <a:srgbClr val="FBAE40"/>
          </p15:clr>
        </p15:guide>
        <p15:guide id="6" pos="2018">
          <p15:clr>
            <a:srgbClr val="FBAE40"/>
          </p15:clr>
        </p15:guide>
        <p15:guide id="7" pos="1701">
          <p15:clr>
            <a:srgbClr val="FBAE40"/>
          </p15:clr>
        </p15:guide>
        <p15:guide id="8" pos="3220">
          <p15:clr>
            <a:srgbClr val="FBAE40"/>
          </p15:clr>
        </p15:guide>
        <p15:guide id="9" pos="3538">
          <p15:clr>
            <a:srgbClr val="FBAE40"/>
          </p15:clr>
        </p15:guide>
        <p15:guide id="10" pos="3719">
          <p15:clr>
            <a:srgbClr val="FBAE40"/>
          </p15:clr>
        </p15:guide>
        <p15:guide id="11" pos="405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kolumna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6"/>
          </a:xfrm>
          <a:prstGeom prst="rect">
            <a:avLst/>
          </a:prstGeom>
        </p:spPr>
        <p:txBody>
          <a:bodyPr/>
          <a:lstStyle>
            <a:lvl1pPr marL="171450" marR="0" indent="-17145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571500" marR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tekst jest najważniejszy, a obrazek pełni rolę ozdobnika/ilustracji.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2"/>
            <a:endParaRPr lang="pl-PL"/>
          </a:p>
          <a:p>
            <a:pPr lvl="0"/>
            <a:endParaRPr lang="pl-PL"/>
          </a:p>
          <a:p>
            <a:pPr marL="742950" marR="0" lvl="1" indent="-17145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cxnSp>
        <p:nvCxnSpPr>
          <p:cNvPr id="64" name="Łącznik prosty 86"/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9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6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429200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kolumna tekstu i 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6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tekst jest najważniejszy, a obrazek pełni rolę ozdobnika/ilustracji.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cxnSp>
        <p:nvCxnSpPr>
          <p:cNvPr id="64" name="Łącznik prosty 86"/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Symbol zastępczy obrazu 65"/>
          <p:cNvSpPr>
            <a:spLocks noGrp="1"/>
          </p:cNvSpPr>
          <p:nvPr>
            <p:ph type="pic" sz="quarter" idx="13"/>
          </p:nvPr>
        </p:nvSpPr>
        <p:spPr>
          <a:xfrm>
            <a:off x="4716463" y="908049"/>
            <a:ext cx="4103687" cy="4752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pl-PL"/>
          </a:p>
        </p:txBody>
      </p:sp>
      <p:sp>
        <p:nvSpPr>
          <p:cNvPr id="52" name="Symbol zastępczy tekstu 49"/>
          <p:cNvSpPr>
            <a:spLocks noGrp="1"/>
          </p:cNvSpPr>
          <p:nvPr>
            <p:ph type="body" sz="quarter" idx="14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8" name="Symbol zastępczy tekstu 48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7" name="Symbol zastępczy tekstu 57"/>
          <p:cNvSpPr>
            <a:spLocks noGrp="1"/>
          </p:cNvSpPr>
          <p:nvPr>
            <p:ph type="body" sz="quarter" idx="17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4114890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olumny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jest dużo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908049"/>
            <a:ext cx="4103687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Miejsce na drugą kolumnę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7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6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341288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punktowan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2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6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42707528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+ 1 kolumna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ymbol zastępczy obrazu 49"/>
          <p:cNvSpPr>
            <a:spLocks noGrp="1"/>
          </p:cNvSpPr>
          <p:nvPr>
            <p:ph type="pic" sz="quarter" idx="13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pl-PL"/>
              <a:t>Obraz</a:t>
            </a:r>
          </a:p>
        </p:txBody>
      </p:sp>
      <p:sp>
        <p:nvSpPr>
          <p:cNvPr id="52" name="Symbol zastępczy tekstu 51"/>
          <p:cNvSpPr>
            <a:spLocks noGrp="1"/>
          </p:cNvSpPr>
          <p:nvPr>
            <p:ph type="body" sz="quarter" idx="14" hasCustomPrompt="1"/>
          </p:nvPr>
        </p:nvSpPr>
        <p:spPr>
          <a:xfrm>
            <a:off x="4716463" y="908050"/>
            <a:ext cx="4103687" cy="4752975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lang="pl-PL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Stosuj, gdy tekst ma zilustrować obraz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7" name="Symbol zastępczy tekstu 48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6" name="Symbol zastępczy tekstu 57"/>
          <p:cNvSpPr>
            <a:spLocks noGrp="1"/>
          </p:cNvSpPr>
          <p:nvPr>
            <p:ph type="body" sz="quarter" idx="17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07523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2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4362" y="1135690"/>
            <a:ext cx="7275788" cy="2193812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335866" y="1674724"/>
            <a:ext cx="1115744" cy="11157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4362" y="3566704"/>
            <a:ext cx="7275788" cy="2022566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2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335866" y="4020115"/>
            <a:ext cx="1115744" cy="11157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57" name="Łącznik prostoliniowy 47"/>
          <p:cNvCxnSpPr/>
          <p:nvPr userDrawn="1"/>
        </p:nvCxnSpPr>
        <p:spPr>
          <a:xfrm>
            <a:off x="335866" y="3426728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Symbol zastępczy tekstu 49"/>
          <p:cNvSpPr>
            <a:spLocks noGrp="1"/>
          </p:cNvSpPr>
          <p:nvPr>
            <p:ph type="body" sz="quarter" idx="23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0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9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884639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21" Type="http://schemas.openxmlformats.org/officeDocument/2006/relationships/slideLayout" Target="../slideLayouts/slideLayout24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24" Type="http://schemas.openxmlformats.org/officeDocument/2006/relationships/image" Target="../media/image1.jpeg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171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811" r:id="rId2"/>
    <p:sldLayoutId id="214748381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8459788" y="188640"/>
            <a:ext cx="6122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E87C7243-E035-4DE3-855E-DA05E824EDC5}" type="slidenum">
              <a:rPr lang="pl-PL">
                <a:solidFill>
                  <a:srgbClr val="004B88"/>
                </a:solidFill>
              </a:rPr>
              <a:pPr algn="ctr"/>
              <a:t>‹#›</a:t>
            </a:fld>
            <a:endParaRPr lang="pl-PL">
              <a:solidFill>
                <a:srgbClr val="004B88"/>
              </a:solidFill>
            </a:endParaRPr>
          </a:p>
        </p:txBody>
      </p:sp>
      <p:cxnSp>
        <p:nvCxnSpPr>
          <p:cNvPr id="16" name="Łącznik prosty 86"/>
          <p:cNvCxnSpPr/>
          <p:nvPr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87"/>
          <p:cNvCxnSpPr/>
          <p:nvPr/>
        </p:nvCxnSpPr>
        <p:spPr>
          <a:xfrm>
            <a:off x="7308304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88"/>
          <p:cNvCxnSpPr/>
          <p:nvPr/>
        </p:nvCxnSpPr>
        <p:spPr>
          <a:xfrm>
            <a:off x="8532440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Łącznik prosty 278"/>
          <p:cNvCxnSpPr/>
          <p:nvPr userDrawn="1"/>
        </p:nvCxnSpPr>
        <p:spPr>
          <a:xfrm>
            <a:off x="233264" y="5866881"/>
            <a:ext cx="8712968" cy="0"/>
          </a:xfrm>
          <a:prstGeom prst="line">
            <a:avLst/>
          </a:prstGeom>
          <a:ln w="3175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82">
            <a:extLst>
              <a:ext uri="{FF2B5EF4-FFF2-40B4-BE49-F238E27FC236}">
                <a16:creationId xmlns:a16="http://schemas.microsoft.com/office/drawing/2014/main" id="{8D4E8E81-AF01-45D8-9B7B-9F7749585D38}"/>
              </a:ext>
            </a:extLst>
          </p:cNvPr>
          <p:cNvCxnSpPr/>
          <p:nvPr userDrawn="1"/>
        </p:nvCxnSpPr>
        <p:spPr>
          <a:xfrm>
            <a:off x="251520" y="787946"/>
            <a:ext cx="8712968" cy="0"/>
          </a:xfrm>
          <a:prstGeom prst="line">
            <a:avLst/>
          </a:prstGeom>
          <a:ln w="3175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>
            <a:extLst>
              <a:ext uri="{FF2B5EF4-FFF2-40B4-BE49-F238E27FC236}">
                <a16:creationId xmlns:a16="http://schemas.microsoft.com/office/drawing/2014/main" id="{D9DA8E58-2B5D-46F8-BE03-1B999EC59238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77" y="6045590"/>
            <a:ext cx="6849846" cy="702298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DC69DE62-BF38-4181-BCD7-BDD9FECA9E0C}"/>
              </a:ext>
            </a:extLst>
          </p:cNvPr>
          <p:cNvSpPr/>
          <p:nvPr userDrawn="1"/>
        </p:nvSpPr>
        <p:spPr>
          <a:xfrm>
            <a:off x="7257271" y="117446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Parki narodowe</a:t>
            </a:r>
            <a:endParaRPr lang="pl-PL" sz="80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27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801" r:id="rId21"/>
    <p:sldLayoutId id="2147483808" r:id="rId2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8">
          <p15:clr>
            <a:srgbClr val="F26B43"/>
          </p15:clr>
        </p15:guide>
        <p15:guide id="2" orient="horz" pos="3793" userDrawn="1">
          <p15:clr>
            <a:srgbClr val="F26B43"/>
          </p15:clr>
        </p15:guide>
        <p15:guide id="3" orient="horz" pos="415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3029F15C-A174-4DC0-A8F4-A2AF093E3F7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77" y="6045590"/>
            <a:ext cx="6849846" cy="70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49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5" r:id="rId2"/>
    <p:sldLayoutId id="2147483716" r:id="rId3"/>
    <p:sldLayoutId id="2147483809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chart" Target="../charts/chart1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2.xml"/><Relationship Id="rId3" Type="http://schemas.openxmlformats.org/officeDocument/2006/relationships/chart" Target="../charts/chart19.xml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4.png"/><Relationship Id="rId5" Type="http://schemas.openxmlformats.org/officeDocument/2006/relationships/chart" Target="../charts/chart21.xml"/><Relationship Id="rId10" Type="http://schemas.openxmlformats.org/officeDocument/2006/relationships/image" Target="../media/image17.svg"/><Relationship Id="rId4" Type="http://schemas.openxmlformats.org/officeDocument/2006/relationships/chart" Target="../charts/chart20.xml"/><Relationship Id="rId9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chart" Target="../charts/chart29.xml"/><Relationship Id="rId18" Type="http://schemas.openxmlformats.org/officeDocument/2006/relationships/image" Target="../media/image21.svg"/><Relationship Id="rId3" Type="http://schemas.openxmlformats.org/officeDocument/2006/relationships/chart" Target="../charts/chart23.xml"/><Relationship Id="rId7" Type="http://schemas.openxmlformats.org/officeDocument/2006/relationships/image" Target="../media/image14.png"/><Relationship Id="rId12" Type="http://schemas.openxmlformats.org/officeDocument/2006/relationships/chart" Target="../charts/chart28.xml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9.sv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7.svg"/><Relationship Id="rId11" Type="http://schemas.openxmlformats.org/officeDocument/2006/relationships/chart" Target="../charts/chart27.xml"/><Relationship Id="rId5" Type="http://schemas.openxmlformats.org/officeDocument/2006/relationships/image" Target="../media/image16.png"/><Relationship Id="rId15" Type="http://schemas.openxmlformats.org/officeDocument/2006/relationships/image" Target="../media/image18.png"/><Relationship Id="rId10" Type="http://schemas.openxmlformats.org/officeDocument/2006/relationships/chart" Target="../charts/chart26.xml"/><Relationship Id="rId4" Type="http://schemas.openxmlformats.org/officeDocument/2006/relationships/chart" Target="../charts/chart24.xml"/><Relationship Id="rId9" Type="http://schemas.openxmlformats.org/officeDocument/2006/relationships/chart" Target="../charts/chart25.xml"/><Relationship Id="rId14" Type="http://schemas.openxmlformats.org/officeDocument/2006/relationships/chart" Target="../charts/chart3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5" Type="http://schemas.openxmlformats.org/officeDocument/2006/relationships/chart" Target="../charts/chart33.xml"/><Relationship Id="rId4" Type="http://schemas.openxmlformats.org/officeDocument/2006/relationships/chart" Target="../charts/chart3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32.svg"/><Relationship Id="rId18" Type="http://schemas.openxmlformats.org/officeDocument/2006/relationships/image" Target="../media/image37.png"/><Relationship Id="rId26" Type="http://schemas.openxmlformats.org/officeDocument/2006/relationships/image" Target="../media/image45.png"/><Relationship Id="rId3" Type="http://schemas.openxmlformats.org/officeDocument/2006/relationships/image" Target="../media/image22.png"/><Relationship Id="rId21" Type="http://schemas.openxmlformats.org/officeDocument/2006/relationships/image" Target="../media/image40.sv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svg"/><Relationship Id="rId25" Type="http://schemas.openxmlformats.org/officeDocument/2006/relationships/image" Target="../media/image44.sv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29" Type="http://schemas.openxmlformats.org/officeDocument/2006/relationships/image" Target="../media/image48.sv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24" Type="http://schemas.openxmlformats.org/officeDocument/2006/relationships/image" Target="../media/image43.png"/><Relationship Id="rId5" Type="http://schemas.openxmlformats.org/officeDocument/2006/relationships/image" Target="../media/image24.png"/><Relationship Id="rId15" Type="http://schemas.openxmlformats.org/officeDocument/2006/relationships/image" Target="../media/image34.svg"/><Relationship Id="rId23" Type="http://schemas.openxmlformats.org/officeDocument/2006/relationships/image" Target="../media/image42.svg"/><Relationship Id="rId28" Type="http://schemas.openxmlformats.org/officeDocument/2006/relationships/image" Target="../media/image47.png"/><Relationship Id="rId10" Type="http://schemas.openxmlformats.org/officeDocument/2006/relationships/image" Target="../media/image29.svg"/><Relationship Id="rId19" Type="http://schemas.openxmlformats.org/officeDocument/2006/relationships/image" Target="../media/image38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Relationship Id="rId27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chart" Target="../charts/chart34.xml"/><Relationship Id="rId7" Type="http://schemas.openxmlformats.org/officeDocument/2006/relationships/image" Target="../media/image50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9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5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7" Type="http://schemas.openxmlformats.org/officeDocument/2006/relationships/image" Target="../media/image52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1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svg"/><Relationship Id="rId18" Type="http://schemas.openxmlformats.org/officeDocument/2006/relationships/image" Target="../media/image67.png"/><Relationship Id="rId3" Type="http://schemas.openxmlformats.org/officeDocument/2006/relationships/chart" Target="../charts/chart36.xml"/><Relationship Id="rId21" Type="http://schemas.openxmlformats.org/officeDocument/2006/relationships/image" Target="../media/image70.svg"/><Relationship Id="rId7" Type="http://schemas.openxmlformats.org/officeDocument/2006/relationships/image" Target="../media/image56.svg"/><Relationship Id="rId12" Type="http://schemas.openxmlformats.org/officeDocument/2006/relationships/image" Target="../media/image61.png"/><Relationship Id="rId17" Type="http://schemas.openxmlformats.org/officeDocument/2006/relationships/image" Target="../media/image66.svg"/><Relationship Id="rId25" Type="http://schemas.openxmlformats.org/officeDocument/2006/relationships/image" Target="../media/image74.sv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65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5.png"/><Relationship Id="rId11" Type="http://schemas.openxmlformats.org/officeDocument/2006/relationships/image" Target="../media/image60.svg"/><Relationship Id="rId24" Type="http://schemas.openxmlformats.org/officeDocument/2006/relationships/image" Target="../media/image73.png"/><Relationship Id="rId5" Type="http://schemas.openxmlformats.org/officeDocument/2006/relationships/image" Target="../media/image54.svg"/><Relationship Id="rId15" Type="http://schemas.openxmlformats.org/officeDocument/2006/relationships/image" Target="../media/image64.svg"/><Relationship Id="rId23" Type="http://schemas.openxmlformats.org/officeDocument/2006/relationships/image" Target="../media/image72.svg"/><Relationship Id="rId10" Type="http://schemas.openxmlformats.org/officeDocument/2006/relationships/image" Target="../media/image59.png"/><Relationship Id="rId19" Type="http://schemas.openxmlformats.org/officeDocument/2006/relationships/image" Target="../media/image68.svg"/><Relationship Id="rId4" Type="http://schemas.openxmlformats.org/officeDocument/2006/relationships/image" Target="../media/image53.png"/><Relationship Id="rId9" Type="http://schemas.openxmlformats.org/officeDocument/2006/relationships/image" Target="../media/image58.svg"/><Relationship Id="rId14" Type="http://schemas.openxmlformats.org/officeDocument/2006/relationships/image" Target="../media/image63.png"/><Relationship Id="rId22" Type="http://schemas.openxmlformats.org/officeDocument/2006/relationships/image" Target="../media/image7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chart" Target="../charts/chart37.xml"/><Relationship Id="rId7" Type="http://schemas.openxmlformats.org/officeDocument/2006/relationships/image" Target="../media/image64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3.png"/><Relationship Id="rId11" Type="http://schemas.openxmlformats.org/officeDocument/2006/relationships/image" Target="../media/image70.svg"/><Relationship Id="rId5" Type="http://schemas.openxmlformats.org/officeDocument/2006/relationships/image" Target="../media/image60.svg"/><Relationship Id="rId10" Type="http://schemas.openxmlformats.org/officeDocument/2006/relationships/image" Target="../media/image69.png"/><Relationship Id="rId4" Type="http://schemas.openxmlformats.org/officeDocument/2006/relationships/image" Target="../media/image59.png"/><Relationship Id="rId9" Type="http://schemas.openxmlformats.org/officeDocument/2006/relationships/image" Target="../media/image66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svg"/><Relationship Id="rId13" Type="http://schemas.openxmlformats.org/officeDocument/2006/relationships/chart" Target="../charts/chart38.xml"/><Relationship Id="rId18" Type="http://schemas.openxmlformats.org/officeDocument/2006/relationships/image" Target="../media/image87.png"/><Relationship Id="rId3" Type="http://schemas.openxmlformats.org/officeDocument/2006/relationships/image" Target="../media/image75.png"/><Relationship Id="rId21" Type="http://schemas.openxmlformats.org/officeDocument/2006/relationships/image" Target="../media/image90.svg"/><Relationship Id="rId7" Type="http://schemas.openxmlformats.org/officeDocument/2006/relationships/image" Target="../media/image79.png"/><Relationship Id="rId12" Type="http://schemas.openxmlformats.org/officeDocument/2006/relationships/image" Target="../media/image84.svg"/><Relationship Id="rId17" Type="http://schemas.openxmlformats.org/officeDocument/2006/relationships/image" Target="../media/image86.svg"/><Relationship Id="rId25" Type="http://schemas.openxmlformats.org/officeDocument/2006/relationships/image" Target="../media/image94.sv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85.png"/><Relationship Id="rId20" Type="http://schemas.openxmlformats.org/officeDocument/2006/relationships/image" Target="../media/image89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8.svg"/><Relationship Id="rId11" Type="http://schemas.openxmlformats.org/officeDocument/2006/relationships/image" Target="../media/image83.png"/><Relationship Id="rId24" Type="http://schemas.openxmlformats.org/officeDocument/2006/relationships/image" Target="../media/image93.png"/><Relationship Id="rId5" Type="http://schemas.openxmlformats.org/officeDocument/2006/relationships/image" Target="../media/image77.png"/><Relationship Id="rId15" Type="http://schemas.openxmlformats.org/officeDocument/2006/relationships/image" Target="../media/image48.svg"/><Relationship Id="rId23" Type="http://schemas.openxmlformats.org/officeDocument/2006/relationships/image" Target="../media/image92.svg"/><Relationship Id="rId10" Type="http://schemas.openxmlformats.org/officeDocument/2006/relationships/image" Target="../media/image82.svg"/><Relationship Id="rId19" Type="http://schemas.openxmlformats.org/officeDocument/2006/relationships/image" Target="../media/image88.svg"/><Relationship Id="rId4" Type="http://schemas.openxmlformats.org/officeDocument/2006/relationships/image" Target="../media/image76.svg"/><Relationship Id="rId9" Type="http://schemas.openxmlformats.org/officeDocument/2006/relationships/image" Target="../media/image81.png"/><Relationship Id="rId14" Type="http://schemas.openxmlformats.org/officeDocument/2006/relationships/image" Target="../media/image47.png"/><Relationship Id="rId22" Type="http://schemas.openxmlformats.org/officeDocument/2006/relationships/image" Target="../media/image9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svg"/><Relationship Id="rId3" Type="http://schemas.openxmlformats.org/officeDocument/2006/relationships/chart" Target="../charts/chart39.xml"/><Relationship Id="rId7" Type="http://schemas.openxmlformats.org/officeDocument/2006/relationships/image" Target="../media/image88.svg"/><Relationship Id="rId12" Type="http://schemas.openxmlformats.org/officeDocument/2006/relationships/image" Target="../media/image9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7.png"/><Relationship Id="rId11" Type="http://schemas.openxmlformats.org/officeDocument/2006/relationships/image" Target="../media/image92.svg"/><Relationship Id="rId5" Type="http://schemas.openxmlformats.org/officeDocument/2006/relationships/image" Target="../media/image86.sv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sv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chart" Target="../charts/chart40.xm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41.xml"/><Relationship Id="rId5" Type="http://schemas.openxmlformats.org/officeDocument/2006/relationships/image" Target="../media/image15.svg"/><Relationship Id="rId10" Type="http://schemas.openxmlformats.org/officeDocument/2006/relationships/chart" Target="../charts/chart43.xml"/><Relationship Id="rId4" Type="http://schemas.openxmlformats.org/officeDocument/2006/relationships/image" Target="../media/image14.png"/><Relationship Id="rId9" Type="http://schemas.openxmlformats.org/officeDocument/2006/relationships/chart" Target="../charts/chart4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Relationship Id="rId5" Type="http://schemas.openxmlformats.org/officeDocument/2006/relationships/chart" Target="../charts/chart46.xml"/><Relationship Id="rId4" Type="http://schemas.openxmlformats.org/officeDocument/2006/relationships/chart" Target="../charts/chart4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chart" Target="../charts/chart47.xml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52.svg"/><Relationship Id="rId4" Type="http://schemas.openxmlformats.org/officeDocument/2006/relationships/chart" Target="../charts/chart48.xml"/><Relationship Id="rId9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chart" Target="../charts/chart49.xml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10" Type="http://schemas.openxmlformats.org/officeDocument/2006/relationships/image" Target="../media/image52.svg"/><Relationship Id="rId4" Type="http://schemas.openxmlformats.org/officeDocument/2006/relationships/chart" Target="../charts/chart50.xml"/><Relationship Id="rId9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chart" Target="../charts/chart51.xml"/><Relationship Id="rId7" Type="http://schemas.openxmlformats.org/officeDocument/2006/relationships/image" Target="../media/image63.png"/><Relationship Id="rId12" Type="http://schemas.openxmlformats.org/officeDocument/2006/relationships/image" Target="../media/image70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0.svg"/><Relationship Id="rId11" Type="http://schemas.openxmlformats.org/officeDocument/2006/relationships/image" Target="../media/image69.png"/><Relationship Id="rId5" Type="http://schemas.openxmlformats.org/officeDocument/2006/relationships/image" Target="../media/image59.png"/><Relationship Id="rId10" Type="http://schemas.openxmlformats.org/officeDocument/2006/relationships/image" Target="../media/image66.svg"/><Relationship Id="rId4" Type="http://schemas.openxmlformats.org/officeDocument/2006/relationships/chart" Target="../charts/chart52.xml"/><Relationship Id="rId9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chart" Target="../charts/chart53.xml"/><Relationship Id="rId7" Type="http://schemas.openxmlformats.org/officeDocument/2006/relationships/image" Target="../media/image64.svg"/><Relationship Id="rId12" Type="http://schemas.openxmlformats.org/officeDocument/2006/relationships/chart" Target="../charts/chart5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3.png"/><Relationship Id="rId11" Type="http://schemas.openxmlformats.org/officeDocument/2006/relationships/image" Target="../media/image70.svg"/><Relationship Id="rId5" Type="http://schemas.openxmlformats.org/officeDocument/2006/relationships/image" Target="../media/image60.svg"/><Relationship Id="rId10" Type="http://schemas.openxmlformats.org/officeDocument/2006/relationships/image" Target="../media/image69.png"/><Relationship Id="rId4" Type="http://schemas.openxmlformats.org/officeDocument/2006/relationships/image" Target="../media/image59.png"/><Relationship Id="rId9" Type="http://schemas.openxmlformats.org/officeDocument/2006/relationships/image" Target="../media/image66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svg"/><Relationship Id="rId13" Type="http://schemas.openxmlformats.org/officeDocument/2006/relationships/image" Target="../media/image93.png"/><Relationship Id="rId3" Type="http://schemas.openxmlformats.org/officeDocument/2006/relationships/chart" Target="../charts/chart55.xml"/><Relationship Id="rId7" Type="http://schemas.openxmlformats.org/officeDocument/2006/relationships/image" Target="../media/image87.png"/><Relationship Id="rId12" Type="http://schemas.openxmlformats.org/officeDocument/2006/relationships/image" Target="../media/image9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6.sv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5" Type="http://schemas.openxmlformats.org/officeDocument/2006/relationships/chart" Target="../charts/chart57.xml"/><Relationship Id="rId10" Type="http://schemas.openxmlformats.org/officeDocument/2006/relationships/image" Target="../media/image90.svg"/><Relationship Id="rId4" Type="http://schemas.openxmlformats.org/officeDocument/2006/relationships/chart" Target="../charts/chart56.xml"/><Relationship Id="rId9" Type="http://schemas.openxmlformats.org/officeDocument/2006/relationships/image" Target="../media/image89.png"/><Relationship Id="rId14" Type="http://schemas.openxmlformats.org/officeDocument/2006/relationships/image" Target="../media/image94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svg"/><Relationship Id="rId13" Type="http://schemas.openxmlformats.org/officeDocument/2006/relationships/image" Target="../media/image93.png"/><Relationship Id="rId3" Type="http://schemas.openxmlformats.org/officeDocument/2006/relationships/chart" Target="../charts/chart58.xml"/><Relationship Id="rId7" Type="http://schemas.openxmlformats.org/officeDocument/2006/relationships/image" Target="../media/image87.png"/><Relationship Id="rId12" Type="http://schemas.openxmlformats.org/officeDocument/2006/relationships/image" Target="../media/image9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6.sv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5" Type="http://schemas.openxmlformats.org/officeDocument/2006/relationships/chart" Target="../charts/chart60.xml"/><Relationship Id="rId10" Type="http://schemas.openxmlformats.org/officeDocument/2006/relationships/image" Target="../media/image90.svg"/><Relationship Id="rId4" Type="http://schemas.openxmlformats.org/officeDocument/2006/relationships/chart" Target="../charts/chart59.xml"/><Relationship Id="rId9" Type="http://schemas.openxmlformats.org/officeDocument/2006/relationships/image" Target="../media/image89.png"/><Relationship Id="rId14" Type="http://schemas.openxmlformats.org/officeDocument/2006/relationships/image" Target="../media/image94.sv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chart" Target="../charts/chart1.xml"/><Relationship Id="rId4" Type="http://schemas.openxmlformats.org/officeDocument/2006/relationships/image" Target="../media/image7.png"/><Relationship Id="rId9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chart" Target="../charts/chart7.xm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981AC76C-4F5C-4BE5-8CFC-51C701F6567F}"/>
              </a:ext>
            </a:extLst>
          </p:cNvPr>
          <p:cNvSpPr txBox="1">
            <a:spLocks/>
          </p:cNvSpPr>
          <p:nvPr/>
        </p:nvSpPr>
        <p:spPr>
          <a:xfrm>
            <a:off x="268061" y="758014"/>
            <a:ext cx="6106614" cy="236890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pl-PL" sz="2400" b="1">
                <a:latin typeface="+mj-lt"/>
                <a:cs typeface="Calibri" panose="020F0502020204030204" pitchFamily="34" charset="0"/>
              </a:rPr>
              <a:t>Jednotematyczne badanie świadomości</a:t>
            </a:r>
            <a:br>
              <a:rPr lang="pl-PL" sz="2400" b="1">
                <a:latin typeface="+mj-lt"/>
                <a:cs typeface="Calibri" panose="020F0502020204030204" pitchFamily="34" charset="0"/>
              </a:rPr>
            </a:br>
            <a:r>
              <a:rPr lang="pl-PL" sz="2400" b="1">
                <a:latin typeface="+mj-lt"/>
                <a:cs typeface="Calibri" panose="020F0502020204030204" pitchFamily="34" charset="0"/>
              </a:rPr>
              <a:t>i zachowań ekologicznych mieszkańców Polski</a:t>
            </a:r>
          </a:p>
          <a:p>
            <a:pPr marL="0" indent="0">
              <a:lnSpc>
                <a:spcPct val="150000"/>
              </a:lnSpc>
              <a:buNone/>
            </a:pPr>
            <a:endParaRPr lang="pl-PL" sz="2800" b="1">
              <a:latin typeface="+mj-lt"/>
              <a:cs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l-PL" sz="2800" b="1">
                <a:latin typeface="+mj-lt"/>
                <a:cs typeface="Calibri" panose="020F0502020204030204" pitchFamily="34" charset="0"/>
              </a:rPr>
              <a:t>Parki Narodowe</a:t>
            </a:r>
            <a:br>
              <a:rPr lang="pl-PL" sz="1800" b="1">
                <a:latin typeface="+mj-lt"/>
              </a:rPr>
            </a:br>
            <a:r>
              <a:rPr lang="pl-PL" sz="1400">
                <a:latin typeface="+mj-lt"/>
              </a:rPr>
              <a:t>RAPORT Z BADANIA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400">
                <a:latin typeface="+mj-lt"/>
              </a:rPr>
              <a:t>Listopad 2021 r.</a:t>
            </a:r>
            <a:endParaRPr lang="pl-PL" sz="2000">
              <a:latin typeface="+mj-lt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59777D47-42F9-4498-B2BF-5C4ACE02E086}"/>
              </a:ext>
            </a:extLst>
          </p:cNvPr>
          <p:cNvSpPr/>
          <p:nvPr/>
        </p:nvSpPr>
        <p:spPr>
          <a:xfrm>
            <a:off x="6645357" y="0"/>
            <a:ext cx="2498643" cy="6099986"/>
          </a:xfrm>
          <a:prstGeom prst="rect">
            <a:avLst/>
          </a:prstGeom>
          <a:solidFill>
            <a:srgbClr val="B8D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11F0FFF7-1291-4000-9BDE-1A55FFA0B637}"/>
              </a:ext>
            </a:extLst>
          </p:cNvPr>
          <p:cNvCxnSpPr/>
          <p:nvPr/>
        </p:nvCxnSpPr>
        <p:spPr>
          <a:xfrm>
            <a:off x="747368" y="2299062"/>
            <a:ext cx="5148000" cy="0"/>
          </a:xfrm>
          <a:prstGeom prst="line">
            <a:avLst/>
          </a:prstGeom>
          <a:ln w="3175">
            <a:gradFill flip="none" rotWithShape="1">
              <a:gsLst>
                <a:gs pos="70000">
                  <a:srgbClr val="6E7589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rgbClr val="6E7589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7933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WYNIKI BADANIA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849B7C9F-09E1-4436-B9EF-88F3898D4264}"/>
              </a:ext>
            </a:extLst>
          </p:cNvPr>
          <p:cNvGrpSpPr>
            <a:grpSpLocks noChangeAspect="1"/>
          </p:cNvGrpSpPr>
          <p:nvPr/>
        </p:nvGrpSpPr>
        <p:grpSpPr>
          <a:xfrm>
            <a:off x="4325105" y="3161008"/>
            <a:ext cx="544555" cy="504000"/>
            <a:chOff x="4541677" y="1380335"/>
            <a:chExt cx="268580" cy="24857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5B27F40-AE1A-415F-900A-F9F156E6B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004B8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1F5C69F6-1B20-4234-A27F-FE339D263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004B8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F846ED4A-B372-4331-B6C8-0ACDAC09D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004B8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4" name="Grupa 13">
            <a:extLst>
              <a:ext uri="{FF2B5EF4-FFF2-40B4-BE49-F238E27FC236}">
                <a16:creationId xmlns:a16="http://schemas.microsoft.com/office/drawing/2014/main" id="{43AFFDC0-3C0E-43CD-8B22-B668176EC5C7}"/>
              </a:ext>
            </a:extLst>
          </p:cNvPr>
          <p:cNvGrpSpPr>
            <a:grpSpLocks noChangeAspect="1"/>
          </p:cNvGrpSpPr>
          <p:nvPr/>
        </p:nvGrpSpPr>
        <p:grpSpPr>
          <a:xfrm>
            <a:off x="3527009" y="3161008"/>
            <a:ext cx="544555" cy="504000"/>
            <a:chOff x="4541677" y="1380335"/>
            <a:chExt cx="268580" cy="248579"/>
          </a:xfrm>
        </p:grpSpPr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F515BF09-72BF-4BBD-90FD-3A5027400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4191E616-3A3D-4886-B2DC-21E9E7D2C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E6570B9E-7DC3-47F8-AF09-1FFB7523C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0" name="Grupa 19">
            <a:extLst>
              <a:ext uri="{FF2B5EF4-FFF2-40B4-BE49-F238E27FC236}">
                <a16:creationId xmlns:a16="http://schemas.microsoft.com/office/drawing/2014/main" id="{525B6A41-84BD-4A8B-B447-6CDAADB13AA8}"/>
              </a:ext>
            </a:extLst>
          </p:cNvPr>
          <p:cNvGrpSpPr>
            <a:grpSpLocks noChangeAspect="1"/>
          </p:cNvGrpSpPr>
          <p:nvPr/>
        </p:nvGrpSpPr>
        <p:grpSpPr>
          <a:xfrm>
            <a:off x="2715944" y="3161008"/>
            <a:ext cx="544555" cy="504000"/>
            <a:chOff x="4541677" y="1380335"/>
            <a:chExt cx="268580" cy="248579"/>
          </a:xfrm>
        </p:grpSpPr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3E6A375D-3689-4631-903B-250B9C1B7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8CB4C409-23DB-4419-89CB-D6143D6D0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E6D855AA-3880-4EB5-8ADA-6110C2E00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382A08A3-CB5A-4F99-8041-221DEC66C93C}"/>
              </a:ext>
            </a:extLst>
          </p:cNvPr>
          <p:cNvGrpSpPr>
            <a:grpSpLocks noChangeAspect="1"/>
          </p:cNvGrpSpPr>
          <p:nvPr/>
        </p:nvGrpSpPr>
        <p:grpSpPr>
          <a:xfrm>
            <a:off x="5106207" y="3161008"/>
            <a:ext cx="544555" cy="504000"/>
            <a:chOff x="4541677" y="1380335"/>
            <a:chExt cx="268580" cy="248579"/>
          </a:xfrm>
        </p:grpSpPr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B344C2F5-5DD0-4816-9F49-2BB13A034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96EB57C6-EABC-455D-920D-1333829D3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EF7CAC75-7205-46AE-A535-465199CC69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8" name="Grupa 27">
            <a:extLst>
              <a:ext uri="{FF2B5EF4-FFF2-40B4-BE49-F238E27FC236}">
                <a16:creationId xmlns:a16="http://schemas.microsoft.com/office/drawing/2014/main" id="{0F8A1E57-DB30-42DA-BFC5-C5A254765B5F}"/>
              </a:ext>
            </a:extLst>
          </p:cNvPr>
          <p:cNvGrpSpPr>
            <a:grpSpLocks noChangeAspect="1"/>
          </p:cNvGrpSpPr>
          <p:nvPr/>
        </p:nvGrpSpPr>
        <p:grpSpPr>
          <a:xfrm>
            <a:off x="5921537" y="3161008"/>
            <a:ext cx="544555" cy="504000"/>
            <a:chOff x="4541677" y="1380335"/>
            <a:chExt cx="268580" cy="248579"/>
          </a:xfrm>
        </p:grpSpPr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DFD774EB-F0D4-42E8-BD64-ED5BCC902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D42BEBC0-F974-4908-BB92-6D4FC3CE7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id="{B3B3A16F-961F-40AD-9F0E-FD4978032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020529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Znajomość parków narodowych w okolicy zamieszkania</a:t>
            </a:r>
          </a:p>
          <a:p>
            <a:endParaRPr lang="pl-PL" sz="1600">
              <a:latin typeface="+mn-lt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7821348" cy="1080790"/>
          </a:xfrm>
        </p:spPr>
        <p:txBody>
          <a:bodyPr/>
          <a:lstStyle/>
          <a:p>
            <a:r>
              <a:rPr lang="pl-PL" sz="1100"/>
              <a:t>1. Który park narodowy znajduje się najbliżej Pana/Pani miejsca zamieszkania?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Parki narodowe</a:t>
            </a:r>
          </a:p>
        </p:txBody>
      </p:sp>
      <p:sp>
        <p:nvSpPr>
          <p:cNvPr id="70" name="Symbol zastępczy tekstu 7">
            <a:extLst>
              <a:ext uri="{FF2B5EF4-FFF2-40B4-BE49-F238E27FC236}">
                <a16:creationId xmlns:a16="http://schemas.microsoft.com/office/drawing/2014/main" id="{F45E3B14-02EC-4297-8FC7-6F2100D1EFAE}"/>
              </a:ext>
            </a:extLst>
          </p:cNvPr>
          <p:cNvSpPr txBox="1">
            <a:spLocks/>
          </p:cNvSpPr>
          <p:nvPr/>
        </p:nvSpPr>
        <p:spPr>
          <a:xfrm>
            <a:off x="7940563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30" name="Symbol zastępczy tekstu 7">
            <a:extLst>
              <a:ext uri="{FF2B5EF4-FFF2-40B4-BE49-F238E27FC236}">
                <a16:creationId xmlns:a16="http://schemas.microsoft.com/office/drawing/2014/main" id="{E2D0EDEA-FB7E-4971-A743-E3B4585FA5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2733" y="5516562"/>
            <a:ext cx="8517738" cy="343305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</a:t>
            </a:r>
          </a:p>
        </p:txBody>
      </p:sp>
      <p:graphicFrame>
        <p:nvGraphicFramePr>
          <p:cNvPr id="31" name="Wykres 30" descr="Znajomość parków narodowych w okolicy zamieszkania&#10;&#10;Wykres słupkowy przedstawiający wskazane przez respondentów parki narodowe znajdujące się najbliżej miejsca zamieszkania: Kampinoski Park Narodowy 9%, &#10;Tatrzański Park Narodowy 6%, &#10;Słowiński Park Narodowy 5%, &#10;Białowieski Park Narodowy 5%, &#10;Ojcowski Park Narodowy 5%, &#10;Karkonoski Park Narodowy 5%, &#10;Świętokrzyski Park Narodowy 4%, &#10;Roztoczański Park Narodowy 4%, &#10;Wielkopolski Park Narodowy 4%, &#10;Bieszczadzki Park Narodowy 3%, &#10;Babiogórski Park Narodowy 2%, &#10;Woliński Park Narodowy 2%.&#10;">
            <a:extLst>
              <a:ext uri="{FF2B5EF4-FFF2-40B4-BE49-F238E27FC236}">
                <a16:creationId xmlns:a16="http://schemas.microsoft.com/office/drawing/2014/main" id="{3BF56701-07A3-48DC-A36B-6244339923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2884889"/>
              </p:ext>
            </p:extLst>
          </p:nvPr>
        </p:nvGraphicFramePr>
        <p:xfrm>
          <a:off x="2522429" y="1579027"/>
          <a:ext cx="2262763" cy="3782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2" name="Wykres 31" descr="Znajomość parków narodowych w okolicy zamieszkania&#10;&#10;Wykres słupkowy przedstawiający wskazane przez respondentów parki narodowe znajdujące się najbliżej miejsca zamieszkania: Park Narodowy „Bory Tucholskie” 2%, &#10;Biebrzański Park Narodowy 2%, &#10;Poleski Park Narodowy 1%, &#10;Pieniński Park Narodowy 1%, &#10;Park Narodowy Gór Stołowych 1%, &#10;Narwiański Park Narodowy 1%, &#10;Gorczański Park Narodowy 0,5%, &#10;Wigierski Park Narodowy 0,3%, &#10;Magurski Park Narodowy 0,3%, &#10;Drawieński Park Narodowy 0,3%, &#10;Park Narodowy „Ujście Warty” 0,1%, &#10;Inny 9%, &#10;Nie wiem, trudno powiedzieć 29%.">
            <a:extLst>
              <a:ext uri="{FF2B5EF4-FFF2-40B4-BE49-F238E27FC236}">
                <a16:creationId xmlns:a16="http://schemas.microsoft.com/office/drawing/2014/main" id="{8501F793-6F91-42A6-89E7-73CDF63C68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75006"/>
              </p:ext>
            </p:extLst>
          </p:nvPr>
        </p:nvGraphicFramePr>
        <p:xfrm>
          <a:off x="6504704" y="1579028"/>
          <a:ext cx="2262763" cy="37829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4" name="Tabela 10">
            <a:extLst>
              <a:ext uri="{FF2B5EF4-FFF2-40B4-BE49-F238E27FC236}">
                <a16:creationId xmlns:a16="http://schemas.microsoft.com/office/drawing/2014/main" id="{D5B0ACA8-7DC2-4A05-9080-52AB0895BD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74698"/>
              </p:ext>
            </p:extLst>
          </p:nvPr>
        </p:nvGraphicFramePr>
        <p:xfrm>
          <a:off x="755575" y="1579027"/>
          <a:ext cx="1756463" cy="3616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463">
                  <a:extLst>
                    <a:ext uri="{9D8B030D-6E8A-4147-A177-3AD203B41FA5}">
                      <a16:colId xmlns:a16="http://schemas.microsoft.com/office/drawing/2014/main" val="1590947209"/>
                    </a:ext>
                  </a:extLst>
                </a:gridCol>
              </a:tblGrid>
              <a:tr h="301369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Kampinoski Park Narodowy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5640737"/>
                  </a:ext>
                </a:extLst>
              </a:tr>
              <a:tr h="301369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Tatrzański Park Narodowy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1279854"/>
                  </a:ext>
                </a:extLst>
              </a:tr>
              <a:tr h="301369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Słowiński Park Narodowy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529474"/>
                  </a:ext>
                </a:extLst>
              </a:tr>
              <a:tr h="301369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Białowieski Park Narodowy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0435217"/>
                  </a:ext>
                </a:extLst>
              </a:tr>
              <a:tr h="301369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Ojcowski Park Narodowy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685426"/>
                  </a:ext>
                </a:extLst>
              </a:tr>
              <a:tr h="301369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Karkonoski Park Narodowy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722011"/>
                  </a:ext>
                </a:extLst>
              </a:tr>
              <a:tr h="301369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Świętokrzyski Park Narodowy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7852851"/>
                  </a:ext>
                </a:extLst>
              </a:tr>
              <a:tr h="301369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Roztoczański Park Narodowy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5522749"/>
                  </a:ext>
                </a:extLst>
              </a:tr>
              <a:tr h="301369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Wielkopolski Park Narodowy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7137683"/>
                  </a:ext>
                </a:extLst>
              </a:tr>
              <a:tr h="301369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Bieszczadzki Park Narodowy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5783989"/>
                  </a:ext>
                </a:extLst>
              </a:tr>
              <a:tr h="301369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Babiogórski Park Narodowy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10524"/>
                  </a:ext>
                </a:extLst>
              </a:tr>
              <a:tr h="301369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Woliński Park Narodowy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588333"/>
                  </a:ext>
                </a:extLst>
              </a:tr>
            </a:tbl>
          </a:graphicData>
        </a:graphic>
      </p:graphicFrame>
      <p:graphicFrame>
        <p:nvGraphicFramePr>
          <p:cNvPr id="38" name="Tabela 10">
            <a:extLst>
              <a:ext uri="{FF2B5EF4-FFF2-40B4-BE49-F238E27FC236}">
                <a16:creationId xmlns:a16="http://schemas.microsoft.com/office/drawing/2014/main" id="{50714AEC-EF90-43CA-81F9-2AAC12DAE7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1656993"/>
              </p:ext>
            </p:extLst>
          </p:nvPr>
        </p:nvGraphicFramePr>
        <p:xfrm>
          <a:off x="4243457" y="1579028"/>
          <a:ext cx="2261247" cy="3616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1247">
                  <a:extLst>
                    <a:ext uri="{9D8B030D-6E8A-4147-A177-3AD203B41FA5}">
                      <a16:colId xmlns:a16="http://schemas.microsoft.com/office/drawing/2014/main" val="1590947209"/>
                    </a:ext>
                  </a:extLst>
                </a:gridCol>
              </a:tblGrid>
              <a:tr h="278187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Park Narodowy „Bory Tucholskie”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5640737"/>
                  </a:ext>
                </a:extLst>
              </a:tr>
              <a:tr h="278187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Biebrzański Park Narodowy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1279854"/>
                  </a:ext>
                </a:extLst>
              </a:tr>
              <a:tr h="278187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Poleski Park Narodowy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529474"/>
                  </a:ext>
                </a:extLst>
              </a:tr>
              <a:tr h="278187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Pieniński Park Narodowy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0435217"/>
                  </a:ext>
                </a:extLst>
              </a:tr>
              <a:tr h="278187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Park Narodowy Gór Stołowych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685426"/>
                  </a:ext>
                </a:extLst>
              </a:tr>
              <a:tr h="278187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Narwiański Park Narodowy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722011"/>
                  </a:ext>
                </a:extLst>
              </a:tr>
              <a:tr h="278187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Gorczański Park Narodowy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7852851"/>
                  </a:ext>
                </a:extLst>
              </a:tr>
              <a:tr h="278187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Wigierski Park Narodowy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5522749"/>
                  </a:ext>
                </a:extLst>
              </a:tr>
              <a:tr h="278187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Magurski Park Narodowy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2090222"/>
                  </a:ext>
                </a:extLst>
              </a:tr>
              <a:tr h="278187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Drawieński Park Narodowy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7137683"/>
                  </a:ext>
                </a:extLst>
              </a:tr>
              <a:tr h="278187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Park Narodowy „Ujście Warty”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5783989"/>
                  </a:ext>
                </a:extLst>
              </a:tr>
              <a:tr h="278187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Inny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10524"/>
                  </a:ext>
                </a:extLst>
              </a:tr>
              <a:tr h="278187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pl-PL" sz="1100" b="0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Nie wiem, trudno powiedzieć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588333"/>
                  </a:ext>
                </a:extLst>
              </a:tr>
            </a:tbl>
          </a:graphicData>
        </a:graphic>
      </p:graphicFrame>
      <p:sp>
        <p:nvSpPr>
          <p:cNvPr id="39" name="pole tekstowe 38">
            <a:extLst>
              <a:ext uri="{FF2B5EF4-FFF2-40B4-BE49-F238E27FC236}">
                <a16:creationId xmlns:a16="http://schemas.microsoft.com/office/drawing/2014/main" id="{566F3362-2598-4C8D-8C87-FDF8A7015BB2}"/>
              </a:ext>
            </a:extLst>
          </p:cNvPr>
          <p:cNvSpPr txBox="1"/>
          <p:nvPr/>
        </p:nvSpPr>
        <p:spPr>
          <a:xfrm>
            <a:off x="6944029" y="3387241"/>
            <a:ext cx="1699662" cy="1174790"/>
          </a:xfrm>
          <a:prstGeom prst="wedgeRoundRectCallout">
            <a:avLst>
              <a:gd name="adj1" fmla="val -46838"/>
              <a:gd name="adj2" fmla="val 73558"/>
              <a:gd name="adj3" fmla="val 16667"/>
            </a:avLst>
          </a:prstGeom>
          <a:solidFill>
            <a:schemeClr val="bg1"/>
          </a:solidFill>
          <a:ln>
            <a:solidFill>
              <a:srgbClr val="9B9B9B"/>
            </a:solidFill>
            <a:prstDash val="dash"/>
          </a:ln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050" i="1">
                <a:solidFill>
                  <a:srgbClr val="9B9B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Np.: Trójmiejski Park Krajobrazowy, Mazowiecki Park Krajobrazowy, Skierbieszowski Park Krajobrazowy</a:t>
            </a:r>
          </a:p>
        </p:txBody>
      </p:sp>
      <p:pic>
        <p:nvPicPr>
          <p:cNvPr id="40" name="Grafika 39">
            <a:extLst>
              <a:ext uri="{FF2B5EF4-FFF2-40B4-BE49-F238E27FC236}">
                <a16:creationId xmlns:a16="http://schemas.microsoft.com/office/drawing/2014/main" id="{4BB3FA5A-6552-4842-AA09-CCC8B6DAC3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35783" y="1955759"/>
            <a:ext cx="1174790" cy="1174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8411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ole tekstowe 52">
            <a:extLst>
              <a:ext uri="{FF2B5EF4-FFF2-40B4-BE49-F238E27FC236}">
                <a16:creationId xmlns:a16="http://schemas.microsoft.com/office/drawing/2014/main" id="{30AAF675-0657-44D8-BB93-FEB2DC166A19}"/>
              </a:ext>
            </a:extLst>
          </p:cNvPr>
          <p:cNvSpPr txBox="1"/>
          <p:nvPr/>
        </p:nvSpPr>
        <p:spPr>
          <a:xfrm>
            <a:off x="2728274" y="3547596"/>
            <a:ext cx="1170040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u="none" strike="noStrike" kern="120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Odsetek odpowiedzi </a:t>
            </a:r>
            <a:r>
              <a:rPr lang="pl-PL" sz="1100" b="1" i="1">
                <a:solidFill>
                  <a:schemeClr val="accent3"/>
                </a:solidFill>
                <a:latin typeface="Calibri" panose="020F0502020204030204" pitchFamily="34" charset="0"/>
              </a:rPr>
              <a:t>twierdzących</a:t>
            </a:r>
            <a:endParaRPr lang="pl-PL" sz="1100" b="1" i="1" u="none" strike="noStrike" kern="1200">
              <a:solidFill>
                <a:schemeClr val="accent3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Znajomość parków narodowych w okolicy zamieszkania</a:t>
            </a:r>
          </a:p>
          <a:p>
            <a:endParaRPr lang="pl-PL" sz="1600">
              <a:latin typeface="+mn-lt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7821348" cy="1080790"/>
          </a:xfrm>
        </p:spPr>
        <p:txBody>
          <a:bodyPr/>
          <a:lstStyle/>
          <a:p>
            <a:r>
              <a:rPr lang="pl-PL" sz="1100"/>
              <a:t>2. Czy wie Pan(i) jaki park narodowy znajduje się najbliżej Pańskiego miejsca zamieszkania?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517256"/>
            <a:ext cx="8487418" cy="413894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wiek: 18-24 lata: n=204, 25-34 lata: n=221, 35-44 lata: n=223, 45-59 lat: n=203, 60 i więcej lat: n=149.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Ze względu na wykształcenie: podstawowe, gimnazjalne: n=33, zasadnicze zawodowe: n=79, średnie: n=404, wyższe: n=483.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Parki narodowe</a:t>
            </a:r>
          </a:p>
        </p:txBody>
      </p:sp>
      <p:graphicFrame>
        <p:nvGraphicFramePr>
          <p:cNvPr id="5" name="Wykres 4" descr="Znajomość parków narodowych w okolicy zamieszkania&#10;&#10;Wykres kołowy przedstawia znajomość respondenta najbliższego parku narodowego jego miejsca zamieszkania (tak- 62%, nie- 38%). ">
            <a:extLst>
              <a:ext uri="{FF2B5EF4-FFF2-40B4-BE49-F238E27FC236}">
                <a16:creationId xmlns:a16="http://schemas.microsoft.com/office/drawing/2014/main" id="{0B80CB8A-3E32-4A54-9D39-1BB70375AE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6514446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Wykres 19">
            <a:extLst>
              <a:ext uri="{FF2B5EF4-FFF2-40B4-BE49-F238E27FC236}">
                <a16:creationId xmlns:a16="http://schemas.microsoft.com/office/drawing/2014/main" id="{182AEBE0-7C97-4A88-B619-6A330E0643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0481825"/>
              </p:ext>
            </p:extLst>
          </p:nvPr>
        </p:nvGraphicFramePr>
        <p:xfrm>
          <a:off x="3838548" y="1573903"/>
          <a:ext cx="4334415" cy="1326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7" name="Wykres 36">
            <a:extLst>
              <a:ext uri="{FF2B5EF4-FFF2-40B4-BE49-F238E27FC236}">
                <a16:creationId xmlns:a16="http://schemas.microsoft.com/office/drawing/2014/main" id="{A0BF7366-FCDC-4480-BDBE-7B4B08D55F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9685605"/>
              </p:ext>
            </p:extLst>
          </p:nvPr>
        </p:nvGraphicFramePr>
        <p:xfrm>
          <a:off x="3873389" y="3509044"/>
          <a:ext cx="4225363" cy="1501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3" name="Prostokąt: zaokrąglone rogi 42">
            <a:extLst>
              <a:ext uri="{FF2B5EF4-FFF2-40B4-BE49-F238E27FC236}">
                <a16:creationId xmlns:a16="http://schemas.microsoft.com/office/drawing/2014/main" id="{272FAE36-93B4-4701-9F17-B20CD6B0B7BE}"/>
              </a:ext>
            </a:extLst>
          </p:cNvPr>
          <p:cNvSpPr/>
          <p:nvPr/>
        </p:nvSpPr>
        <p:spPr>
          <a:xfrm>
            <a:off x="3888628" y="3273355"/>
            <a:ext cx="4688295" cy="1871330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7" name="Prostokąt: zaokrąglone rogi 46">
            <a:extLst>
              <a:ext uri="{FF2B5EF4-FFF2-40B4-BE49-F238E27FC236}">
                <a16:creationId xmlns:a16="http://schemas.microsoft.com/office/drawing/2014/main" id="{EB6CE4A1-BDD2-493E-84D1-FF7225969B5A}"/>
              </a:ext>
            </a:extLst>
          </p:cNvPr>
          <p:cNvSpPr/>
          <p:nvPr/>
        </p:nvSpPr>
        <p:spPr>
          <a:xfrm>
            <a:off x="3888628" y="1407353"/>
            <a:ext cx="4688295" cy="1745571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1" name="Grafika 50">
            <a:extLst>
              <a:ext uri="{FF2B5EF4-FFF2-40B4-BE49-F238E27FC236}">
                <a16:creationId xmlns:a16="http://schemas.microsoft.com/office/drawing/2014/main" id="{00EBB11D-2DDE-4BEE-A871-6CC83EB000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67787" y="2982368"/>
            <a:ext cx="583036" cy="583036"/>
          </a:xfrm>
          <a:prstGeom prst="rect">
            <a:avLst/>
          </a:prstGeom>
        </p:spPr>
      </p:pic>
      <p:grpSp>
        <p:nvGrpSpPr>
          <p:cNvPr id="54" name="Grafika 6">
            <a:extLst>
              <a:ext uri="{FF2B5EF4-FFF2-40B4-BE49-F238E27FC236}">
                <a16:creationId xmlns:a16="http://schemas.microsoft.com/office/drawing/2014/main" id="{225B41B3-AAD5-4935-B5A9-5931F62777C3}"/>
              </a:ext>
            </a:extLst>
          </p:cNvPr>
          <p:cNvGrpSpPr/>
          <p:nvPr/>
        </p:nvGrpSpPr>
        <p:grpSpPr>
          <a:xfrm>
            <a:off x="8035153" y="4093088"/>
            <a:ext cx="472486" cy="260084"/>
            <a:chOff x="4156710" y="3200400"/>
            <a:chExt cx="830579" cy="457199"/>
          </a:xfrm>
          <a:solidFill>
            <a:schemeClr val="bg1">
              <a:lumMod val="75000"/>
            </a:schemeClr>
          </a:solidFill>
        </p:grpSpPr>
        <p:sp>
          <p:nvSpPr>
            <p:cNvPr id="55" name="Dowolny kształt: kształt 54">
              <a:extLst>
                <a:ext uri="{FF2B5EF4-FFF2-40B4-BE49-F238E27FC236}">
                  <a16:creationId xmlns:a16="http://schemas.microsoft.com/office/drawing/2014/main" id="{53E717EC-004A-4B15-ADC0-ED527D73833B}"/>
                </a:ext>
              </a:extLst>
            </p:cNvPr>
            <p:cNvSpPr/>
            <p:nvPr/>
          </p:nvSpPr>
          <p:spPr>
            <a:xfrm>
              <a:off x="4305300" y="3441382"/>
              <a:ext cx="533400" cy="216217"/>
            </a:xfrm>
            <a:custGeom>
              <a:avLst/>
              <a:gdLst>
                <a:gd name="connsiteX0" fmla="*/ 0 w 533400"/>
                <a:gd name="connsiteY0" fmla="*/ 0 h 216217"/>
                <a:gd name="connsiteX1" fmla="*/ 0 w 533400"/>
                <a:gd name="connsiteY1" fmla="*/ 111443 h 216217"/>
                <a:gd name="connsiteX2" fmla="*/ 266700 w 533400"/>
                <a:gd name="connsiteY2" fmla="*/ 216218 h 216217"/>
                <a:gd name="connsiteX3" fmla="*/ 533400 w 533400"/>
                <a:gd name="connsiteY3" fmla="*/ 111443 h 216217"/>
                <a:gd name="connsiteX4" fmla="*/ 533400 w 533400"/>
                <a:gd name="connsiteY4" fmla="*/ 0 h 216217"/>
                <a:gd name="connsiteX5" fmla="*/ 266700 w 533400"/>
                <a:gd name="connsiteY5" fmla="*/ 94298 h 216217"/>
                <a:gd name="connsiteX6" fmla="*/ 0 w 533400"/>
                <a:gd name="connsiteY6" fmla="*/ 0 h 216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3400" h="216217">
                  <a:moveTo>
                    <a:pt x="0" y="0"/>
                  </a:moveTo>
                  <a:lnTo>
                    <a:pt x="0" y="111443"/>
                  </a:lnTo>
                  <a:cubicBezTo>
                    <a:pt x="0" y="163830"/>
                    <a:pt x="119063" y="216218"/>
                    <a:pt x="266700" y="216218"/>
                  </a:cubicBezTo>
                  <a:cubicBezTo>
                    <a:pt x="414338" y="216218"/>
                    <a:pt x="533400" y="163830"/>
                    <a:pt x="533400" y="111443"/>
                  </a:cubicBezTo>
                  <a:lnTo>
                    <a:pt x="533400" y="0"/>
                  </a:lnTo>
                  <a:lnTo>
                    <a:pt x="266700" y="9429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56" name="Dowolny kształt: kształt 55">
              <a:extLst>
                <a:ext uri="{FF2B5EF4-FFF2-40B4-BE49-F238E27FC236}">
                  <a16:creationId xmlns:a16="http://schemas.microsoft.com/office/drawing/2014/main" id="{706B22DC-8358-466C-9E1D-655291D3A521}"/>
                </a:ext>
              </a:extLst>
            </p:cNvPr>
            <p:cNvSpPr/>
            <p:nvPr/>
          </p:nvSpPr>
          <p:spPr>
            <a:xfrm>
              <a:off x="4156710" y="3200400"/>
              <a:ext cx="830579" cy="361950"/>
            </a:xfrm>
            <a:custGeom>
              <a:avLst/>
              <a:gdLst>
                <a:gd name="connsiteX0" fmla="*/ 415290 w 830579"/>
                <a:gd name="connsiteY0" fmla="*/ 294323 h 361950"/>
                <a:gd name="connsiteX1" fmla="*/ 830580 w 830579"/>
                <a:gd name="connsiteY1" fmla="*/ 148590 h 361950"/>
                <a:gd name="connsiteX2" fmla="*/ 415290 w 830579"/>
                <a:gd name="connsiteY2" fmla="*/ 0 h 361950"/>
                <a:gd name="connsiteX3" fmla="*/ 0 w 830579"/>
                <a:gd name="connsiteY3" fmla="*/ 148590 h 361950"/>
                <a:gd name="connsiteX4" fmla="*/ 53340 w 830579"/>
                <a:gd name="connsiteY4" fmla="*/ 167640 h 361950"/>
                <a:gd name="connsiteX5" fmla="*/ 53340 w 830579"/>
                <a:gd name="connsiteY5" fmla="*/ 342900 h 361950"/>
                <a:gd name="connsiteX6" fmla="*/ 72390 w 830579"/>
                <a:gd name="connsiteY6" fmla="*/ 361950 h 361950"/>
                <a:gd name="connsiteX7" fmla="*/ 91440 w 830579"/>
                <a:gd name="connsiteY7" fmla="*/ 342900 h 361950"/>
                <a:gd name="connsiteX8" fmla="*/ 91440 w 830579"/>
                <a:gd name="connsiteY8" fmla="*/ 180975 h 361950"/>
                <a:gd name="connsiteX9" fmla="*/ 415290 w 830579"/>
                <a:gd name="connsiteY9" fmla="*/ 29432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0579" h="361950">
                  <a:moveTo>
                    <a:pt x="415290" y="294323"/>
                  </a:moveTo>
                  <a:lnTo>
                    <a:pt x="830580" y="148590"/>
                  </a:lnTo>
                  <a:lnTo>
                    <a:pt x="415290" y="0"/>
                  </a:lnTo>
                  <a:lnTo>
                    <a:pt x="0" y="148590"/>
                  </a:lnTo>
                  <a:lnTo>
                    <a:pt x="53340" y="167640"/>
                  </a:lnTo>
                  <a:lnTo>
                    <a:pt x="53340" y="342900"/>
                  </a:lnTo>
                  <a:cubicBezTo>
                    <a:pt x="53340" y="353378"/>
                    <a:pt x="61912" y="361950"/>
                    <a:pt x="72390" y="361950"/>
                  </a:cubicBezTo>
                  <a:cubicBezTo>
                    <a:pt x="82868" y="361950"/>
                    <a:pt x="91440" y="353378"/>
                    <a:pt x="91440" y="342900"/>
                  </a:cubicBezTo>
                  <a:lnTo>
                    <a:pt x="91440" y="180975"/>
                  </a:lnTo>
                  <a:lnTo>
                    <a:pt x="415290" y="294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70" name="Symbol zastępczy tekstu 7">
            <a:extLst>
              <a:ext uri="{FF2B5EF4-FFF2-40B4-BE49-F238E27FC236}">
                <a16:creationId xmlns:a16="http://schemas.microsoft.com/office/drawing/2014/main" id="{F45E3B14-02EC-4297-8FC7-6F2100D1EFAE}"/>
              </a:ext>
            </a:extLst>
          </p:cNvPr>
          <p:cNvSpPr txBox="1">
            <a:spLocks/>
          </p:cNvSpPr>
          <p:nvPr/>
        </p:nvSpPr>
        <p:spPr>
          <a:xfrm>
            <a:off x="7940563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aphicFrame>
        <p:nvGraphicFramePr>
          <p:cNvPr id="36" name="Symbol zastępczy zawartości 4">
            <a:extLst>
              <a:ext uri="{FF2B5EF4-FFF2-40B4-BE49-F238E27FC236}">
                <a16:creationId xmlns:a16="http://schemas.microsoft.com/office/drawing/2014/main" id="{215BEC3A-E86E-4954-A13C-77CDE74E2B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0664302"/>
              </p:ext>
            </p:extLst>
          </p:nvPr>
        </p:nvGraphicFramePr>
        <p:xfrm>
          <a:off x="347605" y="3259760"/>
          <a:ext cx="509376" cy="545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33" name="Grafika 32">
            <a:extLst>
              <a:ext uri="{FF2B5EF4-FFF2-40B4-BE49-F238E27FC236}">
                <a16:creationId xmlns:a16="http://schemas.microsoft.com/office/drawing/2014/main" id="{EB215D62-6954-4505-9110-9459207BF4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54749" y="2584191"/>
            <a:ext cx="722367" cy="722367"/>
          </a:xfrm>
          <a:prstGeom prst="rect">
            <a:avLst/>
          </a:prstGeom>
        </p:spPr>
      </p:pic>
      <p:grpSp>
        <p:nvGrpSpPr>
          <p:cNvPr id="35" name="Grupa 34">
            <a:extLst>
              <a:ext uri="{FF2B5EF4-FFF2-40B4-BE49-F238E27FC236}">
                <a16:creationId xmlns:a16="http://schemas.microsoft.com/office/drawing/2014/main" id="{BD3E427A-0328-409C-9F3A-F53DC8802F56}"/>
              </a:ext>
            </a:extLst>
          </p:cNvPr>
          <p:cNvGrpSpPr/>
          <p:nvPr/>
        </p:nvGrpSpPr>
        <p:grpSpPr>
          <a:xfrm>
            <a:off x="8084305" y="2034880"/>
            <a:ext cx="374182" cy="450712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44" name="Freeform 32">
              <a:extLst>
                <a:ext uri="{FF2B5EF4-FFF2-40B4-BE49-F238E27FC236}">
                  <a16:creationId xmlns:a16="http://schemas.microsoft.com/office/drawing/2014/main" id="{F5E3746C-4FA5-4DF2-B6C0-95DD3246EA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33">
              <a:extLst>
                <a:ext uri="{FF2B5EF4-FFF2-40B4-BE49-F238E27FC236}">
                  <a16:creationId xmlns:a16="http://schemas.microsoft.com/office/drawing/2014/main" id="{566DE6F6-4BB6-44B0-8180-858A570A7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34">
              <a:extLst>
                <a:ext uri="{FF2B5EF4-FFF2-40B4-BE49-F238E27FC236}">
                  <a16:creationId xmlns:a16="http://schemas.microsoft.com/office/drawing/2014/main" id="{B0D5FCE3-D662-4FD9-9CBD-237B20C678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9" name="Freeform 35">
              <a:extLst>
                <a:ext uri="{FF2B5EF4-FFF2-40B4-BE49-F238E27FC236}">
                  <a16:creationId xmlns:a16="http://schemas.microsoft.com/office/drawing/2014/main" id="{5A921393-A306-495D-BEBB-3C2051C30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CB03EE53-2FED-4939-9764-F02064429A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2" name="Freeform 37">
              <a:extLst>
                <a:ext uri="{FF2B5EF4-FFF2-40B4-BE49-F238E27FC236}">
                  <a16:creationId xmlns:a16="http://schemas.microsoft.com/office/drawing/2014/main" id="{D5EB37CB-672B-46DF-9670-337A7660F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57" name="pole tekstowe 56">
            <a:extLst>
              <a:ext uri="{FF2B5EF4-FFF2-40B4-BE49-F238E27FC236}">
                <a16:creationId xmlns:a16="http://schemas.microsoft.com/office/drawing/2014/main" id="{AD45CAC5-9E33-452D-8A4F-A6D5B018D140}"/>
              </a:ext>
            </a:extLst>
          </p:cNvPr>
          <p:cNvSpPr txBox="1"/>
          <p:nvPr/>
        </p:nvSpPr>
        <p:spPr>
          <a:xfrm>
            <a:off x="315555" y="4063630"/>
            <a:ext cx="1699662" cy="1191816"/>
          </a:xfrm>
          <a:prstGeom prst="wedgeRoundRectCallout">
            <a:avLst>
              <a:gd name="adj1" fmla="val -2209"/>
              <a:gd name="adj2" fmla="val -96599"/>
              <a:gd name="adj3" fmla="val 16667"/>
            </a:avLst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600" b="1" i="1">
                <a:solidFill>
                  <a:srgbClr val="9B9B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Ponad 1/3 </a:t>
            </a:r>
            <a:r>
              <a:rPr lang="pl-PL" sz="1200" i="1">
                <a:solidFill>
                  <a:srgbClr val="9B9B9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badanych  nie wie jaki park znajduje się najbliżej ich miejsca zamieszkania</a:t>
            </a:r>
            <a:endParaRPr lang="pl-PL" sz="1200" i="1" u="none" strike="noStrike" kern="1200">
              <a:solidFill>
                <a:srgbClr val="9B9B9B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069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upa 47">
            <a:extLst>
              <a:ext uri="{FF2B5EF4-FFF2-40B4-BE49-F238E27FC236}">
                <a16:creationId xmlns:a16="http://schemas.microsoft.com/office/drawing/2014/main" id="{75B9FDE4-518E-44CB-8C35-E0DA58C46E56}"/>
              </a:ext>
            </a:extLst>
          </p:cNvPr>
          <p:cNvGrpSpPr/>
          <p:nvPr/>
        </p:nvGrpSpPr>
        <p:grpSpPr>
          <a:xfrm>
            <a:off x="3921374" y="4373128"/>
            <a:ext cx="1842345" cy="955459"/>
            <a:chOff x="-1777672" y="2870594"/>
            <a:chExt cx="1842345" cy="955459"/>
          </a:xfrm>
        </p:grpSpPr>
        <p:sp>
          <p:nvSpPr>
            <p:cNvPr id="49" name="pole tekstowe 48">
              <a:extLst>
                <a:ext uri="{FF2B5EF4-FFF2-40B4-BE49-F238E27FC236}">
                  <a16:creationId xmlns:a16="http://schemas.microsoft.com/office/drawing/2014/main" id="{AACA3051-4A72-4172-B5BB-BA8B4D8A2AD5}"/>
                </a:ext>
              </a:extLst>
            </p:cNvPr>
            <p:cNvSpPr txBox="1"/>
            <p:nvPr/>
          </p:nvSpPr>
          <p:spPr>
            <a:xfrm>
              <a:off x="-1728830" y="2870594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północny </a:t>
              </a:r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F17CEB1C-C8AE-4823-8D73-AB83BD3FD313}"/>
                </a:ext>
              </a:extLst>
            </p:cNvPr>
            <p:cNvSpPr/>
            <p:nvPr/>
          </p:nvSpPr>
          <p:spPr>
            <a:xfrm rot="16200000">
              <a:off x="-1776056" y="2967805"/>
              <a:ext cx="83119" cy="77824"/>
            </a:xfrm>
            <a:prstGeom prst="rect">
              <a:avLst/>
            </a:prstGeom>
            <a:solidFill>
              <a:srgbClr val="5644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938151F7-2563-4936-BA2A-C9C713BC9B6E}"/>
                </a:ext>
              </a:extLst>
            </p:cNvPr>
            <p:cNvSpPr/>
            <p:nvPr/>
          </p:nvSpPr>
          <p:spPr>
            <a:xfrm rot="16200000">
              <a:off x="-1776056" y="3108530"/>
              <a:ext cx="83119" cy="77824"/>
            </a:xfrm>
            <a:prstGeom prst="rect">
              <a:avLst/>
            </a:prstGeom>
            <a:solidFill>
              <a:srgbClr val="C4E9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57" name="Prostokąt 56">
              <a:extLst>
                <a:ext uri="{FF2B5EF4-FFF2-40B4-BE49-F238E27FC236}">
                  <a16:creationId xmlns:a16="http://schemas.microsoft.com/office/drawing/2014/main" id="{DD766AE9-C904-4409-A75F-46A3C9C2DF09}"/>
                </a:ext>
              </a:extLst>
            </p:cNvPr>
            <p:cNvSpPr/>
            <p:nvPr/>
          </p:nvSpPr>
          <p:spPr>
            <a:xfrm rot="16200000">
              <a:off x="-1776056" y="3249255"/>
              <a:ext cx="83119" cy="77824"/>
            </a:xfrm>
            <a:prstGeom prst="rect">
              <a:avLst/>
            </a:prstGeom>
            <a:solidFill>
              <a:srgbClr val="7E95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58" name="pole tekstowe 57">
              <a:extLst>
                <a:ext uri="{FF2B5EF4-FFF2-40B4-BE49-F238E27FC236}">
                  <a16:creationId xmlns:a16="http://schemas.microsoft.com/office/drawing/2014/main" id="{84573576-DCF9-4B82-AE00-D5387ADB3AB8}"/>
                </a:ext>
              </a:extLst>
            </p:cNvPr>
            <p:cNvSpPr txBox="1"/>
            <p:nvPr/>
          </p:nvSpPr>
          <p:spPr>
            <a:xfrm>
              <a:off x="-1728830" y="3012805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wschodni</a:t>
              </a:r>
            </a:p>
          </p:txBody>
        </p:sp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96479078-B3DA-4373-A4C5-5D58CE5E318F}"/>
                </a:ext>
              </a:extLst>
            </p:cNvPr>
            <p:cNvSpPr txBox="1"/>
            <p:nvPr/>
          </p:nvSpPr>
          <p:spPr>
            <a:xfrm>
              <a:off x="-1728830" y="3155016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północno-zachodni</a:t>
              </a:r>
            </a:p>
          </p:txBody>
        </p:sp>
        <p:sp>
          <p:nvSpPr>
            <p:cNvPr id="60" name="pole tekstowe 59">
              <a:extLst>
                <a:ext uri="{FF2B5EF4-FFF2-40B4-BE49-F238E27FC236}">
                  <a16:creationId xmlns:a16="http://schemas.microsoft.com/office/drawing/2014/main" id="{922D02BD-D773-43D3-BE2A-2E10A700462B}"/>
                </a:ext>
              </a:extLst>
            </p:cNvPr>
            <p:cNvSpPr txBox="1"/>
            <p:nvPr/>
          </p:nvSpPr>
          <p:spPr>
            <a:xfrm>
              <a:off x="-1733094" y="3291794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południowo-zachodni</a:t>
              </a:r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45EA50E-F501-4DC8-9F22-DEBF3D1FFCAC}"/>
                </a:ext>
              </a:extLst>
            </p:cNvPr>
            <p:cNvSpPr/>
            <p:nvPr/>
          </p:nvSpPr>
          <p:spPr>
            <a:xfrm rot="16200000">
              <a:off x="-1780320" y="3384547"/>
              <a:ext cx="83119" cy="77824"/>
            </a:xfrm>
            <a:prstGeom prst="rect">
              <a:avLst/>
            </a:prstGeom>
            <a:solidFill>
              <a:srgbClr val="6871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964E7D43-796C-4869-B093-615149B2CBFC}"/>
                </a:ext>
              </a:extLst>
            </p:cNvPr>
            <p:cNvSpPr/>
            <p:nvPr/>
          </p:nvSpPr>
          <p:spPr>
            <a:xfrm rot="16200000">
              <a:off x="-1780320" y="3525272"/>
              <a:ext cx="83119" cy="77824"/>
            </a:xfrm>
            <a:prstGeom prst="rect">
              <a:avLst/>
            </a:prstGeom>
            <a:solidFill>
              <a:srgbClr val="90BD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71" name="pole tekstowe 70">
              <a:extLst>
                <a:ext uri="{FF2B5EF4-FFF2-40B4-BE49-F238E27FC236}">
                  <a16:creationId xmlns:a16="http://schemas.microsoft.com/office/drawing/2014/main" id="{95C41A7B-68A5-4387-9BC2-E67670F64CC6}"/>
                </a:ext>
              </a:extLst>
            </p:cNvPr>
            <p:cNvSpPr txBox="1"/>
            <p:nvPr/>
          </p:nvSpPr>
          <p:spPr>
            <a:xfrm>
              <a:off x="-1733094" y="3434006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centralny</a:t>
              </a:r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A0818E2-FAD5-4D1D-9C5C-C7A85FA7825F}"/>
                </a:ext>
              </a:extLst>
            </p:cNvPr>
            <p:cNvSpPr/>
            <p:nvPr/>
          </p:nvSpPr>
          <p:spPr>
            <a:xfrm rot="16200000">
              <a:off x="-1779827" y="3671098"/>
              <a:ext cx="83119" cy="77824"/>
            </a:xfrm>
            <a:prstGeom prst="rect">
              <a:avLst/>
            </a:prstGeom>
            <a:solidFill>
              <a:srgbClr val="A8A2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73" name="pole tekstowe 72">
              <a:extLst>
                <a:ext uri="{FF2B5EF4-FFF2-40B4-BE49-F238E27FC236}">
                  <a16:creationId xmlns:a16="http://schemas.microsoft.com/office/drawing/2014/main" id="{007A37CB-B8F2-4555-A290-01CCD5806730}"/>
                </a:ext>
              </a:extLst>
            </p:cNvPr>
            <p:cNvSpPr txBox="1"/>
            <p:nvPr/>
          </p:nvSpPr>
          <p:spPr>
            <a:xfrm>
              <a:off x="-1732601" y="3579832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południowy</a:t>
              </a:r>
            </a:p>
          </p:txBody>
        </p:sp>
      </p:grpSp>
      <p:graphicFrame>
        <p:nvGraphicFramePr>
          <p:cNvPr id="148" name="Symbol zastępczy zawartości 4">
            <a:extLst>
              <a:ext uri="{FF2B5EF4-FFF2-40B4-BE49-F238E27FC236}">
                <a16:creationId xmlns:a16="http://schemas.microsoft.com/office/drawing/2014/main" id="{14001AFF-3229-47AB-90CE-93D87ABE1A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9876272"/>
              </p:ext>
            </p:extLst>
          </p:nvPr>
        </p:nvGraphicFramePr>
        <p:xfrm>
          <a:off x="1509209" y="3196226"/>
          <a:ext cx="850880" cy="341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7" name="Wykres 146" descr="Znajomość parków narodowych w okolicy zamieszkania&#10;&#10;Wykres kołowy przedstawia znajomość respondenta najbliższego parku narodowego jego miejsca zamieszkania (tak- 62%).">
            <a:extLst>
              <a:ext uri="{FF2B5EF4-FFF2-40B4-BE49-F238E27FC236}">
                <a16:creationId xmlns:a16="http://schemas.microsoft.com/office/drawing/2014/main" id="{E7D8BDFC-B43C-45A5-A1CB-DB45FE0714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2023393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Znajomość parków narodowych w okolicy zamieszkania</a:t>
            </a:r>
          </a:p>
          <a:p>
            <a:endParaRPr lang="pl-PL" sz="1600">
              <a:latin typeface="+mn-lt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7821348" cy="1080790"/>
          </a:xfrm>
        </p:spPr>
        <p:txBody>
          <a:bodyPr/>
          <a:lstStyle/>
          <a:p>
            <a:r>
              <a:rPr lang="pl-PL" sz="1100"/>
              <a:t>2. Czy wie Pan(i) jaki park narodowy znajduje się najbliżej Pańskiego miejsca zamieszkania?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517256"/>
            <a:ext cx="8487418" cy="413894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region: północny: n=194, wschodni: n=164, północno-zachodni: n=127, centralny: n=260, południowy: n=174.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Parki narodowe</a:t>
            </a:r>
          </a:p>
        </p:txBody>
      </p:sp>
      <p:sp>
        <p:nvSpPr>
          <p:cNvPr id="70" name="Symbol zastępczy tekstu 7">
            <a:extLst>
              <a:ext uri="{FF2B5EF4-FFF2-40B4-BE49-F238E27FC236}">
                <a16:creationId xmlns:a16="http://schemas.microsoft.com/office/drawing/2014/main" id="{F45E3B14-02EC-4297-8FC7-6F2100D1EFAE}"/>
              </a:ext>
            </a:extLst>
          </p:cNvPr>
          <p:cNvSpPr txBox="1">
            <a:spLocks/>
          </p:cNvSpPr>
          <p:nvPr/>
        </p:nvSpPr>
        <p:spPr>
          <a:xfrm>
            <a:off x="7988941" y="5517256"/>
            <a:ext cx="636360" cy="2061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pic>
        <p:nvPicPr>
          <p:cNvPr id="149" name="Grafika 148">
            <a:extLst>
              <a:ext uri="{FF2B5EF4-FFF2-40B4-BE49-F238E27FC236}">
                <a16:creationId xmlns:a16="http://schemas.microsoft.com/office/drawing/2014/main" id="{AB5EFB40-63D4-4F99-BF16-1E75852829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54749" y="2584191"/>
            <a:ext cx="722367" cy="722367"/>
          </a:xfrm>
          <a:prstGeom prst="rect">
            <a:avLst/>
          </a:prstGeom>
        </p:spPr>
      </p:pic>
      <p:pic>
        <p:nvPicPr>
          <p:cNvPr id="150" name="Grafika 149">
            <a:extLst>
              <a:ext uri="{FF2B5EF4-FFF2-40B4-BE49-F238E27FC236}">
                <a16:creationId xmlns:a16="http://schemas.microsoft.com/office/drawing/2014/main" id="{76708933-030A-4028-8406-9D4C6FE71D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67787" y="2982368"/>
            <a:ext cx="583036" cy="583036"/>
          </a:xfrm>
          <a:prstGeom prst="rect">
            <a:avLst/>
          </a:prstGeom>
        </p:spPr>
      </p:pic>
      <p:sp>
        <p:nvSpPr>
          <p:cNvPr id="151" name="pole tekstowe 150">
            <a:extLst>
              <a:ext uri="{FF2B5EF4-FFF2-40B4-BE49-F238E27FC236}">
                <a16:creationId xmlns:a16="http://schemas.microsoft.com/office/drawing/2014/main" id="{B2DC5BFD-4900-491C-937C-1500CC891A60}"/>
              </a:ext>
            </a:extLst>
          </p:cNvPr>
          <p:cNvSpPr txBox="1"/>
          <p:nvPr/>
        </p:nvSpPr>
        <p:spPr>
          <a:xfrm>
            <a:off x="2728274" y="3547596"/>
            <a:ext cx="1170040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u="none" strike="noStrike" kern="120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W podziale </a:t>
            </a:r>
            <a:br>
              <a:rPr lang="pl-PL" sz="1100" b="1" i="1" u="none" strike="noStrike" kern="120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</a:br>
            <a:r>
              <a:rPr lang="pl-PL" sz="1100" b="1" i="1" u="none" strike="noStrike" kern="120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na regiony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A84314EB-B7AA-4053-BE8C-26469B20689B}"/>
              </a:ext>
            </a:extLst>
          </p:cNvPr>
          <p:cNvGrpSpPr/>
          <p:nvPr/>
        </p:nvGrpSpPr>
        <p:grpSpPr>
          <a:xfrm>
            <a:off x="3961388" y="1412093"/>
            <a:ext cx="3774171" cy="3506328"/>
            <a:chOff x="3961388" y="1826770"/>
            <a:chExt cx="3774171" cy="3506328"/>
          </a:xfrm>
        </p:grpSpPr>
        <p:grpSp>
          <p:nvGrpSpPr>
            <p:cNvPr id="74" name="Grupa 73">
              <a:extLst>
                <a:ext uri="{FF2B5EF4-FFF2-40B4-BE49-F238E27FC236}">
                  <a16:creationId xmlns:a16="http://schemas.microsoft.com/office/drawing/2014/main" id="{DB64231E-D789-4A75-83FA-AC23E66B5EF9}"/>
                </a:ext>
              </a:extLst>
            </p:cNvPr>
            <p:cNvGrpSpPr/>
            <p:nvPr/>
          </p:nvGrpSpPr>
          <p:grpSpPr>
            <a:xfrm>
              <a:off x="3961388" y="1826770"/>
              <a:ext cx="3774171" cy="3506328"/>
              <a:chOff x="3554491" y="1892154"/>
              <a:chExt cx="3774171" cy="3506328"/>
            </a:xfrm>
          </p:grpSpPr>
          <p:sp>
            <p:nvSpPr>
              <p:cNvPr id="75" name="Freeform 10">
                <a:extLst>
                  <a:ext uri="{FF2B5EF4-FFF2-40B4-BE49-F238E27FC236}">
                    <a16:creationId xmlns:a16="http://schemas.microsoft.com/office/drawing/2014/main" id="{47A47761-C96D-44ED-AB89-D4E467EC84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24654" y="2124286"/>
                <a:ext cx="853856" cy="1250753"/>
              </a:xfrm>
              <a:custGeom>
                <a:avLst/>
                <a:gdLst>
                  <a:gd name="T0" fmla="*/ 420 w 1052"/>
                  <a:gd name="T1" fmla="*/ 203 h 1541"/>
                  <a:gd name="T2" fmla="*/ 444 w 1052"/>
                  <a:gd name="T3" fmla="*/ 277 h 1541"/>
                  <a:gd name="T4" fmla="*/ 476 w 1052"/>
                  <a:gd name="T5" fmla="*/ 314 h 1541"/>
                  <a:gd name="T6" fmla="*/ 488 w 1052"/>
                  <a:gd name="T7" fmla="*/ 334 h 1541"/>
                  <a:gd name="T8" fmla="*/ 486 w 1052"/>
                  <a:gd name="T9" fmla="*/ 380 h 1541"/>
                  <a:gd name="T10" fmla="*/ 464 w 1052"/>
                  <a:gd name="T11" fmla="*/ 428 h 1541"/>
                  <a:gd name="T12" fmla="*/ 223 w 1052"/>
                  <a:gd name="T13" fmla="*/ 656 h 1541"/>
                  <a:gd name="T14" fmla="*/ 207 w 1052"/>
                  <a:gd name="T15" fmla="*/ 664 h 1541"/>
                  <a:gd name="T16" fmla="*/ 32 w 1052"/>
                  <a:gd name="T17" fmla="*/ 708 h 1541"/>
                  <a:gd name="T18" fmla="*/ 2 w 1052"/>
                  <a:gd name="T19" fmla="*/ 740 h 1541"/>
                  <a:gd name="T20" fmla="*/ 4 w 1052"/>
                  <a:gd name="T21" fmla="*/ 823 h 1541"/>
                  <a:gd name="T22" fmla="*/ 14 w 1052"/>
                  <a:gd name="T23" fmla="*/ 909 h 1541"/>
                  <a:gd name="T24" fmla="*/ 46 w 1052"/>
                  <a:gd name="T25" fmla="*/ 949 h 1541"/>
                  <a:gd name="T26" fmla="*/ 116 w 1052"/>
                  <a:gd name="T27" fmla="*/ 1034 h 1541"/>
                  <a:gd name="T28" fmla="*/ 144 w 1052"/>
                  <a:gd name="T29" fmla="*/ 1092 h 1541"/>
                  <a:gd name="T30" fmla="*/ 207 w 1052"/>
                  <a:gd name="T31" fmla="*/ 1153 h 1541"/>
                  <a:gd name="T32" fmla="*/ 285 w 1052"/>
                  <a:gd name="T33" fmla="*/ 1169 h 1541"/>
                  <a:gd name="T34" fmla="*/ 307 w 1052"/>
                  <a:gd name="T35" fmla="*/ 1177 h 1541"/>
                  <a:gd name="T36" fmla="*/ 346 w 1052"/>
                  <a:gd name="T37" fmla="*/ 1211 h 1541"/>
                  <a:gd name="T38" fmla="*/ 394 w 1052"/>
                  <a:gd name="T39" fmla="*/ 1217 h 1541"/>
                  <a:gd name="T40" fmla="*/ 442 w 1052"/>
                  <a:gd name="T41" fmla="*/ 1312 h 1541"/>
                  <a:gd name="T42" fmla="*/ 436 w 1052"/>
                  <a:gd name="T43" fmla="*/ 1354 h 1541"/>
                  <a:gd name="T44" fmla="*/ 414 w 1052"/>
                  <a:gd name="T45" fmla="*/ 1394 h 1541"/>
                  <a:gd name="T46" fmla="*/ 430 w 1052"/>
                  <a:gd name="T47" fmla="*/ 1434 h 1541"/>
                  <a:gd name="T48" fmla="*/ 499 w 1052"/>
                  <a:gd name="T49" fmla="*/ 1483 h 1541"/>
                  <a:gd name="T50" fmla="*/ 605 w 1052"/>
                  <a:gd name="T51" fmla="*/ 1521 h 1541"/>
                  <a:gd name="T52" fmla="*/ 641 w 1052"/>
                  <a:gd name="T53" fmla="*/ 1523 h 1541"/>
                  <a:gd name="T54" fmla="*/ 674 w 1052"/>
                  <a:gd name="T55" fmla="*/ 1531 h 1541"/>
                  <a:gd name="T56" fmla="*/ 726 w 1052"/>
                  <a:gd name="T57" fmla="*/ 1541 h 1541"/>
                  <a:gd name="T58" fmla="*/ 752 w 1052"/>
                  <a:gd name="T59" fmla="*/ 1535 h 1541"/>
                  <a:gd name="T60" fmla="*/ 794 w 1052"/>
                  <a:gd name="T61" fmla="*/ 1481 h 1541"/>
                  <a:gd name="T62" fmla="*/ 816 w 1052"/>
                  <a:gd name="T63" fmla="*/ 1432 h 1541"/>
                  <a:gd name="T64" fmla="*/ 889 w 1052"/>
                  <a:gd name="T65" fmla="*/ 1340 h 1541"/>
                  <a:gd name="T66" fmla="*/ 969 w 1052"/>
                  <a:gd name="T67" fmla="*/ 1296 h 1541"/>
                  <a:gd name="T68" fmla="*/ 1040 w 1052"/>
                  <a:gd name="T69" fmla="*/ 1235 h 1541"/>
                  <a:gd name="T70" fmla="*/ 1052 w 1052"/>
                  <a:gd name="T71" fmla="*/ 1145 h 1541"/>
                  <a:gd name="T72" fmla="*/ 1036 w 1052"/>
                  <a:gd name="T73" fmla="*/ 1032 h 1541"/>
                  <a:gd name="T74" fmla="*/ 967 w 1052"/>
                  <a:gd name="T75" fmla="*/ 811 h 1541"/>
                  <a:gd name="T76" fmla="*/ 867 w 1052"/>
                  <a:gd name="T77" fmla="*/ 563 h 1541"/>
                  <a:gd name="T78" fmla="*/ 833 w 1052"/>
                  <a:gd name="T79" fmla="*/ 410 h 1541"/>
                  <a:gd name="T80" fmla="*/ 820 w 1052"/>
                  <a:gd name="T81" fmla="*/ 330 h 1541"/>
                  <a:gd name="T82" fmla="*/ 786 w 1052"/>
                  <a:gd name="T83" fmla="*/ 193 h 1541"/>
                  <a:gd name="T84" fmla="*/ 772 w 1052"/>
                  <a:gd name="T85" fmla="*/ 155 h 1541"/>
                  <a:gd name="T86" fmla="*/ 724 w 1052"/>
                  <a:gd name="T87" fmla="*/ 102 h 1541"/>
                  <a:gd name="T88" fmla="*/ 561 w 1052"/>
                  <a:gd name="T89" fmla="*/ 8 h 1541"/>
                  <a:gd name="T90" fmla="*/ 521 w 1052"/>
                  <a:gd name="T91" fmla="*/ 0 h 1541"/>
                  <a:gd name="T92" fmla="*/ 493 w 1052"/>
                  <a:gd name="T93" fmla="*/ 6 h 1541"/>
                  <a:gd name="T94" fmla="*/ 376 w 1052"/>
                  <a:gd name="T95" fmla="*/ 128 h 1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52" h="1541">
                    <a:moveTo>
                      <a:pt x="376" y="128"/>
                    </a:moveTo>
                    <a:lnTo>
                      <a:pt x="376" y="128"/>
                    </a:lnTo>
                    <a:lnTo>
                      <a:pt x="406" y="179"/>
                    </a:lnTo>
                    <a:lnTo>
                      <a:pt x="420" y="203"/>
                    </a:lnTo>
                    <a:lnTo>
                      <a:pt x="430" y="231"/>
                    </a:lnTo>
                    <a:lnTo>
                      <a:pt x="430" y="231"/>
                    </a:lnTo>
                    <a:lnTo>
                      <a:pt x="436" y="255"/>
                    </a:lnTo>
                    <a:lnTo>
                      <a:pt x="444" y="277"/>
                    </a:lnTo>
                    <a:lnTo>
                      <a:pt x="450" y="287"/>
                    </a:lnTo>
                    <a:lnTo>
                      <a:pt x="458" y="296"/>
                    </a:lnTo>
                    <a:lnTo>
                      <a:pt x="466" y="306"/>
                    </a:lnTo>
                    <a:lnTo>
                      <a:pt x="476" y="314"/>
                    </a:lnTo>
                    <a:lnTo>
                      <a:pt x="476" y="314"/>
                    </a:lnTo>
                    <a:lnTo>
                      <a:pt x="480" y="318"/>
                    </a:lnTo>
                    <a:lnTo>
                      <a:pt x="484" y="322"/>
                    </a:lnTo>
                    <a:lnTo>
                      <a:pt x="488" y="334"/>
                    </a:lnTo>
                    <a:lnTo>
                      <a:pt x="490" y="348"/>
                    </a:lnTo>
                    <a:lnTo>
                      <a:pt x="490" y="362"/>
                    </a:lnTo>
                    <a:lnTo>
                      <a:pt x="490" y="362"/>
                    </a:lnTo>
                    <a:lnTo>
                      <a:pt x="486" y="380"/>
                    </a:lnTo>
                    <a:lnTo>
                      <a:pt x="482" y="398"/>
                    </a:lnTo>
                    <a:lnTo>
                      <a:pt x="474" y="414"/>
                    </a:lnTo>
                    <a:lnTo>
                      <a:pt x="470" y="420"/>
                    </a:lnTo>
                    <a:lnTo>
                      <a:pt x="464" y="428"/>
                    </a:lnTo>
                    <a:lnTo>
                      <a:pt x="464" y="428"/>
                    </a:lnTo>
                    <a:lnTo>
                      <a:pt x="404" y="485"/>
                    </a:lnTo>
                    <a:lnTo>
                      <a:pt x="344" y="543"/>
                    </a:lnTo>
                    <a:lnTo>
                      <a:pt x="223" y="656"/>
                    </a:lnTo>
                    <a:lnTo>
                      <a:pt x="223" y="656"/>
                    </a:lnTo>
                    <a:lnTo>
                      <a:pt x="215" y="660"/>
                    </a:lnTo>
                    <a:lnTo>
                      <a:pt x="207" y="664"/>
                    </a:lnTo>
                    <a:lnTo>
                      <a:pt x="207" y="664"/>
                    </a:lnTo>
                    <a:lnTo>
                      <a:pt x="120" y="684"/>
                    </a:lnTo>
                    <a:lnTo>
                      <a:pt x="76" y="696"/>
                    </a:lnTo>
                    <a:lnTo>
                      <a:pt x="32" y="708"/>
                    </a:lnTo>
                    <a:lnTo>
                      <a:pt x="32" y="708"/>
                    </a:lnTo>
                    <a:lnTo>
                      <a:pt x="22" y="714"/>
                    </a:lnTo>
                    <a:lnTo>
                      <a:pt x="12" y="724"/>
                    </a:lnTo>
                    <a:lnTo>
                      <a:pt x="4" y="734"/>
                    </a:lnTo>
                    <a:lnTo>
                      <a:pt x="2" y="740"/>
                    </a:lnTo>
                    <a:lnTo>
                      <a:pt x="0" y="744"/>
                    </a:lnTo>
                    <a:lnTo>
                      <a:pt x="0" y="744"/>
                    </a:lnTo>
                    <a:lnTo>
                      <a:pt x="2" y="784"/>
                    </a:lnTo>
                    <a:lnTo>
                      <a:pt x="4" y="823"/>
                    </a:lnTo>
                    <a:lnTo>
                      <a:pt x="8" y="863"/>
                    </a:lnTo>
                    <a:lnTo>
                      <a:pt x="12" y="901"/>
                    </a:lnTo>
                    <a:lnTo>
                      <a:pt x="12" y="901"/>
                    </a:lnTo>
                    <a:lnTo>
                      <a:pt x="14" y="909"/>
                    </a:lnTo>
                    <a:lnTo>
                      <a:pt x="16" y="915"/>
                    </a:lnTo>
                    <a:lnTo>
                      <a:pt x="26" y="927"/>
                    </a:lnTo>
                    <a:lnTo>
                      <a:pt x="46" y="949"/>
                    </a:lnTo>
                    <a:lnTo>
                      <a:pt x="46" y="949"/>
                    </a:lnTo>
                    <a:lnTo>
                      <a:pt x="68" y="972"/>
                    </a:lnTo>
                    <a:lnTo>
                      <a:pt x="90" y="996"/>
                    </a:lnTo>
                    <a:lnTo>
                      <a:pt x="108" y="1022"/>
                    </a:lnTo>
                    <a:lnTo>
                      <a:pt x="116" y="1034"/>
                    </a:lnTo>
                    <a:lnTo>
                      <a:pt x="122" y="1048"/>
                    </a:lnTo>
                    <a:lnTo>
                      <a:pt x="122" y="1048"/>
                    </a:lnTo>
                    <a:lnTo>
                      <a:pt x="132" y="1070"/>
                    </a:lnTo>
                    <a:lnTo>
                      <a:pt x="144" y="1092"/>
                    </a:lnTo>
                    <a:lnTo>
                      <a:pt x="156" y="1110"/>
                    </a:lnTo>
                    <a:lnTo>
                      <a:pt x="171" y="1127"/>
                    </a:lnTo>
                    <a:lnTo>
                      <a:pt x="189" y="1141"/>
                    </a:lnTo>
                    <a:lnTo>
                      <a:pt x="207" y="1153"/>
                    </a:lnTo>
                    <a:lnTo>
                      <a:pt x="229" y="1161"/>
                    </a:lnTo>
                    <a:lnTo>
                      <a:pt x="253" y="1167"/>
                    </a:lnTo>
                    <a:lnTo>
                      <a:pt x="253" y="1167"/>
                    </a:lnTo>
                    <a:lnTo>
                      <a:pt x="285" y="1169"/>
                    </a:lnTo>
                    <a:lnTo>
                      <a:pt x="299" y="1171"/>
                    </a:lnTo>
                    <a:lnTo>
                      <a:pt x="305" y="1173"/>
                    </a:lnTo>
                    <a:lnTo>
                      <a:pt x="307" y="1177"/>
                    </a:lnTo>
                    <a:lnTo>
                      <a:pt x="307" y="1177"/>
                    </a:lnTo>
                    <a:lnTo>
                      <a:pt x="315" y="1191"/>
                    </a:lnTo>
                    <a:lnTo>
                      <a:pt x="324" y="1201"/>
                    </a:lnTo>
                    <a:lnTo>
                      <a:pt x="334" y="1209"/>
                    </a:lnTo>
                    <a:lnTo>
                      <a:pt x="346" y="1211"/>
                    </a:lnTo>
                    <a:lnTo>
                      <a:pt x="358" y="1213"/>
                    </a:lnTo>
                    <a:lnTo>
                      <a:pt x="370" y="1215"/>
                    </a:lnTo>
                    <a:lnTo>
                      <a:pt x="394" y="1217"/>
                    </a:lnTo>
                    <a:lnTo>
                      <a:pt x="394" y="1217"/>
                    </a:lnTo>
                    <a:lnTo>
                      <a:pt x="420" y="1265"/>
                    </a:lnTo>
                    <a:lnTo>
                      <a:pt x="432" y="1289"/>
                    </a:lnTo>
                    <a:lnTo>
                      <a:pt x="442" y="1312"/>
                    </a:lnTo>
                    <a:lnTo>
                      <a:pt x="442" y="1312"/>
                    </a:lnTo>
                    <a:lnTo>
                      <a:pt x="444" y="1322"/>
                    </a:lnTo>
                    <a:lnTo>
                      <a:pt x="444" y="1334"/>
                    </a:lnTo>
                    <a:lnTo>
                      <a:pt x="440" y="1344"/>
                    </a:lnTo>
                    <a:lnTo>
                      <a:pt x="436" y="1354"/>
                    </a:lnTo>
                    <a:lnTo>
                      <a:pt x="436" y="1354"/>
                    </a:lnTo>
                    <a:lnTo>
                      <a:pt x="422" y="1374"/>
                    </a:lnTo>
                    <a:lnTo>
                      <a:pt x="418" y="1384"/>
                    </a:lnTo>
                    <a:lnTo>
                      <a:pt x="414" y="1394"/>
                    </a:lnTo>
                    <a:lnTo>
                      <a:pt x="414" y="1404"/>
                    </a:lnTo>
                    <a:lnTo>
                      <a:pt x="416" y="1414"/>
                    </a:lnTo>
                    <a:lnTo>
                      <a:pt x="420" y="1424"/>
                    </a:lnTo>
                    <a:lnTo>
                      <a:pt x="430" y="1434"/>
                    </a:lnTo>
                    <a:lnTo>
                      <a:pt x="430" y="1434"/>
                    </a:lnTo>
                    <a:lnTo>
                      <a:pt x="454" y="1452"/>
                    </a:lnTo>
                    <a:lnTo>
                      <a:pt x="476" y="1467"/>
                    </a:lnTo>
                    <a:lnTo>
                      <a:pt x="499" y="1483"/>
                    </a:lnTo>
                    <a:lnTo>
                      <a:pt x="523" y="1497"/>
                    </a:lnTo>
                    <a:lnTo>
                      <a:pt x="549" y="1507"/>
                    </a:lnTo>
                    <a:lnTo>
                      <a:pt x="577" y="1515"/>
                    </a:lnTo>
                    <a:lnTo>
                      <a:pt x="605" y="1521"/>
                    </a:lnTo>
                    <a:lnTo>
                      <a:pt x="635" y="1523"/>
                    </a:lnTo>
                    <a:lnTo>
                      <a:pt x="635" y="1523"/>
                    </a:lnTo>
                    <a:lnTo>
                      <a:pt x="641" y="1523"/>
                    </a:lnTo>
                    <a:lnTo>
                      <a:pt x="641" y="1523"/>
                    </a:lnTo>
                    <a:lnTo>
                      <a:pt x="643" y="1523"/>
                    </a:lnTo>
                    <a:lnTo>
                      <a:pt x="643" y="1523"/>
                    </a:lnTo>
                    <a:lnTo>
                      <a:pt x="658" y="1525"/>
                    </a:lnTo>
                    <a:lnTo>
                      <a:pt x="674" y="1531"/>
                    </a:lnTo>
                    <a:lnTo>
                      <a:pt x="692" y="1537"/>
                    </a:lnTo>
                    <a:lnTo>
                      <a:pt x="708" y="1541"/>
                    </a:lnTo>
                    <a:lnTo>
                      <a:pt x="708" y="1541"/>
                    </a:lnTo>
                    <a:lnTo>
                      <a:pt x="726" y="1541"/>
                    </a:lnTo>
                    <a:lnTo>
                      <a:pt x="726" y="1541"/>
                    </a:lnTo>
                    <a:lnTo>
                      <a:pt x="740" y="1541"/>
                    </a:lnTo>
                    <a:lnTo>
                      <a:pt x="746" y="1539"/>
                    </a:lnTo>
                    <a:lnTo>
                      <a:pt x="752" y="1535"/>
                    </a:lnTo>
                    <a:lnTo>
                      <a:pt x="752" y="1535"/>
                    </a:lnTo>
                    <a:lnTo>
                      <a:pt x="768" y="1519"/>
                    </a:lnTo>
                    <a:lnTo>
                      <a:pt x="782" y="1501"/>
                    </a:lnTo>
                    <a:lnTo>
                      <a:pt x="794" y="1481"/>
                    </a:lnTo>
                    <a:lnTo>
                      <a:pt x="800" y="1473"/>
                    </a:lnTo>
                    <a:lnTo>
                      <a:pt x="804" y="1463"/>
                    </a:lnTo>
                    <a:lnTo>
                      <a:pt x="804" y="1463"/>
                    </a:lnTo>
                    <a:lnTo>
                      <a:pt x="816" y="1432"/>
                    </a:lnTo>
                    <a:lnTo>
                      <a:pt x="829" y="1404"/>
                    </a:lnTo>
                    <a:lnTo>
                      <a:pt x="847" y="1380"/>
                    </a:lnTo>
                    <a:lnTo>
                      <a:pt x="867" y="1358"/>
                    </a:lnTo>
                    <a:lnTo>
                      <a:pt x="889" y="1340"/>
                    </a:lnTo>
                    <a:lnTo>
                      <a:pt x="915" y="1324"/>
                    </a:lnTo>
                    <a:lnTo>
                      <a:pt x="941" y="1308"/>
                    </a:lnTo>
                    <a:lnTo>
                      <a:pt x="969" y="1296"/>
                    </a:lnTo>
                    <a:lnTo>
                      <a:pt x="969" y="1296"/>
                    </a:lnTo>
                    <a:lnTo>
                      <a:pt x="994" y="1285"/>
                    </a:lnTo>
                    <a:lnTo>
                      <a:pt x="1014" y="1269"/>
                    </a:lnTo>
                    <a:lnTo>
                      <a:pt x="1028" y="1253"/>
                    </a:lnTo>
                    <a:lnTo>
                      <a:pt x="1040" y="1235"/>
                    </a:lnTo>
                    <a:lnTo>
                      <a:pt x="1048" y="1215"/>
                    </a:lnTo>
                    <a:lnTo>
                      <a:pt x="1052" y="1193"/>
                    </a:lnTo>
                    <a:lnTo>
                      <a:pt x="1052" y="1171"/>
                    </a:lnTo>
                    <a:lnTo>
                      <a:pt x="1052" y="1145"/>
                    </a:lnTo>
                    <a:lnTo>
                      <a:pt x="1052" y="1145"/>
                    </a:lnTo>
                    <a:lnTo>
                      <a:pt x="1050" y="1118"/>
                    </a:lnTo>
                    <a:lnTo>
                      <a:pt x="1046" y="1088"/>
                    </a:lnTo>
                    <a:lnTo>
                      <a:pt x="1036" y="1032"/>
                    </a:lnTo>
                    <a:lnTo>
                      <a:pt x="1022" y="976"/>
                    </a:lnTo>
                    <a:lnTo>
                      <a:pt x="1006" y="921"/>
                    </a:lnTo>
                    <a:lnTo>
                      <a:pt x="987" y="865"/>
                    </a:lnTo>
                    <a:lnTo>
                      <a:pt x="967" y="811"/>
                    </a:lnTo>
                    <a:lnTo>
                      <a:pt x="925" y="704"/>
                    </a:lnTo>
                    <a:lnTo>
                      <a:pt x="925" y="704"/>
                    </a:lnTo>
                    <a:lnTo>
                      <a:pt x="895" y="632"/>
                    </a:lnTo>
                    <a:lnTo>
                      <a:pt x="867" y="563"/>
                    </a:lnTo>
                    <a:lnTo>
                      <a:pt x="853" y="525"/>
                    </a:lnTo>
                    <a:lnTo>
                      <a:pt x="843" y="489"/>
                    </a:lnTo>
                    <a:lnTo>
                      <a:pt x="837" y="450"/>
                    </a:lnTo>
                    <a:lnTo>
                      <a:pt x="833" y="410"/>
                    </a:lnTo>
                    <a:lnTo>
                      <a:pt x="833" y="410"/>
                    </a:lnTo>
                    <a:lnTo>
                      <a:pt x="831" y="384"/>
                    </a:lnTo>
                    <a:lnTo>
                      <a:pt x="827" y="356"/>
                    </a:lnTo>
                    <a:lnTo>
                      <a:pt x="820" y="330"/>
                    </a:lnTo>
                    <a:lnTo>
                      <a:pt x="814" y="302"/>
                    </a:lnTo>
                    <a:lnTo>
                      <a:pt x="798" y="249"/>
                    </a:lnTo>
                    <a:lnTo>
                      <a:pt x="790" y="221"/>
                    </a:lnTo>
                    <a:lnTo>
                      <a:pt x="786" y="193"/>
                    </a:lnTo>
                    <a:lnTo>
                      <a:pt x="786" y="193"/>
                    </a:lnTo>
                    <a:lnTo>
                      <a:pt x="784" y="181"/>
                    </a:lnTo>
                    <a:lnTo>
                      <a:pt x="778" y="169"/>
                    </a:lnTo>
                    <a:lnTo>
                      <a:pt x="772" y="155"/>
                    </a:lnTo>
                    <a:lnTo>
                      <a:pt x="764" y="143"/>
                    </a:lnTo>
                    <a:lnTo>
                      <a:pt x="746" y="122"/>
                    </a:lnTo>
                    <a:lnTo>
                      <a:pt x="724" y="102"/>
                    </a:lnTo>
                    <a:lnTo>
                      <a:pt x="724" y="102"/>
                    </a:lnTo>
                    <a:lnTo>
                      <a:pt x="686" y="76"/>
                    </a:lnTo>
                    <a:lnTo>
                      <a:pt x="645" y="52"/>
                    </a:lnTo>
                    <a:lnTo>
                      <a:pt x="603" y="28"/>
                    </a:lnTo>
                    <a:lnTo>
                      <a:pt x="561" y="8"/>
                    </a:lnTo>
                    <a:lnTo>
                      <a:pt x="561" y="8"/>
                    </a:lnTo>
                    <a:lnTo>
                      <a:pt x="543" y="2"/>
                    </a:lnTo>
                    <a:lnTo>
                      <a:pt x="521" y="0"/>
                    </a:lnTo>
                    <a:lnTo>
                      <a:pt x="521" y="0"/>
                    </a:lnTo>
                    <a:lnTo>
                      <a:pt x="505" y="2"/>
                    </a:lnTo>
                    <a:lnTo>
                      <a:pt x="497" y="4"/>
                    </a:lnTo>
                    <a:lnTo>
                      <a:pt x="493" y="6"/>
                    </a:lnTo>
                    <a:lnTo>
                      <a:pt x="493" y="6"/>
                    </a:lnTo>
                    <a:lnTo>
                      <a:pt x="462" y="36"/>
                    </a:lnTo>
                    <a:lnTo>
                      <a:pt x="430" y="68"/>
                    </a:lnTo>
                    <a:lnTo>
                      <a:pt x="376" y="128"/>
                    </a:lnTo>
                    <a:lnTo>
                      <a:pt x="376" y="128"/>
                    </a:lnTo>
                    <a:close/>
                  </a:path>
                </a:pathLst>
              </a:custGeom>
              <a:solidFill>
                <a:srgbClr val="C4E99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grpSp>
            <p:nvGrpSpPr>
              <p:cNvPr id="76" name="Grupa 75">
                <a:extLst>
                  <a:ext uri="{FF2B5EF4-FFF2-40B4-BE49-F238E27FC236}">
                    <a16:creationId xmlns:a16="http://schemas.microsoft.com/office/drawing/2014/main" id="{D23B4C52-AA6E-4EF2-A47C-47769E73412B}"/>
                  </a:ext>
                </a:extLst>
              </p:cNvPr>
              <p:cNvGrpSpPr/>
              <p:nvPr/>
            </p:nvGrpSpPr>
            <p:grpSpPr>
              <a:xfrm>
                <a:off x="4537400" y="1892154"/>
                <a:ext cx="2150873" cy="1507233"/>
                <a:chOff x="1821415" y="1558413"/>
                <a:chExt cx="2448872" cy="1716059"/>
              </a:xfrm>
              <a:solidFill>
                <a:srgbClr val="56445E"/>
              </a:solidFill>
            </p:grpSpPr>
            <p:grpSp>
              <p:nvGrpSpPr>
                <p:cNvPr id="122" name="Grupa 121">
                  <a:extLst>
                    <a:ext uri="{FF2B5EF4-FFF2-40B4-BE49-F238E27FC236}">
                      <a16:creationId xmlns:a16="http://schemas.microsoft.com/office/drawing/2014/main" id="{578C5AFF-874C-425B-B96C-221801C8A675}"/>
                    </a:ext>
                  </a:extLst>
                </p:cNvPr>
                <p:cNvGrpSpPr/>
                <p:nvPr/>
              </p:nvGrpSpPr>
              <p:grpSpPr>
                <a:xfrm>
                  <a:off x="1821415" y="1558413"/>
                  <a:ext cx="2448872" cy="1716059"/>
                  <a:chOff x="1821415" y="1558413"/>
                  <a:chExt cx="2448872" cy="1716059"/>
                </a:xfrm>
                <a:grpFill/>
              </p:grpSpPr>
              <p:sp>
                <p:nvSpPr>
                  <p:cNvPr id="139" name="Freeform 12">
                    <a:extLst>
                      <a:ext uri="{FF2B5EF4-FFF2-40B4-BE49-F238E27FC236}">
                        <a16:creationId xmlns:a16="http://schemas.microsoft.com/office/drawing/2014/main" id="{B9AC0198-0C1D-4154-9D0A-BC0A4BFE478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821415" y="1558413"/>
                    <a:ext cx="1177307" cy="887138"/>
                  </a:xfrm>
                  <a:custGeom>
                    <a:avLst/>
                    <a:gdLst>
                      <a:gd name="T0" fmla="*/ 302 w 1274"/>
                      <a:gd name="T1" fmla="*/ 891 h 960"/>
                      <a:gd name="T2" fmla="*/ 346 w 1274"/>
                      <a:gd name="T3" fmla="*/ 863 h 960"/>
                      <a:gd name="T4" fmla="*/ 387 w 1274"/>
                      <a:gd name="T5" fmla="*/ 863 h 960"/>
                      <a:gd name="T6" fmla="*/ 423 w 1274"/>
                      <a:gd name="T7" fmla="*/ 873 h 960"/>
                      <a:gd name="T8" fmla="*/ 437 w 1274"/>
                      <a:gd name="T9" fmla="*/ 863 h 960"/>
                      <a:gd name="T10" fmla="*/ 459 w 1274"/>
                      <a:gd name="T11" fmla="*/ 833 h 960"/>
                      <a:gd name="T12" fmla="*/ 558 w 1274"/>
                      <a:gd name="T13" fmla="*/ 779 h 960"/>
                      <a:gd name="T14" fmla="*/ 628 w 1274"/>
                      <a:gd name="T15" fmla="*/ 763 h 960"/>
                      <a:gd name="T16" fmla="*/ 660 w 1274"/>
                      <a:gd name="T17" fmla="*/ 769 h 960"/>
                      <a:gd name="T18" fmla="*/ 698 w 1274"/>
                      <a:gd name="T19" fmla="*/ 791 h 960"/>
                      <a:gd name="T20" fmla="*/ 793 w 1274"/>
                      <a:gd name="T21" fmla="*/ 815 h 960"/>
                      <a:gd name="T22" fmla="*/ 865 w 1274"/>
                      <a:gd name="T23" fmla="*/ 827 h 960"/>
                      <a:gd name="T24" fmla="*/ 908 w 1274"/>
                      <a:gd name="T25" fmla="*/ 853 h 960"/>
                      <a:gd name="T26" fmla="*/ 962 w 1274"/>
                      <a:gd name="T27" fmla="*/ 887 h 960"/>
                      <a:gd name="T28" fmla="*/ 1026 w 1274"/>
                      <a:gd name="T29" fmla="*/ 899 h 960"/>
                      <a:gd name="T30" fmla="*/ 1037 w 1274"/>
                      <a:gd name="T31" fmla="*/ 869 h 960"/>
                      <a:gd name="T32" fmla="*/ 1059 w 1274"/>
                      <a:gd name="T33" fmla="*/ 839 h 960"/>
                      <a:gd name="T34" fmla="*/ 1155 w 1274"/>
                      <a:gd name="T35" fmla="*/ 749 h 960"/>
                      <a:gd name="T36" fmla="*/ 1218 w 1274"/>
                      <a:gd name="T37" fmla="*/ 708 h 960"/>
                      <a:gd name="T38" fmla="*/ 1274 w 1274"/>
                      <a:gd name="T39" fmla="*/ 678 h 960"/>
                      <a:gd name="T40" fmla="*/ 1258 w 1274"/>
                      <a:gd name="T41" fmla="*/ 652 h 960"/>
                      <a:gd name="T42" fmla="*/ 1179 w 1274"/>
                      <a:gd name="T43" fmla="*/ 624 h 960"/>
                      <a:gd name="T44" fmla="*/ 1125 w 1274"/>
                      <a:gd name="T45" fmla="*/ 559 h 960"/>
                      <a:gd name="T46" fmla="*/ 1107 w 1274"/>
                      <a:gd name="T47" fmla="*/ 513 h 960"/>
                      <a:gd name="T48" fmla="*/ 1111 w 1274"/>
                      <a:gd name="T49" fmla="*/ 469 h 960"/>
                      <a:gd name="T50" fmla="*/ 1133 w 1274"/>
                      <a:gd name="T51" fmla="*/ 417 h 960"/>
                      <a:gd name="T52" fmla="*/ 1133 w 1274"/>
                      <a:gd name="T53" fmla="*/ 364 h 960"/>
                      <a:gd name="T54" fmla="*/ 1087 w 1274"/>
                      <a:gd name="T55" fmla="*/ 340 h 960"/>
                      <a:gd name="T56" fmla="*/ 1018 w 1274"/>
                      <a:gd name="T57" fmla="*/ 336 h 960"/>
                      <a:gd name="T58" fmla="*/ 918 w 1274"/>
                      <a:gd name="T59" fmla="*/ 342 h 960"/>
                      <a:gd name="T60" fmla="*/ 865 w 1274"/>
                      <a:gd name="T61" fmla="*/ 330 h 960"/>
                      <a:gd name="T62" fmla="*/ 829 w 1274"/>
                      <a:gd name="T63" fmla="*/ 272 h 960"/>
                      <a:gd name="T64" fmla="*/ 823 w 1274"/>
                      <a:gd name="T65" fmla="*/ 217 h 960"/>
                      <a:gd name="T66" fmla="*/ 799 w 1274"/>
                      <a:gd name="T67" fmla="*/ 161 h 960"/>
                      <a:gd name="T68" fmla="*/ 765 w 1274"/>
                      <a:gd name="T69" fmla="*/ 105 h 960"/>
                      <a:gd name="T70" fmla="*/ 765 w 1274"/>
                      <a:gd name="T71" fmla="*/ 66 h 960"/>
                      <a:gd name="T72" fmla="*/ 952 w 1274"/>
                      <a:gd name="T73" fmla="*/ 205 h 960"/>
                      <a:gd name="T74" fmla="*/ 940 w 1274"/>
                      <a:gd name="T75" fmla="*/ 137 h 960"/>
                      <a:gd name="T76" fmla="*/ 894 w 1274"/>
                      <a:gd name="T77" fmla="*/ 82 h 960"/>
                      <a:gd name="T78" fmla="*/ 793 w 1274"/>
                      <a:gd name="T79" fmla="*/ 16 h 960"/>
                      <a:gd name="T80" fmla="*/ 688 w 1274"/>
                      <a:gd name="T81" fmla="*/ 2 h 960"/>
                      <a:gd name="T82" fmla="*/ 523 w 1274"/>
                      <a:gd name="T83" fmla="*/ 4 h 960"/>
                      <a:gd name="T84" fmla="*/ 358 w 1274"/>
                      <a:gd name="T85" fmla="*/ 16 h 960"/>
                      <a:gd name="T86" fmla="*/ 322 w 1274"/>
                      <a:gd name="T87" fmla="*/ 36 h 960"/>
                      <a:gd name="T88" fmla="*/ 296 w 1274"/>
                      <a:gd name="T89" fmla="*/ 60 h 960"/>
                      <a:gd name="T90" fmla="*/ 244 w 1274"/>
                      <a:gd name="T91" fmla="*/ 76 h 960"/>
                      <a:gd name="T92" fmla="*/ 26 w 1274"/>
                      <a:gd name="T93" fmla="*/ 173 h 960"/>
                      <a:gd name="T94" fmla="*/ 26 w 1274"/>
                      <a:gd name="T95" fmla="*/ 175 h 960"/>
                      <a:gd name="T96" fmla="*/ 59 w 1274"/>
                      <a:gd name="T97" fmla="*/ 376 h 960"/>
                      <a:gd name="T98" fmla="*/ 30 w 1274"/>
                      <a:gd name="T99" fmla="*/ 429 h 960"/>
                      <a:gd name="T100" fmla="*/ 4 w 1274"/>
                      <a:gd name="T101" fmla="*/ 445 h 960"/>
                      <a:gd name="T102" fmla="*/ 32 w 1274"/>
                      <a:gd name="T103" fmla="*/ 495 h 960"/>
                      <a:gd name="T104" fmla="*/ 41 w 1274"/>
                      <a:gd name="T105" fmla="*/ 573 h 960"/>
                      <a:gd name="T106" fmla="*/ 55 w 1274"/>
                      <a:gd name="T107" fmla="*/ 608 h 960"/>
                      <a:gd name="T108" fmla="*/ 81 w 1274"/>
                      <a:gd name="T109" fmla="*/ 646 h 960"/>
                      <a:gd name="T110" fmla="*/ 83 w 1274"/>
                      <a:gd name="T111" fmla="*/ 706 h 960"/>
                      <a:gd name="T112" fmla="*/ 59 w 1274"/>
                      <a:gd name="T113" fmla="*/ 746 h 960"/>
                      <a:gd name="T114" fmla="*/ 45 w 1274"/>
                      <a:gd name="T115" fmla="*/ 829 h 960"/>
                      <a:gd name="T116" fmla="*/ 59 w 1274"/>
                      <a:gd name="T117" fmla="*/ 879 h 960"/>
                      <a:gd name="T118" fmla="*/ 133 w 1274"/>
                      <a:gd name="T119" fmla="*/ 938 h 960"/>
                      <a:gd name="T120" fmla="*/ 179 w 1274"/>
                      <a:gd name="T121" fmla="*/ 956 h 960"/>
                      <a:gd name="T122" fmla="*/ 242 w 1274"/>
                      <a:gd name="T123" fmla="*/ 958 h 960"/>
                      <a:gd name="T124" fmla="*/ 282 w 1274"/>
                      <a:gd name="T125" fmla="*/ 920 h 9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1274" h="960">
                        <a:moveTo>
                          <a:pt x="282" y="920"/>
                        </a:moveTo>
                        <a:lnTo>
                          <a:pt x="282" y="920"/>
                        </a:lnTo>
                        <a:lnTo>
                          <a:pt x="292" y="905"/>
                        </a:lnTo>
                        <a:lnTo>
                          <a:pt x="302" y="891"/>
                        </a:lnTo>
                        <a:lnTo>
                          <a:pt x="314" y="881"/>
                        </a:lnTo>
                        <a:lnTo>
                          <a:pt x="324" y="873"/>
                        </a:lnTo>
                        <a:lnTo>
                          <a:pt x="336" y="867"/>
                        </a:lnTo>
                        <a:lnTo>
                          <a:pt x="346" y="863"/>
                        </a:lnTo>
                        <a:lnTo>
                          <a:pt x="358" y="861"/>
                        </a:lnTo>
                        <a:lnTo>
                          <a:pt x="367" y="861"/>
                        </a:lnTo>
                        <a:lnTo>
                          <a:pt x="367" y="861"/>
                        </a:lnTo>
                        <a:lnTo>
                          <a:pt x="387" y="863"/>
                        </a:lnTo>
                        <a:lnTo>
                          <a:pt x="407" y="869"/>
                        </a:lnTo>
                        <a:lnTo>
                          <a:pt x="407" y="869"/>
                        </a:lnTo>
                        <a:lnTo>
                          <a:pt x="417" y="873"/>
                        </a:lnTo>
                        <a:lnTo>
                          <a:pt x="423" y="873"/>
                        </a:lnTo>
                        <a:lnTo>
                          <a:pt x="423" y="873"/>
                        </a:lnTo>
                        <a:lnTo>
                          <a:pt x="425" y="873"/>
                        </a:lnTo>
                        <a:lnTo>
                          <a:pt x="431" y="871"/>
                        </a:lnTo>
                        <a:lnTo>
                          <a:pt x="437" y="863"/>
                        </a:lnTo>
                        <a:lnTo>
                          <a:pt x="445" y="849"/>
                        </a:lnTo>
                        <a:lnTo>
                          <a:pt x="445" y="849"/>
                        </a:lnTo>
                        <a:lnTo>
                          <a:pt x="451" y="841"/>
                        </a:lnTo>
                        <a:lnTo>
                          <a:pt x="459" y="833"/>
                        </a:lnTo>
                        <a:lnTo>
                          <a:pt x="477" y="817"/>
                        </a:lnTo>
                        <a:lnTo>
                          <a:pt x="503" y="803"/>
                        </a:lnTo>
                        <a:lnTo>
                          <a:pt x="529" y="789"/>
                        </a:lnTo>
                        <a:lnTo>
                          <a:pt x="558" y="779"/>
                        </a:lnTo>
                        <a:lnTo>
                          <a:pt x="584" y="771"/>
                        </a:lnTo>
                        <a:lnTo>
                          <a:pt x="608" y="765"/>
                        </a:lnTo>
                        <a:lnTo>
                          <a:pt x="628" y="763"/>
                        </a:lnTo>
                        <a:lnTo>
                          <a:pt x="628" y="763"/>
                        </a:lnTo>
                        <a:lnTo>
                          <a:pt x="628" y="763"/>
                        </a:lnTo>
                        <a:lnTo>
                          <a:pt x="640" y="763"/>
                        </a:lnTo>
                        <a:lnTo>
                          <a:pt x="652" y="767"/>
                        </a:lnTo>
                        <a:lnTo>
                          <a:pt x="660" y="769"/>
                        </a:lnTo>
                        <a:lnTo>
                          <a:pt x="670" y="775"/>
                        </a:lnTo>
                        <a:lnTo>
                          <a:pt x="670" y="775"/>
                        </a:lnTo>
                        <a:lnTo>
                          <a:pt x="682" y="785"/>
                        </a:lnTo>
                        <a:lnTo>
                          <a:pt x="698" y="791"/>
                        </a:lnTo>
                        <a:lnTo>
                          <a:pt x="711" y="797"/>
                        </a:lnTo>
                        <a:lnTo>
                          <a:pt x="727" y="803"/>
                        </a:lnTo>
                        <a:lnTo>
                          <a:pt x="759" y="809"/>
                        </a:lnTo>
                        <a:lnTo>
                          <a:pt x="793" y="815"/>
                        </a:lnTo>
                        <a:lnTo>
                          <a:pt x="793" y="815"/>
                        </a:lnTo>
                        <a:lnTo>
                          <a:pt x="849" y="823"/>
                        </a:lnTo>
                        <a:lnTo>
                          <a:pt x="849" y="823"/>
                        </a:lnTo>
                        <a:lnTo>
                          <a:pt x="865" y="827"/>
                        </a:lnTo>
                        <a:lnTo>
                          <a:pt x="880" y="833"/>
                        </a:lnTo>
                        <a:lnTo>
                          <a:pt x="896" y="841"/>
                        </a:lnTo>
                        <a:lnTo>
                          <a:pt x="908" y="853"/>
                        </a:lnTo>
                        <a:lnTo>
                          <a:pt x="908" y="853"/>
                        </a:lnTo>
                        <a:lnTo>
                          <a:pt x="920" y="865"/>
                        </a:lnTo>
                        <a:lnTo>
                          <a:pt x="934" y="873"/>
                        </a:lnTo>
                        <a:lnTo>
                          <a:pt x="946" y="881"/>
                        </a:lnTo>
                        <a:lnTo>
                          <a:pt x="962" y="887"/>
                        </a:lnTo>
                        <a:lnTo>
                          <a:pt x="976" y="891"/>
                        </a:lnTo>
                        <a:lnTo>
                          <a:pt x="992" y="895"/>
                        </a:lnTo>
                        <a:lnTo>
                          <a:pt x="1026" y="899"/>
                        </a:lnTo>
                        <a:lnTo>
                          <a:pt x="1026" y="899"/>
                        </a:lnTo>
                        <a:lnTo>
                          <a:pt x="1030" y="891"/>
                        </a:lnTo>
                        <a:lnTo>
                          <a:pt x="1033" y="881"/>
                        </a:lnTo>
                        <a:lnTo>
                          <a:pt x="1033" y="881"/>
                        </a:lnTo>
                        <a:lnTo>
                          <a:pt x="1037" y="869"/>
                        </a:lnTo>
                        <a:lnTo>
                          <a:pt x="1043" y="857"/>
                        </a:lnTo>
                        <a:lnTo>
                          <a:pt x="1051" y="847"/>
                        </a:lnTo>
                        <a:lnTo>
                          <a:pt x="1059" y="839"/>
                        </a:lnTo>
                        <a:lnTo>
                          <a:pt x="1059" y="839"/>
                        </a:lnTo>
                        <a:lnTo>
                          <a:pt x="1081" y="823"/>
                        </a:lnTo>
                        <a:lnTo>
                          <a:pt x="1099" y="805"/>
                        </a:lnTo>
                        <a:lnTo>
                          <a:pt x="1135" y="767"/>
                        </a:lnTo>
                        <a:lnTo>
                          <a:pt x="1155" y="749"/>
                        </a:lnTo>
                        <a:lnTo>
                          <a:pt x="1173" y="734"/>
                        </a:lnTo>
                        <a:lnTo>
                          <a:pt x="1195" y="720"/>
                        </a:lnTo>
                        <a:lnTo>
                          <a:pt x="1218" y="708"/>
                        </a:lnTo>
                        <a:lnTo>
                          <a:pt x="1218" y="708"/>
                        </a:lnTo>
                        <a:lnTo>
                          <a:pt x="1232" y="702"/>
                        </a:lnTo>
                        <a:lnTo>
                          <a:pt x="1246" y="694"/>
                        </a:lnTo>
                        <a:lnTo>
                          <a:pt x="1274" y="678"/>
                        </a:lnTo>
                        <a:lnTo>
                          <a:pt x="1274" y="678"/>
                        </a:lnTo>
                        <a:lnTo>
                          <a:pt x="1264" y="652"/>
                        </a:lnTo>
                        <a:lnTo>
                          <a:pt x="1264" y="652"/>
                        </a:lnTo>
                        <a:lnTo>
                          <a:pt x="1258" y="652"/>
                        </a:lnTo>
                        <a:lnTo>
                          <a:pt x="1258" y="652"/>
                        </a:lnTo>
                        <a:lnTo>
                          <a:pt x="1234" y="650"/>
                        </a:lnTo>
                        <a:lnTo>
                          <a:pt x="1212" y="644"/>
                        </a:lnTo>
                        <a:lnTo>
                          <a:pt x="1195" y="636"/>
                        </a:lnTo>
                        <a:lnTo>
                          <a:pt x="1179" y="624"/>
                        </a:lnTo>
                        <a:lnTo>
                          <a:pt x="1163" y="610"/>
                        </a:lnTo>
                        <a:lnTo>
                          <a:pt x="1149" y="594"/>
                        </a:lnTo>
                        <a:lnTo>
                          <a:pt x="1137" y="577"/>
                        </a:lnTo>
                        <a:lnTo>
                          <a:pt x="1125" y="559"/>
                        </a:lnTo>
                        <a:lnTo>
                          <a:pt x="1125" y="559"/>
                        </a:lnTo>
                        <a:lnTo>
                          <a:pt x="1113" y="535"/>
                        </a:lnTo>
                        <a:lnTo>
                          <a:pt x="1109" y="525"/>
                        </a:lnTo>
                        <a:lnTo>
                          <a:pt x="1107" y="513"/>
                        </a:lnTo>
                        <a:lnTo>
                          <a:pt x="1105" y="503"/>
                        </a:lnTo>
                        <a:lnTo>
                          <a:pt x="1105" y="493"/>
                        </a:lnTo>
                        <a:lnTo>
                          <a:pt x="1107" y="481"/>
                        </a:lnTo>
                        <a:lnTo>
                          <a:pt x="1111" y="469"/>
                        </a:lnTo>
                        <a:lnTo>
                          <a:pt x="1111" y="469"/>
                        </a:lnTo>
                        <a:lnTo>
                          <a:pt x="1123" y="443"/>
                        </a:lnTo>
                        <a:lnTo>
                          <a:pt x="1133" y="417"/>
                        </a:lnTo>
                        <a:lnTo>
                          <a:pt x="1133" y="417"/>
                        </a:lnTo>
                        <a:lnTo>
                          <a:pt x="1139" y="402"/>
                        </a:lnTo>
                        <a:lnTo>
                          <a:pt x="1139" y="388"/>
                        </a:lnTo>
                        <a:lnTo>
                          <a:pt x="1139" y="376"/>
                        </a:lnTo>
                        <a:lnTo>
                          <a:pt x="1133" y="364"/>
                        </a:lnTo>
                        <a:lnTo>
                          <a:pt x="1127" y="354"/>
                        </a:lnTo>
                        <a:lnTo>
                          <a:pt x="1117" y="348"/>
                        </a:lnTo>
                        <a:lnTo>
                          <a:pt x="1103" y="342"/>
                        </a:lnTo>
                        <a:lnTo>
                          <a:pt x="1087" y="340"/>
                        </a:lnTo>
                        <a:lnTo>
                          <a:pt x="1087" y="340"/>
                        </a:lnTo>
                        <a:lnTo>
                          <a:pt x="1053" y="338"/>
                        </a:lnTo>
                        <a:lnTo>
                          <a:pt x="1018" y="336"/>
                        </a:lnTo>
                        <a:lnTo>
                          <a:pt x="1018" y="336"/>
                        </a:lnTo>
                        <a:lnTo>
                          <a:pt x="980" y="338"/>
                        </a:lnTo>
                        <a:lnTo>
                          <a:pt x="944" y="340"/>
                        </a:lnTo>
                        <a:lnTo>
                          <a:pt x="944" y="340"/>
                        </a:lnTo>
                        <a:lnTo>
                          <a:pt x="918" y="342"/>
                        </a:lnTo>
                        <a:lnTo>
                          <a:pt x="918" y="342"/>
                        </a:lnTo>
                        <a:lnTo>
                          <a:pt x="898" y="342"/>
                        </a:lnTo>
                        <a:lnTo>
                          <a:pt x="880" y="338"/>
                        </a:lnTo>
                        <a:lnTo>
                          <a:pt x="865" y="330"/>
                        </a:lnTo>
                        <a:lnTo>
                          <a:pt x="853" y="320"/>
                        </a:lnTo>
                        <a:lnTo>
                          <a:pt x="841" y="308"/>
                        </a:lnTo>
                        <a:lnTo>
                          <a:pt x="835" y="292"/>
                        </a:lnTo>
                        <a:lnTo>
                          <a:pt x="829" y="272"/>
                        </a:lnTo>
                        <a:lnTo>
                          <a:pt x="827" y="250"/>
                        </a:lnTo>
                        <a:lnTo>
                          <a:pt x="827" y="250"/>
                        </a:lnTo>
                        <a:lnTo>
                          <a:pt x="827" y="233"/>
                        </a:lnTo>
                        <a:lnTo>
                          <a:pt x="823" y="217"/>
                        </a:lnTo>
                        <a:lnTo>
                          <a:pt x="819" y="203"/>
                        </a:lnTo>
                        <a:lnTo>
                          <a:pt x="815" y="187"/>
                        </a:lnTo>
                        <a:lnTo>
                          <a:pt x="807" y="173"/>
                        </a:lnTo>
                        <a:lnTo>
                          <a:pt x="799" y="161"/>
                        </a:lnTo>
                        <a:lnTo>
                          <a:pt x="781" y="133"/>
                        </a:lnTo>
                        <a:lnTo>
                          <a:pt x="781" y="133"/>
                        </a:lnTo>
                        <a:lnTo>
                          <a:pt x="771" y="121"/>
                        </a:lnTo>
                        <a:lnTo>
                          <a:pt x="765" y="105"/>
                        </a:lnTo>
                        <a:lnTo>
                          <a:pt x="749" y="78"/>
                        </a:lnTo>
                        <a:lnTo>
                          <a:pt x="749" y="78"/>
                        </a:lnTo>
                        <a:lnTo>
                          <a:pt x="765" y="66"/>
                        </a:lnTo>
                        <a:lnTo>
                          <a:pt x="765" y="66"/>
                        </a:lnTo>
                        <a:lnTo>
                          <a:pt x="930" y="215"/>
                        </a:lnTo>
                        <a:lnTo>
                          <a:pt x="930" y="215"/>
                        </a:lnTo>
                        <a:lnTo>
                          <a:pt x="952" y="205"/>
                        </a:lnTo>
                        <a:lnTo>
                          <a:pt x="952" y="205"/>
                        </a:lnTo>
                        <a:lnTo>
                          <a:pt x="950" y="185"/>
                        </a:lnTo>
                        <a:lnTo>
                          <a:pt x="948" y="163"/>
                        </a:lnTo>
                        <a:lnTo>
                          <a:pt x="942" y="145"/>
                        </a:lnTo>
                        <a:lnTo>
                          <a:pt x="940" y="137"/>
                        </a:lnTo>
                        <a:lnTo>
                          <a:pt x="934" y="129"/>
                        </a:lnTo>
                        <a:lnTo>
                          <a:pt x="934" y="129"/>
                        </a:lnTo>
                        <a:lnTo>
                          <a:pt x="914" y="105"/>
                        </a:lnTo>
                        <a:lnTo>
                          <a:pt x="894" y="82"/>
                        </a:lnTo>
                        <a:lnTo>
                          <a:pt x="870" y="62"/>
                        </a:lnTo>
                        <a:lnTo>
                          <a:pt x="847" y="44"/>
                        </a:lnTo>
                        <a:lnTo>
                          <a:pt x="821" y="28"/>
                        </a:lnTo>
                        <a:lnTo>
                          <a:pt x="793" y="16"/>
                        </a:lnTo>
                        <a:lnTo>
                          <a:pt x="765" y="8"/>
                        </a:lnTo>
                        <a:lnTo>
                          <a:pt x="733" y="4"/>
                        </a:lnTo>
                        <a:lnTo>
                          <a:pt x="733" y="4"/>
                        </a:lnTo>
                        <a:lnTo>
                          <a:pt x="688" y="2"/>
                        </a:lnTo>
                        <a:lnTo>
                          <a:pt x="642" y="0"/>
                        </a:lnTo>
                        <a:lnTo>
                          <a:pt x="642" y="0"/>
                        </a:lnTo>
                        <a:lnTo>
                          <a:pt x="582" y="2"/>
                        </a:lnTo>
                        <a:lnTo>
                          <a:pt x="523" y="4"/>
                        </a:lnTo>
                        <a:lnTo>
                          <a:pt x="405" y="10"/>
                        </a:lnTo>
                        <a:lnTo>
                          <a:pt x="405" y="10"/>
                        </a:lnTo>
                        <a:lnTo>
                          <a:pt x="381" y="12"/>
                        </a:lnTo>
                        <a:lnTo>
                          <a:pt x="358" y="16"/>
                        </a:lnTo>
                        <a:lnTo>
                          <a:pt x="346" y="20"/>
                        </a:lnTo>
                        <a:lnTo>
                          <a:pt x="336" y="24"/>
                        </a:lnTo>
                        <a:lnTo>
                          <a:pt x="328" y="28"/>
                        </a:lnTo>
                        <a:lnTo>
                          <a:pt x="322" y="36"/>
                        </a:lnTo>
                        <a:lnTo>
                          <a:pt x="322" y="36"/>
                        </a:lnTo>
                        <a:lnTo>
                          <a:pt x="314" y="46"/>
                        </a:lnTo>
                        <a:lnTo>
                          <a:pt x="306" y="54"/>
                        </a:lnTo>
                        <a:lnTo>
                          <a:pt x="296" y="60"/>
                        </a:lnTo>
                        <a:lnTo>
                          <a:pt x="286" y="64"/>
                        </a:lnTo>
                        <a:lnTo>
                          <a:pt x="264" y="70"/>
                        </a:lnTo>
                        <a:lnTo>
                          <a:pt x="254" y="72"/>
                        </a:lnTo>
                        <a:lnTo>
                          <a:pt x="244" y="76"/>
                        </a:lnTo>
                        <a:lnTo>
                          <a:pt x="244" y="76"/>
                        </a:lnTo>
                        <a:lnTo>
                          <a:pt x="135" y="123"/>
                        </a:lnTo>
                        <a:lnTo>
                          <a:pt x="26" y="173"/>
                        </a:lnTo>
                        <a:lnTo>
                          <a:pt x="26" y="173"/>
                        </a:lnTo>
                        <a:lnTo>
                          <a:pt x="24" y="177"/>
                        </a:lnTo>
                        <a:lnTo>
                          <a:pt x="24" y="177"/>
                        </a:lnTo>
                        <a:lnTo>
                          <a:pt x="26" y="175"/>
                        </a:lnTo>
                        <a:lnTo>
                          <a:pt x="26" y="175"/>
                        </a:lnTo>
                        <a:lnTo>
                          <a:pt x="53" y="324"/>
                        </a:lnTo>
                        <a:lnTo>
                          <a:pt x="53" y="324"/>
                        </a:lnTo>
                        <a:lnTo>
                          <a:pt x="57" y="360"/>
                        </a:lnTo>
                        <a:lnTo>
                          <a:pt x="59" y="376"/>
                        </a:lnTo>
                        <a:lnTo>
                          <a:pt x="57" y="392"/>
                        </a:lnTo>
                        <a:lnTo>
                          <a:pt x="51" y="406"/>
                        </a:lnTo>
                        <a:lnTo>
                          <a:pt x="41" y="419"/>
                        </a:lnTo>
                        <a:lnTo>
                          <a:pt x="30" y="429"/>
                        </a:lnTo>
                        <a:lnTo>
                          <a:pt x="10" y="439"/>
                        </a:lnTo>
                        <a:lnTo>
                          <a:pt x="10" y="439"/>
                        </a:lnTo>
                        <a:lnTo>
                          <a:pt x="6" y="441"/>
                        </a:lnTo>
                        <a:lnTo>
                          <a:pt x="4" y="445"/>
                        </a:lnTo>
                        <a:lnTo>
                          <a:pt x="0" y="453"/>
                        </a:lnTo>
                        <a:lnTo>
                          <a:pt x="0" y="453"/>
                        </a:lnTo>
                        <a:lnTo>
                          <a:pt x="26" y="485"/>
                        </a:lnTo>
                        <a:lnTo>
                          <a:pt x="32" y="495"/>
                        </a:lnTo>
                        <a:lnTo>
                          <a:pt x="37" y="507"/>
                        </a:lnTo>
                        <a:lnTo>
                          <a:pt x="39" y="519"/>
                        </a:lnTo>
                        <a:lnTo>
                          <a:pt x="41" y="533"/>
                        </a:lnTo>
                        <a:lnTo>
                          <a:pt x="41" y="573"/>
                        </a:lnTo>
                        <a:lnTo>
                          <a:pt x="41" y="573"/>
                        </a:lnTo>
                        <a:lnTo>
                          <a:pt x="43" y="584"/>
                        </a:lnTo>
                        <a:lnTo>
                          <a:pt x="47" y="596"/>
                        </a:lnTo>
                        <a:lnTo>
                          <a:pt x="55" y="608"/>
                        </a:lnTo>
                        <a:lnTo>
                          <a:pt x="63" y="620"/>
                        </a:lnTo>
                        <a:lnTo>
                          <a:pt x="63" y="620"/>
                        </a:lnTo>
                        <a:lnTo>
                          <a:pt x="73" y="632"/>
                        </a:lnTo>
                        <a:lnTo>
                          <a:pt x="81" y="646"/>
                        </a:lnTo>
                        <a:lnTo>
                          <a:pt x="85" y="660"/>
                        </a:lnTo>
                        <a:lnTo>
                          <a:pt x="87" y="676"/>
                        </a:lnTo>
                        <a:lnTo>
                          <a:pt x="87" y="692"/>
                        </a:lnTo>
                        <a:lnTo>
                          <a:pt x="83" y="706"/>
                        </a:lnTo>
                        <a:lnTo>
                          <a:pt x="77" y="720"/>
                        </a:lnTo>
                        <a:lnTo>
                          <a:pt x="69" y="732"/>
                        </a:lnTo>
                        <a:lnTo>
                          <a:pt x="69" y="732"/>
                        </a:lnTo>
                        <a:lnTo>
                          <a:pt x="59" y="746"/>
                        </a:lnTo>
                        <a:lnTo>
                          <a:pt x="53" y="763"/>
                        </a:lnTo>
                        <a:lnTo>
                          <a:pt x="47" y="785"/>
                        </a:lnTo>
                        <a:lnTo>
                          <a:pt x="45" y="807"/>
                        </a:lnTo>
                        <a:lnTo>
                          <a:pt x="45" y="829"/>
                        </a:lnTo>
                        <a:lnTo>
                          <a:pt x="45" y="851"/>
                        </a:lnTo>
                        <a:lnTo>
                          <a:pt x="51" y="867"/>
                        </a:lnTo>
                        <a:lnTo>
                          <a:pt x="55" y="875"/>
                        </a:lnTo>
                        <a:lnTo>
                          <a:pt x="59" y="879"/>
                        </a:lnTo>
                        <a:lnTo>
                          <a:pt x="59" y="879"/>
                        </a:lnTo>
                        <a:lnTo>
                          <a:pt x="87" y="905"/>
                        </a:lnTo>
                        <a:lnTo>
                          <a:pt x="117" y="928"/>
                        </a:lnTo>
                        <a:lnTo>
                          <a:pt x="133" y="938"/>
                        </a:lnTo>
                        <a:lnTo>
                          <a:pt x="147" y="946"/>
                        </a:lnTo>
                        <a:lnTo>
                          <a:pt x="163" y="952"/>
                        </a:lnTo>
                        <a:lnTo>
                          <a:pt x="179" y="956"/>
                        </a:lnTo>
                        <a:lnTo>
                          <a:pt x="179" y="956"/>
                        </a:lnTo>
                        <a:lnTo>
                          <a:pt x="199" y="958"/>
                        </a:lnTo>
                        <a:lnTo>
                          <a:pt x="218" y="960"/>
                        </a:lnTo>
                        <a:lnTo>
                          <a:pt x="218" y="960"/>
                        </a:lnTo>
                        <a:lnTo>
                          <a:pt x="242" y="958"/>
                        </a:lnTo>
                        <a:lnTo>
                          <a:pt x="254" y="954"/>
                        </a:lnTo>
                        <a:lnTo>
                          <a:pt x="266" y="952"/>
                        </a:lnTo>
                        <a:lnTo>
                          <a:pt x="266" y="952"/>
                        </a:lnTo>
                        <a:lnTo>
                          <a:pt x="282" y="920"/>
                        </a:lnTo>
                        <a:lnTo>
                          <a:pt x="282" y="92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pl-PL"/>
                  </a:p>
                </p:txBody>
              </p:sp>
              <p:grpSp>
                <p:nvGrpSpPr>
                  <p:cNvPr id="140" name="Grupa 139">
                    <a:extLst>
                      <a:ext uri="{FF2B5EF4-FFF2-40B4-BE49-F238E27FC236}">
                        <a16:creationId xmlns:a16="http://schemas.microsoft.com/office/drawing/2014/main" id="{90DC77C7-B535-4530-9228-D8F4EA5473BD}"/>
                      </a:ext>
                    </a:extLst>
                  </p:cNvPr>
                  <p:cNvGrpSpPr/>
                  <p:nvPr/>
                </p:nvGrpSpPr>
                <p:grpSpPr>
                  <a:xfrm>
                    <a:off x="2048744" y="1826403"/>
                    <a:ext cx="2221543" cy="1448069"/>
                    <a:chOff x="2048744" y="1826403"/>
                    <a:chExt cx="2221543" cy="1448069"/>
                  </a:xfrm>
                  <a:grpFill/>
                </p:grpSpPr>
                <p:sp>
                  <p:nvSpPr>
                    <p:cNvPr id="141" name="Freeform 8">
                      <a:extLst>
                        <a:ext uri="{FF2B5EF4-FFF2-40B4-BE49-F238E27FC236}">
                          <a16:creationId xmlns:a16="http://schemas.microsoft.com/office/drawing/2014/main" id="{8B70AFBC-A6B8-44DE-941E-07D995284D7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809280" y="1826403"/>
                      <a:ext cx="1461007" cy="883442"/>
                    </a:xfrm>
                    <a:custGeom>
                      <a:avLst/>
                      <a:gdLst>
                        <a:gd name="T0" fmla="*/ 70 w 1581"/>
                        <a:gd name="T1" fmla="*/ 710 h 956"/>
                        <a:gd name="T2" fmla="*/ 106 w 1581"/>
                        <a:gd name="T3" fmla="*/ 744 h 956"/>
                        <a:gd name="T4" fmla="*/ 175 w 1581"/>
                        <a:gd name="T5" fmla="*/ 780 h 956"/>
                        <a:gd name="T6" fmla="*/ 237 w 1581"/>
                        <a:gd name="T7" fmla="*/ 811 h 956"/>
                        <a:gd name="T8" fmla="*/ 279 w 1581"/>
                        <a:gd name="T9" fmla="*/ 867 h 956"/>
                        <a:gd name="T10" fmla="*/ 283 w 1581"/>
                        <a:gd name="T11" fmla="*/ 905 h 956"/>
                        <a:gd name="T12" fmla="*/ 298 w 1581"/>
                        <a:gd name="T13" fmla="*/ 923 h 956"/>
                        <a:gd name="T14" fmla="*/ 340 w 1581"/>
                        <a:gd name="T15" fmla="*/ 939 h 956"/>
                        <a:gd name="T16" fmla="*/ 499 w 1581"/>
                        <a:gd name="T17" fmla="*/ 956 h 956"/>
                        <a:gd name="T18" fmla="*/ 527 w 1581"/>
                        <a:gd name="T19" fmla="*/ 951 h 956"/>
                        <a:gd name="T20" fmla="*/ 547 w 1581"/>
                        <a:gd name="T21" fmla="*/ 923 h 956"/>
                        <a:gd name="T22" fmla="*/ 571 w 1581"/>
                        <a:gd name="T23" fmla="*/ 885 h 956"/>
                        <a:gd name="T24" fmla="*/ 623 w 1581"/>
                        <a:gd name="T25" fmla="*/ 865 h 956"/>
                        <a:gd name="T26" fmla="*/ 640 w 1581"/>
                        <a:gd name="T27" fmla="*/ 863 h 956"/>
                        <a:gd name="T28" fmla="*/ 680 w 1581"/>
                        <a:gd name="T29" fmla="*/ 861 h 956"/>
                        <a:gd name="T30" fmla="*/ 706 w 1581"/>
                        <a:gd name="T31" fmla="*/ 833 h 956"/>
                        <a:gd name="T32" fmla="*/ 788 w 1581"/>
                        <a:gd name="T33" fmla="*/ 797 h 956"/>
                        <a:gd name="T34" fmla="*/ 953 w 1581"/>
                        <a:gd name="T35" fmla="*/ 742 h 956"/>
                        <a:gd name="T36" fmla="*/ 1112 w 1581"/>
                        <a:gd name="T37" fmla="*/ 696 h 956"/>
                        <a:gd name="T38" fmla="*/ 1141 w 1581"/>
                        <a:gd name="T39" fmla="*/ 670 h 956"/>
                        <a:gd name="T40" fmla="*/ 1279 w 1581"/>
                        <a:gd name="T41" fmla="*/ 632 h 956"/>
                        <a:gd name="T42" fmla="*/ 1332 w 1581"/>
                        <a:gd name="T43" fmla="*/ 619 h 956"/>
                        <a:gd name="T44" fmla="*/ 1473 w 1581"/>
                        <a:gd name="T45" fmla="*/ 487 h 956"/>
                        <a:gd name="T46" fmla="*/ 1575 w 1581"/>
                        <a:gd name="T47" fmla="*/ 382 h 956"/>
                        <a:gd name="T48" fmla="*/ 1581 w 1581"/>
                        <a:gd name="T49" fmla="*/ 340 h 956"/>
                        <a:gd name="T50" fmla="*/ 1549 w 1581"/>
                        <a:gd name="T51" fmla="*/ 306 h 956"/>
                        <a:gd name="T52" fmla="*/ 1525 w 1581"/>
                        <a:gd name="T53" fmla="*/ 245 h 956"/>
                        <a:gd name="T54" fmla="*/ 1509 w 1581"/>
                        <a:gd name="T55" fmla="*/ 207 h 956"/>
                        <a:gd name="T56" fmla="*/ 1473 w 1581"/>
                        <a:gd name="T57" fmla="*/ 141 h 956"/>
                        <a:gd name="T58" fmla="*/ 1479 w 1581"/>
                        <a:gd name="T59" fmla="*/ 94 h 956"/>
                        <a:gd name="T60" fmla="*/ 1549 w 1581"/>
                        <a:gd name="T61" fmla="*/ 20 h 956"/>
                        <a:gd name="T62" fmla="*/ 1364 w 1581"/>
                        <a:gd name="T63" fmla="*/ 38 h 956"/>
                        <a:gd name="T64" fmla="*/ 799 w 1581"/>
                        <a:gd name="T65" fmla="*/ 56 h 956"/>
                        <a:gd name="T66" fmla="*/ 766 w 1581"/>
                        <a:gd name="T67" fmla="*/ 56 h 956"/>
                        <a:gd name="T68" fmla="*/ 567 w 1581"/>
                        <a:gd name="T69" fmla="*/ 32 h 956"/>
                        <a:gd name="T70" fmla="*/ 277 w 1581"/>
                        <a:gd name="T71" fmla="*/ 0 h 956"/>
                        <a:gd name="T72" fmla="*/ 253 w 1581"/>
                        <a:gd name="T73" fmla="*/ 4 h 956"/>
                        <a:gd name="T74" fmla="*/ 229 w 1581"/>
                        <a:gd name="T75" fmla="*/ 30 h 956"/>
                        <a:gd name="T76" fmla="*/ 177 w 1581"/>
                        <a:gd name="T77" fmla="*/ 66 h 956"/>
                        <a:gd name="T78" fmla="*/ 110 w 1581"/>
                        <a:gd name="T79" fmla="*/ 80 h 956"/>
                        <a:gd name="T80" fmla="*/ 108 w 1581"/>
                        <a:gd name="T81" fmla="*/ 125 h 956"/>
                        <a:gd name="T82" fmla="*/ 90 w 1581"/>
                        <a:gd name="T83" fmla="*/ 171 h 956"/>
                        <a:gd name="T84" fmla="*/ 78 w 1581"/>
                        <a:gd name="T85" fmla="*/ 217 h 956"/>
                        <a:gd name="T86" fmla="*/ 114 w 1581"/>
                        <a:gd name="T87" fmla="*/ 281 h 956"/>
                        <a:gd name="T88" fmla="*/ 159 w 1581"/>
                        <a:gd name="T89" fmla="*/ 316 h 956"/>
                        <a:gd name="T90" fmla="*/ 193 w 1581"/>
                        <a:gd name="T91" fmla="*/ 320 h 956"/>
                        <a:gd name="T92" fmla="*/ 207 w 1581"/>
                        <a:gd name="T93" fmla="*/ 322 h 956"/>
                        <a:gd name="T94" fmla="*/ 241 w 1581"/>
                        <a:gd name="T95" fmla="*/ 366 h 956"/>
                        <a:gd name="T96" fmla="*/ 247 w 1581"/>
                        <a:gd name="T97" fmla="*/ 386 h 956"/>
                        <a:gd name="T98" fmla="*/ 237 w 1581"/>
                        <a:gd name="T99" fmla="*/ 414 h 956"/>
                        <a:gd name="T100" fmla="*/ 209 w 1581"/>
                        <a:gd name="T101" fmla="*/ 434 h 956"/>
                        <a:gd name="T102" fmla="*/ 165 w 1581"/>
                        <a:gd name="T103" fmla="*/ 456 h 956"/>
                        <a:gd name="T104" fmla="*/ 102 w 1581"/>
                        <a:gd name="T105" fmla="*/ 499 h 956"/>
                        <a:gd name="T106" fmla="*/ 34 w 1581"/>
                        <a:gd name="T107" fmla="*/ 569 h 956"/>
                        <a:gd name="T108" fmla="*/ 4 w 1581"/>
                        <a:gd name="T109" fmla="*/ 601 h 956"/>
                        <a:gd name="T110" fmla="*/ 18 w 1581"/>
                        <a:gd name="T111" fmla="*/ 617 h 956"/>
                        <a:gd name="T112" fmla="*/ 46 w 1581"/>
                        <a:gd name="T113" fmla="*/ 632 h 956"/>
                        <a:gd name="T114" fmla="*/ 66 w 1581"/>
                        <a:gd name="T115" fmla="*/ 676 h 95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  <a:cxn ang="0">
                          <a:pos x="T102" y="T103"/>
                        </a:cxn>
                        <a:cxn ang="0">
                          <a:pos x="T104" y="T105"/>
                        </a:cxn>
                        <a:cxn ang="0">
                          <a:pos x="T106" y="T107"/>
                        </a:cxn>
                        <a:cxn ang="0">
                          <a:pos x="T108" y="T109"/>
                        </a:cxn>
                        <a:cxn ang="0">
                          <a:pos x="T110" y="T111"/>
                        </a:cxn>
                        <a:cxn ang="0">
                          <a:pos x="T112" y="T113"/>
                        </a:cxn>
                        <a:cxn ang="0">
                          <a:pos x="T114" y="T115"/>
                        </a:cxn>
                      </a:cxnLst>
                      <a:rect l="0" t="0" r="r" b="b"/>
                      <a:pathLst>
                        <a:path w="1581" h="956">
                          <a:moveTo>
                            <a:pt x="68" y="688"/>
                          </a:moveTo>
                          <a:lnTo>
                            <a:pt x="68" y="688"/>
                          </a:lnTo>
                          <a:lnTo>
                            <a:pt x="68" y="702"/>
                          </a:lnTo>
                          <a:lnTo>
                            <a:pt x="70" y="710"/>
                          </a:lnTo>
                          <a:lnTo>
                            <a:pt x="74" y="716"/>
                          </a:lnTo>
                          <a:lnTo>
                            <a:pt x="78" y="722"/>
                          </a:lnTo>
                          <a:lnTo>
                            <a:pt x="86" y="730"/>
                          </a:lnTo>
                          <a:lnTo>
                            <a:pt x="106" y="744"/>
                          </a:lnTo>
                          <a:lnTo>
                            <a:pt x="106" y="744"/>
                          </a:lnTo>
                          <a:lnTo>
                            <a:pt x="143" y="764"/>
                          </a:lnTo>
                          <a:lnTo>
                            <a:pt x="175" y="780"/>
                          </a:lnTo>
                          <a:lnTo>
                            <a:pt x="175" y="780"/>
                          </a:lnTo>
                          <a:lnTo>
                            <a:pt x="189" y="786"/>
                          </a:lnTo>
                          <a:lnTo>
                            <a:pt x="189" y="786"/>
                          </a:lnTo>
                          <a:lnTo>
                            <a:pt x="221" y="801"/>
                          </a:lnTo>
                          <a:lnTo>
                            <a:pt x="237" y="811"/>
                          </a:lnTo>
                          <a:lnTo>
                            <a:pt x="251" y="823"/>
                          </a:lnTo>
                          <a:lnTo>
                            <a:pt x="263" y="839"/>
                          </a:lnTo>
                          <a:lnTo>
                            <a:pt x="275" y="857"/>
                          </a:lnTo>
                          <a:lnTo>
                            <a:pt x="279" y="867"/>
                          </a:lnTo>
                          <a:lnTo>
                            <a:pt x="281" y="879"/>
                          </a:lnTo>
                          <a:lnTo>
                            <a:pt x="283" y="891"/>
                          </a:lnTo>
                          <a:lnTo>
                            <a:pt x="283" y="905"/>
                          </a:lnTo>
                          <a:lnTo>
                            <a:pt x="283" y="905"/>
                          </a:lnTo>
                          <a:lnTo>
                            <a:pt x="287" y="907"/>
                          </a:lnTo>
                          <a:lnTo>
                            <a:pt x="287" y="907"/>
                          </a:lnTo>
                          <a:lnTo>
                            <a:pt x="298" y="923"/>
                          </a:lnTo>
                          <a:lnTo>
                            <a:pt x="298" y="923"/>
                          </a:lnTo>
                          <a:lnTo>
                            <a:pt x="302" y="929"/>
                          </a:lnTo>
                          <a:lnTo>
                            <a:pt x="302" y="929"/>
                          </a:lnTo>
                          <a:lnTo>
                            <a:pt x="320" y="935"/>
                          </a:lnTo>
                          <a:lnTo>
                            <a:pt x="340" y="939"/>
                          </a:lnTo>
                          <a:lnTo>
                            <a:pt x="340" y="939"/>
                          </a:lnTo>
                          <a:lnTo>
                            <a:pt x="481" y="956"/>
                          </a:lnTo>
                          <a:lnTo>
                            <a:pt x="481" y="956"/>
                          </a:lnTo>
                          <a:lnTo>
                            <a:pt x="499" y="956"/>
                          </a:lnTo>
                          <a:lnTo>
                            <a:pt x="499" y="956"/>
                          </a:lnTo>
                          <a:lnTo>
                            <a:pt x="513" y="956"/>
                          </a:lnTo>
                          <a:lnTo>
                            <a:pt x="521" y="953"/>
                          </a:lnTo>
                          <a:lnTo>
                            <a:pt x="527" y="951"/>
                          </a:lnTo>
                          <a:lnTo>
                            <a:pt x="533" y="945"/>
                          </a:lnTo>
                          <a:lnTo>
                            <a:pt x="537" y="939"/>
                          </a:lnTo>
                          <a:lnTo>
                            <a:pt x="543" y="933"/>
                          </a:lnTo>
                          <a:lnTo>
                            <a:pt x="547" y="923"/>
                          </a:lnTo>
                          <a:lnTo>
                            <a:pt x="547" y="923"/>
                          </a:lnTo>
                          <a:lnTo>
                            <a:pt x="553" y="907"/>
                          </a:lnTo>
                          <a:lnTo>
                            <a:pt x="561" y="895"/>
                          </a:lnTo>
                          <a:lnTo>
                            <a:pt x="571" y="885"/>
                          </a:lnTo>
                          <a:lnTo>
                            <a:pt x="581" y="877"/>
                          </a:lnTo>
                          <a:lnTo>
                            <a:pt x="595" y="871"/>
                          </a:lnTo>
                          <a:lnTo>
                            <a:pt x="609" y="867"/>
                          </a:lnTo>
                          <a:lnTo>
                            <a:pt x="623" y="865"/>
                          </a:lnTo>
                          <a:lnTo>
                            <a:pt x="638" y="863"/>
                          </a:lnTo>
                          <a:lnTo>
                            <a:pt x="638" y="863"/>
                          </a:lnTo>
                          <a:lnTo>
                            <a:pt x="640" y="863"/>
                          </a:lnTo>
                          <a:lnTo>
                            <a:pt x="640" y="863"/>
                          </a:lnTo>
                          <a:lnTo>
                            <a:pt x="652" y="863"/>
                          </a:lnTo>
                          <a:lnTo>
                            <a:pt x="652" y="863"/>
                          </a:lnTo>
                          <a:lnTo>
                            <a:pt x="672" y="863"/>
                          </a:lnTo>
                          <a:lnTo>
                            <a:pt x="680" y="861"/>
                          </a:lnTo>
                          <a:lnTo>
                            <a:pt x="684" y="857"/>
                          </a:lnTo>
                          <a:lnTo>
                            <a:pt x="684" y="857"/>
                          </a:lnTo>
                          <a:lnTo>
                            <a:pt x="694" y="843"/>
                          </a:lnTo>
                          <a:lnTo>
                            <a:pt x="706" y="833"/>
                          </a:lnTo>
                          <a:lnTo>
                            <a:pt x="718" y="823"/>
                          </a:lnTo>
                          <a:lnTo>
                            <a:pt x="730" y="817"/>
                          </a:lnTo>
                          <a:lnTo>
                            <a:pt x="758" y="807"/>
                          </a:lnTo>
                          <a:lnTo>
                            <a:pt x="788" y="797"/>
                          </a:lnTo>
                          <a:lnTo>
                            <a:pt x="788" y="797"/>
                          </a:lnTo>
                          <a:lnTo>
                            <a:pt x="843" y="780"/>
                          </a:lnTo>
                          <a:lnTo>
                            <a:pt x="899" y="762"/>
                          </a:lnTo>
                          <a:lnTo>
                            <a:pt x="953" y="742"/>
                          </a:lnTo>
                          <a:lnTo>
                            <a:pt x="1008" y="724"/>
                          </a:lnTo>
                          <a:lnTo>
                            <a:pt x="1008" y="724"/>
                          </a:lnTo>
                          <a:lnTo>
                            <a:pt x="1060" y="708"/>
                          </a:lnTo>
                          <a:lnTo>
                            <a:pt x="1112" y="696"/>
                          </a:lnTo>
                          <a:lnTo>
                            <a:pt x="1112" y="696"/>
                          </a:lnTo>
                          <a:lnTo>
                            <a:pt x="1122" y="684"/>
                          </a:lnTo>
                          <a:lnTo>
                            <a:pt x="1131" y="676"/>
                          </a:lnTo>
                          <a:lnTo>
                            <a:pt x="1141" y="670"/>
                          </a:lnTo>
                          <a:lnTo>
                            <a:pt x="1153" y="664"/>
                          </a:lnTo>
                          <a:lnTo>
                            <a:pt x="1153" y="664"/>
                          </a:lnTo>
                          <a:lnTo>
                            <a:pt x="1215" y="648"/>
                          </a:lnTo>
                          <a:lnTo>
                            <a:pt x="1279" y="632"/>
                          </a:lnTo>
                          <a:lnTo>
                            <a:pt x="1279" y="632"/>
                          </a:lnTo>
                          <a:lnTo>
                            <a:pt x="1330" y="621"/>
                          </a:lnTo>
                          <a:lnTo>
                            <a:pt x="1330" y="621"/>
                          </a:lnTo>
                          <a:lnTo>
                            <a:pt x="1332" y="619"/>
                          </a:lnTo>
                          <a:lnTo>
                            <a:pt x="1332" y="619"/>
                          </a:lnTo>
                          <a:lnTo>
                            <a:pt x="1376" y="577"/>
                          </a:lnTo>
                          <a:lnTo>
                            <a:pt x="1376" y="577"/>
                          </a:lnTo>
                          <a:lnTo>
                            <a:pt x="1473" y="487"/>
                          </a:lnTo>
                          <a:lnTo>
                            <a:pt x="1569" y="394"/>
                          </a:lnTo>
                          <a:lnTo>
                            <a:pt x="1569" y="394"/>
                          </a:lnTo>
                          <a:lnTo>
                            <a:pt x="1571" y="390"/>
                          </a:lnTo>
                          <a:lnTo>
                            <a:pt x="1575" y="382"/>
                          </a:lnTo>
                          <a:lnTo>
                            <a:pt x="1577" y="370"/>
                          </a:lnTo>
                          <a:lnTo>
                            <a:pt x="1581" y="350"/>
                          </a:lnTo>
                          <a:lnTo>
                            <a:pt x="1581" y="350"/>
                          </a:lnTo>
                          <a:lnTo>
                            <a:pt x="1581" y="340"/>
                          </a:lnTo>
                          <a:lnTo>
                            <a:pt x="1581" y="340"/>
                          </a:lnTo>
                          <a:lnTo>
                            <a:pt x="1569" y="330"/>
                          </a:lnTo>
                          <a:lnTo>
                            <a:pt x="1557" y="318"/>
                          </a:lnTo>
                          <a:lnTo>
                            <a:pt x="1549" y="306"/>
                          </a:lnTo>
                          <a:lnTo>
                            <a:pt x="1543" y="294"/>
                          </a:lnTo>
                          <a:lnTo>
                            <a:pt x="1533" y="271"/>
                          </a:lnTo>
                          <a:lnTo>
                            <a:pt x="1525" y="245"/>
                          </a:lnTo>
                          <a:lnTo>
                            <a:pt x="1525" y="245"/>
                          </a:lnTo>
                          <a:lnTo>
                            <a:pt x="1523" y="237"/>
                          </a:lnTo>
                          <a:lnTo>
                            <a:pt x="1523" y="237"/>
                          </a:lnTo>
                          <a:lnTo>
                            <a:pt x="1517" y="223"/>
                          </a:lnTo>
                          <a:lnTo>
                            <a:pt x="1509" y="207"/>
                          </a:lnTo>
                          <a:lnTo>
                            <a:pt x="1491" y="175"/>
                          </a:lnTo>
                          <a:lnTo>
                            <a:pt x="1491" y="175"/>
                          </a:lnTo>
                          <a:lnTo>
                            <a:pt x="1473" y="141"/>
                          </a:lnTo>
                          <a:lnTo>
                            <a:pt x="1473" y="141"/>
                          </a:lnTo>
                          <a:lnTo>
                            <a:pt x="1469" y="129"/>
                          </a:lnTo>
                          <a:lnTo>
                            <a:pt x="1469" y="118"/>
                          </a:lnTo>
                          <a:lnTo>
                            <a:pt x="1473" y="106"/>
                          </a:lnTo>
                          <a:lnTo>
                            <a:pt x="1479" y="94"/>
                          </a:lnTo>
                          <a:lnTo>
                            <a:pt x="1479" y="94"/>
                          </a:lnTo>
                          <a:lnTo>
                            <a:pt x="1507" y="64"/>
                          </a:lnTo>
                          <a:lnTo>
                            <a:pt x="1507" y="64"/>
                          </a:lnTo>
                          <a:lnTo>
                            <a:pt x="1549" y="20"/>
                          </a:lnTo>
                          <a:lnTo>
                            <a:pt x="1549" y="20"/>
                          </a:lnTo>
                          <a:lnTo>
                            <a:pt x="1456" y="30"/>
                          </a:lnTo>
                          <a:lnTo>
                            <a:pt x="1410" y="34"/>
                          </a:lnTo>
                          <a:lnTo>
                            <a:pt x="1364" y="38"/>
                          </a:lnTo>
                          <a:lnTo>
                            <a:pt x="1364" y="38"/>
                          </a:lnTo>
                          <a:lnTo>
                            <a:pt x="1082" y="50"/>
                          </a:lnTo>
                          <a:lnTo>
                            <a:pt x="941" y="54"/>
                          </a:lnTo>
                          <a:lnTo>
                            <a:pt x="799" y="56"/>
                          </a:lnTo>
                          <a:lnTo>
                            <a:pt x="799" y="56"/>
                          </a:lnTo>
                          <a:lnTo>
                            <a:pt x="793" y="56"/>
                          </a:lnTo>
                          <a:lnTo>
                            <a:pt x="793" y="56"/>
                          </a:lnTo>
                          <a:lnTo>
                            <a:pt x="766" y="56"/>
                          </a:lnTo>
                          <a:lnTo>
                            <a:pt x="736" y="54"/>
                          </a:lnTo>
                          <a:lnTo>
                            <a:pt x="680" y="48"/>
                          </a:lnTo>
                          <a:lnTo>
                            <a:pt x="623" y="40"/>
                          </a:lnTo>
                          <a:lnTo>
                            <a:pt x="567" y="32"/>
                          </a:lnTo>
                          <a:lnTo>
                            <a:pt x="567" y="32"/>
                          </a:lnTo>
                          <a:lnTo>
                            <a:pt x="422" y="16"/>
                          </a:lnTo>
                          <a:lnTo>
                            <a:pt x="277" y="0"/>
                          </a:lnTo>
                          <a:lnTo>
                            <a:pt x="277" y="0"/>
                          </a:lnTo>
                          <a:lnTo>
                            <a:pt x="275" y="0"/>
                          </a:lnTo>
                          <a:lnTo>
                            <a:pt x="275" y="0"/>
                          </a:lnTo>
                          <a:lnTo>
                            <a:pt x="265" y="2"/>
                          </a:lnTo>
                          <a:lnTo>
                            <a:pt x="253" y="4"/>
                          </a:lnTo>
                          <a:lnTo>
                            <a:pt x="245" y="10"/>
                          </a:lnTo>
                          <a:lnTo>
                            <a:pt x="239" y="16"/>
                          </a:lnTo>
                          <a:lnTo>
                            <a:pt x="239" y="16"/>
                          </a:lnTo>
                          <a:lnTo>
                            <a:pt x="229" y="30"/>
                          </a:lnTo>
                          <a:lnTo>
                            <a:pt x="217" y="42"/>
                          </a:lnTo>
                          <a:lnTo>
                            <a:pt x="205" y="52"/>
                          </a:lnTo>
                          <a:lnTo>
                            <a:pt x="191" y="60"/>
                          </a:lnTo>
                          <a:lnTo>
                            <a:pt x="177" y="66"/>
                          </a:lnTo>
                          <a:lnTo>
                            <a:pt x="163" y="70"/>
                          </a:lnTo>
                          <a:lnTo>
                            <a:pt x="131" y="78"/>
                          </a:lnTo>
                          <a:lnTo>
                            <a:pt x="131" y="78"/>
                          </a:lnTo>
                          <a:lnTo>
                            <a:pt x="110" y="80"/>
                          </a:lnTo>
                          <a:lnTo>
                            <a:pt x="110" y="80"/>
                          </a:lnTo>
                          <a:lnTo>
                            <a:pt x="112" y="96"/>
                          </a:lnTo>
                          <a:lnTo>
                            <a:pt x="112" y="110"/>
                          </a:lnTo>
                          <a:lnTo>
                            <a:pt x="108" y="125"/>
                          </a:lnTo>
                          <a:lnTo>
                            <a:pt x="104" y="141"/>
                          </a:lnTo>
                          <a:lnTo>
                            <a:pt x="104" y="141"/>
                          </a:lnTo>
                          <a:lnTo>
                            <a:pt x="90" y="171"/>
                          </a:lnTo>
                          <a:lnTo>
                            <a:pt x="90" y="171"/>
                          </a:lnTo>
                          <a:lnTo>
                            <a:pt x="80" y="193"/>
                          </a:lnTo>
                          <a:lnTo>
                            <a:pt x="80" y="193"/>
                          </a:lnTo>
                          <a:lnTo>
                            <a:pt x="78" y="205"/>
                          </a:lnTo>
                          <a:lnTo>
                            <a:pt x="78" y="217"/>
                          </a:lnTo>
                          <a:lnTo>
                            <a:pt x="82" y="229"/>
                          </a:lnTo>
                          <a:lnTo>
                            <a:pt x="90" y="247"/>
                          </a:lnTo>
                          <a:lnTo>
                            <a:pt x="90" y="247"/>
                          </a:lnTo>
                          <a:lnTo>
                            <a:pt x="114" y="281"/>
                          </a:lnTo>
                          <a:lnTo>
                            <a:pt x="124" y="292"/>
                          </a:lnTo>
                          <a:lnTo>
                            <a:pt x="135" y="302"/>
                          </a:lnTo>
                          <a:lnTo>
                            <a:pt x="147" y="310"/>
                          </a:lnTo>
                          <a:lnTo>
                            <a:pt x="159" y="316"/>
                          </a:lnTo>
                          <a:lnTo>
                            <a:pt x="173" y="320"/>
                          </a:lnTo>
                          <a:lnTo>
                            <a:pt x="189" y="320"/>
                          </a:lnTo>
                          <a:lnTo>
                            <a:pt x="189" y="320"/>
                          </a:lnTo>
                          <a:lnTo>
                            <a:pt x="193" y="320"/>
                          </a:lnTo>
                          <a:lnTo>
                            <a:pt x="193" y="320"/>
                          </a:lnTo>
                          <a:lnTo>
                            <a:pt x="195" y="320"/>
                          </a:lnTo>
                          <a:lnTo>
                            <a:pt x="195" y="320"/>
                          </a:lnTo>
                          <a:lnTo>
                            <a:pt x="207" y="322"/>
                          </a:lnTo>
                          <a:lnTo>
                            <a:pt x="217" y="328"/>
                          </a:lnTo>
                          <a:lnTo>
                            <a:pt x="225" y="336"/>
                          </a:lnTo>
                          <a:lnTo>
                            <a:pt x="233" y="346"/>
                          </a:lnTo>
                          <a:lnTo>
                            <a:pt x="241" y="366"/>
                          </a:lnTo>
                          <a:lnTo>
                            <a:pt x="243" y="372"/>
                          </a:lnTo>
                          <a:lnTo>
                            <a:pt x="243" y="372"/>
                          </a:lnTo>
                          <a:lnTo>
                            <a:pt x="245" y="380"/>
                          </a:lnTo>
                          <a:lnTo>
                            <a:pt x="247" y="386"/>
                          </a:lnTo>
                          <a:lnTo>
                            <a:pt x="245" y="394"/>
                          </a:lnTo>
                          <a:lnTo>
                            <a:pt x="243" y="402"/>
                          </a:lnTo>
                          <a:lnTo>
                            <a:pt x="241" y="408"/>
                          </a:lnTo>
                          <a:lnTo>
                            <a:pt x="237" y="414"/>
                          </a:lnTo>
                          <a:lnTo>
                            <a:pt x="231" y="420"/>
                          </a:lnTo>
                          <a:lnTo>
                            <a:pt x="225" y="424"/>
                          </a:lnTo>
                          <a:lnTo>
                            <a:pt x="225" y="424"/>
                          </a:lnTo>
                          <a:lnTo>
                            <a:pt x="209" y="434"/>
                          </a:lnTo>
                          <a:lnTo>
                            <a:pt x="209" y="434"/>
                          </a:lnTo>
                          <a:lnTo>
                            <a:pt x="187" y="446"/>
                          </a:lnTo>
                          <a:lnTo>
                            <a:pt x="165" y="456"/>
                          </a:lnTo>
                          <a:lnTo>
                            <a:pt x="165" y="456"/>
                          </a:lnTo>
                          <a:lnTo>
                            <a:pt x="153" y="461"/>
                          </a:lnTo>
                          <a:lnTo>
                            <a:pt x="141" y="467"/>
                          </a:lnTo>
                          <a:lnTo>
                            <a:pt x="122" y="481"/>
                          </a:lnTo>
                          <a:lnTo>
                            <a:pt x="102" y="499"/>
                          </a:lnTo>
                          <a:lnTo>
                            <a:pt x="84" y="519"/>
                          </a:lnTo>
                          <a:lnTo>
                            <a:pt x="84" y="519"/>
                          </a:lnTo>
                          <a:lnTo>
                            <a:pt x="52" y="553"/>
                          </a:lnTo>
                          <a:lnTo>
                            <a:pt x="34" y="569"/>
                          </a:lnTo>
                          <a:lnTo>
                            <a:pt x="14" y="583"/>
                          </a:lnTo>
                          <a:lnTo>
                            <a:pt x="14" y="583"/>
                          </a:lnTo>
                          <a:lnTo>
                            <a:pt x="8" y="589"/>
                          </a:lnTo>
                          <a:lnTo>
                            <a:pt x="4" y="601"/>
                          </a:lnTo>
                          <a:lnTo>
                            <a:pt x="4" y="601"/>
                          </a:lnTo>
                          <a:lnTo>
                            <a:pt x="0" y="613"/>
                          </a:lnTo>
                          <a:lnTo>
                            <a:pt x="0" y="613"/>
                          </a:lnTo>
                          <a:lnTo>
                            <a:pt x="18" y="617"/>
                          </a:lnTo>
                          <a:lnTo>
                            <a:pt x="26" y="621"/>
                          </a:lnTo>
                          <a:lnTo>
                            <a:pt x="36" y="624"/>
                          </a:lnTo>
                          <a:lnTo>
                            <a:pt x="36" y="624"/>
                          </a:lnTo>
                          <a:lnTo>
                            <a:pt x="46" y="632"/>
                          </a:lnTo>
                          <a:lnTo>
                            <a:pt x="56" y="644"/>
                          </a:lnTo>
                          <a:lnTo>
                            <a:pt x="62" y="654"/>
                          </a:lnTo>
                          <a:lnTo>
                            <a:pt x="64" y="664"/>
                          </a:lnTo>
                          <a:lnTo>
                            <a:pt x="66" y="676"/>
                          </a:lnTo>
                          <a:lnTo>
                            <a:pt x="68" y="688"/>
                          </a:lnTo>
                          <a:lnTo>
                            <a:pt x="68" y="688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endParaRPr lang="pl-PL"/>
                    </a:p>
                  </p:txBody>
                </p:sp>
                <p:sp>
                  <p:nvSpPr>
                    <p:cNvPr id="142" name="Freeform 14">
                      <a:extLst>
                        <a:ext uri="{FF2B5EF4-FFF2-40B4-BE49-F238E27FC236}">
                          <a16:creationId xmlns:a16="http://schemas.microsoft.com/office/drawing/2014/main" id="{31194D2B-D573-4AEB-9AAE-6EA6E41FADB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048744" y="2302316"/>
                      <a:ext cx="1007272" cy="972156"/>
                    </a:xfrm>
                    <a:custGeom>
                      <a:avLst/>
                      <a:gdLst>
                        <a:gd name="T0" fmla="*/ 24 w 1090"/>
                        <a:gd name="T1" fmla="*/ 219 h 1052"/>
                        <a:gd name="T2" fmla="*/ 14 w 1090"/>
                        <a:gd name="T3" fmla="*/ 276 h 1052"/>
                        <a:gd name="T4" fmla="*/ 62 w 1090"/>
                        <a:gd name="T5" fmla="*/ 334 h 1052"/>
                        <a:gd name="T6" fmla="*/ 54 w 1090"/>
                        <a:gd name="T7" fmla="*/ 372 h 1052"/>
                        <a:gd name="T8" fmla="*/ 10 w 1090"/>
                        <a:gd name="T9" fmla="*/ 432 h 1052"/>
                        <a:gd name="T10" fmla="*/ 6 w 1090"/>
                        <a:gd name="T11" fmla="*/ 523 h 1052"/>
                        <a:gd name="T12" fmla="*/ 46 w 1090"/>
                        <a:gd name="T13" fmla="*/ 579 h 1052"/>
                        <a:gd name="T14" fmla="*/ 94 w 1090"/>
                        <a:gd name="T15" fmla="*/ 630 h 1052"/>
                        <a:gd name="T16" fmla="*/ 94 w 1090"/>
                        <a:gd name="T17" fmla="*/ 672 h 1052"/>
                        <a:gd name="T18" fmla="*/ 52 w 1090"/>
                        <a:gd name="T19" fmla="*/ 730 h 1052"/>
                        <a:gd name="T20" fmla="*/ 48 w 1090"/>
                        <a:gd name="T21" fmla="*/ 760 h 1052"/>
                        <a:gd name="T22" fmla="*/ 88 w 1090"/>
                        <a:gd name="T23" fmla="*/ 770 h 1052"/>
                        <a:gd name="T24" fmla="*/ 155 w 1090"/>
                        <a:gd name="T25" fmla="*/ 811 h 1052"/>
                        <a:gd name="T26" fmla="*/ 207 w 1090"/>
                        <a:gd name="T27" fmla="*/ 805 h 1052"/>
                        <a:gd name="T28" fmla="*/ 239 w 1090"/>
                        <a:gd name="T29" fmla="*/ 819 h 1052"/>
                        <a:gd name="T30" fmla="*/ 304 w 1090"/>
                        <a:gd name="T31" fmla="*/ 883 h 1052"/>
                        <a:gd name="T32" fmla="*/ 390 w 1090"/>
                        <a:gd name="T33" fmla="*/ 931 h 1052"/>
                        <a:gd name="T34" fmla="*/ 418 w 1090"/>
                        <a:gd name="T35" fmla="*/ 927 h 1052"/>
                        <a:gd name="T36" fmla="*/ 459 w 1090"/>
                        <a:gd name="T37" fmla="*/ 903 h 1052"/>
                        <a:gd name="T38" fmla="*/ 515 w 1090"/>
                        <a:gd name="T39" fmla="*/ 923 h 1052"/>
                        <a:gd name="T40" fmla="*/ 613 w 1090"/>
                        <a:gd name="T41" fmla="*/ 978 h 1052"/>
                        <a:gd name="T42" fmla="*/ 636 w 1090"/>
                        <a:gd name="T43" fmla="*/ 1010 h 1052"/>
                        <a:gd name="T44" fmla="*/ 688 w 1090"/>
                        <a:gd name="T45" fmla="*/ 1036 h 1052"/>
                        <a:gd name="T46" fmla="*/ 742 w 1090"/>
                        <a:gd name="T47" fmla="*/ 1034 h 1052"/>
                        <a:gd name="T48" fmla="*/ 787 w 1090"/>
                        <a:gd name="T49" fmla="*/ 1042 h 1052"/>
                        <a:gd name="T50" fmla="*/ 831 w 1090"/>
                        <a:gd name="T51" fmla="*/ 1048 h 1052"/>
                        <a:gd name="T52" fmla="*/ 861 w 1090"/>
                        <a:gd name="T53" fmla="*/ 1014 h 1052"/>
                        <a:gd name="T54" fmla="*/ 889 w 1090"/>
                        <a:gd name="T55" fmla="*/ 901 h 1052"/>
                        <a:gd name="T56" fmla="*/ 895 w 1090"/>
                        <a:gd name="T57" fmla="*/ 839 h 1052"/>
                        <a:gd name="T58" fmla="*/ 962 w 1090"/>
                        <a:gd name="T59" fmla="*/ 756 h 1052"/>
                        <a:gd name="T60" fmla="*/ 931 w 1090"/>
                        <a:gd name="T61" fmla="*/ 678 h 1052"/>
                        <a:gd name="T62" fmla="*/ 974 w 1090"/>
                        <a:gd name="T63" fmla="*/ 608 h 1052"/>
                        <a:gd name="T64" fmla="*/ 1042 w 1090"/>
                        <a:gd name="T65" fmla="*/ 509 h 1052"/>
                        <a:gd name="T66" fmla="*/ 1072 w 1090"/>
                        <a:gd name="T67" fmla="*/ 443 h 1052"/>
                        <a:gd name="T68" fmla="*/ 1066 w 1090"/>
                        <a:gd name="T69" fmla="*/ 402 h 1052"/>
                        <a:gd name="T70" fmla="*/ 1060 w 1090"/>
                        <a:gd name="T71" fmla="*/ 358 h 1052"/>
                        <a:gd name="T72" fmla="*/ 980 w 1090"/>
                        <a:gd name="T73" fmla="*/ 300 h 1052"/>
                        <a:gd name="T74" fmla="*/ 895 w 1090"/>
                        <a:gd name="T75" fmla="*/ 255 h 1052"/>
                        <a:gd name="T76" fmla="*/ 853 w 1090"/>
                        <a:gd name="T77" fmla="*/ 203 h 1052"/>
                        <a:gd name="T78" fmla="*/ 847 w 1090"/>
                        <a:gd name="T79" fmla="*/ 155 h 1052"/>
                        <a:gd name="T80" fmla="*/ 809 w 1090"/>
                        <a:gd name="T81" fmla="*/ 137 h 1052"/>
                        <a:gd name="T82" fmla="*/ 692 w 1090"/>
                        <a:gd name="T83" fmla="*/ 117 h 1052"/>
                        <a:gd name="T84" fmla="*/ 624 w 1090"/>
                        <a:gd name="T85" fmla="*/ 70 h 1052"/>
                        <a:gd name="T86" fmla="*/ 493 w 1090"/>
                        <a:gd name="T87" fmla="*/ 42 h 1052"/>
                        <a:gd name="T88" fmla="*/ 398 w 1090"/>
                        <a:gd name="T89" fmla="*/ 2 h 1052"/>
                        <a:gd name="T90" fmla="*/ 344 w 1090"/>
                        <a:gd name="T91" fmla="*/ 6 h 1052"/>
                        <a:gd name="T92" fmla="*/ 245 w 1090"/>
                        <a:gd name="T93" fmla="*/ 54 h 1052"/>
                        <a:gd name="T94" fmla="*/ 211 w 1090"/>
                        <a:gd name="T95" fmla="*/ 96 h 1052"/>
                        <a:gd name="T96" fmla="*/ 177 w 1090"/>
                        <a:gd name="T97" fmla="*/ 109 h 1052"/>
                        <a:gd name="T98" fmla="*/ 121 w 1090"/>
                        <a:gd name="T99" fmla="*/ 98 h 1052"/>
                        <a:gd name="T100" fmla="*/ 94 w 1090"/>
                        <a:gd name="T101" fmla="*/ 106 h 1052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  <a:cxn ang="0">
                          <a:pos x="T76" y="T77"/>
                        </a:cxn>
                        <a:cxn ang="0">
                          <a:pos x="T78" y="T79"/>
                        </a:cxn>
                        <a:cxn ang="0">
                          <a:pos x="T80" y="T81"/>
                        </a:cxn>
                        <a:cxn ang="0">
                          <a:pos x="T82" y="T83"/>
                        </a:cxn>
                        <a:cxn ang="0">
                          <a:pos x="T84" y="T85"/>
                        </a:cxn>
                        <a:cxn ang="0">
                          <a:pos x="T86" y="T87"/>
                        </a:cxn>
                        <a:cxn ang="0">
                          <a:pos x="T88" y="T89"/>
                        </a:cxn>
                        <a:cxn ang="0">
                          <a:pos x="T90" y="T91"/>
                        </a:cxn>
                        <a:cxn ang="0">
                          <a:pos x="T92" y="T93"/>
                        </a:cxn>
                        <a:cxn ang="0">
                          <a:pos x="T94" y="T95"/>
                        </a:cxn>
                        <a:cxn ang="0">
                          <a:pos x="T96" y="T97"/>
                        </a:cxn>
                        <a:cxn ang="0">
                          <a:pos x="T98" y="T99"/>
                        </a:cxn>
                        <a:cxn ang="0">
                          <a:pos x="T100" y="T101"/>
                        </a:cxn>
                      </a:cxnLst>
                      <a:rect l="0" t="0" r="r" b="b"/>
                      <a:pathLst>
                        <a:path w="1090" h="1052">
                          <a:moveTo>
                            <a:pt x="74" y="133"/>
                          </a:moveTo>
                          <a:lnTo>
                            <a:pt x="74" y="133"/>
                          </a:lnTo>
                          <a:lnTo>
                            <a:pt x="58" y="163"/>
                          </a:lnTo>
                          <a:lnTo>
                            <a:pt x="42" y="191"/>
                          </a:lnTo>
                          <a:lnTo>
                            <a:pt x="24" y="219"/>
                          </a:lnTo>
                          <a:lnTo>
                            <a:pt x="10" y="249"/>
                          </a:lnTo>
                          <a:lnTo>
                            <a:pt x="10" y="249"/>
                          </a:lnTo>
                          <a:lnTo>
                            <a:pt x="8" y="257"/>
                          </a:lnTo>
                          <a:lnTo>
                            <a:pt x="10" y="267"/>
                          </a:lnTo>
                          <a:lnTo>
                            <a:pt x="14" y="276"/>
                          </a:lnTo>
                          <a:lnTo>
                            <a:pt x="20" y="284"/>
                          </a:lnTo>
                          <a:lnTo>
                            <a:pt x="20" y="284"/>
                          </a:lnTo>
                          <a:lnTo>
                            <a:pt x="40" y="304"/>
                          </a:lnTo>
                          <a:lnTo>
                            <a:pt x="52" y="320"/>
                          </a:lnTo>
                          <a:lnTo>
                            <a:pt x="62" y="334"/>
                          </a:lnTo>
                          <a:lnTo>
                            <a:pt x="64" y="340"/>
                          </a:lnTo>
                          <a:lnTo>
                            <a:pt x="64" y="346"/>
                          </a:lnTo>
                          <a:lnTo>
                            <a:pt x="64" y="352"/>
                          </a:lnTo>
                          <a:lnTo>
                            <a:pt x="62" y="358"/>
                          </a:lnTo>
                          <a:lnTo>
                            <a:pt x="54" y="372"/>
                          </a:lnTo>
                          <a:lnTo>
                            <a:pt x="42" y="390"/>
                          </a:lnTo>
                          <a:lnTo>
                            <a:pt x="22" y="412"/>
                          </a:lnTo>
                          <a:lnTo>
                            <a:pt x="22" y="412"/>
                          </a:lnTo>
                          <a:lnTo>
                            <a:pt x="16" y="422"/>
                          </a:lnTo>
                          <a:lnTo>
                            <a:pt x="10" y="432"/>
                          </a:lnTo>
                          <a:lnTo>
                            <a:pt x="6" y="441"/>
                          </a:lnTo>
                          <a:lnTo>
                            <a:pt x="4" y="453"/>
                          </a:lnTo>
                          <a:lnTo>
                            <a:pt x="0" y="475"/>
                          </a:lnTo>
                          <a:lnTo>
                            <a:pt x="2" y="499"/>
                          </a:lnTo>
                          <a:lnTo>
                            <a:pt x="6" y="523"/>
                          </a:lnTo>
                          <a:lnTo>
                            <a:pt x="16" y="545"/>
                          </a:lnTo>
                          <a:lnTo>
                            <a:pt x="22" y="555"/>
                          </a:lnTo>
                          <a:lnTo>
                            <a:pt x="28" y="565"/>
                          </a:lnTo>
                          <a:lnTo>
                            <a:pt x="36" y="573"/>
                          </a:lnTo>
                          <a:lnTo>
                            <a:pt x="46" y="579"/>
                          </a:lnTo>
                          <a:lnTo>
                            <a:pt x="46" y="579"/>
                          </a:lnTo>
                          <a:lnTo>
                            <a:pt x="68" y="597"/>
                          </a:lnTo>
                          <a:lnTo>
                            <a:pt x="84" y="614"/>
                          </a:lnTo>
                          <a:lnTo>
                            <a:pt x="90" y="622"/>
                          </a:lnTo>
                          <a:lnTo>
                            <a:pt x="94" y="630"/>
                          </a:lnTo>
                          <a:lnTo>
                            <a:pt x="96" y="638"/>
                          </a:lnTo>
                          <a:lnTo>
                            <a:pt x="98" y="646"/>
                          </a:lnTo>
                          <a:lnTo>
                            <a:pt x="98" y="654"/>
                          </a:lnTo>
                          <a:lnTo>
                            <a:pt x="96" y="662"/>
                          </a:lnTo>
                          <a:lnTo>
                            <a:pt x="94" y="672"/>
                          </a:lnTo>
                          <a:lnTo>
                            <a:pt x="90" y="680"/>
                          </a:lnTo>
                          <a:lnTo>
                            <a:pt x="76" y="700"/>
                          </a:lnTo>
                          <a:lnTo>
                            <a:pt x="58" y="722"/>
                          </a:lnTo>
                          <a:lnTo>
                            <a:pt x="58" y="722"/>
                          </a:lnTo>
                          <a:lnTo>
                            <a:pt x="52" y="730"/>
                          </a:lnTo>
                          <a:lnTo>
                            <a:pt x="46" y="738"/>
                          </a:lnTo>
                          <a:lnTo>
                            <a:pt x="44" y="746"/>
                          </a:lnTo>
                          <a:lnTo>
                            <a:pt x="44" y="754"/>
                          </a:lnTo>
                          <a:lnTo>
                            <a:pt x="44" y="754"/>
                          </a:lnTo>
                          <a:lnTo>
                            <a:pt x="48" y="760"/>
                          </a:lnTo>
                          <a:lnTo>
                            <a:pt x="56" y="764"/>
                          </a:lnTo>
                          <a:lnTo>
                            <a:pt x="66" y="768"/>
                          </a:lnTo>
                          <a:lnTo>
                            <a:pt x="76" y="770"/>
                          </a:lnTo>
                          <a:lnTo>
                            <a:pt x="76" y="770"/>
                          </a:lnTo>
                          <a:lnTo>
                            <a:pt x="88" y="770"/>
                          </a:lnTo>
                          <a:lnTo>
                            <a:pt x="88" y="770"/>
                          </a:lnTo>
                          <a:lnTo>
                            <a:pt x="114" y="768"/>
                          </a:lnTo>
                          <a:lnTo>
                            <a:pt x="143" y="766"/>
                          </a:lnTo>
                          <a:lnTo>
                            <a:pt x="143" y="766"/>
                          </a:lnTo>
                          <a:lnTo>
                            <a:pt x="155" y="811"/>
                          </a:lnTo>
                          <a:lnTo>
                            <a:pt x="155" y="811"/>
                          </a:lnTo>
                          <a:lnTo>
                            <a:pt x="161" y="799"/>
                          </a:lnTo>
                          <a:lnTo>
                            <a:pt x="161" y="799"/>
                          </a:lnTo>
                          <a:lnTo>
                            <a:pt x="183" y="803"/>
                          </a:lnTo>
                          <a:lnTo>
                            <a:pt x="207" y="805"/>
                          </a:lnTo>
                          <a:lnTo>
                            <a:pt x="219" y="807"/>
                          </a:lnTo>
                          <a:lnTo>
                            <a:pt x="227" y="811"/>
                          </a:lnTo>
                          <a:lnTo>
                            <a:pt x="235" y="815"/>
                          </a:lnTo>
                          <a:lnTo>
                            <a:pt x="239" y="819"/>
                          </a:lnTo>
                          <a:lnTo>
                            <a:pt x="239" y="819"/>
                          </a:lnTo>
                          <a:lnTo>
                            <a:pt x="245" y="831"/>
                          </a:lnTo>
                          <a:lnTo>
                            <a:pt x="251" y="841"/>
                          </a:lnTo>
                          <a:lnTo>
                            <a:pt x="267" y="857"/>
                          </a:lnTo>
                          <a:lnTo>
                            <a:pt x="285" y="871"/>
                          </a:lnTo>
                          <a:lnTo>
                            <a:pt x="304" y="883"/>
                          </a:lnTo>
                          <a:lnTo>
                            <a:pt x="344" y="903"/>
                          </a:lnTo>
                          <a:lnTo>
                            <a:pt x="364" y="915"/>
                          </a:lnTo>
                          <a:lnTo>
                            <a:pt x="382" y="927"/>
                          </a:lnTo>
                          <a:lnTo>
                            <a:pt x="382" y="927"/>
                          </a:lnTo>
                          <a:lnTo>
                            <a:pt x="390" y="931"/>
                          </a:lnTo>
                          <a:lnTo>
                            <a:pt x="400" y="931"/>
                          </a:lnTo>
                          <a:lnTo>
                            <a:pt x="400" y="931"/>
                          </a:lnTo>
                          <a:lnTo>
                            <a:pt x="410" y="931"/>
                          </a:lnTo>
                          <a:lnTo>
                            <a:pt x="414" y="929"/>
                          </a:lnTo>
                          <a:lnTo>
                            <a:pt x="418" y="927"/>
                          </a:lnTo>
                          <a:lnTo>
                            <a:pt x="418" y="927"/>
                          </a:lnTo>
                          <a:lnTo>
                            <a:pt x="428" y="915"/>
                          </a:lnTo>
                          <a:lnTo>
                            <a:pt x="440" y="909"/>
                          </a:lnTo>
                          <a:lnTo>
                            <a:pt x="450" y="903"/>
                          </a:lnTo>
                          <a:lnTo>
                            <a:pt x="459" y="903"/>
                          </a:lnTo>
                          <a:lnTo>
                            <a:pt x="459" y="903"/>
                          </a:lnTo>
                          <a:lnTo>
                            <a:pt x="473" y="905"/>
                          </a:lnTo>
                          <a:lnTo>
                            <a:pt x="487" y="909"/>
                          </a:lnTo>
                          <a:lnTo>
                            <a:pt x="515" y="923"/>
                          </a:lnTo>
                          <a:lnTo>
                            <a:pt x="515" y="923"/>
                          </a:lnTo>
                          <a:lnTo>
                            <a:pt x="543" y="937"/>
                          </a:lnTo>
                          <a:lnTo>
                            <a:pt x="573" y="950"/>
                          </a:lnTo>
                          <a:lnTo>
                            <a:pt x="573" y="950"/>
                          </a:lnTo>
                          <a:lnTo>
                            <a:pt x="601" y="968"/>
                          </a:lnTo>
                          <a:lnTo>
                            <a:pt x="613" y="978"/>
                          </a:lnTo>
                          <a:lnTo>
                            <a:pt x="619" y="982"/>
                          </a:lnTo>
                          <a:lnTo>
                            <a:pt x="622" y="988"/>
                          </a:lnTo>
                          <a:lnTo>
                            <a:pt x="622" y="988"/>
                          </a:lnTo>
                          <a:lnTo>
                            <a:pt x="628" y="1000"/>
                          </a:lnTo>
                          <a:lnTo>
                            <a:pt x="636" y="1010"/>
                          </a:lnTo>
                          <a:lnTo>
                            <a:pt x="646" y="1018"/>
                          </a:lnTo>
                          <a:lnTo>
                            <a:pt x="654" y="1024"/>
                          </a:lnTo>
                          <a:lnTo>
                            <a:pt x="664" y="1030"/>
                          </a:lnTo>
                          <a:lnTo>
                            <a:pt x="676" y="1034"/>
                          </a:lnTo>
                          <a:lnTo>
                            <a:pt x="688" y="1036"/>
                          </a:lnTo>
                          <a:lnTo>
                            <a:pt x="700" y="1036"/>
                          </a:lnTo>
                          <a:lnTo>
                            <a:pt x="700" y="1036"/>
                          </a:lnTo>
                          <a:lnTo>
                            <a:pt x="708" y="1036"/>
                          </a:lnTo>
                          <a:lnTo>
                            <a:pt x="708" y="1036"/>
                          </a:lnTo>
                          <a:lnTo>
                            <a:pt x="742" y="1034"/>
                          </a:lnTo>
                          <a:lnTo>
                            <a:pt x="742" y="1034"/>
                          </a:lnTo>
                          <a:lnTo>
                            <a:pt x="766" y="1036"/>
                          </a:lnTo>
                          <a:lnTo>
                            <a:pt x="778" y="1038"/>
                          </a:lnTo>
                          <a:lnTo>
                            <a:pt x="787" y="1042"/>
                          </a:lnTo>
                          <a:lnTo>
                            <a:pt x="787" y="1042"/>
                          </a:lnTo>
                          <a:lnTo>
                            <a:pt x="803" y="1050"/>
                          </a:lnTo>
                          <a:lnTo>
                            <a:pt x="817" y="1052"/>
                          </a:lnTo>
                          <a:lnTo>
                            <a:pt x="817" y="1052"/>
                          </a:lnTo>
                          <a:lnTo>
                            <a:pt x="825" y="1050"/>
                          </a:lnTo>
                          <a:lnTo>
                            <a:pt x="831" y="1048"/>
                          </a:lnTo>
                          <a:lnTo>
                            <a:pt x="837" y="1046"/>
                          </a:lnTo>
                          <a:lnTo>
                            <a:pt x="843" y="1040"/>
                          </a:lnTo>
                          <a:lnTo>
                            <a:pt x="853" y="1028"/>
                          </a:lnTo>
                          <a:lnTo>
                            <a:pt x="861" y="1014"/>
                          </a:lnTo>
                          <a:lnTo>
                            <a:pt x="861" y="1014"/>
                          </a:lnTo>
                          <a:lnTo>
                            <a:pt x="905" y="940"/>
                          </a:lnTo>
                          <a:lnTo>
                            <a:pt x="905" y="940"/>
                          </a:lnTo>
                          <a:lnTo>
                            <a:pt x="897" y="927"/>
                          </a:lnTo>
                          <a:lnTo>
                            <a:pt x="893" y="913"/>
                          </a:lnTo>
                          <a:lnTo>
                            <a:pt x="889" y="901"/>
                          </a:lnTo>
                          <a:lnTo>
                            <a:pt x="887" y="887"/>
                          </a:lnTo>
                          <a:lnTo>
                            <a:pt x="887" y="875"/>
                          </a:lnTo>
                          <a:lnTo>
                            <a:pt x="887" y="863"/>
                          </a:lnTo>
                          <a:lnTo>
                            <a:pt x="891" y="851"/>
                          </a:lnTo>
                          <a:lnTo>
                            <a:pt x="895" y="839"/>
                          </a:lnTo>
                          <a:lnTo>
                            <a:pt x="905" y="817"/>
                          </a:lnTo>
                          <a:lnTo>
                            <a:pt x="921" y="795"/>
                          </a:lnTo>
                          <a:lnTo>
                            <a:pt x="941" y="775"/>
                          </a:lnTo>
                          <a:lnTo>
                            <a:pt x="962" y="756"/>
                          </a:lnTo>
                          <a:lnTo>
                            <a:pt x="962" y="756"/>
                          </a:lnTo>
                          <a:lnTo>
                            <a:pt x="952" y="742"/>
                          </a:lnTo>
                          <a:lnTo>
                            <a:pt x="943" y="726"/>
                          </a:lnTo>
                          <a:lnTo>
                            <a:pt x="937" y="710"/>
                          </a:lnTo>
                          <a:lnTo>
                            <a:pt x="933" y="694"/>
                          </a:lnTo>
                          <a:lnTo>
                            <a:pt x="931" y="678"/>
                          </a:lnTo>
                          <a:lnTo>
                            <a:pt x="935" y="662"/>
                          </a:lnTo>
                          <a:lnTo>
                            <a:pt x="941" y="646"/>
                          </a:lnTo>
                          <a:lnTo>
                            <a:pt x="952" y="632"/>
                          </a:lnTo>
                          <a:lnTo>
                            <a:pt x="952" y="632"/>
                          </a:lnTo>
                          <a:lnTo>
                            <a:pt x="974" y="608"/>
                          </a:lnTo>
                          <a:lnTo>
                            <a:pt x="1000" y="589"/>
                          </a:lnTo>
                          <a:lnTo>
                            <a:pt x="1050" y="547"/>
                          </a:lnTo>
                          <a:lnTo>
                            <a:pt x="1050" y="547"/>
                          </a:lnTo>
                          <a:lnTo>
                            <a:pt x="1044" y="527"/>
                          </a:lnTo>
                          <a:lnTo>
                            <a:pt x="1042" y="509"/>
                          </a:lnTo>
                          <a:lnTo>
                            <a:pt x="1042" y="495"/>
                          </a:lnTo>
                          <a:lnTo>
                            <a:pt x="1044" y="481"/>
                          </a:lnTo>
                          <a:lnTo>
                            <a:pt x="1050" y="469"/>
                          </a:lnTo>
                          <a:lnTo>
                            <a:pt x="1060" y="457"/>
                          </a:lnTo>
                          <a:lnTo>
                            <a:pt x="1072" y="443"/>
                          </a:lnTo>
                          <a:lnTo>
                            <a:pt x="1090" y="432"/>
                          </a:lnTo>
                          <a:lnTo>
                            <a:pt x="1090" y="432"/>
                          </a:lnTo>
                          <a:lnTo>
                            <a:pt x="1074" y="414"/>
                          </a:lnTo>
                          <a:lnTo>
                            <a:pt x="1068" y="406"/>
                          </a:lnTo>
                          <a:lnTo>
                            <a:pt x="1066" y="402"/>
                          </a:lnTo>
                          <a:lnTo>
                            <a:pt x="1066" y="398"/>
                          </a:lnTo>
                          <a:lnTo>
                            <a:pt x="1066" y="398"/>
                          </a:lnTo>
                          <a:lnTo>
                            <a:pt x="1064" y="376"/>
                          </a:lnTo>
                          <a:lnTo>
                            <a:pt x="1062" y="366"/>
                          </a:lnTo>
                          <a:lnTo>
                            <a:pt x="1060" y="358"/>
                          </a:lnTo>
                          <a:lnTo>
                            <a:pt x="1052" y="344"/>
                          </a:lnTo>
                          <a:lnTo>
                            <a:pt x="1040" y="334"/>
                          </a:lnTo>
                          <a:lnTo>
                            <a:pt x="1026" y="324"/>
                          </a:lnTo>
                          <a:lnTo>
                            <a:pt x="1012" y="316"/>
                          </a:lnTo>
                          <a:lnTo>
                            <a:pt x="980" y="300"/>
                          </a:lnTo>
                          <a:lnTo>
                            <a:pt x="980" y="300"/>
                          </a:lnTo>
                          <a:lnTo>
                            <a:pt x="945" y="282"/>
                          </a:lnTo>
                          <a:lnTo>
                            <a:pt x="909" y="263"/>
                          </a:lnTo>
                          <a:lnTo>
                            <a:pt x="909" y="263"/>
                          </a:lnTo>
                          <a:lnTo>
                            <a:pt x="895" y="255"/>
                          </a:lnTo>
                          <a:lnTo>
                            <a:pt x="885" y="247"/>
                          </a:lnTo>
                          <a:lnTo>
                            <a:pt x="873" y="237"/>
                          </a:lnTo>
                          <a:lnTo>
                            <a:pt x="865" y="227"/>
                          </a:lnTo>
                          <a:lnTo>
                            <a:pt x="857" y="215"/>
                          </a:lnTo>
                          <a:lnTo>
                            <a:pt x="853" y="203"/>
                          </a:lnTo>
                          <a:lnTo>
                            <a:pt x="849" y="187"/>
                          </a:lnTo>
                          <a:lnTo>
                            <a:pt x="849" y="171"/>
                          </a:lnTo>
                          <a:lnTo>
                            <a:pt x="849" y="171"/>
                          </a:lnTo>
                          <a:lnTo>
                            <a:pt x="849" y="161"/>
                          </a:lnTo>
                          <a:lnTo>
                            <a:pt x="847" y="155"/>
                          </a:lnTo>
                          <a:lnTo>
                            <a:pt x="843" y="149"/>
                          </a:lnTo>
                          <a:lnTo>
                            <a:pt x="837" y="145"/>
                          </a:lnTo>
                          <a:lnTo>
                            <a:pt x="831" y="141"/>
                          </a:lnTo>
                          <a:lnTo>
                            <a:pt x="825" y="139"/>
                          </a:lnTo>
                          <a:lnTo>
                            <a:pt x="809" y="137"/>
                          </a:lnTo>
                          <a:lnTo>
                            <a:pt x="809" y="137"/>
                          </a:lnTo>
                          <a:lnTo>
                            <a:pt x="762" y="133"/>
                          </a:lnTo>
                          <a:lnTo>
                            <a:pt x="738" y="129"/>
                          </a:lnTo>
                          <a:lnTo>
                            <a:pt x="714" y="123"/>
                          </a:lnTo>
                          <a:lnTo>
                            <a:pt x="692" y="117"/>
                          </a:lnTo>
                          <a:lnTo>
                            <a:pt x="672" y="106"/>
                          </a:lnTo>
                          <a:lnTo>
                            <a:pt x="650" y="94"/>
                          </a:lnTo>
                          <a:lnTo>
                            <a:pt x="632" y="76"/>
                          </a:lnTo>
                          <a:lnTo>
                            <a:pt x="632" y="76"/>
                          </a:lnTo>
                          <a:lnTo>
                            <a:pt x="624" y="70"/>
                          </a:lnTo>
                          <a:lnTo>
                            <a:pt x="615" y="64"/>
                          </a:lnTo>
                          <a:lnTo>
                            <a:pt x="593" y="58"/>
                          </a:lnTo>
                          <a:lnTo>
                            <a:pt x="593" y="58"/>
                          </a:lnTo>
                          <a:lnTo>
                            <a:pt x="543" y="50"/>
                          </a:lnTo>
                          <a:lnTo>
                            <a:pt x="493" y="42"/>
                          </a:lnTo>
                          <a:lnTo>
                            <a:pt x="469" y="36"/>
                          </a:lnTo>
                          <a:lnTo>
                            <a:pt x="446" y="28"/>
                          </a:lnTo>
                          <a:lnTo>
                            <a:pt x="422" y="18"/>
                          </a:lnTo>
                          <a:lnTo>
                            <a:pt x="398" y="2"/>
                          </a:lnTo>
                          <a:lnTo>
                            <a:pt x="398" y="2"/>
                          </a:lnTo>
                          <a:lnTo>
                            <a:pt x="392" y="0"/>
                          </a:lnTo>
                          <a:lnTo>
                            <a:pt x="382" y="0"/>
                          </a:lnTo>
                          <a:lnTo>
                            <a:pt x="382" y="0"/>
                          </a:lnTo>
                          <a:lnTo>
                            <a:pt x="366" y="2"/>
                          </a:lnTo>
                          <a:lnTo>
                            <a:pt x="344" y="6"/>
                          </a:lnTo>
                          <a:lnTo>
                            <a:pt x="320" y="14"/>
                          </a:lnTo>
                          <a:lnTo>
                            <a:pt x="298" y="22"/>
                          </a:lnTo>
                          <a:lnTo>
                            <a:pt x="277" y="32"/>
                          </a:lnTo>
                          <a:lnTo>
                            <a:pt x="259" y="44"/>
                          </a:lnTo>
                          <a:lnTo>
                            <a:pt x="245" y="54"/>
                          </a:lnTo>
                          <a:lnTo>
                            <a:pt x="235" y="64"/>
                          </a:lnTo>
                          <a:lnTo>
                            <a:pt x="235" y="64"/>
                          </a:lnTo>
                          <a:lnTo>
                            <a:pt x="225" y="82"/>
                          </a:lnTo>
                          <a:lnTo>
                            <a:pt x="217" y="90"/>
                          </a:lnTo>
                          <a:lnTo>
                            <a:pt x="211" y="96"/>
                          </a:lnTo>
                          <a:lnTo>
                            <a:pt x="203" y="102"/>
                          </a:lnTo>
                          <a:lnTo>
                            <a:pt x="195" y="106"/>
                          </a:lnTo>
                          <a:lnTo>
                            <a:pt x="185" y="108"/>
                          </a:lnTo>
                          <a:lnTo>
                            <a:pt x="177" y="109"/>
                          </a:lnTo>
                          <a:lnTo>
                            <a:pt x="177" y="109"/>
                          </a:lnTo>
                          <a:lnTo>
                            <a:pt x="163" y="108"/>
                          </a:lnTo>
                          <a:lnTo>
                            <a:pt x="147" y="102"/>
                          </a:lnTo>
                          <a:lnTo>
                            <a:pt x="147" y="102"/>
                          </a:lnTo>
                          <a:lnTo>
                            <a:pt x="133" y="98"/>
                          </a:lnTo>
                          <a:lnTo>
                            <a:pt x="121" y="98"/>
                          </a:lnTo>
                          <a:lnTo>
                            <a:pt x="121" y="98"/>
                          </a:lnTo>
                          <a:lnTo>
                            <a:pt x="114" y="98"/>
                          </a:lnTo>
                          <a:lnTo>
                            <a:pt x="106" y="100"/>
                          </a:lnTo>
                          <a:lnTo>
                            <a:pt x="100" y="102"/>
                          </a:lnTo>
                          <a:lnTo>
                            <a:pt x="94" y="106"/>
                          </a:lnTo>
                          <a:lnTo>
                            <a:pt x="82" y="117"/>
                          </a:lnTo>
                          <a:lnTo>
                            <a:pt x="74" y="133"/>
                          </a:lnTo>
                          <a:lnTo>
                            <a:pt x="74" y="133"/>
                          </a:lnTo>
                          <a:close/>
                        </a:path>
                      </a:pathLst>
                    </a:custGeom>
                    <a:grpFill/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>
                      <a:defPPr>
                        <a:defRPr lang="en-US"/>
                      </a:defPPr>
                      <a:lvl1pPr marL="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endParaRPr lang="pl-PL"/>
                    </a:p>
                  </p:txBody>
                </p:sp>
              </p:grpSp>
            </p:grpSp>
            <p:sp>
              <p:nvSpPr>
                <p:cNvPr id="123" name="Owal 122">
                  <a:extLst>
                    <a:ext uri="{FF2B5EF4-FFF2-40B4-BE49-F238E27FC236}">
                      <a16:creationId xmlns:a16="http://schemas.microsoft.com/office/drawing/2014/main" id="{BC1335DF-659E-444B-9D11-13DA8587B3F4}"/>
                    </a:ext>
                  </a:extLst>
                </p:cNvPr>
                <p:cNvSpPr/>
                <p:nvPr/>
              </p:nvSpPr>
              <p:spPr>
                <a:xfrm>
                  <a:off x="2701324" y="2318559"/>
                  <a:ext cx="278782" cy="224943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24" name="Owal 123">
                  <a:extLst>
                    <a:ext uri="{FF2B5EF4-FFF2-40B4-BE49-F238E27FC236}">
                      <a16:creationId xmlns:a16="http://schemas.microsoft.com/office/drawing/2014/main" id="{4CECB2C2-699B-45E4-A6D8-2B02BE8BB930}"/>
                    </a:ext>
                  </a:extLst>
                </p:cNvPr>
                <p:cNvSpPr/>
                <p:nvPr/>
              </p:nvSpPr>
              <p:spPr>
                <a:xfrm>
                  <a:off x="2792679" y="2230946"/>
                  <a:ext cx="168341" cy="14274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25" name="Owal 124">
                  <a:extLst>
                    <a:ext uri="{FF2B5EF4-FFF2-40B4-BE49-F238E27FC236}">
                      <a16:creationId xmlns:a16="http://schemas.microsoft.com/office/drawing/2014/main" id="{9973A8A2-36E9-404E-BE23-8E9125D8D179}"/>
                    </a:ext>
                  </a:extLst>
                </p:cNvPr>
                <p:cNvSpPr/>
                <p:nvPr/>
              </p:nvSpPr>
              <p:spPr>
                <a:xfrm>
                  <a:off x="2875945" y="2125384"/>
                  <a:ext cx="168341" cy="14274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26" name="Owal 125">
                  <a:extLst>
                    <a:ext uri="{FF2B5EF4-FFF2-40B4-BE49-F238E27FC236}">
                      <a16:creationId xmlns:a16="http://schemas.microsoft.com/office/drawing/2014/main" id="{E5FA7678-95AE-434E-A798-74A79244E754}"/>
                    </a:ext>
                  </a:extLst>
                </p:cNvPr>
                <p:cNvSpPr/>
                <p:nvPr/>
              </p:nvSpPr>
              <p:spPr>
                <a:xfrm>
                  <a:off x="2866009" y="2073034"/>
                  <a:ext cx="278296" cy="14274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27" name="Owal 126">
                  <a:extLst>
                    <a:ext uri="{FF2B5EF4-FFF2-40B4-BE49-F238E27FC236}">
                      <a16:creationId xmlns:a16="http://schemas.microsoft.com/office/drawing/2014/main" id="{A36A1492-76B8-4492-9991-1111C49D3DC4}"/>
                    </a:ext>
                  </a:extLst>
                </p:cNvPr>
                <p:cNvSpPr/>
                <p:nvPr/>
              </p:nvSpPr>
              <p:spPr>
                <a:xfrm>
                  <a:off x="2805199" y="1904524"/>
                  <a:ext cx="168341" cy="14274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28" name="Owal 127">
                  <a:extLst>
                    <a:ext uri="{FF2B5EF4-FFF2-40B4-BE49-F238E27FC236}">
                      <a16:creationId xmlns:a16="http://schemas.microsoft.com/office/drawing/2014/main" id="{AAFD1EF4-FA31-479A-885C-93E928933621}"/>
                    </a:ext>
                  </a:extLst>
                </p:cNvPr>
                <p:cNvSpPr/>
                <p:nvPr/>
              </p:nvSpPr>
              <p:spPr>
                <a:xfrm>
                  <a:off x="2786807" y="1970392"/>
                  <a:ext cx="168341" cy="20655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29" name="Owal 128">
                  <a:extLst>
                    <a:ext uri="{FF2B5EF4-FFF2-40B4-BE49-F238E27FC236}">
                      <a16:creationId xmlns:a16="http://schemas.microsoft.com/office/drawing/2014/main" id="{E320DE4E-FAB5-4A44-A5A1-B8DE1BFA764E}"/>
                    </a:ext>
                  </a:extLst>
                </p:cNvPr>
                <p:cNvSpPr/>
                <p:nvPr/>
              </p:nvSpPr>
              <p:spPr>
                <a:xfrm>
                  <a:off x="2587860" y="2302316"/>
                  <a:ext cx="168341" cy="14274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30" name="Owal 129">
                  <a:extLst>
                    <a:ext uri="{FF2B5EF4-FFF2-40B4-BE49-F238E27FC236}">
                      <a16:creationId xmlns:a16="http://schemas.microsoft.com/office/drawing/2014/main" id="{B620E085-F6DA-4D2D-862D-FEB44B4BC2F8}"/>
                    </a:ext>
                  </a:extLst>
                </p:cNvPr>
                <p:cNvSpPr/>
                <p:nvPr/>
              </p:nvSpPr>
              <p:spPr>
                <a:xfrm>
                  <a:off x="2465987" y="2252287"/>
                  <a:ext cx="168341" cy="14274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31" name="Owal 130">
                  <a:extLst>
                    <a:ext uri="{FF2B5EF4-FFF2-40B4-BE49-F238E27FC236}">
                      <a16:creationId xmlns:a16="http://schemas.microsoft.com/office/drawing/2014/main" id="{6EB9C203-E32F-48A5-80E0-BAF150E9214D}"/>
                    </a:ext>
                  </a:extLst>
                </p:cNvPr>
                <p:cNvSpPr/>
                <p:nvPr/>
              </p:nvSpPr>
              <p:spPr>
                <a:xfrm>
                  <a:off x="2343109" y="2215774"/>
                  <a:ext cx="168341" cy="14274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32" name="Owal 131">
                  <a:extLst>
                    <a:ext uri="{FF2B5EF4-FFF2-40B4-BE49-F238E27FC236}">
                      <a16:creationId xmlns:a16="http://schemas.microsoft.com/office/drawing/2014/main" id="{F82262A9-07F7-40E5-991C-EA85FC92827E}"/>
                    </a:ext>
                  </a:extLst>
                </p:cNvPr>
                <p:cNvSpPr/>
                <p:nvPr/>
              </p:nvSpPr>
              <p:spPr>
                <a:xfrm>
                  <a:off x="2234150" y="2239316"/>
                  <a:ext cx="168341" cy="14274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33" name="Owal 132">
                  <a:extLst>
                    <a:ext uri="{FF2B5EF4-FFF2-40B4-BE49-F238E27FC236}">
                      <a16:creationId xmlns:a16="http://schemas.microsoft.com/office/drawing/2014/main" id="{81B02345-BA80-4CA2-BB6C-5BB8BA9B4D34}"/>
                    </a:ext>
                  </a:extLst>
                </p:cNvPr>
                <p:cNvSpPr/>
                <p:nvPr/>
              </p:nvSpPr>
              <p:spPr>
                <a:xfrm>
                  <a:off x="2199590" y="2287144"/>
                  <a:ext cx="168341" cy="14274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34" name="Owal 133">
                  <a:extLst>
                    <a:ext uri="{FF2B5EF4-FFF2-40B4-BE49-F238E27FC236}">
                      <a16:creationId xmlns:a16="http://schemas.microsoft.com/office/drawing/2014/main" id="{0B6673F7-CC32-4D1D-B39B-CB6164E5A1F6}"/>
                    </a:ext>
                  </a:extLst>
                </p:cNvPr>
                <p:cNvSpPr/>
                <p:nvPr/>
              </p:nvSpPr>
              <p:spPr>
                <a:xfrm>
                  <a:off x="2779986" y="2412113"/>
                  <a:ext cx="266308" cy="25895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35" name="Owal 134">
                  <a:extLst>
                    <a:ext uri="{FF2B5EF4-FFF2-40B4-BE49-F238E27FC236}">
                      <a16:creationId xmlns:a16="http://schemas.microsoft.com/office/drawing/2014/main" id="{35A20440-979B-4053-BCB2-A49B3227084B}"/>
                    </a:ext>
                  </a:extLst>
                </p:cNvPr>
                <p:cNvSpPr/>
                <p:nvPr/>
              </p:nvSpPr>
              <p:spPr>
                <a:xfrm>
                  <a:off x="2887941" y="2505666"/>
                  <a:ext cx="168341" cy="14274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36" name="Owal 135">
                  <a:extLst>
                    <a:ext uri="{FF2B5EF4-FFF2-40B4-BE49-F238E27FC236}">
                      <a16:creationId xmlns:a16="http://schemas.microsoft.com/office/drawing/2014/main" id="{0FE24672-B266-4F0D-9242-17915CD2824B}"/>
                    </a:ext>
                  </a:extLst>
                </p:cNvPr>
                <p:cNvSpPr/>
                <p:nvPr/>
              </p:nvSpPr>
              <p:spPr>
                <a:xfrm>
                  <a:off x="2921871" y="2548418"/>
                  <a:ext cx="168341" cy="14274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37" name="Owal 136">
                  <a:extLst>
                    <a:ext uri="{FF2B5EF4-FFF2-40B4-BE49-F238E27FC236}">
                      <a16:creationId xmlns:a16="http://schemas.microsoft.com/office/drawing/2014/main" id="{89571B6A-C026-417F-96AE-9CAF22E3FCEB}"/>
                    </a:ext>
                  </a:extLst>
                </p:cNvPr>
                <p:cNvSpPr/>
                <p:nvPr/>
              </p:nvSpPr>
              <p:spPr>
                <a:xfrm>
                  <a:off x="2935247" y="2563590"/>
                  <a:ext cx="168341" cy="14274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38" name="Owal 137">
                  <a:extLst>
                    <a:ext uri="{FF2B5EF4-FFF2-40B4-BE49-F238E27FC236}">
                      <a16:creationId xmlns:a16="http://schemas.microsoft.com/office/drawing/2014/main" id="{6D0743C3-BD2F-4DD3-94E4-EAF0EE91C08E}"/>
                    </a:ext>
                  </a:extLst>
                </p:cNvPr>
                <p:cNvSpPr/>
                <p:nvPr/>
              </p:nvSpPr>
              <p:spPr>
                <a:xfrm>
                  <a:off x="2144067" y="2293967"/>
                  <a:ext cx="168341" cy="14274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</p:grpSp>
          <p:grpSp>
            <p:nvGrpSpPr>
              <p:cNvPr id="77" name="Grupa 76">
                <a:extLst>
                  <a:ext uri="{FF2B5EF4-FFF2-40B4-BE49-F238E27FC236}">
                    <a16:creationId xmlns:a16="http://schemas.microsoft.com/office/drawing/2014/main" id="{85876038-CFDC-4F91-90B3-745F2D7D2AD9}"/>
                  </a:ext>
                </a:extLst>
              </p:cNvPr>
              <p:cNvGrpSpPr/>
              <p:nvPr/>
            </p:nvGrpSpPr>
            <p:grpSpPr>
              <a:xfrm>
                <a:off x="5009780" y="2729778"/>
                <a:ext cx="1879782" cy="1577847"/>
                <a:chOff x="2359242" y="2512087"/>
                <a:chExt cx="2140222" cy="1796455"/>
              </a:xfrm>
              <a:solidFill>
                <a:srgbClr val="90BD96"/>
              </a:solidFill>
            </p:grpSpPr>
            <p:sp>
              <p:nvSpPr>
                <p:cNvPr id="111" name="Freeform 5">
                  <a:extLst>
                    <a:ext uri="{FF2B5EF4-FFF2-40B4-BE49-F238E27FC236}">
                      <a16:creationId xmlns:a16="http://schemas.microsoft.com/office/drawing/2014/main" id="{5D33134D-595F-4A26-81CF-682009E68D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81360" y="2512087"/>
                  <a:ext cx="1618104" cy="1649523"/>
                </a:xfrm>
                <a:custGeom>
                  <a:avLst/>
                  <a:gdLst>
                    <a:gd name="T0" fmla="*/ 1622 w 1751"/>
                    <a:gd name="T1" fmla="*/ 809 h 1785"/>
                    <a:gd name="T2" fmla="*/ 1459 w 1751"/>
                    <a:gd name="T3" fmla="*/ 719 h 1785"/>
                    <a:gd name="T4" fmla="*/ 1429 w 1751"/>
                    <a:gd name="T5" fmla="*/ 640 h 1785"/>
                    <a:gd name="T6" fmla="*/ 1447 w 1751"/>
                    <a:gd name="T7" fmla="*/ 552 h 1785"/>
                    <a:gd name="T8" fmla="*/ 1381 w 1751"/>
                    <a:gd name="T9" fmla="*/ 503 h 1785"/>
                    <a:gd name="T10" fmla="*/ 1322 w 1751"/>
                    <a:gd name="T11" fmla="*/ 463 h 1785"/>
                    <a:gd name="T12" fmla="*/ 1185 w 1751"/>
                    <a:gd name="T13" fmla="*/ 395 h 1785"/>
                    <a:gd name="T14" fmla="*/ 1099 w 1751"/>
                    <a:gd name="T15" fmla="*/ 262 h 1785"/>
                    <a:gd name="T16" fmla="*/ 1049 w 1751"/>
                    <a:gd name="T17" fmla="*/ 207 h 1785"/>
                    <a:gd name="T18" fmla="*/ 1016 w 1751"/>
                    <a:gd name="T19" fmla="*/ 42 h 1785"/>
                    <a:gd name="T20" fmla="*/ 831 w 1751"/>
                    <a:gd name="T21" fmla="*/ 59 h 1785"/>
                    <a:gd name="T22" fmla="*/ 666 w 1751"/>
                    <a:gd name="T23" fmla="*/ 113 h 1785"/>
                    <a:gd name="T24" fmla="*/ 618 w 1751"/>
                    <a:gd name="T25" fmla="*/ 157 h 1785"/>
                    <a:gd name="T26" fmla="*/ 560 w 1751"/>
                    <a:gd name="T27" fmla="*/ 163 h 1785"/>
                    <a:gd name="T28" fmla="*/ 513 w 1751"/>
                    <a:gd name="T29" fmla="*/ 183 h 1785"/>
                    <a:gd name="T30" fmla="*/ 463 w 1751"/>
                    <a:gd name="T31" fmla="*/ 246 h 1785"/>
                    <a:gd name="T32" fmla="*/ 298 w 1751"/>
                    <a:gd name="T33" fmla="*/ 242 h 1785"/>
                    <a:gd name="T34" fmla="*/ 213 w 1751"/>
                    <a:gd name="T35" fmla="*/ 236 h 1785"/>
                    <a:gd name="T36" fmla="*/ 181 w 1751"/>
                    <a:gd name="T37" fmla="*/ 278 h 1785"/>
                    <a:gd name="T38" fmla="*/ 185 w 1751"/>
                    <a:gd name="T39" fmla="*/ 342 h 1785"/>
                    <a:gd name="T40" fmla="*/ 81 w 1751"/>
                    <a:gd name="T41" fmla="*/ 433 h 1785"/>
                    <a:gd name="T42" fmla="*/ 83 w 1751"/>
                    <a:gd name="T43" fmla="*/ 489 h 1785"/>
                    <a:gd name="T44" fmla="*/ 101 w 1751"/>
                    <a:gd name="T45" fmla="*/ 543 h 1785"/>
                    <a:gd name="T46" fmla="*/ 34 w 1751"/>
                    <a:gd name="T47" fmla="*/ 620 h 1785"/>
                    <a:gd name="T48" fmla="*/ 44 w 1751"/>
                    <a:gd name="T49" fmla="*/ 702 h 1785"/>
                    <a:gd name="T50" fmla="*/ 0 w 1751"/>
                    <a:gd name="T51" fmla="*/ 801 h 1785"/>
                    <a:gd name="T52" fmla="*/ 40 w 1751"/>
                    <a:gd name="T53" fmla="*/ 827 h 1785"/>
                    <a:gd name="T54" fmla="*/ 141 w 1751"/>
                    <a:gd name="T55" fmla="*/ 853 h 1785"/>
                    <a:gd name="T56" fmla="*/ 280 w 1751"/>
                    <a:gd name="T57" fmla="*/ 843 h 1785"/>
                    <a:gd name="T58" fmla="*/ 362 w 1751"/>
                    <a:gd name="T59" fmla="*/ 896 h 1785"/>
                    <a:gd name="T60" fmla="*/ 421 w 1751"/>
                    <a:gd name="T61" fmla="*/ 972 h 1785"/>
                    <a:gd name="T62" fmla="*/ 461 w 1751"/>
                    <a:gd name="T63" fmla="*/ 1091 h 1785"/>
                    <a:gd name="T64" fmla="*/ 483 w 1751"/>
                    <a:gd name="T65" fmla="*/ 1111 h 1785"/>
                    <a:gd name="T66" fmla="*/ 586 w 1751"/>
                    <a:gd name="T67" fmla="*/ 1115 h 1785"/>
                    <a:gd name="T68" fmla="*/ 630 w 1751"/>
                    <a:gd name="T69" fmla="*/ 1133 h 1785"/>
                    <a:gd name="T70" fmla="*/ 670 w 1751"/>
                    <a:gd name="T71" fmla="*/ 1195 h 1785"/>
                    <a:gd name="T72" fmla="*/ 684 w 1751"/>
                    <a:gd name="T73" fmla="*/ 1286 h 1785"/>
                    <a:gd name="T74" fmla="*/ 636 w 1751"/>
                    <a:gd name="T75" fmla="*/ 1342 h 1785"/>
                    <a:gd name="T76" fmla="*/ 574 w 1751"/>
                    <a:gd name="T77" fmla="*/ 1374 h 1785"/>
                    <a:gd name="T78" fmla="*/ 618 w 1751"/>
                    <a:gd name="T79" fmla="*/ 1471 h 1785"/>
                    <a:gd name="T80" fmla="*/ 594 w 1751"/>
                    <a:gd name="T81" fmla="*/ 1537 h 1785"/>
                    <a:gd name="T82" fmla="*/ 620 w 1751"/>
                    <a:gd name="T83" fmla="*/ 1598 h 1785"/>
                    <a:gd name="T84" fmla="*/ 753 w 1751"/>
                    <a:gd name="T85" fmla="*/ 1692 h 1785"/>
                    <a:gd name="T86" fmla="*/ 825 w 1751"/>
                    <a:gd name="T87" fmla="*/ 1692 h 1785"/>
                    <a:gd name="T88" fmla="*/ 914 w 1751"/>
                    <a:gd name="T89" fmla="*/ 1733 h 1785"/>
                    <a:gd name="T90" fmla="*/ 1034 w 1751"/>
                    <a:gd name="T91" fmla="*/ 1781 h 1785"/>
                    <a:gd name="T92" fmla="*/ 1125 w 1751"/>
                    <a:gd name="T93" fmla="*/ 1751 h 1785"/>
                    <a:gd name="T94" fmla="*/ 1167 w 1751"/>
                    <a:gd name="T95" fmla="*/ 1684 h 1785"/>
                    <a:gd name="T96" fmla="*/ 1177 w 1751"/>
                    <a:gd name="T97" fmla="*/ 1562 h 1785"/>
                    <a:gd name="T98" fmla="*/ 1105 w 1751"/>
                    <a:gd name="T99" fmla="*/ 1405 h 1785"/>
                    <a:gd name="T100" fmla="*/ 1089 w 1751"/>
                    <a:gd name="T101" fmla="*/ 1368 h 1785"/>
                    <a:gd name="T102" fmla="*/ 1105 w 1751"/>
                    <a:gd name="T103" fmla="*/ 1332 h 1785"/>
                    <a:gd name="T104" fmla="*/ 1167 w 1751"/>
                    <a:gd name="T105" fmla="*/ 1302 h 1785"/>
                    <a:gd name="T106" fmla="*/ 1189 w 1751"/>
                    <a:gd name="T107" fmla="*/ 1214 h 1785"/>
                    <a:gd name="T108" fmla="*/ 1209 w 1751"/>
                    <a:gd name="T109" fmla="*/ 1103 h 1785"/>
                    <a:gd name="T110" fmla="*/ 1205 w 1751"/>
                    <a:gd name="T111" fmla="*/ 1053 h 1785"/>
                    <a:gd name="T112" fmla="*/ 1387 w 1751"/>
                    <a:gd name="T113" fmla="*/ 1006 h 1785"/>
                    <a:gd name="T114" fmla="*/ 1519 w 1751"/>
                    <a:gd name="T115" fmla="*/ 978 h 1785"/>
                    <a:gd name="T116" fmla="*/ 1550 w 1751"/>
                    <a:gd name="T117" fmla="*/ 942 h 1785"/>
                    <a:gd name="T118" fmla="*/ 1594 w 1751"/>
                    <a:gd name="T119" fmla="*/ 942 h 1785"/>
                    <a:gd name="T120" fmla="*/ 1656 w 1751"/>
                    <a:gd name="T121" fmla="*/ 948 h 1785"/>
                    <a:gd name="T122" fmla="*/ 1741 w 1751"/>
                    <a:gd name="T123" fmla="*/ 841 h 1785"/>
                    <a:gd name="T124" fmla="*/ 1698 w 1751"/>
                    <a:gd name="T125" fmla="*/ 817 h 17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751" h="1785">
                      <a:moveTo>
                        <a:pt x="1698" y="817"/>
                      </a:moveTo>
                      <a:lnTo>
                        <a:pt x="1698" y="817"/>
                      </a:lnTo>
                      <a:lnTo>
                        <a:pt x="1698" y="817"/>
                      </a:lnTo>
                      <a:lnTo>
                        <a:pt x="1690" y="817"/>
                      </a:lnTo>
                      <a:lnTo>
                        <a:pt x="1690" y="817"/>
                      </a:lnTo>
                      <a:lnTo>
                        <a:pt x="1654" y="815"/>
                      </a:lnTo>
                      <a:lnTo>
                        <a:pt x="1622" y="809"/>
                      </a:lnTo>
                      <a:lnTo>
                        <a:pt x="1590" y="799"/>
                      </a:lnTo>
                      <a:lnTo>
                        <a:pt x="1562" y="787"/>
                      </a:lnTo>
                      <a:lnTo>
                        <a:pt x="1535" y="773"/>
                      </a:lnTo>
                      <a:lnTo>
                        <a:pt x="1509" y="755"/>
                      </a:lnTo>
                      <a:lnTo>
                        <a:pt x="1483" y="737"/>
                      </a:lnTo>
                      <a:lnTo>
                        <a:pt x="1459" y="719"/>
                      </a:lnTo>
                      <a:lnTo>
                        <a:pt x="1459" y="719"/>
                      </a:lnTo>
                      <a:lnTo>
                        <a:pt x="1449" y="708"/>
                      </a:lnTo>
                      <a:lnTo>
                        <a:pt x="1439" y="698"/>
                      </a:lnTo>
                      <a:lnTo>
                        <a:pt x="1433" y="686"/>
                      </a:lnTo>
                      <a:lnTo>
                        <a:pt x="1429" y="676"/>
                      </a:lnTo>
                      <a:lnTo>
                        <a:pt x="1427" y="666"/>
                      </a:lnTo>
                      <a:lnTo>
                        <a:pt x="1427" y="656"/>
                      </a:lnTo>
                      <a:lnTo>
                        <a:pt x="1429" y="640"/>
                      </a:lnTo>
                      <a:lnTo>
                        <a:pt x="1429" y="640"/>
                      </a:lnTo>
                      <a:lnTo>
                        <a:pt x="1433" y="626"/>
                      </a:lnTo>
                      <a:lnTo>
                        <a:pt x="1439" y="614"/>
                      </a:lnTo>
                      <a:lnTo>
                        <a:pt x="1451" y="592"/>
                      </a:lnTo>
                      <a:lnTo>
                        <a:pt x="1451" y="592"/>
                      </a:lnTo>
                      <a:lnTo>
                        <a:pt x="1447" y="552"/>
                      </a:lnTo>
                      <a:lnTo>
                        <a:pt x="1447" y="552"/>
                      </a:lnTo>
                      <a:lnTo>
                        <a:pt x="1429" y="519"/>
                      </a:lnTo>
                      <a:lnTo>
                        <a:pt x="1429" y="519"/>
                      </a:lnTo>
                      <a:lnTo>
                        <a:pt x="1423" y="509"/>
                      </a:lnTo>
                      <a:lnTo>
                        <a:pt x="1423" y="509"/>
                      </a:lnTo>
                      <a:lnTo>
                        <a:pt x="1403" y="507"/>
                      </a:lnTo>
                      <a:lnTo>
                        <a:pt x="1393" y="505"/>
                      </a:lnTo>
                      <a:lnTo>
                        <a:pt x="1381" y="503"/>
                      </a:lnTo>
                      <a:lnTo>
                        <a:pt x="1370" y="497"/>
                      </a:lnTo>
                      <a:lnTo>
                        <a:pt x="1358" y="491"/>
                      </a:lnTo>
                      <a:lnTo>
                        <a:pt x="1348" y="483"/>
                      </a:lnTo>
                      <a:lnTo>
                        <a:pt x="1338" y="471"/>
                      </a:lnTo>
                      <a:lnTo>
                        <a:pt x="1338" y="471"/>
                      </a:lnTo>
                      <a:lnTo>
                        <a:pt x="1322" y="463"/>
                      </a:lnTo>
                      <a:lnTo>
                        <a:pt x="1322" y="463"/>
                      </a:lnTo>
                      <a:lnTo>
                        <a:pt x="1302" y="461"/>
                      </a:lnTo>
                      <a:lnTo>
                        <a:pt x="1302" y="461"/>
                      </a:lnTo>
                      <a:lnTo>
                        <a:pt x="1274" y="455"/>
                      </a:lnTo>
                      <a:lnTo>
                        <a:pt x="1250" y="445"/>
                      </a:lnTo>
                      <a:lnTo>
                        <a:pt x="1226" y="431"/>
                      </a:lnTo>
                      <a:lnTo>
                        <a:pt x="1205" y="415"/>
                      </a:lnTo>
                      <a:lnTo>
                        <a:pt x="1185" y="395"/>
                      </a:lnTo>
                      <a:lnTo>
                        <a:pt x="1167" y="372"/>
                      </a:lnTo>
                      <a:lnTo>
                        <a:pt x="1151" y="346"/>
                      </a:lnTo>
                      <a:lnTo>
                        <a:pt x="1139" y="316"/>
                      </a:lnTo>
                      <a:lnTo>
                        <a:pt x="1139" y="316"/>
                      </a:lnTo>
                      <a:lnTo>
                        <a:pt x="1133" y="304"/>
                      </a:lnTo>
                      <a:lnTo>
                        <a:pt x="1123" y="290"/>
                      </a:lnTo>
                      <a:lnTo>
                        <a:pt x="1099" y="262"/>
                      </a:lnTo>
                      <a:lnTo>
                        <a:pt x="1099" y="262"/>
                      </a:lnTo>
                      <a:lnTo>
                        <a:pt x="1083" y="246"/>
                      </a:lnTo>
                      <a:lnTo>
                        <a:pt x="1069" y="228"/>
                      </a:lnTo>
                      <a:lnTo>
                        <a:pt x="1069" y="228"/>
                      </a:lnTo>
                      <a:lnTo>
                        <a:pt x="1059" y="218"/>
                      </a:lnTo>
                      <a:lnTo>
                        <a:pt x="1059" y="218"/>
                      </a:lnTo>
                      <a:lnTo>
                        <a:pt x="1049" y="207"/>
                      </a:lnTo>
                      <a:lnTo>
                        <a:pt x="1040" y="195"/>
                      </a:lnTo>
                      <a:lnTo>
                        <a:pt x="1032" y="179"/>
                      </a:lnTo>
                      <a:lnTo>
                        <a:pt x="1028" y="161"/>
                      </a:lnTo>
                      <a:lnTo>
                        <a:pt x="1028" y="161"/>
                      </a:lnTo>
                      <a:lnTo>
                        <a:pt x="1022" y="123"/>
                      </a:lnTo>
                      <a:lnTo>
                        <a:pt x="1018" y="83"/>
                      </a:lnTo>
                      <a:lnTo>
                        <a:pt x="1016" y="42"/>
                      </a:lnTo>
                      <a:lnTo>
                        <a:pt x="1016" y="0"/>
                      </a:lnTo>
                      <a:lnTo>
                        <a:pt x="1016" y="0"/>
                      </a:lnTo>
                      <a:lnTo>
                        <a:pt x="942" y="20"/>
                      </a:lnTo>
                      <a:lnTo>
                        <a:pt x="942" y="20"/>
                      </a:lnTo>
                      <a:lnTo>
                        <a:pt x="886" y="40"/>
                      </a:lnTo>
                      <a:lnTo>
                        <a:pt x="831" y="59"/>
                      </a:lnTo>
                      <a:lnTo>
                        <a:pt x="831" y="59"/>
                      </a:lnTo>
                      <a:lnTo>
                        <a:pt x="777" y="77"/>
                      </a:lnTo>
                      <a:lnTo>
                        <a:pt x="721" y="95"/>
                      </a:lnTo>
                      <a:lnTo>
                        <a:pt x="721" y="95"/>
                      </a:lnTo>
                      <a:lnTo>
                        <a:pt x="706" y="99"/>
                      </a:lnTo>
                      <a:lnTo>
                        <a:pt x="706" y="99"/>
                      </a:lnTo>
                      <a:lnTo>
                        <a:pt x="684" y="107"/>
                      </a:lnTo>
                      <a:lnTo>
                        <a:pt x="666" y="113"/>
                      </a:lnTo>
                      <a:lnTo>
                        <a:pt x="652" y="123"/>
                      </a:lnTo>
                      <a:lnTo>
                        <a:pt x="646" y="129"/>
                      </a:lnTo>
                      <a:lnTo>
                        <a:pt x="642" y="137"/>
                      </a:lnTo>
                      <a:lnTo>
                        <a:pt x="642" y="137"/>
                      </a:lnTo>
                      <a:lnTo>
                        <a:pt x="634" y="145"/>
                      </a:lnTo>
                      <a:lnTo>
                        <a:pt x="626" y="151"/>
                      </a:lnTo>
                      <a:lnTo>
                        <a:pt x="618" y="157"/>
                      </a:lnTo>
                      <a:lnTo>
                        <a:pt x="608" y="159"/>
                      </a:lnTo>
                      <a:lnTo>
                        <a:pt x="590" y="163"/>
                      </a:lnTo>
                      <a:lnTo>
                        <a:pt x="574" y="163"/>
                      </a:lnTo>
                      <a:lnTo>
                        <a:pt x="574" y="163"/>
                      </a:lnTo>
                      <a:lnTo>
                        <a:pt x="566" y="163"/>
                      </a:lnTo>
                      <a:lnTo>
                        <a:pt x="566" y="163"/>
                      </a:lnTo>
                      <a:lnTo>
                        <a:pt x="560" y="163"/>
                      </a:lnTo>
                      <a:lnTo>
                        <a:pt x="560" y="163"/>
                      </a:lnTo>
                      <a:lnTo>
                        <a:pt x="547" y="163"/>
                      </a:lnTo>
                      <a:lnTo>
                        <a:pt x="537" y="165"/>
                      </a:lnTo>
                      <a:lnTo>
                        <a:pt x="527" y="169"/>
                      </a:lnTo>
                      <a:lnTo>
                        <a:pt x="521" y="173"/>
                      </a:lnTo>
                      <a:lnTo>
                        <a:pt x="515" y="177"/>
                      </a:lnTo>
                      <a:lnTo>
                        <a:pt x="513" y="183"/>
                      </a:lnTo>
                      <a:lnTo>
                        <a:pt x="507" y="195"/>
                      </a:lnTo>
                      <a:lnTo>
                        <a:pt x="507" y="195"/>
                      </a:lnTo>
                      <a:lnTo>
                        <a:pt x="501" y="209"/>
                      </a:lnTo>
                      <a:lnTo>
                        <a:pt x="493" y="220"/>
                      </a:lnTo>
                      <a:lnTo>
                        <a:pt x="485" y="230"/>
                      </a:lnTo>
                      <a:lnTo>
                        <a:pt x="475" y="240"/>
                      </a:lnTo>
                      <a:lnTo>
                        <a:pt x="463" y="246"/>
                      </a:lnTo>
                      <a:lnTo>
                        <a:pt x="451" y="252"/>
                      </a:lnTo>
                      <a:lnTo>
                        <a:pt x="435" y="254"/>
                      </a:lnTo>
                      <a:lnTo>
                        <a:pt x="421" y="256"/>
                      </a:lnTo>
                      <a:lnTo>
                        <a:pt x="421" y="256"/>
                      </a:lnTo>
                      <a:lnTo>
                        <a:pt x="397" y="254"/>
                      </a:lnTo>
                      <a:lnTo>
                        <a:pt x="397" y="254"/>
                      </a:lnTo>
                      <a:lnTo>
                        <a:pt x="298" y="242"/>
                      </a:lnTo>
                      <a:lnTo>
                        <a:pt x="298" y="242"/>
                      </a:lnTo>
                      <a:lnTo>
                        <a:pt x="256" y="236"/>
                      </a:lnTo>
                      <a:lnTo>
                        <a:pt x="256" y="236"/>
                      </a:lnTo>
                      <a:lnTo>
                        <a:pt x="238" y="232"/>
                      </a:lnTo>
                      <a:lnTo>
                        <a:pt x="220" y="228"/>
                      </a:lnTo>
                      <a:lnTo>
                        <a:pt x="220" y="228"/>
                      </a:lnTo>
                      <a:lnTo>
                        <a:pt x="213" y="236"/>
                      </a:lnTo>
                      <a:lnTo>
                        <a:pt x="213" y="236"/>
                      </a:lnTo>
                      <a:lnTo>
                        <a:pt x="197" y="248"/>
                      </a:lnTo>
                      <a:lnTo>
                        <a:pt x="187" y="258"/>
                      </a:lnTo>
                      <a:lnTo>
                        <a:pt x="183" y="268"/>
                      </a:lnTo>
                      <a:lnTo>
                        <a:pt x="181" y="278"/>
                      </a:lnTo>
                      <a:lnTo>
                        <a:pt x="181" y="278"/>
                      </a:lnTo>
                      <a:lnTo>
                        <a:pt x="181" y="278"/>
                      </a:lnTo>
                      <a:lnTo>
                        <a:pt x="181" y="278"/>
                      </a:lnTo>
                      <a:lnTo>
                        <a:pt x="183" y="290"/>
                      </a:lnTo>
                      <a:lnTo>
                        <a:pt x="189" y="306"/>
                      </a:lnTo>
                      <a:lnTo>
                        <a:pt x="189" y="306"/>
                      </a:lnTo>
                      <a:lnTo>
                        <a:pt x="191" y="318"/>
                      </a:lnTo>
                      <a:lnTo>
                        <a:pt x="189" y="330"/>
                      </a:lnTo>
                      <a:lnTo>
                        <a:pt x="185" y="342"/>
                      </a:lnTo>
                      <a:lnTo>
                        <a:pt x="177" y="350"/>
                      </a:lnTo>
                      <a:lnTo>
                        <a:pt x="177" y="350"/>
                      </a:lnTo>
                      <a:lnTo>
                        <a:pt x="143" y="378"/>
                      </a:lnTo>
                      <a:lnTo>
                        <a:pt x="143" y="378"/>
                      </a:lnTo>
                      <a:lnTo>
                        <a:pt x="111" y="405"/>
                      </a:lnTo>
                      <a:lnTo>
                        <a:pt x="95" y="419"/>
                      </a:lnTo>
                      <a:lnTo>
                        <a:pt x="81" y="433"/>
                      </a:lnTo>
                      <a:lnTo>
                        <a:pt x="81" y="433"/>
                      </a:lnTo>
                      <a:lnTo>
                        <a:pt x="73" y="441"/>
                      </a:lnTo>
                      <a:lnTo>
                        <a:pt x="71" y="447"/>
                      </a:lnTo>
                      <a:lnTo>
                        <a:pt x="71" y="455"/>
                      </a:lnTo>
                      <a:lnTo>
                        <a:pt x="73" y="463"/>
                      </a:lnTo>
                      <a:lnTo>
                        <a:pt x="77" y="475"/>
                      </a:lnTo>
                      <a:lnTo>
                        <a:pt x="83" y="489"/>
                      </a:lnTo>
                      <a:lnTo>
                        <a:pt x="95" y="505"/>
                      </a:lnTo>
                      <a:lnTo>
                        <a:pt x="95" y="505"/>
                      </a:lnTo>
                      <a:lnTo>
                        <a:pt x="99" y="513"/>
                      </a:lnTo>
                      <a:lnTo>
                        <a:pt x="101" y="521"/>
                      </a:lnTo>
                      <a:lnTo>
                        <a:pt x="103" y="527"/>
                      </a:lnTo>
                      <a:lnTo>
                        <a:pt x="103" y="535"/>
                      </a:lnTo>
                      <a:lnTo>
                        <a:pt x="101" y="543"/>
                      </a:lnTo>
                      <a:lnTo>
                        <a:pt x="97" y="548"/>
                      </a:lnTo>
                      <a:lnTo>
                        <a:pt x="93" y="556"/>
                      </a:lnTo>
                      <a:lnTo>
                        <a:pt x="87" y="560"/>
                      </a:lnTo>
                      <a:lnTo>
                        <a:pt x="87" y="560"/>
                      </a:lnTo>
                      <a:lnTo>
                        <a:pt x="63" y="582"/>
                      </a:lnTo>
                      <a:lnTo>
                        <a:pt x="46" y="602"/>
                      </a:lnTo>
                      <a:lnTo>
                        <a:pt x="34" y="620"/>
                      </a:lnTo>
                      <a:lnTo>
                        <a:pt x="28" y="638"/>
                      </a:lnTo>
                      <a:lnTo>
                        <a:pt x="26" y="652"/>
                      </a:lnTo>
                      <a:lnTo>
                        <a:pt x="28" y="666"/>
                      </a:lnTo>
                      <a:lnTo>
                        <a:pt x="32" y="680"/>
                      </a:lnTo>
                      <a:lnTo>
                        <a:pt x="40" y="692"/>
                      </a:lnTo>
                      <a:lnTo>
                        <a:pt x="40" y="692"/>
                      </a:lnTo>
                      <a:lnTo>
                        <a:pt x="44" y="702"/>
                      </a:lnTo>
                      <a:lnTo>
                        <a:pt x="44" y="713"/>
                      </a:lnTo>
                      <a:lnTo>
                        <a:pt x="44" y="723"/>
                      </a:lnTo>
                      <a:lnTo>
                        <a:pt x="40" y="733"/>
                      </a:lnTo>
                      <a:lnTo>
                        <a:pt x="40" y="733"/>
                      </a:lnTo>
                      <a:lnTo>
                        <a:pt x="22" y="761"/>
                      </a:lnTo>
                      <a:lnTo>
                        <a:pt x="22" y="761"/>
                      </a:lnTo>
                      <a:lnTo>
                        <a:pt x="0" y="801"/>
                      </a:lnTo>
                      <a:lnTo>
                        <a:pt x="0" y="801"/>
                      </a:lnTo>
                      <a:lnTo>
                        <a:pt x="0" y="803"/>
                      </a:lnTo>
                      <a:lnTo>
                        <a:pt x="0" y="803"/>
                      </a:lnTo>
                      <a:lnTo>
                        <a:pt x="14" y="809"/>
                      </a:lnTo>
                      <a:lnTo>
                        <a:pt x="28" y="817"/>
                      </a:lnTo>
                      <a:lnTo>
                        <a:pt x="28" y="817"/>
                      </a:lnTo>
                      <a:lnTo>
                        <a:pt x="40" y="827"/>
                      </a:lnTo>
                      <a:lnTo>
                        <a:pt x="51" y="833"/>
                      </a:lnTo>
                      <a:lnTo>
                        <a:pt x="63" y="839"/>
                      </a:lnTo>
                      <a:lnTo>
                        <a:pt x="77" y="845"/>
                      </a:lnTo>
                      <a:lnTo>
                        <a:pt x="91" y="849"/>
                      </a:lnTo>
                      <a:lnTo>
                        <a:pt x="107" y="851"/>
                      </a:lnTo>
                      <a:lnTo>
                        <a:pt x="141" y="853"/>
                      </a:lnTo>
                      <a:lnTo>
                        <a:pt x="141" y="853"/>
                      </a:lnTo>
                      <a:lnTo>
                        <a:pt x="179" y="851"/>
                      </a:lnTo>
                      <a:lnTo>
                        <a:pt x="218" y="847"/>
                      </a:lnTo>
                      <a:lnTo>
                        <a:pt x="230" y="847"/>
                      </a:lnTo>
                      <a:lnTo>
                        <a:pt x="232" y="845"/>
                      </a:lnTo>
                      <a:lnTo>
                        <a:pt x="232" y="845"/>
                      </a:lnTo>
                      <a:lnTo>
                        <a:pt x="258" y="843"/>
                      </a:lnTo>
                      <a:lnTo>
                        <a:pt x="280" y="843"/>
                      </a:lnTo>
                      <a:lnTo>
                        <a:pt x="280" y="843"/>
                      </a:lnTo>
                      <a:lnTo>
                        <a:pt x="300" y="843"/>
                      </a:lnTo>
                      <a:lnTo>
                        <a:pt x="318" y="849"/>
                      </a:lnTo>
                      <a:lnTo>
                        <a:pt x="332" y="857"/>
                      </a:lnTo>
                      <a:lnTo>
                        <a:pt x="344" y="867"/>
                      </a:lnTo>
                      <a:lnTo>
                        <a:pt x="352" y="880"/>
                      </a:lnTo>
                      <a:lnTo>
                        <a:pt x="362" y="896"/>
                      </a:lnTo>
                      <a:lnTo>
                        <a:pt x="378" y="932"/>
                      </a:lnTo>
                      <a:lnTo>
                        <a:pt x="378" y="934"/>
                      </a:lnTo>
                      <a:lnTo>
                        <a:pt x="378" y="934"/>
                      </a:lnTo>
                      <a:lnTo>
                        <a:pt x="385" y="948"/>
                      </a:lnTo>
                      <a:lnTo>
                        <a:pt x="385" y="948"/>
                      </a:lnTo>
                      <a:lnTo>
                        <a:pt x="405" y="960"/>
                      </a:lnTo>
                      <a:lnTo>
                        <a:pt x="421" y="972"/>
                      </a:lnTo>
                      <a:lnTo>
                        <a:pt x="435" y="988"/>
                      </a:lnTo>
                      <a:lnTo>
                        <a:pt x="445" y="1004"/>
                      </a:lnTo>
                      <a:lnTo>
                        <a:pt x="453" y="1024"/>
                      </a:lnTo>
                      <a:lnTo>
                        <a:pt x="459" y="1044"/>
                      </a:lnTo>
                      <a:lnTo>
                        <a:pt x="461" y="1067"/>
                      </a:lnTo>
                      <a:lnTo>
                        <a:pt x="461" y="1091"/>
                      </a:lnTo>
                      <a:lnTo>
                        <a:pt x="461" y="1091"/>
                      </a:lnTo>
                      <a:lnTo>
                        <a:pt x="461" y="1103"/>
                      </a:lnTo>
                      <a:lnTo>
                        <a:pt x="463" y="1107"/>
                      </a:lnTo>
                      <a:lnTo>
                        <a:pt x="463" y="1107"/>
                      </a:lnTo>
                      <a:lnTo>
                        <a:pt x="469" y="1109"/>
                      </a:lnTo>
                      <a:lnTo>
                        <a:pt x="481" y="1111"/>
                      </a:lnTo>
                      <a:lnTo>
                        <a:pt x="481" y="1111"/>
                      </a:lnTo>
                      <a:lnTo>
                        <a:pt x="483" y="1111"/>
                      </a:lnTo>
                      <a:lnTo>
                        <a:pt x="483" y="1111"/>
                      </a:lnTo>
                      <a:lnTo>
                        <a:pt x="509" y="1111"/>
                      </a:lnTo>
                      <a:lnTo>
                        <a:pt x="509" y="1111"/>
                      </a:lnTo>
                      <a:lnTo>
                        <a:pt x="525" y="1111"/>
                      </a:lnTo>
                      <a:lnTo>
                        <a:pt x="525" y="1111"/>
                      </a:lnTo>
                      <a:lnTo>
                        <a:pt x="558" y="1113"/>
                      </a:lnTo>
                      <a:lnTo>
                        <a:pt x="586" y="1115"/>
                      </a:lnTo>
                      <a:lnTo>
                        <a:pt x="598" y="1117"/>
                      </a:lnTo>
                      <a:lnTo>
                        <a:pt x="608" y="1121"/>
                      </a:lnTo>
                      <a:lnTo>
                        <a:pt x="620" y="1125"/>
                      </a:lnTo>
                      <a:lnTo>
                        <a:pt x="628" y="1131"/>
                      </a:lnTo>
                      <a:lnTo>
                        <a:pt x="628" y="1131"/>
                      </a:lnTo>
                      <a:lnTo>
                        <a:pt x="630" y="1133"/>
                      </a:lnTo>
                      <a:lnTo>
                        <a:pt x="630" y="1133"/>
                      </a:lnTo>
                      <a:lnTo>
                        <a:pt x="636" y="1133"/>
                      </a:lnTo>
                      <a:lnTo>
                        <a:pt x="636" y="1133"/>
                      </a:lnTo>
                      <a:lnTo>
                        <a:pt x="638" y="1139"/>
                      </a:lnTo>
                      <a:lnTo>
                        <a:pt x="638" y="1139"/>
                      </a:lnTo>
                      <a:lnTo>
                        <a:pt x="650" y="1153"/>
                      </a:lnTo>
                      <a:lnTo>
                        <a:pt x="660" y="1173"/>
                      </a:lnTo>
                      <a:lnTo>
                        <a:pt x="670" y="1195"/>
                      </a:lnTo>
                      <a:lnTo>
                        <a:pt x="680" y="1222"/>
                      </a:lnTo>
                      <a:lnTo>
                        <a:pt x="680" y="1222"/>
                      </a:lnTo>
                      <a:lnTo>
                        <a:pt x="684" y="1238"/>
                      </a:lnTo>
                      <a:lnTo>
                        <a:pt x="686" y="1252"/>
                      </a:lnTo>
                      <a:lnTo>
                        <a:pt x="688" y="1264"/>
                      </a:lnTo>
                      <a:lnTo>
                        <a:pt x="686" y="1276"/>
                      </a:lnTo>
                      <a:lnTo>
                        <a:pt x="684" y="1286"/>
                      </a:lnTo>
                      <a:lnTo>
                        <a:pt x="682" y="1296"/>
                      </a:lnTo>
                      <a:lnTo>
                        <a:pt x="674" y="1310"/>
                      </a:lnTo>
                      <a:lnTo>
                        <a:pt x="674" y="1310"/>
                      </a:lnTo>
                      <a:lnTo>
                        <a:pt x="664" y="1324"/>
                      </a:lnTo>
                      <a:lnTo>
                        <a:pt x="656" y="1330"/>
                      </a:lnTo>
                      <a:lnTo>
                        <a:pt x="646" y="1338"/>
                      </a:lnTo>
                      <a:lnTo>
                        <a:pt x="636" y="1342"/>
                      </a:lnTo>
                      <a:lnTo>
                        <a:pt x="622" y="1348"/>
                      </a:lnTo>
                      <a:lnTo>
                        <a:pt x="608" y="1352"/>
                      </a:lnTo>
                      <a:lnTo>
                        <a:pt x="590" y="1354"/>
                      </a:lnTo>
                      <a:lnTo>
                        <a:pt x="590" y="1354"/>
                      </a:lnTo>
                      <a:lnTo>
                        <a:pt x="566" y="1358"/>
                      </a:lnTo>
                      <a:lnTo>
                        <a:pt x="566" y="1358"/>
                      </a:lnTo>
                      <a:lnTo>
                        <a:pt x="574" y="1374"/>
                      </a:lnTo>
                      <a:lnTo>
                        <a:pt x="574" y="1374"/>
                      </a:lnTo>
                      <a:lnTo>
                        <a:pt x="580" y="1387"/>
                      </a:lnTo>
                      <a:lnTo>
                        <a:pt x="580" y="1387"/>
                      </a:lnTo>
                      <a:lnTo>
                        <a:pt x="594" y="1417"/>
                      </a:lnTo>
                      <a:lnTo>
                        <a:pt x="608" y="1447"/>
                      </a:lnTo>
                      <a:lnTo>
                        <a:pt x="608" y="1447"/>
                      </a:lnTo>
                      <a:lnTo>
                        <a:pt x="618" y="1471"/>
                      </a:lnTo>
                      <a:lnTo>
                        <a:pt x="618" y="1471"/>
                      </a:lnTo>
                      <a:lnTo>
                        <a:pt x="622" y="1481"/>
                      </a:lnTo>
                      <a:lnTo>
                        <a:pt x="622" y="1493"/>
                      </a:lnTo>
                      <a:lnTo>
                        <a:pt x="620" y="1503"/>
                      </a:lnTo>
                      <a:lnTo>
                        <a:pt x="614" y="1513"/>
                      </a:lnTo>
                      <a:lnTo>
                        <a:pt x="614" y="1513"/>
                      </a:lnTo>
                      <a:lnTo>
                        <a:pt x="594" y="1537"/>
                      </a:lnTo>
                      <a:lnTo>
                        <a:pt x="594" y="1537"/>
                      </a:lnTo>
                      <a:lnTo>
                        <a:pt x="572" y="1566"/>
                      </a:lnTo>
                      <a:lnTo>
                        <a:pt x="572" y="1566"/>
                      </a:lnTo>
                      <a:lnTo>
                        <a:pt x="588" y="1572"/>
                      </a:lnTo>
                      <a:lnTo>
                        <a:pt x="602" y="1582"/>
                      </a:lnTo>
                      <a:lnTo>
                        <a:pt x="614" y="1590"/>
                      </a:lnTo>
                      <a:lnTo>
                        <a:pt x="620" y="1598"/>
                      </a:lnTo>
                      <a:lnTo>
                        <a:pt x="620" y="1598"/>
                      </a:lnTo>
                      <a:lnTo>
                        <a:pt x="660" y="1636"/>
                      </a:lnTo>
                      <a:lnTo>
                        <a:pt x="678" y="1654"/>
                      </a:lnTo>
                      <a:lnTo>
                        <a:pt x="696" y="1666"/>
                      </a:lnTo>
                      <a:lnTo>
                        <a:pt x="714" y="1678"/>
                      </a:lnTo>
                      <a:lnTo>
                        <a:pt x="733" y="1686"/>
                      </a:lnTo>
                      <a:lnTo>
                        <a:pt x="753" y="1692"/>
                      </a:lnTo>
                      <a:lnTo>
                        <a:pt x="773" y="1692"/>
                      </a:lnTo>
                      <a:lnTo>
                        <a:pt x="773" y="1692"/>
                      </a:lnTo>
                      <a:lnTo>
                        <a:pt x="797" y="1692"/>
                      </a:lnTo>
                      <a:lnTo>
                        <a:pt x="797" y="1692"/>
                      </a:lnTo>
                      <a:lnTo>
                        <a:pt x="809" y="1690"/>
                      </a:lnTo>
                      <a:lnTo>
                        <a:pt x="809" y="1690"/>
                      </a:lnTo>
                      <a:lnTo>
                        <a:pt x="825" y="1692"/>
                      </a:lnTo>
                      <a:lnTo>
                        <a:pt x="839" y="1696"/>
                      </a:lnTo>
                      <a:lnTo>
                        <a:pt x="839" y="1696"/>
                      </a:lnTo>
                      <a:lnTo>
                        <a:pt x="855" y="1698"/>
                      </a:lnTo>
                      <a:lnTo>
                        <a:pt x="869" y="1704"/>
                      </a:lnTo>
                      <a:lnTo>
                        <a:pt x="869" y="1704"/>
                      </a:lnTo>
                      <a:lnTo>
                        <a:pt x="914" y="1733"/>
                      </a:lnTo>
                      <a:lnTo>
                        <a:pt x="914" y="1733"/>
                      </a:lnTo>
                      <a:lnTo>
                        <a:pt x="932" y="1741"/>
                      </a:lnTo>
                      <a:lnTo>
                        <a:pt x="932" y="1741"/>
                      </a:lnTo>
                      <a:lnTo>
                        <a:pt x="976" y="1765"/>
                      </a:lnTo>
                      <a:lnTo>
                        <a:pt x="1000" y="1775"/>
                      </a:lnTo>
                      <a:lnTo>
                        <a:pt x="1022" y="1785"/>
                      </a:lnTo>
                      <a:lnTo>
                        <a:pt x="1022" y="1785"/>
                      </a:lnTo>
                      <a:lnTo>
                        <a:pt x="1034" y="1781"/>
                      </a:lnTo>
                      <a:lnTo>
                        <a:pt x="1057" y="1771"/>
                      </a:lnTo>
                      <a:lnTo>
                        <a:pt x="1057" y="1771"/>
                      </a:lnTo>
                      <a:lnTo>
                        <a:pt x="1077" y="1761"/>
                      </a:lnTo>
                      <a:lnTo>
                        <a:pt x="1093" y="1755"/>
                      </a:lnTo>
                      <a:lnTo>
                        <a:pt x="1109" y="1753"/>
                      </a:lnTo>
                      <a:lnTo>
                        <a:pt x="1125" y="1751"/>
                      </a:lnTo>
                      <a:lnTo>
                        <a:pt x="1125" y="1751"/>
                      </a:lnTo>
                      <a:lnTo>
                        <a:pt x="1141" y="1753"/>
                      </a:lnTo>
                      <a:lnTo>
                        <a:pt x="1157" y="1757"/>
                      </a:lnTo>
                      <a:lnTo>
                        <a:pt x="1157" y="1757"/>
                      </a:lnTo>
                      <a:lnTo>
                        <a:pt x="1161" y="1753"/>
                      </a:lnTo>
                      <a:lnTo>
                        <a:pt x="1161" y="1753"/>
                      </a:lnTo>
                      <a:lnTo>
                        <a:pt x="1163" y="1717"/>
                      </a:lnTo>
                      <a:lnTo>
                        <a:pt x="1167" y="1684"/>
                      </a:lnTo>
                      <a:lnTo>
                        <a:pt x="1173" y="1648"/>
                      </a:lnTo>
                      <a:lnTo>
                        <a:pt x="1183" y="1614"/>
                      </a:lnTo>
                      <a:lnTo>
                        <a:pt x="1183" y="1614"/>
                      </a:lnTo>
                      <a:lnTo>
                        <a:pt x="1183" y="1592"/>
                      </a:lnTo>
                      <a:lnTo>
                        <a:pt x="1183" y="1592"/>
                      </a:lnTo>
                      <a:lnTo>
                        <a:pt x="1177" y="1562"/>
                      </a:lnTo>
                      <a:lnTo>
                        <a:pt x="1177" y="1562"/>
                      </a:lnTo>
                      <a:lnTo>
                        <a:pt x="1167" y="1515"/>
                      </a:lnTo>
                      <a:lnTo>
                        <a:pt x="1163" y="1493"/>
                      </a:lnTo>
                      <a:lnTo>
                        <a:pt x="1155" y="1471"/>
                      </a:lnTo>
                      <a:lnTo>
                        <a:pt x="1147" y="1453"/>
                      </a:lnTo>
                      <a:lnTo>
                        <a:pt x="1135" y="1435"/>
                      </a:lnTo>
                      <a:lnTo>
                        <a:pt x="1123" y="1419"/>
                      </a:lnTo>
                      <a:lnTo>
                        <a:pt x="1105" y="1405"/>
                      </a:lnTo>
                      <a:lnTo>
                        <a:pt x="1105" y="1405"/>
                      </a:lnTo>
                      <a:lnTo>
                        <a:pt x="1101" y="1401"/>
                      </a:lnTo>
                      <a:lnTo>
                        <a:pt x="1095" y="1395"/>
                      </a:lnTo>
                      <a:lnTo>
                        <a:pt x="1091" y="1389"/>
                      </a:lnTo>
                      <a:lnTo>
                        <a:pt x="1089" y="1381"/>
                      </a:lnTo>
                      <a:lnTo>
                        <a:pt x="1089" y="1376"/>
                      </a:lnTo>
                      <a:lnTo>
                        <a:pt x="1089" y="1368"/>
                      </a:lnTo>
                      <a:lnTo>
                        <a:pt x="1089" y="1362"/>
                      </a:lnTo>
                      <a:lnTo>
                        <a:pt x="1093" y="1354"/>
                      </a:lnTo>
                      <a:lnTo>
                        <a:pt x="1093" y="1354"/>
                      </a:lnTo>
                      <a:lnTo>
                        <a:pt x="1095" y="1348"/>
                      </a:lnTo>
                      <a:lnTo>
                        <a:pt x="1095" y="1348"/>
                      </a:lnTo>
                      <a:lnTo>
                        <a:pt x="1099" y="1340"/>
                      </a:lnTo>
                      <a:lnTo>
                        <a:pt x="1105" y="1332"/>
                      </a:lnTo>
                      <a:lnTo>
                        <a:pt x="1115" y="1322"/>
                      </a:lnTo>
                      <a:lnTo>
                        <a:pt x="1121" y="1320"/>
                      </a:lnTo>
                      <a:lnTo>
                        <a:pt x="1129" y="1318"/>
                      </a:lnTo>
                      <a:lnTo>
                        <a:pt x="1129" y="1318"/>
                      </a:lnTo>
                      <a:lnTo>
                        <a:pt x="1145" y="1314"/>
                      </a:lnTo>
                      <a:lnTo>
                        <a:pt x="1157" y="1310"/>
                      </a:lnTo>
                      <a:lnTo>
                        <a:pt x="1167" y="1302"/>
                      </a:lnTo>
                      <a:lnTo>
                        <a:pt x="1177" y="1294"/>
                      </a:lnTo>
                      <a:lnTo>
                        <a:pt x="1183" y="1282"/>
                      </a:lnTo>
                      <a:lnTo>
                        <a:pt x="1187" y="1268"/>
                      </a:lnTo>
                      <a:lnTo>
                        <a:pt x="1189" y="1248"/>
                      </a:lnTo>
                      <a:lnTo>
                        <a:pt x="1189" y="1226"/>
                      </a:lnTo>
                      <a:lnTo>
                        <a:pt x="1189" y="1226"/>
                      </a:lnTo>
                      <a:lnTo>
                        <a:pt x="1189" y="1214"/>
                      </a:lnTo>
                      <a:lnTo>
                        <a:pt x="1189" y="1205"/>
                      </a:lnTo>
                      <a:lnTo>
                        <a:pt x="1193" y="1187"/>
                      </a:lnTo>
                      <a:lnTo>
                        <a:pt x="1193" y="1187"/>
                      </a:lnTo>
                      <a:lnTo>
                        <a:pt x="1197" y="1179"/>
                      </a:lnTo>
                      <a:lnTo>
                        <a:pt x="1197" y="1179"/>
                      </a:lnTo>
                      <a:lnTo>
                        <a:pt x="1209" y="1109"/>
                      </a:lnTo>
                      <a:lnTo>
                        <a:pt x="1209" y="1103"/>
                      </a:lnTo>
                      <a:lnTo>
                        <a:pt x="1209" y="1103"/>
                      </a:lnTo>
                      <a:lnTo>
                        <a:pt x="1203" y="1095"/>
                      </a:lnTo>
                      <a:lnTo>
                        <a:pt x="1201" y="1085"/>
                      </a:lnTo>
                      <a:lnTo>
                        <a:pt x="1199" y="1075"/>
                      </a:lnTo>
                      <a:lnTo>
                        <a:pt x="1201" y="1063"/>
                      </a:lnTo>
                      <a:lnTo>
                        <a:pt x="1201" y="1063"/>
                      </a:lnTo>
                      <a:lnTo>
                        <a:pt x="1205" y="1053"/>
                      </a:lnTo>
                      <a:lnTo>
                        <a:pt x="1213" y="1045"/>
                      </a:lnTo>
                      <a:lnTo>
                        <a:pt x="1220" y="1040"/>
                      </a:lnTo>
                      <a:lnTo>
                        <a:pt x="1232" y="1036"/>
                      </a:lnTo>
                      <a:lnTo>
                        <a:pt x="1280" y="1028"/>
                      </a:lnTo>
                      <a:lnTo>
                        <a:pt x="1280" y="1028"/>
                      </a:lnTo>
                      <a:lnTo>
                        <a:pt x="1387" y="1006"/>
                      </a:lnTo>
                      <a:lnTo>
                        <a:pt x="1387" y="1006"/>
                      </a:lnTo>
                      <a:lnTo>
                        <a:pt x="1429" y="998"/>
                      </a:lnTo>
                      <a:lnTo>
                        <a:pt x="1429" y="998"/>
                      </a:lnTo>
                      <a:lnTo>
                        <a:pt x="1473" y="990"/>
                      </a:lnTo>
                      <a:lnTo>
                        <a:pt x="1515" y="982"/>
                      </a:lnTo>
                      <a:lnTo>
                        <a:pt x="1515" y="982"/>
                      </a:lnTo>
                      <a:lnTo>
                        <a:pt x="1519" y="978"/>
                      </a:lnTo>
                      <a:lnTo>
                        <a:pt x="1519" y="978"/>
                      </a:lnTo>
                      <a:lnTo>
                        <a:pt x="1519" y="978"/>
                      </a:lnTo>
                      <a:lnTo>
                        <a:pt x="1519" y="978"/>
                      </a:lnTo>
                      <a:lnTo>
                        <a:pt x="1529" y="958"/>
                      </a:lnTo>
                      <a:lnTo>
                        <a:pt x="1529" y="958"/>
                      </a:lnTo>
                      <a:lnTo>
                        <a:pt x="1535" y="952"/>
                      </a:lnTo>
                      <a:lnTo>
                        <a:pt x="1543" y="946"/>
                      </a:lnTo>
                      <a:lnTo>
                        <a:pt x="1550" y="942"/>
                      </a:lnTo>
                      <a:lnTo>
                        <a:pt x="1558" y="940"/>
                      </a:lnTo>
                      <a:lnTo>
                        <a:pt x="1558" y="940"/>
                      </a:lnTo>
                      <a:lnTo>
                        <a:pt x="1558" y="940"/>
                      </a:lnTo>
                      <a:lnTo>
                        <a:pt x="1574" y="938"/>
                      </a:lnTo>
                      <a:lnTo>
                        <a:pt x="1574" y="938"/>
                      </a:lnTo>
                      <a:lnTo>
                        <a:pt x="1584" y="938"/>
                      </a:lnTo>
                      <a:lnTo>
                        <a:pt x="1594" y="942"/>
                      </a:lnTo>
                      <a:lnTo>
                        <a:pt x="1594" y="942"/>
                      </a:lnTo>
                      <a:lnTo>
                        <a:pt x="1620" y="950"/>
                      </a:lnTo>
                      <a:lnTo>
                        <a:pt x="1632" y="954"/>
                      </a:lnTo>
                      <a:lnTo>
                        <a:pt x="1642" y="954"/>
                      </a:lnTo>
                      <a:lnTo>
                        <a:pt x="1642" y="954"/>
                      </a:lnTo>
                      <a:lnTo>
                        <a:pt x="1648" y="954"/>
                      </a:lnTo>
                      <a:lnTo>
                        <a:pt x="1656" y="948"/>
                      </a:lnTo>
                      <a:lnTo>
                        <a:pt x="1668" y="934"/>
                      </a:lnTo>
                      <a:lnTo>
                        <a:pt x="1684" y="910"/>
                      </a:lnTo>
                      <a:lnTo>
                        <a:pt x="1684" y="910"/>
                      </a:lnTo>
                      <a:lnTo>
                        <a:pt x="1698" y="888"/>
                      </a:lnTo>
                      <a:lnTo>
                        <a:pt x="1713" y="867"/>
                      </a:lnTo>
                      <a:lnTo>
                        <a:pt x="1731" y="849"/>
                      </a:lnTo>
                      <a:lnTo>
                        <a:pt x="1741" y="841"/>
                      </a:lnTo>
                      <a:lnTo>
                        <a:pt x="1751" y="833"/>
                      </a:lnTo>
                      <a:lnTo>
                        <a:pt x="1751" y="833"/>
                      </a:lnTo>
                      <a:lnTo>
                        <a:pt x="1735" y="829"/>
                      </a:lnTo>
                      <a:lnTo>
                        <a:pt x="1721" y="825"/>
                      </a:lnTo>
                      <a:lnTo>
                        <a:pt x="1721" y="825"/>
                      </a:lnTo>
                      <a:lnTo>
                        <a:pt x="1708" y="819"/>
                      </a:lnTo>
                      <a:lnTo>
                        <a:pt x="1698" y="817"/>
                      </a:lnTo>
                      <a:lnTo>
                        <a:pt x="1698" y="81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pl-PL"/>
                </a:p>
              </p:txBody>
            </p:sp>
            <p:sp>
              <p:nvSpPr>
                <p:cNvPr id="112" name="Freeform 13">
                  <a:extLst>
                    <a:ext uri="{FF2B5EF4-FFF2-40B4-BE49-F238E27FC236}">
                      <a16:creationId xmlns:a16="http://schemas.microsoft.com/office/drawing/2014/main" id="{D9149CC5-D84C-49D8-AADD-50693E28AD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59242" y="3287409"/>
                  <a:ext cx="1119089" cy="1021133"/>
                </a:xfrm>
                <a:custGeom>
                  <a:avLst/>
                  <a:gdLst>
                    <a:gd name="T0" fmla="*/ 813 w 1211"/>
                    <a:gd name="T1" fmla="*/ 1000 h 1105"/>
                    <a:gd name="T2" fmla="*/ 843 w 1211"/>
                    <a:gd name="T3" fmla="*/ 972 h 1105"/>
                    <a:gd name="T4" fmla="*/ 887 w 1211"/>
                    <a:gd name="T5" fmla="*/ 964 h 1105"/>
                    <a:gd name="T6" fmla="*/ 867 w 1211"/>
                    <a:gd name="T7" fmla="*/ 912 h 1105"/>
                    <a:gd name="T8" fmla="*/ 877 w 1211"/>
                    <a:gd name="T9" fmla="*/ 874 h 1105"/>
                    <a:gd name="T10" fmla="*/ 923 w 1211"/>
                    <a:gd name="T11" fmla="*/ 849 h 1105"/>
                    <a:gd name="T12" fmla="*/ 964 w 1211"/>
                    <a:gd name="T13" fmla="*/ 845 h 1105"/>
                    <a:gd name="T14" fmla="*/ 990 w 1211"/>
                    <a:gd name="T15" fmla="*/ 843 h 1105"/>
                    <a:gd name="T16" fmla="*/ 1040 w 1211"/>
                    <a:gd name="T17" fmla="*/ 789 h 1105"/>
                    <a:gd name="T18" fmla="*/ 1078 w 1211"/>
                    <a:gd name="T19" fmla="*/ 739 h 1105"/>
                    <a:gd name="T20" fmla="*/ 1147 w 1211"/>
                    <a:gd name="T21" fmla="*/ 650 h 1105"/>
                    <a:gd name="T22" fmla="*/ 1088 w 1211"/>
                    <a:gd name="T23" fmla="*/ 513 h 1105"/>
                    <a:gd name="T24" fmla="*/ 1098 w 1211"/>
                    <a:gd name="T25" fmla="*/ 487 h 1105"/>
                    <a:gd name="T26" fmla="*/ 1169 w 1211"/>
                    <a:gd name="T27" fmla="*/ 471 h 1105"/>
                    <a:gd name="T28" fmla="*/ 1211 w 1211"/>
                    <a:gd name="T29" fmla="*/ 427 h 1105"/>
                    <a:gd name="T30" fmla="*/ 1187 w 1211"/>
                    <a:gd name="T31" fmla="*/ 350 h 1105"/>
                    <a:gd name="T32" fmla="*/ 1117 w 1211"/>
                    <a:gd name="T33" fmla="*/ 314 h 1105"/>
                    <a:gd name="T34" fmla="*/ 1046 w 1211"/>
                    <a:gd name="T35" fmla="*/ 312 h 1105"/>
                    <a:gd name="T36" fmla="*/ 1018 w 1211"/>
                    <a:gd name="T37" fmla="*/ 308 h 1105"/>
                    <a:gd name="T38" fmla="*/ 986 w 1211"/>
                    <a:gd name="T39" fmla="*/ 264 h 1105"/>
                    <a:gd name="T40" fmla="*/ 982 w 1211"/>
                    <a:gd name="T41" fmla="*/ 201 h 1105"/>
                    <a:gd name="T42" fmla="*/ 931 w 1211"/>
                    <a:gd name="T43" fmla="*/ 145 h 1105"/>
                    <a:gd name="T44" fmla="*/ 905 w 1211"/>
                    <a:gd name="T45" fmla="*/ 111 h 1105"/>
                    <a:gd name="T46" fmla="*/ 865 w 1211"/>
                    <a:gd name="T47" fmla="*/ 47 h 1105"/>
                    <a:gd name="T48" fmla="*/ 801 w 1211"/>
                    <a:gd name="T49" fmla="*/ 47 h 1105"/>
                    <a:gd name="T50" fmla="*/ 706 w 1211"/>
                    <a:gd name="T51" fmla="*/ 55 h 1105"/>
                    <a:gd name="T52" fmla="*/ 601 w 1211"/>
                    <a:gd name="T53" fmla="*/ 32 h 1105"/>
                    <a:gd name="T54" fmla="*/ 553 w 1211"/>
                    <a:gd name="T55" fmla="*/ 4 h 1105"/>
                    <a:gd name="T56" fmla="*/ 499 w 1211"/>
                    <a:gd name="T57" fmla="*/ 24 h 1105"/>
                    <a:gd name="T58" fmla="*/ 459 w 1211"/>
                    <a:gd name="T59" fmla="*/ 55 h 1105"/>
                    <a:gd name="T60" fmla="*/ 376 w 1211"/>
                    <a:gd name="T61" fmla="*/ 201 h 1105"/>
                    <a:gd name="T62" fmla="*/ 358 w 1211"/>
                    <a:gd name="T63" fmla="*/ 206 h 1105"/>
                    <a:gd name="T64" fmla="*/ 304 w 1211"/>
                    <a:gd name="T65" fmla="*/ 248 h 1105"/>
                    <a:gd name="T66" fmla="*/ 312 w 1211"/>
                    <a:gd name="T67" fmla="*/ 312 h 1105"/>
                    <a:gd name="T68" fmla="*/ 300 w 1211"/>
                    <a:gd name="T69" fmla="*/ 364 h 1105"/>
                    <a:gd name="T70" fmla="*/ 247 w 1211"/>
                    <a:gd name="T71" fmla="*/ 391 h 1105"/>
                    <a:gd name="T72" fmla="*/ 177 w 1211"/>
                    <a:gd name="T73" fmla="*/ 403 h 1105"/>
                    <a:gd name="T74" fmla="*/ 139 w 1211"/>
                    <a:gd name="T75" fmla="*/ 455 h 1105"/>
                    <a:gd name="T76" fmla="*/ 129 w 1211"/>
                    <a:gd name="T77" fmla="*/ 652 h 1105"/>
                    <a:gd name="T78" fmla="*/ 100 w 1211"/>
                    <a:gd name="T79" fmla="*/ 696 h 1105"/>
                    <a:gd name="T80" fmla="*/ 70 w 1211"/>
                    <a:gd name="T81" fmla="*/ 700 h 1105"/>
                    <a:gd name="T82" fmla="*/ 18 w 1211"/>
                    <a:gd name="T83" fmla="*/ 717 h 1105"/>
                    <a:gd name="T84" fmla="*/ 0 w 1211"/>
                    <a:gd name="T85" fmla="*/ 757 h 1105"/>
                    <a:gd name="T86" fmla="*/ 38 w 1211"/>
                    <a:gd name="T87" fmla="*/ 835 h 1105"/>
                    <a:gd name="T88" fmla="*/ 137 w 1211"/>
                    <a:gd name="T89" fmla="*/ 863 h 1105"/>
                    <a:gd name="T90" fmla="*/ 211 w 1211"/>
                    <a:gd name="T91" fmla="*/ 888 h 1105"/>
                    <a:gd name="T92" fmla="*/ 265 w 1211"/>
                    <a:gd name="T93" fmla="*/ 922 h 1105"/>
                    <a:gd name="T94" fmla="*/ 314 w 1211"/>
                    <a:gd name="T95" fmla="*/ 910 h 1105"/>
                    <a:gd name="T96" fmla="*/ 390 w 1211"/>
                    <a:gd name="T97" fmla="*/ 916 h 1105"/>
                    <a:gd name="T98" fmla="*/ 461 w 1211"/>
                    <a:gd name="T99" fmla="*/ 952 h 1105"/>
                    <a:gd name="T100" fmla="*/ 537 w 1211"/>
                    <a:gd name="T101" fmla="*/ 960 h 1105"/>
                    <a:gd name="T102" fmla="*/ 618 w 1211"/>
                    <a:gd name="T103" fmla="*/ 988 h 1105"/>
                    <a:gd name="T104" fmla="*/ 662 w 1211"/>
                    <a:gd name="T105" fmla="*/ 1049 h 1105"/>
                    <a:gd name="T106" fmla="*/ 724 w 1211"/>
                    <a:gd name="T107" fmla="*/ 1073 h 1105"/>
                    <a:gd name="T108" fmla="*/ 758 w 1211"/>
                    <a:gd name="T109" fmla="*/ 1105 h 1105"/>
                    <a:gd name="T110" fmla="*/ 795 w 1211"/>
                    <a:gd name="T111" fmla="*/ 1037 h 1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1" h="1105">
                      <a:moveTo>
                        <a:pt x="795" y="1037"/>
                      </a:moveTo>
                      <a:lnTo>
                        <a:pt x="795" y="1037"/>
                      </a:lnTo>
                      <a:lnTo>
                        <a:pt x="809" y="1008"/>
                      </a:lnTo>
                      <a:lnTo>
                        <a:pt x="809" y="1008"/>
                      </a:lnTo>
                      <a:lnTo>
                        <a:pt x="813" y="1000"/>
                      </a:lnTo>
                      <a:lnTo>
                        <a:pt x="819" y="994"/>
                      </a:lnTo>
                      <a:lnTo>
                        <a:pt x="827" y="988"/>
                      </a:lnTo>
                      <a:lnTo>
                        <a:pt x="835" y="984"/>
                      </a:lnTo>
                      <a:lnTo>
                        <a:pt x="835" y="984"/>
                      </a:lnTo>
                      <a:lnTo>
                        <a:pt x="843" y="972"/>
                      </a:lnTo>
                      <a:lnTo>
                        <a:pt x="843" y="972"/>
                      </a:lnTo>
                      <a:lnTo>
                        <a:pt x="857" y="984"/>
                      </a:lnTo>
                      <a:lnTo>
                        <a:pt x="891" y="984"/>
                      </a:lnTo>
                      <a:lnTo>
                        <a:pt x="891" y="984"/>
                      </a:lnTo>
                      <a:lnTo>
                        <a:pt x="887" y="964"/>
                      </a:lnTo>
                      <a:lnTo>
                        <a:pt x="879" y="948"/>
                      </a:lnTo>
                      <a:lnTo>
                        <a:pt x="879" y="948"/>
                      </a:lnTo>
                      <a:lnTo>
                        <a:pt x="875" y="936"/>
                      </a:lnTo>
                      <a:lnTo>
                        <a:pt x="869" y="922"/>
                      </a:lnTo>
                      <a:lnTo>
                        <a:pt x="867" y="912"/>
                      </a:lnTo>
                      <a:lnTo>
                        <a:pt x="867" y="902"/>
                      </a:lnTo>
                      <a:lnTo>
                        <a:pt x="869" y="894"/>
                      </a:lnTo>
                      <a:lnTo>
                        <a:pt x="873" y="882"/>
                      </a:lnTo>
                      <a:lnTo>
                        <a:pt x="873" y="882"/>
                      </a:lnTo>
                      <a:lnTo>
                        <a:pt x="877" y="874"/>
                      </a:lnTo>
                      <a:lnTo>
                        <a:pt x="885" y="867"/>
                      </a:lnTo>
                      <a:lnTo>
                        <a:pt x="891" y="861"/>
                      </a:lnTo>
                      <a:lnTo>
                        <a:pt x="899" y="857"/>
                      </a:lnTo>
                      <a:lnTo>
                        <a:pt x="913" y="851"/>
                      </a:lnTo>
                      <a:lnTo>
                        <a:pt x="923" y="849"/>
                      </a:lnTo>
                      <a:lnTo>
                        <a:pt x="923" y="849"/>
                      </a:lnTo>
                      <a:lnTo>
                        <a:pt x="937" y="847"/>
                      </a:lnTo>
                      <a:lnTo>
                        <a:pt x="954" y="845"/>
                      </a:lnTo>
                      <a:lnTo>
                        <a:pt x="954" y="845"/>
                      </a:lnTo>
                      <a:lnTo>
                        <a:pt x="964" y="845"/>
                      </a:lnTo>
                      <a:lnTo>
                        <a:pt x="964" y="845"/>
                      </a:lnTo>
                      <a:lnTo>
                        <a:pt x="972" y="845"/>
                      </a:lnTo>
                      <a:lnTo>
                        <a:pt x="972" y="845"/>
                      </a:lnTo>
                      <a:lnTo>
                        <a:pt x="982" y="845"/>
                      </a:lnTo>
                      <a:lnTo>
                        <a:pt x="990" y="843"/>
                      </a:lnTo>
                      <a:lnTo>
                        <a:pt x="998" y="839"/>
                      </a:lnTo>
                      <a:lnTo>
                        <a:pt x="1006" y="833"/>
                      </a:lnTo>
                      <a:lnTo>
                        <a:pt x="1022" y="815"/>
                      </a:lnTo>
                      <a:lnTo>
                        <a:pt x="1040" y="789"/>
                      </a:lnTo>
                      <a:lnTo>
                        <a:pt x="1040" y="789"/>
                      </a:lnTo>
                      <a:lnTo>
                        <a:pt x="1050" y="771"/>
                      </a:lnTo>
                      <a:lnTo>
                        <a:pt x="1050" y="771"/>
                      </a:lnTo>
                      <a:lnTo>
                        <a:pt x="1062" y="755"/>
                      </a:lnTo>
                      <a:lnTo>
                        <a:pt x="1078" y="739"/>
                      </a:lnTo>
                      <a:lnTo>
                        <a:pt x="1078" y="739"/>
                      </a:lnTo>
                      <a:lnTo>
                        <a:pt x="1100" y="709"/>
                      </a:lnTo>
                      <a:lnTo>
                        <a:pt x="1100" y="709"/>
                      </a:lnTo>
                      <a:lnTo>
                        <a:pt x="1119" y="682"/>
                      </a:lnTo>
                      <a:lnTo>
                        <a:pt x="1147" y="650"/>
                      </a:lnTo>
                      <a:lnTo>
                        <a:pt x="1147" y="650"/>
                      </a:lnTo>
                      <a:lnTo>
                        <a:pt x="1127" y="608"/>
                      </a:lnTo>
                      <a:lnTo>
                        <a:pt x="1108" y="564"/>
                      </a:lnTo>
                      <a:lnTo>
                        <a:pt x="1108" y="564"/>
                      </a:lnTo>
                      <a:lnTo>
                        <a:pt x="1092" y="529"/>
                      </a:lnTo>
                      <a:lnTo>
                        <a:pt x="1088" y="513"/>
                      </a:lnTo>
                      <a:lnTo>
                        <a:pt x="1088" y="505"/>
                      </a:lnTo>
                      <a:lnTo>
                        <a:pt x="1090" y="497"/>
                      </a:lnTo>
                      <a:lnTo>
                        <a:pt x="1090" y="497"/>
                      </a:lnTo>
                      <a:lnTo>
                        <a:pt x="1094" y="493"/>
                      </a:lnTo>
                      <a:lnTo>
                        <a:pt x="1098" y="487"/>
                      </a:lnTo>
                      <a:lnTo>
                        <a:pt x="1115" y="481"/>
                      </a:lnTo>
                      <a:lnTo>
                        <a:pt x="1133" y="475"/>
                      </a:lnTo>
                      <a:lnTo>
                        <a:pt x="1151" y="473"/>
                      </a:lnTo>
                      <a:lnTo>
                        <a:pt x="1151" y="473"/>
                      </a:lnTo>
                      <a:lnTo>
                        <a:pt x="1169" y="471"/>
                      </a:lnTo>
                      <a:lnTo>
                        <a:pt x="1183" y="467"/>
                      </a:lnTo>
                      <a:lnTo>
                        <a:pt x="1195" y="459"/>
                      </a:lnTo>
                      <a:lnTo>
                        <a:pt x="1203" y="451"/>
                      </a:lnTo>
                      <a:lnTo>
                        <a:pt x="1209" y="441"/>
                      </a:lnTo>
                      <a:lnTo>
                        <a:pt x="1211" y="427"/>
                      </a:lnTo>
                      <a:lnTo>
                        <a:pt x="1211" y="413"/>
                      </a:lnTo>
                      <a:lnTo>
                        <a:pt x="1205" y="397"/>
                      </a:lnTo>
                      <a:lnTo>
                        <a:pt x="1205" y="397"/>
                      </a:lnTo>
                      <a:lnTo>
                        <a:pt x="1197" y="370"/>
                      </a:lnTo>
                      <a:lnTo>
                        <a:pt x="1187" y="350"/>
                      </a:lnTo>
                      <a:lnTo>
                        <a:pt x="1179" y="336"/>
                      </a:lnTo>
                      <a:lnTo>
                        <a:pt x="1169" y="326"/>
                      </a:lnTo>
                      <a:lnTo>
                        <a:pt x="1157" y="320"/>
                      </a:lnTo>
                      <a:lnTo>
                        <a:pt x="1141" y="316"/>
                      </a:lnTo>
                      <a:lnTo>
                        <a:pt x="1117" y="314"/>
                      </a:lnTo>
                      <a:lnTo>
                        <a:pt x="1090" y="314"/>
                      </a:lnTo>
                      <a:lnTo>
                        <a:pt x="1090" y="314"/>
                      </a:lnTo>
                      <a:lnTo>
                        <a:pt x="1048" y="312"/>
                      </a:lnTo>
                      <a:lnTo>
                        <a:pt x="1048" y="312"/>
                      </a:lnTo>
                      <a:lnTo>
                        <a:pt x="1046" y="312"/>
                      </a:lnTo>
                      <a:lnTo>
                        <a:pt x="1046" y="312"/>
                      </a:lnTo>
                      <a:lnTo>
                        <a:pt x="1046" y="312"/>
                      </a:lnTo>
                      <a:lnTo>
                        <a:pt x="1046" y="312"/>
                      </a:lnTo>
                      <a:lnTo>
                        <a:pt x="1030" y="312"/>
                      </a:lnTo>
                      <a:lnTo>
                        <a:pt x="1018" y="308"/>
                      </a:lnTo>
                      <a:lnTo>
                        <a:pt x="1008" y="304"/>
                      </a:lnTo>
                      <a:lnTo>
                        <a:pt x="998" y="296"/>
                      </a:lnTo>
                      <a:lnTo>
                        <a:pt x="992" y="288"/>
                      </a:lnTo>
                      <a:lnTo>
                        <a:pt x="988" y="276"/>
                      </a:lnTo>
                      <a:lnTo>
                        <a:pt x="986" y="264"/>
                      </a:lnTo>
                      <a:lnTo>
                        <a:pt x="986" y="250"/>
                      </a:lnTo>
                      <a:lnTo>
                        <a:pt x="986" y="250"/>
                      </a:lnTo>
                      <a:lnTo>
                        <a:pt x="986" y="232"/>
                      </a:lnTo>
                      <a:lnTo>
                        <a:pt x="984" y="216"/>
                      </a:lnTo>
                      <a:lnTo>
                        <a:pt x="982" y="201"/>
                      </a:lnTo>
                      <a:lnTo>
                        <a:pt x="976" y="187"/>
                      </a:lnTo>
                      <a:lnTo>
                        <a:pt x="968" y="175"/>
                      </a:lnTo>
                      <a:lnTo>
                        <a:pt x="958" y="163"/>
                      </a:lnTo>
                      <a:lnTo>
                        <a:pt x="945" y="153"/>
                      </a:lnTo>
                      <a:lnTo>
                        <a:pt x="931" y="145"/>
                      </a:lnTo>
                      <a:lnTo>
                        <a:pt x="931" y="145"/>
                      </a:lnTo>
                      <a:lnTo>
                        <a:pt x="923" y="139"/>
                      </a:lnTo>
                      <a:lnTo>
                        <a:pt x="915" y="131"/>
                      </a:lnTo>
                      <a:lnTo>
                        <a:pt x="905" y="111"/>
                      </a:lnTo>
                      <a:lnTo>
                        <a:pt x="905" y="111"/>
                      </a:lnTo>
                      <a:lnTo>
                        <a:pt x="891" y="77"/>
                      </a:lnTo>
                      <a:lnTo>
                        <a:pt x="885" y="65"/>
                      </a:lnTo>
                      <a:lnTo>
                        <a:pt x="879" y="57"/>
                      </a:lnTo>
                      <a:lnTo>
                        <a:pt x="873" y="51"/>
                      </a:lnTo>
                      <a:lnTo>
                        <a:pt x="865" y="47"/>
                      </a:lnTo>
                      <a:lnTo>
                        <a:pt x="857" y="45"/>
                      </a:lnTo>
                      <a:lnTo>
                        <a:pt x="845" y="43"/>
                      </a:lnTo>
                      <a:lnTo>
                        <a:pt x="845" y="43"/>
                      </a:lnTo>
                      <a:lnTo>
                        <a:pt x="825" y="45"/>
                      </a:lnTo>
                      <a:lnTo>
                        <a:pt x="801" y="47"/>
                      </a:lnTo>
                      <a:lnTo>
                        <a:pt x="801" y="47"/>
                      </a:lnTo>
                      <a:lnTo>
                        <a:pt x="752" y="51"/>
                      </a:lnTo>
                      <a:lnTo>
                        <a:pt x="730" y="53"/>
                      </a:lnTo>
                      <a:lnTo>
                        <a:pt x="706" y="55"/>
                      </a:lnTo>
                      <a:lnTo>
                        <a:pt x="706" y="55"/>
                      </a:lnTo>
                      <a:lnTo>
                        <a:pt x="670" y="53"/>
                      </a:lnTo>
                      <a:lnTo>
                        <a:pt x="652" y="49"/>
                      </a:lnTo>
                      <a:lnTo>
                        <a:pt x="634" y="45"/>
                      </a:lnTo>
                      <a:lnTo>
                        <a:pt x="616" y="40"/>
                      </a:lnTo>
                      <a:lnTo>
                        <a:pt x="601" y="32"/>
                      </a:lnTo>
                      <a:lnTo>
                        <a:pt x="583" y="22"/>
                      </a:lnTo>
                      <a:lnTo>
                        <a:pt x="567" y="10"/>
                      </a:lnTo>
                      <a:lnTo>
                        <a:pt x="567" y="10"/>
                      </a:lnTo>
                      <a:lnTo>
                        <a:pt x="561" y="6"/>
                      </a:lnTo>
                      <a:lnTo>
                        <a:pt x="553" y="4"/>
                      </a:lnTo>
                      <a:lnTo>
                        <a:pt x="539" y="0"/>
                      </a:lnTo>
                      <a:lnTo>
                        <a:pt x="539" y="0"/>
                      </a:lnTo>
                      <a:lnTo>
                        <a:pt x="529" y="10"/>
                      </a:lnTo>
                      <a:lnTo>
                        <a:pt x="515" y="18"/>
                      </a:lnTo>
                      <a:lnTo>
                        <a:pt x="499" y="24"/>
                      </a:lnTo>
                      <a:lnTo>
                        <a:pt x="481" y="26"/>
                      </a:lnTo>
                      <a:lnTo>
                        <a:pt x="481" y="26"/>
                      </a:lnTo>
                      <a:lnTo>
                        <a:pt x="473" y="36"/>
                      </a:lnTo>
                      <a:lnTo>
                        <a:pt x="465" y="45"/>
                      </a:lnTo>
                      <a:lnTo>
                        <a:pt x="459" y="55"/>
                      </a:lnTo>
                      <a:lnTo>
                        <a:pt x="453" y="65"/>
                      </a:lnTo>
                      <a:lnTo>
                        <a:pt x="453" y="65"/>
                      </a:lnTo>
                      <a:lnTo>
                        <a:pt x="438" y="101"/>
                      </a:lnTo>
                      <a:lnTo>
                        <a:pt x="418" y="135"/>
                      </a:lnTo>
                      <a:lnTo>
                        <a:pt x="376" y="201"/>
                      </a:lnTo>
                      <a:lnTo>
                        <a:pt x="376" y="201"/>
                      </a:lnTo>
                      <a:lnTo>
                        <a:pt x="372" y="203"/>
                      </a:lnTo>
                      <a:lnTo>
                        <a:pt x="368" y="205"/>
                      </a:lnTo>
                      <a:lnTo>
                        <a:pt x="358" y="206"/>
                      </a:lnTo>
                      <a:lnTo>
                        <a:pt x="358" y="206"/>
                      </a:lnTo>
                      <a:lnTo>
                        <a:pt x="340" y="214"/>
                      </a:lnTo>
                      <a:lnTo>
                        <a:pt x="324" y="220"/>
                      </a:lnTo>
                      <a:lnTo>
                        <a:pt x="314" y="228"/>
                      </a:lnTo>
                      <a:lnTo>
                        <a:pt x="308" y="236"/>
                      </a:lnTo>
                      <a:lnTo>
                        <a:pt x="304" y="248"/>
                      </a:lnTo>
                      <a:lnTo>
                        <a:pt x="302" y="262"/>
                      </a:lnTo>
                      <a:lnTo>
                        <a:pt x="304" y="278"/>
                      </a:lnTo>
                      <a:lnTo>
                        <a:pt x="310" y="300"/>
                      </a:lnTo>
                      <a:lnTo>
                        <a:pt x="310" y="300"/>
                      </a:lnTo>
                      <a:lnTo>
                        <a:pt x="312" y="312"/>
                      </a:lnTo>
                      <a:lnTo>
                        <a:pt x="312" y="324"/>
                      </a:lnTo>
                      <a:lnTo>
                        <a:pt x="312" y="334"/>
                      </a:lnTo>
                      <a:lnTo>
                        <a:pt x="310" y="344"/>
                      </a:lnTo>
                      <a:lnTo>
                        <a:pt x="306" y="354"/>
                      </a:lnTo>
                      <a:lnTo>
                        <a:pt x="300" y="364"/>
                      </a:lnTo>
                      <a:lnTo>
                        <a:pt x="292" y="372"/>
                      </a:lnTo>
                      <a:lnTo>
                        <a:pt x="283" y="377"/>
                      </a:lnTo>
                      <a:lnTo>
                        <a:pt x="283" y="377"/>
                      </a:lnTo>
                      <a:lnTo>
                        <a:pt x="265" y="385"/>
                      </a:lnTo>
                      <a:lnTo>
                        <a:pt x="247" y="391"/>
                      </a:lnTo>
                      <a:lnTo>
                        <a:pt x="227" y="395"/>
                      </a:lnTo>
                      <a:lnTo>
                        <a:pt x="209" y="397"/>
                      </a:lnTo>
                      <a:lnTo>
                        <a:pt x="209" y="397"/>
                      </a:lnTo>
                      <a:lnTo>
                        <a:pt x="191" y="399"/>
                      </a:lnTo>
                      <a:lnTo>
                        <a:pt x="177" y="403"/>
                      </a:lnTo>
                      <a:lnTo>
                        <a:pt x="165" y="409"/>
                      </a:lnTo>
                      <a:lnTo>
                        <a:pt x="155" y="417"/>
                      </a:lnTo>
                      <a:lnTo>
                        <a:pt x="149" y="427"/>
                      </a:lnTo>
                      <a:lnTo>
                        <a:pt x="143" y="439"/>
                      </a:lnTo>
                      <a:lnTo>
                        <a:pt x="139" y="455"/>
                      </a:lnTo>
                      <a:lnTo>
                        <a:pt x="139" y="471"/>
                      </a:lnTo>
                      <a:lnTo>
                        <a:pt x="139" y="471"/>
                      </a:lnTo>
                      <a:lnTo>
                        <a:pt x="131" y="638"/>
                      </a:lnTo>
                      <a:lnTo>
                        <a:pt x="131" y="638"/>
                      </a:lnTo>
                      <a:lnTo>
                        <a:pt x="129" y="652"/>
                      </a:lnTo>
                      <a:lnTo>
                        <a:pt x="127" y="664"/>
                      </a:lnTo>
                      <a:lnTo>
                        <a:pt x="123" y="676"/>
                      </a:lnTo>
                      <a:lnTo>
                        <a:pt x="117" y="684"/>
                      </a:lnTo>
                      <a:lnTo>
                        <a:pt x="110" y="690"/>
                      </a:lnTo>
                      <a:lnTo>
                        <a:pt x="100" y="696"/>
                      </a:lnTo>
                      <a:lnTo>
                        <a:pt x="86" y="698"/>
                      </a:lnTo>
                      <a:lnTo>
                        <a:pt x="72" y="700"/>
                      </a:lnTo>
                      <a:lnTo>
                        <a:pt x="72" y="700"/>
                      </a:lnTo>
                      <a:lnTo>
                        <a:pt x="70" y="700"/>
                      </a:lnTo>
                      <a:lnTo>
                        <a:pt x="70" y="700"/>
                      </a:lnTo>
                      <a:lnTo>
                        <a:pt x="70" y="700"/>
                      </a:lnTo>
                      <a:lnTo>
                        <a:pt x="70" y="700"/>
                      </a:lnTo>
                      <a:lnTo>
                        <a:pt x="52" y="702"/>
                      </a:lnTo>
                      <a:lnTo>
                        <a:pt x="34" y="707"/>
                      </a:lnTo>
                      <a:lnTo>
                        <a:pt x="18" y="717"/>
                      </a:lnTo>
                      <a:lnTo>
                        <a:pt x="12" y="723"/>
                      </a:lnTo>
                      <a:lnTo>
                        <a:pt x="6" y="729"/>
                      </a:lnTo>
                      <a:lnTo>
                        <a:pt x="6" y="729"/>
                      </a:lnTo>
                      <a:lnTo>
                        <a:pt x="2" y="743"/>
                      </a:lnTo>
                      <a:lnTo>
                        <a:pt x="0" y="757"/>
                      </a:lnTo>
                      <a:lnTo>
                        <a:pt x="2" y="773"/>
                      </a:lnTo>
                      <a:lnTo>
                        <a:pt x="8" y="789"/>
                      </a:lnTo>
                      <a:lnTo>
                        <a:pt x="16" y="805"/>
                      </a:lnTo>
                      <a:lnTo>
                        <a:pt x="26" y="821"/>
                      </a:lnTo>
                      <a:lnTo>
                        <a:pt x="38" y="835"/>
                      </a:lnTo>
                      <a:lnTo>
                        <a:pt x="50" y="847"/>
                      </a:lnTo>
                      <a:lnTo>
                        <a:pt x="50" y="847"/>
                      </a:lnTo>
                      <a:lnTo>
                        <a:pt x="80" y="849"/>
                      </a:lnTo>
                      <a:lnTo>
                        <a:pt x="110" y="855"/>
                      </a:lnTo>
                      <a:lnTo>
                        <a:pt x="137" y="863"/>
                      </a:lnTo>
                      <a:lnTo>
                        <a:pt x="163" y="872"/>
                      </a:lnTo>
                      <a:lnTo>
                        <a:pt x="163" y="872"/>
                      </a:lnTo>
                      <a:lnTo>
                        <a:pt x="201" y="884"/>
                      </a:lnTo>
                      <a:lnTo>
                        <a:pt x="201" y="884"/>
                      </a:lnTo>
                      <a:lnTo>
                        <a:pt x="211" y="888"/>
                      </a:lnTo>
                      <a:lnTo>
                        <a:pt x="221" y="894"/>
                      </a:lnTo>
                      <a:lnTo>
                        <a:pt x="233" y="904"/>
                      </a:lnTo>
                      <a:lnTo>
                        <a:pt x="243" y="916"/>
                      </a:lnTo>
                      <a:lnTo>
                        <a:pt x="243" y="916"/>
                      </a:lnTo>
                      <a:lnTo>
                        <a:pt x="265" y="922"/>
                      </a:lnTo>
                      <a:lnTo>
                        <a:pt x="265" y="922"/>
                      </a:lnTo>
                      <a:lnTo>
                        <a:pt x="275" y="916"/>
                      </a:lnTo>
                      <a:lnTo>
                        <a:pt x="284" y="914"/>
                      </a:lnTo>
                      <a:lnTo>
                        <a:pt x="284" y="914"/>
                      </a:lnTo>
                      <a:lnTo>
                        <a:pt x="314" y="910"/>
                      </a:lnTo>
                      <a:lnTo>
                        <a:pt x="340" y="910"/>
                      </a:lnTo>
                      <a:lnTo>
                        <a:pt x="340" y="910"/>
                      </a:lnTo>
                      <a:lnTo>
                        <a:pt x="340" y="910"/>
                      </a:lnTo>
                      <a:lnTo>
                        <a:pt x="366" y="910"/>
                      </a:lnTo>
                      <a:lnTo>
                        <a:pt x="390" y="916"/>
                      </a:lnTo>
                      <a:lnTo>
                        <a:pt x="410" y="922"/>
                      </a:lnTo>
                      <a:lnTo>
                        <a:pt x="426" y="932"/>
                      </a:lnTo>
                      <a:lnTo>
                        <a:pt x="426" y="932"/>
                      </a:lnTo>
                      <a:lnTo>
                        <a:pt x="444" y="944"/>
                      </a:lnTo>
                      <a:lnTo>
                        <a:pt x="461" y="952"/>
                      </a:lnTo>
                      <a:lnTo>
                        <a:pt x="477" y="956"/>
                      </a:lnTo>
                      <a:lnTo>
                        <a:pt x="497" y="958"/>
                      </a:lnTo>
                      <a:lnTo>
                        <a:pt x="497" y="958"/>
                      </a:lnTo>
                      <a:lnTo>
                        <a:pt x="515" y="958"/>
                      </a:lnTo>
                      <a:lnTo>
                        <a:pt x="537" y="960"/>
                      </a:lnTo>
                      <a:lnTo>
                        <a:pt x="561" y="964"/>
                      </a:lnTo>
                      <a:lnTo>
                        <a:pt x="585" y="970"/>
                      </a:lnTo>
                      <a:lnTo>
                        <a:pt x="597" y="974"/>
                      </a:lnTo>
                      <a:lnTo>
                        <a:pt x="609" y="982"/>
                      </a:lnTo>
                      <a:lnTo>
                        <a:pt x="618" y="988"/>
                      </a:lnTo>
                      <a:lnTo>
                        <a:pt x="630" y="998"/>
                      </a:lnTo>
                      <a:lnTo>
                        <a:pt x="638" y="1008"/>
                      </a:lnTo>
                      <a:lnTo>
                        <a:pt x="648" y="1020"/>
                      </a:lnTo>
                      <a:lnTo>
                        <a:pt x="656" y="1034"/>
                      </a:lnTo>
                      <a:lnTo>
                        <a:pt x="662" y="1049"/>
                      </a:lnTo>
                      <a:lnTo>
                        <a:pt x="662" y="1049"/>
                      </a:lnTo>
                      <a:lnTo>
                        <a:pt x="670" y="1053"/>
                      </a:lnTo>
                      <a:lnTo>
                        <a:pt x="670" y="1053"/>
                      </a:lnTo>
                      <a:lnTo>
                        <a:pt x="700" y="1061"/>
                      </a:lnTo>
                      <a:lnTo>
                        <a:pt x="724" y="1073"/>
                      </a:lnTo>
                      <a:lnTo>
                        <a:pt x="734" y="1079"/>
                      </a:lnTo>
                      <a:lnTo>
                        <a:pt x="742" y="1087"/>
                      </a:lnTo>
                      <a:lnTo>
                        <a:pt x="752" y="1097"/>
                      </a:lnTo>
                      <a:lnTo>
                        <a:pt x="758" y="1105"/>
                      </a:lnTo>
                      <a:lnTo>
                        <a:pt x="758" y="1105"/>
                      </a:lnTo>
                      <a:lnTo>
                        <a:pt x="774" y="1085"/>
                      </a:lnTo>
                      <a:lnTo>
                        <a:pt x="774" y="1085"/>
                      </a:lnTo>
                      <a:lnTo>
                        <a:pt x="780" y="1075"/>
                      </a:lnTo>
                      <a:lnTo>
                        <a:pt x="785" y="1063"/>
                      </a:lnTo>
                      <a:lnTo>
                        <a:pt x="795" y="1037"/>
                      </a:lnTo>
                      <a:lnTo>
                        <a:pt x="795" y="103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pl-PL"/>
                </a:p>
              </p:txBody>
            </p:sp>
            <p:sp>
              <p:nvSpPr>
                <p:cNvPr id="113" name="Owal 112">
                  <a:extLst>
                    <a:ext uri="{FF2B5EF4-FFF2-40B4-BE49-F238E27FC236}">
                      <a16:creationId xmlns:a16="http://schemas.microsoft.com/office/drawing/2014/main" id="{A415B85B-19F9-417D-A426-10D833003124}"/>
                    </a:ext>
                  </a:extLst>
                </p:cNvPr>
                <p:cNvSpPr/>
                <p:nvPr/>
              </p:nvSpPr>
              <p:spPr>
                <a:xfrm>
                  <a:off x="2879930" y="3216039"/>
                  <a:ext cx="168341" cy="14274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14" name="Owal 113">
                  <a:extLst>
                    <a:ext uri="{FF2B5EF4-FFF2-40B4-BE49-F238E27FC236}">
                      <a16:creationId xmlns:a16="http://schemas.microsoft.com/office/drawing/2014/main" id="{939698E8-EE26-4057-ABEC-F7F5A4AEDF9C}"/>
                    </a:ext>
                  </a:extLst>
                </p:cNvPr>
                <p:cNvSpPr/>
                <p:nvPr/>
              </p:nvSpPr>
              <p:spPr>
                <a:xfrm>
                  <a:off x="3025939" y="3257867"/>
                  <a:ext cx="168341" cy="14274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15" name="Owal 114">
                  <a:extLst>
                    <a:ext uri="{FF2B5EF4-FFF2-40B4-BE49-F238E27FC236}">
                      <a16:creationId xmlns:a16="http://schemas.microsoft.com/office/drawing/2014/main" id="{AC4F1D00-0EC7-4DEE-9842-43E9B84E60D2}"/>
                    </a:ext>
                  </a:extLst>
                </p:cNvPr>
                <p:cNvSpPr/>
                <p:nvPr/>
              </p:nvSpPr>
              <p:spPr>
                <a:xfrm>
                  <a:off x="3144305" y="3284478"/>
                  <a:ext cx="168341" cy="14274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16" name="Owal 115">
                  <a:extLst>
                    <a:ext uri="{FF2B5EF4-FFF2-40B4-BE49-F238E27FC236}">
                      <a16:creationId xmlns:a16="http://schemas.microsoft.com/office/drawing/2014/main" id="{2702D904-9D40-4CAA-B32F-F235DB37FA64}"/>
                    </a:ext>
                  </a:extLst>
                </p:cNvPr>
                <p:cNvSpPr/>
                <p:nvPr/>
              </p:nvSpPr>
              <p:spPr>
                <a:xfrm>
                  <a:off x="3206143" y="3400607"/>
                  <a:ext cx="168341" cy="14274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18" name="Owal 117">
                  <a:extLst>
                    <a:ext uri="{FF2B5EF4-FFF2-40B4-BE49-F238E27FC236}">
                      <a16:creationId xmlns:a16="http://schemas.microsoft.com/office/drawing/2014/main" id="{1E278FE1-F893-49AC-92C1-8429DCB66E86}"/>
                    </a:ext>
                  </a:extLst>
                </p:cNvPr>
                <p:cNvSpPr/>
                <p:nvPr/>
              </p:nvSpPr>
              <p:spPr>
                <a:xfrm>
                  <a:off x="3311905" y="3807674"/>
                  <a:ext cx="168341" cy="14274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19" name="Owal 118">
                  <a:extLst>
                    <a:ext uri="{FF2B5EF4-FFF2-40B4-BE49-F238E27FC236}">
                      <a16:creationId xmlns:a16="http://schemas.microsoft.com/office/drawing/2014/main" id="{5DE0B612-9883-46B8-B9FE-661A22636E13}"/>
                    </a:ext>
                  </a:extLst>
                </p:cNvPr>
                <p:cNvSpPr/>
                <p:nvPr/>
              </p:nvSpPr>
              <p:spPr>
                <a:xfrm>
                  <a:off x="3444388" y="3640464"/>
                  <a:ext cx="168341" cy="14274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20" name="Owal 119">
                  <a:extLst>
                    <a:ext uri="{FF2B5EF4-FFF2-40B4-BE49-F238E27FC236}">
                      <a16:creationId xmlns:a16="http://schemas.microsoft.com/office/drawing/2014/main" id="{07C64471-149F-441D-820F-66E8F0733FD2}"/>
                    </a:ext>
                  </a:extLst>
                </p:cNvPr>
                <p:cNvSpPr/>
                <p:nvPr/>
              </p:nvSpPr>
              <p:spPr>
                <a:xfrm>
                  <a:off x="3166904" y="3361386"/>
                  <a:ext cx="443170" cy="34491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21" name="Owal 120">
                  <a:extLst>
                    <a:ext uri="{FF2B5EF4-FFF2-40B4-BE49-F238E27FC236}">
                      <a16:creationId xmlns:a16="http://schemas.microsoft.com/office/drawing/2014/main" id="{875A2679-D8F1-44B2-B665-E589E105F7CF}"/>
                    </a:ext>
                  </a:extLst>
                </p:cNvPr>
                <p:cNvSpPr/>
                <p:nvPr/>
              </p:nvSpPr>
              <p:spPr>
                <a:xfrm>
                  <a:off x="3380352" y="3539977"/>
                  <a:ext cx="168341" cy="14274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</p:grpSp>
          <p:grpSp>
            <p:nvGrpSpPr>
              <p:cNvPr id="78" name="Grupa 77">
                <a:extLst>
                  <a:ext uri="{FF2B5EF4-FFF2-40B4-BE49-F238E27FC236}">
                    <a16:creationId xmlns:a16="http://schemas.microsoft.com/office/drawing/2014/main" id="{368039D6-A497-472B-974A-FD20CE8E839E}"/>
                  </a:ext>
                </a:extLst>
              </p:cNvPr>
              <p:cNvGrpSpPr/>
              <p:nvPr/>
            </p:nvGrpSpPr>
            <p:grpSpPr>
              <a:xfrm>
                <a:off x="3554491" y="2039114"/>
                <a:ext cx="1802675" cy="2072953"/>
                <a:chOff x="702326" y="1736765"/>
                <a:chExt cx="2052432" cy="2360157"/>
              </a:xfrm>
              <a:solidFill>
                <a:srgbClr val="7E955E"/>
              </a:solidFill>
            </p:grpSpPr>
            <p:sp>
              <p:nvSpPr>
                <p:cNvPr id="103" name="Freeform 6">
                  <a:extLst>
                    <a:ext uri="{FF2B5EF4-FFF2-40B4-BE49-F238E27FC236}">
                      <a16:creationId xmlns:a16="http://schemas.microsoft.com/office/drawing/2014/main" id="{71E3D7B6-89C1-4970-951E-123E2B0953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96327" y="2400270"/>
                  <a:ext cx="1358431" cy="1696652"/>
                </a:xfrm>
                <a:custGeom>
                  <a:avLst/>
                  <a:gdLst>
                    <a:gd name="T0" fmla="*/ 1014 w 1470"/>
                    <a:gd name="T1" fmla="*/ 1669 h 1836"/>
                    <a:gd name="T2" fmla="*/ 1050 w 1470"/>
                    <a:gd name="T3" fmla="*/ 1636 h 1836"/>
                    <a:gd name="T4" fmla="*/ 1096 w 1470"/>
                    <a:gd name="T5" fmla="*/ 1620 h 1836"/>
                    <a:gd name="T6" fmla="*/ 1126 w 1470"/>
                    <a:gd name="T7" fmla="*/ 1618 h 1836"/>
                    <a:gd name="T8" fmla="*/ 1136 w 1470"/>
                    <a:gd name="T9" fmla="*/ 1500 h 1836"/>
                    <a:gd name="T10" fmla="*/ 1173 w 1470"/>
                    <a:gd name="T11" fmla="*/ 1343 h 1836"/>
                    <a:gd name="T12" fmla="*/ 1233 w 1470"/>
                    <a:gd name="T13" fmla="*/ 1318 h 1836"/>
                    <a:gd name="T14" fmla="*/ 1307 w 1470"/>
                    <a:gd name="T15" fmla="*/ 1300 h 1836"/>
                    <a:gd name="T16" fmla="*/ 1305 w 1470"/>
                    <a:gd name="T17" fmla="*/ 1220 h 1836"/>
                    <a:gd name="T18" fmla="*/ 1326 w 1470"/>
                    <a:gd name="T19" fmla="*/ 1161 h 1836"/>
                    <a:gd name="T20" fmla="*/ 1390 w 1470"/>
                    <a:gd name="T21" fmla="*/ 1127 h 1836"/>
                    <a:gd name="T22" fmla="*/ 1466 w 1470"/>
                    <a:gd name="T23" fmla="*/ 996 h 1836"/>
                    <a:gd name="T24" fmla="*/ 1424 w 1470"/>
                    <a:gd name="T25" fmla="*/ 970 h 1836"/>
                    <a:gd name="T26" fmla="*/ 1354 w 1470"/>
                    <a:gd name="T27" fmla="*/ 962 h 1836"/>
                    <a:gd name="T28" fmla="*/ 1283 w 1470"/>
                    <a:gd name="T29" fmla="*/ 894 h 1836"/>
                    <a:gd name="T30" fmla="*/ 1201 w 1470"/>
                    <a:gd name="T31" fmla="*/ 852 h 1836"/>
                    <a:gd name="T32" fmla="*/ 1159 w 1470"/>
                    <a:gd name="T33" fmla="*/ 840 h 1836"/>
                    <a:gd name="T34" fmla="*/ 1106 w 1470"/>
                    <a:gd name="T35" fmla="*/ 866 h 1836"/>
                    <a:gd name="T36" fmla="*/ 1050 w 1470"/>
                    <a:gd name="T37" fmla="*/ 844 h 1836"/>
                    <a:gd name="T38" fmla="*/ 935 w 1470"/>
                    <a:gd name="T39" fmla="*/ 771 h 1836"/>
                    <a:gd name="T40" fmla="*/ 889 w 1470"/>
                    <a:gd name="T41" fmla="*/ 739 h 1836"/>
                    <a:gd name="T42" fmla="*/ 855 w 1470"/>
                    <a:gd name="T43" fmla="*/ 747 h 1836"/>
                    <a:gd name="T44" fmla="*/ 818 w 1470"/>
                    <a:gd name="T45" fmla="*/ 703 h 1836"/>
                    <a:gd name="T46" fmla="*/ 734 w 1470"/>
                    <a:gd name="T47" fmla="*/ 687 h 1836"/>
                    <a:gd name="T48" fmla="*/ 712 w 1470"/>
                    <a:gd name="T49" fmla="*/ 626 h 1836"/>
                    <a:gd name="T50" fmla="*/ 764 w 1470"/>
                    <a:gd name="T51" fmla="*/ 546 h 1836"/>
                    <a:gd name="T52" fmla="*/ 728 w 1470"/>
                    <a:gd name="T53" fmla="*/ 506 h 1836"/>
                    <a:gd name="T54" fmla="*/ 670 w 1470"/>
                    <a:gd name="T55" fmla="*/ 415 h 1836"/>
                    <a:gd name="T56" fmla="*/ 674 w 1470"/>
                    <a:gd name="T57" fmla="*/ 320 h 1836"/>
                    <a:gd name="T58" fmla="*/ 728 w 1470"/>
                    <a:gd name="T59" fmla="*/ 242 h 1836"/>
                    <a:gd name="T60" fmla="*/ 676 w 1470"/>
                    <a:gd name="T61" fmla="*/ 169 h 1836"/>
                    <a:gd name="T62" fmla="*/ 698 w 1470"/>
                    <a:gd name="T63" fmla="*/ 89 h 1836"/>
                    <a:gd name="T64" fmla="*/ 597 w 1470"/>
                    <a:gd name="T65" fmla="*/ 75 h 1836"/>
                    <a:gd name="T66" fmla="*/ 490 w 1470"/>
                    <a:gd name="T67" fmla="*/ 5 h 1836"/>
                    <a:gd name="T68" fmla="*/ 418 w 1470"/>
                    <a:gd name="T69" fmla="*/ 105 h 1836"/>
                    <a:gd name="T70" fmla="*/ 440 w 1470"/>
                    <a:gd name="T71" fmla="*/ 178 h 1836"/>
                    <a:gd name="T72" fmla="*/ 428 w 1470"/>
                    <a:gd name="T73" fmla="*/ 228 h 1836"/>
                    <a:gd name="T74" fmla="*/ 297 w 1470"/>
                    <a:gd name="T75" fmla="*/ 337 h 1836"/>
                    <a:gd name="T76" fmla="*/ 183 w 1470"/>
                    <a:gd name="T77" fmla="*/ 419 h 1836"/>
                    <a:gd name="T78" fmla="*/ 112 w 1470"/>
                    <a:gd name="T79" fmla="*/ 485 h 1836"/>
                    <a:gd name="T80" fmla="*/ 42 w 1470"/>
                    <a:gd name="T81" fmla="*/ 592 h 1836"/>
                    <a:gd name="T82" fmla="*/ 2 w 1470"/>
                    <a:gd name="T83" fmla="*/ 685 h 1836"/>
                    <a:gd name="T84" fmla="*/ 20 w 1470"/>
                    <a:gd name="T85" fmla="*/ 769 h 1836"/>
                    <a:gd name="T86" fmla="*/ 28 w 1470"/>
                    <a:gd name="T87" fmla="*/ 834 h 1836"/>
                    <a:gd name="T88" fmla="*/ 50 w 1470"/>
                    <a:gd name="T89" fmla="*/ 948 h 1836"/>
                    <a:gd name="T90" fmla="*/ 36 w 1470"/>
                    <a:gd name="T91" fmla="*/ 1055 h 1836"/>
                    <a:gd name="T92" fmla="*/ 84 w 1470"/>
                    <a:gd name="T93" fmla="*/ 1121 h 1836"/>
                    <a:gd name="T94" fmla="*/ 152 w 1470"/>
                    <a:gd name="T95" fmla="*/ 1200 h 1836"/>
                    <a:gd name="T96" fmla="*/ 203 w 1470"/>
                    <a:gd name="T97" fmla="*/ 1206 h 1836"/>
                    <a:gd name="T98" fmla="*/ 247 w 1470"/>
                    <a:gd name="T99" fmla="*/ 1230 h 1836"/>
                    <a:gd name="T100" fmla="*/ 297 w 1470"/>
                    <a:gd name="T101" fmla="*/ 1296 h 1836"/>
                    <a:gd name="T102" fmla="*/ 392 w 1470"/>
                    <a:gd name="T103" fmla="*/ 1415 h 1836"/>
                    <a:gd name="T104" fmla="*/ 557 w 1470"/>
                    <a:gd name="T105" fmla="*/ 1520 h 1836"/>
                    <a:gd name="T106" fmla="*/ 661 w 1470"/>
                    <a:gd name="T107" fmla="*/ 1506 h 1836"/>
                    <a:gd name="T108" fmla="*/ 754 w 1470"/>
                    <a:gd name="T109" fmla="*/ 1493 h 1836"/>
                    <a:gd name="T110" fmla="*/ 804 w 1470"/>
                    <a:gd name="T111" fmla="*/ 1568 h 1836"/>
                    <a:gd name="T112" fmla="*/ 833 w 1470"/>
                    <a:gd name="T113" fmla="*/ 1612 h 1836"/>
                    <a:gd name="T114" fmla="*/ 895 w 1470"/>
                    <a:gd name="T115" fmla="*/ 1679 h 1836"/>
                    <a:gd name="T116" fmla="*/ 909 w 1470"/>
                    <a:gd name="T117" fmla="*/ 1785 h 1836"/>
                    <a:gd name="T118" fmla="*/ 921 w 1470"/>
                    <a:gd name="T119" fmla="*/ 1823 h 1836"/>
                    <a:gd name="T120" fmla="*/ 979 w 1470"/>
                    <a:gd name="T121" fmla="*/ 1834 h 1836"/>
                    <a:gd name="T122" fmla="*/ 1024 w 1470"/>
                    <a:gd name="T123" fmla="*/ 1787 h 18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470" h="1836">
                      <a:moveTo>
                        <a:pt x="1004" y="1733"/>
                      </a:moveTo>
                      <a:lnTo>
                        <a:pt x="1004" y="1733"/>
                      </a:lnTo>
                      <a:lnTo>
                        <a:pt x="979" y="1689"/>
                      </a:lnTo>
                      <a:lnTo>
                        <a:pt x="979" y="1689"/>
                      </a:lnTo>
                      <a:lnTo>
                        <a:pt x="989" y="1685"/>
                      </a:lnTo>
                      <a:lnTo>
                        <a:pt x="996" y="1681"/>
                      </a:lnTo>
                      <a:lnTo>
                        <a:pt x="1014" y="1669"/>
                      </a:lnTo>
                      <a:lnTo>
                        <a:pt x="1014" y="1669"/>
                      </a:lnTo>
                      <a:lnTo>
                        <a:pt x="1014" y="1667"/>
                      </a:lnTo>
                      <a:lnTo>
                        <a:pt x="1014" y="1667"/>
                      </a:lnTo>
                      <a:lnTo>
                        <a:pt x="1022" y="1658"/>
                      </a:lnTo>
                      <a:lnTo>
                        <a:pt x="1030" y="1650"/>
                      </a:lnTo>
                      <a:lnTo>
                        <a:pt x="1040" y="1642"/>
                      </a:lnTo>
                      <a:lnTo>
                        <a:pt x="1050" y="1636"/>
                      </a:lnTo>
                      <a:lnTo>
                        <a:pt x="1050" y="1636"/>
                      </a:lnTo>
                      <a:lnTo>
                        <a:pt x="1060" y="1630"/>
                      </a:lnTo>
                      <a:lnTo>
                        <a:pt x="1070" y="1624"/>
                      </a:lnTo>
                      <a:lnTo>
                        <a:pt x="1080" y="1620"/>
                      </a:lnTo>
                      <a:lnTo>
                        <a:pt x="1092" y="1620"/>
                      </a:lnTo>
                      <a:lnTo>
                        <a:pt x="1092" y="1620"/>
                      </a:lnTo>
                      <a:lnTo>
                        <a:pt x="1096" y="1620"/>
                      </a:lnTo>
                      <a:lnTo>
                        <a:pt x="1096" y="1620"/>
                      </a:lnTo>
                      <a:lnTo>
                        <a:pt x="1112" y="1618"/>
                      </a:lnTo>
                      <a:lnTo>
                        <a:pt x="1112" y="1618"/>
                      </a:lnTo>
                      <a:lnTo>
                        <a:pt x="1112" y="1618"/>
                      </a:lnTo>
                      <a:lnTo>
                        <a:pt x="1114" y="1618"/>
                      </a:lnTo>
                      <a:lnTo>
                        <a:pt x="1114" y="1618"/>
                      </a:lnTo>
                      <a:lnTo>
                        <a:pt x="1126" y="1618"/>
                      </a:lnTo>
                      <a:lnTo>
                        <a:pt x="1130" y="1616"/>
                      </a:lnTo>
                      <a:lnTo>
                        <a:pt x="1130" y="1616"/>
                      </a:lnTo>
                      <a:lnTo>
                        <a:pt x="1132" y="1610"/>
                      </a:lnTo>
                      <a:lnTo>
                        <a:pt x="1132" y="1596"/>
                      </a:lnTo>
                      <a:lnTo>
                        <a:pt x="1132" y="1596"/>
                      </a:lnTo>
                      <a:lnTo>
                        <a:pt x="1136" y="1500"/>
                      </a:lnTo>
                      <a:lnTo>
                        <a:pt x="1136" y="1500"/>
                      </a:lnTo>
                      <a:lnTo>
                        <a:pt x="1140" y="1429"/>
                      </a:lnTo>
                      <a:lnTo>
                        <a:pt x="1140" y="1429"/>
                      </a:lnTo>
                      <a:lnTo>
                        <a:pt x="1144" y="1403"/>
                      </a:lnTo>
                      <a:lnTo>
                        <a:pt x="1150" y="1379"/>
                      </a:lnTo>
                      <a:lnTo>
                        <a:pt x="1159" y="1359"/>
                      </a:lnTo>
                      <a:lnTo>
                        <a:pt x="1165" y="1351"/>
                      </a:lnTo>
                      <a:lnTo>
                        <a:pt x="1173" y="1343"/>
                      </a:lnTo>
                      <a:lnTo>
                        <a:pt x="1173" y="1343"/>
                      </a:lnTo>
                      <a:lnTo>
                        <a:pt x="1181" y="1337"/>
                      </a:lnTo>
                      <a:lnTo>
                        <a:pt x="1189" y="1332"/>
                      </a:lnTo>
                      <a:lnTo>
                        <a:pt x="1189" y="1332"/>
                      </a:lnTo>
                      <a:lnTo>
                        <a:pt x="1203" y="1326"/>
                      </a:lnTo>
                      <a:lnTo>
                        <a:pt x="1217" y="1322"/>
                      </a:lnTo>
                      <a:lnTo>
                        <a:pt x="1233" y="1318"/>
                      </a:lnTo>
                      <a:lnTo>
                        <a:pt x="1249" y="1318"/>
                      </a:lnTo>
                      <a:lnTo>
                        <a:pt x="1249" y="1318"/>
                      </a:lnTo>
                      <a:lnTo>
                        <a:pt x="1263" y="1316"/>
                      </a:lnTo>
                      <a:lnTo>
                        <a:pt x="1277" y="1312"/>
                      </a:lnTo>
                      <a:lnTo>
                        <a:pt x="1291" y="1308"/>
                      </a:lnTo>
                      <a:lnTo>
                        <a:pt x="1307" y="1300"/>
                      </a:lnTo>
                      <a:lnTo>
                        <a:pt x="1307" y="1300"/>
                      </a:lnTo>
                      <a:lnTo>
                        <a:pt x="1311" y="1298"/>
                      </a:lnTo>
                      <a:lnTo>
                        <a:pt x="1313" y="1294"/>
                      </a:lnTo>
                      <a:lnTo>
                        <a:pt x="1315" y="1284"/>
                      </a:lnTo>
                      <a:lnTo>
                        <a:pt x="1313" y="1268"/>
                      </a:lnTo>
                      <a:lnTo>
                        <a:pt x="1313" y="1268"/>
                      </a:lnTo>
                      <a:lnTo>
                        <a:pt x="1307" y="1244"/>
                      </a:lnTo>
                      <a:lnTo>
                        <a:pt x="1305" y="1220"/>
                      </a:lnTo>
                      <a:lnTo>
                        <a:pt x="1305" y="1210"/>
                      </a:lnTo>
                      <a:lnTo>
                        <a:pt x="1307" y="1198"/>
                      </a:lnTo>
                      <a:lnTo>
                        <a:pt x="1309" y="1188"/>
                      </a:lnTo>
                      <a:lnTo>
                        <a:pt x="1313" y="1178"/>
                      </a:lnTo>
                      <a:lnTo>
                        <a:pt x="1313" y="1178"/>
                      </a:lnTo>
                      <a:lnTo>
                        <a:pt x="1321" y="1168"/>
                      </a:lnTo>
                      <a:lnTo>
                        <a:pt x="1326" y="1161"/>
                      </a:lnTo>
                      <a:lnTo>
                        <a:pt x="1334" y="1153"/>
                      </a:lnTo>
                      <a:lnTo>
                        <a:pt x="1344" y="1147"/>
                      </a:lnTo>
                      <a:lnTo>
                        <a:pt x="1364" y="1137"/>
                      </a:lnTo>
                      <a:lnTo>
                        <a:pt x="1388" y="1129"/>
                      </a:lnTo>
                      <a:lnTo>
                        <a:pt x="1388" y="1129"/>
                      </a:lnTo>
                      <a:lnTo>
                        <a:pt x="1390" y="1127"/>
                      </a:lnTo>
                      <a:lnTo>
                        <a:pt x="1390" y="1127"/>
                      </a:lnTo>
                      <a:lnTo>
                        <a:pt x="1406" y="1103"/>
                      </a:lnTo>
                      <a:lnTo>
                        <a:pt x="1406" y="1103"/>
                      </a:lnTo>
                      <a:lnTo>
                        <a:pt x="1436" y="1057"/>
                      </a:lnTo>
                      <a:lnTo>
                        <a:pt x="1448" y="1033"/>
                      </a:lnTo>
                      <a:lnTo>
                        <a:pt x="1458" y="1011"/>
                      </a:lnTo>
                      <a:lnTo>
                        <a:pt x="1458" y="1011"/>
                      </a:lnTo>
                      <a:lnTo>
                        <a:pt x="1466" y="996"/>
                      </a:lnTo>
                      <a:lnTo>
                        <a:pt x="1466" y="996"/>
                      </a:lnTo>
                      <a:lnTo>
                        <a:pt x="1470" y="972"/>
                      </a:lnTo>
                      <a:lnTo>
                        <a:pt x="1470" y="972"/>
                      </a:lnTo>
                      <a:lnTo>
                        <a:pt x="1462" y="970"/>
                      </a:lnTo>
                      <a:lnTo>
                        <a:pt x="1448" y="970"/>
                      </a:lnTo>
                      <a:lnTo>
                        <a:pt x="1448" y="970"/>
                      </a:lnTo>
                      <a:lnTo>
                        <a:pt x="1424" y="970"/>
                      </a:lnTo>
                      <a:lnTo>
                        <a:pt x="1416" y="970"/>
                      </a:lnTo>
                      <a:lnTo>
                        <a:pt x="1416" y="970"/>
                      </a:lnTo>
                      <a:lnTo>
                        <a:pt x="1406" y="972"/>
                      </a:lnTo>
                      <a:lnTo>
                        <a:pt x="1406" y="972"/>
                      </a:lnTo>
                      <a:lnTo>
                        <a:pt x="1388" y="970"/>
                      </a:lnTo>
                      <a:lnTo>
                        <a:pt x="1370" y="966"/>
                      </a:lnTo>
                      <a:lnTo>
                        <a:pt x="1354" y="962"/>
                      </a:lnTo>
                      <a:lnTo>
                        <a:pt x="1338" y="954"/>
                      </a:lnTo>
                      <a:lnTo>
                        <a:pt x="1326" y="944"/>
                      </a:lnTo>
                      <a:lnTo>
                        <a:pt x="1313" y="932"/>
                      </a:lnTo>
                      <a:lnTo>
                        <a:pt x="1303" y="918"/>
                      </a:lnTo>
                      <a:lnTo>
                        <a:pt x="1293" y="902"/>
                      </a:lnTo>
                      <a:lnTo>
                        <a:pt x="1293" y="902"/>
                      </a:lnTo>
                      <a:lnTo>
                        <a:pt x="1283" y="894"/>
                      </a:lnTo>
                      <a:lnTo>
                        <a:pt x="1269" y="886"/>
                      </a:lnTo>
                      <a:lnTo>
                        <a:pt x="1269" y="886"/>
                      </a:lnTo>
                      <a:lnTo>
                        <a:pt x="1257" y="880"/>
                      </a:lnTo>
                      <a:lnTo>
                        <a:pt x="1257" y="880"/>
                      </a:lnTo>
                      <a:lnTo>
                        <a:pt x="1229" y="866"/>
                      </a:lnTo>
                      <a:lnTo>
                        <a:pt x="1229" y="866"/>
                      </a:lnTo>
                      <a:lnTo>
                        <a:pt x="1201" y="852"/>
                      </a:lnTo>
                      <a:lnTo>
                        <a:pt x="1201" y="852"/>
                      </a:lnTo>
                      <a:lnTo>
                        <a:pt x="1181" y="842"/>
                      </a:lnTo>
                      <a:lnTo>
                        <a:pt x="1173" y="838"/>
                      </a:lnTo>
                      <a:lnTo>
                        <a:pt x="1165" y="836"/>
                      </a:lnTo>
                      <a:lnTo>
                        <a:pt x="1165" y="836"/>
                      </a:lnTo>
                      <a:lnTo>
                        <a:pt x="1163" y="838"/>
                      </a:lnTo>
                      <a:lnTo>
                        <a:pt x="1159" y="840"/>
                      </a:lnTo>
                      <a:lnTo>
                        <a:pt x="1156" y="846"/>
                      </a:lnTo>
                      <a:lnTo>
                        <a:pt x="1156" y="846"/>
                      </a:lnTo>
                      <a:lnTo>
                        <a:pt x="1150" y="852"/>
                      </a:lnTo>
                      <a:lnTo>
                        <a:pt x="1144" y="856"/>
                      </a:lnTo>
                      <a:lnTo>
                        <a:pt x="1132" y="862"/>
                      </a:lnTo>
                      <a:lnTo>
                        <a:pt x="1118" y="866"/>
                      </a:lnTo>
                      <a:lnTo>
                        <a:pt x="1106" y="866"/>
                      </a:lnTo>
                      <a:lnTo>
                        <a:pt x="1106" y="866"/>
                      </a:lnTo>
                      <a:lnTo>
                        <a:pt x="1094" y="866"/>
                      </a:lnTo>
                      <a:lnTo>
                        <a:pt x="1084" y="864"/>
                      </a:lnTo>
                      <a:lnTo>
                        <a:pt x="1072" y="860"/>
                      </a:lnTo>
                      <a:lnTo>
                        <a:pt x="1062" y="852"/>
                      </a:lnTo>
                      <a:lnTo>
                        <a:pt x="1062" y="852"/>
                      </a:lnTo>
                      <a:lnTo>
                        <a:pt x="1050" y="844"/>
                      </a:lnTo>
                      <a:lnTo>
                        <a:pt x="1040" y="838"/>
                      </a:lnTo>
                      <a:lnTo>
                        <a:pt x="1014" y="825"/>
                      </a:lnTo>
                      <a:lnTo>
                        <a:pt x="1014" y="825"/>
                      </a:lnTo>
                      <a:lnTo>
                        <a:pt x="989" y="811"/>
                      </a:lnTo>
                      <a:lnTo>
                        <a:pt x="961" y="795"/>
                      </a:lnTo>
                      <a:lnTo>
                        <a:pt x="947" y="783"/>
                      </a:lnTo>
                      <a:lnTo>
                        <a:pt x="935" y="771"/>
                      </a:lnTo>
                      <a:lnTo>
                        <a:pt x="923" y="757"/>
                      </a:lnTo>
                      <a:lnTo>
                        <a:pt x="913" y="741"/>
                      </a:lnTo>
                      <a:lnTo>
                        <a:pt x="913" y="741"/>
                      </a:lnTo>
                      <a:lnTo>
                        <a:pt x="891" y="739"/>
                      </a:lnTo>
                      <a:lnTo>
                        <a:pt x="891" y="739"/>
                      </a:lnTo>
                      <a:lnTo>
                        <a:pt x="889" y="739"/>
                      </a:lnTo>
                      <a:lnTo>
                        <a:pt x="889" y="739"/>
                      </a:lnTo>
                      <a:lnTo>
                        <a:pt x="879" y="743"/>
                      </a:lnTo>
                      <a:lnTo>
                        <a:pt x="869" y="745"/>
                      </a:lnTo>
                      <a:lnTo>
                        <a:pt x="869" y="745"/>
                      </a:lnTo>
                      <a:lnTo>
                        <a:pt x="861" y="747"/>
                      </a:lnTo>
                      <a:lnTo>
                        <a:pt x="861" y="747"/>
                      </a:lnTo>
                      <a:lnTo>
                        <a:pt x="855" y="747"/>
                      </a:lnTo>
                      <a:lnTo>
                        <a:pt x="855" y="747"/>
                      </a:lnTo>
                      <a:lnTo>
                        <a:pt x="843" y="743"/>
                      </a:lnTo>
                      <a:lnTo>
                        <a:pt x="833" y="737"/>
                      </a:lnTo>
                      <a:lnTo>
                        <a:pt x="826" y="727"/>
                      </a:lnTo>
                      <a:lnTo>
                        <a:pt x="822" y="717"/>
                      </a:lnTo>
                      <a:lnTo>
                        <a:pt x="818" y="705"/>
                      </a:lnTo>
                      <a:lnTo>
                        <a:pt x="818" y="703"/>
                      </a:lnTo>
                      <a:lnTo>
                        <a:pt x="818" y="703"/>
                      </a:lnTo>
                      <a:lnTo>
                        <a:pt x="794" y="703"/>
                      </a:lnTo>
                      <a:lnTo>
                        <a:pt x="794" y="703"/>
                      </a:lnTo>
                      <a:lnTo>
                        <a:pt x="778" y="703"/>
                      </a:lnTo>
                      <a:lnTo>
                        <a:pt x="778" y="703"/>
                      </a:lnTo>
                      <a:lnTo>
                        <a:pt x="762" y="701"/>
                      </a:lnTo>
                      <a:lnTo>
                        <a:pt x="744" y="693"/>
                      </a:lnTo>
                      <a:lnTo>
                        <a:pt x="734" y="687"/>
                      </a:lnTo>
                      <a:lnTo>
                        <a:pt x="724" y="681"/>
                      </a:lnTo>
                      <a:lnTo>
                        <a:pt x="718" y="673"/>
                      </a:lnTo>
                      <a:lnTo>
                        <a:pt x="712" y="662"/>
                      </a:lnTo>
                      <a:lnTo>
                        <a:pt x="712" y="662"/>
                      </a:lnTo>
                      <a:lnTo>
                        <a:pt x="708" y="650"/>
                      </a:lnTo>
                      <a:lnTo>
                        <a:pt x="708" y="638"/>
                      </a:lnTo>
                      <a:lnTo>
                        <a:pt x="712" y="626"/>
                      </a:lnTo>
                      <a:lnTo>
                        <a:pt x="716" y="614"/>
                      </a:lnTo>
                      <a:lnTo>
                        <a:pt x="726" y="598"/>
                      </a:lnTo>
                      <a:lnTo>
                        <a:pt x="734" y="588"/>
                      </a:lnTo>
                      <a:lnTo>
                        <a:pt x="734" y="588"/>
                      </a:lnTo>
                      <a:lnTo>
                        <a:pt x="750" y="568"/>
                      </a:lnTo>
                      <a:lnTo>
                        <a:pt x="760" y="554"/>
                      </a:lnTo>
                      <a:lnTo>
                        <a:pt x="764" y="546"/>
                      </a:lnTo>
                      <a:lnTo>
                        <a:pt x="764" y="544"/>
                      </a:lnTo>
                      <a:lnTo>
                        <a:pt x="764" y="544"/>
                      </a:lnTo>
                      <a:lnTo>
                        <a:pt x="762" y="540"/>
                      </a:lnTo>
                      <a:lnTo>
                        <a:pt x="758" y="534"/>
                      </a:lnTo>
                      <a:lnTo>
                        <a:pt x="746" y="522"/>
                      </a:lnTo>
                      <a:lnTo>
                        <a:pt x="728" y="506"/>
                      </a:lnTo>
                      <a:lnTo>
                        <a:pt x="728" y="506"/>
                      </a:lnTo>
                      <a:lnTo>
                        <a:pt x="716" y="497"/>
                      </a:lnTo>
                      <a:lnTo>
                        <a:pt x="704" y="487"/>
                      </a:lnTo>
                      <a:lnTo>
                        <a:pt x="694" y="473"/>
                      </a:lnTo>
                      <a:lnTo>
                        <a:pt x="686" y="461"/>
                      </a:lnTo>
                      <a:lnTo>
                        <a:pt x="680" y="445"/>
                      </a:lnTo>
                      <a:lnTo>
                        <a:pt x="674" y="431"/>
                      </a:lnTo>
                      <a:lnTo>
                        <a:pt x="670" y="415"/>
                      </a:lnTo>
                      <a:lnTo>
                        <a:pt x="666" y="397"/>
                      </a:lnTo>
                      <a:lnTo>
                        <a:pt x="666" y="397"/>
                      </a:lnTo>
                      <a:lnTo>
                        <a:pt x="664" y="381"/>
                      </a:lnTo>
                      <a:lnTo>
                        <a:pt x="666" y="365"/>
                      </a:lnTo>
                      <a:lnTo>
                        <a:pt x="666" y="349"/>
                      </a:lnTo>
                      <a:lnTo>
                        <a:pt x="670" y="334"/>
                      </a:lnTo>
                      <a:lnTo>
                        <a:pt x="674" y="320"/>
                      </a:lnTo>
                      <a:lnTo>
                        <a:pt x="680" y="306"/>
                      </a:lnTo>
                      <a:lnTo>
                        <a:pt x="688" y="292"/>
                      </a:lnTo>
                      <a:lnTo>
                        <a:pt x="698" y="280"/>
                      </a:lnTo>
                      <a:lnTo>
                        <a:pt x="698" y="280"/>
                      </a:lnTo>
                      <a:lnTo>
                        <a:pt x="714" y="258"/>
                      </a:lnTo>
                      <a:lnTo>
                        <a:pt x="728" y="242"/>
                      </a:lnTo>
                      <a:lnTo>
                        <a:pt x="728" y="242"/>
                      </a:lnTo>
                      <a:lnTo>
                        <a:pt x="716" y="226"/>
                      </a:lnTo>
                      <a:lnTo>
                        <a:pt x="698" y="206"/>
                      </a:lnTo>
                      <a:lnTo>
                        <a:pt x="696" y="206"/>
                      </a:lnTo>
                      <a:lnTo>
                        <a:pt x="696" y="206"/>
                      </a:lnTo>
                      <a:lnTo>
                        <a:pt x="684" y="190"/>
                      </a:lnTo>
                      <a:lnTo>
                        <a:pt x="680" y="180"/>
                      </a:lnTo>
                      <a:lnTo>
                        <a:pt x="676" y="169"/>
                      </a:lnTo>
                      <a:lnTo>
                        <a:pt x="674" y="159"/>
                      </a:lnTo>
                      <a:lnTo>
                        <a:pt x="672" y="147"/>
                      </a:lnTo>
                      <a:lnTo>
                        <a:pt x="674" y="135"/>
                      </a:lnTo>
                      <a:lnTo>
                        <a:pt x="678" y="125"/>
                      </a:lnTo>
                      <a:lnTo>
                        <a:pt x="678" y="125"/>
                      </a:lnTo>
                      <a:lnTo>
                        <a:pt x="698" y="89"/>
                      </a:lnTo>
                      <a:lnTo>
                        <a:pt x="698" y="89"/>
                      </a:lnTo>
                      <a:lnTo>
                        <a:pt x="678" y="89"/>
                      </a:lnTo>
                      <a:lnTo>
                        <a:pt x="678" y="89"/>
                      </a:lnTo>
                      <a:lnTo>
                        <a:pt x="655" y="89"/>
                      </a:lnTo>
                      <a:lnTo>
                        <a:pt x="635" y="87"/>
                      </a:lnTo>
                      <a:lnTo>
                        <a:pt x="635" y="87"/>
                      </a:lnTo>
                      <a:lnTo>
                        <a:pt x="615" y="83"/>
                      </a:lnTo>
                      <a:lnTo>
                        <a:pt x="597" y="75"/>
                      </a:lnTo>
                      <a:lnTo>
                        <a:pt x="579" y="67"/>
                      </a:lnTo>
                      <a:lnTo>
                        <a:pt x="563" y="57"/>
                      </a:lnTo>
                      <a:lnTo>
                        <a:pt x="531" y="33"/>
                      </a:lnTo>
                      <a:lnTo>
                        <a:pt x="501" y="7"/>
                      </a:lnTo>
                      <a:lnTo>
                        <a:pt x="501" y="7"/>
                      </a:lnTo>
                      <a:lnTo>
                        <a:pt x="492" y="0"/>
                      </a:lnTo>
                      <a:lnTo>
                        <a:pt x="490" y="5"/>
                      </a:lnTo>
                      <a:lnTo>
                        <a:pt x="490" y="5"/>
                      </a:lnTo>
                      <a:lnTo>
                        <a:pt x="484" y="29"/>
                      </a:lnTo>
                      <a:lnTo>
                        <a:pt x="474" y="49"/>
                      </a:lnTo>
                      <a:lnTo>
                        <a:pt x="464" y="67"/>
                      </a:lnTo>
                      <a:lnTo>
                        <a:pt x="450" y="81"/>
                      </a:lnTo>
                      <a:lnTo>
                        <a:pt x="436" y="95"/>
                      </a:lnTo>
                      <a:lnTo>
                        <a:pt x="418" y="105"/>
                      </a:lnTo>
                      <a:lnTo>
                        <a:pt x="398" y="113"/>
                      </a:lnTo>
                      <a:lnTo>
                        <a:pt x="376" y="119"/>
                      </a:lnTo>
                      <a:lnTo>
                        <a:pt x="384" y="125"/>
                      </a:lnTo>
                      <a:lnTo>
                        <a:pt x="430" y="165"/>
                      </a:lnTo>
                      <a:lnTo>
                        <a:pt x="430" y="165"/>
                      </a:lnTo>
                      <a:lnTo>
                        <a:pt x="436" y="170"/>
                      </a:lnTo>
                      <a:lnTo>
                        <a:pt x="440" y="178"/>
                      </a:lnTo>
                      <a:lnTo>
                        <a:pt x="444" y="188"/>
                      </a:lnTo>
                      <a:lnTo>
                        <a:pt x="444" y="196"/>
                      </a:lnTo>
                      <a:lnTo>
                        <a:pt x="444" y="196"/>
                      </a:lnTo>
                      <a:lnTo>
                        <a:pt x="442" y="206"/>
                      </a:lnTo>
                      <a:lnTo>
                        <a:pt x="440" y="214"/>
                      </a:lnTo>
                      <a:lnTo>
                        <a:pt x="434" y="222"/>
                      </a:lnTo>
                      <a:lnTo>
                        <a:pt x="428" y="228"/>
                      </a:lnTo>
                      <a:lnTo>
                        <a:pt x="428" y="228"/>
                      </a:lnTo>
                      <a:lnTo>
                        <a:pt x="396" y="252"/>
                      </a:lnTo>
                      <a:lnTo>
                        <a:pt x="396" y="252"/>
                      </a:lnTo>
                      <a:lnTo>
                        <a:pt x="323" y="310"/>
                      </a:lnTo>
                      <a:lnTo>
                        <a:pt x="323" y="310"/>
                      </a:lnTo>
                      <a:lnTo>
                        <a:pt x="309" y="322"/>
                      </a:lnTo>
                      <a:lnTo>
                        <a:pt x="297" y="337"/>
                      </a:lnTo>
                      <a:lnTo>
                        <a:pt x="297" y="337"/>
                      </a:lnTo>
                      <a:lnTo>
                        <a:pt x="281" y="357"/>
                      </a:lnTo>
                      <a:lnTo>
                        <a:pt x="263" y="375"/>
                      </a:lnTo>
                      <a:lnTo>
                        <a:pt x="245" y="389"/>
                      </a:lnTo>
                      <a:lnTo>
                        <a:pt x="225" y="401"/>
                      </a:lnTo>
                      <a:lnTo>
                        <a:pt x="203" y="413"/>
                      </a:lnTo>
                      <a:lnTo>
                        <a:pt x="183" y="419"/>
                      </a:lnTo>
                      <a:lnTo>
                        <a:pt x="162" y="425"/>
                      </a:lnTo>
                      <a:lnTo>
                        <a:pt x="140" y="425"/>
                      </a:lnTo>
                      <a:lnTo>
                        <a:pt x="140" y="425"/>
                      </a:lnTo>
                      <a:lnTo>
                        <a:pt x="122" y="425"/>
                      </a:lnTo>
                      <a:lnTo>
                        <a:pt x="122" y="425"/>
                      </a:lnTo>
                      <a:lnTo>
                        <a:pt x="116" y="465"/>
                      </a:lnTo>
                      <a:lnTo>
                        <a:pt x="112" y="485"/>
                      </a:lnTo>
                      <a:lnTo>
                        <a:pt x="106" y="504"/>
                      </a:lnTo>
                      <a:lnTo>
                        <a:pt x="96" y="524"/>
                      </a:lnTo>
                      <a:lnTo>
                        <a:pt x="86" y="542"/>
                      </a:lnTo>
                      <a:lnTo>
                        <a:pt x="70" y="562"/>
                      </a:lnTo>
                      <a:lnTo>
                        <a:pt x="54" y="580"/>
                      </a:lnTo>
                      <a:lnTo>
                        <a:pt x="54" y="580"/>
                      </a:lnTo>
                      <a:lnTo>
                        <a:pt x="42" y="592"/>
                      </a:lnTo>
                      <a:lnTo>
                        <a:pt x="32" y="608"/>
                      </a:lnTo>
                      <a:lnTo>
                        <a:pt x="14" y="648"/>
                      </a:lnTo>
                      <a:lnTo>
                        <a:pt x="14" y="648"/>
                      </a:lnTo>
                      <a:lnTo>
                        <a:pt x="0" y="677"/>
                      </a:lnTo>
                      <a:lnTo>
                        <a:pt x="0" y="677"/>
                      </a:lnTo>
                      <a:lnTo>
                        <a:pt x="2" y="681"/>
                      </a:lnTo>
                      <a:lnTo>
                        <a:pt x="2" y="685"/>
                      </a:lnTo>
                      <a:lnTo>
                        <a:pt x="2" y="685"/>
                      </a:lnTo>
                      <a:lnTo>
                        <a:pt x="16" y="759"/>
                      </a:lnTo>
                      <a:lnTo>
                        <a:pt x="16" y="759"/>
                      </a:lnTo>
                      <a:lnTo>
                        <a:pt x="16" y="759"/>
                      </a:lnTo>
                      <a:lnTo>
                        <a:pt x="16" y="759"/>
                      </a:lnTo>
                      <a:lnTo>
                        <a:pt x="20" y="769"/>
                      </a:lnTo>
                      <a:lnTo>
                        <a:pt x="20" y="769"/>
                      </a:lnTo>
                      <a:lnTo>
                        <a:pt x="22" y="775"/>
                      </a:lnTo>
                      <a:lnTo>
                        <a:pt x="22" y="781"/>
                      </a:lnTo>
                      <a:lnTo>
                        <a:pt x="22" y="797"/>
                      </a:lnTo>
                      <a:lnTo>
                        <a:pt x="22" y="797"/>
                      </a:lnTo>
                      <a:lnTo>
                        <a:pt x="28" y="825"/>
                      </a:lnTo>
                      <a:lnTo>
                        <a:pt x="28" y="825"/>
                      </a:lnTo>
                      <a:lnTo>
                        <a:pt x="28" y="834"/>
                      </a:lnTo>
                      <a:lnTo>
                        <a:pt x="28" y="840"/>
                      </a:lnTo>
                      <a:lnTo>
                        <a:pt x="28" y="840"/>
                      </a:lnTo>
                      <a:lnTo>
                        <a:pt x="38" y="862"/>
                      </a:lnTo>
                      <a:lnTo>
                        <a:pt x="46" y="884"/>
                      </a:lnTo>
                      <a:lnTo>
                        <a:pt x="48" y="906"/>
                      </a:lnTo>
                      <a:lnTo>
                        <a:pt x="50" y="928"/>
                      </a:lnTo>
                      <a:lnTo>
                        <a:pt x="50" y="948"/>
                      </a:lnTo>
                      <a:lnTo>
                        <a:pt x="48" y="970"/>
                      </a:lnTo>
                      <a:lnTo>
                        <a:pt x="40" y="1009"/>
                      </a:lnTo>
                      <a:lnTo>
                        <a:pt x="40" y="1009"/>
                      </a:lnTo>
                      <a:lnTo>
                        <a:pt x="38" y="1023"/>
                      </a:lnTo>
                      <a:lnTo>
                        <a:pt x="38" y="1023"/>
                      </a:lnTo>
                      <a:lnTo>
                        <a:pt x="36" y="1041"/>
                      </a:lnTo>
                      <a:lnTo>
                        <a:pt x="36" y="1055"/>
                      </a:lnTo>
                      <a:lnTo>
                        <a:pt x="40" y="1069"/>
                      </a:lnTo>
                      <a:lnTo>
                        <a:pt x="44" y="1079"/>
                      </a:lnTo>
                      <a:lnTo>
                        <a:pt x="48" y="1089"/>
                      </a:lnTo>
                      <a:lnTo>
                        <a:pt x="56" y="1097"/>
                      </a:lnTo>
                      <a:lnTo>
                        <a:pt x="70" y="1109"/>
                      </a:lnTo>
                      <a:lnTo>
                        <a:pt x="70" y="1109"/>
                      </a:lnTo>
                      <a:lnTo>
                        <a:pt x="84" y="1121"/>
                      </a:lnTo>
                      <a:lnTo>
                        <a:pt x="98" y="1133"/>
                      </a:lnTo>
                      <a:lnTo>
                        <a:pt x="110" y="1145"/>
                      </a:lnTo>
                      <a:lnTo>
                        <a:pt x="118" y="1159"/>
                      </a:lnTo>
                      <a:lnTo>
                        <a:pt x="118" y="1159"/>
                      </a:lnTo>
                      <a:lnTo>
                        <a:pt x="136" y="1184"/>
                      </a:lnTo>
                      <a:lnTo>
                        <a:pt x="144" y="1192"/>
                      </a:lnTo>
                      <a:lnTo>
                        <a:pt x="152" y="1200"/>
                      </a:lnTo>
                      <a:lnTo>
                        <a:pt x="160" y="1204"/>
                      </a:lnTo>
                      <a:lnTo>
                        <a:pt x="165" y="1206"/>
                      </a:lnTo>
                      <a:lnTo>
                        <a:pt x="181" y="1208"/>
                      </a:lnTo>
                      <a:lnTo>
                        <a:pt x="181" y="1208"/>
                      </a:lnTo>
                      <a:lnTo>
                        <a:pt x="195" y="1208"/>
                      </a:lnTo>
                      <a:lnTo>
                        <a:pt x="195" y="1208"/>
                      </a:lnTo>
                      <a:lnTo>
                        <a:pt x="203" y="1206"/>
                      </a:lnTo>
                      <a:lnTo>
                        <a:pt x="203" y="1206"/>
                      </a:lnTo>
                      <a:lnTo>
                        <a:pt x="211" y="1208"/>
                      </a:lnTo>
                      <a:lnTo>
                        <a:pt x="219" y="1210"/>
                      </a:lnTo>
                      <a:lnTo>
                        <a:pt x="233" y="1216"/>
                      </a:lnTo>
                      <a:lnTo>
                        <a:pt x="241" y="1224"/>
                      </a:lnTo>
                      <a:lnTo>
                        <a:pt x="247" y="1230"/>
                      </a:lnTo>
                      <a:lnTo>
                        <a:pt x="247" y="1230"/>
                      </a:lnTo>
                      <a:lnTo>
                        <a:pt x="255" y="1240"/>
                      </a:lnTo>
                      <a:lnTo>
                        <a:pt x="265" y="1256"/>
                      </a:lnTo>
                      <a:lnTo>
                        <a:pt x="265" y="1256"/>
                      </a:lnTo>
                      <a:lnTo>
                        <a:pt x="281" y="1284"/>
                      </a:lnTo>
                      <a:lnTo>
                        <a:pt x="281" y="1284"/>
                      </a:lnTo>
                      <a:lnTo>
                        <a:pt x="289" y="1288"/>
                      </a:lnTo>
                      <a:lnTo>
                        <a:pt x="297" y="1296"/>
                      </a:lnTo>
                      <a:lnTo>
                        <a:pt x="297" y="1296"/>
                      </a:lnTo>
                      <a:lnTo>
                        <a:pt x="327" y="1328"/>
                      </a:lnTo>
                      <a:lnTo>
                        <a:pt x="327" y="1328"/>
                      </a:lnTo>
                      <a:lnTo>
                        <a:pt x="362" y="1369"/>
                      </a:lnTo>
                      <a:lnTo>
                        <a:pt x="378" y="1391"/>
                      </a:lnTo>
                      <a:lnTo>
                        <a:pt x="392" y="1415"/>
                      </a:lnTo>
                      <a:lnTo>
                        <a:pt x="392" y="1415"/>
                      </a:lnTo>
                      <a:lnTo>
                        <a:pt x="406" y="1437"/>
                      </a:lnTo>
                      <a:lnTo>
                        <a:pt x="426" y="1457"/>
                      </a:lnTo>
                      <a:lnTo>
                        <a:pt x="448" y="1477"/>
                      </a:lnTo>
                      <a:lnTo>
                        <a:pt x="472" y="1491"/>
                      </a:lnTo>
                      <a:lnTo>
                        <a:pt x="499" y="1504"/>
                      </a:lnTo>
                      <a:lnTo>
                        <a:pt x="527" y="1514"/>
                      </a:lnTo>
                      <a:lnTo>
                        <a:pt x="557" y="1520"/>
                      </a:lnTo>
                      <a:lnTo>
                        <a:pt x="587" y="1522"/>
                      </a:lnTo>
                      <a:lnTo>
                        <a:pt x="587" y="1522"/>
                      </a:lnTo>
                      <a:lnTo>
                        <a:pt x="607" y="1520"/>
                      </a:lnTo>
                      <a:lnTo>
                        <a:pt x="627" y="1518"/>
                      </a:lnTo>
                      <a:lnTo>
                        <a:pt x="645" y="1512"/>
                      </a:lnTo>
                      <a:lnTo>
                        <a:pt x="661" y="1506"/>
                      </a:lnTo>
                      <a:lnTo>
                        <a:pt x="661" y="1506"/>
                      </a:lnTo>
                      <a:lnTo>
                        <a:pt x="694" y="1491"/>
                      </a:lnTo>
                      <a:lnTo>
                        <a:pt x="708" y="1487"/>
                      </a:lnTo>
                      <a:lnTo>
                        <a:pt x="722" y="1485"/>
                      </a:lnTo>
                      <a:lnTo>
                        <a:pt x="722" y="1485"/>
                      </a:lnTo>
                      <a:lnTo>
                        <a:pt x="734" y="1487"/>
                      </a:lnTo>
                      <a:lnTo>
                        <a:pt x="744" y="1489"/>
                      </a:lnTo>
                      <a:lnTo>
                        <a:pt x="754" y="1493"/>
                      </a:lnTo>
                      <a:lnTo>
                        <a:pt x="762" y="1498"/>
                      </a:lnTo>
                      <a:lnTo>
                        <a:pt x="778" y="1514"/>
                      </a:lnTo>
                      <a:lnTo>
                        <a:pt x="796" y="1534"/>
                      </a:lnTo>
                      <a:lnTo>
                        <a:pt x="796" y="1534"/>
                      </a:lnTo>
                      <a:lnTo>
                        <a:pt x="802" y="1544"/>
                      </a:lnTo>
                      <a:lnTo>
                        <a:pt x="804" y="1556"/>
                      </a:lnTo>
                      <a:lnTo>
                        <a:pt x="804" y="1568"/>
                      </a:lnTo>
                      <a:lnTo>
                        <a:pt x="800" y="1578"/>
                      </a:lnTo>
                      <a:lnTo>
                        <a:pt x="800" y="1578"/>
                      </a:lnTo>
                      <a:lnTo>
                        <a:pt x="790" y="1600"/>
                      </a:lnTo>
                      <a:lnTo>
                        <a:pt x="790" y="1600"/>
                      </a:lnTo>
                      <a:lnTo>
                        <a:pt x="810" y="1606"/>
                      </a:lnTo>
                      <a:lnTo>
                        <a:pt x="810" y="1606"/>
                      </a:lnTo>
                      <a:lnTo>
                        <a:pt x="833" y="1612"/>
                      </a:lnTo>
                      <a:lnTo>
                        <a:pt x="847" y="1618"/>
                      </a:lnTo>
                      <a:lnTo>
                        <a:pt x="861" y="1628"/>
                      </a:lnTo>
                      <a:lnTo>
                        <a:pt x="875" y="1640"/>
                      </a:lnTo>
                      <a:lnTo>
                        <a:pt x="881" y="1648"/>
                      </a:lnTo>
                      <a:lnTo>
                        <a:pt x="887" y="1658"/>
                      </a:lnTo>
                      <a:lnTo>
                        <a:pt x="891" y="1667"/>
                      </a:lnTo>
                      <a:lnTo>
                        <a:pt x="895" y="1679"/>
                      </a:lnTo>
                      <a:lnTo>
                        <a:pt x="897" y="1693"/>
                      </a:lnTo>
                      <a:lnTo>
                        <a:pt x="899" y="1707"/>
                      </a:lnTo>
                      <a:lnTo>
                        <a:pt x="899" y="1707"/>
                      </a:lnTo>
                      <a:lnTo>
                        <a:pt x="901" y="1735"/>
                      </a:lnTo>
                      <a:lnTo>
                        <a:pt x="905" y="1761"/>
                      </a:lnTo>
                      <a:lnTo>
                        <a:pt x="905" y="1761"/>
                      </a:lnTo>
                      <a:lnTo>
                        <a:pt x="909" y="1785"/>
                      </a:lnTo>
                      <a:lnTo>
                        <a:pt x="909" y="1785"/>
                      </a:lnTo>
                      <a:lnTo>
                        <a:pt x="909" y="1795"/>
                      </a:lnTo>
                      <a:lnTo>
                        <a:pt x="907" y="1805"/>
                      </a:lnTo>
                      <a:lnTo>
                        <a:pt x="907" y="1805"/>
                      </a:lnTo>
                      <a:lnTo>
                        <a:pt x="907" y="1811"/>
                      </a:lnTo>
                      <a:lnTo>
                        <a:pt x="907" y="1811"/>
                      </a:lnTo>
                      <a:lnTo>
                        <a:pt x="921" y="1823"/>
                      </a:lnTo>
                      <a:lnTo>
                        <a:pt x="931" y="1834"/>
                      </a:lnTo>
                      <a:lnTo>
                        <a:pt x="931" y="1834"/>
                      </a:lnTo>
                      <a:lnTo>
                        <a:pt x="939" y="1836"/>
                      </a:lnTo>
                      <a:lnTo>
                        <a:pt x="953" y="1836"/>
                      </a:lnTo>
                      <a:lnTo>
                        <a:pt x="953" y="1836"/>
                      </a:lnTo>
                      <a:lnTo>
                        <a:pt x="967" y="1836"/>
                      </a:lnTo>
                      <a:lnTo>
                        <a:pt x="979" y="1834"/>
                      </a:lnTo>
                      <a:lnTo>
                        <a:pt x="989" y="1832"/>
                      </a:lnTo>
                      <a:lnTo>
                        <a:pt x="996" y="1831"/>
                      </a:lnTo>
                      <a:lnTo>
                        <a:pt x="996" y="1831"/>
                      </a:lnTo>
                      <a:lnTo>
                        <a:pt x="1018" y="1819"/>
                      </a:lnTo>
                      <a:lnTo>
                        <a:pt x="1040" y="1813"/>
                      </a:lnTo>
                      <a:lnTo>
                        <a:pt x="1040" y="1813"/>
                      </a:lnTo>
                      <a:lnTo>
                        <a:pt x="1024" y="1787"/>
                      </a:lnTo>
                      <a:lnTo>
                        <a:pt x="1012" y="1763"/>
                      </a:lnTo>
                      <a:lnTo>
                        <a:pt x="1012" y="1763"/>
                      </a:lnTo>
                      <a:lnTo>
                        <a:pt x="1006" y="1747"/>
                      </a:lnTo>
                      <a:lnTo>
                        <a:pt x="1004" y="1733"/>
                      </a:lnTo>
                      <a:lnTo>
                        <a:pt x="1004" y="173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pl-PL"/>
                </a:p>
              </p:txBody>
            </p:sp>
            <p:sp>
              <p:nvSpPr>
                <p:cNvPr id="104" name="Freeform 9">
                  <a:extLst>
                    <a:ext uri="{FF2B5EF4-FFF2-40B4-BE49-F238E27FC236}">
                      <a16:creationId xmlns:a16="http://schemas.microsoft.com/office/drawing/2014/main" id="{5E6488C2-FA82-4D0F-AEB1-54870CBB76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2326" y="1736765"/>
                  <a:ext cx="1160673" cy="1249386"/>
                </a:xfrm>
                <a:custGeom>
                  <a:avLst/>
                  <a:gdLst>
                    <a:gd name="T0" fmla="*/ 1048 w 1256"/>
                    <a:gd name="T1" fmla="*/ 996 h 1352"/>
                    <a:gd name="T2" fmla="*/ 1153 w 1256"/>
                    <a:gd name="T3" fmla="*/ 914 h 1352"/>
                    <a:gd name="T4" fmla="*/ 1056 w 1256"/>
                    <a:gd name="T5" fmla="*/ 807 h 1352"/>
                    <a:gd name="T6" fmla="*/ 1125 w 1256"/>
                    <a:gd name="T7" fmla="*/ 795 h 1352"/>
                    <a:gd name="T8" fmla="*/ 1179 w 1256"/>
                    <a:gd name="T9" fmla="*/ 763 h 1352"/>
                    <a:gd name="T10" fmla="*/ 1201 w 1256"/>
                    <a:gd name="T11" fmla="*/ 714 h 1352"/>
                    <a:gd name="T12" fmla="*/ 1215 w 1256"/>
                    <a:gd name="T13" fmla="*/ 616 h 1352"/>
                    <a:gd name="T14" fmla="*/ 1233 w 1256"/>
                    <a:gd name="T15" fmla="*/ 539 h 1352"/>
                    <a:gd name="T16" fmla="*/ 1252 w 1256"/>
                    <a:gd name="T17" fmla="*/ 507 h 1352"/>
                    <a:gd name="T18" fmla="*/ 1256 w 1256"/>
                    <a:gd name="T19" fmla="*/ 475 h 1352"/>
                    <a:gd name="T20" fmla="*/ 1245 w 1256"/>
                    <a:gd name="T21" fmla="*/ 453 h 1352"/>
                    <a:gd name="T22" fmla="*/ 1213 w 1256"/>
                    <a:gd name="T23" fmla="*/ 401 h 1352"/>
                    <a:gd name="T24" fmla="*/ 1211 w 1256"/>
                    <a:gd name="T25" fmla="*/ 372 h 1352"/>
                    <a:gd name="T26" fmla="*/ 1209 w 1256"/>
                    <a:gd name="T27" fmla="*/ 326 h 1352"/>
                    <a:gd name="T28" fmla="*/ 1181 w 1256"/>
                    <a:gd name="T29" fmla="*/ 286 h 1352"/>
                    <a:gd name="T30" fmla="*/ 1177 w 1256"/>
                    <a:gd name="T31" fmla="*/ 240 h 1352"/>
                    <a:gd name="T32" fmla="*/ 1181 w 1256"/>
                    <a:gd name="T33" fmla="*/ 232 h 1352"/>
                    <a:gd name="T34" fmla="*/ 1207 w 1256"/>
                    <a:gd name="T35" fmla="*/ 209 h 1352"/>
                    <a:gd name="T36" fmla="*/ 1227 w 1256"/>
                    <a:gd name="T37" fmla="*/ 191 h 1352"/>
                    <a:gd name="T38" fmla="*/ 1225 w 1256"/>
                    <a:gd name="T39" fmla="*/ 139 h 1352"/>
                    <a:gd name="T40" fmla="*/ 1199 w 1256"/>
                    <a:gd name="T41" fmla="*/ 2 h 1352"/>
                    <a:gd name="T42" fmla="*/ 1189 w 1256"/>
                    <a:gd name="T43" fmla="*/ 0 h 1352"/>
                    <a:gd name="T44" fmla="*/ 1139 w 1256"/>
                    <a:gd name="T45" fmla="*/ 26 h 1352"/>
                    <a:gd name="T46" fmla="*/ 1078 w 1256"/>
                    <a:gd name="T47" fmla="*/ 81 h 1352"/>
                    <a:gd name="T48" fmla="*/ 1012 w 1256"/>
                    <a:gd name="T49" fmla="*/ 151 h 1352"/>
                    <a:gd name="T50" fmla="*/ 901 w 1256"/>
                    <a:gd name="T51" fmla="*/ 205 h 1352"/>
                    <a:gd name="T52" fmla="*/ 793 w 1256"/>
                    <a:gd name="T53" fmla="*/ 224 h 1352"/>
                    <a:gd name="T54" fmla="*/ 714 w 1256"/>
                    <a:gd name="T55" fmla="*/ 250 h 1352"/>
                    <a:gd name="T56" fmla="*/ 602 w 1256"/>
                    <a:gd name="T57" fmla="*/ 286 h 1352"/>
                    <a:gd name="T58" fmla="*/ 423 w 1256"/>
                    <a:gd name="T59" fmla="*/ 334 h 1352"/>
                    <a:gd name="T60" fmla="*/ 127 w 1256"/>
                    <a:gd name="T61" fmla="*/ 433 h 1352"/>
                    <a:gd name="T62" fmla="*/ 87 w 1256"/>
                    <a:gd name="T63" fmla="*/ 471 h 1352"/>
                    <a:gd name="T64" fmla="*/ 83 w 1256"/>
                    <a:gd name="T65" fmla="*/ 533 h 1352"/>
                    <a:gd name="T66" fmla="*/ 153 w 1256"/>
                    <a:gd name="T67" fmla="*/ 863 h 1352"/>
                    <a:gd name="T68" fmla="*/ 153 w 1256"/>
                    <a:gd name="T69" fmla="*/ 916 h 1352"/>
                    <a:gd name="T70" fmla="*/ 101 w 1256"/>
                    <a:gd name="T71" fmla="*/ 1032 h 1352"/>
                    <a:gd name="T72" fmla="*/ 32 w 1256"/>
                    <a:gd name="T73" fmla="*/ 1121 h 1352"/>
                    <a:gd name="T74" fmla="*/ 8 w 1256"/>
                    <a:gd name="T75" fmla="*/ 1147 h 1352"/>
                    <a:gd name="T76" fmla="*/ 0 w 1256"/>
                    <a:gd name="T77" fmla="*/ 1183 h 1352"/>
                    <a:gd name="T78" fmla="*/ 6 w 1256"/>
                    <a:gd name="T79" fmla="*/ 1203 h 1352"/>
                    <a:gd name="T80" fmla="*/ 183 w 1256"/>
                    <a:gd name="T81" fmla="*/ 1352 h 1352"/>
                    <a:gd name="T82" fmla="*/ 221 w 1256"/>
                    <a:gd name="T83" fmla="*/ 1336 h 1352"/>
                    <a:gd name="T84" fmla="*/ 249 w 1256"/>
                    <a:gd name="T85" fmla="*/ 1324 h 1352"/>
                    <a:gd name="T86" fmla="*/ 270 w 1256"/>
                    <a:gd name="T87" fmla="*/ 1280 h 1352"/>
                    <a:gd name="T88" fmla="*/ 318 w 1256"/>
                    <a:gd name="T89" fmla="*/ 1211 h 1352"/>
                    <a:gd name="T90" fmla="*/ 340 w 1256"/>
                    <a:gd name="T91" fmla="*/ 1187 h 1352"/>
                    <a:gd name="T92" fmla="*/ 382 w 1256"/>
                    <a:gd name="T93" fmla="*/ 1173 h 1352"/>
                    <a:gd name="T94" fmla="*/ 421 w 1256"/>
                    <a:gd name="T95" fmla="*/ 1187 h 1352"/>
                    <a:gd name="T96" fmla="*/ 451 w 1256"/>
                    <a:gd name="T97" fmla="*/ 1187 h 1352"/>
                    <a:gd name="T98" fmla="*/ 507 w 1256"/>
                    <a:gd name="T99" fmla="*/ 1153 h 1352"/>
                    <a:gd name="T100" fmla="*/ 584 w 1256"/>
                    <a:gd name="T101" fmla="*/ 1105 h 1352"/>
                    <a:gd name="T102" fmla="*/ 716 w 1256"/>
                    <a:gd name="T103" fmla="*/ 1061 h 1352"/>
                    <a:gd name="T104" fmla="*/ 763 w 1256"/>
                    <a:gd name="T105" fmla="*/ 1057 h 1352"/>
                    <a:gd name="T106" fmla="*/ 777 w 1256"/>
                    <a:gd name="T107" fmla="*/ 1022 h 1352"/>
                    <a:gd name="T108" fmla="*/ 795 w 1256"/>
                    <a:gd name="T109" fmla="*/ 1002 h 1352"/>
                    <a:gd name="T110" fmla="*/ 817 w 1256"/>
                    <a:gd name="T111" fmla="*/ 988 h 1352"/>
                    <a:gd name="T112" fmla="*/ 829 w 1256"/>
                    <a:gd name="T113" fmla="*/ 988 h 1352"/>
                    <a:gd name="T114" fmla="*/ 861 w 1256"/>
                    <a:gd name="T115" fmla="*/ 1008 h 1352"/>
                    <a:gd name="T116" fmla="*/ 871 w 1256"/>
                    <a:gd name="T117" fmla="*/ 1020 h 1352"/>
                    <a:gd name="T118" fmla="*/ 883 w 1256"/>
                    <a:gd name="T119" fmla="*/ 1061 h 1352"/>
                    <a:gd name="T120" fmla="*/ 891 w 1256"/>
                    <a:gd name="T121" fmla="*/ 1103 h 1352"/>
                    <a:gd name="T122" fmla="*/ 940 w 1256"/>
                    <a:gd name="T123" fmla="*/ 1091 h 1352"/>
                    <a:gd name="T124" fmla="*/ 1002 w 1256"/>
                    <a:gd name="T125" fmla="*/ 1048 h 13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256" h="1352">
                      <a:moveTo>
                        <a:pt x="1014" y="1034"/>
                      </a:moveTo>
                      <a:lnTo>
                        <a:pt x="1014" y="1034"/>
                      </a:lnTo>
                      <a:lnTo>
                        <a:pt x="1030" y="1012"/>
                      </a:lnTo>
                      <a:lnTo>
                        <a:pt x="1048" y="996"/>
                      </a:lnTo>
                      <a:lnTo>
                        <a:pt x="1048" y="996"/>
                      </a:lnTo>
                      <a:lnTo>
                        <a:pt x="1099" y="954"/>
                      </a:lnTo>
                      <a:lnTo>
                        <a:pt x="1153" y="914"/>
                      </a:lnTo>
                      <a:lnTo>
                        <a:pt x="1153" y="914"/>
                      </a:lnTo>
                      <a:lnTo>
                        <a:pt x="1050" y="825"/>
                      </a:lnTo>
                      <a:lnTo>
                        <a:pt x="1050" y="825"/>
                      </a:lnTo>
                      <a:lnTo>
                        <a:pt x="1056" y="807"/>
                      </a:lnTo>
                      <a:lnTo>
                        <a:pt x="1056" y="807"/>
                      </a:lnTo>
                      <a:lnTo>
                        <a:pt x="1081" y="801"/>
                      </a:lnTo>
                      <a:lnTo>
                        <a:pt x="1105" y="797"/>
                      </a:lnTo>
                      <a:lnTo>
                        <a:pt x="1105" y="797"/>
                      </a:lnTo>
                      <a:lnTo>
                        <a:pt x="1125" y="795"/>
                      </a:lnTo>
                      <a:lnTo>
                        <a:pt x="1141" y="789"/>
                      </a:lnTo>
                      <a:lnTo>
                        <a:pt x="1157" y="783"/>
                      </a:lnTo>
                      <a:lnTo>
                        <a:pt x="1169" y="773"/>
                      </a:lnTo>
                      <a:lnTo>
                        <a:pt x="1179" y="763"/>
                      </a:lnTo>
                      <a:lnTo>
                        <a:pt x="1189" y="749"/>
                      </a:lnTo>
                      <a:lnTo>
                        <a:pt x="1195" y="733"/>
                      </a:lnTo>
                      <a:lnTo>
                        <a:pt x="1201" y="714"/>
                      </a:lnTo>
                      <a:lnTo>
                        <a:pt x="1201" y="714"/>
                      </a:lnTo>
                      <a:lnTo>
                        <a:pt x="1217" y="656"/>
                      </a:lnTo>
                      <a:lnTo>
                        <a:pt x="1217" y="656"/>
                      </a:lnTo>
                      <a:lnTo>
                        <a:pt x="1215" y="636"/>
                      </a:lnTo>
                      <a:lnTo>
                        <a:pt x="1215" y="616"/>
                      </a:lnTo>
                      <a:lnTo>
                        <a:pt x="1217" y="594"/>
                      </a:lnTo>
                      <a:lnTo>
                        <a:pt x="1221" y="574"/>
                      </a:lnTo>
                      <a:lnTo>
                        <a:pt x="1227" y="555"/>
                      </a:lnTo>
                      <a:lnTo>
                        <a:pt x="1233" y="539"/>
                      </a:lnTo>
                      <a:lnTo>
                        <a:pt x="1241" y="523"/>
                      </a:lnTo>
                      <a:lnTo>
                        <a:pt x="1248" y="513"/>
                      </a:lnTo>
                      <a:lnTo>
                        <a:pt x="1248" y="513"/>
                      </a:lnTo>
                      <a:lnTo>
                        <a:pt x="1252" y="507"/>
                      </a:lnTo>
                      <a:lnTo>
                        <a:pt x="1256" y="499"/>
                      </a:lnTo>
                      <a:lnTo>
                        <a:pt x="1256" y="491"/>
                      </a:lnTo>
                      <a:lnTo>
                        <a:pt x="1256" y="483"/>
                      </a:lnTo>
                      <a:lnTo>
                        <a:pt x="1256" y="475"/>
                      </a:lnTo>
                      <a:lnTo>
                        <a:pt x="1254" y="467"/>
                      </a:lnTo>
                      <a:lnTo>
                        <a:pt x="1250" y="461"/>
                      </a:lnTo>
                      <a:lnTo>
                        <a:pt x="1245" y="453"/>
                      </a:lnTo>
                      <a:lnTo>
                        <a:pt x="1245" y="453"/>
                      </a:lnTo>
                      <a:lnTo>
                        <a:pt x="1233" y="439"/>
                      </a:lnTo>
                      <a:lnTo>
                        <a:pt x="1221" y="421"/>
                      </a:lnTo>
                      <a:lnTo>
                        <a:pt x="1217" y="411"/>
                      </a:lnTo>
                      <a:lnTo>
                        <a:pt x="1213" y="401"/>
                      </a:lnTo>
                      <a:lnTo>
                        <a:pt x="1211" y="389"/>
                      </a:lnTo>
                      <a:lnTo>
                        <a:pt x="1211" y="378"/>
                      </a:lnTo>
                      <a:lnTo>
                        <a:pt x="1211" y="372"/>
                      </a:lnTo>
                      <a:lnTo>
                        <a:pt x="1211" y="372"/>
                      </a:lnTo>
                      <a:lnTo>
                        <a:pt x="1211" y="342"/>
                      </a:lnTo>
                      <a:lnTo>
                        <a:pt x="1211" y="332"/>
                      </a:lnTo>
                      <a:lnTo>
                        <a:pt x="1209" y="326"/>
                      </a:lnTo>
                      <a:lnTo>
                        <a:pt x="1209" y="326"/>
                      </a:lnTo>
                      <a:lnTo>
                        <a:pt x="1205" y="320"/>
                      </a:lnTo>
                      <a:lnTo>
                        <a:pt x="1199" y="310"/>
                      </a:lnTo>
                      <a:lnTo>
                        <a:pt x="1181" y="286"/>
                      </a:lnTo>
                      <a:lnTo>
                        <a:pt x="1181" y="286"/>
                      </a:lnTo>
                      <a:lnTo>
                        <a:pt x="1173" y="276"/>
                      </a:lnTo>
                      <a:lnTo>
                        <a:pt x="1171" y="264"/>
                      </a:lnTo>
                      <a:lnTo>
                        <a:pt x="1171" y="252"/>
                      </a:lnTo>
                      <a:lnTo>
                        <a:pt x="1177" y="240"/>
                      </a:lnTo>
                      <a:lnTo>
                        <a:pt x="1177" y="240"/>
                      </a:lnTo>
                      <a:lnTo>
                        <a:pt x="1177" y="238"/>
                      </a:lnTo>
                      <a:lnTo>
                        <a:pt x="1177" y="238"/>
                      </a:lnTo>
                      <a:lnTo>
                        <a:pt x="1181" y="232"/>
                      </a:lnTo>
                      <a:lnTo>
                        <a:pt x="1185" y="222"/>
                      </a:lnTo>
                      <a:lnTo>
                        <a:pt x="1195" y="215"/>
                      </a:lnTo>
                      <a:lnTo>
                        <a:pt x="1207" y="209"/>
                      </a:lnTo>
                      <a:lnTo>
                        <a:pt x="1207" y="209"/>
                      </a:lnTo>
                      <a:lnTo>
                        <a:pt x="1215" y="205"/>
                      </a:lnTo>
                      <a:lnTo>
                        <a:pt x="1221" y="201"/>
                      </a:lnTo>
                      <a:lnTo>
                        <a:pt x="1225" y="197"/>
                      </a:lnTo>
                      <a:lnTo>
                        <a:pt x="1227" y="191"/>
                      </a:lnTo>
                      <a:lnTo>
                        <a:pt x="1229" y="181"/>
                      </a:lnTo>
                      <a:lnTo>
                        <a:pt x="1229" y="171"/>
                      </a:lnTo>
                      <a:lnTo>
                        <a:pt x="1225" y="139"/>
                      </a:lnTo>
                      <a:lnTo>
                        <a:pt x="1225" y="139"/>
                      </a:lnTo>
                      <a:lnTo>
                        <a:pt x="1205" y="38"/>
                      </a:lnTo>
                      <a:lnTo>
                        <a:pt x="1205" y="38"/>
                      </a:lnTo>
                      <a:lnTo>
                        <a:pt x="1199" y="2"/>
                      </a:lnTo>
                      <a:lnTo>
                        <a:pt x="1199" y="2"/>
                      </a:lnTo>
                      <a:lnTo>
                        <a:pt x="1199" y="2"/>
                      </a:lnTo>
                      <a:lnTo>
                        <a:pt x="1199" y="2"/>
                      </a:lnTo>
                      <a:lnTo>
                        <a:pt x="1189" y="0"/>
                      </a:lnTo>
                      <a:lnTo>
                        <a:pt x="1189" y="0"/>
                      </a:lnTo>
                      <a:lnTo>
                        <a:pt x="1177" y="2"/>
                      </a:lnTo>
                      <a:lnTo>
                        <a:pt x="1163" y="10"/>
                      </a:lnTo>
                      <a:lnTo>
                        <a:pt x="1163" y="10"/>
                      </a:lnTo>
                      <a:lnTo>
                        <a:pt x="1139" y="26"/>
                      </a:lnTo>
                      <a:lnTo>
                        <a:pt x="1117" y="42"/>
                      </a:lnTo>
                      <a:lnTo>
                        <a:pt x="1095" y="59"/>
                      </a:lnTo>
                      <a:lnTo>
                        <a:pt x="1085" y="69"/>
                      </a:lnTo>
                      <a:lnTo>
                        <a:pt x="1078" y="81"/>
                      </a:lnTo>
                      <a:lnTo>
                        <a:pt x="1078" y="81"/>
                      </a:lnTo>
                      <a:lnTo>
                        <a:pt x="1058" y="107"/>
                      </a:lnTo>
                      <a:lnTo>
                        <a:pt x="1036" y="131"/>
                      </a:lnTo>
                      <a:lnTo>
                        <a:pt x="1012" y="151"/>
                      </a:lnTo>
                      <a:lnTo>
                        <a:pt x="986" y="169"/>
                      </a:lnTo>
                      <a:lnTo>
                        <a:pt x="960" y="183"/>
                      </a:lnTo>
                      <a:lnTo>
                        <a:pt x="932" y="195"/>
                      </a:lnTo>
                      <a:lnTo>
                        <a:pt x="901" y="205"/>
                      </a:lnTo>
                      <a:lnTo>
                        <a:pt x="869" y="213"/>
                      </a:lnTo>
                      <a:lnTo>
                        <a:pt x="869" y="213"/>
                      </a:lnTo>
                      <a:lnTo>
                        <a:pt x="819" y="221"/>
                      </a:lnTo>
                      <a:lnTo>
                        <a:pt x="793" y="224"/>
                      </a:lnTo>
                      <a:lnTo>
                        <a:pt x="767" y="230"/>
                      </a:lnTo>
                      <a:lnTo>
                        <a:pt x="767" y="230"/>
                      </a:lnTo>
                      <a:lnTo>
                        <a:pt x="742" y="240"/>
                      </a:lnTo>
                      <a:lnTo>
                        <a:pt x="714" y="250"/>
                      </a:lnTo>
                      <a:lnTo>
                        <a:pt x="688" y="260"/>
                      </a:lnTo>
                      <a:lnTo>
                        <a:pt x="662" y="270"/>
                      </a:lnTo>
                      <a:lnTo>
                        <a:pt x="662" y="270"/>
                      </a:lnTo>
                      <a:lnTo>
                        <a:pt x="602" y="286"/>
                      </a:lnTo>
                      <a:lnTo>
                        <a:pt x="543" y="302"/>
                      </a:lnTo>
                      <a:lnTo>
                        <a:pt x="483" y="318"/>
                      </a:lnTo>
                      <a:lnTo>
                        <a:pt x="423" y="334"/>
                      </a:lnTo>
                      <a:lnTo>
                        <a:pt x="423" y="334"/>
                      </a:lnTo>
                      <a:lnTo>
                        <a:pt x="348" y="358"/>
                      </a:lnTo>
                      <a:lnTo>
                        <a:pt x="274" y="382"/>
                      </a:lnTo>
                      <a:lnTo>
                        <a:pt x="127" y="433"/>
                      </a:lnTo>
                      <a:lnTo>
                        <a:pt x="127" y="433"/>
                      </a:lnTo>
                      <a:lnTo>
                        <a:pt x="115" y="441"/>
                      </a:lnTo>
                      <a:lnTo>
                        <a:pt x="103" y="449"/>
                      </a:lnTo>
                      <a:lnTo>
                        <a:pt x="93" y="459"/>
                      </a:lnTo>
                      <a:lnTo>
                        <a:pt x="87" y="471"/>
                      </a:lnTo>
                      <a:lnTo>
                        <a:pt x="87" y="471"/>
                      </a:lnTo>
                      <a:lnTo>
                        <a:pt x="85" y="491"/>
                      </a:lnTo>
                      <a:lnTo>
                        <a:pt x="83" y="511"/>
                      </a:lnTo>
                      <a:lnTo>
                        <a:pt x="83" y="533"/>
                      </a:lnTo>
                      <a:lnTo>
                        <a:pt x="87" y="553"/>
                      </a:lnTo>
                      <a:lnTo>
                        <a:pt x="87" y="553"/>
                      </a:lnTo>
                      <a:lnTo>
                        <a:pt x="119" y="708"/>
                      </a:lnTo>
                      <a:lnTo>
                        <a:pt x="153" y="863"/>
                      </a:lnTo>
                      <a:lnTo>
                        <a:pt x="153" y="863"/>
                      </a:lnTo>
                      <a:lnTo>
                        <a:pt x="155" y="881"/>
                      </a:lnTo>
                      <a:lnTo>
                        <a:pt x="155" y="898"/>
                      </a:lnTo>
                      <a:lnTo>
                        <a:pt x="153" y="916"/>
                      </a:lnTo>
                      <a:lnTo>
                        <a:pt x="149" y="932"/>
                      </a:lnTo>
                      <a:lnTo>
                        <a:pt x="149" y="932"/>
                      </a:lnTo>
                      <a:lnTo>
                        <a:pt x="125" y="982"/>
                      </a:lnTo>
                      <a:lnTo>
                        <a:pt x="101" y="1032"/>
                      </a:lnTo>
                      <a:lnTo>
                        <a:pt x="87" y="1055"/>
                      </a:lnTo>
                      <a:lnTo>
                        <a:pt x="72" y="1079"/>
                      </a:lnTo>
                      <a:lnTo>
                        <a:pt x="54" y="1101"/>
                      </a:lnTo>
                      <a:lnTo>
                        <a:pt x="32" y="1121"/>
                      </a:lnTo>
                      <a:lnTo>
                        <a:pt x="32" y="1121"/>
                      </a:lnTo>
                      <a:lnTo>
                        <a:pt x="24" y="1129"/>
                      </a:lnTo>
                      <a:lnTo>
                        <a:pt x="16" y="1137"/>
                      </a:lnTo>
                      <a:lnTo>
                        <a:pt x="8" y="1147"/>
                      </a:lnTo>
                      <a:lnTo>
                        <a:pt x="4" y="1157"/>
                      </a:lnTo>
                      <a:lnTo>
                        <a:pt x="4" y="1157"/>
                      </a:lnTo>
                      <a:lnTo>
                        <a:pt x="2" y="1169"/>
                      </a:lnTo>
                      <a:lnTo>
                        <a:pt x="0" y="1183"/>
                      </a:lnTo>
                      <a:lnTo>
                        <a:pt x="2" y="1195"/>
                      </a:lnTo>
                      <a:lnTo>
                        <a:pt x="4" y="1199"/>
                      </a:lnTo>
                      <a:lnTo>
                        <a:pt x="6" y="1203"/>
                      </a:lnTo>
                      <a:lnTo>
                        <a:pt x="6" y="1203"/>
                      </a:lnTo>
                      <a:lnTo>
                        <a:pt x="91" y="1274"/>
                      </a:lnTo>
                      <a:lnTo>
                        <a:pt x="183" y="1352"/>
                      </a:lnTo>
                      <a:lnTo>
                        <a:pt x="183" y="1352"/>
                      </a:lnTo>
                      <a:lnTo>
                        <a:pt x="183" y="1352"/>
                      </a:lnTo>
                      <a:lnTo>
                        <a:pt x="183" y="1352"/>
                      </a:lnTo>
                      <a:lnTo>
                        <a:pt x="201" y="1342"/>
                      </a:lnTo>
                      <a:lnTo>
                        <a:pt x="209" y="1340"/>
                      </a:lnTo>
                      <a:lnTo>
                        <a:pt x="221" y="1336"/>
                      </a:lnTo>
                      <a:lnTo>
                        <a:pt x="221" y="1336"/>
                      </a:lnTo>
                      <a:lnTo>
                        <a:pt x="237" y="1332"/>
                      </a:lnTo>
                      <a:lnTo>
                        <a:pt x="243" y="1328"/>
                      </a:lnTo>
                      <a:lnTo>
                        <a:pt x="249" y="1324"/>
                      </a:lnTo>
                      <a:lnTo>
                        <a:pt x="254" y="1316"/>
                      </a:lnTo>
                      <a:lnTo>
                        <a:pt x="260" y="1306"/>
                      </a:lnTo>
                      <a:lnTo>
                        <a:pt x="270" y="1280"/>
                      </a:lnTo>
                      <a:lnTo>
                        <a:pt x="270" y="1280"/>
                      </a:lnTo>
                      <a:lnTo>
                        <a:pt x="280" y="1260"/>
                      </a:lnTo>
                      <a:lnTo>
                        <a:pt x="292" y="1242"/>
                      </a:lnTo>
                      <a:lnTo>
                        <a:pt x="304" y="1224"/>
                      </a:lnTo>
                      <a:lnTo>
                        <a:pt x="318" y="1211"/>
                      </a:lnTo>
                      <a:lnTo>
                        <a:pt x="318" y="1211"/>
                      </a:lnTo>
                      <a:lnTo>
                        <a:pt x="328" y="1197"/>
                      </a:lnTo>
                      <a:lnTo>
                        <a:pt x="328" y="1197"/>
                      </a:lnTo>
                      <a:lnTo>
                        <a:pt x="340" y="1187"/>
                      </a:lnTo>
                      <a:lnTo>
                        <a:pt x="354" y="1179"/>
                      </a:lnTo>
                      <a:lnTo>
                        <a:pt x="368" y="1175"/>
                      </a:lnTo>
                      <a:lnTo>
                        <a:pt x="382" y="1173"/>
                      </a:lnTo>
                      <a:lnTo>
                        <a:pt x="382" y="1173"/>
                      </a:lnTo>
                      <a:lnTo>
                        <a:pt x="396" y="1175"/>
                      </a:lnTo>
                      <a:lnTo>
                        <a:pt x="408" y="1181"/>
                      </a:lnTo>
                      <a:lnTo>
                        <a:pt x="408" y="1181"/>
                      </a:lnTo>
                      <a:lnTo>
                        <a:pt x="421" y="1187"/>
                      </a:lnTo>
                      <a:lnTo>
                        <a:pt x="435" y="1189"/>
                      </a:lnTo>
                      <a:lnTo>
                        <a:pt x="435" y="1189"/>
                      </a:lnTo>
                      <a:lnTo>
                        <a:pt x="443" y="1189"/>
                      </a:lnTo>
                      <a:lnTo>
                        <a:pt x="451" y="1187"/>
                      </a:lnTo>
                      <a:lnTo>
                        <a:pt x="467" y="1179"/>
                      </a:lnTo>
                      <a:lnTo>
                        <a:pt x="485" y="1169"/>
                      </a:lnTo>
                      <a:lnTo>
                        <a:pt x="503" y="1157"/>
                      </a:lnTo>
                      <a:lnTo>
                        <a:pt x="507" y="1153"/>
                      </a:lnTo>
                      <a:lnTo>
                        <a:pt x="507" y="1153"/>
                      </a:lnTo>
                      <a:lnTo>
                        <a:pt x="531" y="1137"/>
                      </a:lnTo>
                      <a:lnTo>
                        <a:pt x="557" y="1121"/>
                      </a:lnTo>
                      <a:lnTo>
                        <a:pt x="584" y="1105"/>
                      </a:lnTo>
                      <a:lnTo>
                        <a:pt x="614" y="1091"/>
                      </a:lnTo>
                      <a:lnTo>
                        <a:pt x="646" y="1079"/>
                      </a:lnTo>
                      <a:lnTo>
                        <a:pt x="680" y="1069"/>
                      </a:lnTo>
                      <a:lnTo>
                        <a:pt x="716" y="1061"/>
                      </a:lnTo>
                      <a:lnTo>
                        <a:pt x="753" y="1057"/>
                      </a:lnTo>
                      <a:lnTo>
                        <a:pt x="753" y="1057"/>
                      </a:lnTo>
                      <a:lnTo>
                        <a:pt x="763" y="1057"/>
                      </a:lnTo>
                      <a:lnTo>
                        <a:pt x="763" y="1057"/>
                      </a:lnTo>
                      <a:lnTo>
                        <a:pt x="767" y="1046"/>
                      </a:lnTo>
                      <a:lnTo>
                        <a:pt x="767" y="1046"/>
                      </a:lnTo>
                      <a:lnTo>
                        <a:pt x="771" y="1034"/>
                      </a:lnTo>
                      <a:lnTo>
                        <a:pt x="777" y="1022"/>
                      </a:lnTo>
                      <a:lnTo>
                        <a:pt x="785" y="1014"/>
                      </a:lnTo>
                      <a:lnTo>
                        <a:pt x="791" y="1008"/>
                      </a:lnTo>
                      <a:lnTo>
                        <a:pt x="791" y="1008"/>
                      </a:lnTo>
                      <a:lnTo>
                        <a:pt x="795" y="1002"/>
                      </a:lnTo>
                      <a:lnTo>
                        <a:pt x="795" y="1002"/>
                      </a:lnTo>
                      <a:lnTo>
                        <a:pt x="801" y="996"/>
                      </a:lnTo>
                      <a:lnTo>
                        <a:pt x="809" y="992"/>
                      </a:lnTo>
                      <a:lnTo>
                        <a:pt x="817" y="988"/>
                      </a:lnTo>
                      <a:lnTo>
                        <a:pt x="827" y="988"/>
                      </a:lnTo>
                      <a:lnTo>
                        <a:pt x="827" y="988"/>
                      </a:lnTo>
                      <a:lnTo>
                        <a:pt x="829" y="988"/>
                      </a:lnTo>
                      <a:lnTo>
                        <a:pt x="829" y="988"/>
                      </a:lnTo>
                      <a:lnTo>
                        <a:pt x="839" y="990"/>
                      </a:lnTo>
                      <a:lnTo>
                        <a:pt x="847" y="994"/>
                      </a:lnTo>
                      <a:lnTo>
                        <a:pt x="855" y="1000"/>
                      </a:lnTo>
                      <a:lnTo>
                        <a:pt x="861" y="1008"/>
                      </a:lnTo>
                      <a:lnTo>
                        <a:pt x="861" y="1008"/>
                      </a:lnTo>
                      <a:lnTo>
                        <a:pt x="865" y="1012"/>
                      </a:lnTo>
                      <a:lnTo>
                        <a:pt x="865" y="1012"/>
                      </a:lnTo>
                      <a:lnTo>
                        <a:pt x="871" y="1020"/>
                      </a:lnTo>
                      <a:lnTo>
                        <a:pt x="879" y="1032"/>
                      </a:lnTo>
                      <a:lnTo>
                        <a:pt x="883" y="1046"/>
                      </a:lnTo>
                      <a:lnTo>
                        <a:pt x="883" y="1053"/>
                      </a:lnTo>
                      <a:lnTo>
                        <a:pt x="883" y="1061"/>
                      </a:lnTo>
                      <a:lnTo>
                        <a:pt x="883" y="1061"/>
                      </a:lnTo>
                      <a:lnTo>
                        <a:pt x="877" y="1103"/>
                      </a:lnTo>
                      <a:lnTo>
                        <a:pt x="877" y="1103"/>
                      </a:lnTo>
                      <a:lnTo>
                        <a:pt x="891" y="1103"/>
                      </a:lnTo>
                      <a:lnTo>
                        <a:pt x="891" y="1103"/>
                      </a:lnTo>
                      <a:lnTo>
                        <a:pt x="907" y="1101"/>
                      </a:lnTo>
                      <a:lnTo>
                        <a:pt x="924" y="1097"/>
                      </a:lnTo>
                      <a:lnTo>
                        <a:pt x="940" y="1091"/>
                      </a:lnTo>
                      <a:lnTo>
                        <a:pt x="956" y="1083"/>
                      </a:lnTo>
                      <a:lnTo>
                        <a:pt x="972" y="1073"/>
                      </a:lnTo>
                      <a:lnTo>
                        <a:pt x="988" y="1061"/>
                      </a:lnTo>
                      <a:lnTo>
                        <a:pt x="1002" y="1048"/>
                      </a:lnTo>
                      <a:lnTo>
                        <a:pt x="1014" y="1034"/>
                      </a:lnTo>
                      <a:lnTo>
                        <a:pt x="1014" y="10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pl-PL"/>
                </a:p>
              </p:txBody>
            </p:sp>
            <p:sp>
              <p:nvSpPr>
                <p:cNvPr id="105" name="Freeform 17">
                  <a:extLst>
                    <a:ext uri="{FF2B5EF4-FFF2-40B4-BE49-F238E27FC236}">
                      <a16:creationId xmlns:a16="http://schemas.microsoft.com/office/drawing/2014/main" id="{139AC8DD-5038-499F-8142-8D36CFB38B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45562" y="2686742"/>
                  <a:ext cx="767930" cy="1184699"/>
                </a:xfrm>
                <a:custGeom>
                  <a:avLst/>
                  <a:gdLst>
                    <a:gd name="T0" fmla="*/ 300 w 831"/>
                    <a:gd name="T1" fmla="*/ 1282 h 1282"/>
                    <a:gd name="T2" fmla="*/ 320 w 831"/>
                    <a:gd name="T3" fmla="*/ 1276 h 1282"/>
                    <a:gd name="T4" fmla="*/ 344 w 831"/>
                    <a:gd name="T5" fmla="*/ 1234 h 1282"/>
                    <a:gd name="T6" fmla="*/ 374 w 831"/>
                    <a:gd name="T7" fmla="*/ 1192 h 1282"/>
                    <a:gd name="T8" fmla="*/ 398 w 831"/>
                    <a:gd name="T9" fmla="*/ 1200 h 1282"/>
                    <a:gd name="T10" fmla="*/ 431 w 831"/>
                    <a:gd name="T11" fmla="*/ 1230 h 1282"/>
                    <a:gd name="T12" fmla="*/ 463 w 831"/>
                    <a:gd name="T13" fmla="*/ 1240 h 1282"/>
                    <a:gd name="T14" fmla="*/ 495 w 831"/>
                    <a:gd name="T15" fmla="*/ 1210 h 1282"/>
                    <a:gd name="T16" fmla="*/ 551 w 831"/>
                    <a:gd name="T17" fmla="*/ 1137 h 1282"/>
                    <a:gd name="T18" fmla="*/ 577 w 831"/>
                    <a:gd name="T19" fmla="*/ 1073 h 1282"/>
                    <a:gd name="T20" fmla="*/ 644 w 831"/>
                    <a:gd name="T21" fmla="*/ 1020 h 1282"/>
                    <a:gd name="T22" fmla="*/ 714 w 831"/>
                    <a:gd name="T23" fmla="*/ 994 h 1282"/>
                    <a:gd name="T24" fmla="*/ 742 w 831"/>
                    <a:gd name="T25" fmla="*/ 990 h 1282"/>
                    <a:gd name="T26" fmla="*/ 765 w 831"/>
                    <a:gd name="T27" fmla="*/ 1022 h 1282"/>
                    <a:gd name="T28" fmla="*/ 793 w 831"/>
                    <a:gd name="T29" fmla="*/ 1077 h 1282"/>
                    <a:gd name="T30" fmla="*/ 831 w 831"/>
                    <a:gd name="T31" fmla="*/ 984 h 1282"/>
                    <a:gd name="T32" fmla="*/ 819 w 831"/>
                    <a:gd name="T33" fmla="*/ 956 h 1282"/>
                    <a:gd name="T34" fmla="*/ 799 w 831"/>
                    <a:gd name="T35" fmla="*/ 938 h 1282"/>
                    <a:gd name="T36" fmla="*/ 777 w 831"/>
                    <a:gd name="T37" fmla="*/ 940 h 1282"/>
                    <a:gd name="T38" fmla="*/ 720 w 831"/>
                    <a:gd name="T39" fmla="*/ 920 h 1282"/>
                    <a:gd name="T40" fmla="*/ 680 w 831"/>
                    <a:gd name="T41" fmla="*/ 868 h 1282"/>
                    <a:gd name="T42" fmla="*/ 642 w 831"/>
                    <a:gd name="T43" fmla="*/ 833 h 1282"/>
                    <a:gd name="T44" fmla="*/ 598 w 831"/>
                    <a:gd name="T45" fmla="*/ 775 h 1282"/>
                    <a:gd name="T46" fmla="*/ 594 w 831"/>
                    <a:gd name="T47" fmla="*/ 705 h 1282"/>
                    <a:gd name="T48" fmla="*/ 606 w 831"/>
                    <a:gd name="T49" fmla="*/ 624 h 1282"/>
                    <a:gd name="T50" fmla="*/ 585 w 831"/>
                    <a:gd name="T51" fmla="*/ 544 h 1282"/>
                    <a:gd name="T52" fmla="*/ 585 w 831"/>
                    <a:gd name="T53" fmla="*/ 521 h 1282"/>
                    <a:gd name="T54" fmla="*/ 557 w 831"/>
                    <a:gd name="T55" fmla="*/ 367 h 1282"/>
                    <a:gd name="T56" fmla="*/ 573 w 831"/>
                    <a:gd name="T57" fmla="*/ 324 h 1282"/>
                    <a:gd name="T58" fmla="*/ 610 w 831"/>
                    <a:gd name="T59" fmla="*/ 250 h 1282"/>
                    <a:gd name="T60" fmla="*/ 642 w 831"/>
                    <a:gd name="T61" fmla="*/ 216 h 1282"/>
                    <a:gd name="T62" fmla="*/ 674 w 831"/>
                    <a:gd name="T63" fmla="*/ 137 h 1282"/>
                    <a:gd name="T64" fmla="*/ 688 w 831"/>
                    <a:gd name="T65" fmla="*/ 27 h 1282"/>
                    <a:gd name="T66" fmla="*/ 672 w 831"/>
                    <a:gd name="T67" fmla="*/ 0 h 1282"/>
                    <a:gd name="T68" fmla="*/ 652 w 831"/>
                    <a:gd name="T69" fmla="*/ 25 h 1282"/>
                    <a:gd name="T70" fmla="*/ 636 w 831"/>
                    <a:gd name="T71" fmla="*/ 59 h 1282"/>
                    <a:gd name="T72" fmla="*/ 600 w 831"/>
                    <a:gd name="T73" fmla="*/ 71 h 1282"/>
                    <a:gd name="T74" fmla="*/ 511 w 831"/>
                    <a:gd name="T75" fmla="*/ 87 h 1282"/>
                    <a:gd name="T76" fmla="*/ 402 w 831"/>
                    <a:gd name="T77" fmla="*/ 143 h 1282"/>
                    <a:gd name="T78" fmla="*/ 330 w 831"/>
                    <a:gd name="T79" fmla="*/ 189 h 1282"/>
                    <a:gd name="T80" fmla="*/ 280 w 831"/>
                    <a:gd name="T81" fmla="*/ 202 h 1282"/>
                    <a:gd name="T82" fmla="*/ 245 w 831"/>
                    <a:gd name="T83" fmla="*/ 192 h 1282"/>
                    <a:gd name="T84" fmla="*/ 227 w 831"/>
                    <a:gd name="T85" fmla="*/ 185 h 1282"/>
                    <a:gd name="T86" fmla="*/ 205 w 831"/>
                    <a:gd name="T87" fmla="*/ 194 h 1282"/>
                    <a:gd name="T88" fmla="*/ 155 w 831"/>
                    <a:gd name="T89" fmla="*/ 266 h 1282"/>
                    <a:gd name="T90" fmla="*/ 125 w 831"/>
                    <a:gd name="T91" fmla="*/ 320 h 1282"/>
                    <a:gd name="T92" fmla="*/ 72 w 831"/>
                    <a:gd name="T93" fmla="*/ 350 h 1282"/>
                    <a:gd name="T94" fmla="*/ 32 w 831"/>
                    <a:gd name="T95" fmla="*/ 367 h 1282"/>
                    <a:gd name="T96" fmla="*/ 56 w 831"/>
                    <a:gd name="T97" fmla="*/ 427 h 1282"/>
                    <a:gd name="T98" fmla="*/ 38 w 831"/>
                    <a:gd name="T99" fmla="*/ 503 h 1282"/>
                    <a:gd name="T100" fmla="*/ 18 w 831"/>
                    <a:gd name="T101" fmla="*/ 536 h 1282"/>
                    <a:gd name="T102" fmla="*/ 34 w 831"/>
                    <a:gd name="T103" fmla="*/ 636 h 1282"/>
                    <a:gd name="T104" fmla="*/ 68 w 831"/>
                    <a:gd name="T105" fmla="*/ 805 h 1282"/>
                    <a:gd name="T106" fmla="*/ 58 w 831"/>
                    <a:gd name="T107" fmla="*/ 886 h 1282"/>
                    <a:gd name="T108" fmla="*/ 22 w 831"/>
                    <a:gd name="T109" fmla="*/ 938 h 1282"/>
                    <a:gd name="T110" fmla="*/ 2 w 831"/>
                    <a:gd name="T111" fmla="*/ 972 h 1282"/>
                    <a:gd name="T112" fmla="*/ 16 w 831"/>
                    <a:gd name="T113" fmla="*/ 1016 h 1282"/>
                    <a:gd name="T114" fmla="*/ 52 w 831"/>
                    <a:gd name="T115" fmla="*/ 1051 h 1282"/>
                    <a:gd name="T116" fmla="*/ 68 w 831"/>
                    <a:gd name="T117" fmla="*/ 1111 h 1282"/>
                    <a:gd name="T118" fmla="*/ 56 w 831"/>
                    <a:gd name="T119" fmla="*/ 1165 h 1282"/>
                    <a:gd name="T120" fmla="*/ 64 w 831"/>
                    <a:gd name="T121" fmla="*/ 1210 h 1282"/>
                    <a:gd name="T122" fmla="*/ 105 w 831"/>
                    <a:gd name="T123" fmla="*/ 1232 h 1282"/>
                    <a:gd name="T124" fmla="*/ 259 w 831"/>
                    <a:gd name="T125" fmla="*/ 1276 h 12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31" h="1282">
                      <a:moveTo>
                        <a:pt x="259" y="1276"/>
                      </a:moveTo>
                      <a:lnTo>
                        <a:pt x="259" y="1276"/>
                      </a:lnTo>
                      <a:lnTo>
                        <a:pt x="282" y="1280"/>
                      </a:lnTo>
                      <a:lnTo>
                        <a:pt x="300" y="1282"/>
                      </a:lnTo>
                      <a:lnTo>
                        <a:pt x="300" y="1282"/>
                      </a:lnTo>
                      <a:lnTo>
                        <a:pt x="308" y="1280"/>
                      </a:lnTo>
                      <a:lnTo>
                        <a:pt x="314" y="1280"/>
                      </a:lnTo>
                      <a:lnTo>
                        <a:pt x="320" y="1276"/>
                      </a:lnTo>
                      <a:lnTo>
                        <a:pt x="324" y="1272"/>
                      </a:lnTo>
                      <a:lnTo>
                        <a:pt x="334" y="1258"/>
                      </a:lnTo>
                      <a:lnTo>
                        <a:pt x="344" y="1234"/>
                      </a:lnTo>
                      <a:lnTo>
                        <a:pt x="344" y="1234"/>
                      </a:lnTo>
                      <a:lnTo>
                        <a:pt x="352" y="1216"/>
                      </a:lnTo>
                      <a:lnTo>
                        <a:pt x="360" y="1202"/>
                      </a:lnTo>
                      <a:lnTo>
                        <a:pt x="370" y="1194"/>
                      </a:lnTo>
                      <a:lnTo>
                        <a:pt x="374" y="1192"/>
                      </a:lnTo>
                      <a:lnTo>
                        <a:pt x="378" y="1192"/>
                      </a:lnTo>
                      <a:lnTo>
                        <a:pt x="378" y="1192"/>
                      </a:lnTo>
                      <a:lnTo>
                        <a:pt x="388" y="1194"/>
                      </a:lnTo>
                      <a:lnTo>
                        <a:pt x="398" y="1200"/>
                      </a:lnTo>
                      <a:lnTo>
                        <a:pt x="410" y="1210"/>
                      </a:lnTo>
                      <a:lnTo>
                        <a:pt x="424" y="1224"/>
                      </a:lnTo>
                      <a:lnTo>
                        <a:pt x="424" y="1224"/>
                      </a:lnTo>
                      <a:lnTo>
                        <a:pt x="431" y="1230"/>
                      </a:lnTo>
                      <a:lnTo>
                        <a:pt x="441" y="1234"/>
                      </a:lnTo>
                      <a:lnTo>
                        <a:pt x="453" y="1238"/>
                      </a:lnTo>
                      <a:lnTo>
                        <a:pt x="463" y="1240"/>
                      </a:lnTo>
                      <a:lnTo>
                        <a:pt x="463" y="1240"/>
                      </a:lnTo>
                      <a:lnTo>
                        <a:pt x="467" y="1240"/>
                      </a:lnTo>
                      <a:lnTo>
                        <a:pt x="469" y="1238"/>
                      </a:lnTo>
                      <a:lnTo>
                        <a:pt x="469" y="1238"/>
                      </a:lnTo>
                      <a:lnTo>
                        <a:pt x="495" y="1210"/>
                      </a:lnTo>
                      <a:lnTo>
                        <a:pt x="521" y="1183"/>
                      </a:lnTo>
                      <a:lnTo>
                        <a:pt x="533" y="1167"/>
                      </a:lnTo>
                      <a:lnTo>
                        <a:pt x="543" y="1153"/>
                      </a:lnTo>
                      <a:lnTo>
                        <a:pt x="551" y="1137"/>
                      </a:lnTo>
                      <a:lnTo>
                        <a:pt x="557" y="1121"/>
                      </a:lnTo>
                      <a:lnTo>
                        <a:pt x="557" y="1121"/>
                      </a:lnTo>
                      <a:lnTo>
                        <a:pt x="567" y="1095"/>
                      </a:lnTo>
                      <a:lnTo>
                        <a:pt x="577" y="1073"/>
                      </a:lnTo>
                      <a:lnTo>
                        <a:pt x="591" y="1055"/>
                      </a:lnTo>
                      <a:lnTo>
                        <a:pt x="606" y="1041"/>
                      </a:lnTo>
                      <a:lnTo>
                        <a:pt x="624" y="1029"/>
                      </a:lnTo>
                      <a:lnTo>
                        <a:pt x="644" y="1020"/>
                      </a:lnTo>
                      <a:lnTo>
                        <a:pt x="664" y="1010"/>
                      </a:lnTo>
                      <a:lnTo>
                        <a:pt x="686" y="1002"/>
                      </a:lnTo>
                      <a:lnTo>
                        <a:pt x="686" y="1002"/>
                      </a:lnTo>
                      <a:lnTo>
                        <a:pt x="714" y="994"/>
                      </a:lnTo>
                      <a:lnTo>
                        <a:pt x="726" y="990"/>
                      </a:lnTo>
                      <a:lnTo>
                        <a:pt x="734" y="990"/>
                      </a:lnTo>
                      <a:lnTo>
                        <a:pt x="734" y="990"/>
                      </a:lnTo>
                      <a:lnTo>
                        <a:pt x="742" y="990"/>
                      </a:lnTo>
                      <a:lnTo>
                        <a:pt x="748" y="994"/>
                      </a:lnTo>
                      <a:lnTo>
                        <a:pt x="752" y="998"/>
                      </a:lnTo>
                      <a:lnTo>
                        <a:pt x="756" y="1004"/>
                      </a:lnTo>
                      <a:lnTo>
                        <a:pt x="765" y="1022"/>
                      </a:lnTo>
                      <a:lnTo>
                        <a:pt x="775" y="1047"/>
                      </a:lnTo>
                      <a:lnTo>
                        <a:pt x="775" y="1047"/>
                      </a:lnTo>
                      <a:lnTo>
                        <a:pt x="779" y="1057"/>
                      </a:lnTo>
                      <a:lnTo>
                        <a:pt x="793" y="1077"/>
                      </a:lnTo>
                      <a:lnTo>
                        <a:pt x="793" y="1077"/>
                      </a:lnTo>
                      <a:lnTo>
                        <a:pt x="817" y="1025"/>
                      </a:lnTo>
                      <a:lnTo>
                        <a:pt x="825" y="1004"/>
                      </a:lnTo>
                      <a:lnTo>
                        <a:pt x="831" y="984"/>
                      </a:lnTo>
                      <a:lnTo>
                        <a:pt x="831" y="984"/>
                      </a:lnTo>
                      <a:lnTo>
                        <a:pt x="829" y="978"/>
                      </a:lnTo>
                      <a:lnTo>
                        <a:pt x="827" y="970"/>
                      </a:lnTo>
                      <a:lnTo>
                        <a:pt x="819" y="956"/>
                      </a:lnTo>
                      <a:lnTo>
                        <a:pt x="809" y="942"/>
                      </a:lnTo>
                      <a:lnTo>
                        <a:pt x="803" y="940"/>
                      </a:lnTo>
                      <a:lnTo>
                        <a:pt x="799" y="938"/>
                      </a:lnTo>
                      <a:lnTo>
                        <a:pt x="799" y="938"/>
                      </a:lnTo>
                      <a:lnTo>
                        <a:pt x="799" y="938"/>
                      </a:lnTo>
                      <a:lnTo>
                        <a:pt x="799" y="938"/>
                      </a:lnTo>
                      <a:lnTo>
                        <a:pt x="777" y="940"/>
                      </a:lnTo>
                      <a:lnTo>
                        <a:pt x="777" y="940"/>
                      </a:lnTo>
                      <a:lnTo>
                        <a:pt x="759" y="938"/>
                      </a:lnTo>
                      <a:lnTo>
                        <a:pt x="746" y="934"/>
                      </a:lnTo>
                      <a:lnTo>
                        <a:pt x="732" y="928"/>
                      </a:lnTo>
                      <a:lnTo>
                        <a:pt x="720" y="920"/>
                      </a:lnTo>
                      <a:lnTo>
                        <a:pt x="708" y="908"/>
                      </a:lnTo>
                      <a:lnTo>
                        <a:pt x="698" y="896"/>
                      </a:lnTo>
                      <a:lnTo>
                        <a:pt x="680" y="868"/>
                      </a:lnTo>
                      <a:lnTo>
                        <a:pt x="680" y="868"/>
                      </a:lnTo>
                      <a:lnTo>
                        <a:pt x="672" y="858"/>
                      </a:lnTo>
                      <a:lnTo>
                        <a:pt x="662" y="849"/>
                      </a:lnTo>
                      <a:lnTo>
                        <a:pt x="642" y="833"/>
                      </a:lnTo>
                      <a:lnTo>
                        <a:pt x="642" y="833"/>
                      </a:lnTo>
                      <a:lnTo>
                        <a:pt x="626" y="819"/>
                      </a:lnTo>
                      <a:lnTo>
                        <a:pt x="614" y="807"/>
                      </a:lnTo>
                      <a:lnTo>
                        <a:pt x="604" y="791"/>
                      </a:lnTo>
                      <a:lnTo>
                        <a:pt x="598" y="775"/>
                      </a:lnTo>
                      <a:lnTo>
                        <a:pt x="594" y="759"/>
                      </a:lnTo>
                      <a:lnTo>
                        <a:pt x="592" y="741"/>
                      </a:lnTo>
                      <a:lnTo>
                        <a:pt x="592" y="723"/>
                      </a:lnTo>
                      <a:lnTo>
                        <a:pt x="594" y="705"/>
                      </a:lnTo>
                      <a:lnTo>
                        <a:pt x="594" y="705"/>
                      </a:lnTo>
                      <a:lnTo>
                        <a:pt x="602" y="666"/>
                      </a:lnTo>
                      <a:lnTo>
                        <a:pt x="604" y="644"/>
                      </a:lnTo>
                      <a:lnTo>
                        <a:pt x="606" y="624"/>
                      </a:lnTo>
                      <a:lnTo>
                        <a:pt x="604" y="604"/>
                      </a:lnTo>
                      <a:lnTo>
                        <a:pt x="602" y="584"/>
                      </a:lnTo>
                      <a:lnTo>
                        <a:pt x="594" y="564"/>
                      </a:lnTo>
                      <a:lnTo>
                        <a:pt x="585" y="544"/>
                      </a:lnTo>
                      <a:lnTo>
                        <a:pt x="585" y="544"/>
                      </a:lnTo>
                      <a:lnTo>
                        <a:pt x="585" y="540"/>
                      </a:lnTo>
                      <a:lnTo>
                        <a:pt x="585" y="534"/>
                      </a:lnTo>
                      <a:lnTo>
                        <a:pt x="585" y="521"/>
                      </a:lnTo>
                      <a:lnTo>
                        <a:pt x="585" y="521"/>
                      </a:lnTo>
                      <a:lnTo>
                        <a:pt x="559" y="383"/>
                      </a:lnTo>
                      <a:lnTo>
                        <a:pt x="559" y="383"/>
                      </a:lnTo>
                      <a:lnTo>
                        <a:pt x="557" y="367"/>
                      </a:lnTo>
                      <a:lnTo>
                        <a:pt x="557" y="361"/>
                      </a:lnTo>
                      <a:lnTo>
                        <a:pt x="559" y="356"/>
                      </a:lnTo>
                      <a:lnTo>
                        <a:pt x="559" y="356"/>
                      </a:lnTo>
                      <a:lnTo>
                        <a:pt x="573" y="324"/>
                      </a:lnTo>
                      <a:lnTo>
                        <a:pt x="587" y="292"/>
                      </a:lnTo>
                      <a:lnTo>
                        <a:pt x="592" y="278"/>
                      </a:lnTo>
                      <a:lnTo>
                        <a:pt x="602" y="264"/>
                      </a:lnTo>
                      <a:lnTo>
                        <a:pt x="610" y="250"/>
                      </a:lnTo>
                      <a:lnTo>
                        <a:pt x="622" y="240"/>
                      </a:lnTo>
                      <a:lnTo>
                        <a:pt x="622" y="240"/>
                      </a:lnTo>
                      <a:lnTo>
                        <a:pt x="634" y="228"/>
                      </a:lnTo>
                      <a:lnTo>
                        <a:pt x="642" y="216"/>
                      </a:lnTo>
                      <a:lnTo>
                        <a:pt x="652" y="204"/>
                      </a:lnTo>
                      <a:lnTo>
                        <a:pt x="658" y="191"/>
                      </a:lnTo>
                      <a:lnTo>
                        <a:pt x="668" y="165"/>
                      </a:lnTo>
                      <a:lnTo>
                        <a:pt x="674" y="137"/>
                      </a:lnTo>
                      <a:lnTo>
                        <a:pt x="678" y="111"/>
                      </a:lnTo>
                      <a:lnTo>
                        <a:pt x="680" y="81"/>
                      </a:lnTo>
                      <a:lnTo>
                        <a:pt x="684" y="53"/>
                      </a:lnTo>
                      <a:lnTo>
                        <a:pt x="688" y="27"/>
                      </a:lnTo>
                      <a:lnTo>
                        <a:pt x="688" y="27"/>
                      </a:lnTo>
                      <a:lnTo>
                        <a:pt x="686" y="22"/>
                      </a:lnTo>
                      <a:lnTo>
                        <a:pt x="682" y="14"/>
                      </a:lnTo>
                      <a:lnTo>
                        <a:pt x="672" y="0"/>
                      </a:lnTo>
                      <a:lnTo>
                        <a:pt x="672" y="0"/>
                      </a:lnTo>
                      <a:lnTo>
                        <a:pt x="660" y="14"/>
                      </a:lnTo>
                      <a:lnTo>
                        <a:pt x="654" y="20"/>
                      </a:lnTo>
                      <a:lnTo>
                        <a:pt x="652" y="25"/>
                      </a:lnTo>
                      <a:lnTo>
                        <a:pt x="652" y="25"/>
                      </a:lnTo>
                      <a:lnTo>
                        <a:pt x="646" y="45"/>
                      </a:lnTo>
                      <a:lnTo>
                        <a:pt x="642" y="51"/>
                      </a:lnTo>
                      <a:lnTo>
                        <a:pt x="636" y="59"/>
                      </a:lnTo>
                      <a:lnTo>
                        <a:pt x="630" y="63"/>
                      </a:lnTo>
                      <a:lnTo>
                        <a:pt x="622" y="67"/>
                      </a:lnTo>
                      <a:lnTo>
                        <a:pt x="612" y="69"/>
                      </a:lnTo>
                      <a:lnTo>
                        <a:pt x="600" y="71"/>
                      </a:lnTo>
                      <a:lnTo>
                        <a:pt x="600" y="71"/>
                      </a:lnTo>
                      <a:lnTo>
                        <a:pt x="571" y="73"/>
                      </a:lnTo>
                      <a:lnTo>
                        <a:pt x="539" y="79"/>
                      </a:lnTo>
                      <a:lnTo>
                        <a:pt x="511" y="87"/>
                      </a:lnTo>
                      <a:lnTo>
                        <a:pt x="481" y="99"/>
                      </a:lnTo>
                      <a:lnTo>
                        <a:pt x="455" y="111"/>
                      </a:lnTo>
                      <a:lnTo>
                        <a:pt x="427" y="127"/>
                      </a:lnTo>
                      <a:lnTo>
                        <a:pt x="402" y="143"/>
                      </a:lnTo>
                      <a:lnTo>
                        <a:pt x="376" y="159"/>
                      </a:lnTo>
                      <a:lnTo>
                        <a:pt x="376" y="159"/>
                      </a:lnTo>
                      <a:lnTo>
                        <a:pt x="352" y="175"/>
                      </a:lnTo>
                      <a:lnTo>
                        <a:pt x="330" y="189"/>
                      </a:lnTo>
                      <a:lnTo>
                        <a:pt x="318" y="194"/>
                      </a:lnTo>
                      <a:lnTo>
                        <a:pt x="306" y="198"/>
                      </a:lnTo>
                      <a:lnTo>
                        <a:pt x="292" y="200"/>
                      </a:lnTo>
                      <a:lnTo>
                        <a:pt x="280" y="202"/>
                      </a:lnTo>
                      <a:lnTo>
                        <a:pt x="280" y="202"/>
                      </a:lnTo>
                      <a:lnTo>
                        <a:pt x="268" y="200"/>
                      </a:lnTo>
                      <a:lnTo>
                        <a:pt x="257" y="198"/>
                      </a:lnTo>
                      <a:lnTo>
                        <a:pt x="245" y="192"/>
                      </a:lnTo>
                      <a:lnTo>
                        <a:pt x="231" y="187"/>
                      </a:lnTo>
                      <a:lnTo>
                        <a:pt x="231" y="187"/>
                      </a:lnTo>
                      <a:lnTo>
                        <a:pt x="227" y="185"/>
                      </a:lnTo>
                      <a:lnTo>
                        <a:pt x="227" y="185"/>
                      </a:lnTo>
                      <a:lnTo>
                        <a:pt x="215" y="189"/>
                      </a:lnTo>
                      <a:lnTo>
                        <a:pt x="209" y="191"/>
                      </a:lnTo>
                      <a:lnTo>
                        <a:pt x="205" y="194"/>
                      </a:lnTo>
                      <a:lnTo>
                        <a:pt x="205" y="194"/>
                      </a:lnTo>
                      <a:lnTo>
                        <a:pt x="177" y="228"/>
                      </a:lnTo>
                      <a:lnTo>
                        <a:pt x="163" y="248"/>
                      </a:lnTo>
                      <a:lnTo>
                        <a:pt x="155" y="266"/>
                      </a:lnTo>
                      <a:lnTo>
                        <a:pt x="155" y="266"/>
                      </a:lnTo>
                      <a:lnTo>
                        <a:pt x="149" y="282"/>
                      </a:lnTo>
                      <a:lnTo>
                        <a:pt x="141" y="296"/>
                      </a:lnTo>
                      <a:lnTo>
                        <a:pt x="135" y="310"/>
                      </a:lnTo>
                      <a:lnTo>
                        <a:pt x="125" y="320"/>
                      </a:lnTo>
                      <a:lnTo>
                        <a:pt x="115" y="330"/>
                      </a:lnTo>
                      <a:lnTo>
                        <a:pt x="103" y="338"/>
                      </a:lnTo>
                      <a:lnTo>
                        <a:pt x="90" y="344"/>
                      </a:lnTo>
                      <a:lnTo>
                        <a:pt x="72" y="350"/>
                      </a:lnTo>
                      <a:lnTo>
                        <a:pt x="72" y="350"/>
                      </a:lnTo>
                      <a:lnTo>
                        <a:pt x="64" y="352"/>
                      </a:lnTo>
                      <a:lnTo>
                        <a:pt x="54" y="356"/>
                      </a:lnTo>
                      <a:lnTo>
                        <a:pt x="32" y="367"/>
                      </a:lnTo>
                      <a:lnTo>
                        <a:pt x="32" y="367"/>
                      </a:lnTo>
                      <a:lnTo>
                        <a:pt x="44" y="387"/>
                      </a:lnTo>
                      <a:lnTo>
                        <a:pt x="52" y="407"/>
                      </a:lnTo>
                      <a:lnTo>
                        <a:pt x="56" y="427"/>
                      </a:lnTo>
                      <a:lnTo>
                        <a:pt x="56" y="447"/>
                      </a:lnTo>
                      <a:lnTo>
                        <a:pt x="52" y="465"/>
                      </a:lnTo>
                      <a:lnTo>
                        <a:pt x="46" y="485"/>
                      </a:lnTo>
                      <a:lnTo>
                        <a:pt x="38" y="503"/>
                      </a:lnTo>
                      <a:lnTo>
                        <a:pt x="26" y="521"/>
                      </a:lnTo>
                      <a:lnTo>
                        <a:pt x="26" y="521"/>
                      </a:lnTo>
                      <a:lnTo>
                        <a:pt x="22" y="528"/>
                      </a:lnTo>
                      <a:lnTo>
                        <a:pt x="18" y="536"/>
                      </a:lnTo>
                      <a:lnTo>
                        <a:pt x="18" y="544"/>
                      </a:lnTo>
                      <a:lnTo>
                        <a:pt x="18" y="552"/>
                      </a:lnTo>
                      <a:lnTo>
                        <a:pt x="18" y="552"/>
                      </a:lnTo>
                      <a:lnTo>
                        <a:pt x="34" y="636"/>
                      </a:lnTo>
                      <a:lnTo>
                        <a:pt x="52" y="721"/>
                      </a:lnTo>
                      <a:lnTo>
                        <a:pt x="52" y="721"/>
                      </a:lnTo>
                      <a:lnTo>
                        <a:pt x="64" y="777"/>
                      </a:lnTo>
                      <a:lnTo>
                        <a:pt x="68" y="805"/>
                      </a:lnTo>
                      <a:lnTo>
                        <a:pt x="70" y="833"/>
                      </a:lnTo>
                      <a:lnTo>
                        <a:pt x="66" y="860"/>
                      </a:lnTo>
                      <a:lnTo>
                        <a:pt x="62" y="874"/>
                      </a:lnTo>
                      <a:lnTo>
                        <a:pt x="58" y="886"/>
                      </a:lnTo>
                      <a:lnTo>
                        <a:pt x="52" y="900"/>
                      </a:lnTo>
                      <a:lnTo>
                        <a:pt x="44" y="912"/>
                      </a:lnTo>
                      <a:lnTo>
                        <a:pt x="34" y="926"/>
                      </a:lnTo>
                      <a:lnTo>
                        <a:pt x="22" y="938"/>
                      </a:lnTo>
                      <a:lnTo>
                        <a:pt x="22" y="938"/>
                      </a:lnTo>
                      <a:lnTo>
                        <a:pt x="12" y="948"/>
                      </a:lnTo>
                      <a:lnTo>
                        <a:pt x="6" y="960"/>
                      </a:lnTo>
                      <a:lnTo>
                        <a:pt x="2" y="972"/>
                      </a:lnTo>
                      <a:lnTo>
                        <a:pt x="0" y="982"/>
                      </a:lnTo>
                      <a:lnTo>
                        <a:pt x="2" y="994"/>
                      </a:lnTo>
                      <a:lnTo>
                        <a:pt x="8" y="1004"/>
                      </a:lnTo>
                      <a:lnTo>
                        <a:pt x="16" y="1016"/>
                      </a:lnTo>
                      <a:lnTo>
                        <a:pt x="28" y="1025"/>
                      </a:lnTo>
                      <a:lnTo>
                        <a:pt x="28" y="1025"/>
                      </a:lnTo>
                      <a:lnTo>
                        <a:pt x="42" y="1037"/>
                      </a:lnTo>
                      <a:lnTo>
                        <a:pt x="52" y="1051"/>
                      </a:lnTo>
                      <a:lnTo>
                        <a:pt x="60" y="1065"/>
                      </a:lnTo>
                      <a:lnTo>
                        <a:pt x="64" y="1079"/>
                      </a:lnTo>
                      <a:lnTo>
                        <a:pt x="68" y="1095"/>
                      </a:lnTo>
                      <a:lnTo>
                        <a:pt x="68" y="1111"/>
                      </a:lnTo>
                      <a:lnTo>
                        <a:pt x="66" y="1129"/>
                      </a:lnTo>
                      <a:lnTo>
                        <a:pt x="62" y="1147"/>
                      </a:lnTo>
                      <a:lnTo>
                        <a:pt x="62" y="1147"/>
                      </a:lnTo>
                      <a:lnTo>
                        <a:pt x="56" y="1165"/>
                      </a:lnTo>
                      <a:lnTo>
                        <a:pt x="54" y="1179"/>
                      </a:lnTo>
                      <a:lnTo>
                        <a:pt x="54" y="1190"/>
                      </a:lnTo>
                      <a:lnTo>
                        <a:pt x="58" y="1200"/>
                      </a:lnTo>
                      <a:lnTo>
                        <a:pt x="64" y="1210"/>
                      </a:lnTo>
                      <a:lnTo>
                        <a:pt x="74" y="1216"/>
                      </a:lnTo>
                      <a:lnTo>
                        <a:pt x="88" y="1224"/>
                      </a:lnTo>
                      <a:lnTo>
                        <a:pt x="105" y="1232"/>
                      </a:lnTo>
                      <a:lnTo>
                        <a:pt x="105" y="1232"/>
                      </a:lnTo>
                      <a:lnTo>
                        <a:pt x="143" y="1246"/>
                      </a:lnTo>
                      <a:lnTo>
                        <a:pt x="179" y="1258"/>
                      </a:lnTo>
                      <a:lnTo>
                        <a:pt x="219" y="1270"/>
                      </a:lnTo>
                      <a:lnTo>
                        <a:pt x="259" y="1276"/>
                      </a:lnTo>
                      <a:lnTo>
                        <a:pt x="259" y="127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pl-PL"/>
                </a:p>
              </p:txBody>
            </p:sp>
            <p:sp>
              <p:nvSpPr>
                <p:cNvPr id="106" name="Owal 105">
                  <a:extLst>
                    <a:ext uri="{FF2B5EF4-FFF2-40B4-BE49-F238E27FC236}">
                      <a16:creationId xmlns:a16="http://schemas.microsoft.com/office/drawing/2014/main" id="{CC672E8B-6D8F-4F46-86CF-1BCD79DAFA62}"/>
                    </a:ext>
                  </a:extLst>
                </p:cNvPr>
                <p:cNvSpPr/>
                <p:nvPr/>
              </p:nvSpPr>
              <p:spPr>
                <a:xfrm>
                  <a:off x="1481972" y="2361458"/>
                  <a:ext cx="468102" cy="41175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07" name="Owal 106">
                  <a:extLst>
                    <a:ext uri="{FF2B5EF4-FFF2-40B4-BE49-F238E27FC236}">
                      <a16:creationId xmlns:a16="http://schemas.microsoft.com/office/drawing/2014/main" id="{2B0DF95A-9B49-42EE-986A-492F625FD5E8}"/>
                    </a:ext>
                  </a:extLst>
                </p:cNvPr>
                <p:cNvSpPr/>
                <p:nvPr/>
              </p:nvSpPr>
              <p:spPr>
                <a:xfrm>
                  <a:off x="1177944" y="2604671"/>
                  <a:ext cx="468102" cy="41175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08" name="Owal 107">
                  <a:extLst>
                    <a:ext uri="{FF2B5EF4-FFF2-40B4-BE49-F238E27FC236}">
                      <a16:creationId xmlns:a16="http://schemas.microsoft.com/office/drawing/2014/main" id="{81FA64C2-264B-487C-9BD7-CE5D9EEC4075}"/>
                    </a:ext>
                  </a:extLst>
                </p:cNvPr>
                <p:cNvSpPr/>
                <p:nvPr/>
              </p:nvSpPr>
              <p:spPr>
                <a:xfrm>
                  <a:off x="838253" y="2693554"/>
                  <a:ext cx="468102" cy="41175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09" name="Owal 108">
                  <a:extLst>
                    <a:ext uri="{FF2B5EF4-FFF2-40B4-BE49-F238E27FC236}">
                      <a16:creationId xmlns:a16="http://schemas.microsoft.com/office/drawing/2014/main" id="{40D63644-A86F-438E-843B-60E4BCFA23C4}"/>
                    </a:ext>
                  </a:extLst>
                </p:cNvPr>
                <p:cNvSpPr/>
                <p:nvPr/>
              </p:nvSpPr>
              <p:spPr>
                <a:xfrm>
                  <a:off x="1294681" y="3000411"/>
                  <a:ext cx="187291" cy="189483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10" name="Owal 109">
                  <a:extLst>
                    <a:ext uri="{FF2B5EF4-FFF2-40B4-BE49-F238E27FC236}">
                      <a16:creationId xmlns:a16="http://schemas.microsoft.com/office/drawing/2014/main" id="{930A533E-9D0A-4C62-98BC-C3DB11C3F24A}"/>
                    </a:ext>
                  </a:extLst>
                </p:cNvPr>
                <p:cNvSpPr/>
                <p:nvPr/>
              </p:nvSpPr>
              <p:spPr>
                <a:xfrm>
                  <a:off x="1313664" y="3098494"/>
                  <a:ext cx="468119" cy="45817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</p:grpSp>
          <p:grpSp>
            <p:nvGrpSpPr>
              <p:cNvPr id="79" name="Grupa 78">
                <a:extLst>
                  <a:ext uri="{FF2B5EF4-FFF2-40B4-BE49-F238E27FC236}">
                    <a16:creationId xmlns:a16="http://schemas.microsoft.com/office/drawing/2014/main" id="{881BE262-FAC8-4640-AC48-7B33EB24F838}"/>
                  </a:ext>
                </a:extLst>
              </p:cNvPr>
              <p:cNvGrpSpPr/>
              <p:nvPr/>
            </p:nvGrpSpPr>
            <p:grpSpPr>
              <a:xfrm>
                <a:off x="3745228" y="3706191"/>
                <a:ext cx="1452043" cy="1133873"/>
                <a:chOff x="919490" y="3623782"/>
                <a:chExt cx="1653221" cy="1290971"/>
              </a:xfrm>
              <a:solidFill>
                <a:srgbClr val="4F5A3C"/>
              </a:solidFill>
            </p:grpSpPr>
            <p:sp>
              <p:nvSpPr>
                <p:cNvPr id="99" name="Freeform 11">
                  <a:extLst>
                    <a:ext uri="{FF2B5EF4-FFF2-40B4-BE49-F238E27FC236}">
                      <a16:creationId xmlns:a16="http://schemas.microsoft.com/office/drawing/2014/main" id="{A0B2AC60-BF2F-416E-B1B2-93A34501DD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9490" y="3623782"/>
                  <a:ext cx="1278034" cy="1192092"/>
                </a:xfrm>
                <a:custGeom>
                  <a:avLst/>
                  <a:gdLst>
                    <a:gd name="T0" fmla="*/ 1359 w 1383"/>
                    <a:gd name="T1" fmla="*/ 341 h 1290"/>
                    <a:gd name="T2" fmla="*/ 1296 w 1383"/>
                    <a:gd name="T3" fmla="*/ 316 h 1290"/>
                    <a:gd name="T4" fmla="*/ 1270 w 1383"/>
                    <a:gd name="T5" fmla="*/ 256 h 1290"/>
                    <a:gd name="T6" fmla="*/ 1238 w 1383"/>
                    <a:gd name="T7" fmla="*/ 202 h 1290"/>
                    <a:gd name="T8" fmla="*/ 1173 w 1383"/>
                    <a:gd name="T9" fmla="*/ 228 h 1290"/>
                    <a:gd name="T10" fmla="*/ 1033 w 1383"/>
                    <a:gd name="T11" fmla="*/ 230 h 1290"/>
                    <a:gd name="T12" fmla="*/ 890 w 1383"/>
                    <a:gd name="T13" fmla="*/ 139 h 1290"/>
                    <a:gd name="T14" fmla="*/ 833 w 1383"/>
                    <a:gd name="T15" fmla="*/ 53 h 1290"/>
                    <a:gd name="T16" fmla="*/ 751 w 1383"/>
                    <a:gd name="T17" fmla="*/ 79 h 1290"/>
                    <a:gd name="T18" fmla="*/ 715 w 1383"/>
                    <a:gd name="T19" fmla="*/ 103 h 1290"/>
                    <a:gd name="T20" fmla="*/ 709 w 1383"/>
                    <a:gd name="T21" fmla="*/ 105 h 1290"/>
                    <a:gd name="T22" fmla="*/ 678 w 1383"/>
                    <a:gd name="T23" fmla="*/ 85 h 1290"/>
                    <a:gd name="T24" fmla="*/ 656 w 1383"/>
                    <a:gd name="T25" fmla="*/ 47 h 1290"/>
                    <a:gd name="T26" fmla="*/ 580 w 1383"/>
                    <a:gd name="T27" fmla="*/ 41 h 1290"/>
                    <a:gd name="T28" fmla="*/ 516 w 1383"/>
                    <a:gd name="T29" fmla="*/ 117 h 1290"/>
                    <a:gd name="T30" fmla="*/ 463 w 1383"/>
                    <a:gd name="T31" fmla="*/ 204 h 1290"/>
                    <a:gd name="T32" fmla="*/ 405 w 1383"/>
                    <a:gd name="T33" fmla="*/ 262 h 1290"/>
                    <a:gd name="T34" fmla="*/ 330 w 1383"/>
                    <a:gd name="T35" fmla="*/ 250 h 1290"/>
                    <a:gd name="T36" fmla="*/ 302 w 1383"/>
                    <a:gd name="T37" fmla="*/ 234 h 1290"/>
                    <a:gd name="T38" fmla="*/ 254 w 1383"/>
                    <a:gd name="T39" fmla="*/ 302 h 1290"/>
                    <a:gd name="T40" fmla="*/ 182 w 1383"/>
                    <a:gd name="T41" fmla="*/ 306 h 1290"/>
                    <a:gd name="T42" fmla="*/ 119 w 1383"/>
                    <a:gd name="T43" fmla="*/ 306 h 1290"/>
                    <a:gd name="T44" fmla="*/ 121 w 1383"/>
                    <a:gd name="T45" fmla="*/ 355 h 1290"/>
                    <a:gd name="T46" fmla="*/ 103 w 1383"/>
                    <a:gd name="T47" fmla="*/ 447 h 1290"/>
                    <a:gd name="T48" fmla="*/ 23 w 1383"/>
                    <a:gd name="T49" fmla="*/ 681 h 1290"/>
                    <a:gd name="T50" fmla="*/ 53 w 1383"/>
                    <a:gd name="T51" fmla="*/ 660 h 1290"/>
                    <a:gd name="T52" fmla="*/ 69 w 1383"/>
                    <a:gd name="T53" fmla="*/ 602 h 1290"/>
                    <a:gd name="T54" fmla="*/ 107 w 1383"/>
                    <a:gd name="T55" fmla="*/ 582 h 1290"/>
                    <a:gd name="T56" fmla="*/ 188 w 1383"/>
                    <a:gd name="T57" fmla="*/ 604 h 1290"/>
                    <a:gd name="T58" fmla="*/ 204 w 1383"/>
                    <a:gd name="T59" fmla="*/ 606 h 1290"/>
                    <a:gd name="T60" fmla="*/ 236 w 1383"/>
                    <a:gd name="T61" fmla="*/ 660 h 1290"/>
                    <a:gd name="T62" fmla="*/ 298 w 1383"/>
                    <a:gd name="T63" fmla="*/ 739 h 1290"/>
                    <a:gd name="T64" fmla="*/ 427 w 1383"/>
                    <a:gd name="T65" fmla="*/ 787 h 1290"/>
                    <a:gd name="T66" fmla="*/ 487 w 1383"/>
                    <a:gd name="T67" fmla="*/ 829 h 1290"/>
                    <a:gd name="T68" fmla="*/ 570 w 1383"/>
                    <a:gd name="T69" fmla="*/ 864 h 1290"/>
                    <a:gd name="T70" fmla="*/ 630 w 1383"/>
                    <a:gd name="T71" fmla="*/ 856 h 1290"/>
                    <a:gd name="T72" fmla="*/ 676 w 1383"/>
                    <a:gd name="T73" fmla="*/ 852 h 1290"/>
                    <a:gd name="T74" fmla="*/ 721 w 1383"/>
                    <a:gd name="T75" fmla="*/ 890 h 1290"/>
                    <a:gd name="T76" fmla="*/ 727 w 1383"/>
                    <a:gd name="T77" fmla="*/ 962 h 1290"/>
                    <a:gd name="T78" fmla="*/ 672 w 1383"/>
                    <a:gd name="T79" fmla="*/ 1013 h 1290"/>
                    <a:gd name="T80" fmla="*/ 691 w 1383"/>
                    <a:gd name="T81" fmla="*/ 1081 h 1290"/>
                    <a:gd name="T82" fmla="*/ 785 w 1383"/>
                    <a:gd name="T83" fmla="*/ 1196 h 1290"/>
                    <a:gd name="T84" fmla="*/ 819 w 1383"/>
                    <a:gd name="T85" fmla="*/ 1270 h 1290"/>
                    <a:gd name="T86" fmla="*/ 980 w 1383"/>
                    <a:gd name="T87" fmla="*/ 1149 h 1290"/>
                    <a:gd name="T88" fmla="*/ 936 w 1383"/>
                    <a:gd name="T89" fmla="*/ 1069 h 1290"/>
                    <a:gd name="T90" fmla="*/ 970 w 1383"/>
                    <a:gd name="T91" fmla="*/ 1002 h 1290"/>
                    <a:gd name="T92" fmla="*/ 1109 w 1383"/>
                    <a:gd name="T93" fmla="*/ 840 h 1290"/>
                    <a:gd name="T94" fmla="*/ 1151 w 1383"/>
                    <a:gd name="T95" fmla="*/ 735 h 1290"/>
                    <a:gd name="T96" fmla="*/ 1224 w 1383"/>
                    <a:gd name="T97" fmla="*/ 644 h 1290"/>
                    <a:gd name="T98" fmla="*/ 1286 w 1383"/>
                    <a:gd name="T99" fmla="*/ 554 h 1290"/>
                    <a:gd name="T100" fmla="*/ 1284 w 1383"/>
                    <a:gd name="T101" fmla="*/ 516 h 1290"/>
                    <a:gd name="T102" fmla="*/ 1322 w 1383"/>
                    <a:gd name="T103" fmla="*/ 483 h 1290"/>
                    <a:gd name="T104" fmla="*/ 1381 w 1383"/>
                    <a:gd name="T105" fmla="*/ 467 h 1290"/>
                    <a:gd name="T106" fmla="*/ 1375 w 1383"/>
                    <a:gd name="T107" fmla="*/ 385 h 12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383" h="1290">
                      <a:moveTo>
                        <a:pt x="1375" y="385"/>
                      </a:moveTo>
                      <a:lnTo>
                        <a:pt x="1375" y="385"/>
                      </a:lnTo>
                      <a:lnTo>
                        <a:pt x="1373" y="371"/>
                      </a:lnTo>
                      <a:lnTo>
                        <a:pt x="1369" y="359"/>
                      </a:lnTo>
                      <a:lnTo>
                        <a:pt x="1365" y="349"/>
                      </a:lnTo>
                      <a:lnTo>
                        <a:pt x="1359" y="341"/>
                      </a:lnTo>
                      <a:lnTo>
                        <a:pt x="1351" y="336"/>
                      </a:lnTo>
                      <a:lnTo>
                        <a:pt x="1342" y="330"/>
                      </a:lnTo>
                      <a:lnTo>
                        <a:pt x="1330" y="326"/>
                      </a:lnTo>
                      <a:lnTo>
                        <a:pt x="1318" y="322"/>
                      </a:lnTo>
                      <a:lnTo>
                        <a:pt x="1318" y="322"/>
                      </a:lnTo>
                      <a:lnTo>
                        <a:pt x="1296" y="316"/>
                      </a:lnTo>
                      <a:lnTo>
                        <a:pt x="1282" y="310"/>
                      </a:lnTo>
                      <a:lnTo>
                        <a:pt x="1270" y="304"/>
                      </a:lnTo>
                      <a:lnTo>
                        <a:pt x="1264" y="296"/>
                      </a:lnTo>
                      <a:lnTo>
                        <a:pt x="1262" y="284"/>
                      </a:lnTo>
                      <a:lnTo>
                        <a:pt x="1264" y="272"/>
                      </a:lnTo>
                      <a:lnTo>
                        <a:pt x="1270" y="256"/>
                      </a:lnTo>
                      <a:lnTo>
                        <a:pt x="1280" y="236"/>
                      </a:lnTo>
                      <a:lnTo>
                        <a:pt x="1280" y="236"/>
                      </a:lnTo>
                      <a:lnTo>
                        <a:pt x="1266" y="220"/>
                      </a:lnTo>
                      <a:lnTo>
                        <a:pt x="1256" y="210"/>
                      </a:lnTo>
                      <a:lnTo>
                        <a:pt x="1248" y="204"/>
                      </a:lnTo>
                      <a:lnTo>
                        <a:pt x="1238" y="202"/>
                      </a:lnTo>
                      <a:lnTo>
                        <a:pt x="1238" y="202"/>
                      </a:lnTo>
                      <a:lnTo>
                        <a:pt x="1230" y="202"/>
                      </a:lnTo>
                      <a:lnTo>
                        <a:pt x="1222" y="206"/>
                      </a:lnTo>
                      <a:lnTo>
                        <a:pt x="1194" y="218"/>
                      </a:lnTo>
                      <a:lnTo>
                        <a:pt x="1194" y="218"/>
                      </a:lnTo>
                      <a:lnTo>
                        <a:pt x="1173" y="228"/>
                      </a:lnTo>
                      <a:lnTo>
                        <a:pt x="1151" y="234"/>
                      </a:lnTo>
                      <a:lnTo>
                        <a:pt x="1127" y="238"/>
                      </a:lnTo>
                      <a:lnTo>
                        <a:pt x="1103" y="238"/>
                      </a:lnTo>
                      <a:lnTo>
                        <a:pt x="1103" y="238"/>
                      </a:lnTo>
                      <a:lnTo>
                        <a:pt x="1067" y="236"/>
                      </a:lnTo>
                      <a:lnTo>
                        <a:pt x="1033" y="230"/>
                      </a:lnTo>
                      <a:lnTo>
                        <a:pt x="1000" y="218"/>
                      </a:lnTo>
                      <a:lnTo>
                        <a:pt x="970" y="204"/>
                      </a:lnTo>
                      <a:lnTo>
                        <a:pt x="940" y="184"/>
                      </a:lnTo>
                      <a:lnTo>
                        <a:pt x="912" y="163"/>
                      </a:lnTo>
                      <a:lnTo>
                        <a:pt x="902" y="151"/>
                      </a:lnTo>
                      <a:lnTo>
                        <a:pt x="890" y="139"/>
                      </a:lnTo>
                      <a:lnTo>
                        <a:pt x="880" y="125"/>
                      </a:lnTo>
                      <a:lnTo>
                        <a:pt x="872" y="111"/>
                      </a:lnTo>
                      <a:lnTo>
                        <a:pt x="872" y="111"/>
                      </a:lnTo>
                      <a:lnTo>
                        <a:pt x="862" y="95"/>
                      </a:lnTo>
                      <a:lnTo>
                        <a:pt x="854" y="81"/>
                      </a:lnTo>
                      <a:lnTo>
                        <a:pt x="833" y="53"/>
                      </a:lnTo>
                      <a:lnTo>
                        <a:pt x="785" y="0"/>
                      </a:lnTo>
                      <a:lnTo>
                        <a:pt x="785" y="0"/>
                      </a:lnTo>
                      <a:lnTo>
                        <a:pt x="775" y="23"/>
                      </a:lnTo>
                      <a:lnTo>
                        <a:pt x="765" y="47"/>
                      </a:lnTo>
                      <a:lnTo>
                        <a:pt x="765" y="47"/>
                      </a:lnTo>
                      <a:lnTo>
                        <a:pt x="751" y="79"/>
                      </a:lnTo>
                      <a:lnTo>
                        <a:pt x="751" y="79"/>
                      </a:lnTo>
                      <a:lnTo>
                        <a:pt x="745" y="89"/>
                      </a:lnTo>
                      <a:lnTo>
                        <a:pt x="737" y="95"/>
                      </a:lnTo>
                      <a:lnTo>
                        <a:pt x="727" y="101"/>
                      </a:lnTo>
                      <a:lnTo>
                        <a:pt x="715" y="103"/>
                      </a:lnTo>
                      <a:lnTo>
                        <a:pt x="715" y="103"/>
                      </a:lnTo>
                      <a:lnTo>
                        <a:pt x="713" y="103"/>
                      </a:lnTo>
                      <a:lnTo>
                        <a:pt x="713" y="103"/>
                      </a:lnTo>
                      <a:lnTo>
                        <a:pt x="711" y="103"/>
                      </a:lnTo>
                      <a:lnTo>
                        <a:pt x="711" y="103"/>
                      </a:lnTo>
                      <a:lnTo>
                        <a:pt x="709" y="105"/>
                      </a:lnTo>
                      <a:lnTo>
                        <a:pt x="709" y="105"/>
                      </a:lnTo>
                      <a:lnTo>
                        <a:pt x="693" y="101"/>
                      </a:lnTo>
                      <a:lnTo>
                        <a:pt x="693" y="101"/>
                      </a:lnTo>
                      <a:lnTo>
                        <a:pt x="693" y="99"/>
                      </a:lnTo>
                      <a:lnTo>
                        <a:pt x="693" y="99"/>
                      </a:lnTo>
                      <a:lnTo>
                        <a:pt x="685" y="93"/>
                      </a:lnTo>
                      <a:lnTo>
                        <a:pt x="678" y="85"/>
                      </a:lnTo>
                      <a:lnTo>
                        <a:pt x="678" y="85"/>
                      </a:lnTo>
                      <a:lnTo>
                        <a:pt x="668" y="69"/>
                      </a:lnTo>
                      <a:lnTo>
                        <a:pt x="668" y="69"/>
                      </a:lnTo>
                      <a:lnTo>
                        <a:pt x="662" y="57"/>
                      </a:lnTo>
                      <a:lnTo>
                        <a:pt x="656" y="47"/>
                      </a:lnTo>
                      <a:lnTo>
                        <a:pt x="656" y="47"/>
                      </a:lnTo>
                      <a:lnTo>
                        <a:pt x="646" y="17"/>
                      </a:lnTo>
                      <a:lnTo>
                        <a:pt x="646" y="17"/>
                      </a:lnTo>
                      <a:lnTo>
                        <a:pt x="620" y="27"/>
                      </a:lnTo>
                      <a:lnTo>
                        <a:pt x="620" y="27"/>
                      </a:lnTo>
                      <a:lnTo>
                        <a:pt x="598" y="33"/>
                      </a:lnTo>
                      <a:lnTo>
                        <a:pt x="580" y="41"/>
                      </a:lnTo>
                      <a:lnTo>
                        <a:pt x="564" y="51"/>
                      </a:lnTo>
                      <a:lnTo>
                        <a:pt x="552" y="59"/>
                      </a:lnTo>
                      <a:lnTo>
                        <a:pt x="540" y="71"/>
                      </a:lnTo>
                      <a:lnTo>
                        <a:pt x="530" y="83"/>
                      </a:lnTo>
                      <a:lnTo>
                        <a:pt x="522" y="99"/>
                      </a:lnTo>
                      <a:lnTo>
                        <a:pt x="516" y="117"/>
                      </a:lnTo>
                      <a:lnTo>
                        <a:pt x="516" y="117"/>
                      </a:lnTo>
                      <a:lnTo>
                        <a:pt x="511" y="133"/>
                      </a:lnTo>
                      <a:lnTo>
                        <a:pt x="505" y="149"/>
                      </a:lnTo>
                      <a:lnTo>
                        <a:pt x="495" y="165"/>
                      </a:lnTo>
                      <a:lnTo>
                        <a:pt x="485" y="178"/>
                      </a:lnTo>
                      <a:lnTo>
                        <a:pt x="463" y="204"/>
                      </a:lnTo>
                      <a:lnTo>
                        <a:pt x="441" y="228"/>
                      </a:lnTo>
                      <a:lnTo>
                        <a:pt x="441" y="228"/>
                      </a:lnTo>
                      <a:lnTo>
                        <a:pt x="419" y="252"/>
                      </a:lnTo>
                      <a:lnTo>
                        <a:pt x="419" y="252"/>
                      </a:lnTo>
                      <a:lnTo>
                        <a:pt x="413" y="256"/>
                      </a:lnTo>
                      <a:lnTo>
                        <a:pt x="405" y="262"/>
                      </a:lnTo>
                      <a:lnTo>
                        <a:pt x="395" y="266"/>
                      </a:lnTo>
                      <a:lnTo>
                        <a:pt x="383" y="266"/>
                      </a:lnTo>
                      <a:lnTo>
                        <a:pt x="383" y="266"/>
                      </a:lnTo>
                      <a:lnTo>
                        <a:pt x="367" y="266"/>
                      </a:lnTo>
                      <a:lnTo>
                        <a:pt x="347" y="260"/>
                      </a:lnTo>
                      <a:lnTo>
                        <a:pt x="330" y="250"/>
                      </a:lnTo>
                      <a:lnTo>
                        <a:pt x="320" y="244"/>
                      </a:lnTo>
                      <a:lnTo>
                        <a:pt x="312" y="238"/>
                      </a:lnTo>
                      <a:lnTo>
                        <a:pt x="312" y="238"/>
                      </a:lnTo>
                      <a:lnTo>
                        <a:pt x="306" y="230"/>
                      </a:lnTo>
                      <a:lnTo>
                        <a:pt x="306" y="230"/>
                      </a:lnTo>
                      <a:lnTo>
                        <a:pt x="302" y="234"/>
                      </a:lnTo>
                      <a:lnTo>
                        <a:pt x="302" y="234"/>
                      </a:lnTo>
                      <a:lnTo>
                        <a:pt x="292" y="260"/>
                      </a:lnTo>
                      <a:lnTo>
                        <a:pt x="286" y="272"/>
                      </a:lnTo>
                      <a:lnTo>
                        <a:pt x="276" y="284"/>
                      </a:lnTo>
                      <a:lnTo>
                        <a:pt x="266" y="294"/>
                      </a:lnTo>
                      <a:lnTo>
                        <a:pt x="254" y="302"/>
                      </a:lnTo>
                      <a:lnTo>
                        <a:pt x="238" y="306"/>
                      </a:lnTo>
                      <a:lnTo>
                        <a:pt x="220" y="308"/>
                      </a:lnTo>
                      <a:lnTo>
                        <a:pt x="220" y="308"/>
                      </a:lnTo>
                      <a:lnTo>
                        <a:pt x="202" y="308"/>
                      </a:lnTo>
                      <a:lnTo>
                        <a:pt x="182" y="306"/>
                      </a:lnTo>
                      <a:lnTo>
                        <a:pt x="182" y="306"/>
                      </a:lnTo>
                      <a:lnTo>
                        <a:pt x="173" y="304"/>
                      </a:lnTo>
                      <a:lnTo>
                        <a:pt x="173" y="304"/>
                      </a:lnTo>
                      <a:lnTo>
                        <a:pt x="149" y="300"/>
                      </a:lnTo>
                      <a:lnTo>
                        <a:pt x="125" y="294"/>
                      </a:lnTo>
                      <a:lnTo>
                        <a:pt x="125" y="294"/>
                      </a:lnTo>
                      <a:lnTo>
                        <a:pt x="119" y="306"/>
                      </a:lnTo>
                      <a:lnTo>
                        <a:pt x="113" y="320"/>
                      </a:lnTo>
                      <a:lnTo>
                        <a:pt x="111" y="332"/>
                      </a:lnTo>
                      <a:lnTo>
                        <a:pt x="111" y="336"/>
                      </a:lnTo>
                      <a:lnTo>
                        <a:pt x="111" y="340"/>
                      </a:lnTo>
                      <a:lnTo>
                        <a:pt x="111" y="340"/>
                      </a:lnTo>
                      <a:lnTo>
                        <a:pt x="121" y="355"/>
                      </a:lnTo>
                      <a:lnTo>
                        <a:pt x="125" y="369"/>
                      </a:lnTo>
                      <a:lnTo>
                        <a:pt x="125" y="383"/>
                      </a:lnTo>
                      <a:lnTo>
                        <a:pt x="125" y="395"/>
                      </a:lnTo>
                      <a:lnTo>
                        <a:pt x="121" y="409"/>
                      </a:lnTo>
                      <a:lnTo>
                        <a:pt x="115" y="421"/>
                      </a:lnTo>
                      <a:lnTo>
                        <a:pt x="103" y="447"/>
                      </a:lnTo>
                      <a:lnTo>
                        <a:pt x="103" y="447"/>
                      </a:lnTo>
                      <a:lnTo>
                        <a:pt x="0" y="677"/>
                      </a:lnTo>
                      <a:lnTo>
                        <a:pt x="0" y="677"/>
                      </a:lnTo>
                      <a:lnTo>
                        <a:pt x="12" y="681"/>
                      </a:lnTo>
                      <a:lnTo>
                        <a:pt x="23" y="681"/>
                      </a:lnTo>
                      <a:lnTo>
                        <a:pt x="23" y="681"/>
                      </a:lnTo>
                      <a:lnTo>
                        <a:pt x="31" y="681"/>
                      </a:lnTo>
                      <a:lnTo>
                        <a:pt x="37" y="679"/>
                      </a:lnTo>
                      <a:lnTo>
                        <a:pt x="41" y="677"/>
                      </a:lnTo>
                      <a:lnTo>
                        <a:pt x="47" y="673"/>
                      </a:lnTo>
                      <a:lnTo>
                        <a:pt x="49" y="668"/>
                      </a:lnTo>
                      <a:lnTo>
                        <a:pt x="53" y="660"/>
                      </a:lnTo>
                      <a:lnTo>
                        <a:pt x="57" y="642"/>
                      </a:lnTo>
                      <a:lnTo>
                        <a:pt x="57" y="642"/>
                      </a:lnTo>
                      <a:lnTo>
                        <a:pt x="57" y="632"/>
                      </a:lnTo>
                      <a:lnTo>
                        <a:pt x="61" y="620"/>
                      </a:lnTo>
                      <a:lnTo>
                        <a:pt x="63" y="610"/>
                      </a:lnTo>
                      <a:lnTo>
                        <a:pt x="69" y="602"/>
                      </a:lnTo>
                      <a:lnTo>
                        <a:pt x="69" y="602"/>
                      </a:lnTo>
                      <a:lnTo>
                        <a:pt x="79" y="592"/>
                      </a:lnTo>
                      <a:lnTo>
                        <a:pt x="89" y="586"/>
                      </a:lnTo>
                      <a:lnTo>
                        <a:pt x="97" y="582"/>
                      </a:lnTo>
                      <a:lnTo>
                        <a:pt x="107" y="582"/>
                      </a:lnTo>
                      <a:lnTo>
                        <a:pt x="107" y="582"/>
                      </a:lnTo>
                      <a:lnTo>
                        <a:pt x="117" y="582"/>
                      </a:lnTo>
                      <a:lnTo>
                        <a:pt x="127" y="586"/>
                      </a:lnTo>
                      <a:lnTo>
                        <a:pt x="149" y="594"/>
                      </a:lnTo>
                      <a:lnTo>
                        <a:pt x="169" y="600"/>
                      </a:lnTo>
                      <a:lnTo>
                        <a:pt x="179" y="604"/>
                      </a:lnTo>
                      <a:lnTo>
                        <a:pt x="188" y="604"/>
                      </a:lnTo>
                      <a:lnTo>
                        <a:pt x="188" y="604"/>
                      </a:lnTo>
                      <a:lnTo>
                        <a:pt x="194" y="604"/>
                      </a:lnTo>
                      <a:lnTo>
                        <a:pt x="194" y="604"/>
                      </a:lnTo>
                      <a:lnTo>
                        <a:pt x="194" y="604"/>
                      </a:lnTo>
                      <a:lnTo>
                        <a:pt x="194" y="604"/>
                      </a:lnTo>
                      <a:lnTo>
                        <a:pt x="204" y="606"/>
                      </a:lnTo>
                      <a:lnTo>
                        <a:pt x="212" y="610"/>
                      </a:lnTo>
                      <a:lnTo>
                        <a:pt x="220" y="616"/>
                      </a:lnTo>
                      <a:lnTo>
                        <a:pt x="224" y="624"/>
                      </a:lnTo>
                      <a:lnTo>
                        <a:pt x="224" y="624"/>
                      </a:lnTo>
                      <a:lnTo>
                        <a:pt x="230" y="642"/>
                      </a:lnTo>
                      <a:lnTo>
                        <a:pt x="236" y="660"/>
                      </a:lnTo>
                      <a:lnTo>
                        <a:pt x="244" y="675"/>
                      </a:lnTo>
                      <a:lnTo>
                        <a:pt x="254" y="691"/>
                      </a:lnTo>
                      <a:lnTo>
                        <a:pt x="264" y="705"/>
                      </a:lnTo>
                      <a:lnTo>
                        <a:pt x="274" y="717"/>
                      </a:lnTo>
                      <a:lnTo>
                        <a:pt x="286" y="729"/>
                      </a:lnTo>
                      <a:lnTo>
                        <a:pt x="298" y="739"/>
                      </a:lnTo>
                      <a:lnTo>
                        <a:pt x="312" y="747"/>
                      </a:lnTo>
                      <a:lnTo>
                        <a:pt x="326" y="755"/>
                      </a:lnTo>
                      <a:lnTo>
                        <a:pt x="357" y="769"/>
                      </a:lnTo>
                      <a:lnTo>
                        <a:pt x="391" y="779"/>
                      </a:lnTo>
                      <a:lnTo>
                        <a:pt x="427" y="787"/>
                      </a:lnTo>
                      <a:lnTo>
                        <a:pt x="427" y="787"/>
                      </a:lnTo>
                      <a:lnTo>
                        <a:pt x="441" y="793"/>
                      </a:lnTo>
                      <a:lnTo>
                        <a:pt x="455" y="799"/>
                      </a:lnTo>
                      <a:lnTo>
                        <a:pt x="467" y="809"/>
                      </a:lnTo>
                      <a:lnTo>
                        <a:pt x="479" y="819"/>
                      </a:lnTo>
                      <a:lnTo>
                        <a:pt x="479" y="819"/>
                      </a:lnTo>
                      <a:lnTo>
                        <a:pt x="487" y="829"/>
                      </a:lnTo>
                      <a:lnTo>
                        <a:pt x="499" y="839"/>
                      </a:lnTo>
                      <a:lnTo>
                        <a:pt x="512" y="846"/>
                      </a:lnTo>
                      <a:lnTo>
                        <a:pt x="526" y="852"/>
                      </a:lnTo>
                      <a:lnTo>
                        <a:pt x="540" y="858"/>
                      </a:lnTo>
                      <a:lnTo>
                        <a:pt x="554" y="862"/>
                      </a:lnTo>
                      <a:lnTo>
                        <a:pt x="570" y="864"/>
                      </a:lnTo>
                      <a:lnTo>
                        <a:pt x="586" y="866"/>
                      </a:lnTo>
                      <a:lnTo>
                        <a:pt x="586" y="866"/>
                      </a:lnTo>
                      <a:lnTo>
                        <a:pt x="596" y="864"/>
                      </a:lnTo>
                      <a:lnTo>
                        <a:pt x="608" y="862"/>
                      </a:lnTo>
                      <a:lnTo>
                        <a:pt x="620" y="860"/>
                      </a:lnTo>
                      <a:lnTo>
                        <a:pt x="630" y="856"/>
                      </a:lnTo>
                      <a:lnTo>
                        <a:pt x="630" y="856"/>
                      </a:lnTo>
                      <a:lnTo>
                        <a:pt x="642" y="850"/>
                      </a:lnTo>
                      <a:lnTo>
                        <a:pt x="658" y="850"/>
                      </a:lnTo>
                      <a:lnTo>
                        <a:pt x="658" y="850"/>
                      </a:lnTo>
                      <a:lnTo>
                        <a:pt x="666" y="850"/>
                      </a:lnTo>
                      <a:lnTo>
                        <a:pt x="676" y="852"/>
                      </a:lnTo>
                      <a:lnTo>
                        <a:pt x="683" y="856"/>
                      </a:lnTo>
                      <a:lnTo>
                        <a:pt x="693" y="860"/>
                      </a:lnTo>
                      <a:lnTo>
                        <a:pt x="701" y="866"/>
                      </a:lnTo>
                      <a:lnTo>
                        <a:pt x="709" y="874"/>
                      </a:lnTo>
                      <a:lnTo>
                        <a:pt x="715" y="882"/>
                      </a:lnTo>
                      <a:lnTo>
                        <a:pt x="721" y="890"/>
                      </a:lnTo>
                      <a:lnTo>
                        <a:pt x="721" y="890"/>
                      </a:lnTo>
                      <a:lnTo>
                        <a:pt x="727" y="906"/>
                      </a:lnTo>
                      <a:lnTo>
                        <a:pt x="731" y="920"/>
                      </a:lnTo>
                      <a:lnTo>
                        <a:pt x="733" y="936"/>
                      </a:lnTo>
                      <a:lnTo>
                        <a:pt x="731" y="950"/>
                      </a:lnTo>
                      <a:lnTo>
                        <a:pt x="727" y="962"/>
                      </a:lnTo>
                      <a:lnTo>
                        <a:pt x="721" y="976"/>
                      </a:lnTo>
                      <a:lnTo>
                        <a:pt x="713" y="986"/>
                      </a:lnTo>
                      <a:lnTo>
                        <a:pt x="703" y="994"/>
                      </a:lnTo>
                      <a:lnTo>
                        <a:pt x="703" y="994"/>
                      </a:lnTo>
                      <a:lnTo>
                        <a:pt x="685" y="1005"/>
                      </a:lnTo>
                      <a:lnTo>
                        <a:pt x="672" y="1013"/>
                      </a:lnTo>
                      <a:lnTo>
                        <a:pt x="664" y="1023"/>
                      </a:lnTo>
                      <a:lnTo>
                        <a:pt x="660" y="1031"/>
                      </a:lnTo>
                      <a:lnTo>
                        <a:pt x="662" y="1041"/>
                      </a:lnTo>
                      <a:lnTo>
                        <a:pt x="666" y="1051"/>
                      </a:lnTo>
                      <a:lnTo>
                        <a:pt x="676" y="1065"/>
                      </a:lnTo>
                      <a:lnTo>
                        <a:pt x="691" y="1081"/>
                      </a:lnTo>
                      <a:lnTo>
                        <a:pt x="691" y="1081"/>
                      </a:lnTo>
                      <a:lnTo>
                        <a:pt x="725" y="1117"/>
                      </a:lnTo>
                      <a:lnTo>
                        <a:pt x="741" y="1135"/>
                      </a:lnTo>
                      <a:lnTo>
                        <a:pt x="757" y="1155"/>
                      </a:lnTo>
                      <a:lnTo>
                        <a:pt x="771" y="1174"/>
                      </a:lnTo>
                      <a:lnTo>
                        <a:pt x="785" y="1196"/>
                      </a:lnTo>
                      <a:lnTo>
                        <a:pt x="795" y="1220"/>
                      </a:lnTo>
                      <a:lnTo>
                        <a:pt x="803" y="1244"/>
                      </a:lnTo>
                      <a:lnTo>
                        <a:pt x="803" y="1244"/>
                      </a:lnTo>
                      <a:lnTo>
                        <a:pt x="805" y="1252"/>
                      </a:lnTo>
                      <a:lnTo>
                        <a:pt x="809" y="1258"/>
                      </a:lnTo>
                      <a:lnTo>
                        <a:pt x="819" y="1270"/>
                      </a:lnTo>
                      <a:lnTo>
                        <a:pt x="837" y="1290"/>
                      </a:lnTo>
                      <a:lnTo>
                        <a:pt x="837" y="1290"/>
                      </a:lnTo>
                      <a:lnTo>
                        <a:pt x="1013" y="1188"/>
                      </a:lnTo>
                      <a:lnTo>
                        <a:pt x="1013" y="1188"/>
                      </a:lnTo>
                      <a:lnTo>
                        <a:pt x="998" y="1169"/>
                      </a:lnTo>
                      <a:lnTo>
                        <a:pt x="980" y="1149"/>
                      </a:lnTo>
                      <a:lnTo>
                        <a:pt x="980" y="1149"/>
                      </a:lnTo>
                      <a:lnTo>
                        <a:pt x="964" y="1133"/>
                      </a:lnTo>
                      <a:lnTo>
                        <a:pt x="952" y="1117"/>
                      </a:lnTo>
                      <a:lnTo>
                        <a:pt x="942" y="1101"/>
                      </a:lnTo>
                      <a:lnTo>
                        <a:pt x="938" y="1085"/>
                      </a:lnTo>
                      <a:lnTo>
                        <a:pt x="936" y="1069"/>
                      </a:lnTo>
                      <a:lnTo>
                        <a:pt x="940" y="1055"/>
                      </a:lnTo>
                      <a:lnTo>
                        <a:pt x="946" y="1039"/>
                      </a:lnTo>
                      <a:lnTo>
                        <a:pt x="956" y="1025"/>
                      </a:lnTo>
                      <a:lnTo>
                        <a:pt x="956" y="1025"/>
                      </a:lnTo>
                      <a:lnTo>
                        <a:pt x="960" y="1011"/>
                      </a:lnTo>
                      <a:lnTo>
                        <a:pt x="970" y="1002"/>
                      </a:lnTo>
                      <a:lnTo>
                        <a:pt x="970" y="1002"/>
                      </a:lnTo>
                      <a:lnTo>
                        <a:pt x="1023" y="950"/>
                      </a:lnTo>
                      <a:lnTo>
                        <a:pt x="1049" y="924"/>
                      </a:lnTo>
                      <a:lnTo>
                        <a:pt x="1071" y="898"/>
                      </a:lnTo>
                      <a:lnTo>
                        <a:pt x="1091" y="870"/>
                      </a:lnTo>
                      <a:lnTo>
                        <a:pt x="1109" y="840"/>
                      </a:lnTo>
                      <a:lnTo>
                        <a:pt x="1123" y="809"/>
                      </a:lnTo>
                      <a:lnTo>
                        <a:pt x="1133" y="773"/>
                      </a:lnTo>
                      <a:lnTo>
                        <a:pt x="1133" y="773"/>
                      </a:lnTo>
                      <a:lnTo>
                        <a:pt x="1135" y="763"/>
                      </a:lnTo>
                      <a:lnTo>
                        <a:pt x="1139" y="753"/>
                      </a:lnTo>
                      <a:lnTo>
                        <a:pt x="1151" y="735"/>
                      </a:lnTo>
                      <a:lnTo>
                        <a:pt x="1163" y="719"/>
                      </a:lnTo>
                      <a:lnTo>
                        <a:pt x="1177" y="703"/>
                      </a:lnTo>
                      <a:lnTo>
                        <a:pt x="1177" y="703"/>
                      </a:lnTo>
                      <a:lnTo>
                        <a:pt x="1192" y="685"/>
                      </a:lnTo>
                      <a:lnTo>
                        <a:pt x="1192" y="685"/>
                      </a:lnTo>
                      <a:lnTo>
                        <a:pt x="1224" y="644"/>
                      </a:lnTo>
                      <a:lnTo>
                        <a:pt x="1224" y="644"/>
                      </a:lnTo>
                      <a:lnTo>
                        <a:pt x="1262" y="594"/>
                      </a:lnTo>
                      <a:lnTo>
                        <a:pt x="1262" y="594"/>
                      </a:lnTo>
                      <a:lnTo>
                        <a:pt x="1288" y="558"/>
                      </a:lnTo>
                      <a:lnTo>
                        <a:pt x="1288" y="558"/>
                      </a:lnTo>
                      <a:lnTo>
                        <a:pt x="1286" y="554"/>
                      </a:lnTo>
                      <a:lnTo>
                        <a:pt x="1286" y="554"/>
                      </a:lnTo>
                      <a:lnTo>
                        <a:pt x="1284" y="540"/>
                      </a:lnTo>
                      <a:lnTo>
                        <a:pt x="1284" y="540"/>
                      </a:lnTo>
                      <a:lnTo>
                        <a:pt x="1282" y="530"/>
                      </a:lnTo>
                      <a:lnTo>
                        <a:pt x="1282" y="530"/>
                      </a:lnTo>
                      <a:lnTo>
                        <a:pt x="1284" y="516"/>
                      </a:lnTo>
                      <a:lnTo>
                        <a:pt x="1288" y="505"/>
                      </a:lnTo>
                      <a:lnTo>
                        <a:pt x="1296" y="495"/>
                      </a:lnTo>
                      <a:lnTo>
                        <a:pt x="1308" y="489"/>
                      </a:lnTo>
                      <a:lnTo>
                        <a:pt x="1308" y="489"/>
                      </a:lnTo>
                      <a:lnTo>
                        <a:pt x="1322" y="483"/>
                      </a:lnTo>
                      <a:lnTo>
                        <a:pt x="1322" y="483"/>
                      </a:lnTo>
                      <a:lnTo>
                        <a:pt x="1343" y="473"/>
                      </a:lnTo>
                      <a:lnTo>
                        <a:pt x="1357" y="469"/>
                      </a:lnTo>
                      <a:lnTo>
                        <a:pt x="1373" y="467"/>
                      </a:lnTo>
                      <a:lnTo>
                        <a:pt x="1373" y="467"/>
                      </a:lnTo>
                      <a:lnTo>
                        <a:pt x="1381" y="467"/>
                      </a:lnTo>
                      <a:lnTo>
                        <a:pt x="1381" y="467"/>
                      </a:lnTo>
                      <a:lnTo>
                        <a:pt x="1383" y="467"/>
                      </a:lnTo>
                      <a:lnTo>
                        <a:pt x="1383" y="467"/>
                      </a:lnTo>
                      <a:lnTo>
                        <a:pt x="1379" y="427"/>
                      </a:lnTo>
                      <a:lnTo>
                        <a:pt x="1375" y="405"/>
                      </a:lnTo>
                      <a:lnTo>
                        <a:pt x="1375" y="385"/>
                      </a:lnTo>
                      <a:lnTo>
                        <a:pt x="1375" y="38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pl-PL"/>
                </a:p>
              </p:txBody>
            </p:sp>
            <p:sp>
              <p:nvSpPr>
                <p:cNvPr id="100" name="Freeform 20">
                  <a:extLst>
                    <a:ext uri="{FF2B5EF4-FFF2-40B4-BE49-F238E27FC236}">
                      <a16:creationId xmlns:a16="http://schemas.microsoft.com/office/drawing/2014/main" id="{EFA388BA-CFEF-4607-A5D0-961A28076B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39897" y="4093226"/>
                  <a:ext cx="732814" cy="821527"/>
                </a:xfrm>
                <a:custGeom>
                  <a:avLst/>
                  <a:gdLst>
                    <a:gd name="T0" fmla="*/ 501 w 793"/>
                    <a:gd name="T1" fmla="*/ 810 h 889"/>
                    <a:gd name="T2" fmla="*/ 511 w 793"/>
                    <a:gd name="T3" fmla="*/ 776 h 889"/>
                    <a:gd name="T4" fmla="*/ 538 w 793"/>
                    <a:gd name="T5" fmla="*/ 756 h 889"/>
                    <a:gd name="T6" fmla="*/ 612 w 793"/>
                    <a:gd name="T7" fmla="*/ 736 h 889"/>
                    <a:gd name="T8" fmla="*/ 652 w 793"/>
                    <a:gd name="T9" fmla="*/ 724 h 889"/>
                    <a:gd name="T10" fmla="*/ 681 w 793"/>
                    <a:gd name="T11" fmla="*/ 696 h 889"/>
                    <a:gd name="T12" fmla="*/ 679 w 793"/>
                    <a:gd name="T13" fmla="*/ 643 h 889"/>
                    <a:gd name="T14" fmla="*/ 674 w 793"/>
                    <a:gd name="T15" fmla="*/ 599 h 889"/>
                    <a:gd name="T16" fmla="*/ 679 w 793"/>
                    <a:gd name="T17" fmla="*/ 559 h 889"/>
                    <a:gd name="T18" fmla="*/ 719 w 793"/>
                    <a:gd name="T19" fmla="*/ 496 h 889"/>
                    <a:gd name="T20" fmla="*/ 765 w 793"/>
                    <a:gd name="T21" fmla="*/ 456 h 889"/>
                    <a:gd name="T22" fmla="*/ 725 w 793"/>
                    <a:gd name="T23" fmla="*/ 400 h 889"/>
                    <a:gd name="T24" fmla="*/ 711 w 793"/>
                    <a:gd name="T25" fmla="*/ 368 h 889"/>
                    <a:gd name="T26" fmla="*/ 713 w 793"/>
                    <a:gd name="T27" fmla="*/ 360 h 889"/>
                    <a:gd name="T28" fmla="*/ 781 w 793"/>
                    <a:gd name="T29" fmla="*/ 203 h 889"/>
                    <a:gd name="T30" fmla="*/ 791 w 793"/>
                    <a:gd name="T31" fmla="*/ 164 h 889"/>
                    <a:gd name="T32" fmla="*/ 785 w 793"/>
                    <a:gd name="T33" fmla="*/ 94 h 889"/>
                    <a:gd name="T34" fmla="*/ 765 w 793"/>
                    <a:gd name="T35" fmla="*/ 60 h 889"/>
                    <a:gd name="T36" fmla="*/ 749 w 793"/>
                    <a:gd name="T37" fmla="*/ 52 h 889"/>
                    <a:gd name="T38" fmla="*/ 664 w 793"/>
                    <a:gd name="T39" fmla="*/ 22 h 889"/>
                    <a:gd name="T40" fmla="*/ 608 w 793"/>
                    <a:gd name="T41" fmla="*/ 14 h 889"/>
                    <a:gd name="T42" fmla="*/ 572 w 793"/>
                    <a:gd name="T43" fmla="*/ 18 h 889"/>
                    <a:gd name="T44" fmla="*/ 536 w 793"/>
                    <a:gd name="T45" fmla="*/ 34 h 889"/>
                    <a:gd name="T46" fmla="*/ 491 w 793"/>
                    <a:gd name="T47" fmla="*/ 46 h 889"/>
                    <a:gd name="T48" fmla="*/ 455 w 793"/>
                    <a:gd name="T49" fmla="*/ 46 h 889"/>
                    <a:gd name="T50" fmla="*/ 425 w 793"/>
                    <a:gd name="T51" fmla="*/ 36 h 889"/>
                    <a:gd name="T52" fmla="*/ 409 w 793"/>
                    <a:gd name="T53" fmla="*/ 16 h 889"/>
                    <a:gd name="T54" fmla="*/ 377 w 793"/>
                    <a:gd name="T55" fmla="*/ 0 h 889"/>
                    <a:gd name="T56" fmla="*/ 351 w 793"/>
                    <a:gd name="T57" fmla="*/ 6 h 889"/>
                    <a:gd name="T58" fmla="*/ 332 w 793"/>
                    <a:gd name="T59" fmla="*/ 46 h 889"/>
                    <a:gd name="T60" fmla="*/ 332 w 793"/>
                    <a:gd name="T61" fmla="*/ 66 h 889"/>
                    <a:gd name="T62" fmla="*/ 280 w 793"/>
                    <a:gd name="T63" fmla="*/ 134 h 889"/>
                    <a:gd name="T64" fmla="*/ 214 w 793"/>
                    <a:gd name="T65" fmla="*/ 219 h 889"/>
                    <a:gd name="T66" fmla="*/ 181 w 793"/>
                    <a:gd name="T67" fmla="*/ 265 h 889"/>
                    <a:gd name="T68" fmla="*/ 171 w 793"/>
                    <a:gd name="T69" fmla="*/ 295 h 889"/>
                    <a:gd name="T70" fmla="*/ 131 w 793"/>
                    <a:gd name="T71" fmla="*/ 382 h 889"/>
                    <a:gd name="T72" fmla="*/ 57 w 793"/>
                    <a:gd name="T73" fmla="*/ 472 h 889"/>
                    <a:gd name="T74" fmla="*/ 0 w 793"/>
                    <a:gd name="T75" fmla="*/ 523 h 889"/>
                    <a:gd name="T76" fmla="*/ 75 w 793"/>
                    <a:gd name="T77" fmla="*/ 553 h 889"/>
                    <a:gd name="T78" fmla="*/ 95 w 793"/>
                    <a:gd name="T79" fmla="*/ 567 h 889"/>
                    <a:gd name="T80" fmla="*/ 177 w 793"/>
                    <a:gd name="T81" fmla="*/ 629 h 889"/>
                    <a:gd name="T82" fmla="*/ 264 w 793"/>
                    <a:gd name="T83" fmla="*/ 670 h 889"/>
                    <a:gd name="T84" fmla="*/ 330 w 793"/>
                    <a:gd name="T85" fmla="*/ 678 h 889"/>
                    <a:gd name="T86" fmla="*/ 381 w 793"/>
                    <a:gd name="T87" fmla="*/ 674 h 889"/>
                    <a:gd name="T88" fmla="*/ 383 w 793"/>
                    <a:gd name="T89" fmla="*/ 728 h 889"/>
                    <a:gd name="T90" fmla="*/ 346 w 793"/>
                    <a:gd name="T91" fmla="*/ 780 h 889"/>
                    <a:gd name="T92" fmla="*/ 391 w 793"/>
                    <a:gd name="T93" fmla="*/ 841 h 889"/>
                    <a:gd name="T94" fmla="*/ 421 w 793"/>
                    <a:gd name="T95" fmla="*/ 871 h 889"/>
                    <a:gd name="T96" fmla="*/ 459 w 793"/>
                    <a:gd name="T97" fmla="*/ 889 h 889"/>
                    <a:gd name="T98" fmla="*/ 461 w 793"/>
                    <a:gd name="T99" fmla="*/ 889 h 889"/>
                    <a:gd name="T100" fmla="*/ 495 w 793"/>
                    <a:gd name="T101" fmla="*/ 849 h 889"/>
                    <a:gd name="T102" fmla="*/ 501 w 793"/>
                    <a:gd name="T103" fmla="*/ 826 h 8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93" h="889">
                      <a:moveTo>
                        <a:pt x="501" y="826"/>
                      </a:moveTo>
                      <a:lnTo>
                        <a:pt x="501" y="826"/>
                      </a:lnTo>
                      <a:lnTo>
                        <a:pt x="501" y="810"/>
                      </a:lnTo>
                      <a:lnTo>
                        <a:pt x="503" y="796"/>
                      </a:lnTo>
                      <a:lnTo>
                        <a:pt x="507" y="786"/>
                      </a:lnTo>
                      <a:lnTo>
                        <a:pt x="511" y="776"/>
                      </a:lnTo>
                      <a:lnTo>
                        <a:pt x="518" y="768"/>
                      </a:lnTo>
                      <a:lnTo>
                        <a:pt x="526" y="762"/>
                      </a:lnTo>
                      <a:lnTo>
                        <a:pt x="538" y="756"/>
                      </a:lnTo>
                      <a:lnTo>
                        <a:pt x="552" y="752"/>
                      </a:lnTo>
                      <a:lnTo>
                        <a:pt x="552" y="752"/>
                      </a:lnTo>
                      <a:lnTo>
                        <a:pt x="612" y="736"/>
                      </a:lnTo>
                      <a:lnTo>
                        <a:pt x="612" y="736"/>
                      </a:lnTo>
                      <a:lnTo>
                        <a:pt x="634" y="730"/>
                      </a:lnTo>
                      <a:lnTo>
                        <a:pt x="652" y="724"/>
                      </a:lnTo>
                      <a:lnTo>
                        <a:pt x="666" y="718"/>
                      </a:lnTo>
                      <a:lnTo>
                        <a:pt x="676" y="708"/>
                      </a:lnTo>
                      <a:lnTo>
                        <a:pt x="681" y="696"/>
                      </a:lnTo>
                      <a:lnTo>
                        <a:pt x="683" y="682"/>
                      </a:lnTo>
                      <a:lnTo>
                        <a:pt x="683" y="664"/>
                      </a:lnTo>
                      <a:lnTo>
                        <a:pt x="679" y="643"/>
                      </a:lnTo>
                      <a:lnTo>
                        <a:pt x="679" y="643"/>
                      </a:lnTo>
                      <a:lnTo>
                        <a:pt x="674" y="613"/>
                      </a:lnTo>
                      <a:lnTo>
                        <a:pt x="674" y="599"/>
                      </a:lnTo>
                      <a:lnTo>
                        <a:pt x="676" y="585"/>
                      </a:lnTo>
                      <a:lnTo>
                        <a:pt x="678" y="573"/>
                      </a:lnTo>
                      <a:lnTo>
                        <a:pt x="679" y="559"/>
                      </a:lnTo>
                      <a:lnTo>
                        <a:pt x="689" y="537"/>
                      </a:lnTo>
                      <a:lnTo>
                        <a:pt x="703" y="515"/>
                      </a:lnTo>
                      <a:lnTo>
                        <a:pt x="719" y="496"/>
                      </a:lnTo>
                      <a:lnTo>
                        <a:pt x="741" y="476"/>
                      </a:lnTo>
                      <a:lnTo>
                        <a:pt x="765" y="456"/>
                      </a:lnTo>
                      <a:lnTo>
                        <a:pt x="765" y="456"/>
                      </a:lnTo>
                      <a:lnTo>
                        <a:pt x="745" y="428"/>
                      </a:lnTo>
                      <a:lnTo>
                        <a:pt x="725" y="400"/>
                      </a:lnTo>
                      <a:lnTo>
                        <a:pt x="725" y="400"/>
                      </a:lnTo>
                      <a:lnTo>
                        <a:pt x="719" y="390"/>
                      </a:lnTo>
                      <a:lnTo>
                        <a:pt x="715" y="380"/>
                      </a:lnTo>
                      <a:lnTo>
                        <a:pt x="711" y="368"/>
                      </a:lnTo>
                      <a:lnTo>
                        <a:pt x="711" y="364"/>
                      </a:lnTo>
                      <a:lnTo>
                        <a:pt x="713" y="360"/>
                      </a:lnTo>
                      <a:lnTo>
                        <a:pt x="713" y="360"/>
                      </a:lnTo>
                      <a:lnTo>
                        <a:pt x="743" y="281"/>
                      </a:lnTo>
                      <a:lnTo>
                        <a:pt x="761" y="241"/>
                      </a:lnTo>
                      <a:lnTo>
                        <a:pt x="781" y="203"/>
                      </a:lnTo>
                      <a:lnTo>
                        <a:pt x="781" y="203"/>
                      </a:lnTo>
                      <a:lnTo>
                        <a:pt x="787" y="183"/>
                      </a:lnTo>
                      <a:lnTo>
                        <a:pt x="791" y="164"/>
                      </a:lnTo>
                      <a:lnTo>
                        <a:pt x="793" y="140"/>
                      </a:lnTo>
                      <a:lnTo>
                        <a:pt x="791" y="116"/>
                      </a:lnTo>
                      <a:lnTo>
                        <a:pt x="785" y="94"/>
                      </a:lnTo>
                      <a:lnTo>
                        <a:pt x="777" y="76"/>
                      </a:lnTo>
                      <a:lnTo>
                        <a:pt x="771" y="68"/>
                      </a:lnTo>
                      <a:lnTo>
                        <a:pt x="765" y="60"/>
                      </a:lnTo>
                      <a:lnTo>
                        <a:pt x="759" y="56"/>
                      </a:lnTo>
                      <a:lnTo>
                        <a:pt x="749" y="52"/>
                      </a:lnTo>
                      <a:lnTo>
                        <a:pt x="749" y="52"/>
                      </a:lnTo>
                      <a:lnTo>
                        <a:pt x="715" y="40"/>
                      </a:lnTo>
                      <a:lnTo>
                        <a:pt x="679" y="28"/>
                      </a:lnTo>
                      <a:lnTo>
                        <a:pt x="664" y="22"/>
                      </a:lnTo>
                      <a:lnTo>
                        <a:pt x="646" y="18"/>
                      </a:lnTo>
                      <a:lnTo>
                        <a:pt x="626" y="16"/>
                      </a:lnTo>
                      <a:lnTo>
                        <a:pt x="608" y="14"/>
                      </a:lnTo>
                      <a:lnTo>
                        <a:pt x="608" y="14"/>
                      </a:lnTo>
                      <a:lnTo>
                        <a:pt x="590" y="16"/>
                      </a:lnTo>
                      <a:lnTo>
                        <a:pt x="572" y="18"/>
                      </a:lnTo>
                      <a:lnTo>
                        <a:pt x="554" y="24"/>
                      </a:lnTo>
                      <a:lnTo>
                        <a:pt x="536" y="34"/>
                      </a:lnTo>
                      <a:lnTo>
                        <a:pt x="536" y="34"/>
                      </a:lnTo>
                      <a:lnTo>
                        <a:pt x="522" y="38"/>
                      </a:lnTo>
                      <a:lnTo>
                        <a:pt x="507" y="42"/>
                      </a:lnTo>
                      <a:lnTo>
                        <a:pt x="491" y="46"/>
                      </a:lnTo>
                      <a:lnTo>
                        <a:pt x="473" y="46"/>
                      </a:lnTo>
                      <a:lnTo>
                        <a:pt x="473" y="46"/>
                      </a:lnTo>
                      <a:lnTo>
                        <a:pt x="455" y="46"/>
                      </a:lnTo>
                      <a:lnTo>
                        <a:pt x="441" y="42"/>
                      </a:lnTo>
                      <a:lnTo>
                        <a:pt x="429" y="38"/>
                      </a:lnTo>
                      <a:lnTo>
                        <a:pt x="425" y="36"/>
                      </a:lnTo>
                      <a:lnTo>
                        <a:pt x="421" y="32"/>
                      </a:lnTo>
                      <a:lnTo>
                        <a:pt x="421" y="32"/>
                      </a:lnTo>
                      <a:lnTo>
                        <a:pt x="409" y="16"/>
                      </a:lnTo>
                      <a:lnTo>
                        <a:pt x="399" y="6"/>
                      </a:lnTo>
                      <a:lnTo>
                        <a:pt x="387" y="2"/>
                      </a:lnTo>
                      <a:lnTo>
                        <a:pt x="377" y="0"/>
                      </a:lnTo>
                      <a:lnTo>
                        <a:pt x="377" y="0"/>
                      </a:lnTo>
                      <a:lnTo>
                        <a:pt x="363" y="2"/>
                      </a:lnTo>
                      <a:lnTo>
                        <a:pt x="351" y="6"/>
                      </a:lnTo>
                      <a:lnTo>
                        <a:pt x="328" y="18"/>
                      </a:lnTo>
                      <a:lnTo>
                        <a:pt x="328" y="18"/>
                      </a:lnTo>
                      <a:lnTo>
                        <a:pt x="332" y="46"/>
                      </a:lnTo>
                      <a:lnTo>
                        <a:pt x="334" y="58"/>
                      </a:lnTo>
                      <a:lnTo>
                        <a:pt x="332" y="62"/>
                      </a:lnTo>
                      <a:lnTo>
                        <a:pt x="332" y="66"/>
                      </a:lnTo>
                      <a:lnTo>
                        <a:pt x="332" y="66"/>
                      </a:lnTo>
                      <a:lnTo>
                        <a:pt x="306" y="100"/>
                      </a:lnTo>
                      <a:lnTo>
                        <a:pt x="280" y="134"/>
                      </a:lnTo>
                      <a:lnTo>
                        <a:pt x="228" y="201"/>
                      </a:lnTo>
                      <a:lnTo>
                        <a:pt x="228" y="201"/>
                      </a:lnTo>
                      <a:lnTo>
                        <a:pt x="214" y="219"/>
                      </a:lnTo>
                      <a:lnTo>
                        <a:pt x="198" y="237"/>
                      </a:lnTo>
                      <a:lnTo>
                        <a:pt x="184" y="255"/>
                      </a:lnTo>
                      <a:lnTo>
                        <a:pt x="181" y="265"/>
                      </a:lnTo>
                      <a:lnTo>
                        <a:pt x="177" y="275"/>
                      </a:lnTo>
                      <a:lnTo>
                        <a:pt x="177" y="275"/>
                      </a:lnTo>
                      <a:lnTo>
                        <a:pt x="171" y="295"/>
                      </a:lnTo>
                      <a:lnTo>
                        <a:pt x="165" y="315"/>
                      </a:lnTo>
                      <a:lnTo>
                        <a:pt x="149" y="350"/>
                      </a:lnTo>
                      <a:lnTo>
                        <a:pt x="131" y="382"/>
                      </a:lnTo>
                      <a:lnTo>
                        <a:pt x="109" y="414"/>
                      </a:lnTo>
                      <a:lnTo>
                        <a:pt x="83" y="444"/>
                      </a:lnTo>
                      <a:lnTo>
                        <a:pt x="57" y="472"/>
                      </a:lnTo>
                      <a:lnTo>
                        <a:pt x="29" y="497"/>
                      </a:lnTo>
                      <a:lnTo>
                        <a:pt x="0" y="523"/>
                      </a:lnTo>
                      <a:lnTo>
                        <a:pt x="0" y="523"/>
                      </a:lnTo>
                      <a:lnTo>
                        <a:pt x="25" y="533"/>
                      </a:lnTo>
                      <a:lnTo>
                        <a:pt x="51" y="543"/>
                      </a:lnTo>
                      <a:lnTo>
                        <a:pt x="75" y="553"/>
                      </a:lnTo>
                      <a:lnTo>
                        <a:pt x="85" y="559"/>
                      </a:lnTo>
                      <a:lnTo>
                        <a:pt x="95" y="567"/>
                      </a:lnTo>
                      <a:lnTo>
                        <a:pt x="95" y="567"/>
                      </a:lnTo>
                      <a:lnTo>
                        <a:pt x="123" y="589"/>
                      </a:lnTo>
                      <a:lnTo>
                        <a:pt x="149" y="611"/>
                      </a:lnTo>
                      <a:lnTo>
                        <a:pt x="177" y="629"/>
                      </a:lnTo>
                      <a:lnTo>
                        <a:pt x="204" y="647"/>
                      </a:lnTo>
                      <a:lnTo>
                        <a:pt x="234" y="659"/>
                      </a:lnTo>
                      <a:lnTo>
                        <a:pt x="264" y="670"/>
                      </a:lnTo>
                      <a:lnTo>
                        <a:pt x="296" y="676"/>
                      </a:lnTo>
                      <a:lnTo>
                        <a:pt x="330" y="678"/>
                      </a:lnTo>
                      <a:lnTo>
                        <a:pt x="330" y="678"/>
                      </a:lnTo>
                      <a:lnTo>
                        <a:pt x="355" y="678"/>
                      </a:lnTo>
                      <a:lnTo>
                        <a:pt x="381" y="674"/>
                      </a:lnTo>
                      <a:lnTo>
                        <a:pt x="381" y="674"/>
                      </a:lnTo>
                      <a:lnTo>
                        <a:pt x="387" y="706"/>
                      </a:lnTo>
                      <a:lnTo>
                        <a:pt x="385" y="718"/>
                      </a:lnTo>
                      <a:lnTo>
                        <a:pt x="383" y="728"/>
                      </a:lnTo>
                      <a:lnTo>
                        <a:pt x="379" y="738"/>
                      </a:lnTo>
                      <a:lnTo>
                        <a:pt x="371" y="750"/>
                      </a:lnTo>
                      <a:lnTo>
                        <a:pt x="346" y="780"/>
                      </a:lnTo>
                      <a:lnTo>
                        <a:pt x="346" y="780"/>
                      </a:lnTo>
                      <a:lnTo>
                        <a:pt x="375" y="822"/>
                      </a:lnTo>
                      <a:lnTo>
                        <a:pt x="391" y="841"/>
                      </a:lnTo>
                      <a:lnTo>
                        <a:pt x="409" y="859"/>
                      </a:lnTo>
                      <a:lnTo>
                        <a:pt x="409" y="859"/>
                      </a:lnTo>
                      <a:lnTo>
                        <a:pt x="421" y="871"/>
                      </a:lnTo>
                      <a:lnTo>
                        <a:pt x="435" y="879"/>
                      </a:lnTo>
                      <a:lnTo>
                        <a:pt x="449" y="887"/>
                      </a:lnTo>
                      <a:lnTo>
                        <a:pt x="459" y="889"/>
                      </a:lnTo>
                      <a:lnTo>
                        <a:pt x="459" y="889"/>
                      </a:lnTo>
                      <a:lnTo>
                        <a:pt x="461" y="889"/>
                      </a:lnTo>
                      <a:lnTo>
                        <a:pt x="461" y="889"/>
                      </a:lnTo>
                      <a:lnTo>
                        <a:pt x="475" y="875"/>
                      </a:lnTo>
                      <a:lnTo>
                        <a:pt x="489" y="859"/>
                      </a:lnTo>
                      <a:lnTo>
                        <a:pt x="495" y="849"/>
                      </a:lnTo>
                      <a:lnTo>
                        <a:pt x="499" y="841"/>
                      </a:lnTo>
                      <a:lnTo>
                        <a:pt x="501" y="833"/>
                      </a:lnTo>
                      <a:lnTo>
                        <a:pt x="501" y="826"/>
                      </a:lnTo>
                      <a:lnTo>
                        <a:pt x="501" y="82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pl-PL"/>
                </a:p>
              </p:txBody>
            </p:sp>
            <p:sp>
              <p:nvSpPr>
                <p:cNvPr id="101" name="Owal 100">
                  <a:extLst>
                    <a:ext uri="{FF2B5EF4-FFF2-40B4-BE49-F238E27FC236}">
                      <a16:creationId xmlns:a16="http://schemas.microsoft.com/office/drawing/2014/main" id="{4C63DCBB-5C29-45C2-8289-A17D618FEDEF}"/>
                    </a:ext>
                  </a:extLst>
                </p:cNvPr>
                <p:cNvSpPr/>
                <p:nvPr/>
              </p:nvSpPr>
              <p:spPr>
                <a:xfrm>
                  <a:off x="1625273" y="4158754"/>
                  <a:ext cx="468102" cy="41175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102" name="Owal 101">
                  <a:extLst>
                    <a:ext uri="{FF2B5EF4-FFF2-40B4-BE49-F238E27FC236}">
                      <a16:creationId xmlns:a16="http://schemas.microsoft.com/office/drawing/2014/main" id="{1BBF407D-3BD1-4BDD-9CF7-0C10F6B27FC2}"/>
                    </a:ext>
                  </a:extLst>
                </p:cNvPr>
                <p:cNvSpPr/>
                <p:nvPr/>
              </p:nvSpPr>
              <p:spPr>
                <a:xfrm>
                  <a:off x="1985938" y="4001113"/>
                  <a:ext cx="235372" cy="314678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</p:grpSp>
          <p:grpSp>
            <p:nvGrpSpPr>
              <p:cNvPr id="80" name="Grupa 79">
                <a:extLst>
                  <a:ext uri="{FF2B5EF4-FFF2-40B4-BE49-F238E27FC236}">
                    <a16:creationId xmlns:a16="http://schemas.microsoft.com/office/drawing/2014/main" id="{65849BA2-454D-400B-AEA2-AF6DA7DCF663}"/>
                  </a:ext>
                </a:extLst>
              </p:cNvPr>
              <p:cNvGrpSpPr/>
              <p:nvPr/>
            </p:nvGrpSpPr>
            <p:grpSpPr>
              <a:xfrm>
                <a:off x="4993546" y="4181819"/>
                <a:ext cx="1312438" cy="1154977"/>
                <a:chOff x="2340760" y="4165306"/>
                <a:chExt cx="1494274" cy="1314997"/>
              </a:xfrm>
              <a:solidFill>
                <a:srgbClr val="A8A2A1"/>
              </a:solidFill>
            </p:grpSpPr>
            <p:sp>
              <p:nvSpPr>
                <p:cNvPr id="95" name="Freeform 16">
                  <a:extLst>
                    <a:ext uri="{FF2B5EF4-FFF2-40B4-BE49-F238E27FC236}">
                      <a16:creationId xmlns:a16="http://schemas.microsoft.com/office/drawing/2014/main" id="{474D5B91-D513-4BD6-B919-12BD274C1E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16673" y="4587620"/>
                  <a:ext cx="1018361" cy="892683"/>
                </a:xfrm>
                <a:custGeom>
                  <a:avLst/>
                  <a:gdLst>
                    <a:gd name="T0" fmla="*/ 698 w 1102"/>
                    <a:gd name="T1" fmla="*/ 217 h 966"/>
                    <a:gd name="T2" fmla="*/ 636 w 1102"/>
                    <a:gd name="T3" fmla="*/ 225 h 966"/>
                    <a:gd name="T4" fmla="*/ 583 w 1102"/>
                    <a:gd name="T5" fmla="*/ 203 h 966"/>
                    <a:gd name="T6" fmla="*/ 547 w 1102"/>
                    <a:gd name="T7" fmla="*/ 151 h 966"/>
                    <a:gd name="T8" fmla="*/ 523 w 1102"/>
                    <a:gd name="T9" fmla="*/ 42 h 966"/>
                    <a:gd name="T10" fmla="*/ 517 w 1102"/>
                    <a:gd name="T11" fmla="*/ 4 h 966"/>
                    <a:gd name="T12" fmla="*/ 479 w 1102"/>
                    <a:gd name="T13" fmla="*/ 0 h 966"/>
                    <a:gd name="T14" fmla="*/ 394 w 1102"/>
                    <a:gd name="T15" fmla="*/ 4 h 966"/>
                    <a:gd name="T16" fmla="*/ 358 w 1102"/>
                    <a:gd name="T17" fmla="*/ 0 h 966"/>
                    <a:gd name="T18" fmla="*/ 350 w 1102"/>
                    <a:gd name="T19" fmla="*/ 12 h 966"/>
                    <a:gd name="T20" fmla="*/ 302 w 1102"/>
                    <a:gd name="T21" fmla="*/ 56 h 966"/>
                    <a:gd name="T22" fmla="*/ 225 w 1102"/>
                    <a:gd name="T23" fmla="*/ 72 h 966"/>
                    <a:gd name="T24" fmla="*/ 213 w 1102"/>
                    <a:gd name="T25" fmla="*/ 72 h 966"/>
                    <a:gd name="T26" fmla="*/ 153 w 1102"/>
                    <a:gd name="T27" fmla="*/ 96 h 966"/>
                    <a:gd name="T28" fmla="*/ 135 w 1102"/>
                    <a:gd name="T29" fmla="*/ 128 h 966"/>
                    <a:gd name="T30" fmla="*/ 131 w 1102"/>
                    <a:gd name="T31" fmla="*/ 175 h 966"/>
                    <a:gd name="T32" fmla="*/ 98 w 1102"/>
                    <a:gd name="T33" fmla="*/ 247 h 966"/>
                    <a:gd name="T34" fmla="*/ 52 w 1102"/>
                    <a:gd name="T35" fmla="*/ 298 h 966"/>
                    <a:gd name="T36" fmla="*/ 0 w 1102"/>
                    <a:gd name="T37" fmla="*/ 358 h 966"/>
                    <a:gd name="T38" fmla="*/ 20 w 1102"/>
                    <a:gd name="T39" fmla="*/ 372 h 966"/>
                    <a:gd name="T40" fmla="*/ 58 w 1102"/>
                    <a:gd name="T41" fmla="*/ 436 h 966"/>
                    <a:gd name="T42" fmla="*/ 66 w 1102"/>
                    <a:gd name="T43" fmla="*/ 489 h 966"/>
                    <a:gd name="T44" fmla="*/ 88 w 1102"/>
                    <a:gd name="T45" fmla="*/ 507 h 966"/>
                    <a:gd name="T46" fmla="*/ 139 w 1102"/>
                    <a:gd name="T47" fmla="*/ 549 h 966"/>
                    <a:gd name="T48" fmla="*/ 167 w 1102"/>
                    <a:gd name="T49" fmla="*/ 589 h 966"/>
                    <a:gd name="T50" fmla="*/ 181 w 1102"/>
                    <a:gd name="T51" fmla="*/ 642 h 966"/>
                    <a:gd name="T52" fmla="*/ 207 w 1102"/>
                    <a:gd name="T53" fmla="*/ 716 h 966"/>
                    <a:gd name="T54" fmla="*/ 271 w 1102"/>
                    <a:gd name="T55" fmla="*/ 790 h 966"/>
                    <a:gd name="T56" fmla="*/ 348 w 1102"/>
                    <a:gd name="T57" fmla="*/ 811 h 966"/>
                    <a:gd name="T58" fmla="*/ 366 w 1102"/>
                    <a:gd name="T59" fmla="*/ 933 h 966"/>
                    <a:gd name="T60" fmla="*/ 400 w 1102"/>
                    <a:gd name="T61" fmla="*/ 929 h 966"/>
                    <a:gd name="T62" fmla="*/ 453 w 1102"/>
                    <a:gd name="T63" fmla="*/ 966 h 966"/>
                    <a:gd name="T64" fmla="*/ 475 w 1102"/>
                    <a:gd name="T65" fmla="*/ 937 h 966"/>
                    <a:gd name="T66" fmla="*/ 563 w 1102"/>
                    <a:gd name="T67" fmla="*/ 833 h 966"/>
                    <a:gd name="T68" fmla="*/ 620 w 1102"/>
                    <a:gd name="T69" fmla="*/ 805 h 966"/>
                    <a:gd name="T70" fmla="*/ 688 w 1102"/>
                    <a:gd name="T71" fmla="*/ 795 h 966"/>
                    <a:gd name="T72" fmla="*/ 726 w 1102"/>
                    <a:gd name="T73" fmla="*/ 797 h 966"/>
                    <a:gd name="T74" fmla="*/ 752 w 1102"/>
                    <a:gd name="T75" fmla="*/ 797 h 966"/>
                    <a:gd name="T76" fmla="*/ 807 w 1102"/>
                    <a:gd name="T77" fmla="*/ 817 h 966"/>
                    <a:gd name="T78" fmla="*/ 845 w 1102"/>
                    <a:gd name="T79" fmla="*/ 843 h 966"/>
                    <a:gd name="T80" fmla="*/ 881 w 1102"/>
                    <a:gd name="T81" fmla="*/ 847 h 966"/>
                    <a:gd name="T82" fmla="*/ 915 w 1102"/>
                    <a:gd name="T83" fmla="*/ 829 h 966"/>
                    <a:gd name="T84" fmla="*/ 933 w 1102"/>
                    <a:gd name="T85" fmla="*/ 799 h 966"/>
                    <a:gd name="T86" fmla="*/ 1098 w 1102"/>
                    <a:gd name="T87" fmla="*/ 760 h 966"/>
                    <a:gd name="T88" fmla="*/ 1092 w 1102"/>
                    <a:gd name="T89" fmla="*/ 702 h 966"/>
                    <a:gd name="T90" fmla="*/ 1020 w 1102"/>
                    <a:gd name="T91" fmla="*/ 525 h 966"/>
                    <a:gd name="T92" fmla="*/ 996 w 1102"/>
                    <a:gd name="T93" fmla="*/ 434 h 966"/>
                    <a:gd name="T94" fmla="*/ 992 w 1102"/>
                    <a:gd name="T95" fmla="*/ 362 h 966"/>
                    <a:gd name="T96" fmla="*/ 978 w 1102"/>
                    <a:gd name="T97" fmla="*/ 296 h 966"/>
                    <a:gd name="T98" fmla="*/ 962 w 1102"/>
                    <a:gd name="T99" fmla="*/ 151 h 966"/>
                    <a:gd name="T100" fmla="*/ 791 w 1102"/>
                    <a:gd name="T101" fmla="*/ 189 h 9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102" h="966">
                      <a:moveTo>
                        <a:pt x="791" y="189"/>
                      </a:moveTo>
                      <a:lnTo>
                        <a:pt x="791" y="189"/>
                      </a:lnTo>
                      <a:lnTo>
                        <a:pt x="698" y="217"/>
                      </a:lnTo>
                      <a:lnTo>
                        <a:pt x="698" y="217"/>
                      </a:lnTo>
                      <a:lnTo>
                        <a:pt x="672" y="225"/>
                      </a:lnTo>
                      <a:lnTo>
                        <a:pt x="650" y="227"/>
                      </a:lnTo>
                      <a:lnTo>
                        <a:pt x="650" y="227"/>
                      </a:lnTo>
                      <a:lnTo>
                        <a:pt x="636" y="225"/>
                      </a:lnTo>
                      <a:lnTo>
                        <a:pt x="622" y="223"/>
                      </a:lnTo>
                      <a:lnTo>
                        <a:pt x="611" y="219"/>
                      </a:lnTo>
                      <a:lnTo>
                        <a:pt x="597" y="211"/>
                      </a:lnTo>
                      <a:lnTo>
                        <a:pt x="583" y="203"/>
                      </a:lnTo>
                      <a:lnTo>
                        <a:pt x="569" y="189"/>
                      </a:lnTo>
                      <a:lnTo>
                        <a:pt x="559" y="173"/>
                      </a:lnTo>
                      <a:lnTo>
                        <a:pt x="547" y="151"/>
                      </a:lnTo>
                      <a:lnTo>
                        <a:pt x="547" y="151"/>
                      </a:lnTo>
                      <a:lnTo>
                        <a:pt x="537" y="124"/>
                      </a:lnTo>
                      <a:lnTo>
                        <a:pt x="531" y="96"/>
                      </a:lnTo>
                      <a:lnTo>
                        <a:pt x="527" y="68"/>
                      </a:lnTo>
                      <a:lnTo>
                        <a:pt x="523" y="42"/>
                      </a:lnTo>
                      <a:lnTo>
                        <a:pt x="523" y="42"/>
                      </a:lnTo>
                      <a:lnTo>
                        <a:pt x="519" y="14"/>
                      </a:lnTo>
                      <a:lnTo>
                        <a:pt x="517" y="4"/>
                      </a:lnTo>
                      <a:lnTo>
                        <a:pt x="517" y="4"/>
                      </a:lnTo>
                      <a:lnTo>
                        <a:pt x="507" y="2"/>
                      </a:lnTo>
                      <a:lnTo>
                        <a:pt x="483" y="0"/>
                      </a:lnTo>
                      <a:lnTo>
                        <a:pt x="479" y="0"/>
                      </a:lnTo>
                      <a:lnTo>
                        <a:pt x="479" y="0"/>
                      </a:lnTo>
                      <a:lnTo>
                        <a:pt x="440" y="2"/>
                      </a:lnTo>
                      <a:lnTo>
                        <a:pt x="440" y="2"/>
                      </a:lnTo>
                      <a:lnTo>
                        <a:pt x="394" y="4"/>
                      </a:lnTo>
                      <a:lnTo>
                        <a:pt x="394" y="4"/>
                      </a:lnTo>
                      <a:lnTo>
                        <a:pt x="382" y="2"/>
                      </a:lnTo>
                      <a:lnTo>
                        <a:pt x="382" y="2"/>
                      </a:lnTo>
                      <a:lnTo>
                        <a:pt x="358" y="0"/>
                      </a:lnTo>
                      <a:lnTo>
                        <a:pt x="358" y="0"/>
                      </a:lnTo>
                      <a:lnTo>
                        <a:pt x="354" y="2"/>
                      </a:lnTo>
                      <a:lnTo>
                        <a:pt x="354" y="2"/>
                      </a:lnTo>
                      <a:lnTo>
                        <a:pt x="350" y="12"/>
                      </a:lnTo>
                      <a:lnTo>
                        <a:pt x="350" y="12"/>
                      </a:lnTo>
                      <a:lnTo>
                        <a:pt x="342" y="22"/>
                      </a:lnTo>
                      <a:lnTo>
                        <a:pt x="336" y="32"/>
                      </a:lnTo>
                      <a:lnTo>
                        <a:pt x="318" y="46"/>
                      </a:lnTo>
                      <a:lnTo>
                        <a:pt x="302" y="56"/>
                      </a:lnTo>
                      <a:lnTo>
                        <a:pt x="285" y="64"/>
                      </a:lnTo>
                      <a:lnTo>
                        <a:pt x="267" y="68"/>
                      </a:lnTo>
                      <a:lnTo>
                        <a:pt x="251" y="70"/>
                      </a:lnTo>
                      <a:lnTo>
                        <a:pt x="225" y="72"/>
                      </a:lnTo>
                      <a:lnTo>
                        <a:pt x="225" y="72"/>
                      </a:lnTo>
                      <a:lnTo>
                        <a:pt x="215" y="72"/>
                      </a:lnTo>
                      <a:lnTo>
                        <a:pt x="213" y="72"/>
                      </a:lnTo>
                      <a:lnTo>
                        <a:pt x="213" y="72"/>
                      </a:lnTo>
                      <a:lnTo>
                        <a:pt x="213" y="72"/>
                      </a:lnTo>
                      <a:lnTo>
                        <a:pt x="213" y="72"/>
                      </a:lnTo>
                      <a:lnTo>
                        <a:pt x="153" y="96"/>
                      </a:lnTo>
                      <a:lnTo>
                        <a:pt x="153" y="96"/>
                      </a:lnTo>
                      <a:lnTo>
                        <a:pt x="153" y="98"/>
                      </a:lnTo>
                      <a:lnTo>
                        <a:pt x="153" y="98"/>
                      </a:lnTo>
                      <a:lnTo>
                        <a:pt x="141" y="112"/>
                      </a:lnTo>
                      <a:lnTo>
                        <a:pt x="135" y="128"/>
                      </a:lnTo>
                      <a:lnTo>
                        <a:pt x="131" y="145"/>
                      </a:lnTo>
                      <a:lnTo>
                        <a:pt x="131" y="165"/>
                      </a:lnTo>
                      <a:lnTo>
                        <a:pt x="131" y="165"/>
                      </a:lnTo>
                      <a:lnTo>
                        <a:pt x="131" y="175"/>
                      </a:lnTo>
                      <a:lnTo>
                        <a:pt x="131" y="185"/>
                      </a:lnTo>
                      <a:lnTo>
                        <a:pt x="125" y="203"/>
                      </a:lnTo>
                      <a:lnTo>
                        <a:pt x="116" y="225"/>
                      </a:lnTo>
                      <a:lnTo>
                        <a:pt x="98" y="247"/>
                      </a:lnTo>
                      <a:lnTo>
                        <a:pt x="98" y="247"/>
                      </a:lnTo>
                      <a:lnTo>
                        <a:pt x="76" y="273"/>
                      </a:lnTo>
                      <a:lnTo>
                        <a:pt x="52" y="298"/>
                      </a:lnTo>
                      <a:lnTo>
                        <a:pt x="52" y="298"/>
                      </a:lnTo>
                      <a:lnTo>
                        <a:pt x="28" y="324"/>
                      </a:lnTo>
                      <a:lnTo>
                        <a:pt x="4" y="352"/>
                      </a:lnTo>
                      <a:lnTo>
                        <a:pt x="4" y="352"/>
                      </a:lnTo>
                      <a:lnTo>
                        <a:pt x="0" y="358"/>
                      </a:lnTo>
                      <a:lnTo>
                        <a:pt x="0" y="358"/>
                      </a:lnTo>
                      <a:lnTo>
                        <a:pt x="2" y="360"/>
                      </a:lnTo>
                      <a:lnTo>
                        <a:pt x="2" y="360"/>
                      </a:lnTo>
                      <a:lnTo>
                        <a:pt x="20" y="372"/>
                      </a:lnTo>
                      <a:lnTo>
                        <a:pt x="34" y="388"/>
                      </a:lnTo>
                      <a:lnTo>
                        <a:pt x="44" y="402"/>
                      </a:lnTo>
                      <a:lnTo>
                        <a:pt x="52" y="418"/>
                      </a:lnTo>
                      <a:lnTo>
                        <a:pt x="58" y="436"/>
                      </a:lnTo>
                      <a:lnTo>
                        <a:pt x="62" y="452"/>
                      </a:lnTo>
                      <a:lnTo>
                        <a:pt x="66" y="483"/>
                      </a:lnTo>
                      <a:lnTo>
                        <a:pt x="66" y="483"/>
                      </a:lnTo>
                      <a:lnTo>
                        <a:pt x="66" y="489"/>
                      </a:lnTo>
                      <a:lnTo>
                        <a:pt x="70" y="493"/>
                      </a:lnTo>
                      <a:lnTo>
                        <a:pt x="76" y="499"/>
                      </a:lnTo>
                      <a:lnTo>
                        <a:pt x="88" y="507"/>
                      </a:lnTo>
                      <a:lnTo>
                        <a:pt x="88" y="507"/>
                      </a:lnTo>
                      <a:lnTo>
                        <a:pt x="112" y="523"/>
                      </a:lnTo>
                      <a:lnTo>
                        <a:pt x="133" y="543"/>
                      </a:lnTo>
                      <a:lnTo>
                        <a:pt x="133" y="543"/>
                      </a:lnTo>
                      <a:lnTo>
                        <a:pt x="139" y="549"/>
                      </a:lnTo>
                      <a:lnTo>
                        <a:pt x="139" y="549"/>
                      </a:lnTo>
                      <a:lnTo>
                        <a:pt x="153" y="569"/>
                      </a:lnTo>
                      <a:lnTo>
                        <a:pt x="167" y="589"/>
                      </a:lnTo>
                      <a:lnTo>
                        <a:pt x="167" y="589"/>
                      </a:lnTo>
                      <a:lnTo>
                        <a:pt x="173" y="601"/>
                      </a:lnTo>
                      <a:lnTo>
                        <a:pt x="179" y="613"/>
                      </a:lnTo>
                      <a:lnTo>
                        <a:pt x="181" y="627"/>
                      </a:lnTo>
                      <a:lnTo>
                        <a:pt x="181" y="642"/>
                      </a:lnTo>
                      <a:lnTo>
                        <a:pt x="181" y="642"/>
                      </a:lnTo>
                      <a:lnTo>
                        <a:pt x="195" y="688"/>
                      </a:lnTo>
                      <a:lnTo>
                        <a:pt x="195" y="688"/>
                      </a:lnTo>
                      <a:lnTo>
                        <a:pt x="207" y="716"/>
                      </a:lnTo>
                      <a:lnTo>
                        <a:pt x="219" y="740"/>
                      </a:lnTo>
                      <a:lnTo>
                        <a:pt x="235" y="760"/>
                      </a:lnTo>
                      <a:lnTo>
                        <a:pt x="251" y="778"/>
                      </a:lnTo>
                      <a:lnTo>
                        <a:pt x="271" y="790"/>
                      </a:lnTo>
                      <a:lnTo>
                        <a:pt x="292" y="801"/>
                      </a:lnTo>
                      <a:lnTo>
                        <a:pt x="318" y="807"/>
                      </a:lnTo>
                      <a:lnTo>
                        <a:pt x="348" y="811"/>
                      </a:lnTo>
                      <a:lnTo>
                        <a:pt x="348" y="811"/>
                      </a:lnTo>
                      <a:lnTo>
                        <a:pt x="342" y="945"/>
                      </a:lnTo>
                      <a:lnTo>
                        <a:pt x="342" y="945"/>
                      </a:lnTo>
                      <a:lnTo>
                        <a:pt x="354" y="939"/>
                      </a:lnTo>
                      <a:lnTo>
                        <a:pt x="366" y="933"/>
                      </a:lnTo>
                      <a:lnTo>
                        <a:pt x="378" y="929"/>
                      </a:lnTo>
                      <a:lnTo>
                        <a:pt x="390" y="929"/>
                      </a:lnTo>
                      <a:lnTo>
                        <a:pt x="390" y="929"/>
                      </a:lnTo>
                      <a:lnTo>
                        <a:pt x="400" y="929"/>
                      </a:lnTo>
                      <a:lnTo>
                        <a:pt x="408" y="931"/>
                      </a:lnTo>
                      <a:lnTo>
                        <a:pt x="424" y="937"/>
                      </a:lnTo>
                      <a:lnTo>
                        <a:pt x="440" y="949"/>
                      </a:lnTo>
                      <a:lnTo>
                        <a:pt x="453" y="966"/>
                      </a:lnTo>
                      <a:lnTo>
                        <a:pt x="453" y="966"/>
                      </a:lnTo>
                      <a:lnTo>
                        <a:pt x="465" y="949"/>
                      </a:lnTo>
                      <a:lnTo>
                        <a:pt x="475" y="937"/>
                      </a:lnTo>
                      <a:lnTo>
                        <a:pt x="475" y="937"/>
                      </a:lnTo>
                      <a:lnTo>
                        <a:pt x="493" y="905"/>
                      </a:lnTo>
                      <a:lnTo>
                        <a:pt x="515" y="879"/>
                      </a:lnTo>
                      <a:lnTo>
                        <a:pt x="537" y="853"/>
                      </a:lnTo>
                      <a:lnTo>
                        <a:pt x="563" y="833"/>
                      </a:lnTo>
                      <a:lnTo>
                        <a:pt x="577" y="825"/>
                      </a:lnTo>
                      <a:lnTo>
                        <a:pt x="591" y="817"/>
                      </a:lnTo>
                      <a:lnTo>
                        <a:pt x="605" y="811"/>
                      </a:lnTo>
                      <a:lnTo>
                        <a:pt x="620" y="805"/>
                      </a:lnTo>
                      <a:lnTo>
                        <a:pt x="636" y="801"/>
                      </a:lnTo>
                      <a:lnTo>
                        <a:pt x="652" y="797"/>
                      </a:lnTo>
                      <a:lnTo>
                        <a:pt x="670" y="795"/>
                      </a:lnTo>
                      <a:lnTo>
                        <a:pt x="688" y="795"/>
                      </a:lnTo>
                      <a:lnTo>
                        <a:pt x="688" y="795"/>
                      </a:lnTo>
                      <a:lnTo>
                        <a:pt x="706" y="795"/>
                      </a:lnTo>
                      <a:lnTo>
                        <a:pt x="726" y="797"/>
                      </a:lnTo>
                      <a:lnTo>
                        <a:pt x="726" y="797"/>
                      </a:lnTo>
                      <a:lnTo>
                        <a:pt x="732" y="799"/>
                      </a:lnTo>
                      <a:lnTo>
                        <a:pt x="732" y="799"/>
                      </a:lnTo>
                      <a:lnTo>
                        <a:pt x="752" y="797"/>
                      </a:lnTo>
                      <a:lnTo>
                        <a:pt x="752" y="797"/>
                      </a:lnTo>
                      <a:lnTo>
                        <a:pt x="764" y="799"/>
                      </a:lnTo>
                      <a:lnTo>
                        <a:pt x="764" y="799"/>
                      </a:lnTo>
                      <a:lnTo>
                        <a:pt x="793" y="809"/>
                      </a:lnTo>
                      <a:lnTo>
                        <a:pt x="807" y="817"/>
                      </a:lnTo>
                      <a:lnTo>
                        <a:pt x="819" y="825"/>
                      </a:lnTo>
                      <a:lnTo>
                        <a:pt x="819" y="825"/>
                      </a:lnTo>
                      <a:lnTo>
                        <a:pt x="831" y="835"/>
                      </a:lnTo>
                      <a:lnTo>
                        <a:pt x="845" y="843"/>
                      </a:lnTo>
                      <a:lnTo>
                        <a:pt x="859" y="847"/>
                      </a:lnTo>
                      <a:lnTo>
                        <a:pt x="871" y="849"/>
                      </a:lnTo>
                      <a:lnTo>
                        <a:pt x="871" y="849"/>
                      </a:lnTo>
                      <a:lnTo>
                        <a:pt x="881" y="847"/>
                      </a:lnTo>
                      <a:lnTo>
                        <a:pt x="891" y="845"/>
                      </a:lnTo>
                      <a:lnTo>
                        <a:pt x="899" y="841"/>
                      </a:lnTo>
                      <a:lnTo>
                        <a:pt x="909" y="835"/>
                      </a:lnTo>
                      <a:lnTo>
                        <a:pt x="915" y="829"/>
                      </a:lnTo>
                      <a:lnTo>
                        <a:pt x="923" y="819"/>
                      </a:lnTo>
                      <a:lnTo>
                        <a:pt x="927" y="809"/>
                      </a:lnTo>
                      <a:lnTo>
                        <a:pt x="933" y="799"/>
                      </a:lnTo>
                      <a:lnTo>
                        <a:pt x="933" y="799"/>
                      </a:lnTo>
                      <a:lnTo>
                        <a:pt x="945" y="760"/>
                      </a:lnTo>
                      <a:lnTo>
                        <a:pt x="945" y="760"/>
                      </a:lnTo>
                      <a:lnTo>
                        <a:pt x="1098" y="760"/>
                      </a:lnTo>
                      <a:lnTo>
                        <a:pt x="1098" y="760"/>
                      </a:lnTo>
                      <a:lnTo>
                        <a:pt x="1102" y="748"/>
                      </a:lnTo>
                      <a:lnTo>
                        <a:pt x="1102" y="748"/>
                      </a:lnTo>
                      <a:lnTo>
                        <a:pt x="1098" y="726"/>
                      </a:lnTo>
                      <a:lnTo>
                        <a:pt x="1092" y="702"/>
                      </a:lnTo>
                      <a:lnTo>
                        <a:pt x="1076" y="658"/>
                      </a:lnTo>
                      <a:lnTo>
                        <a:pt x="1058" y="615"/>
                      </a:lnTo>
                      <a:lnTo>
                        <a:pt x="1038" y="571"/>
                      </a:lnTo>
                      <a:lnTo>
                        <a:pt x="1020" y="525"/>
                      </a:lnTo>
                      <a:lnTo>
                        <a:pt x="1012" y="503"/>
                      </a:lnTo>
                      <a:lnTo>
                        <a:pt x="1004" y="481"/>
                      </a:lnTo>
                      <a:lnTo>
                        <a:pt x="1000" y="458"/>
                      </a:lnTo>
                      <a:lnTo>
                        <a:pt x="996" y="434"/>
                      </a:lnTo>
                      <a:lnTo>
                        <a:pt x="994" y="410"/>
                      </a:lnTo>
                      <a:lnTo>
                        <a:pt x="994" y="386"/>
                      </a:lnTo>
                      <a:lnTo>
                        <a:pt x="994" y="386"/>
                      </a:lnTo>
                      <a:lnTo>
                        <a:pt x="992" y="362"/>
                      </a:lnTo>
                      <a:lnTo>
                        <a:pt x="988" y="340"/>
                      </a:lnTo>
                      <a:lnTo>
                        <a:pt x="982" y="318"/>
                      </a:lnTo>
                      <a:lnTo>
                        <a:pt x="978" y="296"/>
                      </a:lnTo>
                      <a:lnTo>
                        <a:pt x="978" y="296"/>
                      </a:lnTo>
                      <a:lnTo>
                        <a:pt x="972" y="233"/>
                      </a:lnTo>
                      <a:lnTo>
                        <a:pt x="964" y="167"/>
                      </a:lnTo>
                      <a:lnTo>
                        <a:pt x="964" y="167"/>
                      </a:lnTo>
                      <a:lnTo>
                        <a:pt x="962" y="151"/>
                      </a:lnTo>
                      <a:lnTo>
                        <a:pt x="954" y="139"/>
                      </a:lnTo>
                      <a:lnTo>
                        <a:pt x="954" y="139"/>
                      </a:lnTo>
                      <a:lnTo>
                        <a:pt x="791" y="189"/>
                      </a:lnTo>
                      <a:lnTo>
                        <a:pt x="791" y="18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pl-PL"/>
                </a:p>
              </p:txBody>
            </p:sp>
            <p:sp>
              <p:nvSpPr>
                <p:cNvPr id="96" name="Freeform 19">
                  <a:extLst>
                    <a:ext uri="{FF2B5EF4-FFF2-40B4-BE49-F238E27FC236}">
                      <a16:creationId xmlns:a16="http://schemas.microsoft.com/office/drawing/2014/main" id="{13E97EDF-2978-4267-B4C4-B233310CD4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40760" y="4165306"/>
                  <a:ext cx="767930" cy="1162521"/>
                </a:xfrm>
                <a:custGeom>
                  <a:avLst/>
                  <a:gdLst>
                    <a:gd name="T0" fmla="*/ 211 w 831"/>
                    <a:gd name="T1" fmla="*/ 288 h 1258"/>
                    <a:gd name="T2" fmla="*/ 243 w 831"/>
                    <a:gd name="T3" fmla="*/ 336 h 1258"/>
                    <a:gd name="T4" fmla="*/ 263 w 831"/>
                    <a:gd name="T5" fmla="*/ 368 h 1258"/>
                    <a:gd name="T6" fmla="*/ 265 w 831"/>
                    <a:gd name="T7" fmla="*/ 386 h 1258"/>
                    <a:gd name="T8" fmla="*/ 255 w 831"/>
                    <a:gd name="T9" fmla="*/ 406 h 1258"/>
                    <a:gd name="T10" fmla="*/ 193 w 831"/>
                    <a:gd name="T11" fmla="*/ 461 h 1258"/>
                    <a:gd name="T12" fmla="*/ 177 w 831"/>
                    <a:gd name="T13" fmla="*/ 555 h 1258"/>
                    <a:gd name="T14" fmla="*/ 179 w 831"/>
                    <a:gd name="T15" fmla="*/ 626 h 1258"/>
                    <a:gd name="T16" fmla="*/ 149 w 831"/>
                    <a:gd name="T17" fmla="*/ 670 h 1258"/>
                    <a:gd name="T18" fmla="*/ 52 w 831"/>
                    <a:gd name="T19" fmla="*/ 706 h 1258"/>
                    <a:gd name="T20" fmla="*/ 2 w 831"/>
                    <a:gd name="T21" fmla="*/ 722 h 1258"/>
                    <a:gd name="T22" fmla="*/ 18 w 831"/>
                    <a:gd name="T23" fmla="*/ 765 h 1258"/>
                    <a:gd name="T24" fmla="*/ 98 w 831"/>
                    <a:gd name="T25" fmla="*/ 831 h 1258"/>
                    <a:gd name="T26" fmla="*/ 193 w 831"/>
                    <a:gd name="T27" fmla="*/ 861 h 1258"/>
                    <a:gd name="T28" fmla="*/ 243 w 831"/>
                    <a:gd name="T29" fmla="*/ 893 h 1258"/>
                    <a:gd name="T30" fmla="*/ 245 w 831"/>
                    <a:gd name="T31" fmla="*/ 946 h 1258"/>
                    <a:gd name="T32" fmla="*/ 279 w 831"/>
                    <a:gd name="T33" fmla="*/ 1012 h 1258"/>
                    <a:gd name="T34" fmla="*/ 338 w 831"/>
                    <a:gd name="T35" fmla="*/ 1046 h 1258"/>
                    <a:gd name="T36" fmla="*/ 354 w 831"/>
                    <a:gd name="T37" fmla="*/ 1084 h 1258"/>
                    <a:gd name="T38" fmla="*/ 402 w 831"/>
                    <a:gd name="T39" fmla="*/ 1183 h 1258"/>
                    <a:gd name="T40" fmla="*/ 473 w 831"/>
                    <a:gd name="T41" fmla="*/ 1252 h 1258"/>
                    <a:gd name="T42" fmla="*/ 511 w 831"/>
                    <a:gd name="T43" fmla="*/ 1252 h 1258"/>
                    <a:gd name="T44" fmla="*/ 575 w 831"/>
                    <a:gd name="T45" fmla="*/ 1185 h 1258"/>
                    <a:gd name="T46" fmla="*/ 648 w 831"/>
                    <a:gd name="T47" fmla="*/ 1117 h 1258"/>
                    <a:gd name="T48" fmla="*/ 648 w 831"/>
                    <a:gd name="T49" fmla="*/ 1068 h 1258"/>
                    <a:gd name="T50" fmla="*/ 583 w 831"/>
                    <a:gd name="T51" fmla="*/ 1000 h 1258"/>
                    <a:gd name="T52" fmla="*/ 543 w 831"/>
                    <a:gd name="T53" fmla="*/ 962 h 1258"/>
                    <a:gd name="T54" fmla="*/ 535 w 831"/>
                    <a:gd name="T55" fmla="*/ 905 h 1258"/>
                    <a:gd name="T56" fmla="*/ 495 w 831"/>
                    <a:gd name="T57" fmla="*/ 851 h 1258"/>
                    <a:gd name="T58" fmla="*/ 475 w 831"/>
                    <a:gd name="T59" fmla="*/ 819 h 1258"/>
                    <a:gd name="T60" fmla="*/ 487 w 831"/>
                    <a:gd name="T61" fmla="*/ 785 h 1258"/>
                    <a:gd name="T62" fmla="*/ 583 w 831"/>
                    <a:gd name="T63" fmla="*/ 678 h 1258"/>
                    <a:gd name="T64" fmla="*/ 607 w 831"/>
                    <a:gd name="T65" fmla="*/ 626 h 1258"/>
                    <a:gd name="T66" fmla="*/ 611 w 831"/>
                    <a:gd name="T67" fmla="*/ 573 h 1258"/>
                    <a:gd name="T68" fmla="*/ 644 w 831"/>
                    <a:gd name="T69" fmla="*/ 519 h 1258"/>
                    <a:gd name="T70" fmla="*/ 700 w 831"/>
                    <a:gd name="T71" fmla="*/ 489 h 1258"/>
                    <a:gd name="T72" fmla="*/ 730 w 831"/>
                    <a:gd name="T73" fmla="*/ 487 h 1258"/>
                    <a:gd name="T74" fmla="*/ 790 w 831"/>
                    <a:gd name="T75" fmla="*/ 481 h 1258"/>
                    <a:gd name="T76" fmla="*/ 831 w 831"/>
                    <a:gd name="T77" fmla="*/ 447 h 1258"/>
                    <a:gd name="T78" fmla="*/ 798 w 831"/>
                    <a:gd name="T79" fmla="*/ 390 h 1258"/>
                    <a:gd name="T80" fmla="*/ 796 w 831"/>
                    <a:gd name="T81" fmla="*/ 302 h 1258"/>
                    <a:gd name="T82" fmla="*/ 764 w 831"/>
                    <a:gd name="T83" fmla="*/ 237 h 1258"/>
                    <a:gd name="T84" fmla="*/ 730 w 831"/>
                    <a:gd name="T85" fmla="*/ 163 h 1258"/>
                    <a:gd name="T86" fmla="*/ 670 w 831"/>
                    <a:gd name="T87" fmla="*/ 139 h 1258"/>
                    <a:gd name="T88" fmla="*/ 642 w 831"/>
                    <a:gd name="T89" fmla="*/ 109 h 1258"/>
                    <a:gd name="T90" fmla="*/ 595 w 831"/>
                    <a:gd name="T91" fmla="*/ 60 h 1258"/>
                    <a:gd name="T92" fmla="*/ 517 w 831"/>
                    <a:gd name="T93" fmla="*/ 50 h 1258"/>
                    <a:gd name="T94" fmla="*/ 422 w 831"/>
                    <a:gd name="T95" fmla="*/ 16 h 1258"/>
                    <a:gd name="T96" fmla="*/ 360 w 831"/>
                    <a:gd name="T97" fmla="*/ 0 h 1258"/>
                    <a:gd name="T98" fmla="*/ 304 w 831"/>
                    <a:gd name="T99" fmla="*/ 10 h 1258"/>
                    <a:gd name="T100" fmla="*/ 289 w 831"/>
                    <a:gd name="T101" fmla="*/ 101 h 12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831" h="1258">
                      <a:moveTo>
                        <a:pt x="275" y="143"/>
                      </a:moveTo>
                      <a:lnTo>
                        <a:pt x="275" y="143"/>
                      </a:lnTo>
                      <a:lnTo>
                        <a:pt x="257" y="179"/>
                      </a:lnTo>
                      <a:lnTo>
                        <a:pt x="241" y="215"/>
                      </a:lnTo>
                      <a:lnTo>
                        <a:pt x="211" y="288"/>
                      </a:lnTo>
                      <a:lnTo>
                        <a:pt x="211" y="288"/>
                      </a:lnTo>
                      <a:lnTo>
                        <a:pt x="219" y="302"/>
                      </a:lnTo>
                      <a:lnTo>
                        <a:pt x="219" y="302"/>
                      </a:lnTo>
                      <a:lnTo>
                        <a:pt x="229" y="318"/>
                      </a:lnTo>
                      <a:lnTo>
                        <a:pt x="243" y="336"/>
                      </a:lnTo>
                      <a:lnTo>
                        <a:pt x="243" y="336"/>
                      </a:lnTo>
                      <a:lnTo>
                        <a:pt x="257" y="354"/>
                      </a:lnTo>
                      <a:lnTo>
                        <a:pt x="257" y="354"/>
                      </a:lnTo>
                      <a:lnTo>
                        <a:pt x="261" y="360"/>
                      </a:lnTo>
                      <a:lnTo>
                        <a:pt x="263" y="368"/>
                      </a:lnTo>
                      <a:lnTo>
                        <a:pt x="265" y="376"/>
                      </a:lnTo>
                      <a:lnTo>
                        <a:pt x="265" y="384"/>
                      </a:lnTo>
                      <a:lnTo>
                        <a:pt x="265" y="384"/>
                      </a:lnTo>
                      <a:lnTo>
                        <a:pt x="265" y="386"/>
                      </a:lnTo>
                      <a:lnTo>
                        <a:pt x="265" y="386"/>
                      </a:lnTo>
                      <a:lnTo>
                        <a:pt x="269" y="394"/>
                      </a:lnTo>
                      <a:lnTo>
                        <a:pt x="269" y="394"/>
                      </a:lnTo>
                      <a:lnTo>
                        <a:pt x="259" y="398"/>
                      </a:lnTo>
                      <a:lnTo>
                        <a:pt x="259" y="398"/>
                      </a:lnTo>
                      <a:lnTo>
                        <a:pt x="255" y="406"/>
                      </a:lnTo>
                      <a:lnTo>
                        <a:pt x="247" y="412"/>
                      </a:lnTo>
                      <a:lnTo>
                        <a:pt x="247" y="412"/>
                      </a:lnTo>
                      <a:lnTo>
                        <a:pt x="225" y="429"/>
                      </a:lnTo>
                      <a:lnTo>
                        <a:pt x="207" y="445"/>
                      </a:lnTo>
                      <a:lnTo>
                        <a:pt x="193" y="461"/>
                      </a:lnTo>
                      <a:lnTo>
                        <a:pt x="183" y="479"/>
                      </a:lnTo>
                      <a:lnTo>
                        <a:pt x="175" y="497"/>
                      </a:lnTo>
                      <a:lnTo>
                        <a:pt x="173" y="515"/>
                      </a:lnTo>
                      <a:lnTo>
                        <a:pt x="173" y="535"/>
                      </a:lnTo>
                      <a:lnTo>
                        <a:pt x="177" y="555"/>
                      </a:lnTo>
                      <a:lnTo>
                        <a:pt x="177" y="555"/>
                      </a:lnTo>
                      <a:lnTo>
                        <a:pt x="181" y="588"/>
                      </a:lnTo>
                      <a:lnTo>
                        <a:pt x="181" y="602"/>
                      </a:lnTo>
                      <a:lnTo>
                        <a:pt x="181" y="616"/>
                      </a:lnTo>
                      <a:lnTo>
                        <a:pt x="179" y="626"/>
                      </a:lnTo>
                      <a:lnTo>
                        <a:pt x="175" y="638"/>
                      </a:lnTo>
                      <a:lnTo>
                        <a:pt x="171" y="648"/>
                      </a:lnTo>
                      <a:lnTo>
                        <a:pt x="165" y="656"/>
                      </a:lnTo>
                      <a:lnTo>
                        <a:pt x="157" y="664"/>
                      </a:lnTo>
                      <a:lnTo>
                        <a:pt x="149" y="670"/>
                      </a:lnTo>
                      <a:lnTo>
                        <a:pt x="130" y="682"/>
                      </a:lnTo>
                      <a:lnTo>
                        <a:pt x="108" y="692"/>
                      </a:lnTo>
                      <a:lnTo>
                        <a:pt x="80" y="698"/>
                      </a:lnTo>
                      <a:lnTo>
                        <a:pt x="80" y="698"/>
                      </a:lnTo>
                      <a:lnTo>
                        <a:pt x="52" y="706"/>
                      </a:lnTo>
                      <a:lnTo>
                        <a:pt x="52" y="706"/>
                      </a:lnTo>
                      <a:lnTo>
                        <a:pt x="20" y="714"/>
                      </a:lnTo>
                      <a:lnTo>
                        <a:pt x="20" y="714"/>
                      </a:lnTo>
                      <a:lnTo>
                        <a:pt x="10" y="718"/>
                      </a:lnTo>
                      <a:lnTo>
                        <a:pt x="2" y="722"/>
                      </a:lnTo>
                      <a:lnTo>
                        <a:pt x="0" y="728"/>
                      </a:lnTo>
                      <a:lnTo>
                        <a:pt x="0" y="738"/>
                      </a:lnTo>
                      <a:lnTo>
                        <a:pt x="0" y="738"/>
                      </a:lnTo>
                      <a:lnTo>
                        <a:pt x="8" y="751"/>
                      </a:lnTo>
                      <a:lnTo>
                        <a:pt x="18" y="765"/>
                      </a:lnTo>
                      <a:lnTo>
                        <a:pt x="18" y="765"/>
                      </a:lnTo>
                      <a:lnTo>
                        <a:pt x="34" y="787"/>
                      </a:lnTo>
                      <a:lnTo>
                        <a:pt x="54" y="803"/>
                      </a:lnTo>
                      <a:lnTo>
                        <a:pt x="74" y="819"/>
                      </a:lnTo>
                      <a:lnTo>
                        <a:pt x="98" y="831"/>
                      </a:lnTo>
                      <a:lnTo>
                        <a:pt x="120" y="841"/>
                      </a:lnTo>
                      <a:lnTo>
                        <a:pt x="143" y="849"/>
                      </a:lnTo>
                      <a:lnTo>
                        <a:pt x="169" y="857"/>
                      </a:lnTo>
                      <a:lnTo>
                        <a:pt x="193" y="861"/>
                      </a:lnTo>
                      <a:lnTo>
                        <a:pt x="193" y="861"/>
                      </a:lnTo>
                      <a:lnTo>
                        <a:pt x="209" y="865"/>
                      </a:lnTo>
                      <a:lnTo>
                        <a:pt x="221" y="871"/>
                      </a:lnTo>
                      <a:lnTo>
                        <a:pt x="231" y="877"/>
                      </a:lnTo>
                      <a:lnTo>
                        <a:pt x="239" y="883"/>
                      </a:lnTo>
                      <a:lnTo>
                        <a:pt x="243" y="893"/>
                      </a:lnTo>
                      <a:lnTo>
                        <a:pt x="247" y="903"/>
                      </a:lnTo>
                      <a:lnTo>
                        <a:pt x="247" y="915"/>
                      </a:lnTo>
                      <a:lnTo>
                        <a:pt x="247" y="928"/>
                      </a:lnTo>
                      <a:lnTo>
                        <a:pt x="247" y="928"/>
                      </a:lnTo>
                      <a:lnTo>
                        <a:pt x="245" y="946"/>
                      </a:lnTo>
                      <a:lnTo>
                        <a:pt x="247" y="964"/>
                      </a:lnTo>
                      <a:lnTo>
                        <a:pt x="251" y="978"/>
                      </a:lnTo>
                      <a:lnTo>
                        <a:pt x="257" y="990"/>
                      </a:lnTo>
                      <a:lnTo>
                        <a:pt x="267" y="1002"/>
                      </a:lnTo>
                      <a:lnTo>
                        <a:pt x="279" y="1012"/>
                      </a:lnTo>
                      <a:lnTo>
                        <a:pt x="293" y="1020"/>
                      </a:lnTo>
                      <a:lnTo>
                        <a:pt x="310" y="1028"/>
                      </a:lnTo>
                      <a:lnTo>
                        <a:pt x="310" y="1028"/>
                      </a:lnTo>
                      <a:lnTo>
                        <a:pt x="324" y="1036"/>
                      </a:lnTo>
                      <a:lnTo>
                        <a:pt x="338" y="1046"/>
                      </a:lnTo>
                      <a:lnTo>
                        <a:pt x="350" y="1058"/>
                      </a:lnTo>
                      <a:lnTo>
                        <a:pt x="352" y="1064"/>
                      </a:lnTo>
                      <a:lnTo>
                        <a:pt x="354" y="1070"/>
                      </a:lnTo>
                      <a:lnTo>
                        <a:pt x="354" y="1070"/>
                      </a:lnTo>
                      <a:lnTo>
                        <a:pt x="354" y="1084"/>
                      </a:lnTo>
                      <a:lnTo>
                        <a:pt x="356" y="1097"/>
                      </a:lnTo>
                      <a:lnTo>
                        <a:pt x="364" y="1121"/>
                      </a:lnTo>
                      <a:lnTo>
                        <a:pt x="374" y="1143"/>
                      </a:lnTo>
                      <a:lnTo>
                        <a:pt x="388" y="1165"/>
                      </a:lnTo>
                      <a:lnTo>
                        <a:pt x="402" y="1183"/>
                      </a:lnTo>
                      <a:lnTo>
                        <a:pt x="420" y="1203"/>
                      </a:lnTo>
                      <a:lnTo>
                        <a:pt x="454" y="1237"/>
                      </a:lnTo>
                      <a:lnTo>
                        <a:pt x="454" y="1237"/>
                      </a:lnTo>
                      <a:lnTo>
                        <a:pt x="464" y="1247"/>
                      </a:lnTo>
                      <a:lnTo>
                        <a:pt x="473" y="1252"/>
                      </a:lnTo>
                      <a:lnTo>
                        <a:pt x="483" y="1256"/>
                      </a:lnTo>
                      <a:lnTo>
                        <a:pt x="491" y="1258"/>
                      </a:lnTo>
                      <a:lnTo>
                        <a:pt x="491" y="1258"/>
                      </a:lnTo>
                      <a:lnTo>
                        <a:pt x="501" y="1256"/>
                      </a:lnTo>
                      <a:lnTo>
                        <a:pt x="511" y="1252"/>
                      </a:lnTo>
                      <a:lnTo>
                        <a:pt x="521" y="1243"/>
                      </a:lnTo>
                      <a:lnTo>
                        <a:pt x="531" y="1233"/>
                      </a:lnTo>
                      <a:lnTo>
                        <a:pt x="531" y="1233"/>
                      </a:lnTo>
                      <a:lnTo>
                        <a:pt x="553" y="1209"/>
                      </a:lnTo>
                      <a:lnTo>
                        <a:pt x="575" y="1185"/>
                      </a:lnTo>
                      <a:lnTo>
                        <a:pt x="597" y="1163"/>
                      </a:lnTo>
                      <a:lnTo>
                        <a:pt x="623" y="1143"/>
                      </a:lnTo>
                      <a:lnTo>
                        <a:pt x="623" y="1143"/>
                      </a:lnTo>
                      <a:lnTo>
                        <a:pt x="640" y="1127"/>
                      </a:lnTo>
                      <a:lnTo>
                        <a:pt x="648" y="1117"/>
                      </a:lnTo>
                      <a:lnTo>
                        <a:pt x="652" y="1109"/>
                      </a:lnTo>
                      <a:lnTo>
                        <a:pt x="656" y="1099"/>
                      </a:lnTo>
                      <a:lnTo>
                        <a:pt x="656" y="1089"/>
                      </a:lnTo>
                      <a:lnTo>
                        <a:pt x="654" y="1080"/>
                      </a:lnTo>
                      <a:lnTo>
                        <a:pt x="648" y="1068"/>
                      </a:lnTo>
                      <a:lnTo>
                        <a:pt x="648" y="1068"/>
                      </a:lnTo>
                      <a:lnTo>
                        <a:pt x="635" y="1048"/>
                      </a:lnTo>
                      <a:lnTo>
                        <a:pt x="619" y="1030"/>
                      </a:lnTo>
                      <a:lnTo>
                        <a:pt x="601" y="1012"/>
                      </a:lnTo>
                      <a:lnTo>
                        <a:pt x="583" y="1000"/>
                      </a:lnTo>
                      <a:lnTo>
                        <a:pt x="583" y="1000"/>
                      </a:lnTo>
                      <a:lnTo>
                        <a:pt x="565" y="988"/>
                      </a:lnTo>
                      <a:lnTo>
                        <a:pt x="553" y="976"/>
                      </a:lnTo>
                      <a:lnTo>
                        <a:pt x="547" y="970"/>
                      </a:lnTo>
                      <a:lnTo>
                        <a:pt x="543" y="962"/>
                      </a:lnTo>
                      <a:lnTo>
                        <a:pt x="541" y="952"/>
                      </a:lnTo>
                      <a:lnTo>
                        <a:pt x="539" y="942"/>
                      </a:lnTo>
                      <a:lnTo>
                        <a:pt x="539" y="942"/>
                      </a:lnTo>
                      <a:lnTo>
                        <a:pt x="537" y="917"/>
                      </a:lnTo>
                      <a:lnTo>
                        <a:pt x="535" y="905"/>
                      </a:lnTo>
                      <a:lnTo>
                        <a:pt x="529" y="893"/>
                      </a:lnTo>
                      <a:lnTo>
                        <a:pt x="525" y="881"/>
                      </a:lnTo>
                      <a:lnTo>
                        <a:pt x="517" y="871"/>
                      </a:lnTo>
                      <a:lnTo>
                        <a:pt x="507" y="861"/>
                      </a:lnTo>
                      <a:lnTo>
                        <a:pt x="495" y="851"/>
                      </a:lnTo>
                      <a:lnTo>
                        <a:pt x="495" y="851"/>
                      </a:lnTo>
                      <a:lnTo>
                        <a:pt x="487" y="845"/>
                      </a:lnTo>
                      <a:lnTo>
                        <a:pt x="481" y="837"/>
                      </a:lnTo>
                      <a:lnTo>
                        <a:pt x="477" y="829"/>
                      </a:lnTo>
                      <a:lnTo>
                        <a:pt x="475" y="819"/>
                      </a:lnTo>
                      <a:lnTo>
                        <a:pt x="475" y="811"/>
                      </a:lnTo>
                      <a:lnTo>
                        <a:pt x="477" y="801"/>
                      </a:lnTo>
                      <a:lnTo>
                        <a:pt x="481" y="793"/>
                      </a:lnTo>
                      <a:lnTo>
                        <a:pt x="487" y="785"/>
                      </a:lnTo>
                      <a:lnTo>
                        <a:pt x="487" y="785"/>
                      </a:lnTo>
                      <a:lnTo>
                        <a:pt x="511" y="757"/>
                      </a:lnTo>
                      <a:lnTo>
                        <a:pt x="535" y="732"/>
                      </a:lnTo>
                      <a:lnTo>
                        <a:pt x="559" y="704"/>
                      </a:lnTo>
                      <a:lnTo>
                        <a:pt x="583" y="678"/>
                      </a:lnTo>
                      <a:lnTo>
                        <a:pt x="583" y="678"/>
                      </a:lnTo>
                      <a:lnTo>
                        <a:pt x="591" y="666"/>
                      </a:lnTo>
                      <a:lnTo>
                        <a:pt x="599" y="652"/>
                      </a:lnTo>
                      <a:lnTo>
                        <a:pt x="605" y="640"/>
                      </a:lnTo>
                      <a:lnTo>
                        <a:pt x="607" y="634"/>
                      </a:lnTo>
                      <a:lnTo>
                        <a:pt x="607" y="626"/>
                      </a:lnTo>
                      <a:lnTo>
                        <a:pt x="607" y="626"/>
                      </a:lnTo>
                      <a:lnTo>
                        <a:pt x="605" y="612"/>
                      </a:lnTo>
                      <a:lnTo>
                        <a:pt x="607" y="598"/>
                      </a:lnTo>
                      <a:lnTo>
                        <a:pt x="609" y="586"/>
                      </a:lnTo>
                      <a:lnTo>
                        <a:pt x="611" y="573"/>
                      </a:lnTo>
                      <a:lnTo>
                        <a:pt x="615" y="561"/>
                      </a:lnTo>
                      <a:lnTo>
                        <a:pt x="621" y="549"/>
                      </a:lnTo>
                      <a:lnTo>
                        <a:pt x="629" y="539"/>
                      </a:lnTo>
                      <a:lnTo>
                        <a:pt x="635" y="529"/>
                      </a:lnTo>
                      <a:lnTo>
                        <a:pt x="644" y="519"/>
                      </a:lnTo>
                      <a:lnTo>
                        <a:pt x="654" y="511"/>
                      </a:lnTo>
                      <a:lnTo>
                        <a:pt x="664" y="505"/>
                      </a:lnTo>
                      <a:lnTo>
                        <a:pt x="676" y="499"/>
                      </a:lnTo>
                      <a:lnTo>
                        <a:pt x="688" y="493"/>
                      </a:lnTo>
                      <a:lnTo>
                        <a:pt x="700" y="489"/>
                      </a:lnTo>
                      <a:lnTo>
                        <a:pt x="714" y="487"/>
                      </a:lnTo>
                      <a:lnTo>
                        <a:pt x="728" y="487"/>
                      </a:lnTo>
                      <a:lnTo>
                        <a:pt x="728" y="487"/>
                      </a:lnTo>
                      <a:lnTo>
                        <a:pt x="730" y="487"/>
                      </a:lnTo>
                      <a:lnTo>
                        <a:pt x="730" y="487"/>
                      </a:lnTo>
                      <a:lnTo>
                        <a:pt x="740" y="487"/>
                      </a:lnTo>
                      <a:lnTo>
                        <a:pt x="740" y="487"/>
                      </a:lnTo>
                      <a:lnTo>
                        <a:pt x="766" y="485"/>
                      </a:lnTo>
                      <a:lnTo>
                        <a:pt x="778" y="483"/>
                      </a:lnTo>
                      <a:lnTo>
                        <a:pt x="790" y="481"/>
                      </a:lnTo>
                      <a:lnTo>
                        <a:pt x="801" y="475"/>
                      </a:lnTo>
                      <a:lnTo>
                        <a:pt x="811" y="469"/>
                      </a:lnTo>
                      <a:lnTo>
                        <a:pt x="821" y="459"/>
                      </a:lnTo>
                      <a:lnTo>
                        <a:pt x="831" y="447"/>
                      </a:lnTo>
                      <a:lnTo>
                        <a:pt x="831" y="447"/>
                      </a:lnTo>
                      <a:lnTo>
                        <a:pt x="815" y="431"/>
                      </a:lnTo>
                      <a:lnTo>
                        <a:pt x="805" y="419"/>
                      </a:lnTo>
                      <a:lnTo>
                        <a:pt x="798" y="408"/>
                      </a:lnTo>
                      <a:lnTo>
                        <a:pt x="796" y="398"/>
                      </a:lnTo>
                      <a:lnTo>
                        <a:pt x="798" y="390"/>
                      </a:lnTo>
                      <a:lnTo>
                        <a:pt x="803" y="380"/>
                      </a:lnTo>
                      <a:lnTo>
                        <a:pt x="815" y="372"/>
                      </a:lnTo>
                      <a:lnTo>
                        <a:pt x="829" y="364"/>
                      </a:lnTo>
                      <a:lnTo>
                        <a:pt x="829" y="364"/>
                      </a:lnTo>
                      <a:lnTo>
                        <a:pt x="796" y="302"/>
                      </a:lnTo>
                      <a:lnTo>
                        <a:pt x="796" y="302"/>
                      </a:lnTo>
                      <a:lnTo>
                        <a:pt x="776" y="268"/>
                      </a:lnTo>
                      <a:lnTo>
                        <a:pt x="768" y="253"/>
                      </a:lnTo>
                      <a:lnTo>
                        <a:pt x="764" y="237"/>
                      </a:lnTo>
                      <a:lnTo>
                        <a:pt x="764" y="237"/>
                      </a:lnTo>
                      <a:lnTo>
                        <a:pt x="760" y="217"/>
                      </a:lnTo>
                      <a:lnTo>
                        <a:pt x="756" y="201"/>
                      </a:lnTo>
                      <a:lnTo>
                        <a:pt x="750" y="187"/>
                      </a:lnTo>
                      <a:lnTo>
                        <a:pt x="742" y="173"/>
                      </a:lnTo>
                      <a:lnTo>
                        <a:pt x="730" y="163"/>
                      </a:lnTo>
                      <a:lnTo>
                        <a:pt x="716" y="155"/>
                      </a:lnTo>
                      <a:lnTo>
                        <a:pt x="700" y="147"/>
                      </a:lnTo>
                      <a:lnTo>
                        <a:pt x="680" y="143"/>
                      </a:lnTo>
                      <a:lnTo>
                        <a:pt x="680" y="143"/>
                      </a:lnTo>
                      <a:lnTo>
                        <a:pt x="670" y="139"/>
                      </a:lnTo>
                      <a:lnTo>
                        <a:pt x="660" y="135"/>
                      </a:lnTo>
                      <a:lnTo>
                        <a:pt x="652" y="129"/>
                      </a:lnTo>
                      <a:lnTo>
                        <a:pt x="646" y="121"/>
                      </a:lnTo>
                      <a:lnTo>
                        <a:pt x="646" y="121"/>
                      </a:lnTo>
                      <a:lnTo>
                        <a:pt x="642" y="109"/>
                      </a:lnTo>
                      <a:lnTo>
                        <a:pt x="638" y="99"/>
                      </a:lnTo>
                      <a:lnTo>
                        <a:pt x="633" y="89"/>
                      </a:lnTo>
                      <a:lnTo>
                        <a:pt x="627" y="82"/>
                      </a:lnTo>
                      <a:lnTo>
                        <a:pt x="611" y="70"/>
                      </a:lnTo>
                      <a:lnTo>
                        <a:pt x="595" y="60"/>
                      </a:lnTo>
                      <a:lnTo>
                        <a:pt x="577" y="54"/>
                      </a:lnTo>
                      <a:lnTo>
                        <a:pt x="557" y="52"/>
                      </a:lnTo>
                      <a:lnTo>
                        <a:pt x="537" y="50"/>
                      </a:lnTo>
                      <a:lnTo>
                        <a:pt x="517" y="50"/>
                      </a:lnTo>
                      <a:lnTo>
                        <a:pt x="517" y="50"/>
                      </a:lnTo>
                      <a:lnTo>
                        <a:pt x="491" y="48"/>
                      </a:lnTo>
                      <a:lnTo>
                        <a:pt x="468" y="42"/>
                      </a:lnTo>
                      <a:lnTo>
                        <a:pt x="446" y="30"/>
                      </a:lnTo>
                      <a:lnTo>
                        <a:pt x="422" y="16"/>
                      </a:lnTo>
                      <a:lnTo>
                        <a:pt x="422" y="16"/>
                      </a:lnTo>
                      <a:lnTo>
                        <a:pt x="410" y="8"/>
                      </a:lnTo>
                      <a:lnTo>
                        <a:pt x="394" y="4"/>
                      </a:lnTo>
                      <a:lnTo>
                        <a:pt x="378" y="2"/>
                      </a:lnTo>
                      <a:lnTo>
                        <a:pt x="360" y="0"/>
                      </a:lnTo>
                      <a:lnTo>
                        <a:pt x="360" y="0"/>
                      </a:lnTo>
                      <a:lnTo>
                        <a:pt x="334" y="2"/>
                      </a:lnTo>
                      <a:lnTo>
                        <a:pt x="310" y="4"/>
                      </a:lnTo>
                      <a:lnTo>
                        <a:pt x="310" y="4"/>
                      </a:lnTo>
                      <a:lnTo>
                        <a:pt x="306" y="6"/>
                      </a:lnTo>
                      <a:lnTo>
                        <a:pt x="304" y="10"/>
                      </a:lnTo>
                      <a:lnTo>
                        <a:pt x="301" y="20"/>
                      </a:lnTo>
                      <a:lnTo>
                        <a:pt x="291" y="54"/>
                      </a:lnTo>
                      <a:lnTo>
                        <a:pt x="291" y="54"/>
                      </a:lnTo>
                      <a:lnTo>
                        <a:pt x="291" y="78"/>
                      </a:lnTo>
                      <a:lnTo>
                        <a:pt x="289" y="101"/>
                      </a:lnTo>
                      <a:lnTo>
                        <a:pt x="283" y="125"/>
                      </a:lnTo>
                      <a:lnTo>
                        <a:pt x="275" y="143"/>
                      </a:lnTo>
                      <a:lnTo>
                        <a:pt x="275" y="14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pl-PL"/>
                </a:p>
              </p:txBody>
            </p:sp>
            <p:sp>
              <p:nvSpPr>
                <p:cNvPr id="97" name="Owal 96">
                  <a:extLst>
                    <a:ext uri="{FF2B5EF4-FFF2-40B4-BE49-F238E27FC236}">
                      <a16:creationId xmlns:a16="http://schemas.microsoft.com/office/drawing/2014/main" id="{EB2F47CA-089E-4C01-A95F-A9B9C57FC2FB}"/>
                    </a:ext>
                  </a:extLst>
                </p:cNvPr>
                <p:cNvSpPr/>
                <p:nvPr/>
              </p:nvSpPr>
              <p:spPr>
                <a:xfrm>
                  <a:off x="2801986" y="4560004"/>
                  <a:ext cx="468102" cy="41175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98" name="Owal 97">
                  <a:extLst>
                    <a:ext uri="{FF2B5EF4-FFF2-40B4-BE49-F238E27FC236}">
                      <a16:creationId xmlns:a16="http://schemas.microsoft.com/office/drawing/2014/main" id="{31CEB40C-CDAC-481B-8F86-04F2B3972F6B}"/>
                    </a:ext>
                  </a:extLst>
                </p:cNvPr>
                <p:cNvSpPr/>
                <p:nvPr/>
              </p:nvSpPr>
              <p:spPr>
                <a:xfrm>
                  <a:off x="2754414" y="4771542"/>
                  <a:ext cx="320360" cy="41175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</p:grpSp>
          <p:grpSp>
            <p:nvGrpSpPr>
              <p:cNvPr id="81" name="Grupa 80">
                <a:extLst>
                  <a:ext uri="{FF2B5EF4-FFF2-40B4-BE49-F238E27FC236}">
                    <a16:creationId xmlns:a16="http://schemas.microsoft.com/office/drawing/2014/main" id="{D69E16E5-B005-4840-AF87-6D286ECFE21F}"/>
                  </a:ext>
                </a:extLst>
              </p:cNvPr>
              <p:cNvGrpSpPr/>
              <p:nvPr/>
            </p:nvGrpSpPr>
            <p:grpSpPr>
              <a:xfrm>
                <a:off x="5641241" y="3430232"/>
                <a:ext cx="1687421" cy="1968250"/>
                <a:chOff x="3078194" y="3309587"/>
                <a:chExt cx="1921210" cy="2240948"/>
              </a:xfrm>
              <a:solidFill>
                <a:srgbClr val="C4E99B"/>
              </a:solidFill>
            </p:grpSpPr>
            <p:sp>
              <p:nvSpPr>
                <p:cNvPr id="88" name="Freeform 7">
                  <a:extLst>
                    <a:ext uri="{FF2B5EF4-FFF2-40B4-BE49-F238E27FC236}">
                      <a16:creationId xmlns:a16="http://schemas.microsoft.com/office/drawing/2014/main" id="{A3FA8FFB-80DE-4020-821E-BC15359EC8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24672" y="3309587"/>
                  <a:ext cx="1074732" cy="1355658"/>
                </a:xfrm>
                <a:custGeom>
                  <a:avLst/>
                  <a:gdLst>
                    <a:gd name="T0" fmla="*/ 117 w 1163"/>
                    <a:gd name="T1" fmla="*/ 1063 h 1467"/>
                    <a:gd name="T2" fmla="*/ 169 w 1163"/>
                    <a:gd name="T3" fmla="*/ 1091 h 1467"/>
                    <a:gd name="T4" fmla="*/ 213 w 1163"/>
                    <a:gd name="T5" fmla="*/ 1077 h 1467"/>
                    <a:gd name="T6" fmla="*/ 231 w 1163"/>
                    <a:gd name="T7" fmla="*/ 1077 h 1467"/>
                    <a:gd name="T8" fmla="*/ 268 w 1163"/>
                    <a:gd name="T9" fmla="*/ 1093 h 1467"/>
                    <a:gd name="T10" fmla="*/ 284 w 1163"/>
                    <a:gd name="T11" fmla="*/ 1121 h 1467"/>
                    <a:gd name="T12" fmla="*/ 296 w 1163"/>
                    <a:gd name="T13" fmla="*/ 1177 h 1467"/>
                    <a:gd name="T14" fmla="*/ 320 w 1163"/>
                    <a:gd name="T15" fmla="*/ 1204 h 1467"/>
                    <a:gd name="T16" fmla="*/ 386 w 1163"/>
                    <a:gd name="T17" fmla="*/ 1226 h 1467"/>
                    <a:gd name="T18" fmla="*/ 445 w 1163"/>
                    <a:gd name="T19" fmla="*/ 1262 h 1467"/>
                    <a:gd name="T20" fmla="*/ 457 w 1163"/>
                    <a:gd name="T21" fmla="*/ 1310 h 1467"/>
                    <a:gd name="T22" fmla="*/ 437 w 1163"/>
                    <a:gd name="T23" fmla="*/ 1342 h 1467"/>
                    <a:gd name="T24" fmla="*/ 386 w 1163"/>
                    <a:gd name="T25" fmla="*/ 1373 h 1467"/>
                    <a:gd name="T26" fmla="*/ 372 w 1163"/>
                    <a:gd name="T27" fmla="*/ 1411 h 1467"/>
                    <a:gd name="T28" fmla="*/ 461 w 1163"/>
                    <a:gd name="T29" fmla="*/ 1433 h 1467"/>
                    <a:gd name="T30" fmla="*/ 612 w 1163"/>
                    <a:gd name="T31" fmla="*/ 1455 h 1467"/>
                    <a:gd name="T32" fmla="*/ 670 w 1163"/>
                    <a:gd name="T33" fmla="*/ 1443 h 1467"/>
                    <a:gd name="T34" fmla="*/ 710 w 1163"/>
                    <a:gd name="T35" fmla="*/ 1407 h 1467"/>
                    <a:gd name="T36" fmla="*/ 791 w 1163"/>
                    <a:gd name="T37" fmla="*/ 1399 h 1467"/>
                    <a:gd name="T38" fmla="*/ 869 w 1163"/>
                    <a:gd name="T39" fmla="*/ 1433 h 1467"/>
                    <a:gd name="T40" fmla="*/ 911 w 1163"/>
                    <a:gd name="T41" fmla="*/ 1467 h 1467"/>
                    <a:gd name="T42" fmla="*/ 944 w 1163"/>
                    <a:gd name="T43" fmla="*/ 1441 h 1467"/>
                    <a:gd name="T44" fmla="*/ 1074 w 1163"/>
                    <a:gd name="T45" fmla="*/ 1338 h 1467"/>
                    <a:gd name="T46" fmla="*/ 1129 w 1163"/>
                    <a:gd name="T47" fmla="*/ 1296 h 1467"/>
                    <a:gd name="T48" fmla="*/ 1161 w 1163"/>
                    <a:gd name="T49" fmla="*/ 1222 h 1467"/>
                    <a:gd name="T50" fmla="*/ 1129 w 1163"/>
                    <a:gd name="T51" fmla="*/ 1113 h 1467"/>
                    <a:gd name="T52" fmla="*/ 1105 w 1163"/>
                    <a:gd name="T53" fmla="*/ 1065 h 1467"/>
                    <a:gd name="T54" fmla="*/ 1127 w 1163"/>
                    <a:gd name="T55" fmla="*/ 1027 h 1467"/>
                    <a:gd name="T56" fmla="*/ 1129 w 1163"/>
                    <a:gd name="T57" fmla="*/ 988 h 1467"/>
                    <a:gd name="T58" fmla="*/ 1068 w 1163"/>
                    <a:gd name="T59" fmla="*/ 898 h 1467"/>
                    <a:gd name="T60" fmla="*/ 934 w 1163"/>
                    <a:gd name="T61" fmla="*/ 681 h 1467"/>
                    <a:gd name="T62" fmla="*/ 918 w 1163"/>
                    <a:gd name="T63" fmla="*/ 606 h 1467"/>
                    <a:gd name="T64" fmla="*/ 895 w 1163"/>
                    <a:gd name="T65" fmla="*/ 513 h 1467"/>
                    <a:gd name="T66" fmla="*/ 863 w 1163"/>
                    <a:gd name="T67" fmla="*/ 483 h 1467"/>
                    <a:gd name="T68" fmla="*/ 869 w 1163"/>
                    <a:gd name="T69" fmla="*/ 389 h 1467"/>
                    <a:gd name="T70" fmla="*/ 887 w 1163"/>
                    <a:gd name="T71" fmla="*/ 292 h 1467"/>
                    <a:gd name="T72" fmla="*/ 879 w 1163"/>
                    <a:gd name="T73" fmla="*/ 155 h 1467"/>
                    <a:gd name="T74" fmla="*/ 861 w 1163"/>
                    <a:gd name="T75" fmla="*/ 85 h 1467"/>
                    <a:gd name="T76" fmla="*/ 789 w 1163"/>
                    <a:gd name="T77" fmla="*/ 47 h 1467"/>
                    <a:gd name="T78" fmla="*/ 680 w 1163"/>
                    <a:gd name="T79" fmla="*/ 2 h 1467"/>
                    <a:gd name="T80" fmla="*/ 636 w 1163"/>
                    <a:gd name="T81" fmla="*/ 10 h 1467"/>
                    <a:gd name="T82" fmla="*/ 588 w 1163"/>
                    <a:gd name="T83" fmla="*/ 69 h 1467"/>
                    <a:gd name="T84" fmla="*/ 533 w 1163"/>
                    <a:gd name="T85" fmla="*/ 129 h 1467"/>
                    <a:gd name="T86" fmla="*/ 485 w 1163"/>
                    <a:gd name="T87" fmla="*/ 129 h 1467"/>
                    <a:gd name="T88" fmla="*/ 435 w 1163"/>
                    <a:gd name="T89" fmla="*/ 117 h 1467"/>
                    <a:gd name="T90" fmla="*/ 410 w 1163"/>
                    <a:gd name="T91" fmla="*/ 155 h 1467"/>
                    <a:gd name="T92" fmla="*/ 266 w 1163"/>
                    <a:gd name="T93" fmla="*/ 182 h 1467"/>
                    <a:gd name="T94" fmla="*/ 107 w 1163"/>
                    <a:gd name="T95" fmla="*/ 322 h 1467"/>
                    <a:gd name="T96" fmla="*/ 99 w 1163"/>
                    <a:gd name="T97" fmla="*/ 359 h 1467"/>
                    <a:gd name="T98" fmla="*/ 80 w 1163"/>
                    <a:gd name="T99" fmla="*/ 457 h 1467"/>
                    <a:gd name="T100" fmla="*/ 34 w 1163"/>
                    <a:gd name="T101" fmla="*/ 489 h 1467"/>
                    <a:gd name="T102" fmla="*/ 0 w 1163"/>
                    <a:gd name="T103" fmla="*/ 509 h 1467"/>
                    <a:gd name="T104" fmla="*/ 58 w 1163"/>
                    <a:gd name="T105" fmla="*/ 578 h 1467"/>
                    <a:gd name="T106" fmla="*/ 93 w 1163"/>
                    <a:gd name="T107" fmla="*/ 721 h 1467"/>
                    <a:gd name="T108" fmla="*/ 85 w 1163"/>
                    <a:gd name="T109" fmla="*/ 785 h 1467"/>
                    <a:gd name="T110" fmla="*/ 76 w 1163"/>
                    <a:gd name="T111" fmla="*/ 938 h 1467"/>
                    <a:gd name="T112" fmla="*/ 101 w 1163"/>
                    <a:gd name="T113" fmla="*/ 1012 h 14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163" h="1467">
                      <a:moveTo>
                        <a:pt x="101" y="1012"/>
                      </a:moveTo>
                      <a:lnTo>
                        <a:pt x="101" y="1012"/>
                      </a:lnTo>
                      <a:lnTo>
                        <a:pt x="109" y="1037"/>
                      </a:lnTo>
                      <a:lnTo>
                        <a:pt x="117" y="1063"/>
                      </a:lnTo>
                      <a:lnTo>
                        <a:pt x="117" y="1063"/>
                      </a:lnTo>
                      <a:lnTo>
                        <a:pt x="123" y="1083"/>
                      </a:lnTo>
                      <a:lnTo>
                        <a:pt x="127" y="1103"/>
                      </a:lnTo>
                      <a:lnTo>
                        <a:pt x="127" y="1103"/>
                      </a:lnTo>
                      <a:lnTo>
                        <a:pt x="149" y="1097"/>
                      </a:lnTo>
                      <a:lnTo>
                        <a:pt x="169" y="1091"/>
                      </a:lnTo>
                      <a:lnTo>
                        <a:pt x="169" y="1091"/>
                      </a:lnTo>
                      <a:lnTo>
                        <a:pt x="189" y="1085"/>
                      </a:lnTo>
                      <a:lnTo>
                        <a:pt x="205" y="1079"/>
                      </a:lnTo>
                      <a:lnTo>
                        <a:pt x="205" y="1079"/>
                      </a:lnTo>
                      <a:lnTo>
                        <a:pt x="213" y="1077"/>
                      </a:lnTo>
                      <a:lnTo>
                        <a:pt x="221" y="1077"/>
                      </a:lnTo>
                      <a:lnTo>
                        <a:pt x="221" y="1077"/>
                      </a:lnTo>
                      <a:lnTo>
                        <a:pt x="221" y="1077"/>
                      </a:lnTo>
                      <a:lnTo>
                        <a:pt x="221" y="1077"/>
                      </a:lnTo>
                      <a:lnTo>
                        <a:pt x="231" y="1077"/>
                      </a:lnTo>
                      <a:lnTo>
                        <a:pt x="241" y="1081"/>
                      </a:lnTo>
                      <a:lnTo>
                        <a:pt x="252" y="1087"/>
                      </a:lnTo>
                      <a:lnTo>
                        <a:pt x="260" y="1093"/>
                      </a:lnTo>
                      <a:lnTo>
                        <a:pt x="260" y="1093"/>
                      </a:lnTo>
                      <a:lnTo>
                        <a:pt x="268" y="1093"/>
                      </a:lnTo>
                      <a:lnTo>
                        <a:pt x="268" y="1093"/>
                      </a:lnTo>
                      <a:lnTo>
                        <a:pt x="270" y="1101"/>
                      </a:lnTo>
                      <a:lnTo>
                        <a:pt x="270" y="1101"/>
                      </a:lnTo>
                      <a:lnTo>
                        <a:pt x="278" y="1111"/>
                      </a:lnTo>
                      <a:lnTo>
                        <a:pt x="284" y="1121"/>
                      </a:lnTo>
                      <a:lnTo>
                        <a:pt x="288" y="1131"/>
                      </a:lnTo>
                      <a:lnTo>
                        <a:pt x="290" y="1141"/>
                      </a:lnTo>
                      <a:lnTo>
                        <a:pt x="290" y="1141"/>
                      </a:lnTo>
                      <a:lnTo>
                        <a:pt x="290" y="1141"/>
                      </a:lnTo>
                      <a:lnTo>
                        <a:pt x="296" y="1177"/>
                      </a:lnTo>
                      <a:lnTo>
                        <a:pt x="298" y="1190"/>
                      </a:lnTo>
                      <a:lnTo>
                        <a:pt x="302" y="1198"/>
                      </a:lnTo>
                      <a:lnTo>
                        <a:pt x="302" y="1198"/>
                      </a:lnTo>
                      <a:lnTo>
                        <a:pt x="308" y="1200"/>
                      </a:lnTo>
                      <a:lnTo>
                        <a:pt x="320" y="1204"/>
                      </a:lnTo>
                      <a:lnTo>
                        <a:pt x="350" y="1212"/>
                      </a:lnTo>
                      <a:lnTo>
                        <a:pt x="354" y="1214"/>
                      </a:lnTo>
                      <a:lnTo>
                        <a:pt x="354" y="1214"/>
                      </a:lnTo>
                      <a:lnTo>
                        <a:pt x="370" y="1218"/>
                      </a:lnTo>
                      <a:lnTo>
                        <a:pt x="386" y="1226"/>
                      </a:lnTo>
                      <a:lnTo>
                        <a:pt x="416" y="1242"/>
                      </a:lnTo>
                      <a:lnTo>
                        <a:pt x="416" y="1242"/>
                      </a:lnTo>
                      <a:lnTo>
                        <a:pt x="435" y="1254"/>
                      </a:lnTo>
                      <a:lnTo>
                        <a:pt x="435" y="1254"/>
                      </a:lnTo>
                      <a:lnTo>
                        <a:pt x="445" y="1262"/>
                      </a:lnTo>
                      <a:lnTo>
                        <a:pt x="451" y="1270"/>
                      </a:lnTo>
                      <a:lnTo>
                        <a:pt x="457" y="1282"/>
                      </a:lnTo>
                      <a:lnTo>
                        <a:pt x="457" y="1294"/>
                      </a:lnTo>
                      <a:lnTo>
                        <a:pt x="457" y="1310"/>
                      </a:lnTo>
                      <a:lnTo>
                        <a:pt x="457" y="1310"/>
                      </a:lnTo>
                      <a:lnTo>
                        <a:pt x="455" y="1320"/>
                      </a:lnTo>
                      <a:lnTo>
                        <a:pt x="451" y="1328"/>
                      </a:lnTo>
                      <a:lnTo>
                        <a:pt x="445" y="1336"/>
                      </a:lnTo>
                      <a:lnTo>
                        <a:pt x="437" y="1342"/>
                      </a:lnTo>
                      <a:lnTo>
                        <a:pt x="437" y="1342"/>
                      </a:lnTo>
                      <a:lnTo>
                        <a:pt x="416" y="1355"/>
                      </a:lnTo>
                      <a:lnTo>
                        <a:pt x="416" y="1355"/>
                      </a:lnTo>
                      <a:lnTo>
                        <a:pt x="398" y="1365"/>
                      </a:lnTo>
                      <a:lnTo>
                        <a:pt x="392" y="1369"/>
                      </a:lnTo>
                      <a:lnTo>
                        <a:pt x="386" y="1373"/>
                      </a:lnTo>
                      <a:lnTo>
                        <a:pt x="386" y="1373"/>
                      </a:lnTo>
                      <a:lnTo>
                        <a:pt x="382" y="1383"/>
                      </a:lnTo>
                      <a:lnTo>
                        <a:pt x="376" y="1391"/>
                      </a:lnTo>
                      <a:lnTo>
                        <a:pt x="374" y="1401"/>
                      </a:lnTo>
                      <a:lnTo>
                        <a:pt x="372" y="1411"/>
                      </a:lnTo>
                      <a:lnTo>
                        <a:pt x="372" y="1411"/>
                      </a:lnTo>
                      <a:lnTo>
                        <a:pt x="380" y="1417"/>
                      </a:lnTo>
                      <a:lnTo>
                        <a:pt x="386" y="1419"/>
                      </a:lnTo>
                      <a:lnTo>
                        <a:pt x="386" y="1419"/>
                      </a:lnTo>
                      <a:lnTo>
                        <a:pt x="461" y="1433"/>
                      </a:lnTo>
                      <a:lnTo>
                        <a:pt x="535" y="1445"/>
                      </a:lnTo>
                      <a:lnTo>
                        <a:pt x="535" y="1445"/>
                      </a:lnTo>
                      <a:lnTo>
                        <a:pt x="596" y="1453"/>
                      </a:lnTo>
                      <a:lnTo>
                        <a:pt x="596" y="1453"/>
                      </a:lnTo>
                      <a:lnTo>
                        <a:pt x="612" y="1455"/>
                      </a:lnTo>
                      <a:lnTo>
                        <a:pt x="630" y="1457"/>
                      </a:lnTo>
                      <a:lnTo>
                        <a:pt x="630" y="1457"/>
                      </a:lnTo>
                      <a:lnTo>
                        <a:pt x="644" y="1455"/>
                      </a:lnTo>
                      <a:lnTo>
                        <a:pt x="658" y="1451"/>
                      </a:lnTo>
                      <a:lnTo>
                        <a:pt x="670" y="1443"/>
                      </a:lnTo>
                      <a:lnTo>
                        <a:pt x="682" y="1429"/>
                      </a:lnTo>
                      <a:lnTo>
                        <a:pt x="682" y="1429"/>
                      </a:lnTo>
                      <a:lnTo>
                        <a:pt x="690" y="1419"/>
                      </a:lnTo>
                      <a:lnTo>
                        <a:pt x="700" y="1413"/>
                      </a:lnTo>
                      <a:lnTo>
                        <a:pt x="710" y="1407"/>
                      </a:lnTo>
                      <a:lnTo>
                        <a:pt x="722" y="1403"/>
                      </a:lnTo>
                      <a:lnTo>
                        <a:pt x="744" y="1397"/>
                      </a:lnTo>
                      <a:lnTo>
                        <a:pt x="765" y="1397"/>
                      </a:lnTo>
                      <a:lnTo>
                        <a:pt x="765" y="1397"/>
                      </a:lnTo>
                      <a:lnTo>
                        <a:pt x="791" y="1399"/>
                      </a:lnTo>
                      <a:lnTo>
                        <a:pt x="813" y="1403"/>
                      </a:lnTo>
                      <a:lnTo>
                        <a:pt x="813" y="1403"/>
                      </a:lnTo>
                      <a:lnTo>
                        <a:pt x="833" y="1411"/>
                      </a:lnTo>
                      <a:lnTo>
                        <a:pt x="851" y="1421"/>
                      </a:lnTo>
                      <a:lnTo>
                        <a:pt x="869" y="1433"/>
                      </a:lnTo>
                      <a:lnTo>
                        <a:pt x="885" y="1445"/>
                      </a:lnTo>
                      <a:lnTo>
                        <a:pt x="885" y="1445"/>
                      </a:lnTo>
                      <a:lnTo>
                        <a:pt x="907" y="1463"/>
                      </a:lnTo>
                      <a:lnTo>
                        <a:pt x="907" y="1463"/>
                      </a:lnTo>
                      <a:lnTo>
                        <a:pt x="911" y="1467"/>
                      </a:lnTo>
                      <a:lnTo>
                        <a:pt x="911" y="1467"/>
                      </a:lnTo>
                      <a:lnTo>
                        <a:pt x="918" y="1463"/>
                      </a:lnTo>
                      <a:lnTo>
                        <a:pt x="926" y="1459"/>
                      </a:lnTo>
                      <a:lnTo>
                        <a:pt x="934" y="1451"/>
                      </a:lnTo>
                      <a:lnTo>
                        <a:pt x="944" y="1441"/>
                      </a:lnTo>
                      <a:lnTo>
                        <a:pt x="944" y="1441"/>
                      </a:lnTo>
                      <a:lnTo>
                        <a:pt x="958" y="1427"/>
                      </a:lnTo>
                      <a:lnTo>
                        <a:pt x="974" y="1413"/>
                      </a:lnTo>
                      <a:lnTo>
                        <a:pt x="1006" y="1387"/>
                      </a:lnTo>
                      <a:lnTo>
                        <a:pt x="1074" y="1338"/>
                      </a:lnTo>
                      <a:lnTo>
                        <a:pt x="1074" y="1338"/>
                      </a:lnTo>
                      <a:lnTo>
                        <a:pt x="1089" y="1326"/>
                      </a:lnTo>
                      <a:lnTo>
                        <a:pt x="1107" y="1314"/>
                      </a:lnTo>
                      <a:lnTo>
                        <a:pt x="1121" y="1302"/>
                      </a:lnTo>
                      <a:lnTo>
                        <a:pt x="1129" y="1296"/>
                      </a:lnTo>
                      <a:lnTo>
                        <a:pt x="1133" y="1288"/>
                      </a:lnTo>
                      <a:lnTo>
                        <a:pt x="1133" y="1288"/>
                      </a:lnTo>
                      <a:lnTo>
                        <a:pt x="1147" y="1266"/>
                      </a:lnTo>
                      <a:lnTo>
                        <a:pt x="1155" y="1244"/>
                      </a:lnTo>
                      <a:lnTo>
                        <a:pt x="1161" y="1222"/>
                      </a:lnTo>
                      <a:lnTo>
                        <a:pt x="1163" y="1200"/>
                      </a:lnTo>
                      <a:lnTo>
                        <a:pt x="1161" y="1179"/>
                      </a:lnTo>
                      <a:lnTo>
                        <a:pt x="1155" y="1157"/>
                      </a:lnTo>
                      <a:lnTo>
                        <a:pt x="1145" y="1135"/>
                      </a:lnTo>
                      <a:lnTo>
                        <a:pt x="1129" y="1113"/>
                      </a:lnTo>
                      <a:lnTo>
                        <a:pt x="1129" y="1113"/>
                      </a:lnTo>
                      <a:lnTo>
                        <a:pt x="1115" y="1095"/>
                      </a:lnTo>
                      <a:lnTo>
                        <a:pt x="1111" y="1085"/>
                      </a:lnTo>
                      <a:lnTo>
                        <a:pt x="1107" y="1075"/>
                      </a:lnTo>
                      <a:lnTo>
                        <a:pt x="1105" y="1065"/>
                      </a:lnTo>
                      <a:lnTo>
                        <a:pt x="1107" y="1055"/>
                      </a:lnTo>
                      <a:lnTo>
                        <a:pt x="1111" y="1045"/>
                      </a:lnTo>
                      <a:lnTo>
                        <a:pt x="1119" y="1035"/>
                      </a:lnTo>
                      <a:lnTo>
                        <a:pt x="1119" y="1035"/>
                      </a:lnTo>
                      <a:lnTo>
                        <a:pt x="1127" y="1027"/>
                      </a:lnTo>
                      <a:lnTo>
                        <a:pt x="1131" y="1019"/>
                      </a:lnTo>
                      <a:lnTo>
                        <a:pt x="1133" y="1012"/>
                      </a:lnTo>
                      <a:lnTo>
                        <a:pt x="1133" y="1002"/>
                      </a:lnTo>
                      <a:lnTo>
                        <a:pt x="1131" y="996"/>
                      </a:lnTo>
                      <a:lnTo>
                        <a:pt x="1129" y="988"/>
                      </a:lnTo>
                      <a:lnTo>
                        <a:pt x="1119" y="972"/>
                      </a:lnTo>
                      <a:lnTo>
                        <a:pt x="1119" y="972"/>
                      </a:lnTo>
                      <a:lnTo>
                        <a:pt x="1093" y="934"/>
                      </a:lnTo>
                      <a:lnTo>
                        <a:pt x="1068" y="898"/>
                      </a:lnTo>
                      <a:lnTo>
                        <a:pt x="1068" y="898"/>
                      </a:lnTo>
                      <a:lnTo>
                        <a:pt x="1008" y="807"/>
                      </a:lnTo>
                      <a:lnTo>
                        <a:pt x="950" y="713"/>
                      </a:lnTo>
                      <a:lnTo>
                        <a:pt x="950" y="713"/>
                      </a:lnTo>
                      <a:lnTo>
                        <a:pt x="942" y="697"/>
                      </a:lnTo>
                      <a:lnTo>
                        <a:pt x="934" y="681"/>
                      </a:lnTo>
                      <a:lnTo>
                        <a:pt x="928" y="666"/>
                      </a:lnTo>
                      <a:lnTo>
                        <a:pt x="924" y="650"/>
                      </a:lnTo>
                      <a:lnTo>
                        <a:pt x="924" y="650"/>
                      </a:lnTo>
                      <a:lnTo>
                        <a:pt x="920" y="628"/>
                      </a:lnTo>
                      <a:lnTo>
                        <a:pt x="918" y="606"/>
                      </a:lnTo>
                      <a:lnTo>
                        <a:pt x="916" y="584"/>
                      </a:lnTo>
                      <a:lnTo>
                        <a:pt x="913" y="562"/>
                      </a:lnTo>
                      <a:lnTo>
                        <a:pt x="909" y="542"/>
                      </a:lnTo>
                      <a:lnTo>
                        <a:pt x="901" y="522"/>
                      </a:lnTo>
                      <a:lnTo>
                        <a:pt x="895" y="513"/>
                      </a:lnTo>
                      <a:lnTo>
                        <a:pt x="887" y="505"/>
                      </a:lnTo>
                      <a:lnTo>
                        <a:pt x="879" y="497"/>
                      </a:lnTo>
                      <a:lnTo>
                        <a:pt x="869" y="489"/>
                      </a:lnTo>
                      <a:lnTo>
                        <a:pt x="869" y="489"/>
                      </a:lnTo>
                      <a:lnTo>
                        <a:pt x="863" y="483"/>
                      </a:lnTo>
                      <a:lnTo>
                        <a:pt x="861" y="475"/>
                      </a:lnTo>
                      <a:lnTo>
                        <a:pt x="859" y="465"/>
                      </a:lnTo>
                      <a:lnTo>
                        <a:pt x="859" y="457"/>
                      </a:lnTo>
                      <a:lnTo>
                        <a:pt x="859" y="457"/>
                      </a:lnTo>
                      <a:lnTo>
                        <a:pt x="869" y="389"/>
                      </a:lnTo>
                      <a:lnTo>
                        <a:pt x="879" y="324"/>
                      </a:lnTo>
                      <a:lnTo>
                        <a:pt x="879" y="324"/>
                      </a:lnTo>
                      <a:lnTo>
                        <a:pt x="883" y="308"/>
                      </a:lnTo>
                      <a:lnTo>
                        <a:pt x="885" y="300"/>
                      </a:lnTo>
                      <a:lnTo>
                        <a:pt x="887" y="292"/>
                      </a:lnTo>
                      <a:lnTo>
                        <a:pt x="887" y="292"/>
                      </a:lnTo>
                      <a:lnTo>
                        <a:pt x="881" y="222"/>
                      </a:lnTo>
                      <a:lnTo>
                        <a:pt x="879" y="188"/>
                      </a:lnTo>
                      <a:lnTo>
                        <a:pt x="879" y="155"/>
                      </a:lnTo>
                      <a:lnTo>
                        <a:pt x="879" y="155"/>
                      </a:lnTo>
                      <a:lnTo>
                        <a:pt x="879" y="127"/>
                      </a:lnTo>
                      <a:lnTo>
                        <a:pt x="877" y="115"/>
                      </a:lnTo>
                      <a:lnTo>
                        <a:pt x="875" y="105"/>
                      </a:lnTo>
                      <a:lnTo>
                        <a:pt x="869" y="93"/>
                      </a:lnTo>
                      <a:lnTo>
                        <a:pt x="861" y="85"/>
                      </a:lnTo>
                      <a:lnTo>
                        <a:pt x="851" y="77"/>
                      </a:lnTo>
                      <a:lnTo>
                        <a:pt x="837" y="69"/>
                      </a:lnTo>
                      <a:lnTo>
                        <a:pt x="837" y="69"/>
                      </a:lnTo>
                      <a:lnTo>
                        <a:pt x="813" y="59"/>
                      </a:lnTo>
                      <a:lnTo>
                        <a:pt x="789" y="47"/>
                      </a:lnTo>
                      <a:lnTo>
                        <a:pt x="740" y="23"/>
                      </a:lnTo>
                      <a:lnTo>
                        <a:pt x="740" y="23"/>
                      </a:lnTo>
                      <a:lnTo>
                        <a:pt x="716" y="14"/>
                      </a:lnTo>
                      <a:lnTo>
                        <a:pt x="696" y="6"/>
                      </a:lnTo>
                      <a:lnTo>
                        <a:pt x="680" y="2"/>
                      </a:lnTo>
                      <a:lnTo>
                        <a:pt x="666" y="0"/>
                      </a:lnTo>
                      <a:lnTo>
                        <a:pt x="666" y="0"/>
                      </a:lnTo>
                      <a:lnTo>
                        <a:pt x="656" y="2"/>
                      </a:lnTo>
                      <a:lnTo>
                        <a:pt x="646" y="4"/>
                      </a:lnTo>
                      <a:lnTo>
                        <a:pt x="636" y="10"/>
                      </a:lnTo>
                      <a:lnTo>
                        <a:pt x="628" y="16"/>
                      </a:lnTo>
                      <a:lnTo>
                        <a:pt x="620" y="25"/>
                      </a:lnTo>
                      <a:lnTo>
                        <a:pt x="610" y="37"/>
                      </a:lnTo>
                      <a:lnTo>
                        <a:pt x="588" y="69"/>
                      </a:lnTo>
                      <a:lnTo>
                        <a:pt x="588" y="69"/>
                      </a:lnTo>
                      <a:lnTo>
                        <a:pt x="569" y="97"/>
                      </a:lnTo>
                      <a:lnTo>
                        <a:pt x="561" y="109"/>
                      </a:lnTo>
                      <a:lnTo>
                        <a:pt x="551" y="117"/>
                      </a:lnTo>
                      <a:lnTo>
                        <a:pt x="543" y="125"/>
                      </a:lnTo>
                      <a:lnTo>
                        <a:pt x="533" y="129"/>
                      </a:lnTo>
                      <a:lnTo>
                        <a:pt x="523" y="133"/>
                      </a:lnTo>
                      <a:lnTo>
                        <a:pt x="513" y="133"/>
                      </a:lnTo>
                      <a:lnTo>
                        <a:pt x="513" y="133"/>
                      </a:lnTo>
                      <a:lnTo>
                        <a:pt x="501" y="133"/>
                      </a:lnTo>
                      <a:lnTo>
                        <a:pt x="485" y="129"/>
                      </a:lnTo>
                      <a:lnTo>
                        <a:pt x="449" y="117"/>
                      </a:lnTo>
                      <a:lnTo>
                        <a:pt x="449" y="117"/>
                      </a:lnTo>
                      <a:lnTo>
                        <a:pt x="445" y="117"/>
                      </a:lnTo>
                      <a:lnTo>
                        <a:pt x="445" y="117"/>
                      </a:lnTo>
                      <a:lnTo>
                        <a:pt x="435" y="117"/>
                      </a:lnTo>
                      <a:lnTo>
                        <a:pt x="435" y="117"/>
                      </a:lnTo>
                      <a:lnTo>
                        <a:pt x="423" y="141"/>
                      </a:lnTo>
                      <a:lnTo>
                        <a:pt x="417" y="151"/>
                      </a:lnTo>
                      <a:lnTo>
                        <a:pt x="414" y="153"/>
                      </a:lnTo>
                      <a:lnTo>
                        <a:pt x="410" y="155"/>
                      </a:lnTo>
                      <a:lnTo>
                        <a:pt x="410" y="155"/>
                      </a:lnTo>
                      <a:lnTo>
                        <a:pt x="374" y="163"/>
                      </a:lnTo>
                      <a:lnTo>
                        <a:pt x="338" y="171"/>
                      </a:lnTo>
                      <a:lnTo>
                        <a:pt x="266" y="182"/>
                      </a:lnTo>
                      <a:lnTo>
                        <a:pt x="266" y="182"/>
                      </a:lnTo>
                      <a:lnTo>
                        <a:pt x="111" y="212"/>
                      </a:lnTo>
                      <a:lnTo>
                        <a:pt x="111" y="212"/>
                      </a:lnTo>
                      <a:lnTo>
                        <a:pt x="123" y="226"/>
                      </a:lnTo>
                      <a:lnTo>
                        <a:pt x="123" y="226"/>
                      </a:lnTo>
                      <a:lnTo>
                        <a:pt x="107" y="322"/>
                      </a:lnTo>
                      <a:lnTo>
                        <a:pt x="107" y="322"/>
                      </a:lnTo>
                      <a:lnTo>
                        <a:pt x="101" y="342"/>
                      </a:lnTo>
                      <a:lnTo>
                        <a:pt x="99" y="349"/>
                      </a:lnTo>
                      <a:lnTo>
                        <a:pt x="99" y="359"/>
                      </a:lnTo>
                      <a:lnTo>
                        <a:pt x="99" y="359"/>
                      </a:lnTo>
                      <a:lnTo>
                        <a:pt x="101" y="385"/>
                      </a:lnTo>
                      <a:lnTo>
                        <a:pt x="99" y="409"/>
                      </a:lnTo>
                      <a:lnTo>
                        <a:pt x="93" y="429"/>
                      </a:lnTo>
                      <a:lnTo>
                        <a:pt x="85" y="449"/>
                      </a:lnTo>
                      <a:lnTo>
                        <a:pt x="80" y="457"/>
                      </a:lnTo>
                      <a:lnTo>
                        <a:pt x="72" y="465"/>
                      </a:lnTo>
                      <a:lnTo>
                        <a:pt x="66" y="471"/>
                      </a:lnTo>
                      <a:lnTo>
                        <a:pt x="56" y="477"/>
                      </a:lnTo>
                      <a:lnTo>
                        <a:pt x="46" y="483"/>
                      </a:lnTo>
                      <a:lnTo>
                        <a:pt x="34" y="489"/>
                      </a:lnTo>
                      <a:lnTo>
                        <a:pt x="8" y="495"/>
                      </a:lnTo>
                      <a:lnTo>
                        <a:pt x="8" y="495"/>
                      </a:lnTo>
                      <a:lnTo>
                        <a:pt x="6" y="499"/>
                      </a:lnTo>
                      <a:lnTo>
                        <a:pt x="0" y="509"/>
                      </a:lnTo>
                      <a:lnTo>
                        <a:pt x="0" y="509"/>
                      </a:lnTo>
                      <a:lnTo>
                        <a:pt x="14" y="518"/>
                      </a:lnTo>
                      <a:lnTo>
                        <a:pt x="24" y="528"/>
                      </a:lnTo>
                      <a:lnTo>
                        <a:pt x="34" y="540"/>
                      </a:lnTo>
                      <a:lnTo>
                        <a:pt x="44" y="552"/>
                      </a:lnTo>
                      <a:lnTo>
                        <a:pt x="58" y="578"/>
                      </a:lnTo>
                      <a:lnTo>
                        <a:pt x="68" y="604"/>
                      </a:lnTo>
                      <a:lnTo>
                        <a:pt x="76" y="634"/>
                      </a:lnTo>
                      <a:lnTo>
                        <a:pt x="82" y="662"/>
                      </a:lnTo>
                      <a:lnTo>
                        <a:pt x="93" y="721"/>
                      </a:lnTo>
                      <a:lnTo>
                        <a:pt x="93" y="721"/>
                      </a:lnTo>
                      <a:lnTo>
                        <a:pt x="95" y="743"/>
                      </a:lnTo>
                      <a:lnTo>
                        <a:pt x="93" y="753"/>
                      </a:lnTo>
                      <a:lnTo>
                        <a:pt x="91" y="763"/>
                      </a:lnTo>
                      <a:lnTo>
                        <a:pt x="91" y="763"/>
                      </a:lnTo>
                      <a:lnTo>
                        <a:pt x="85" y="785"/>
                      </a:lnTo>
                      <a:lnTo>
                        <a:pt x="82" y="807"/>
                      </a:lnTo>
                      <a:lnTo>
                        <a:pt x="74" y="850"/>
                      </a:lnTo>
                      <a:lnTo>
                        <a:pt x="72" y="894"/>
                      </a:lnTo>
                      <a:lnTo>
                        <a:pt x="76" y="938"/>
                      </a:lnTo>
                      <a:lnTo>
                        <a:pt x="76" y="938"/>
                      </a:lnTo>
                      <a:lnTo>
                        <a:pt x="84" y="954"/>
                      </a:lnTo>
                      <a:lnTo>
                        <a:pt x="89" y="974"/>
                      </a:lnTo>
                      <a:lnTo>
                        <a:pt x="89" y="974"/>
                      </a:lnTo>
                      <a:lnTo>
                        <a:pt x="101" y="1012"/>
                      </a:lnTo>
                      <a:lnTo>
                        <a:pt x="101" y="10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pl-PL"/>
                </a:p>
              </p:txBody>
            </p:sp>
            <p:sp>
              <p:nvSpPr>
                <p:cNvPr id="89" name="Freeform 15">
                  <a:extLst>
                    <a:ext uri="{FF2B5EF4-FFF2-40B4-BE49-F238E27FC236}">
                      <a16:creationId xmlns:a16="http://schemas.microsoft.com/office/drawing/2014/main" id="{4B5AEB99-1A6E-4C7A-B97D-B1621D7971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33383" y="4341809"/>
                  <a:ext cx="1007272" cy="1208726"/>
                </a:xfrm>
                <a:custGeom>
                  <a:avLst/>
                  <a:gdLst>
                    <a:gd name="T0" fmla="*/ 249 w 1090"/>
                    <a:gd name="T1" fmla="*/ 151 h 1308"/>
                    <a:gd name="T2" fmla="*/ 161 w 1090"/>
                    <a:gd name="T3" fmla="*/ 248 h 1308"/>
                    <a:gd name="T4" fmla="*/ 96 w 1090"/>
                    <a:gd name="T5" fmla="*/ 296 h 1308"/>
                    <a:gd name="T6" fmla="*/ 50 w 1090"/>
                    <a:gd name="T7" fmla="*/ 338 h 1308"/>
                    <a:gd name="T8" fmla="*/ 0 w 1090"/>
                    <a:gd name="T9" fmla="*/ 386 h 1308"/>
                    <a:gd name="T10" fmla="*/ 8 w 1090"/>
                    <a:gd name="T11" fmla="*/ 405 h 1308"/>
                    <a:gd name="T12" fmla="*/ 22 w 1090"/>
                    <a:gd name="T13" fmla="*/ 501 h 1308"/>
                    <a:gd name="T14" fmla="*/ 34 w 1090"/>
                    <a:gd name="T15" fmla="*/ 586 h 1308"/>
                    <a:gd name="T16" fmla="*/ 42 w 1090"/>
                    <a:gd name="T17" fmla="*/ 654 h 1308"/>
                    <a:gd name="T18" fmla="*/ 44 w 1090"/>
                    <a:gd name="T19" fmla="*/ 670 h 1308"/>
                    <a:gd name="T20" fmla="*/ 48 w 1090"/>
                    <a:gd name="T21" fmla="*/ 722 h 1308"/>
                    <a:gd name="T22" fmla="*/ 96 w 1090"/>
                    <a:gd name="T23" fmla="*/ 847 h 1308"/>
                    <a:gd name="T24" fmla="*/ 141 w 1090"/>
                    <a:gd name="T25" fmla="*/ 966 h 1308"/>
                    <a:gd name="T26" fmla="*/ 151 w 1090"/>
                    <a:gd name="T27" fmla="*/ 1020 h 1308"/>
                    <a:gd name="T28" fmla="*/ 187 w 1090"/>
                    <a:gd name="T29" fmla="*/ 1034 h 1308"/>
                    <a:gd name="T30" fmla="*/ 283 w 1090"/>
                    <a:gd name="T31" fmla="*/ 1042 h 1308"/>
                    <a:gd name="T32" fmla="*/ 402 w 1090"/>
                    <a:gd name="T33" fmla="*/ 1083 h 1308"/>
                    <a:gd name="T34" fmla="*/ 461 w 1090"/>
                    <a:gd name="T35" fmla="*/ 1141 h 1308"/>
                    <a:gd name="T36" fmla="*/ 487 w 1090"/>
                    <a:gd name="T37" fmla="*/ 1177 h 1308"/>
                    <a:gd name="T38" fmla="*/ 654 w 1090"/>
                    <a:gd name="T39" fmla="*/ 1250 h 1308"/>
                    <a:gd name="T40" fmla="*/ 813 w 1090"/>
                    <a:gd name="T41" fmla="*/ 1308 h 1308"/>
                    <a:gd name="T42" fmla="*/ 845 w 1090"/>
                    <a:gd name="T43" fmla="*/ 1300 h 1308"/>
                    <a:gd name="T44" fmla="*/ 853 w 1090"/>
                    <a:gd name="T45" fmla="*/ 1278 h 1308"/>
                    <a:gd name="T46" fmla="*/ 843 w 1090"/>
                    <a:gd name="T47" fmla="*/ 1244 h 1308"/>
                    <a:gd name="T48" fmla="*/ 805 w 1090"/>
                    <a:gd name="T49" fmla="*/ 1225 h 1308"/>
                    <a:gd name="T50" fmla="*/ 764 w 1090"/>
                    <a:gd name="T51" fmla="*/ 1171 h 1308"/>
                    <a:gd name="T52" fmla="*/ 762 w 1090"/>
                    <a:gd name="T53" fmla="*/ 1117 h 1308"/>
                    <a:gd name="T54" fmla="*/ 762 w 1090"/>
                    <a:gd name="T55" fmla="*/ 1032 h 1308"/>
                    <a:gd name="T56" fmla="*/ 740 w 1090"/>
                    <a:gd name="T57" fmla="*/ 950 h 1308"/>
                    <a:gd name="T58" fmla="*/ 744 w 1090"/>
                    <a:gd name="T59" fmla="*/ 889 h 1308"/>
                    <a:gd name="T60" fmla="*/ 885 w 1090"/>
                    <a:gd name="T61" fmla="*/ 664 h 1308"/>
                    <a:gd name="T62" fmla="*/ 1090 w 1090"/>
                    <a:gd name="T63" fmla="*/ 380 h 1308"/>
                    <a:gd name="T64" fmla="*/ 1030 w 1090"/>
                    <a:gd name="T65" fmla="*/ 334 h 1308"/>
                    <a:gd name="T66" fmla="*/ 992 w 1090"/>
                    <a:gd name="T67" fmla="*/ 322 h 1308"/>
                    <a:gd name="T68" fmla="*/ 943 w 1090"/>
                    <a:gd name="T69" fmla="*/ 324 h 1308"/>
                    <a:gd name="T70" fmla="*/ 923 w 1090"/>
                    <a:gd name="T71" fmla="*/ 336 h 1308"/>
                    <a:gd name="T72" fmla="*/ 883 w 1090"/>
                    <a:gd name="T73" fmla="*/ 372 h 1308"/>
                    <a:gd name="T74" fmla="*/ 837 w 1090"/>
                    <a:gd name="T75" fmla="*/ 380 h 1308"/>
                    <a:gd name="T76" fmla="*/ 690 w 1090"/>
                    <a:gd name="T77" fmla="*/ 362 h 1308"/>
                    <a:gd name="T78" fmla="*/ 571 w 1090"/>
                    <a:gd name="T79" fmla="*/ 338 h 1308"/>
                    <a:gd name="T80" fmla="*/ 539 w 1090"/>
                    <a:gd name="T81" fmla="*/ 304 h 1308"/>
                    <a:gd name="T82" fmla="*/ 551 w 1090"/>
                    <a:gd name="T83" fmla="*/ 248 h 1308"/>
                    <a:gd name="T84" fmla="*/ 573 w 1090"/>
                    <a:gd name="T85" fmla="*/ 221 h 1308"/>
                    <a:gd name="T86" fmla="*/ 624 w 1090"/>
                    <a:gd name="T87" fmla="*/ 173 h 1308"/>
                    <a:gd name="T88" fmla="*/ 551 w 1090"/>
                    <a:gd name="T89" fmla="*/ 137 h 1308"/>
                    <a:gd name="T90" fmla="*/ 487 w 1090"/>
                    <a:gd name="T91" fmla="*/ 117 h 1308"/>
                    <a:gd name="T92" fmla="*/ 461 w 1090"/>
                    <a:gd name="T93" fmla="*/ 58 h 1308"/>
                    <a:gd name="T94" fmla="*/ 446 w 1090"/>
                    <a:gd name="T95" fmla="*/ 10 h 1308"/>
                    <a:gd name="T96" fmla="*/ 428 w 1090"/>
                    <a:gd name="T97" fmla="*/ 0 h 1308"/>
                    <a:gd name="T98" fmla="*/ 354 w 1090"/>
                    <a:gd name="T99" fmla="*/ 22 h 1308"/>
                    <a:gd name="T100" fmla="*/ 318 w 1090"/>
                    <a:gd name="T101" fmla="*/ 65 h 13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090" h="1308">
                      <a:moveTo>
                        <a:pt x="296" y="95"/>
                      </a:moveTo>
                      <a:lnTo>
                        <a:pt x="296" y="95"/>
                      </a:lnTo>
                      <a:lnTo>
                        <a:pt x="273" y="123"/>
                      </a:lnTo>
                      <a:lnTo>
                        <a:pt x="249" y="151"/>
                      </a:lnTo>
                      <a:lnTo>
                        <a:pt x="249" y="151"/>
                      </a:lnTo>
                      <a:lnTo>
                        <a:pt x="217" y="191"/>
                      </a:lnTo>
                      <a:lnTo>
                        <a:pt x="181" y="228"/>
                      </a:lnTo>
                      <a:lnTo>
                        <a:pt x="161" y="248"/>
                      </a:lnTo>
                      <a:lnTo>
                        <a:pt x="141" y="264"/>
                      </a:lnTo>
                      <a:lnTo>
                        <a:pt x="120" y="280"/>
                      </a:lnTo>
                      <a:lnTo>
                        <a:pt x="96" y="296"/>
                      </a:lnTo>
                      <a:lnTo>
                        <a:pt x="96" y="296"/>
                      </a:lnTo>
                      <a:lnTo>
                        <a:pt x="84" y="304"/>
                      </a:lnTo>
                      <a:lnTo>
                        <a:pt x="74" y="314"/>
                      </a:lnTo>
                      <a:lnTo>
                        <a:pt x="50" y="338"/>
                      </a:lnTo>
                      <a:lnTo>
                        <a:pt x="50" y="338"/>
                      </a:lnTo>
                      <a:lnTo>
                        <a:pt x="36" y="356"/>
                      </a:lnTo>
                      <a:lnTo>
                        <a:pt x="18" y="374"/>
                      </a:lnTo>
                      <a:lnTo>
                        <a:pt x="18" y="374"/>
                      </a:lnTo>
                      <a:lnTo>
                        <a:pt x="0" y="386"/>
                      </a:lnTo>
                      <a:lnTo>
                        <a:pt x="0" y="386"/>
                      </a:lnTo>
                      <a:lnTo>
                        <a:pt x="0" y="388"/>
                      </a:lnTo>
                      <a:lnTo>
                        <a:pt x="0" y="388"/>
                      </a:lnTo>
                      <a:lnTo>
                        <a:pt x="8" y="405"/>
                      </a:lnTo>
                      <a:lnTo>
                        <a:pt x="14" y="429"/>
                      </a:lnTo>
                      <a:lnTo>
                        <a:pt x="14" y="429"/>
                      </a:lnTo>
                      <a:lnTo>
                        <a:pt x="18" y="465"/>
                      </a:lnTo>
                      <a:lnTo>
                        <a:pt x="22" y="501"/>
                      </a:lnTo>
                      <a:lnTo>
                        <a:pt x="22" y="501"/>
                      </a:lnTo>
                      <a:lnTo>
                        <a:pt x="28" y="557"/>
                      </a:lnTo>
                      <a:lnTo>
                        <a:pt x="28" y="557"/>
                      </a:lnTo>
                      <a:lnTo>
                        <a:pt x="34" y="586"/>
                      </a:lnTo>
                      <a:lnTo>
                        <a:pt x="34" y="586"/>
                      </a:lnTo>
                      <a:lnTo>
                        <a:pt x="40" y="618"/>
                      </a:lnTo>
                      <a:lnTo>
                        <a:pt x="42" y="636"/>
                      </a:lnTo>
                      <a:lnTo>
                        <a:pt x="42" y="654"/>
                      </a:lnTo>
                      <a:lnTo>
                        <a:pt x="42" y="654"/>
                      </a:lnTo>
                      <a:lnTo>
                        <a:pt x="42" y="662"/>
                      </a:lnTo>
                      <a:lnTo>
                        <a:pt x="42" y="662"/>
                      </a:lnTo>
                      <a:lnTo>
                        <a:pt x="44" y="670"/>
                      </a:lnTo>
                      <a:lnTo>
                        <a:pt x="42" y="678"/>
                      </a:lnTo>
                      <a:lnTo>
                        <a:pt x="42" y="678"/>
                      </a:lnTo>
                      <a:lnTo>
                        <a:pt x="44" y="700"/>
                      </a:lnTo>
                      <a:lnTo>
                        <a:pt x="48" y="722"/>
                      </a:lnTo>
                      <a:lnTo>
                        <a:pt x="54" y="741"/>
                      </a:lnTo>
                      <a:lnTo>
                        <a:pt x="60" y="763"/>
                      </a:lnTo>
                      <a:lnTo>
                        <a:pt x="76" y="805"/>
                      </a:lnTo>
                      <a:lnTo>
                        <a:pt x="96" y="847"/>
                      </a:lnTo>
                      <a:lnTo>
                        <a:pt x="96" y="847"/>
                      </a:lnTo>
                      <a:lnTo>
                        <a:pt x="112" y="885"/>
                      </a:lnTo>
                      <a:lnTo>
                        <a:pt x="127" y="924"/>
                      </a:lnTo>
                      <a:lnTo>
                        <a:pt x="141" y="966"/>
                      </a:lnTo>
                      <a:lnTo>
                        <a:pt x="147" y="986"/>
                      </a:lnTo>
                      <a:lnTo>
                        <a:pt x="151" y="1008"/>
                      </a:lnTo>
                      <a:lnTo>
                        <a:pt x="151" y="1008"/>
                      </a:lnTo>
                      <a:lnTo>
                        <a:pt x="151" y="1020"/>
                      </a:lnTo>
                      <a:lnTo>
                        <a:pt x="151" y="1020"/>
                      </a:lnTo>
                      <a:lnTo>
                        <a:pt x="157" y="1024"/>
                      </a:lnTo>
                      <a:lnTo>
                        <a:pt x="165" y="1028"/>
                      </a:lnTo>
                      <a:lnTo>
                        <a:pt x="187" y="1034"/>
                      </a:lnTo>
                      <a:lnTo>
                        <a:pt x="213" y="1036"/>
                      </a:lnTo>
                      <a:lnTo>
                        <a:pt x="251" y="1038"/>
                      </a:lnTo>
                      <a:lnTo>
                        <a:pt x="251" y="1038"/>
                      </a:lnTo>
                      <a:lnTo>
                        <a:pt x="283" y="1042"/>
                      </a:lnTo>
                      <a:lnTo>
                        <a:pt x="314" y="1048"/>
                      </a:lnTo>
                      <a:lnTo>
                        <a:pt x="346" y="1056"/>
                      </a:lnTo>
                      <a:lnTo>
                        <a:pt x="376" y="1067"/>
                      </a:lnTo>
                      <a:lnTo>
                        <a:pt x="402" y="1083"/>
                      </a:lnTo>
                      <a:lnTo>
                        <a:pt x="428" y="1103"/>
                      </a:lnTo>
                      <a:lnTo>
                        <a:pt x="440" y="1115"/>
                      </a:lnTo>
                      <a:lnTo>
                        <a:pt x="452" y="1127"/>
                      </a:lnTo>
                      <a:lnTo>
                        <a:pt x="461" y="1141"/>
                      </a:lnTo>
                      <a:lnTo>
                        <a:pt x="471" y="1157"/>
                      </a:lnTo>
                      <a:lnTo>
                        <a:pt x="471" y="1157"/>
                      </a:lnTo>
                      <a:lnTo>
                        <a:pt x="479" y="1167"/>
                      </a:lnTo>
                      <a:lnTo>
                        <a:pt x="487" y="1177"/>
                      </a:lnTo>
                      <a:lnTo>
                        <a:pt x="497" y="1185"/>
                      </a:lnTo>
                      <a:lnTo>
                        <a:pt x="509" y="1191"/>
                      </a:lnTo>
                      <a:lnTo>
                        <a:pt x="509" y="1191"/>
                      </a:lnTo>
                      <a:lnTo>
                        <a:pt x="654" y="1250"/>
                      </a:lnTo>
                      <a:lnTo>
                        <a:pt x="801" y="1306"/>
                      </a:lnTo>
                      <a:lnTo>
                        <a:pt x="801" y="1306"/>
                      </a:lnTo>
                      <a:lnTo>
                        <a:pt x="807" y="1306"/>
                      </a:lnTo>
                      <a:lnTo>
                        <a:pt x="813" y="1308"/>
                      </a:lnTo>
                      <a:lnTo>
                        <a:pt x="813" y="1308"/>
                      </a:lnTo>
                      <a:lnTo>
                        <a:pt x="825" y="1306"/>
                      </a:lnTo>
                      <a:lnTo>
                        <a:pt x="837" y="1304"/>
                      </a:lnTo>
                      <a:lnTo>
                        <a:pt x="845" y="1300"/>
                      </a:lnTo>
                      <a:lnTo>
                        <a:pt x="849" y="1296"/>
                      </a:lnTo>
                      <a:lnTo>
                        <a:pt x="849" y="1296"/>
                      </a:lnTo>
                      <a:lnTo>
                        <a:pt x="853" y="1286"/>
                      </a:lnTo>
                      <a:lnTo>
                        <a:pt x="853" y="1278"/>
                      </a:lnTo>
                      <a:lnTo>
                        <a:pt x="855" y="1268"/>
                      </a:lnTo>
                      <a:lnTo>
                        <a:pt x="853" y="1260"/>
                      </a:lnTo>
                      <a:lnTo>
                        <a:pt x="849" y="1252"/>
                      </a:lnTo>
                      <a:lnTo>
                        <a:pt x="843" y="1244"/>
                      </a:lnTo>
                      <a:lnTo>
                        <a:pt x="835" y="1238"/>
                      </a:lnTo>
                      <a:lnTo>
                        <a:pt x="823" y="1234"/>
                      </a:lnTo>
                      <a:lnTo>
                        <a:pt x="823" y="1234"/>
                      </a:lnTo>
                      <a:lnTo>
                        <a:pt x="805" y="1225"/>
                      </a:lnTo>
                      <a:lnTo>
                        <a:pt x="789" y="1215"/>
                      </a:lnTo>
                      <a:lnTo>
                        <a:pt x="780" y="1201"/>
                      </a:lnTo>
                      <a:lnTo>
                        <a:pt x="770" y="1187"/>
                      </a:lnTo>
                      <a:lnTo>
                        <a:pt x="764" y="1171"/>
                      </a:lnTo>
                      <a:lnTo>
                        <a:pt x="762" y="1153"/>
                      </a:lnTo>
                      <a:lnTo>
                        <a:pt x="760" y="1135"/>
                      </a:lnTo>
                      <a:lnTo>
                        <a:pt x="762" y="1117"/>
                      </a:lnTo>
                      <a:lnTo>
                        <a:pt x="762" y="1117"/>
                      </a:lnTo>
                      <a:lnTo>
                        <a:pt x="764" y="1095"/>
                      </a:lnTo>
                      <a:lnTo>
                        <a:pt x="764" y="1073"/>
                      </a:lnTo>
                      <a:lnTo>
                        <a:pt x="764" y="1054"/>
                      </a:lnTo>
                      <a:lnTo>
                        <a:pt x="762" y="1032"/>
                      </a:lnTo>
                      <a:lnTo>
                        <a:pt x="758" y="1012"/>
                      </a:lnTo>
                      <a:lnTo>
                        <a:pt x="754" y="990"/>
                      </a:lnTo>
                      <a:lnTo>
                        <a:pt x="740" y="950"/>
                      </a:lnTo>
                      <a:lnTo>
                        <a:pt x="740" y="950"/>
                      </a:lnTo>
                      <a:lnTo>
                        <a:pt x="736" y="934"/>
                      </a:lnTo>
                      <a:lnTo>
                        <a:pt x="736" y="918"/>
                      </a:lnTo>
                      <a:lnTo>
                        <a:pt x="740" y="902"/>
                      </a:lnTo>
                      <a:lnTo>
                        <a:pt x="744" y="889"/>
                      </a:lnTo>
                      <a:lnTo>
                        <a:pt x="744" y="889"/>
                      </a:lnTo>
                      <a:lnTo>
                        <a:pt x="813" y="775"/>
                      </a:lnTo>
                      <a:lnTo>
                        <a:pt x="849" y="720"/>
                      </a:lnTo>
                      <a:lnTo>
                        <a:pt x="885" y="664"/>
                      </a:lnTo>
                      <a:lnTo>
                        <a:pt x="885" y="664"/>
                      </a:lnTo>
                      <a:lnTo>
                        <a:pt x="935" y="592"/>
                      </a:lnTo>
                      <a:lnTo>
                        <a:pt x="984" y="523"/>
                      </a:lnTo>
                      <a:lnTo>
                        <a:pt x="1090" y="380"/>
                      </a:lnTo>
                      <a:lnTo>
                        <a:pt x="1090" y="380"/>
                      </a:lnTo>
                      <a:lnTo>
                        <a:pt x="1070" y="364"/>
                      </a:lnTo>
                      <a:lnTo>
                        <a:pt x="1050" y="348"/>
                      </a:lnTo>
                      <a:lnTo>
                        <a:pt x="1030" y="334"/>
                      </a:lnTo>
                      <a:lnTo>
                        <a:pt x="1020" y="330"/>
                      </a:lnTo>
                      <a:lnTo>
                        <a:pt x="1008" y="326"/>
                      </a:lnTo>
                      <a:lnTo>
                        <a:pt x="1008" y="326"/>
                      </a:lnTo>
                      <a:lnTo>
                        <a:pt x="992" y="322"/>
                      </a:lnTo>
                      <a:lnTo>
                        <a:pt x="972" y="320"/>
                      </a:lnTo>
                      <a:lnTo>
                        <a:pt x="972" y="320"/>
                      </a:lnTo>
                      <a:lnTo>
                        <a:pt x="956" y="322"/>
                      </a:lnTo>
                      <a:lnTo>
                        <a:pt x="943" y="324"/>
                      </a:lnTo>
                      <a:lnTo>
                        <a:pt x="931" y="330"/>
                      </a:lnTo>
                      <a:lnTo>
                        <a:pt x="927" y="332"/>
                      </a:lnTo>
                      <a:lnTo>
                        <a:pt x="923" y="336"/>
                      </a:lnTo>
                      <a:lnTo>
                        <a:pt x="923" y="336"/>
                      </a:lnTo>
                      <a:lnTo>
                        <a:pt x="913" y="348"/>
                      </a:lnTo>
                      <a:lnTo>
                        <a:pt x="903" y="358"/>
                      </a:lnTo>
                      <a:lnTo>
                        <a:pt x="893" y="366"/>
                      </a:lnTo>
                      <a:lnTo>
                        <a:pt x="883" y="372"/>
                      </a:lnTo>
                      <a:lnTo>
                        <a:pt x="871" y="376"/>
                      </a:lnTo>
                      <a:lnTo>
                        <a:pt x="861" y="378"/>
                      </a:lnTo>
                      <a:lnTo>
                        <a:pt x="837" y="380"/>
                      </a:lnTo>
                      <a:lnTo>
                        <a:pt x="837" y="380"/>
                      </a:lnTo>
                      <a:lnTo>
                        <a:pt x="817" y="380"/>
                      </a:lnTo>
                      <a:lnTo>
                        <a:pt x="795" y="376"/>
                      </a:lnTo>
                      <a:lnTo>
                        <a:pt x="795" y="376"/>
                      </a:lnTo>
                      <a:lnTo>
                        <a:pt x="690" y="362"/>
                      </a:lnTo>
                      <a:lnTo>
                        <a:pt x="638" y="354"/>
                      </a:lnTo>
                      <a:lnTo>
                        <a:pt x="585" y="344"/>
                      </a:lnTo>
                      <a:lnTo>
                        <a:pt x="585" y="344"/>
                      </a:lnTo>
                      <a:lnTo>
                        <a:pt x="571" y="338"/>
                      </a:lnTo>
                      <a:lnTo>
                        <a:pt x="555" y="328"/>
                      </a:lnTo>
                      <a:lnTo>
                        <a:pt x="545" y="316"/>
                      </a:lnTo>
                      <a:lnTo>
                        <a:pt x="541" y="310"/>
                      </a:lnTo>
                      <a:lnTo>
                        <a:pt x="539" y="304"/>
                      </a:lnTo>
                      <a:lnTo>
                        <a:pt x="539" y="304"/>
                      </a:lnTo>
                      <a:lnTo>
                        <a:pt x="539" y="286"/>
                      </a:lnTo>
                      <a:lnTo>
                        <a:pt x="543" y="266"/>
                      </a:lnTo>
                      <a:lnTo>
                        <a:pt x="551" y="248"/>
                      </a:lnTo>
                      <a:lnTo>
                        <a:pt x="561" y="232"/>
                      </a:lnTo>
                      <a:lnTo>
                        <a:pt x="561" y="232"/>
                      </a:lnTo>
                      <a:lnTo>
                        <a:pt x="567" y="227"/>
                      </a:lnTo>
                      <a:lnTo>
                        <a:pt x="573" y="221"/>
                      </a:lnTo>
                      <a:lnTo>
                        <a:pt x="589" y="209"/>
                      </a:lnTo>
                      <a:lnTo>
                        <a:pt x="623" y="191"/>
                      </a:lnTo>
                      <a:lnTo>
                        <a:pt x="623" y="191"/>
                      </a:lnTo>
                      <a:lnTo>
                        <a:pt x="624" y="173"/>
                      </a:lnTo>
                      <a:lnTo>
                        <a:pt x="624" y="173"/>
                      </a:lnTo>
                      <a:lnTo>
                        <a:pt x="587" y="153"/>
                      </a:lnTo>
                      <a:lnTo>
                        <a:pt x="569" y="143"/>
                      </a:lnTo>
                      <a:lnTo>
                        <a:pt x="551" y="137"/>
                      </a:lnTo>
                      <a:lnTo>
                        <a:pt x="551" y="137"/>
                      </a:lnTo>
                      <a:lnTo>
                        <a:pt x="523" y="129"/>
                      </a:lnTo>
                      <a:lnTo>
                        <a:pt x="503" y="123"/>
                      </a:lnTo>
                      <a:lnTo>
                        <a:pt x="487" y="117"/>
                      </a:lnTo>
                      <a:lnTo>
                        <a:pt x="477" y="107"/>
                      </a:lnTo>
                      <a:lnTo>
                        <a:pt x="471" y="95"/>
                      </a:lnTo>
                      <a:lnTo>
                        <a:pt x="465" y="79"/>
                      </a:lnTo>
                      <a:lnTo>
                        <a:pt x="461" y="58"/>
                      </a:lnTo>
                      <a:lnTo>
                        <a:pt x="457" y="30"/>
                      </a:lnTo>
                      <a:lnTo>
                        <a:pt x="457" y="30"/>
                      </a:lnTo>
                      <a:lnTo>
                        <a:pt x="454" y="20"/>
                      </a:lnTo>
                      <a:lnTo>
                        <a:pt x="446" y="10"/>
                      </a:lnTo>
                      <a:lnTo>
                        <a:pt x="436" y="4"/>
                      </a:lnTo>
                      <a:lnTo>
                        <a:pt x="428" y="0"/>
                      </a:lnTo>
                      <a:lnTo>
                        <a:pt x="428" y="0"/>
                      </a:lnTo>
                      <a:lnTo>
                        <a:pt x="428" y="0"/>
                      </a:lnTo>
                      <a:lnTo>
                        <a:pt x="428" y="0"/>
                      </a:lnTo>
                      <a:lnTo>
                        <a:pt x="404" y="8"/>
                      </a:lnTo>
                      <a:lnTo>
                        <a:pt x="378" y="16"/>
                      </a:lnTo>
                      <a:lnTo>
                        <a:pt x="354" y="22"/>
                      </a:lnTo>
                      <a:lnTo>
                        <a:pt x="330" y="32"/>
                      </a:lnTo>
                      <a:lnTo>
                        <a:pt x="330" y="32"/>
                      </a:lnTo>
                      <a:lnTo>
                        <a:pt x="326" y="50"/>
                      </a:lnTo>
                      <a:lnTo>
                        <a:pt x="318" y="65"/>
                      </a:lnTo>
                      <a:lnTo>
                        <a:pt x="308" y="79"/>
                      </a:lnTo>
                      <a:lnTo>
                        <a:pt x="296" y="95"/>
                      </a:lnTo>
                      <a:lnTo>
                        <a:pt x="296" y="9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pl-PL"/>
                </a:p>
              </p:txBody>
            </p:sp>
            <p:sp>
              <p:nvSpPr>
                <p:cNvPr id="90" name="Freeform 18">
                  <a:extLst>
                    <a:ext uri="{FF2B5EF4-FFF2-40B4-BE49-F238E27FC236}">
                      <a16:creationId xmlns:a16="http://schemas.microsoft.com/office/drawing/2014/main" id="{61BC1EF4-EF30-4156-A1A3-1B1AA2C4D1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78194" y="3994347"/>
                  <a:ext cx="926875" cy="764233"/>
                </a:xfrm>
                <a:custGeom>
                  <a:avLst/>
                  <a:gdLst>
                    <a:gd name="T0" fmla="*/ 111 w 1003"/>
                    <a:gd name="T1" fmla="*/ 604 h 827"/>
                    <a:gd name="T2" fmla="*/ 194 w 1003"/>
                    <a:gd name="T3" fmla="*/ 603 h 827"/>
                    <a:gd name="T4" fmla="*/ 222 w 1003"/>
                    <a:gd name="T5" fmla="*/ 603 h 827"/>
                    <a:gd name="T6" fmla="*/ 262 w 1003"/>
                    <a:gd name="T7" fmla="*/ 616 h 827"/>
                    <a:gd name="T8" fmla="*/ 278 w 1003"/>
                    <a:gd name="T9" fmla="*/ 658 h 827"/>
                    <a:gd name="T10" fmla="*/ 284 w 1003"/>
                    <a:gd name="T11" fmla="*/ 706 h 827"/>
                    <a:gd name="T12" fmla="*/ 302 w 1003"/>
                    <a:gd name="T13" fmla="*/ 777 h 827"/>
                    <a:gd name="T14" fmla="*/ 314 w 1003"/>
                    <a:gd name="T15" fmla="*/ 799 h 827"/>
                    <a:gd name="T16" fmla="*/ 337 w 1003"/>
                    <a:gd name="T17" fmla="*/ 821 h 827"/>
                    <a:gd name="T18" fmla="*/ 367 w 1003"/>
                    <a:gd name="T19" fmla="*/ 827 h 827"/>
                    <a:gd name="T20" fmla="*/ 403 w 1003"/>
                    <a:gd name="T21" fmla="*/ 821 h 827"/>
                    <a:gd name="T22" fmla="*/ 660 w 1003"/>
                    <a:gd name="T23" fmla="*/ 742 h 827"/>
                    <a:gd name="T24" fmla="*/ 681 w 1003"/>
                    <a:gd name="T25" fmla="*/ 734 h 827"/>
                    <a:gd name="T26" fmla="*/ 719 w 1003"/>
                    <a:gd name="T27" fmla="*/ 698 h 827"/>
                    <a:gd name="T28" fmla="*/ 773 w 1003"/>
                    <a:gd name="T29" fmla="*/ 644 h 827"/>
                    <a:gd name="T30" fmla="*/ 815 w 1003"/>
                    <a:gd name="T31" fmla="*/ 616 h 827"/>
                    <a:gd name="T32" fmla="*/ 888 w 1003"/>
                    <a:gd name="T33" fmla="*/ 547 h 827"/>
                    <a:gd name="T34" fmla="*/ 976 w 1003"/>
                    <a:gd name="T35" fmla="*/ 443 h 827"/>
                    <a:gd name="T36" fmla="*/ 992 w 1003"/>
                    <a:gd name="T37" fmla="*/ 420 h 827"/>
                    <a:gd name="T38" fmla="*/ 1003 w 1003"/>
                    <a:gd name="T39" fmla="*/ 380 h 827"/>
                    <a:gd name="T40" fmla="*/ 996 w 1003"/>
                    <a:gd name="T41" fmla="*/ 336 h 827"/>
                    <a:gd name="T42" fmla="*/ 982 w 1003"/>
                    <a:gd name="T43" fmla="*/ 290 h 827"/>
                    <a:gd name="T44" fmla="*/ 958 w 1003"/>
                    <a:gd name="T45" fmla="*/ 221 h 827"/>
                    <a:gd name="T46" fmla="*/ 938 w 1003"/>
                    <a:gd name="T47" fmla="*/ 197 h 827"/>
                    <a:gd name="T48" fmla="*/ 912 w 1003"/>
                    <a:gd name="T49" fmla="*/ 189 h 827"/>
                    <a:gd name="T50" fmla="*/ 890 w 1003"/>
                    <a:gd name="T51" fmla="*/ 193 h 827"/>
                    <a:gd name="T52" fmla="*/ 862 w 1003"/>
                    <a:gd name="T53" fmla="*/ 203 h 827"/>
                    <a:gd name="T54" fmla="*/ 809 w 1003"/>
                    <a:gd name="T55" fmla="*/ 221 h 827"/>
                    <a:gd name="T56" fmla="*/ 797 w 1003"/>
                    <a:gd name="T57" fmla="*/ 219 h 827"/>
                    <a:gd name="T58" fmla="*/ 652 w 1003"/>
                    <a:gd name="T59" fmla="*/ 149 h 827"/>
                    <a:gd name="T60" fmla="*/ 610 w 1003"/>
                    <a:gd name="T61" fmla="*/ 129 h 827"/>
                    <a:gd name="T62" fmla="*/ 590 w 1003"/>
                    <a:gd name="T63" fmla="*/ 127 h 827"/>
                    <a:gd name="T64" fmla="*/ 560 w 1003"/>
                    <a:gd name="T65" fmla="*/ 129 h 827"/>
                    <a:gd name="T66" fmla="*/ 506 w 1003"/>
                    <a:gd name="T67" fmla="*/ 119 h 827"/>
                    <a:gd name="T68" fmla="*/ 437 w 1003"/>
                    <a:gd name="T69" fmla="*/ 80 h 827"/>
                    <a:gd name="T70" fmla="*/ 377 w 1003"/>
                    <a:gd name="T71" fmla="*/ 22 h 827"/>
                    <a:gd name="T72" fmla="*/ 351 w 1003"/>
                    <a:gd name="T73" fmla="*/ 2 h 827"/>
                    <a:gd name="T74" fmla="*/ 339 w 1003"/>
                    <a:gd name="T75" fmla="*/ 0 h 827"/>
                    <a:gd name="T76" fmla="*/ 322 w 1003"/>
                    <a:gd name="T77" fmla="*/ 10 h 827"/>
                    <a:gd name="T78" fmla="*/ 306 w 1003"/>
                    <a:gd name="T79" fmla="*/ 30 h 827"/>
                    <a:gd name="T80" fmla="*/ 262 w 1003"/>
                    <a:gd name="T81" fmla="*/ 92 h 827"/>
                    <a:gd name="T82" fmla="*/ 216 w 1003"/>
                    <a:gd name="T83" fmla="*/ 119 h 827"/>
                    <a:gd name="T84" fmla="*/ 182 w 1003"/>
                    <a:gd name="T85" fmla="*/ 121 h 827"/>
                    <a:gd name="T86" fmla="*/ 176 w 1003"/>
                    <a:gd name="T87" fmla="*/ 119 h 827"/>
                    <a:gd name="T88" fmla="*/ 153 w 1003"/>
                    <a:gd name="T89" fmla="*/ 123 h 827"/>
                    <a:gd name="T90" fmla="*/ 131 w 1003"/>
                    <a:gd name="T91" fmla="*/ 135 h 827"/>
                    <a:gd name="T92" fmla="*/ 139 w 1003"/>
                    <a:gd name="T93" fmla="*/ 163 h 827"/>
                    <a:gd name="T94" fmla="*/ 153 w 1003"/>
                    <a:gd name="T95" fmla="*/ 209 h 827"/>
                    <a:gd name="T96" fmla="*/ 69 w 1003"/>
                    <a:gd name="T97" fmla="*/ 259 h 827"/>
                    <a:gd name="T98" fmla="*/ 41 w 1003"/>
                    <a:gd name="T99" fmla="*/ 324 h 827"/>
                    <a:gd name="T100" fmla="*/ 11 w 1003"/>
                    <a:gd name="T101" fmla="*/ 366 h 827"/>
                    <a:gd name="T102" fmla="*/ 5 w 1003"/>
                    <a:gd name="T103" fmla="*/ 416 h 827"/>
                    <a:gd name="T104" fmla="*/ 11 w 1003"/>
                    <a:gd name="T105" fmla="*/ 430 h 827"/>
                    <a:gd name="T106" fmla="*/ 33 w 1003"/>
                    <a:gd name="T107" fmla="*/ 467 h 827"/>
                    <a:gd name="T108" fmla="*/ 57 w 1003"/>
                    <a:gd name="T109" fmla="*/ 509 h 827"/>
                    <a:gd name="T110" fmla="*/ 65 w 1003"/>
                    <a:gd name="T111" fmla="*/ 523 h 827"/>
                    <a:gd name="T112" fmla="*/ 73 w 1003"/>
                    <a:gd name="T113" fmla="*/ 535 h 827"/>
                    <a:gd name="T114" fmla="*/ 73 w 1003"/>
                    <a:gd name="T115" fmla="*/ 557 h 827"/>
                    <a:gd name="T116" fmla="*/ 63 w 1003"/>
                    <a:gd name="T117" fmla="*/ 577 h 827"/>
                    <a:gd name="T118" fmla="*/ 55 w 1003"/>
                    <a:gd name="T119" fmla="*/ 583 h 827"/>
                    <a:gd name="T120" fmla="*/ 45 w 1003"/>
                    <a:gd name="T121" fmla="*/ 587 h 827"/>
                    <a:gd name="T122" fmla="*/ 57 w 1003"/>
                    <a:gd name="T123" fmla="*/ 599 h 827"/>
                    <a:gd name="T124" fmla="*/ 99 w 1003"/>
                    <a:gd name="T125" fmla="*/ 604 h 8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003" h="827">
                      <a:moveTo>
                        <a:pt x="99" y="604"/>
                      </a:moveTo>
                      <a:lnTo>
                        <a:pt x="99" y="604"/>
                      </a:lnTo>
                      <a:lnTo>
                        <a:pt x="111" y="604"/>
                      </a:lnTo>
                      <a:lnTo>
                        <a:pt x="111" y="604"/>
                      </a:lnTo>
                      <a:lnTo>
                        <a:pt x="194" y="603"/>
                      </a:lnTo>
                      <a:lnTo>
                        <a:pt x="194" y="603"/>
                      </a:lnTo>
                      <a:lnTo>
                        <a:pt x="200" y="603"/>
                      </a:lnTo>
                      <a:lnTo>
                        <a:pt x="200" y="603"/>
                      </a:lnTo>
                      <a:lnTo>
                        <a:pt x="222" y="603"/>
                      </a:lnTo>
                      <a:lnTo>
                        <a:pt x="240" y="604"/>
                      </a:lnTo>
                      <a:lnTo>
                        <a:pt x="252" y="608"/>
                      </a:lnTo>
                      <a:lnTo>
                        <a:pt x="262" y="616"/>
                      </a:lnTo>
                      <a:lnTo>
                        <a:pt x="270" y="626"/>
                      </a:lnTo>
                      <a:lnTo>
                        <a:pt x="276" y="640"/>
                      </a:lnTo>
                      <a:lnTo>
                        <a:pt x="278" y="658"/>
                      </a:lnTo>
                      <a:lnTo>
                        <a:pt x="282" y="680"/>
                      </a:lnTo>
                      <a:lnTo>
                        <a:pt x="282" y="680"/>
                      </a:lnTo>
                      <a:lnTo>
                        <a:pt x="284" y="706"/>
                      </a:lnTo>
                      <a:lnTo>
                        <a:pt x="288" y="730"/>
                      </a:lnTo>
                      <a:lnTo>
                        <a:pt x="294" y="754"/>
                      </a:lnTo>
                      <a:lnTo>
                        <a:pt x="302" y="777"/>
                      </a:lnTo>
                      <a:lnTo>
                        <a:pt x="302" y="777"/>
                      </a:lnTo>
                      <a:lnTo>
                        <a:pt x="308" y="789"/>
                      </a:lnTo>
                      <a:lnTo>
                        <a:pt x="314" y="799"/>
                      </a:lnTo>
                      <a:lnTo>
                        <a:pt x="322" y="809"/>
                      </a:lnTo>
                      <a:lnTo>
                        <a:pt x="330" y="815"/>
                      </a:lnTo>
                      <a:lnTo>
                        <a:pt x="337" y="821"/>
                      </a:lnTo>
                      <a:lnTo>
                        <a:pt x="345" y="825"/>
                      </a:lnTo>
                      <a:lnTo>
                        <a:pt x="355" y="827"/>
                      </a:lnTo>
                      <a:lnTo>
                        <a:pt x="367" y="827"/>
                      </a:lnTo>
                      <a:lnTo>
                        <a:pt x="367" y="827"/>
                      </a:lnTo>
                      <a:lnTo>
                        <a:pt x="383" y="825"/>
                      </a:lnTo>
                      <a:lnTo>
                        <a:pt x="403" y="821"/>
                      </a:lnTo>
                      <a:lnTo>
                        <a:pt x="403" y="821"/>
                      </a:lnTo>
                      <a:lnTo>
                        <a:pt x="532" y="781"/>
                      </a:lnTo>
                      <a:lnTo>
                        <a:pt x="660" y="742"/>
                      </a:lnTo>
                      <a:lnTo>
                        <a:pt x="660" y="742"/>
                      </a:lnTo>
                      <a:lnTo>
                        <a:pt x="671" y="738"/>
                      </a:lnTo>
                      <a:lnTo>
                        <a:pt x="681" y="734"/>
                      </a:lnTo>
                      <a:lnTo>
                        <a:pt x="699" y="720"/>
                      </a:lnTo>
                      <a:lnTo>
                        <a:pt x="699" y="720"/>
                      </a:lnTo>
                      <a:lnTo>
                        <a:pt x="719" y="698"/>
                      </a:lnTo>
                      <a:lnTo>
                        <a:pt x="741" y="674"/>
                      </a:lnTo>
                      <a:lnTo>
                        <a:pt x="761" y="652"/>
                      </a:lnTo>
                      <a:lnTo>
                        <a:pt x="773" y="644"/>
                      </a:lnTo>
                      <a:lnTo>
                        <a:pt x="785" y="636"/>
                      </a:lnTo>
                      <a:lnTo>
                        <a:pt x="785" y="636"/>
                      </a:lnTo>
                      <a:lnTo>
                        <a:pt x="815" y="616"/>
                      </a:lnTo>
                      <a:lnTo>
                        <a:pt x="840" y="597"/>
                      </a:lnTo>
                      <a:lnTo>
                        <a:pt x="864" y="573"/>
                      </a:lnTo>
                      <a:lnTo>
                        <a:pt x="888" y="547"/>
                      </a:lnTo>
                      <a:lnTo>
                        <a:pt x="932" y="495"/>
                      </a:lnTo>
                      <a:lnTo>
                        <a:pt x="954" y="469"/>
                      </a:lnTo>
                      <a:lnTo>
                        <a:pt x="976" y="443"/>
                      </a:lnTo>
                      <a:lnTo>
                        <a:pt x="976" y="443"/>
                      </a:lnTo>
                      <a:lnTo>
                        <a:pt x="986" y="432"/>
                      </a:lnTo>
                      <a:lnTo>
                        <a:pt x="992" y="420"/>
                      </a:lnTo>
                      <a:lnTo>
                        <a:pt x="998" y="408"/>
                      </a:lnTo>
                      <a:lnTo>
                        <a:pt x="1001" y="394"/>
                      </a:lnTo>
                      <a:lnTo>
                        <a:pt x="1003" y="380"/>
                      </a:lnTo>
                      <a:lnTo>
                        <a:pt x="1003" y="366"/>
                      </a:lnTo>
                      <a:lnTo>
                        <a:pt x="1000" y="352"/>
                      </a:lnTo>
                      <a:lnTo>
                        <a:pt x="996" y="336"/>
                      </a:lnTo>
                      <a:lnTo>
                        <a:pt x="996" y="336"/>
                      </a:lnTo>
                      <a:lnTo>
                        <a:pt x="988" y="314"/>
                      </a:lnTo>
                      <a:lnTo>
                        <a:pt x="982" y="290"/>
                      </a:lnTo>
                      <a:lnTo>
                        <a:pt x="968" y="245"/>
                      </a:lnTo>
                      <a:lnTo>
                        <a:pt x="968" y="245"/>
                      </a:lnTo>
                      <a:lnTo>
                        <a:pt x="958" y="221"/>
                      </a:lnTo>
                      <a:lnTo>
                        <a:pt x="952" y="211"/>
                      </a:lnTo>
                      <a:lnTo>
                        <a:pt x="946" y="203"/>
                      </a:lnTo>
                      <a:lnTo>
                        <a:pt x="938" y="197"/>
                      </a:lnTo>
                      <a:lnTo>
                        <a:pt x="930" y="191"/>
                      </a:lnTo>
                      <a:lnTo>
                        <a:pt x="922" y="189"/>
                      </a:lnTo>
                      <a:lnTo>
                        <a:pt x="912" y="189"/>
                      </a:lnTo>
                      <a:lnTo>
                        <a:pt x="912" y="189"/>
                      </a:lnTo>
                      <a:lnTo>
                        <a:pt x="902" y="189"/>
                      </a:lnTo>
                      <a:lnTo>
                        <a:pt x="890" y="193"/>
                      </a:lnTo>
                      <a:lnTo>
                        <a:pt x="876" y="197"/>
                      </a:lnTo>
                      <a:lnTo>
                        <a:pt x="862" y="203"/>
                      </a:lnTo>
                      <a:lnTo>
                        <a:pt x="862" y="203"/>
                      </a:lnTo>
                      <a:lnTo>
                        <a:pt x="836" y="215"/>
                      </a:lnTo>
                      <a:lnTo>
                        <a:pt x="821" y="219"/>
                      </a:lnTo>
                      <a:lnTo>
                        <a:pt x="809" y="221"/>
                      </a:lnTo>
                      <a:lnTo>
                        <a:pt x="809" y="221"/>
                      </a:lnTo>
                      <a:lnTo>
                        <a:pt x="797" y="219"/>
                      </a:lnTo>
                      <a:lnTo>
                        <a:pt x="797" y="219"/>
                      </a:lnTo>
                      <a:lnTo>
                        <a:pt x="759" y="205"/>
                      </a:lnTo>
                      <a:lnTo>
                        <a:pt x="723" y="187"/>
                      </a:lnTo>
                      <a:lnTo>
                        <a:pt x="652" y="149"/>
                      </a:lnTo>
                      <a:lnTo>
                        <a:pt x="652" y="149"/>
                      </a:lnTo>
                      <a:lnTo>
                        <a:pt x="624" y="135"/>
                      </a:lnTo>
                      <a:lnTo>
                        <a:pt x="610" y="129"/>
                      </a:lnTo>
                      <a:lnTo>
                        <a:pt x="596" y="127"/>
                      </a:lnTo>
                      <a:lnTo>
                        <a:pt x="596" y="127"/>
                      </a:lnTo>
                      <a:lnTo>
                        <a:pt x="590" y="127"/>
                      </a:lnTo>
                      <a:lnTo>
                        <a:pt x="590" y="127"/>
                      </a:lnTo>
                      <a:lnTo>
                        <a:pt x="560" y="129"/>
                      </a:lnTo>
                      <a:lnTo>
                        <a:pt x="560" y="129"/>
                      </a:lnTo>
                      <a:lnTo>
                        <a:pt x="546" y="129"/>
                      </a:lnTo>
                      <a:lnTo>
                        <a:pt x="532" y="127"/>
                      </a:lnTo>
                      <a:lnTo>
                        <a:pt x="506" y="119"/>
                      </a:lnTo>
                      <a:lnTo>
                        <a:pt x="483" y="109"/>
                      </a:lnTo>
                      <a:lnTo>
                        <a:pt x="459" y="96"/>
                      </a:lnTo>
                      <a:lnTo>
                        <a:pt x="437" y="80"/>
                      </a:lnTo>
                      <a:lnTo>
                        <a:pt x="417" y="62"/>
                      </a:lnTo>
                      <a:lnTo>
                        <a:pt x="377" y="22"/>
                      </a:lnTo>
                      <a:lnTo>
                        <a:pt x="377" y="22"/>
                      </a:lnTo>
                      <a:lnTo>
                        <a:pt x="369" y="14"/>
                      </a:lnTo>
                      <a:lnTo>
                        <a:pt x="361" y="8"/>
                      </a:lnTo>
                      <a:lnTo>
                        <a:pt x="351" y="2"/>
                      </a:lnTo>
                      <a:lnTo>
                        <a:pt x="341" y="0"/>
                      </a:lnTo>
                      <a:lnTo>
                        <a:pt x="341" y="0"/>
                      </a:lnTo>
                      <a:lnTo>
                        <a:pt x="339" y="0"/>
                      </a:lnTo>
                      <a:lnTo>
                        <a:pt x="339" y="0"/>
                      </a:lnTo>
                      <a:lnTo>
                        <a:pt x="330" y="4"/>
                      </a:lnTo>
                      <a:lnTo>
                        <a:pt x="322" y="10"/>
                      </a:lnTo>
                      <a:lnTo>
                        <a:pt x="314" y="20"/>
                      </a:lnTo>
                      <a:lnTo>
                        <a:pt x="306" y="30"/>
                      </a:lnTo>
                      <a:lnTo>
                        <a:pt x="306" y="30"/>
                      </a:lnTo>
                      <a:lnTo>
                        <a:pt x="286" y="62"/>
                      </a:lnTo>
                      <a:lnTo>
                        <a:pt x="274" y="78"/>
                      </a:lnTo>
                      <a:lnTo>
                        <a:pt x="262" y="92"/>
                      </a:lnTo>
                      <a:lnTo>
                        <a:pt x="250" y="104"/>
                      </a:lnTo>
                      <a:lnTo>
                        <a:pt x="234" y="113"/>
                      </a:lnTo>
                      <a:lnTo>
                        <a:pt x="216" y="119"/>
                      </a:lnTo>
                      <a:lnTo>
                        <a:pt x="194" y="121"/>
                      </a:lnTo>
                      <a:lnTo>
                        <a:pt x="194" y="121"/>
                      </a:lnTo>
                      <a:lnTo>
                        <a:pt x="182" y="121"/>
                      </a:lnTo>
                      <a:lnTo>
                        <a:pt x="182" y="121"/>
                      </a:lnTo>
                      <a:lnTo>
                        <a:pt x="176" y="119"/>
                      </a:lnTo>
                      <a:lnTo>
                        <a:pt x="176" y="119"/>
                      </a:lnTo>
                      <a:lnTo>
                        <a:pt x="165" y="121"/>
                      </a:lnTo>
                      <a:lnTo>
                        <a:pt x="153" y="123"/>
                      </a:lnTo>
                      <a:lnTo>
                        <a:pt x="153" y="123"/>
                      </a:lnTo>
                      <a:lnTo>
                        <a:pt x="139" y="129"/>
                      </a:lnTo>
                      <a:lnTo>
                        <a:pt x="135" y="131"/>
                      </a:lnTo>
                      <a:lnTo>
                        <a:pt x="131" y="135"/>
                      </a:lnTo>
                      <a:lnTo>
                        <a:pt x="131" y="141"/>
                      </a:lnTo>
                      <a:lnTo>
                        <a:pt x="131" y="147"/>
                      </a:lnTo>
                      <a:lnTo>
                        <a:pt x="139" y="163"/>
                      </a:lnTo>
                      <a:lnTo>
                        <a:pt x="139" y="163"/>
                      </a:lnTo>
                      <a:lnTo>
                        <a:pt x="147" y="185"/>
                      </a:lnTo>
                      <a:lnTo>
                        <a:pt x="153" y="209"/>
                      </a:lnTo>
                      <a:lnTo>
                        <a:pt x="163" y="259"/>
                      </a:lnTo>
                      <a:lnTo>
                        <a:pt x="163" y="259"/>
                      </a:lnTo>
                      <a:lnTo>
                        <a:pt x="69" y="259"/>
                      </a:lnTo>
                      <a:lnTo>
                        <a:pt x="69" y="259"/>
                      </a:lnTo>
                      <a:lnTo>
                        <a:pt x="49" y="304"/>
                      </a:lnTo>
                      <a:lnTo>
                        <a:pt x="41" y="324"/>
                      </a:lnTo>
                      <a:lnTo>
                        <a:pt x="29" y="344"/>
                      </a:lnTo>
                      <a:lnTo>
                        <a:pt x="29" y="344"/>
                      </a:lnTo>
                      <a:lnTo>
                        <a:pt x="11" y="366"/>
                      </a:lnTo>
                      <a:lnTo>
                        <a:pt x="0" y="386"/>
                      </a:lnTo>
                      <a:lnTo>
                        <a:pt x="0" y="386"/>
                      </a:lnTo>
                      <a:lnTo>
                        <a:pt x="5" y="416"/>
                      </a:lnTo>
                      <a:lnTo>
                        <a:pt x="5" y="416"/>
                      </a:lnTo>
                      <a:lnTo>
                        <a:pt x="7" y="424"/>
                      </a:lnTo>
                      <a:lnTo>
                        <a:pt x="11" y="430"/>
                      </a:lnTo>
                      <a:lnTo>
                        <a:pt x="21" y="447"/>
                      </a:lnTo>
                      <a:lnTo>
                        <a:pt x="21" y="447"/>
                      </a:lnTo>
                      <a:lnTo>
                        <a:pt x="33" y="467"/>
                      </a:lnTo>
                      <a:lnTo>
                        <a:pt x="33" y="467"/>
                      </a:lnTo>
                      <a:lnTo>
                        <a:pt x="57" y="509"/>
                      </a:lnTo>
                      <a:lnTo>
                        <a:pt x="57" y="509"/>
                      </a:lnTo>
                      <a:lnTo>
                        <a:pt x="61" y="517"/>
                      </a:lnTo>
                      <a:lnTo>
                        <a:pt x="61" y="517"/>
                      </a:lnTo>
                      <a:lnTo>
                        <a:pt x="65" y="523"/>
                      </a:lnTo>
                      <a:lnTo>
                        <a:pt x="65" y="523"/>
                      </a:lnTo>
                      <a:lnTo>
                        <a:pt x="69" y="529"/>
                      </a:lnTo>
                      <a:lnTo>
                        <a:pt x="73" y="535"/>
                      </a:lnTo>
                      <a:lnTo>
                        <a:pt x="73" y="543"/>
                      </a:lnTo>
                      <a:lnTo>
                        <a:pt x="73" y="551"/>
                      </a:lnTo>
                      <a:lnTo>
                        <a:pt x="73" y="557"/>
                      </a:lnTo>
                      <a:lnTo>
                        <a:pt x="71" y="565"/>
                      </a:lnTo>
                      <a:lnTo>
                        <a:pt x="67" y="571"/>
                      </a:lnTo>
                      <a:lnTo>
                        <a:pt x="63" y="577"/>
                      </a:lnTo>
                      <a:lnTo>
                        <a:pt x="61" y="577"/>
                      </a:lnTo>
                      <a:lnTo>
                        <a:pt x="61" y="577"/>
                      </a:lnTo>
                      <a:lnTo>
                        <a:pt x="55" y="583"/>
                      </a:lnTo>
                      <a:lnTo>
                        <a:pt x="45" y="587"/>
                      </a:lnTo>
                      <a:lnTo>
                        <a:pt x="45" y="587"/>
                      </a:lnTo>
                      <a:lnTo>
                        <a:pt x="45" y="587"/>
                      </a:lnTo>
                      <a:lnTo>
                        <a:pt x="45" y="587"/>
                      </a:lnTo>
                      <a:lnTo>
                        <a:pt x="57" y="599"/>
                      </a:lnTo>
                      <a:lnTo>
                        <a:pt x="57" y="599"/>
                      </a:lnTo>
                      <a:lnTo>
                        <a:pt x="77" y="603"/>
                      </a:lnTo>
                      <a:lnTo>
                        <a:pt x="99" y="604"/>
                      </a:lnTo>
                      <a:lnTo>
                        <a:pt x="99" y="6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pl-PL"/>
                </a:p>
              </p:txBody>
            </p:sp>
            <p:sp>
              <p:nvSpPr>
                <p:cNvPr id="91" name="Owal 90">
                  <a:extLst>
                    <a:ext uri="{FF2B5EF4-FFF2-40B4-BE49-F238E27FC236}">
                      <a16:creationId xmlns:a16="http://schemas.microsoft.com/office/drawing/2014/main" id="{453B4D50-7A4E-4BD0-8FF9-82B97E8952F5}"/>
                    </a:ext>
                  </a:extLst>
                </p:cNvPr>
                <p:cNvSpPr/>
                <p:nvPr/>
              </p:nvSpPr>
              <p:spPr>
                <a:xfrm>
                  <a:off x="3830768" y="4114133"/>
                  <a:ext cx="459888" cy="416771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92" name="Owal 91">
                  <a:extLst>
                    <a:ext uri="{FF2B5EF4-FFF2-40B4-BE49-F238E27FC236}">
                      <a16:creationId xmlns:a16="http://schemas.microsoft.com/office/drawing/2014/main" id="{8A31D7F5-0C58-4FDB-A367-D92D9D06EB2D}"/>
                    </a:ext>
                  </a:extLst>
                </p:cNvPr>
                <p:cNvSpPr/>
                <p:nvPr/>
              </p:nvSpPr>
              <p:spPr>
                <a:xfrm>
                  <a:off x="3666781" y="4376463"/>
                  <a:ext cx="431774" cy="380759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93" name="Owal 92">
                  <a:extLst>
                    <a:ext uri="{FF2B5EF4-FFF2-40B4-BE49-F238E27FC236}">
                      <a16:creationId xmlns:a16="http://schemas.microsoft.com/office/drawing/2014/main" id="{8D46BB3D-4F9B-4D3C-9C7F-F2AE770F4599}"/>
                    </a:ext>
                  </a:extLst>
                </p:cNvPr>
                <p:cNvSpPr/>
                <p:nvPr/>
              </p:nvSpPr>
              <p:spPr>
                <a:xfrm>
                  <a:off x="4161808" y="4367884"/>
                  <a:ext cx="431774" cy="380759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94" name="Owal 93">
                  <a:extLst>
                    <a:ext uri="{FF2B5EF4-FFF2-40B4-BE49-F238E27FC236}">
                      <a16:creationId xmlns:a16="http://schemas.microsoft.com/office/drawing/2014/main" id="{4F6CC51C-FC1F-40B1-B214-61E78416E85B}"/>
                    </a:ext>
                  </a:extLst>
                </p:cNvPr>
                <p:cNvSpPr/>
                <p:nvPr/>
              </p:nvSpPr>
              <p:spPr>
                <a:xfrm>
                  <a:off x="4384560" y="4367883"/>
                  <a:ext cx="431774" cy="380759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</p:grpSp>
          <p:graphicFrame>
            <p:nvGraphicFramePr>
              <p:cNvPr id="82" name="Wykres 81">
                <a:extLst>
                  <a:ext uri="{FF2B5EF4-FFF2-40B4-BE49-F238E27FC236}">
                    <a16:creationId xmlns:a16="http://schemas.microsoft.com/office/drawing/2014/main" id="{986D81AE-F68A-46B8-AB50-7C6AEF2398DB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841591632"/>
                  </p:ext>
                </p:extLst>
              </p:nvPr>
            </p:nvGraphicFramePr>
            <p:xfrm>
              <a:off x="4750182" y="2192902"/>
              <a:ext cx="1224138" cy="58855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9"/>
              </a:graphicData>
            </a:graphic>
          </p:graphicFrame>
          <p:graphicFrame>
            <p:nvGraphicFramePr>
              <p:cNvPr id="83" name="Wykres 82">
                <a:extLst>
                  <a:ext uri="{FF2B5EF4-FFF2-40B4-BE49-F238E27FC236}">
                    <a16:creationId xmlns:a16="http://schemas.microsoft.com/office/drawing/2014/main" id="{578DC44B-FD55-4BB5-9019-F385941EA72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766006215"/>
                  </p:ext>
                </p:extLst>
              </p:nvPr>
            </p:nvGraphicFramePr>
            <p:xfrm>
              <a:off x="3618024" y="2738439"/>
              <a:ext cx="1224138" cy="73256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0"/>
              </a:graphicData>
            </a:graphic>
          </p:graphicFrame>
          <p:graphicFrame>
            <p:nvGraphicFramePr>
              <p:cNvPr id="84" name="Wykres 83">
                <a:extLst>
                  <a:ext uri="{FF2B5EF4-FFF2-40B4-BE49-F238E27FC236}">
                    <a16:creationId xmlns:a16="http://schemas.microsoft.com/office/drawing/2014/main" id="{29DE8705-C441-4D86-ADD4-CFBFEAF5A1A4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097198191"/>
                  </p:ext>
                </p:extLst>
              </p:nvPr>
            </p:nvGraphicFramePr>
            <p:xfrm>
              <a:off x="5302323" y="3166253"/>
              <a:ext cx="1224138" cy="58855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1"/>
              </a:graphicData>
            </a:graphic>
          </p:graphicFrame>
          <p:graphicFrame>
            <p:nvGraphicFramePr>
              <p:cNvPr id="85" name="Wykres 84">
                <a:extLst>
                  <a:ext uri="{FF2B5EF4-FFF2-40B4-BE49-F238E27FC236}">
                    <a16:creationId xmlns:a16="http://schemas.microsoft.com/office/drawing/2014/main" id="{4F806743-9856-460B-AC51-50AAF4B8AB9A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764789188"/>
                  </p:ext>
                </p:extLst>
              </p:nvPr>
            </p:nvGraphicFramePr>
            <p:xfrm>
              <a:off x="5976620" y="4232088"/>
              <a:ext cx="1224138" cy="58855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2"/>
              </a:graphicData>
            </a:graphic>
          </p:graphicFrame>
          <p:graphicFrame>
            <p:nvGraphicFramePr>
              <p:cNvPr id="86" name="Wykres 85">
                <a:extLst>
                  <a:ext uri="{FF2B5EF4-FFF2-40B4-BE49-F238E27FC236}">
                    <a16:creationId xmlns:a16="http://schemas.microsoft.com/office/drawing/2014/main" id="{3B160AD9-E5F7-449D-8B3A-CE42947284EA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144405201"/>
                  </p:ext>
                </p:extLst>
              </p:nvPr>
            </p:nvGraphicFramePr>
            <p:xfrm>
              <a:off x="3877096" y="3914375"/>
              <a:ext cx="1224138" cy="58855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3"/>
              </a:graphicData>
            </a:graphic>
          </p:graphicFrame>
          <p:graphicFrame>
            <p:nvGraphicFramePr>
              <p:cNvPr id="87" name="Wykres 86">
                <a:extLst>
                  <a:ext uri="{FF2B5EF4-FFF2-40B4-BE49-F238E27FC236}">
                    <a16:creationId xmlns:a16="http://schemas.microsoft.com/office/drawing/2014/main" id="{FE7E2E01-75C8-4931-A5CE-084275B4B54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234677039"/>
                  </p:ext>
                </p:extLst>
              </p:nvPr>
            </p:nvGraphicFramePr>
            <p:xfrm>
              <a:off x="5009268" y="4451459"/>
              <a:ext cx="1224138" cy="58855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4"/>
              </a:graphicData>
            </a:graphic>
          </p:graphicFrame>
        </p:grpSp>
        <p:sp>
          <p:nvSpPr>
            <p:cNvPr id="143" name="Owal 142">
              <a:extLst>
                <a:ext uri="{FF2B5EF4-FFF2-40B4-BE49-F238E27FC236}">
                  <a16:creationId xmlns:a16="http://schemas.microsoft.com/office/drawing/2014/main" id="{FA2981DD-9597-4BD9-9341-9CA24BB269D4}"/>
                </a:ext>
              </a:extLst>
            </p:cNvPr>
            <p:cNvSpPr/>
            <p:nvPr/>
          </p:nvSpPr>
          <p:spPr>
            <a:xfrm>
              <a:off x="6278581" y="3699316"/>
              <a:ext cx="147856" cy="125370"/>
            </a:xfrm>
            <a:prstGeom prst="ellipse">
              <a:avLst/>
            </a:prstGeom>
            <a:solidFill>
              <a:srgbClr val="90BD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144" name="Grafika 143">
            <a:extLst>
              <a:ext uri="{FF2B5EF4-FFF2-40B4-BE49-F238E27FC236}">
                <a16:creationId xmlns:a16="http://schemas.microsoft.com/office/drawing/2014/main" id="{6F2D4588-BE5E-47D1-835F-E447A4D9525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728842" y="1379436"/>
            <a:ext cx="360000" cy="360000"/>
          </a:xfrm>
          <a:prstGeom prst="rect">
            <a:avLst/>
          </a:prstGeom>
        </p:spPr>
      </p:pic>
      <p:pic>
        <p:nvPicPr>
          <p:cNvPr id="145" name="Grafika 144">
            <a:extLst>
              <a:ext uri="{FF2B5EF4-FFF2-40B4-BE49-F238E27FC236}">
                <a16:creationId xmlns:a16="http://schemas.microsoft.com/office/drawing/2014/main" id="{8E3E0474-BA67-4CFA-96DE-C31FB8C237F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728842" y="995923"/>
            <a:ext cx="360000" cy="360000"/>
          </a:xfrm>
          <a:prstGeom prst="rect">
            <a:avLst/>
          </a:prstGeom>
        </p:spPr>
      </p:pic>
      <p:sp>
        <p:nvSpPr>
          <p:cNvPr id="146" name="pole tekstowe 145">
            <a:extLst>
              <a:ext uri="{FF2B5EF4-FFF2-40B4-BE49-F238E27FC236}">
                <a16:creationId xmlns:a16="http://schemas.microsoft.com/office/drawing/2014/main" id="{FD6B79CA-F4B8-4250-B6C2-A25418525AC1}"/>
              </a:ext>
            </a:extLst>
          </p:cNvPr>
          <p:cNvSpPr txBox="1"/>
          <p:nvPr/>
        </p:nvSpPr>
        <p:spPr>
          <a:xfrm>
            <a:off x="8007843" y="1045357"/>
            <a:ext cx="179350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/>
              <a:t>Tak</a:t>
            </a:r>
          </a:p>
        </p:txBody>
      </p:sp>
      <p:sp>
        <p:nvSpPr>
          <p:cNvPr id="153" name="pole tekstowe 152">
            <a:extLst>
              <a:ext uri="{FF2B5EF4-FFF2-40B4-BE49-F238E27FC236}">
                <a16:creationId xmlns:a16="http://schemas.microsoft.com/office/drawing/2014/main" id="{91101F99-19FC-47FE-8ABE-05B2984E78C6}"/>
              </a:ext>
            </a:extLst>
          </p:cNvPr>
          <p:cNvSpPr txBox="1"/>
          <p:nvPr/>
        </p:nvSpPr>
        <p:spPr>
          <a:xfrm>
            <a:off x="8031618" y="1423394"/>
            <a:ext cx="179350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/>
              <a:t>Nie</a:t>
            </a:r>
          </a:p>
        </p:txBody>
      </p:sp>
      <p:sp>
        <p:nvSpPr>
          <p:cNvPr id="169" name="pole tekstowe 168">
            <a:extLst>
              <a:ext uri="{FF2B5EF4-FFF2-40B4-BE49-F238E27FC236}">
                <a16:creationId xmlns:a16="http://schemas.microsoft.com/office/drawing/2014/main" id="{C299BF1E-DC33-4242-BED5-575B229C6E19}"/>
              </a:ext>
            </a:extLst>
          </p:cNvPr>
          <p:cNvSpPr txBox="1"/>
          <p:nvPr/>
        </p:nvSpPr>
        <p:spPr>
          <a:xfrm>
            <a:off x="3854851" y="4122441"/>
            <a:ext cx="18973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/>
              <a:t>Region:</a:t>
            </a:r>
          </a:p>
        </p:txBody>
      </p:sp>
    </p:spTree>
    <p:extLst>
      <p:ext uri="{BB962C8B-B14F-4D97-AF65-F5344CB8AC3E}">
        <p14:creationId xmlns:p14="http://schemas.microsoft.com/office/powerpoint/2010/main" val="3401464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: zaokrąglone rogi 38">
            <a:extLst>
              <a:ext uri="{FF2B5EF4-FFF2-40B4-BE49-F238E27FC236}">
                <a16:creationId xmlns:a16="http://schemas.microsoft.com/office/drawing/2014/main" id="{61972FF6-AD67-44A9-B2F7-C92704B69BA8}"/>
              </a:ext>
            </a:extLst>
          </p:cNvPr>
          <p:cNvSpPr/>
          <p:nvPr/>
        </p:nvSpPr>
        <p:spPr>
          <a:xfrm>
            <a:off x="333052" y="3204946"/>
            <a:ext cx="4120089" cy="2204265"/>
          </a:xfrm>
          <a:prstGeom prst="roundRect">
            <a:avLst>
              <a:gd name="adj" fmla="val 1044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E89350EA-47F6-4A23-A164-E9B41105D843}"/>
              </a:ext>
            </a:extLst>
          </p:cNvPr>
          <p:cNvSpPr txBox="1"/>
          <p:nvPr/>
        </p:nvSpPr>
        <p:spPr>
          <a:xfrm>
            <a:off x="1772306" y="3346348"/>
            <a:ext cx="7201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/>
              <a:t>Wiek</a:t>
            </a:r>
          </a:p>
        </p:txBody>
      </p:sp>
      <p:graphicFrame>
        <p:nvGraphicFramePr>
          <p:cNvPr id="77" name="Symbol zastępczy zawartości 4">
            <a:extLst>
              <a:ext uri="{FF2B5EF4-FFF2-40B4-BE49-F238E27FC236}">
                <a16:creationId xmlns:a16="http://schemas.microsoft.com/office/drawing/2014/main" id="{52E0688A-1EB0-45FF-B77A-16E08A87A3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4752162"/>
              </p:ext>
            </p:extLst>
          </p:nvPr>
        </p:nvGraphicFramePr>
        <p:xfrm>
          <a:off x="251519" y="3119105"/>
          <a:ext cx="7584445" cy="2422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" name="Prostokąt: zaokrąglone rogi 25">
            <a:extLst>
              <a:ext uri="{FF2B5EF4-FFF2-40B4-BE49-F238E27FC236}">
                <a16:creationId xmlns:a16="http://schemas.microsoft.com/office/drawing/2014/main" id="{045A90B7-5379-4C48-B3A5-4C6287D510D6}"/>
              </a:ext>
            </a:extLst>
          </p:cNvPr>
          <p:cNvSpPr/>
          <p:nvPr/>
        </p:nvSpPr>
        <p:spPr>
          <a:xfrm>
            <a:off x="2558800" y="1448790"/>
            <a:ext cx="3730033" cy="261944"/>
          </a:xfrm>
          <a:prstGeom prst="roundRect">
            <a:avLst/>
          </a:prstGeom>
          <a:noFill/>
          <a:ln w="3175">
            <a:solidFill>
              <a:schemeClr val="accent3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200" b="1">
              <a:solidFill>
                <a:schemeClr val="accent3"/>
              </a:solidFill>
            </a:endParaRPr>
          </a:p>
        </p:txBody>
      </p:sp>
      <p:graphicFrame>
        <p:nvGraphicFramePr>
          <p:cNvPr id="6" name="Symbol zastępczy zawartości 4" descr="Częstotliwość odwiedzania parków narodowych w ciągu ostatniego roku.&#10;&#10;Wykres słupkowy skumulowany do 100% przedstawia częstotliwość odwiedzania parków narodowych w okolicy zamieszkania w ciągu ostatnich 12 miesięcy (kilka razy w miesiącu - 7%, raz w miesiącu - 4%, 1-2 razy na kwartał - 12%, raz na pół roku - 16%, raz w roku- 23%, w ogóle nie odwiedzałem - 37%, nie wiem, trudno powiedzieć - 1%). &#10;">
            <a:extLst>
              <a:ext uri="{FF2B5EF4-FFF2-40B4-BE49-F238E27FC236}">
                <a16:creationId xmlns:a16="http://schemas.microsoft.com/office/drawing/2014/main" id="{0D5782C2-8EE5-426F-AF32-A3C306E5F9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4473553"/>
              </p:ext>
            </p:extLst>
          </p:nvPr>
        </p:nvGraphicFramePr>
        <p:xfrm>
          <a:off x="1911058" y="593548"/>
          <a:ext cx="7584445" cy="4180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0" name="Prostokąt: zaokrąglone rogi 39">
            <a:extLst>
              <a:ext uri="{FF2B5EF4-FFF2-40B4-BE49-F238E27FC236}">
                <a16:creationId xmlns:a16="http://schemas.microsoft.com/office/drawing/2014/main" id="{96B7DAD2-27B7-40F8-B99B-797D104856D8}"/>
              </a:ext>
            </a:extLst>
          </p:cNvPr>
          <p:cNvSpPr/>
          <p:nvPr/>
        </p:nvSpPr>
        <p:spPr>
          <a:xfrm>
            <a:off x="4571999" y="3200400"/>
            <a:ext cx="4238947" cy="2208811"/>
          </a:xfrm>
          <a:prstGeom prst="roundRect">
            <a:avLst>
              <a:gd name="adj" fmla="val 1044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79" name="Symbol zastępczy zawartości 4">
            <a:extLst>
              <a:ext uri="{FF2B5EF4-FFF2-40B4-BE49-F238E27FC236}">
                <a16:creationId xmlns:a16="http://schemas.microsoft.com/office/drawing/2014/main" id="{5E170EAE-658D-423F-B80D-3D26627C21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8460479"/>
              </p:ext>
            </p:extLst>
          </p:nvPr>
        </p:nvGraphicFramePr>
        <p:xfrm>
          <a:off x="4412887" y="3200400"/>
          <a:ext cx="7584445" cy="2422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Częstotliwość odwiedzania parków narodowych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8064896" cy="1080790"/>
          </a:xfrm>
        </p:spPr>
        <p:txBody>
          <a:bodyPr/>
          <a:lstStyle/>
          <a:p>
            <a:r>
              <a:rPr lang="pl-PL" sz="1100"/>
              <a:t>3. Jak często w ciągu ostatniego roku odwiedzał(a) Pan(i) park(i) narodowe?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wiek: 18-24 lata: n=204, 25-34 lata: n=221, 35-44 lata: n=223, 45-59 lat: n=203, 60 i więcej lat: n=149.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Ze względu na wykształcenie: podstawowe, gimnazjalne: n=33, zasadnicze zawodowe: n=79, średnie: n=404, wyższe: n=483.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D4ACECC4-714B-4BE1-B46D-33653CA614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Parki narodowe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06B18596-ACEA-4FFF-AF24-C10084C1CE7B}"/>
              </a:ext>
            </a:extLst>
          </p:cNvPr>
          <p:cNvSpPr txBox="1"/>
          <p:nvPr/>
        </p:nvSpPr>
        <p:spPr>
          <a:xfrm>
            <a:off x="361716" y="1547051"/>
            <a:ext cx="1828653" cy="1157764"/>
          </a:xfrm>
          <a:prstGeom prst="wedgeRoundRectCallout">
            <a:avLst>
              <a:gd name="adj1" fmla="val 59126"/>
              <a:gd name="adj2" fmla="val 8316"/>
              <a:gd name="adj3" fmla="val 16667"/>
            </a:avLst>
          </a:prstGeom>
          <a:solidFill>
            <a:schemeClr val="bg1"/>
          </a:solidFill>
          <a:ln>
            <a:solidFill>
              <a:srgbClr val="C4E99B"/>
            </a:solidFill>
            <a:prstDash val="dash"/>
          </a:ln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b="1" i="1">
                <a:solidFill>
                  <a:srgbClr val="9B9B9B"/>
                </a:solidFill>
                <a:latin typeface="Calibri" panose="020F0502020204030204" pitchFamily="34" charset="0"/>
              </a:rPr>
              <a:t>6 na 10 osób </a:t>
            </a:r>
            <a:br>
              <a:rPr lang="pl-PL" sz="1100" i="1">
                <a:solidFill>
                  <a:srgbClr val="9B9B9B"/>
                </a:solidFill>
                <a:latin typeface="Calibri" panose="020F0502020204030204" pitchFamily="34" charset="0"/>
              </a:rPr>
            </a:br>
            <a:r>
              <a:rPr lang="pl-PL" sz="1100" i="1">
                <a:solidFill>
                  <a:srgbClr val="9B9B9B"/>
                </a:solidFill>
                <a:latin typeface="Calibri" panose="020F0502020204030204" pitchFamily="34" charset="0"/>
              </a:rPr>
              <a:t>co najmniej </a:t>
            </a:r>
            <a:r>
              <a:rPr lang="pl-PL" sz="1100" b="1" i="1">
                <a:solidFill>
                  <a:srgbClr val="9B9B9B"/>
                </a:solidFill>
                <a:latin typeface="Calibri" panose="020F0502020204030204" pitchFamily="34" charset="0"/>
              </a:rPr>
              <a:t>raz</a:t>
            </a:r>
            <a:br>
              <a:rPr lang="pl-PL" sz="1100" i="1">
                <a:solidFill>
                  <a:srgbClr val="9B9B9B"/>
                </a:solidFill>
                <a:latin typeface="Calibri" panose="020F0502020204030204" pitchFamily="34" charset="0"/>
              </a:rPr>
            </a:br>
            <a:r>
              <a:rPr lang="pl-PL" sz="1100" b="1" i="1">
                <a:solidFill>
                  <a:srgbClr val="9B9B9B"/>
                </a:solidFill>
                <a:latin typeface="Calibri" panose="020F0502020204030204" pitchFamily="34" charset="0"/>
              </a:rPr>
              <a:t>w ciągu ostatniego </a:t>
            </a:r>
            <a:br>
              <a:rPr lang="pl-PL" sz="1100" b="1" i="1">
                <a:solidFill>
                  <a:srgbClr val="9B9B9B"/>
                </a:solidFill>
                <a:latin typeface="Calibri" panose="020F0502020204030204" pitchFamily="34" charset="0"/>
              </a:rPr>
            </a:br>
            <a:r>
              <a:rPr lang="pl-PL" sz="1100" b="1" i="1">
                <a:solidFill>
                  <a:srgbClr val="9B9B9B"/>
                </a:solidFill>
                <a:latin typeface="Calibri" panose="020F0502020204030204" pitchFamily="34" charset="0"/>
              </a:rPr>
              <a:t>roku </a:t>
            </a:r>
            <a:r>
              <a:rPr lang="pl-PL" sz="1100" i="1">
                <a:solidFill>
                  <a:srgbClr val="9B9B9B"/>
                </a:solidFill>
                <a:latin typeface="Calibri" panose="020F0502020204030204" pitchFamily="34" charset="0"/>
              </a:rPr>
              <a:t>odwiedziło park </a:t>
            </a:r>
            <a:br>
              <a:rPr lang="pl-PL" sz="1100" i="1">
                <a:solidFill>
                  <a:srgbClr val="9B9B9B"/>
                </a:solidFill>
                <a:latin typeface="Calibri" panose="020F0502020204030204" pitchFamily="34" charset="0"/>
              </a:rPr>
            </a:br>
            <a:r>
              <a:rPr lang="pl-PL" sz="1100" i="1">
                <a:solidFill>
                  <a:srgbClr val="9B9B9B"/>
                </a:solidFill>
                <a:latin typeface="Calibri" panose="020F0502020204030204" pitchFamily="34" charset="0"/>
              </a:rPr>
              <a:t>narodowy</a:t>
            </a:r>
            <a:endParaRPr lang="pl-PL" sz="1100" i="1" u="none" strike="noStrike" kern="1200">
              <a:solidFill>
                <a:srgbClr val="9B9B9B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49" name="Grupa 48">
            <a:extLst>
              <a:ext uri="{FF2B5EF4-FFF2-40B4-BE49-F238E27FC236}">
                <a16:creationId xmlns:a16="http://schemas.microsoft.com/office/drawing/2014/main" id="{2D48B6C4-E340-4178-BF40-0E9ABF26C808}"/>
              </a:ext>
            </a:extLst>
          </p:cNvPr>
          <p:cNvGrpSpPr/>
          <p:nvPr/>
        </p:nvGrpSpPr>
        <p:grpSpPr>
          <a:xfrm>
            <a:off x="1745697" y="2020157"/>
            <a:ext cx="292222" cy="423081"/>
            <a:chOff x="3851392" y="1484784"/>
            <a:chExt cx="522568" cy="756575"/>
          </a:xfrm>
          <a:solidFill>
            <a:srgbClr val="C4E99B"/>
          </a:solidFill>
        </p:grpSpPr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id="{D2CBDA0C-8ABD-481D-B926-D71F3D53B2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1392" y="1678594"/>
              <a:ext cx="522568" cy="562765"/>
            </a:xfrm>
            <a:custGeom>
              <a:avLst/>
              <a:gdLst>
                <a:gd name="T0" fmla="*/ 1797 w 1819"/>
                <a:gd name="T1" fmla="*/ 505 h 1960"/>
                <a:gd name="T2" fmla="*/ 1746 w 1819"/>
                <a:gd name="T3" fmla="*/ 464 h 1960"/>
                <a:gd name="T4" fmla="*/ 1691 w 1819"/>
                <a:gd name="T5" fmla="*/ 452 h 1960"/>
                <a:gd name="T6" fmla="*/ 1452 w 1819"/>
                <a:gd name="T7" fmla="*/ 508 h 1960"/>
                <a:gd name="T8" fmla="*/ 1418 w 1819"/>
                <a:gd name="T9" fmla="*/ 483 h 1960"/>
                <a:gd name="T10" fmla="*/ 1229 w 1819"/>
                <a:gd name="T11" fmla="*/ 181 h 1960"/>
                <a:gd name="T12" fmla="*/ 1126 w 1819"/>
                <a:gd name="T13" fmla="*/ 68 h 1960"/>
                <a:gd name="T14" fmla="*/ 995 w 1819"/>
                <a:gd name="T15" fmla="*/ 8 h 1960"/>
                <a:gd name="T16" fmla="*/ 860 w 1819"/>
                <a:gd name="T17" fmla="*/ 4 h 1960"/>
                <a:gd name="T18" fmla="*/ 639 w 1819"/>
                <a:gd name="T19" fmla="*/ 55 h 1960"/>
                <a:gd name="T20" fmla="*/ 380 w 1819"/>
                <a:gd name="T21" fmla="*/ 152 h 1960"/>
                <a:gd name="T22" fmla="*/ 320 w 1819"/>
                <a:gd name="T23" fmla="*/ 193 h 1960"/>
                <a:gd name="T24" fmla="*/ 273 w 1819"/>
                <a:gd name="T25" fmla="*/ 388 h 1960"/>
                <a:gd name="T26" fmla="*/ 239 w 1819"/>
                <a:gd name="T27" fmla="*/ 613 h 1960"/>
                <a:gd name="T28" fmla="*/ 277 w 1819"/>
                <a:gd name="T29" fmla="*/ 689 h 1960"/>
                <a:gd name="T30" fmla="*/ 356 w 1819"/>
                <a:gd name="T31" fmla="*/ 721 h 1960"/>
                <a:gd name="T32" fmla="*/ 408 w 1819"/>
                <a:gd name="T33" fmla="*/ 711 h 1960"/>
                <a:gd name="T34" fmla="*/ 452 w 1819"/>
                <a:gd name="T35" fmla="*/ 675 h 1960"/>
                <a:gd name="T36" fmla="*/ 478 w 1819"/>
                <a:gd name="T37" fmla="*/ 613 h 1960"/>
                <a:gd name="T38" fmla="*/ 526 w 1819"/>
                <a:gd name="T39" fmla="*/ 381 h 1960"/>
                <a:gd name="T40" fmla="*/ 579 w 1819"/>
                <a:gd name="T41" fmla="*/ 336 h 1960"/>
                <a:gd name="T42" fmla="*/ 641 w 1819"/>
                <a:gd name="T43" fmla="*/ 314 h 1960"/>
                <a:gd name="T44" fmla="*/ 675 w 1819"/>
                <a:gd name="T45" fmla="*/ 315 h 1960"/>
                <a:gd name="T46" fmla="*/ 670 w 1819"/>
                <a:gd name="T47" fmla="*/ 393 h 1960"/>
                <a:gd name="T48" fmla="*/ 546 w 1819"/>
                <a:gd name="T49" fmla="*/ 1249 h 1960"/>
                <a:gd name="T50" fmla="*/ 516 w 1819"/>
                <a:gd name="T51" fmla="*/ 1303 h 1960"/>
                <a:gd name="T52" fmla="*/ 147 w 1819"/>
                <a:gd name="T53" fmla="*/ 1392 h 1960"/>
                <a:gd name="T54" fmla="*/ 61 w 1819"/>
                <a:gd name="T55" fmla="*/ 1441 h 1960"/>
                <a:gd name="T56" fmla="*/ 5 w 1819"/>
                <a:gd name="T57" fmla="*/ 1516 h 1960"/>
                <a:gd name="T58" fmla="*/ 3 w 1819"/>
                <a:gd name="T59" fmla="*/ 1572 h 1960"/>
                <a:gd name="T60" fmla="*/ 41 w 1819"/>
                <a:gd name="T61" fmla="*/ 1652 h 1960"/>
                <a:gd name="T62" fmla="*/ 113 w 1819"/>
                <a:gd name="T63" fmla="*/ 1691 h 1960"/>
                <a:gd name="T64" fmla="*/ 275 w 1819"/>
                <a:gd name="T65" fmla="*/ 1663 h 1960"/>
                <a:gd name="T66" fmla="*/ 771 w 1819"/>
                <a:gd name="T67" fmla="*/ 1555 h 1960"/>
                <a:gd name="T68" fmla="*/ 816 w 1819"/>
                <a:gd name="T69" fmla="*/ 1489 h 1960"/>
                <a:gd name="T70" fmla="*/ 880 w 1819"/>
                <a:gd name="T71" fmla="*/ 1145 h 1960"/>
                <a:gd name="T72" fmla="*/ 906 w 1819"/>
                <a:gd name="T73" fmla="*/ 1135 h 1960"/>
                <a:gd name="T74" fmla="*/ 1142 w 1819"/>
                <a:gd name="T75" fmla="*/ 1349 h 1960"/>
                <a:gd name="T76" fmla="*/ 1181 w 1819"/>
                <a:gd name="T77" fmla="*/ 1412 h 1960"/>
                <a:gd name="T78" fmla="*/ 1310 w 1819"/>
                <a:gd name="T79" fmla="*/ 1840 h 1960"/>
                <a:gd name="T80" fmla="*/ 1365 w 1819"/>
                <a:gd name="T81" fmla="*/ 1926 h 1960"/>
                <a:gd name="T82" fmla="*/ 1440 w 1819"/>
                <a:gd name="T83" fmla="*/ 1958 h 1960"/>
                <a:gd name="T84" fmla="*/ 1499 w 1819"/>
                <a:gd name="T85" fmla="*/ 1952 h 1960"/>
                <a:gd name="T86" fmla="*/ 1547 w 1819"/>
                <a:gd name="T87" fmla="*/ 1927 h 1960"/>
                <a:gd name="T88" fmla="*/ 1603 w 1819"/>
                <a:gd name="T89" fmla="*/ 1846 h 1960"/>
                <a:gd name="T90" fmla="*/ 1607 w 1819"/>
                <a:gd name="T91" fmla="*/ 1789 h 1960"/>
                <a:gd name="T92" fmla="*/ 1442 w 1819"/>
                <a:gd name="T93" fmla="*/ 1232 h 1960"/>
                <a:gd name="T94" fmla="*/ 1380 w 1819"/>
                <a:gd name="T95" fmla="*/ 1148 h 1960"/>
                <a:gd name="T96" fmla="*/ 1098 w 1819"/>
                <a:gd name="T97" fmla="*/ 893 h 1960"/>
                <a:gd name="T98" fmla="*/ 1093 w 1819"/>
                <a:gd name="T99" fmla="*/ 841 h 1960"/>
                <a:gd name="T100" fmla="*/ 1202 w 1819"/>
                <a:gd name="T101" fmla="*/ 600 h 1960"/>
                <a:gd name="T102" fmla="*/ 1337 w 1819"/>
                <a:gd name="T103" fmla="*/ 756 h 1960"/>
                <a:gd name="T104" fmla="*/ 1386 w 1819"/>
                <a:gd name="T105" fmla="*/ 762 h 1960"/>
                <a:gd name="T106" fmla="*/ 1696 w 1819"/>
                <a:gd name="T107" fmla="*/ 701 h 1960"/>
                <a:gd name="T108" fmla="*/ 1776 w 1819"/>
                <a:gd name="T109" fmla="*/ 666 h 1960"/>
                <a:gd name="T110" fmla="*/ 1816 w 1819"/>
                <a:gd name="T111" fmla="*/ 597 h 1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19" h="1960">
                  <a:moveTo>
                    <a:pt x="1815" y="538"/>
                  </a:moveTo>
                  <a:lnTo>
                    <a:pt x="1815" y="538"/>
                  </a:lnTo>
                  <a:lnTo>
                    <a:pt x="1813" y="531"/>
                  </a:lnTo>
                  <a:lnTo>
                    <a:pt x="1808" y="522"/>
                  </a:lnTo>
                  <a:lnTo>
                    <a:pt x="1803" y="514"/>
                  </a:lnTo>
                  <a:lnTo>
                    <a:pt x="1797" y="505"/>
                  </a:lnTo>
                  <a:lnTo>
                    <a:pt x="1791" y="497"/>
                  </a:lnTo>
                  <a:lnTo>
                    <a:pt x="1782" y="489"/>
                  </a:lnTo>
                  <a:lnTo>
                    <a:pt x="1774" y="482"/>
                  </a:lnTo>
                  <a:lnTo>
                    <a:pt x="1765" y="475"/>
                  </a:lnTo>
                  <a:lnTo>
                    <a:pt x="1756" y="469"/>
                  </a:lnTo>
                  <a:lnTo>
                    <a:pt x="1746" y="464"/>
                  </a:lnTo>
                  <a:lnTo>
                    <a:pt x="1736" y="459"/>
                  </a:lnTo>
                  <a:lnTo>
                    <a:pt x="1727" y="456"/>
                  </a:lnTo>
                  <a:lnTo>
                    <a:pt x="1718" y="453"/>
                  </a:lnTo>
                  <a:lnTo>
                    <a:pt x="1708" y="451"/>
                  </a:lnTo>
                  <a:lnTo>
                    <a:pt x="1700" y="451"/>
                  </a:lnTo>
                  <a:lnTo>
                    <a:pt x="1691" y="452"/>
                  </a:lnTo>
                  <a:lnTo>
                    <a:pt x="1691" y="452"/>
                  </a:lnTo>
                  <a:lnTo>
                    <a:pt x="1579" y="477"/>
                  </a:lnTo>
                  <a:lnTo>
                    <a:pt x="1468" y="505"/>
                  </a:lnTo>
                  <a:lnTo>
                    <a:pt x="1468" y="505"/>
                  </a:lnTo>
                  <a:lnTo>
                    <a:pt x="1459" y="506"/>
                  </a:lnTo>
                  <a:lnTo>
                    <a:pt x="1452" y="508"/>
                  </a:lnTo>
                  <a:lnTo>
                    <a:pt x="1446" y="506"/>
                  </a:lnTo>
                  <a:lnTo>
                    <a:pt x="1440" y="505"/>
                  </a:lnTo>
                  <a:lnTo>
                    <a:pt x="1434" y="502"/>
                  </a:lnTo>
                  <a:lnTo>
                    <a:pt x="1429" y="498"/>
                  </a:lnTo>
                  <a:lnTo>
                    <a:pt x="1424" y="492"/>
                  </a:lnTo>
                  <a:lnTo>
                    <a:pt x="1418" y="483"/>
                  </a:lnTo>
                  <a:lnTo>
                    <a:pt x="1418" y="483"/>
                  </a:lnTo>
                  <a:lnTo>
                    <a:pt x="1372" y="407"/>
                  </a:lnTo>
                  <a:lnTo>
                    <a:pt x="1325" y="332"/>
                  </a:lnTo>
                  <a:lnTo>
                    <a:pt x="1277" y="256"/>
                  </a:lnTo>
                  <a:lnTo>
                    <a:pt x="1229" y="181"/>
                  </a:lnTo>
                  <a:lnTo>
                    <a:pt x="1229" y="181"/>
                  </a:lnTo>
                  <a:lnTo>
                    <a:pt x="1213" y="159"/>
                  </a:lnTo>
                  <a:lnTo>
                    <a:pt x="1198" y="138"/>
                  </a:lnTo>
                  <a:lnTo>
                    <a:pt x="1181" y="119"/>
                  </a:lnTo>
                  <a:lnTo>
                    <a:pt x="1164" y="101"/>
                  </a:lnTo>
                  <a:lnTo>
                    <a:pt x="1145" y="84"/>
                  </a:lnTo>
                  <a:lnTo>
                    <a:pt x="1126" y="68"/>
                  </a:lnTo>
                  <a:lnTo>
                    <a:pt x="1107" y="54"/>
                  </a:lnTo>
                  <a:lnTo>
                    <a:pt x="1086" y="41"/>
                  </a:lnTo>
                  <a:lnTo>
                    <a:pt x="1064" y="31"/>
                  </a:lnTo>
                  <a:lnTo>
                    <a:pt x="1043" y="21"/>
                  </a:lnTo>
                  <a:lnTo>
                    <a:pt x="1020" y="14"/>
                  </a:lnTo>
                  <a:lnTo>
                    <a:pt x="995" y="8"/>
                  </a:lnTo>
                  <a:lnTo>
                    <a:pt x="971" y="3"/>
                  </a:lnTo>
                  <a:lnTo>
                    <a:pt x="946" y="0"/>
                  </a:lnTo>
                  <a:lnTo>
                    <a:pt x="919" y="0"/>
                  </a:lnTo>
                  <a:lnTo>
                    <a:pt x="891" y="1"/>
                  </a:lnTo>
                  <a:lnTo>
                    <a:pt x="891" y="1"/>
                  </a:lnTo>
                  <a:lnTo>
                    <a:pt x="860" y="4"/>
                  </a:lnTo>
                  <a:lnTo>
                    <a:pt x="828" y="9"/>
                  </a:lnTo>
                  <a:lnTo>
                    <a:pt x="797" y="15"/>
                  </a:lnTo>
                  <a:lnTo>
                    <a:pt x="765" y="21"/>
                  </a:lnTo>
                  <a:lnTo>
                    <a:pt x="734" y="29"/>
                  </a:lnTo>
                  <a:lnTo>
                    <a:pt x="702" y="37"/>
                  </a:lnTo>
                  <a:lnTo>
                    <a:pt x="639" y="55"/>
                  </a:lnTo>
                  <a:lnTo>
                    <a:pt x="639" y="55"/>
                  </a:lnTo>
                  <a:lnTo>
                    <a:pt x="607" y="64"/>
                  </a:lnTo>
                  <a:lnTo>
                    <a:pt x="574" y="75"/>
                  </a:lnTo>
                  <a:lnTo>
                    <a:pt x="509" y="100"/>
                  </a:lnTo>
                  <a:lnTo>
                    <a:pt x="445" y="125"/>
                  </a:lnTo>
                  <a:lnTo>
                    <a:pt x="380" y="152"/>
                  </a:lnTo>
                  <a:lnTo>
                    <a:pt x="380" y="152"/>
                  </a:lnTo>
                  <a:lnTo>
                    <a:pt x="359" y="163"/>
                  </a:lnTo>
                  <a:lnTo>
                    <a:pt x="348" y="169"/>
                  </a:lnTo>
                  <a:lnTo>
                    <a:pt x="337" y="176"/>
                  </a:lnTo>
                  <a:lnTo>
                    <a:pt x="327" y="184"/>
                  </a:lnTo>
                  <a:lnTo>
                    <a:pt x="320" y="193"/>
                  </a:lnTo>
                  <a:lnTo>
                    <a:pt x="314" y="201"/>
                  </a:lnTo>
                  <a:lnTo>
                    <a:pt x="310" y="210"/>
                  </a:lnTo>
                  <a:lnTo>
                    <a:pt x="310" y="210"/>
                  </a:lnTo>
                  <a:lnTo>
                    <a:pt x="299" y="253"/>
                  </a:lnTo>
                  <a:lnTo>
                    <a:pt x="290" y="298"/>
                  </a:lnTo>
                  <a:lnTo>
                    <a:pt x="273" y="388"/>
                  </a:lnTo>
                  <a:lnTo>
                    <a:pt x="257" y="476"/>
                  </a:lnTo>
                  <a:lnTo>
                    <a:pt x="240" y="566"/>
                  </a:lnTo>
                  <a:lnTo>
                    <a:pt x="240" y="566"/>
                  </a:lnTo>
                  <a:lnTo>
                    <a:pt x="238" y="582"/>
                  </a:lnTo>
                  <a:lnTo>
                    <a:pt x="238" y="597"/>
                  </a:lnTo>
                  <a:lnTo>
                    <a:pt x="239" y="613"/>
                  </a:lnTo>
                  <a:lnTo>
                    <a:pt x="241" y="628"/>
                  </a:lnTo>
                  <a:lnTo>
                    <a:pt x="246" y="642"/>
                  </a:lnTo>
                  <a:lnTo>
                    <a:pt x="252" y="655"/>
                  </a:lnTo>
                  <a:lnTo>
                    <a:pt x="259" y="667"/>
                  </a:lnTo>
                  <a:lnTo>
                    <a:pt x="268" y="678"/>
                  </a:lnTo>
                  <a:lnTo>
                    <a:pt x="277" y="689"/>
                  </a:lnTo>
                  <a:lnTo>
                    <a:pt x="288" y="698"/>
                  </a:lnTo>
                  <a:lnTo>
                    <a:pt x="299" y="706"/>
                  </a:lnTo>
                  <a:lnTo>
                    <a:pt x="313" y="712"/>
                  </a:lnTo>
                  <a:lnTo>
                    <a:pt x="326" y="717"/>
                  </a:lnTo>
                  <a:lnTo>
                    <a:pt x="340" y="720"/>
                  </a:lnTo>
                  <a:lnTo>
                    <a:pt x="356" y="721"/>
                  </a:lnTo>
                  <a:lnTo>
                    <a:pt x="372" y="721"/>
                  </a:lnTo>
                  <a:lnTo>
                    <a:pt x="372" y="721"/>
                  </a:lnTo>
                  <a:lnTo>
                    <a:pt x="382" y="720"/>
                  </a:lnTo>
                  <a:lnTo>
                    <a:pt x="391" y="717"/>
                  </a:lnTo>
                  <a:lnTo>
                    <a:pt x="400" y="715"/>
                  </a:lnTo>
                  <a:lnTo>
                    <a:pt x="408" y="711"/>
                  </a:lnTo>
                  <a:lnTo>
                    <a:pt x="417" y="707"/>
                  </a:lnTo>
                  <a:lnTo>
                    <a:pt x="425" y="703"/>
                  </a:lnTo>
                  <a:lnTo>
                    <a:pt x="432" y="697"/>
                  </a:lnTo>
                  <a:lnTo>
                    <a:pt x="440" y="691"/>
                  </a:lnTo>
                  <a:lnTo>
                    <a:pt x="446" y="683"/>
                  </a:lnTo>
                  <a:lnTo>
                    <a:pt x="452" y="675"/>
                  </a:lnTo>
                  <a:lnTo>
                    <a:pt x="458" y="666"/>
                  </a:lnTo>
                  <a:lnTo>
                    <a:pt x="463" y="658"/>
                  </a:lnTo>
                  <a:lnTo>
                    <a:pt x="468" y="647"/>
                  </a:lnTo>
                  <a:lnTo>
                    <a:pt x="472" y="637"/>
                  </a:lnTo>
                  <a:lnTo>
                    <a:pt x="478" y="613"/>
                  </a:lnTo>
                  <a:lnTo>
                    <a:pt x="478" y="613"/>
                  </a:lnTo>
                  <a:lnTo>
                    <a:pt x="489" y="561"/>
                  </a:lnTo>
                  <a:lnTo>
                    <a:pt x="499" y="510"/>
                  </a:lnTo>
                  <a:lnTo>
                    <a:pt x="518" y="406"/>
                  </a:lnTo>
                  <a:lnTo>
                    <a:pt x="518" y="406"/>
                  </a:lnTo>
                  <a:lnTo>
                    <a:pt x="521" y="393"/>
                  </a:lnTo>
                  <a:lnTo>
                    <a:pt x="526" y="381"/>
                  </a:lnTo>
                  <a:lnTo>
                    <a:pt x="530" y="370"/>
                  </a:lnTo>
                  <a:lnTo>
                    <a:pt x="538" y="361"/>
                  </a:lnTo>
                  <a:lnTo>
                    <a:pt x="545" y="353"/>
                  </a:lnTo>
                  <a:lnTo>
                    <a:pt x="555" y="345"/>
                  </a:lnTo>
                  <a:lnTo>
                    <a:pt x="567" y="339"/>
                  </a:lnTo>
                  <a:lnTo>
                    <a:pt x="579" y="336"/>
                  </a:lnTo>
                  <a:lnTo>
                    <a:pt x="579" y="336"/>
                  </a:lnTo>
                  <a:lnTo>
                    <a:pt x="595" y="331"/>
                  </a:lnTo>
                  <a:lnTo>
                    <a:pt x="610" y="325"/>
                  </a:lnTo>
                  <a:lnTo>
                    <a:pt x="626" y="319"/>
                  </a:lnTo>
                  <a:lnTo>
                    <a:pt x="641" y="314"/>
                  </a:lnTo>
                  <a:lnTo>
                    <a:pt x="641" y="314"/>
                  </a:lnTo>
                  <a:lnTo>
                    <a:pt x="648" y="313"/>
                  </a:lnTo>
                  <a:lnTo>
                    <a:pt x="656" y="311"/>
                  </a:lnTo>
                  <a:lnTo>
                    <a:pt x="664" y="311"/>
                  </a:lnTo>
                  <a:lnTo>
                    <a:pt x="671" y="313"/>
                  </a:lnTo>
                  <a:lnTo>
                    <a:pt x="671" y="313"/>
                  </a:lnTo>
                  <a:lnTo>
                    <a:pt x="675" y="315"/>
                  </a:lnTo>
                  <a:lnTo>
                    <a:pt x="677" y="320"/>
                  </a:lnTo>
                  <a:lnTo>
                    <a:pt x="678" y="327"/>
                  </a:lnTo>
                  <a:lnTo>
                    <a:pt x="678" y="332"/>
                  </a:lnTo>
                  <a:lnTo>
                    <a:pt x="678" y="332"/>
                  </a:lnTo>
                  <a:lnTo>
                    <a:pt x="675" y="362"/>
                  </a:lnTo>
                  <a:lnTo>
                    <a:pt x="670" y="393"/>
                  </a:lnTo>
                  <a:lnTo>
                    <a:pt x="670" y="393"/>
                  </a:lnTo>
                  <a:lnTo>
                    <a:pt x="644" y="561"/>
                  </a:lnTo>
                  <a:lnTo>
                    <a:pt x="608" y="813"/>
                  </a:lnTo>
                  <a:lnTo>
                    <a:pt x="570" y="1070"/>
                  </a:lnTo>
                  <a:lnTo>
                    <a:pt x="546" y="1249"/>
                  </a:lnTo>
                  <a:lnTo>
                    <a:pt x="546" y="1249"/>
                  </a:lnTo>
                  <a:lnTo>
                    <a:pt x="544" y="1261"/>
                  </a:lnTo>
                  <a:lnTo>
                    <a:pt x="541" y="1272"/>
                  </a:lnTo>
                  <a:lnTo>
                    <a:pt x="538" y="1281"/>
                  </a:lnTo>
                  <a:lnTo>
                    <a:pt x="532" y="1290"/>
                  </a:lnTo>
                  <a:lnTo>
                    <a:pt x="524" y="1297"/>
                  </a:lnTo>
                  <a:lnTo>
                    <a:pt x="516" y="1303"/>
                  </a:lnTo>
                  <a:lnTo>
                    <a:pt x="504" y="1309"/>
                  </a:lnTo>
                  <a:lnTo>
                    <a:pt x="491" y="1313"/>
                  </a:lnTo>
                  <a:lnTo>
                    <a:pt x="491" y="1313"/>
                  </a:lnTo>
                  <a:lnTo>
                    <a:pt x="288" y="1359"/>
                  </a:lnTo>
                  <a:lnTo>
                    <a:pt x="147" y="1392"/>
                  </a:lnTo>
                  <a:lnTo>
                    <a:pt x="147" y="1392"/>
                  </a:lnTo>
                  <a:lnTo>
                    <a:pt x="141" y="1394"/>
                  </a:lnTo>
                  <a:lnTo>
                    <a:pt x="124" y="1401"/>
                  </a:lnTo>
                  <a:lnTo>
                    <a:pt x="101" y="1413"/>
                  </a:lnTo>
                  <a:lnTo>
                    <a:pt x="87" y="1422"/>
                  </a:lnTo>
                  <a:lnTo>
                    <a:pt x="74" y="1430"/>
                  </a:lnTo>
                  <a:lnTo>
                    <a:pt x="61" y="1441"/>
                  </a:lnTo>
                  <a:lnTo>
                    <a:pt x="47" y="1452"/>
                  </a:lnTo>
                  <a:lnTo>
                    <a:pt x="35" y="1464"/>
                  </a:lnTo>
                  <a:lnTo>
                    <a:pt x="24" y="1478"/>
                  </a:lnTo>
                  <a:lnTo>
                    <a:pt x="15" y="1492"/>
                  </a:lnTo>
                  <a:lnTo>
                    <a:pt x="7" y="1508"/>
                  </a:lnTo>
                  <a:lnTo>
                    <a:pt x="5" y="1516"/>
                  </a:lnTo>
                  <a:lnTo>
                    <a:pt x="3" y="1525"/>
                  </a:lnTo>
                  <a:lnTo>
                    <a:pt x="1" y="1533"/>
                  </a:lnTo>
                  <a:lnTo>
                    <a:pt x="0" y="1542"/>
                  </a:lnTo>
                  <a:lnTo>
                    <a:pt x="0" y="1542"/>
                  </a:lnTo>
                  <a:lnTo>
                    <a:pt x="1" y="1558"/>
                  </a:lnTo>
                  <a:lnTo>
                    <a:pt x="3" y="1572"/>
                  </a:lnTo>
                  <a:lnTo>
                    <a:pt x="6" y="1587"/>
                  </a:lnTo>
                  <a:lnTo>
                    <a:pt x="11" y="1601"/>
                  </a:lnTo>
                  <a:lnTo>
                    <a:pt x="17" y="1616"/>
                  </a:lnTo>
                  <a:lnTo>
                    <a:pt x="24" y="1628"/>
                  </a:lnTo>
                  <a:lnTo>
                    <a:pt x="33" y="1640"/>
                  </a:lnTo>
                  <a:lnTo>
                    <a:pt x="41" y="1652"/>
                  </a:lnTo>
                  <a:lnTo>
                    <a:pt x="52" y="1662"/>
                  </a:lnTo>
                  <a:lnTo>
                    <a:pt x="63" y="1671"/>
                  </a:lnTo>
                  <a:lnTo>
                    <a:pt x="75" y="1679"/>
                  </a:lnTo>
                  <a:lnTo>
                    <a:pt x="87" y="1685"/>
                  </a:lnTo>
                  <a:lnTo>
                    <a:pt x="100" y="1688"/>
                  </a:lnTo>
                  <a:lnTo>
                    <a:pt x="113" y="1691"/>
                  </a:lnTo>
                  <a:lnTo>
                    <a:pt x="127" y="1692"/>
                  </a:lnTo>
                  <a:lnTo>
                    <a:pt x="142" y="1691"/>
                  </a:lnTo>
                  <a:lnTo>
                    <a:pt x="142" y="1691"/>
                  </a:lnTo>
                  <a:lnTo>
                    <a:pt x="208" y="1676"/>
                  </a:lnTo>
                  <a:lnTo>
                    <a:pt x="275" y="1663"/>
                  </a:lnTo>
                  <a:lnTo>
                    <a:pt x="275" y="1663"/>
                  </a:lnTo>
                  <a:lnTo>
                    <a:pt x="507" y="1612"/>
                  </a:lnTo>
                  <a:lnTo>
                    <a:pt x="624" y="1588"/>
                  </a:lnTo>
                  <a:lnTo>
                    <a:pt x="741" y="1565"/>
                  </a:lnTo>
                  <a:lnTo>
                    <a:pt x="741" y="1565"/>
                  </a:lnTo>
                  <a:lnTo>
                    <a:pt x="757" y="1561"/>
                  </a:lnTo>
                  <a:lnTo>
                    <a:pt x="771" y="1555"/>
                  </a:lnTo>
                  <a:lnTo>
                    <a:pt x="784" y="1549"/>
                  </a:lnTo>
                  <a:lnTo>
                    <a:pt x="793" y="1541"/>
                  </a:lnTo>
                  <a:lnTo>
                    <a:pt x="802" y="1530"/>
                  </a:lnTo>
                  <a:lnTo>
                    <a:pt x="808" y="1518"/>
                  </a:lnTo>
                  <a:lnTo>
                    <a:pt x="813" y="1504"/>
                  </a:lnTo>
                  <a:lnTo>
                    <a:pt x="816" y="1489"/>
                  </a:lnTo>
                  <a:lnTo>
                    <a:pt x="816" y="1489"/>
                  </a:lnTo>
                  <a:lnTo>
                    <a:pt x="844" y="1329"/>
                  </a:lnTo>
                  <a:lnTo>
                    <a:pt x="873" y="1169"/>
                  </a:lnTo>
                  <a:lnTo>
                    <a:pt x="873" y="1169"/>
                  </a:lnTo>
                  <a:lnTo>
                    <a:pt x="877" y="1156"/>
                  </a:lnTo>
                  <a:lnTo>
                    <a:pt x="880" y="1145"/>
                  </a:lnTo>
                  <a:lnTo>
                    <a:pt x="885" y="1137"/>
                  </a:lnTo>
                  <a:lnTo>
                    <a:pt x="888" y="1135"/>
                  </a:lnTo>
                  <a:lnTo>
                    <a:pt x="891" y="1134"/>
                  </a:lnTo>
                  <a:lnTo>
                    <a:pt x="894" y="1132"/>
                  </a:lnTo>
                  <a:lnTo>
                    <a:pt x="897" y="1132"/>
                  </a:lnTo>
                  <a:lnTo>
                    <a:pt x="906" y="1135"/>
                  </a:lnTo>
                  <a:lnTo>
                    <a:pt x="914" y="1140"/>
                  </a:lnTo>
                  <a:lnTo>
                    <a:pt x="925" y="1148"/>
                  </a:lnTo>
                  <a:lnTo>
                    <a:pt x="925" y="1148"/>
                  </a:lnTo>
                  <a:lnTo>
                    <a:pt x="1034" y="1248"/>
                  </a:lnTo>
                  <a:lnTo>
                    <a:pt x="1087" y="1298"/>
                  </a:lnTo>
                  <a:lnTo>
                    <a:pt x="1142" y="1349"/>
                  </a:lnTo>
                  <a:lnTo>
                    <a:pt x="1142" y="1349"/>
                  </a:lnTo>
                  <a:lnTo>
                    <a:pt x="1154" y="1364"/>
                  </a:lnTo>
                  <a:lnTo>
                    <a:pt x="1165" y="1378"/>
                  </a:lnTo>
                  <a:lnTo>
                    <a:pt x="1173" y="1395"/>
                  </a:lnTo>
                  <a:lnTo>
                    <a:pt x="1181" y="1412"/>
                  </a:lnTo>
                  <a:lnTo>
                    <a:pt x="1181" y="1412"/>
                  </a:lnTo>
                  <a:lnTo>
                    <a:pt x="1210" y="1510"/>
                  </a:lnTo>
                  <a:lnTo>
                    <a:pt x="1239" y="1607"/>
                  </a:lnTo>
                  <a:lnTo>
                    <a:pt x="1268" y="1704"/>
                  </a:lnTo>
                  <a:lnTo>
                    <a:pt x="1298" y="1802"/>
                  </a:lnTo>
                  <a:lnTo>
                    <a:pt x="1298" y="1802"/>
                  </a:lnTo>
                  <a:lnTo>
                    <a:pt x="1310" y="1840"/>
                  </a:lnTo>
                  <a:lnTo>
                    <a:pt x="1319" y="1859"/>
                  </a:lnTo>
                  <a:lnTo>
                    <a:pt x="1327" y="1877"/>
                  </a:lnTo>
                  <a:lnTo>
                    <a:pt x="1337" y="1894"/>
                  </a:lnTo>
                  <a:lnTo>
                    <a:pt x="1350" y="1910"/>
                  </a:lnTo>
                  <a:lnTo>
                    <a:pt x="1357" y="1918"/>
                  </a:lnTo>
                  <a:lnTo>
                    <a:pt x="1365" y="1926"/>
                  </a:lnTo>
                  <a:lnTo>
                    <a:pt x="1374" y="1932"/>
                  </a:lnTo>
                  <a:lnTo>
                    <a:pt x="1384" y="1938"/>
                  </a:lnTo>
                  <a:lnTo>
                    <a:pt x="1384" y="1938"/>
                  </a:lnTo>
                  <a:lnTo>
                    <a:pt x="1401" y="1947"/>
                  </a:lnTo>
                  <a:lnTo>
                    <a:pt x="1420" y="1954"/>
                  </a:lnTo>
                  <a:lnTo>
                    <a:pt x="1440" y="1958"/>
                  </a:lnTo>
                  <a:lnTo>
                    <a:pt x="1449" y="1960"/>
                  </a:lnTo>
                  <a:lnTo>
                    <a:pt x="1459" y="1960"/>
                  </a:lnTo>
                  <a:lnTo>
                    <a:pt x="1469" y="1958"/>
                  </a:lnTo>
                  <a:lnTo>
                    <a:pt x="1478" y="1957"/>
                  </a:lnTo>
                  <a:lnTo>
                    <a:pt x="1488" y="1956"/>
                  </a:lnTo>
                  <a:lnTo>
                    <a:pt x="1499" y="1952"/>
                  </a:lnTo>
                  <a:lnTo>
                    <a:pt x="1509" y="1949"/>
                  </a:lnTo>
                  <a:lnTo>
                    <a:pt x="1518" y="1944"/>
                  </a:lnTo>
                  <a:lnTo>
                    <a:pt x="1529" y="1939"/>
                  </a:lnTo>
                  <a:lnTo>
                    <a:pt x="1539" y="1933"/>
                  </a:lnTo>
                  <a:lnTo>
                    <a:pt x="1539" y="1933"/>
                  </a:lnTo>
                  <a:lnTo>
                    <a:pt x="1547" y="1927"/>
                  </a:lnTo>
                  <a:lnTo>
                    <a:pt x="1556" y="1920"/>
                  </a:lnTo>
                  <a:lnTo>
                    <a:pt x="1563" y="1911"/>
                  </a:lnTo>
                  <a:lnTo>
                    <a:pt x="1570" y="1904"/>
                  </a:lnTo>
                  <a:lnTo>
                    <a:pt x="1584" y="1886"/>
                  </a:lnTo>
                  <a:lnTo>
                    <a:pt x="1595" y="1865"/>
                  </a:lnTo>
                  <a:lnTo>
                    <a:pt x="1603" y="1846"/>
                  </a:lnTo>
                  <a:lnTo>
                    <a:pt x="1606" y="1836"/>
                  </a:lnTo>
                  <a:lnTo>
                    <a:pt x="1608" y="1825"/>
                  </a:lnTo>
                  <a:lnTo>
                    <a:pt x="1609" y="1815"/>
                  </a:lnTo>
                  <a:lnTo>
                    <a:pt x="1609" y="1807"/>
                  </a:lnTo>
                  <a:lnTo>
                    <a:pt x="1608" y="1797"/>
                  </a:lnTo>
                  <a:lnTo>
                    <a:pt x="1607" y="1789"/>
                  </a:lnTo>
                  <a:lnTo>
                    <a:pt x="1607" y="1789"/>
                  </a:lnTo>
                  <a:lnTo>
                    <a:pt x="1528" y="1516"/>
                  </a:lnTo>
                  <a:lnTo>
                    <a:pt x="1488" y="1381"/>
                  </a:lnTo>
                  <a:lnTo>
                    <a:pt x="1447" y="1245"/>
                  </a:lnTo>
                  <a:lnTo>
                    <a:pt x="1447" y="1245"/>
                  </a:lnTo>
                  <a:lnTo>
                    <a:pt x="1442" y="1232"/>
                  </a:lnTo>
                  <a:lnTo>
                    <a:pt x="1436" y="1218"/>
                  </a:lnTo>
                  <a:lnTo>
                    <a:pt x="1428" y="1205"/>
                  </a:lnTo>
                  <a:lnTo>
                    <a:pt x="1420" y="1193"/>
                  </a:lnTo>
                  <a:lnTo>
                    <a:pt x="1411" y="1181"/>
                  </a:lnTo>
                  <a:lnTo>
                    <a:pt x="1401" y="1170"/>
                  </a:lnTo>
                  <a:lnTo>
                    <a:pt x="1380" y="1148"/>
                  </a:lnTo>
                  <a:lnTo>
                    <a:pt x="1380" y="1148"/>
                  </a:lnTo>
                  <a:lnTo>
                    <a:pt x="1313" y="1085"/>
                  </a:lnTo>
                  <a:lnTo>
                    <a:pt x="1244" y="1022"/>
                  </a:lnTo>
                  <a:lnTo>
                    <a:pt x="1104" y="899"/>
                  </a:lnTo>
                  <a:lnTo>
                    <a:pt x="1104" y="899"/>
                  </a:lnTo>
                  <a:lnTo>
                    <a:pt x="1098" y="893"/>
                  </a:lnTo>
                  <a:lnTo>
                    <a:pt x="1093" y="885"/>
                  </a:lnTo>
                  <a:lnTo>
                    <a:pt x="1090" y="879"/>
                  </a:lnTo>
                  <a:lnTo>
                    <a:pt x="1089" y="872"/>
                  </a:lnTo>
                  <a:lnTo>
                    <a:pt x="1089" y="865"/>
                  </a:lnTo>
                  <a:lnTo>
                    <a:pt x="1090" y="858"/>
                  </a:lnTo>
                  <a:lnTo>
                    <a:pt x="1093" y="841"/>
                  </a:lnTo>
                  <a:lnTo>
                    <a:pt x="1093" y="841"/>
                  </a:lnTo>
                  <a:lnTo>
                    <a:pt x="1114" y="776"/>
                  </a:lnTo>
                  <a:lnTo>
                    <a:pt x="1135" y="710"/>
                  </a:lnTo>
                  <a:lnTo>
                    <a:pt x="1175" y="569"/>
                  </a:lnTo>
                  <a:lnTo>
                    <a:pt x="1175" y="569"/>
                  </a:lnTo>
                  <a:lnTo>
                    <a:pt x="1202" y="600"/>
                  </a:lnTo>
                  <a:lnTo>
                    <a:pt x="1246" y="651"/>
                  </a:lnTo>
                  <a:lnTo>
                    <a:pt x="1292" y="704"/>
                  </a:lnTo>
                  <a:lnTo>
                    <a:pt x="1325" y="744"/>
                  </a:lnTo>
                  <a:lnTo>
                    <a:pt x="1325" y="744"/>
                  </a:lnTo>
                  <a:lnTo>
                    <a:pt x="1331" y="751"/>
                  </a:lnTo>
                  <a:lnTo>
                    <a:pt x="1337" y="756"/>
                  </a:lnTo>
                  <a:lnTo>
                    <a:pt x="1344" y="760"/>
                  </a:lnTo>
                  <a:lnTo>
                    <a:pt x="1351" y="763"/>
                  </a:lnTo>
                  <a:lnTo>
                    <a:pt x="1359" y="764"/>
                  </a:lnTo>
                  <a:lnTo>
                    <a:pt x="1367" y="764"/>
                  </a:lnTo>
                  <a:lnTo>
                    <a:pt x="1377" y="764"/>
                  </a:lnTo>
                  <a:lnTo>
                    <a:pt x="1386" y="762"/>
                  </a:lnTo>
                  <a:lnTo>
                    <a:pt x="1386" y="762"/>
                  </a:lnTo>
                  <a:lnTo>
                    <a:pt x="1464" y="745"/>
                  </a:lnTo>
                  <a:lnTo>
                    <a:pt x="1541" y="729"/>
                  </a:lnTo>
                  <a:lnTo>
                    <a:pt x="1619" y="715"/>
                  </a:lnTo>
                  <a:lnTo>
                    <a:pt x="1696" y="701"/>
                  </a:lnTo>
                  <a:lnTo>
                    <a:pt x="1696" y="701"/>
                  </a:lnTo>
                  <a:lnTo>
                    <a:pt x="1712" y="698"/>
                  </a:lnTo>
                  <a:lnTo>
                    <a:pt x="1727" y="694"/>
                  </a:lnTo>
                  <a:lnTo>
                    <a:pt x="1741" y="688"/>
                  </a:lnTo>
                  <a:lnTo>
                    <a:pt x="1753" y="682"/>
                  </a:lnTo>
                  <a:lnTo>
                    <a:pt x="1765" y="675"/>
                  </a:lnTo>
                  <a:lnTo>
                    <a:pt x="1776" y="666"/>
                  </a:lnTo>
                  <a:lnTo>
                    <a:pt x="1786" y="657"/>
                  </a:lnTo>
                  <a:lnTo>
                    <a:pt x="1794" y="646"/>
                  </a:lnTo>
                  <a:lnTo>
                    <a:pt x="1802" y="635"/>
                  </a:lnTo>
                  <a:lnTo>
                    <a:pt x="1808" y="623"/>
                  </a:lnTo>
                  <a:lnTo>
                    <a:pt x="1813" y="611"/>
                  </a:lnTo>
                  <a:lnTo>
                    <a:pt x="1816" y="597"/>
                  </a:lnTo>
                  <a:lnTo>
                    <a:pt x="1817" y="583"/>
                  </a:lnTo>
                  <a:lnTo>
                    <a:pt x="1819" y="568"/>
                  </a:lnTo>
                  <a:lnTo>
                    <a:pt x="1817" y="554"/>
                  </a:lnTo>
                  <a:lnTo>
                    <a:pt x="1815" y="538"/>
                  </a:lnTo>
                  <a:lnTo>
                    <a:pt x="1815" y="5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1" name="Freeform 12">
              <a:extLst>
                <a:ext uri="{FF2B5EF4-FFF2-40B4-BE49-F238E27FC236}">
                  <a16:creationId xmlns:a16="http://schemas.microsoft.com/office/drawing/2014/main" id="{28DB63E4-D726-463A-9524-AAC20E1AF1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963" y="1484784"/>
              <a:ext cx="178018" cy="178018"/>
            </a:xfrm>
            <a:custGeom>
              <a:avLst/>
              <a:gdLst>
                <a:gd name="T0" fmla="*/ 309 w 618"/>
                <a:gd name="T1" fmla="*/ 618 h 618"/>
                <a:gd name="T2" fmla="*/ 341 w 618"/>
                <a:gd name="T3" fmla="*/ 616 h 618"/>
                <a:gd name="T4" fmla="*/ 371 w 618"/>
                <a:gd name="T5" fmla="*/ 612 h 618"/>
                <a:gd name="T6" fmla="*/ 401 w 618"/>
                <a:gd name="T7" fmla="*/ 603 h 618"/>
                <a:gd name="T8" fmla="*/ 429 w 618"/>
                <a:gd name="T9" fmla="*/ 593 h 618"/>
                <a:gd name="T10" fmla="*/ 457 w 618"/>
                <a:gd name="T11" fmla="*/ 580 h 618"/>
                <a:gd name="T12" fmla="*/ 505 w 618"/>
                <a:gd name="T13" fmla="*/ 547 h 618"/>
                <a:gd name="T14" fmla="*/ 548 w 618"/>
                <a:gd name="T15" fmla="*/ 505 h 618"/>
                <a:gd name="T16" fmla="*/ 580 w 618"/>
                <a:gd name="T17" fmla="*/ 455 h 618"/>
                <a:gd name="T18" fmla="*/ 594 w 618"/>
                <a:gd name="T19" fmla="*/ 429 h 618"/>
                <a:gd name="T20" fmla="*/ 604 w 618"/>
                <a:gd name="T21" fmla="*/ 401 h 618"/>
                <a:gd name="T22" fmla="*/ 612 w 618"/>
                <a:gd name="T23" fmla="*/ 371 h 618"/>
                <a:gd name="T24" fmla="*/ 617 w 618"/>
                <a:gd name="T25" fmla="*/ 340 h 618"/>
                <a:gd name="T26" fmla="*/ 618 w 618"/>
                <a:gd name="T27" fmla="*/ 309 h 618"/>
                <a:gd name="T28" fmla="*/ 618 w 618"/>
                <a:gd name="T29" fmla="*/ 293 h 618"/>
                <a:gd name="T30" fmla="*/ 614 w 618"/>
                <a:gd name="T31" fmla="*/ 262 h 618"/>
                <a:gd name="T32" fmla="*/ 608 w 618"/>
                <a:gd name="T33" fmla="*/ 231 h 618"/>
                <a:gd name="T34" fmla="*/ 600 w 618"/>
                <a:gd name="T35" fmla="*/ 202 h 618"/>
                <a:gd name="T36" fmla="*/ 588 w 618"/>
                <a:gd name="T37" fmla="*/ 174 h 618"/>
                <a:gd name="T38" fmla="*/ 566 w 618"/>
                <a:gd name="T39" fmla="*/ 136 h 618"/>
                <a:gd name="T40" fmla="*/ 527 w 618"/>
                <a:gd name="T41" fmla="*/ 91 h 618"/>
                <a:gd name="T42" fmla="*/ 482 w 618"/>
                <a:gd name="T43" fmla="*/ 53 h 618"/>
                <a:gd name="T44" fmla="*/ 443 w 618"/>
                <a:gd name="T45" fmla="*/ 30 h 618"/>
                <a:gd name="T46" fmla="*/ 416 w 618"/>
                <a:gd name="T47" fmla="*/ 18 h 618"/>
                <a:gd name="T48" fmla="*/ 387 w 618"/>
                <a:gd name="T49" fmla="*/ 10 h 618"/>
                <a:gd name="T50" fmla="*/ 356 w 618"/>
                <a:gd name="T51" fmla="*/ 4 h 618"/>
                <a:gd name="T52" fmla="*/ 325 w 618"/>
                <a:gd name="T53" fmla="*/ 0 h 618"/>
                <a:gd name="T54" fmla="*/ 309 w 618"/>
                <a:gd name="T55" fmla="*/ 0 h 618"/>
                <a:gd name="T56" fmla="*/ 278 w 618"/>
                <a:gd name="T57" fmla="*/ 1 h 618"/>
                <a:gd name="T58" fmla="*/ 247 w 618"/>
                <a:gd name="T59" fmla="*/ 6 h 618"/>
                <a:gd name="T60" fmla="*/ 217 w 618"/>
                <a:gd name="T61" fmla="*/ 13 h 618"/>
                <a:gd name="T62" fmla="*/ 189 w 618"/>
                <a:gd name="T63" fmla="*/ 24 h 618"/>
                <a:gd name="T64" fmla="*/ 163 w 618"/>
                <a:gd name="T65" fmla="*/ 38 h 618"/>
                <a:gd name="T66" fmla="*/ 113 w 618"/>
                <a:gd name="T67" fmla="*/ 70 h 618"/>
                <a:gd name="T68" fmla="*/ 71 w 618"/>
                <a:gd name="T69" fmla="*/ 113 h 618"/>
                <a:gd name="T70" fmla="*/ 38 w 618"/>
                <a:gd name="T71" fmla="*/ 161 h 618"/>
                <a:gd name="T72" fmla="*/ 25 w 618"/>
                <a:gd name="T73" fmla="*/ 189 h 618"/>
                <a:gd name="T74" fmla="*/ 15 w 618"/>
                <a:gd name="T75" fmla="*/ 217 h 618"/>
                <a:gd name="T76" fmla="*/ 6 w 618"/>
                <a:gd name="T77" fmla="*/ 247 h 618"/>
                <a:gd name="T78" fmla="*/ 2 w 618"/>
                <a:gd name="T79" fmla="*/ 277 h 618"/>
                <a:gd name="T80" fmla="*/ 0 w 618"/>
                <a:gd name="T81" fmla="*/ 309 h 618"/>
                <a:gd name="T82" fmla="*/ 2 w 618"/>
                <a:gd name="T83" fmla="*/ 325 h 618"/>
                <a:gd name="T84" fmla="*/ 4 w 618"/>
                <a:gd name="T85" fmla="*/ 356 h 618"/>
                <a:gd name="T86" fmla="*/ 10 w 618"/>
                <a:gd name="T87" fmla="*/ 386 h 618"/>
                <a:gd name="T88" fmla="*/ 20 w 618"/>
                <a:gd name="T89" fmla="*/ 415 h 618"/>
                <a:gd name="T90" fmla="*/ 31 w 618"/>
                <a:gd name="T91" fmla="*/ 442 h 618"/>
                <a:gd name="T92" fmla="*/ 54 w 618"/>
                <a:gd name="T93" fmla="*/ 481 h 618"/>
                <a:gd name="T94" fmla="*/ 91 w 618"/>
                <a:gd name="T95" fmla="*/ 527 h 618"/>
                <a:gd name="T96" fmla="*/ 137 w 618"/>
                <a:gd name="T97" fmla="*/ 564 h 618"/>
                <a:gd name="T98" fmla="*/ 176 w 618"/>
                <a:gd name="T99" fmla="*/ 587 h 618"/>
                <a:gd name="T100" fmla="*/ 203 w 618"/>
                <a:gd name="T101" fmla="*/ 598 h 618"/>
                <a:gd name="T102" fmla="*/ 232 w 618"/>
                <a:gd name="T103" fmla="*/ 608 h 618"/>
                <a:gd name="T104" fmla="*/ 262 w 618"/>
                <a:gd name="T105" fmla="*/ 614 h 618"/>
                <a:gd name="T106" fmla="*/ 293 w 618"/>
                <a:gd name="T107" fmla="*/ 618 h 618"/>
                <a:gd name="T108" fmla="*/ 309 w 618"/>
                <a:gd name="T109" fmla="*/ 618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18" h="618">
                  <a:moveTo>
                    <a:pt x="309" y="618"/>
                  </a:moveTo>
                  <a:lnTo>
                    <a:pt x="309" y="618"/>
                  </a:lnTo>
                  <a:lnTo>
                    <a:pt x="325" y="618"/>
                  </a:lnTo>
                  <a:lnTo>
                    <a:pt x="341" y="616"/>
                  </a:lnTo>
                  <a:lnTo>
                    <a:pt x="356" y="614"/>
                  </a:lnTo>
                  <a:lnTo>
                    <a:pt x="371" y="612"/>
                  </a:lnTo>
                  <a:lnTo>
                    <a:pt x="387" y="608"/>
                  </a:lnTo>
                  <a:lnTo>
                    <a:pt x="401" y="603"/>
                  </a:lnTo>
                  <a:lnTo>
                    <a:pt x="416" y="598"/>
                  </a:lnTo>
                  <a:lnTo>
                    <a:pt x="429" y="593"/>
                  </a:lnTo>
                  <a:lnTo>
                    <a:pt x="443" y="587"/>
                  </a:lnTo>
                  <a:lnTo>
                    <a:pt x="457" y="580"/>
                  </a:lnTo>
                  <a:lnTo>
                    <a:pt x="482" y="564"/>
                  </a:lnTo>
                  <a:lnTo>
                    <a:pt x="505" y="547"/>
                  </a:lnTo>
                  <a:lnTo>
                    <a:pt x="527" y="527"/>
                  </a:lnTo>
                  <a:lnTo>
                    <a:pt x="548" y="505"/>
                  </a:lnTo>
                  <a:lnTo>
                    <a:pt x="566" y="481"/>
                  </a:lnTo>
                  <a:lnTo>
                    <a:pt x="580" y="455"/>
                  </a:lnTo>
                  <a:lnTo>
                    <a:pt x="588" y="442"/>
                  </a:lnTo>
                  <a:lnTo>
                    <a:pt x="594" y="429"/>
                  </a:lnTo>
                  <a:lnTo>
                    <a:pt x="600" y="415"/>
                  </a:lnTo>
                  <a:lnTo>
                    <a:pt x="604" y="401"/>
                  </a:lnTo>
                  <a:lnTo>
                    <a:pt x="608" y="386"/>
                  </a:lnTo>
                  <a:lnTo>
                    <a:pt x="612" y="371"/>
                  </a:lnTo>
                  <a:lnTo>
                    <a:pt x="614" y="356"/>
                  </a:lnTo>
                  <a:lnTo>
                    <a:pt x="617" y="340"/>
                  </a:lnTo>
                  <a:lnTo>
                    <a:pt x="618" y="325"/>
                  </a:lnTo>
                  <a:lnTo>
                    <a:pt x="618" y="309"/>
                  </a:lnTo>
                  <a:lnTo>
                    <a:pt x="618" y="309"/>
                  </a:lnTo>
                  <a:lnTo>
                    <a:pt x="618" y="293"/>
                  </a:lnTo>
                  <a:lnTo>
                    <a:pt x="617" y="277"/>
                  </a:lnTo>
                  <a:lnTo>
                    <a:pt x="614" y="262"/>
                  </a:lnTo>
                  <a:lnTo>
                    <a:pt x="612" y="247"/>
                  </a:lnTo>
                  <a:lnTo>
                    <a:pt x="608" y="231"/>
                  </a:lnTo>
                  <a:lnTo>
                    <a:pt x="604" y="217"/>
                  </a:lnTo>
                  <a:lnTo>
                    <a:pt x="600" y="202"/>
                  </a:lnTo>
                  <a:lnTo>
                    <a:pt x="594" y="189"/>
                  </a:lnTo>
                  <a:lnTo>
                    <a:pt x="588" y="174"/>
                  </a:lnTo>
                  <a:lnTo>
                    <a:pt x="580" y="161"/>
                  </a:lnTo>
                  <a:lnTo>
                    <a:pt x="566" y="136"/>
                  </a:lnTo>
                  <a:lnTo>
                    <a:pt x="548" y="113"/>
                  </a:lnTo>
                  <a:lnTo>
                    <a:pt x="527" y="91"/>
                  </a:lnTo>
                  <a:lnTo>
                    <a:pt x="505" y="70"/>
                  </a:lnTo>
                  <a:lnTo>
                    <a:pt x="482" y="53"/>
                  </a:lnTo>
                  <a:lnTo>
                    <a:pt x="457" y="38"/>
                  </a:lnTo>
                  <a:lnTo>
                    <a:pt x="443" y="30"/>
                  </a:lnTo>
                  <a:lnTo>
                    <a:pt x="429" y="24"/>
                  </a:lnTo>
                  <a:lnTo>
                    <a:pt x="416" y="18"/>
                  </a:lnTo>
                  <a:lnTo>
                    <a:pt x="401" y="13"/>
                  </a:lnTo>
                  <a:lnTo>
                    <a:pt x="387" y="10"/>
                  </a:lnTo>
                  <a:lnTo>
                    <a:pt x="371" y="6"/>
                  </a:lnTo>
                  <a:lnTo>
                    <a:pt x="356" y="4"/>
                  </a:lnTo>
                  <a:lnTo>
                    <a:pt x="341" y="1"/>
                  </a:lnTo>
                  <a:lnTo>
                    <a:pt x="325" y="0"/>
                  </a:lnTo>
                  <a:lnTo>
                    <a:pt x="309" y="0"/>
                  </a:lnTo>
                  <a:lnTo>
                    <a:pt x="309" y="0"/>
                  </a:lnTo>
                  <a:lnTo>
                    <a:pt x="293" y="0"/>
                  </a:lnTo>
                  <a:lnTo>
                    <a:pt x="278" y="1"/>
                  </a:lnTo>
                  <a:lnTo>
                    <a:pt x="262" y="4"/>
                  </a:lnTo>
                  <a:lnTo>
                    <a:pt x="247" y="6"/>
                  </a:lnTo>
                  <a:lnTo>
                    <a:pt x="232" y="10"/>
                  </a:lnTo>
                  <a:lnTo>
                    <a:pt x="217" y="13"/>
                  </a:lnTo>
                  <a:lnTo>
                    <a:pt x="203" y="18"/>
                  </a:lnTo>
                  <a:lnTo>
                    <a:pt x="189" y="24"/>
                  </a:lnTo>
                  <a:lnTo>
                    <a:pt x="176" y="30"/>
                  </a:lnTo>
                  <a:lnTo>
                    <a:pt x="163" y="38"/>
                  </a:lnTo>
                  <a:lnTo>
                    <a:pt x="137" y="53"/>
                  </a:lnTo>
                  <a:lnTo>
                    <a:pt x="113" y="70"/>
                  </a:lnTo>
                  <a:lnTo>
                    <a:pt x="91" y="91"/>
                  </a:lnTo>
                  <a:lnTo>
                    <a:pt x="71" y="113"/>
                  </a:lnTo>
                  <a:lnTo>
                    <a:pt x="54" y="136"/>
                  </a:lnTo>
                  <a:lnTo>
                    <a:pt x="38" y="161"/>
                  </a:lnTo>
                  <a:lnTo>
                    <a:pt x="31" y="174"/>
                  </a:lnTo>
                  <a:lnTo>
                    <a:pt x="25" y="189"/>
                  </a:lnTo>
                  <a:lnTo>
                    <a:pt x="20" y="202"/>
                  </a:lnTo>
                  <a:lnTo>
                    <a:pt x="15" y="217"/>
                  </a:lnTo>
                  <a:lnTo>
                    <a:pt x="10" y="231"/>
                  </a:lnTo>
                  <a:lnTo>
                    <a:pt x="6" y="247"/>
                  </a:lnTo>
                  <a:lnTo>
                    <a:pt x="4" y="262"/>
                  </a:lnTo>
                  <a:lnTo>
                    <a:pt x="2" y="277"/>
                  </a:lnTo>
                  <a:lnTo>
                    <a:pt x="2" y="293"/>
                  </a:lnTo>
                  <a:lnTo>
                    <a:pt x="0" y="309"/>
                  </a:lnTo>
                  <a:lnTo>
                    <a:pt x="0" y="309"/>
                  </a:lnTo>
                  <a:lnTo>
                    <a:pt x="2" y="325"/>
                  </a:lnTo>
                  <a:lnTo>
                    <a:pt x="2" y="340"/>
                  </a:lnTo>
                  <a:lnTo>
                    <a:pt x="4" y="356"/>
                  </a:lnTo>
                  <a:lnTo>
                    <a:pt x="6" y="371"/>
                  </a:lnTo>
                  <a:lnTo>
                    <a:pt x="10" y="386"/>
                  </a:lnTo>
                  <a:lnTo>
                    <a:pt x="15" y="401"/>
                  </a:lnTo>
                  <a:lnTo>
                    <a:pt x="20" y="415"/>
                  </a:lnTo>
                  <a:lnTo>
                    <a:pt x="25" y="429"/>
                  </a:lnTo>
                  <a:lnTo>
                    <a:pt x="31" y="442"/>
                  </a:lnTo>
                  <a:lnTo>
                    <a:pt x="38" y="455"/>
                  </a:lnTo>
                  <a:lnTo>
                    <a:pt x="54" y="481"/>
                  </a:lnTo>
                  <a:lnTo>
                    <a:pt x="71" y="505"/>
                  </a:lnTo>
                  <a:lnTo>
                    <a:pt x="91" y="527"/>
                  </a:lnTo>
                  <a:lnTo>
                    <a:pt x="113" y="547"/>
                  </a:lnTo>
                  <a:lnTo>
                    <a:pt x="137" y="564"/>
                  </a:lnTo>
                  <a:lnTo>
                    <a:pt x="163" y="580"/>
                  </a:lnTo>
                  <a:lnTo>
                    <a:pt x="176" y="587"/>
                  </a:lnTo>
                  <a:lnTo>
                    <a:pt x="189" y="593"/>
                  </a:lnTo>
                  <a:lnTo>
                    <a:pt x="203" y="598"/>
                  </a:lnTo>
                  <a:lnTo>
                    <a:pt x="217" y="603"/>
                  </a:lnTo>
                  <a:lnTo>
                    <a:pt x="232" y="608"/>
                  </a:lnTo>
                  <a:lnTo>
                    <a:pt x="247" y="612"/>
                  </a:lnTo>
                  <a:lnTo>
                    <a:pt x="262" y="614"/>
                  </a:lnTo>
                  <a:lnTo>
                    <a:pt x="278" y="616"/>
                  </a:lnTo>
                  <a:lnTo>
                    <a:pt x="293" y="618"/>
                  </a:lnTo>
                  <a:lnTo>
                    <a:pt x="309" y="618"/>
                  </a:lnTo>
                  <a:lnTo>
                    <a:pt x="309" y="6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42" name="Grupa 41">
            <a:extLst>
              <a:ext uri="{FF2B5EF4-FFF2-40B4-BE49-F238E27FC236}">
                <a16:creationId xmlns:a16="http://schemas.microsoft.com/office/drawing/2014/main" id="{164994F7-C4E4-4966-885C-9349F6840DDD}"/>
              </a:ext>
            </a:extLst>
          </p:cNvPr>
          <p:cNvGrpSpPr/>
          <p:nvPr/>
        </p:nvGrpSpPr>
        <p:grpSpPr>
          <a:xfrm>
            <a:off x="1470457" y="3238506"/>
            <a:ext cx="319499" cy="384848"/>
            <a:chOff x="6299205" y="3543307"/>
            <a:chExt cx="558800" cy="673091"/>
          </a:xfrm>
          <a:solidFill>
            <a:schemeClr val="tx2"/>
          </a:solidFill>
        </p:grpSpPr>
        <p:sp>
          <p:nvSpPr>
            <p:cNvPr id="43" name="Freeform 32">
              <a:extLst>
                <a:ext uri="{FF2B5EF4-FFF2-40B4-BE49-F238E27FC236}">
                  <a16:creationId xmlns:a16="http://schemas.microsoft.com/office/drawing/2014/main" id="{0542C767-EB82-4154-B1B3-CF16DC1FE0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33">
              <a:extLst>
                <a:ext uri="{FF2B5EF4-FFF2-40B4-BE49-F238E27FC236}">
                  <a16:creationId xmlns:a16="http://schemas.microsoft.com/office/drawing/2014/main" id="{BC42EF13-C679-4EE1-B833-2F035C73B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34">
              <a:extLst>
                <a:ext uri="{FF2B5EF4-FFF2-40B4-BE49-F238E27FC236}">
                  <a16:creationId xmlns:a16="http://schemas.microsoft.com/office/drawing/2014/main" id="{AD13D4C2-B455-4ADE-9C09-B84E6F4688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35">
              <a:extLst>
                <a:ext uri="{FF2B5EF4-FFF2-40B4-BE49-F238E27FC236}">
                  <a16:creationId xmlns:a16="http://schemas.microsoft.com/office/drawing/2014/main" id="{37F80E51-A968-495A-AA48-96DA5130F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" name="Freeform 36">
              <a:extLst>
                <a:ext uri="{FF2B5EF4-FFF2-40B4-BE49-F238E27FC236}">
                  <a16:creationId xmlns:a16="http://schemas.microsoft.com/office/drawing/2014/main" id="{DF878B29-A4F7-42BD-8AFC-62AEA06EC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37">
              <a:extLst>
                <a:ext uri="{FF2B5EF4-FFF2-40B4-BE49-F238E27FC236}">
                  <a16:creationId xmlns:a16="http://schemas.microsoft.com/office/drawing/2014/main" id="{DBBAAFC4-7EA7-4803-8E8B-A5A2588C3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227C3763-CA19-40BE-9F65-514F7F694F9A}"/>
              </a:ext>
            </a:extLst>
          </p:cNvPr>
          <p:cNvSpPr txBox="1"/>
          <p:nvPr/>
        </p:nvSpPr>
        <p:spPr>
          <a:xfrm>
            <a:off x="6241598" y="3346348"/>
            <a:ext cx="1861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/>
              <a:t>Wykształcenie</a:t>
            </a:r>
          </a:p>
        </p:txBody>
      </p:sp>
      <p:grpSp>
        <p:nvGrpSpPr>
          <p:cNvPr id="80" name="Grafika 6">
            <a:extLst>
              <a:ext uri="{FF2B5EF4-FFF2-40B4-BE49-F238E27FC236}">
                <a16:creationId xmlns:a16="http://schemas.microsoft.com/office/drawing/2014/main" id="{B3963AAA-1744-4BDE-A8E4-4B42F7B4D7BD}"/>
              </a:ext>
            </a:extLst>
          </p:cNvPr>
          <p:cNvGrpSpPr/>
          <p:nvPr/>
        </p:nvGrpSpPr>
        <p:grpSpPr>
          <a:xfrm>
            <a:off x="5734135" y="3352375"/>
            <a:ext cx="481287" cy="264928"/>
            <a:chOff x="4156710" y="3200400"/>
            <a:chExt cx="830579" cy="457199"/>
          </a:xfrm>
          <a:solidFill>
            <a:srgbClr val="004B88"/>
          </a:solidFill>
        </p:grpSpPr>
        <p:sp>
          <p:nvSpPr>
            <p:cNvPr id="81" name="Dowolny kształt: kształt 80">
              <a:extLst>
                <a:ext uri="{FF2B5EF4-FFF2-40B4-BE49-F238E27FC236}">
                  <a16:creationId xmlns:a16="http://schemas.microsoft.com/office/drawing/2014/main" id="{A5F9CF09-4AC2-41C2-B58F-9D4238D34996}"/>
                </a:ext>
              </a:extLst>
            </p:cNvPr>
            <p:cNvSpPr/>
            <p:nvPr/>
          </p:nvSpPr>
          <p:spPr>
            <a:xfrm>
              <a:off x="4305300" y="3441382"/>
              <a:ext cx="533400" cy="216217"/>
            </a:xfrm>
            <a:custGeom>
              <a:avLst/>
              <a:gdLst>
                <a:gd name="connsiteX0" fmla="*/ 0 w 533400"/>
                <a:gd name="connsiteY0" fmla="*/ 0 h 216217"/>
                <a:gd name="connsiteX1" fmla="*/ 0 w 533400"/>
                <a:gd name="connsiteY1" fmla="*/ 111443 h 216217"/>
                <a:gd name="connsiteX2" fmla="*/ 266700 w 533400"/>
                <a:gd name="connsiteY2" fmla="*/ 216218 h 216217"/>
                <a:gd name="connsiteX3" fmla="*/ 533400 w 533400"/>
                <a:gd name="connsiteY3" fmla="*/ 111443 h 216217"/>
                <a:gd name="connsiteX4" fmla="*/ 533400 w 533400"/>
                <a:gd name="connsiteY4" fmla="*/ 0 h 216217"/>
                <a:gd name="connsiteX5" fmla="*/ 266700 w 533400"/>
                <a:gd name="connsiteY5" fmla="*/ 94298 h 216217"/>
                <a:gd name="connsiteX6" fmla="*/ 0 w 533400"/>
                <a:gd name="connsiteY6" fmla="*/ 0 h 216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3400" h="216217">
                  <a:moveTo>
                    <a:pt x="0" y="0"/>
                  </a:moveTo>
                  <a:lnTo>
                    <a:pt x="0" y="111443"/>
                  </a:lnTo>
                  <a:cubicBezTo>
                    <a:pt x="0" y="163830"/>
                    <a:pt x="119063" y="216218"/>
                    <a:pt x="266700" y="216218"/>
                  </a:cubicBezTo>
                  <a:cubicBezTo>
                    <a:pt x="414338" y="216218"/>
                    <a:pt x="533400" y="163830"/>
                    <a:pt x="533400" y="111443"/>
                  </a:cubicBezTo>
                  <a:lnTo>
                    <a:pt x="533400" y="0"/>
                  </a:lnTo>
                  <a:lnTo>
                    <a:pt x="266700" y="9429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82" name="Dowolny kształt: kształt 81">
              <a:extLst>
                <a:ext uri="{FF2B5EF4-FFF2-40B4-BE49-F238E27FC236}">
                  <a16:creationId xmlns:a16="http://schemas.microsoft.com/office/drawing/2014/main" id="{46C1B539-520F-47F1-AEE6-88FA5CA83AB7}"/>
                </a:ext>
              </a:extLst>
            </p:cNvPr>
            <p:cNvSpPr/>
            <p:nvPr/>
          </p:nvSpPr>
          <p:spPr>
            <a:xfrm>
              <a:off x="4156710" y="3200400"/>
              <a:ext cx="830579" cy="361950"/>
            </a:xfrm>
            <a:custGeom>
              <a:avLst/>
              <a:gdLst>
                <a:gd name="connsiteX0" fmla="*/ 415290 w 830579"/>
                <a:gd name="connsiteY0" fmla="*/ 294323 h 361950"/>
                <a:gd name="connsiteX1" fmla="*/ 830580 w 830579"/>
                <a:gd name="connsiteY1" fmla="*/ 148590 h 361950"/>
                <a:gd name="connsiteX2" fmla="*/ 415290 w 830579"/>
                <a:gd name="connsiteY2" fmla="*/ 0 h 361950"/>
                <a:gd name="connsiteX3" fmla="*/ 0 w 830579"/>
                <a:gd name="connsiteY3" fmla="*/ 148590 h 361950"/>
                <a:gd name="connsiteX4" fmla="*/ 53340 w 830579"/>
                <a:gd name="connsiteY4" fmla="*/ 167640 h 361950"/>
                <a:gd name="connsiteX5" fmla="*/ 53340 w 830579"/>
                <a:gd name="connsiteY5" fmla="*/ 342900 h 361950"/>
                <a:gd name="connsiteX6" fmla="*/ 72390 w 830579"/>
                <a:gd name="connsiteY6" fmla="*/ 361950 h 361950"/>
                <a:gd name="connsiteX7" fmla="*/ 91440 w 830579"/>
                <a:gd name="connsiteY7" fmla="*/ 342900 h 361950"/>
                <a:gd name="connsiteX8" fmla="*/ 91440 w 830579"/>
                <a:gd name="connsiteY8" fmla="*/ 180975 h 361950"/>
                <a:gd name="connsiteX9" fmla="*/ 415290 w 830579"/>
                <a:gd name="connsiteY9" fmla="*/ 29432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0579" h="361950">
                  <a:moveTo>
                    <a:pt x="415290" y="294323"/>
                  </a:moveTo>
                  <a:lnTo>
                    <a:pt x="830580" y="148590"/>
                  </a:lnTo>
                  <a:lnTo>
                    <a:pt x="415290" y="0"/>
                  </a:lnTo>
                  <a:lnTo>
                    <a:pt x="0" y="148590"/>
                  </a:lnTo>
                  <a:lnTo>
                    <a:pt x="53340" y="167640"/>
                  </a:lnTo>
                  <a:lnTo>
                    <a:pt x="53340" y="342900"/>
                  </a:lnTo>
                  <a:cubicBezTo>
                    <a:pt x="53340" y="353378"/>
                    <a:pt x="61912" y="361950"/>
                    <a:pt x="72390" y="361950"/>
                  </a:cubicBezTo>
                  <a:cubicBezTo>
                    <a:pt x="82868" y="361950"/>
                    <a:pt x="91440" y="353378"/>
                    <a:pt x="91440" y="342900"/>
                  </a:cubicBezTo>
                  <a:lnTo>
                    <a:pt x="91440" y="180975"/>
                  </a:lnTo>
                  <a:lnTo>
                    <a:pt x="415290" y="294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C009F0F-2B52-4D1C-B665-C1AB8865593B}"/>
              </a:ext>
            </a:extLst>
          </p:cNvPr>
          <p:cNvSpPr txBox="1"/>
          <p:nvPr/>
        </p:nvSpPr>
        <p:spPr>
          <a:xfrm>
            <a:off x="3987161" y="1331124"/>
            <a:ext cx="46598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1200" b="1">
                <a:solidFill>
                  <a:schemeClr val="accent3"/>
                </a:solidFill>
                <a:latin typeface="Calibri" panose="020F0502020204030204" pitchFamily="34" charset="0"/>
              </a:rPr>
              <a:t>62%</a:t>
            </a:r>
          </a:p>
        </p:txBody>
      </p:sp>
    </p:spTree>
    <p:extLst>
      <p:ext uri="{BB962C8B-B14F-4D97-AF65-F5344CB8AC3E}">
        <p14:creationId xmlns:p14="http://schemas.microsoft.com/office/powerpoint/2010/main" val="1078608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rupa 81" descr="Skojarzenia z hasłem „park narodowy”&#10;&#10;Obraz przedstawia skojarzenie: pomnik przyrody, rezerwat - 3%.">
            <a:extLst>
              <a:ext uri="{FF2B5EF4-FFF2-40B4-BE49-F238E27FC236}">
                <a16:creationId xmlns:a16="http://schemas.microsoft.com/office/drawing/2014/main" id="{53981C82-A3E6-4F0B-9755-0A85005E5475}"/>
              </a:ext>
            </a:extLst>
          </p:cNvPr>
          <p:cNvGrpSpPr/>
          <p:nvPr/>
        </p:nvGrpSpPr>
        <p:grpSpPr>
          <a:xfrm>
            <a:off x="6700728" y="1433603"/>
            <a:ext cx="1200364" cy="718900"/>
            <a:chOff x="6513496" y="1456429"/>
            <a:chExt cx="1200364" cy="718900"/>
          </a:xfrm>
        </p:grpSpPr>
        <p:pic>
          <p:nvPicPr>
            <p:cNvPr id="323" name="Grafika 322" descr="Tarcza z wypełnieniem pełnym">
              <a:extLst>
                <a:ext uri="{FF2B5EF4-FFF2-40B4-BE49-F238E27FC236}">
                  <a16:creationId xmlns:a16="http://schemas.microsoft.com/office/drawing/2014/main" id="{B94D772F-6520-4A36-9A33-9B0DC7D966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057856" y="1456429"/>
              <a:ext cx="396000" cy="396000"/>
            </a:xfrm>
            <a:prstGeom prst="rect">
              <a:avLst/>
            </a:prstGeom>
          </p:spPr>
        </p:pic>
        <p:grpSp>
          <p:nvGrpSpPr>
            <p:cNvPr id="335" name="Grupa 334">
              <a:extLst>
                <a:ext uri="{FF2B5EF4-FFF2-40B4-BE49-F238E27FC236}">
                  <a16:creationId xmlns:a16="http://schemas.microsoft.com/office/drawing/2014/main" id="{3CB5C72F-E277-47DE-B4EC-9932775E1FD5}"/>
                </a:ext>
              </a:extLst>
            </p:cNvPr>
            <p:cNvGrpSpPr/>
            <p:nvPr/>
          </p:nvGrpSpPr>
          <p:grpSpPr>
            <a:xfrm>
              <a:off x="6513496" y="1498183"/>
              <a:ext cx="1200364" cy="677146"/>
              <a:chOff x="147736" y="1750878"/>
              <a:chExt cx="1200364" cy="677146"/>
            </a:xfrm>
          </p:grpSpPr>
          <p:sp>
            <p:nvSpPr>
              <p:cNvPr id="337" name="Elipsa 76">
                <a:extLst>
                  <a:ext uri="{FF2B5EF4-FFF2-40B4-BE49-F238E27FC236}">
                    <a16:creationId xmlns:a16="http://schemas.microsoft.com/office/drawing/2014/main" id="{AAA59AA6-E1EE-41E1-B411-B0948CF276C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88100" y="1750878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pl-PL" sz="1000">
                    <a:solidFill>
                      <a:srgbClr val="595959"/>
                    </a:solidFill>
                  </a:rPr>
                  <a:t>3%</a:t>
                </a:r>
              </a:p>
            </p:txBody>
          </p:sp>
          <p:sp>
            <p:nvSpPr>
              <p:cNvPr id="338" name="pole tekstowe 337">
                <a:extLst>
                  <a:ext uri="{FF2B5EF4-FFF2-40B4-BE49-F238E27FC236}">
                    <a16:creationId xmlns:a16="http://schemas.microsoft.com/office/drawing/2014/main" id="{F99AC4A8-BF50-45B8-B859-FB70347A7BC8}"/>
                  </a:ext>
                </a:extLst>
              </p:cNvPr>
              <p:cNvSpPr txBox="1"/>
              <p:nvPr/>
            </p:nvSpPr>
            <p:spPr>
              <a:xfrm>
                <a:off x="147736" y="2027914"/>
                <a:ext cx="109356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l-PL" sz="1000">
                    <a:solidFill>
                      <a:srgbClr val="595959"/>
                    </a:solidFill>
                  </a:rPr>
                  <a:t>Pomnik przyrody,</a:t>
                </a:r>
              </a:p>
              <a:p>
                <a:pPr algn="r"/>
                <a:r>
                  <a:rPr lang="pl-PL" sz="1000">
                    <a:solidFill>
                      <a:srgbClr val="595959"/>
                    </a:solidFill>
                  </a:rPr>
                  <a:t>rezerwat</a:t>
                </a:r>
              </a:p>
            </p:txBody>
          </p:sp>
        </p:grpSp>
      </p:grp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E69DEE7E-7C94-445C-87F7-02D5D6CB79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>
                <a:latin typeface="+mn-lt"/>
              </a:rPr>
              <a:t>Skojarzenia z hasłem „park narodowy”</a:t>
            </a:r>
          </a:p>
          <a:p>
            <a:endParaRPr lang="pl-PL" sz="160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1109" y="908050"/>
            <a:ext cx="8049362" cy="1080790"/>
          </a:xfrm>
        </p:spPr>
        <p:txBody>
          <a:bodyPr/>
          <a:lstStyle/>
          <a:p>
            <a:pPr algn="just"/>
            <a:r>
              <a:rPr lang="pl-PL" sz="1100"/>
              <a:t>4. Proszę podać 3 skojarzenia z hasłem „park narodowy”.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otwarte*, max. 3 odpowiedzi.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2733" y="5516562"/>
            <a:ext cx="8517738" cy="343305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</a:t>
            </a:r>
          </a:p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*respondent nie miał do wyboru odpowiedzi z kafeterii. Odpowiedzi zostały uszeregowane zgodnie z odpowiedziami respondentów.</a:t>
            </a: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154A6067-BA56-4B1F-B319-EF28A9AAD93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Parki narodowe</a:t>
            </a:r>
          </a:p>
        </p:txBody>
      </p:sp>
      <p:sp>
        <p:nvSpPr>
          <p:cNvPr id="102" name="Elipsa 84">
            <a:extLst>
              <a:ext uri="{FF2B5EF4-FFF2-40B4-BE49-F238E27FC236}">
                <a16:creationId xmlns:a16="http://schemas.microsoft.com/office/drawing/2014/main" id="{C8745817-5E2B-4ACD-ADD1-B5A18B650E39}"/>
              </a:ext>
            </a:extLst>
          </p:cNvPr>
          <p:cNvSpPr>
            <a:spLocks noChangeAspect="1"/>
          </p:cNvSpPr>
          <p:nvPr/>
        </p:nvSpPr>
        <p:spPr>
          <a:xfrm>
            <a:off x="3663092" y="2524777"/>
            <a:ext cx="1656000" cy="1656000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rgbClr val="595959"/>
                </a:solidFill>
              </a:rPr>
              <a:t>skojarzenia</a:t>
            </a:r>
          </a:p>
          <a:p>
            <a:pPr algn="ctr"/>
            <a:r>
              <a:rPr lang="pl-PL" sz="1000" b="1">
                <a:solidFill>
                  <a:srgbClr val="595959"/>
                </a:solidFill>
              </a:rPr>
              <a:t>z hasłem</a:t>
            </a:r>
            <a:br>
              <a:rPr lang="pl-PL" sz="1000" b="1">
                <a:solidFill>
                  <a:srgbClr val="595959"/>
                </a:solidFill>
              </a:rPr>
            </a:br>
            <a:r>
              <a:rPr lang="pl-PL" sz="1600" b="1">
                <a:solidFill>
                  <a:srgbClr val="595959"/>
                </a:solidFill>
              </a:rPr>
              <a:t>„Park Narodowy”</a:t>
            </a:r>
            <a:endParaRPr lang="en-US" sz="1750" b="1">
              <a:solidFill>
                <a:srgbClr val="595959"/>
              </a:solidFill>
            </a:endParaRPr>
          </a:p>
        </p:txBody>
      </p:sp>
      <p:grpSp>
        <p:nvGrpSpPr>
          <p:cNvPr id="454" name="Grupa 453" descr="Skojarzenia z hasłem „park narodowy”&#10;&#10;Obraz przedstawia skojarzenie: zwierzęta - 30%.">
            <a:extLst>
              <a:ext uri="{FF2B5EF4-FFF2-40B4-BE49-F238E27FC236}">
                <a16:creationId xmlns:a16="http://schemas.microsoft.com/office/drawing/2014/main" id="{2BF64CA2-A949-4820-8E52-0598F9ACAD4C}"/>
              </a:ext>
            </a:extLst>
          </p:cNvPr>
          <p:cNvGrpSpPr/>
          <p:nvPr/>
        </p:nvGrpSpPr>
        <p:grpSpPr>
          <a:xfrm>
            <a:off x="4711121" y="1487004"/>
            <a:ext cx="1359847" cy="1120558"/>
            <a:chOff x="4679222" y="1412573"/>
            <a:chExt cx="1359847" cy="1120558"/>
          </a:xfrm>
        </p:grpSpPr>
        <p:grpSp>
          <p:nvGrpSpPr>
            <p:cNvPr id="169" name="Grupa 168">
              <a:extLst>
                <a:ext uri="{FF2B5EF4-FFF2-40B4-BE49-F238E27FC236}">
                  <a16:creationId xmlns:a16="http://schemas.microsoft.com/office/drawing/2014/main" id="{D1CAF363-AEA4-4FF4-A7FA-D72DEB546D30}"/>
                </a:ext>
              </a:extLst>
            </p:cNvPr>
            <p:cNvGrpSpPr>
              <a:grpSpLocks noChangeAspect="1"/>
            </p:cNvGrpSpPr>
            <p:nvPr/>
          </p:nvGrpSpPr>
          <p:grpSpPr>
            <a:xfrm flipH="1">
              <a:off x="4840569" y="1412573"/>
              <a:ext cx="692767" cy="900000"/>
              <a:chOff x="7348538" y="3394076"/>
              <a:chExt cx="557213" cy="723900"/>
            </a:xfrm>
            <a:solidFill>
              <a:srgbClr val="7E955E"/>
            </a:solidFill>
          </p:grpSpPr>
          <p:sp>
            <p:nvSpPr>
              <p:cNvPr id="170" name="Freeform 41">
                <a:extLst>
                  <a:ext uri="{FF2B5EF4-FFF2-40B4-BE49-F238E27FC236}">
                    <a16:creationId xmlns:a16="http://schemas.microsoft.com/office/drawing/2014/main" id="{96F832A8-6F29-4DAD-BA4C-EC73E288DB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9501" y="3905251"/>
                <a:ext cx="82550" cy="212725"/>
              </a:xfrm>
              <a:custGeom>
                <a:avLst/>
                <a:gdLst>
                  <a:gd name="T0" fmla="*/ 186 w 368"/>
                  <a:gd name="T1" fmla="*/ 312 h 936"/>
                  <a:gd name="T2" fmla="*/ 368 w 368"/>
                  <a:gd name="T3" fmla="*/ 11 h 936"/>
                  <a:gd name="T4" fmla="*/ 368 w 368"/>
                  <a:gd name="T5" fmla="*/ 11 h 936"/>
                  <a:gd name="T6" fmla="*/ 325 w 368"/>
                  <a:gd name="T7" fmla="*/ 7 h 936"/>
                  <a:gd name="T8" fmla="*/ 283 w 368"/>
                  <a:gd name="T9" fmla="*/ 3 h 936"/>
                  <a:gd name="T10" fmla="*/ 240 w 368"/>
                  <a:gd name="T11" fmla="*/ 1 h 936"/>
                  <a:gd name="T12" fmla="*/ 198 w 368"/>
                  <a:gd name="T13" fmla="*/ 0 h 936"/>
                  <a:gd name="T14" fmla="*/ 198 w 368"/>
                  <a:gd name="T15" fmla="*/ 0 h 936"/>
                  <a:gd name="T16" fmla="*/ 113 w 368"/>
                  <a:gd name="T17" fmla="*/ 100 h 936"/>
                  <a:gd name="T18" fmla="*/ 24 w 368"/>
                  <a:gd name="T19" fmla="*/ 203 h 936"/>
                  <a:gd name="T20" fmla="*/ 0 w 368"/>
                  <a:gd name="T21" fmla="*/ 282 h 936"/>
                  <a:gd name="T22" fmla="*/ 159 w 368"/>
                  <a:gd name="T23" fmla="*/ 873 h 936"/>
                  <a:gd name="T24" fmla="*/ 159 w 368"/>
                  <a:gd name="T25" fmla="*/ 873 h 936"/>
                  <a:gd name="T26" fmla="*/ 164 w 368"/>
                  <a:gd name="T27" fmla="*/ 885 h 936"/>
                  <a:gd name="T28" fmla="*/ 172 w 368"/>
                  <a:gd name="T29" fmla="*/ 898 h 936"/>
                  <a:gd name="T30" fmla="*/ 180 w 368"/>
                  <a:gd name="T31" fmla="*/ 909 h 936"/>
                  <a:gd name="T32" fmla="*/ 190 w 368"/>
                  <a:gd name="T33" fmla="*/ 919 h 936"/>
                  <a:gd name="T34" fmla="*/ 202 w 368"/>
                  <a:gd name="T35" fmla="*/ 925 h 936"/>
                  <a:gd name="T36" fmla="*/ 214 w 368"/>
                  <a:gd name="T37" fmla="*/ 932 h 936"/>
                  <a:gd name="T38" fmla="*/ 228 w 368"/>
                  <a:gd name="T39" fmla="*/ 935 h 936"/>
                  <a:gd name="T40" fmla="*/ 242 w 368"/>
                  <a:gd name="T41" fmla="*/ 936 h 936"/>
                  <a:gd name="T42" fmla="*/ 242 w 368"/>
                  <a:gd name="T43" fmla="*/ 936 h 936"/>
                  <a:gd name="T44" fmla="*/ 253 w 368"/>
                  <a:gd name="T45" fmla="*/ 935 h 936"/>
                  <a:gd name="T46" fmla="*/ 265 w 368"/>
                  <a:gd name="T47" fmla="*/ 933 h 936"/>
                  <a:gd name="T48" fmla="*/ 265 w 368"/>
                  <a:gd name="T49" fmla="*/ 933 h 936"/>
                  <a:gd name="T50" fmla="*/ 272 w 368"/>
                  <a:gd name="T51" fmla="*/ 929 h 936"/>
                  <a:gd name="T52" fmla="*/ 281 w 368"/>
                  <a:gd name="T53" fmla="*/ 926 h 936"/>
                  <a:gd name="T54" fmla="*/ 288 w 368"/>
                  <a:gd name="T55" fmla="*/ 922 h 936"/>
                  <a:gd name="T56" fmla="*/ 295 w 368"/>
                  <a:gd name="T57" fmla="*/ 918 h 936"/>
                  <a:gd name="T58" fmla="*/ 301 w 368"/>
                  <a:gd name="T59" fmla="*/ 912 h 936"/>
                  <a:gd name="T60" fmla="*/ 307 w 368"/>
                  <a:gd name="T61" fmla="*/ 906 h 936"/>
                  <a:gd name="T62" fmla="*/ 312 w 368"/>
                  <a:gd name="T63" fmla="*/ 899 h 936"/>
                  <a:gd name="T64" fmla="*/ 316 w 368"/>
                  <a:gd name="T65" fmla="*/ 893 h 936"/>
                  <a:gd name="T66" fmla="*/ 321 w 368"/>
                  <a:gd name="T67" fmla="*/ 885 h 936"/>
                  <a:gd name="T68" fmla="*/ 323 w 368"/>
                  <a:gd name="T69" fmla="*/ 878 h 936"/>
                  <a:gd name="T70" fmla="*/ 326 w 368"/>
                  <a:gd name="T71" fmla="*/ 869 h 936"/>
                  <a:gd name="T72" fmla="*/ 327 w 368"/>
                  <a:gd name="T73" fmla="*/ 862 h 936"/>
                  <a:gd name="T74" fmla="*/ 328 w 368"/>
                  <a:gd name="T75" fmla="*/ 853 h 936"/>
                  <a:gd name="T76" fmla="*/ 328 w 368"/>
                  <a:gd name="T77" fmla="*/ 845 h 936"/>
                  <a:gd name="T78" fmla="*/ 327 w 368"/>
                  <a:gd name="T79" fmla="*/ 836 h 936"/>
                  <a:gd name="T80" fmla="*/ 325 w 368"/>
                  <a:gd name="T81" fmla="*/ 828 h 936"/>
                  <a:gd name="T82" fmla="*/ 186 w 368"/>
                  <a:gd name="T83" fmla="*/ 312 h 9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68" h="936">
                    <a:moveTo>
                      <a:pt x="186" y="312"/>
                    </a:moveTo>
                    <a:lnTo>
                      <a:pt x="368" y="11"/>
                    </a:lnTo>
                    <a:lnTo>
                      <a:pt x="368" y="11"/>
                    </a:lnTo>
                    <a:lnTo>
                      <a:pt x="325" y="7"/>
                    </a:lnTo>
                    <a:lnTo>
                      <a:pt x="283" y="3"/>
                    </a:lnTo>
                    <a:lnTo>
                      <a:pt x="240" y="1"/>
                    </a:lnTo>
                    <a:lnTo>
                      <a:pt x="198" y="0"/>
                    </a:lnTo>
                    <a:lnTo>
                      <a:pt x="198" y="0"/>
                    </a:lnTo>
                    <a:lnTo>
                      <a:pt x="113" y="100"/>
                    </a:lnTo>
                    <a:lnTo>
                      <a:pt x="24" y="203"/>
                    </a:lnTo>
                    <a:lnTo>
                      <a:pt x="0" y="282"/>
                    </a:lnTo>
                    <a:lnTo>
                      <a:pt x="159" y="873"/>
                    </a:lnTo>
                    <a:lnTo>
                      <a:pt x="159" y="873"/>
                    </a:lnTo>
                    <a:lnTo>
                      <a:pt x="164" y="885"/>
                    </a:lnTo>
                    <a:lnTo>
                      <a:pt x="172" y="898"/>
                    </a:lnTo>
                    <a:lnTo>
                      <a:pt x="180" y="909"/>
                    </a:lnTo>
                    <a:lnTo>
                      <a:pt x="190" y="919"/>
                    </a:lnTo>
                    <a:lnTo>
                      <a:pt x="202" y="925"/>
                    </a:lnTo>
                    <a:lnTo>
                      <a:pt x="214" y="932"/>
                    </a:lnTo>
                    <a:lnTo>
                      <a:pt x="228" y="935"/>
                    </a:lnTo>
                    <a:lnTo>
                      <a:pt x="242" y="936"/>
                    </a:lnTo>
                    <a:lnTo>
                      <a:pt x="242" y="936"/>
                    </a:lnTo>
                    <a:lnTo>
                      <a:pt x="253" y="935"/>
                    </a:lnTo>
                    <a:lnTo>
                      <a:pt x="265" y="933"/>
                    </a:lnTo>
                    <a:lnTo>
                      <a:pt x="265" y="933"/>
                    </a:lnTo>
                    <a:lnTo>
                      <a:pt x="272" y="929"/>
                    </a:lnTo>
                    <a:lnTo>
                      <a:pt x="281" y="926"/>
                    </a:lnTo>
                    <a:lnTo>
                      <a:pt x="288" y="922"/>
                    </a:lnTo>
                    <a:lnTo>
                      <a:pt x="295" y="918"/>
                    </a:lnTo>
                    <a:lnTo>
                      <a:pt x="301" y="912"/>
                    </a:lnTo>
                    <a:lnTo>
                      <a:pt x="307" y="906"/>
                    </a:lnTo>
                    <a:lnTo>
                      <a:pt x="312" y="899"/>
                    </a:lnTo>
                    <a:lnTo>
                      <a:pt x="316" y="893"/>
                    </a:lnTo>
                    <a:lnTo>
                      <a:pt x="321" y="885"/>
                    </a:lnTo>
                    <a:lnTo>
                      <a:pt x="323" y="878"/>
                    </a:lnTo>
                    <a:lnTo>
                      <a:pt x="326" y="869"/>
                    </a:lnTo>
                    <a:lnTo>
                      <a:pt x="327" y="862"/>
                    </a:lnTo>
                    <a:lnTo>
                      <a:pt x="328" y="853"/>
                    </a:lnTo>
                    <a:lnTo>
                      <a:pt x="328" y="845"/>
                    </a:lnTo>
                    <a:lnTo>
                      <a:pt x="327" y="836"/>
                    </a:lnTo>
                    <a:lnTo>
                      <a:pt x="325" y="828"/>
                    </a:lnTo>
                    <a:lnTo>
                      <a:pt x="186" y="312"/>
                    </a:lnTo>
                    <a:close/>
                  </a:path>
                </a:pathLst>
              </a:custGeom>
              <a:solidFill>
                <a:srgbClr val="AE71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71" name="Freeform 42">
                <a:extLst>
                  <a:ext uri="{FF2B5EF4-FFF2-40B4-BE49-F238E27FC236}">
                    <a16:creationId xmlns:a16="http://schemas.microsoft.com/office/drawing/2014/main" id="{7E0D918C-6EA3-42B0-96C6-5774490F37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48538" y="3543301"/>
                <a:ext cx="557213" cy="574675"/>
              </a:xfrm>
              <a:custGeom>
                <a:avLst/>
                <a:gdLst>
                  <a:gd name="T0" fmla="*/ 1656 w 2457"/>
                  <a:gd name="T1" fmla="*/ 237 h 2535"/>
                  <a:gd name="T2" fmla="*/ 1033 w 2457"/>
                  <a:gd name="T3" fmla="*/ 747 h 2535"/>
                  <a:gd name="T4" fmla="*/ 535 w 2457"/>
                  <a:gd name="T5" fmla="*/ 754 h 2535"/>
                  <a:gd name="T6" fmla="*/ 422 w 2457"/>
                  <a:gd name="T7" fmla="*/ 795 h 2535"/>
                  <a:gd name="T8" fmla="*/ 329 w 2457"/>
                  <a:gd name="T9" fmla="*/ 869 h 2535"/>
                  <a:gd name="T10" fmla="*/ 267 w 2457"/>
                  <a:gd name="T11" fmla="*/ 921 h 2535"/>
                  <a:gd name="T12" fmla="*/ 192 w 2457"/>
                  <a:gd name="T13" fmla="*/ 871 h 2535"/>
                  <a:gd name="T14" fmla="*/ 138 w 2457"/>
                  <a:gd name="T15" fmla="*/ 808 h 2535"/>
                  <a:gd name="T16" fmla="*/ 86 w 2457"/>
                  <a:gd name="T17" fmla="*/ 688 h 2535"/>
                  <a:gd name="T18" fmla="*/ 70 w 2457"/>
                  <a:gd name="T19" fmla="*/ 604 h 2535"/>
                  <a:gd name="T20" fmla="*/ 15 w 2457"/>
                  <a:gd name="T21" fmla="*/ 709 h 2535"/>
                  <a:gd name="T22" fmla="*/ 0 w 2457"/>
                  <a:gd name="T23" fmla="*/ 788 h 2535"/>
                  <a:gd name="T24" fmla="*/ 10 w 2457"/>
                  <a:gd name="T25" fmla="*/ 865 h 2535"/>
                  <a:gd name="T26" fmla="*/ 54 w 2457"/>
                  <a:gd name="T27" fmla="*/ 932 h 2535"/>
                  <a:gd name="T28" fmla="*/ 141 w 2457"/>
                  <a:gd name="T29" fmla="*/ 983 h 2535"/>
                  <a:gd name="T30" fmla="*/ 248 w 2457"/>
                  <a:gd name="T31" fmla="*/ 1004 h 2535"/>
                  <a:gd name="T32" fmla="*/ 219 w 2457"/>
                  <a:gd name="T33" fmla="*/ 1115 h 2535"/>
                  <a:gd name="T34" fmla="*/ 214 w 2457"/>
                  <a:gd name="T35" fmla="*/ 1239 h 2535"/>
                  <a:gd name="T36" fmla="*/ 237 w 2457"/>
                  <a:gd name="T37" fmla="*/ 1375 h 2535"/>
                  <a:gd name="T38" fmla="*/ 62 w 2457"/>
                  <a:gd name="T39" fmla="*/ 2449 h 2535"/>
                  <a:gd name="T40" fmla="*/ 73 w 2457"/>
                  <a:gd name="T41" fmla="*/ 2490 h 2535"/>
                  <a:gd name="T42" fmla="*/ 101 w 2457"/>
                  <a:gd name="T43" fmla="*/ 2520 h 2535"/>
                  <a:gd name="T44" fmla="*/ 139 w 2457"/>
                  <a:gd name="T45" fmla="*/ 2534 h 2535"/>
                  <a:gd name="T46" fmla="*/ 174 w 2457"/>
                  <a:gd name="T47" fmla="*/ 2531 h 2535"/>
                  <a:gd name="T48" fmla="*/ 209 w 2457"/>
                  <a:gd name="T49" fmla="*/ 2509 h 2535"/>
                  <a:gd name="T50" fmla="*/ 231 w 2457"/>
                  <a:gd name="T51" fmla="*/ 2475 h 2535"/>
                  <a:gd name="T52" fmla="*/ 524 w 2457"/>
                  <a:gd name="T53" fmla="*/ 1514 h 2535"/>
                  <a:gd name="T54" fmla="*/ 737 w 2457"/>
                  <a:gd name="T55" fmla="*/ 1525 h 2535"/>
                  <a:gd name="T56" fmla="*/ 1003 w 2457"/>
                  <a:gd name="T57" fmla="*/ 1571 h 2535"/>
                  <a:gd name="T58" fmla="*/ 1322 w 2457"/>
                  <a:gd name="T59" fmla="*/ 1660 h 2535"/>
                  <a:gd name="T60" fmla="*/ 1349 w 2457"/>
                  <a:gd name="T61" fmla="*/ 2449 h 2535"/>
                  <a:gd name="T62" fmla="*/ 1358 w 2457"/>
                  <a:gd name="T63" fmla="*/ 2490 h 2535"/>
                  <a:gd name="T64" fmla="*/ 1386 w 2457"/>
                  <a:gd name="T65" fmla="*/ 2520 h 2535"/>
                  <a:gd name="T66" fmla="*/ 1426 w 2457"/>
                  <a:gd name="T67" fmla="*/ 2534 h 2535"/>
                  <a:gd name="T68" fmla="*/ 1460 w 2457"/>
                  <a:gd name="T69" fmla="*/ 2531 h 2535"/>
                  <a:gd name="T70" fmla="*/ 1494 w 2457"/>
                  <a:gd name="T71" fmla="*/ 2509 h 2535"/>
                  <a:gd name="T72" fmla="*/ 1516 w 2457"/>
                  <a:gd name="T73" fmla="*/ 2474 h 2535"/>
                  <a:gd name="T74" fmla="*/ 1520 w 2457"/>
                  <a:gd name="T75" fmla="*/ 1710 h 2535"/>
                  <a:gd name="T76" fmla="*/ 1606 w 2457"/>
                  <a:gd name="T77" fmla="*/ 1700 h 2535"/>
                  <a:gd name="T78" fmla="*/ 1654 w 2457"/>
                  <a:gd name="T79" fmla="*/ 2449 h 2535"/>
                  <a:gd name="T80" fmla="*/ 1665 w 2457"/>
                  <a:gd name="T81" fmla="*/ 2490 h 2535"/>
                  <a:gd name="T82" fmla="*/ 1692 w 2457"/>
                  <a:gd name="T83" fmla="*/ 2520 h 2535"/>
                  <a:gd name="T84" fmla="*/ 1731 w 2457"/>
                  <a:gd name="T85" fmla="*/ 2534 h 2535"/>
                  <a:gd name="T86" fmla="*/ 1766 w 2457"/>
                  <a:gd name="T87" fmla="*/ 2531 h 2535"/>
                  <a:gd name="T88" fmla="*/ 1801 w 2457"/>
                  <a:gd name="T89" fmla="*/ 2509 h 2535"/>
                  <a:gd name="T90" fmla="*/ 1822 w 2457"/>
                  <a:gd name="T91" fmla="*/ 2475 h 2535"/>
                  <a:gd name="T92" fmla="*/ 1826 w 2457"/>
                  <a:gd name="T93" fmla="*/ 1572 h 2535"/>
                  <a:gd name="T94" fmla="*/ 1870 w 2457"/>
                  <a:gd name="T95" fmla="*/ 1514 h 2535"/>
                  <a:gd name="T96" fmla="*/ 1909 w 2457"/>
                  <a:gd name="T97" fmla="*/ 1421 h 2535"/>
                  <a:gd name="T98" fmla="*/ 1946 w 2457"/>
                  <a:gd name="T99" fmla="*/ 1264 h 2535"/>
                  <a:gd name="T100" fmla="*/ 2028 w 2457"/>
                  <a:gd name="T101" fmla="*/ 803 h 2535"/>
                  <a:gd name="T102" fmla="*/ 2105 w 2457"/>
                  <a:gd name="T103" fmla="*/ 464 h 25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457" h="2535">
                    <a:moveTo>
                      <a:pt x="2030" y="141"/>
                    </a:moveTo>
                    <a:lnTo>
                      <a:pt x="1857" y="66"/>
                    </a:lnTo>
                    <a:lnTo>
                      <a:pt x="1830" y="125"/>
                    </a:lnTo>
                    <a:lnTo>
                      <a:pt x="1543" y="0"/>
                    </a:lnTo>
                    <a:lnTo>
                      <a:pt x="1656" y="237"/>
                    </a:lnTo>
                    <a:lnTo>
                      <a:pt x="1778" y="239"/>
                    </a:lnTo>
                    <a:lnTo>
                      <a:pt x="1546" y="748"/>
                    </a:lnTo>
                    <a:lnTo>
                      <a:pt x="1546" y="748"/>
                    </a:lnTo>
                    <a:lnTo>
                      <a:pt x="1294" y="747"/>
                    </a:lnTo>
                    <a:lnTo>
                      <a:pt x="1033" y="747"/>
                    </a:lnTo>
                    <a:lnTo>
                      <a:pt x="611" y="748"/>
                    </a:lnTo>
                    <a:lnTo>
                      <a:pt x="611" y="748"/>
                    </a:lnTo>
                    <a:lnTo>
                      <a:pt x="585" y="749"/>
                    </a:lnTo>
                    <a:lnTo>
                      <a:pt x="560" y="751"/>
                    </a:lnTo>
                    <a:lnTo>
                      <a:pt x="535" y="754"/>
                    </a:lnTo>
                    <a:lnTo>
                      <a:pt x="511" y="760"/>
                    </a:lnTo>
                    <a:lnTo>
                      <a:pt x="488" y="767"/>
                    </a:lnTo>
                    <a:lnTo>
                      <a:pt x="465" y="775"/>
                    </a:lnTo>
                    <a:lnTo>
                      <a:pt x="444" y="784"/>
                    </a:lnTo>
                    <a:lnTo>
                      <a:pt x="422" y="795"/>
                    </a:lnTo>
                    <a:lnTo>
                      <a:pt x="402" y="808"/>
                    </a:lnTo>
                    <a:lnTo>
                      <a:pt x="383" y="821"/>
                    </a:lnTo>
                    <a:lnTo>
                      <a:pt x="363" y="836"/>
                    </a:lnTo>
                    <a:lnTo>
                      <a:pt x="346" y="852"/>
                    </a:lnTo>
                    <a:lnTo>
                      <a:pt x="329" y="869"/>
                    </a:lnTo>
                    <a:lnTo>
                      <a:pt x="314" y="887"/>
                    </a:lnTo>
                    <a:lnTo>
                      <a:pt x="299" y="907"/>
                    </a:lnTo>
                    <a:lnTo>
                      <a:pt x="285" y="927"/>
                    </a:lnTo>
                    <a:lnTo>
                      <a:pt x="285" y="927"/>
                    </a:lnTo>
                    <a:lnTo>
                      <a:pt x="267" y="921"/>
                    </a:lnTo>
                    <a:lnTo>
                      <a:pt x="250" y="912"/>
                    </a:lnTo>
                    <a:lnTo>
                      <a:pt x="235" y="903"/>
                    </a:lnTo>
                    <a:lnTo>
                      <a:pt x="220" y="894"/>
                    </a:lnTo>
                    <a:lnTo>
                      <a:pt x="205" y="883"/>
                    </a:lnTo>
                    <a:lnTo>
                      <a:pt x="192" y="871"/>
                    </a:lnTo>
                    <a:lnTo>
                      <a:pt x="180" y="860"/>
                    </a:lnTo>
                    <a:lnTo>
                      <a:pt x="168" y="848"/>
                    </a:lnTo>
                    <a:lnTo>
                      <a:pt x="158" y="835"/>
                    </a:lnTo>
                    <a:lnTo>
                      <a:pt x="148" y="822"/>
                    </a:lnTo>
                    <a:lnTo>
                      <a:pt x="138" y="808"/>
                    </a:lnTo>
                    <a:lnTo>
                      <a:pt x="131" y="794"/>
                    </a:lnTo>
                    <a:lnTo>
                      <a:pt x="116" y="767"/>
                    </a:lnTo>
                    <a:lnTo>
                      <a:pt x="104" y="739"/>
                    </a:lnTo>
                    <a:lnTo>
                      <a:pt x="93" y="714"/>
                    </a:lnTo>
                    <a:lnTo>
                      <a:pt x="86" y="688"/>
                    </a:lnTo>
                    <a:lnTo>
                      <a:pt x="81" y="665"/>
                    </a:lnTo>
                    <a:lnTo>
                      <a:pt x="76" y="645"/>
                    </a:lnTo>
                    <a:lnTo>
                      <a:pt x="71" y="616"/>
                    </a:lnTo>
                    <a:lnTo>
                      <a:pt x="70" y="604"/>
                    </a:lnTo>
                    <a:lnTo>
                      <a:pt x="70" y="604"/>
                    </a:lnTo>
                    <a:lnTo>
                      <a:pt x="55" y="627"/>
                    </a:lnTo>
                    <a:lnTo>
                      <a:pt x="40" y="653"/>
                    </a:lnTo>
                    <a:lnTo>
                      <a:pt x="26" y="680"/>
                    </a:lnTo>
                    <a:lnTo>
                      <a:pt x="20" y="694"/>
                    </a:lnTo>
                    <a:lnTo>
                      <a:pt x="15" y="709"/>
                    </a:lnTo>
                    <a:lnTo>
                      <a:pt x="11" y="724"/>
                    </a:lnTo>
                    <a:lnTo>
                      <a:pt x="7" y="741"/>
                    </a:lnTo>
                    <a:lnTo>
                      <a:pt x="3" y="756"/>
                    </a:lnTo>
                    <a:lnTo>
                      <a:pt x="1" y="772"/>
                    </a:lnTo>
                    <a:lnTo>
                      <a:pt x="0" y="788"/>
                    </a:lnTo>
                    <a:lnTo>
                      <a:pt x="0" y="804"/>
                    </a:lnTo>
                    <a:lnTo>
                      <a:pt x="0" y="819"/>
                    </a:lnTo>
                    <a:lnTo>
                      <a:pt x="2" y="835"/>
                    </a:lnTo>
                    <a:lnTo>
                      <a:pt x="5" y="850"/>
                    </a:lnTo>
                    <a:lnTo>
                      <a:pt x="10" y="865"/>
                    </a:lnTo>
                    <a:lnTo>
                      <a:pt x="16" y="880"/>
                    </a:lnTo>
                    <a:lnTo>
                      <a:pt x="23" y="894"/>
                    </a:lnTo>
                    <a:lnTo>
                      <a:pt x="31" y="908"/>
                    </a:lnTo>
                    <a:lnTo>
                      <a:pt x="42" y="921"/>
                    </a:lnTo>
                    <a:lnTo>
                      <a:pt x="54" y="932"/>
                    </a:lnTo>
                    <a:lnTo>
                      <a:pt x="68" y="944"/>
                    </a:lnTo>
                    <a:lnTo>
                      <a:pt x="83" y="956"/>
                    </a:lnTo>
                    <a:lnTo>
                      <a:pt x="101" y="966"/>
                    </a:lnTo>
                    <a:lnTo>
                      <a:pt x="120" y="974"/>
                    </a:lnTo>
                    <a:lnTo>
                      <a:pt x="141" y="983"/>
                    </a:lnTo>
                    <a:lnTo>
                      <a:pt x="164" y="989"/>
                    </a:lnTo>
                    <a:lnTo>
                      <a:pt x="190" y="996"/>
                    </a:lnTo>
                    <a:lnTo>
                      <a:pt x="218" y="1000"/>
                    </a:lnTo>
                    <a:lnTo>
                      <a:pt x="248" y="1004"/>
                    </a:lnTo>
                    <a:lnTo>
                      <a:pt x="248" y="1004"/>
                    </a:lnTo>
                    <a:lnTo>
                      <a:pt x="240" y="1025"/>
                    </a:lnTo>
                    <a:lnTo>
                      <a:pt x="234" y="1046"/>
                    </a:lnTo>
                    <a:lnTo>
                      <a:pt x="227" y="1069"/>
                    </a:lnTo>
                    <a:lnTo>
                      <a:pt x="223" y="1091"/>
                    </a:lnTo>
                    <a:lnTo>
                      <a:pt x="219" y="1115"/>
                    </a:lnTo>
                    <a:lnTo>
                      <a:pt x="217" y="1138"/>
                    </a:lnTo>
                    <a:lnTo>
                      <a:pt x="214" y="1163"/>
                    </a:lnTo>
                    <a:lnTo>
                      <a:pt x="213" y="1188"/>
                    </a:lnTo>
                    <a:lnTo>
                      <a:pt x="213" y="1213"/>
                    </a:lnTo>
                    <a:lnTo>
                      <a:pt x="214" y="1239"/>
                    </a:lnTo>
                    <a:lnTo>
                      <a:pt x="217" y="1266"/>
                    </a:lnTo>
                    <a:lnTo>
                      <a:pt x="221" y="1293"/>
                    </a:lnTo>
                    <a:lnTo>
                      <a:pt x="225" y="1319"/>
                    </a:lnTo>
                    <a:lnTo>
                      <a:pt x="231" y="1347"/>
                    </a:lnTo>
                    <a:lnTo>
                      <a:pt x="237" y="1375"/>
                    </a:lnTo>
                    <a:lnTo>
                      <a:pt x="246" y="1403"/>
                    </a:lnTo>
                    <a:lnTo>
                      <a:pt x="67" y="1798"/>
                    </a:lnTo>
                    <a:lnTo>
                      <a:pt x="62" y="1804"/>
                    </a:lnTo>
                    <a:lnTo>
                      <a:pt x="62" y="2449"/>
                    </a:lnTo>
                    <a:lnTo>
                      <a:pt x="62" y="2449"/>
                    </a:lnTo>
                    <a:lnTo>
                      <a:pt x="63" y="2458"/>
                    </a:lnTo>
                    <a:lnTo>
                      <a:pt x="64" y="2466"/>
                    </a:lnTo>
                    <a:lnTo>
                      <a:pt x="67" y="2475"/>
                    </a:lnTo>
                    <a:lnTo>
                      <a:pt x="70" y="2482"/>
                    </a:lnTo>
                    <a:lnTo>
                      <a:pt x="73" y="2490"/>
                    </a:lnTo>
                    <a:lnTo>
                      <a:pt x="77" y="2496"/>
                    </a:lnTo>
                    <a:lnTo>
                      <a:pt x="83" y="2504"/>
                    </a:lnTo>
                    <a:lnTo>
                      <a:pt x="88" y="2509"/>
                    </a:lnTo>
                    <a:lnTo>
                      <a:pt x="93" y="2514"/>
                    </a:lnTo>
                    <a:lnTo>
                      <a:pt x="101" y="2520"/>
                    </a:lnTo>
                    <a:lnTo>
                      <a:pt x="107" y="2524"/>
                    </a:lnTo>
                    <a:lnTo>
                      <a:pt x="115" y="2527"/>
                    </a:lnTo>
                    <a:lnTo>
                      <a:pt x="123" y="2531"/>
                    </a:lnTo>
                    <a:lnTo>
                      <a:pt x="131" y="2533"/>
                    </a:lnTo>
                    <a:lnTo>
                      <a:pt x="139" y="2534"/>
                    </a:lnTo>
                    <a:lnTo>
                      <a:pt x="148" y="2535"/>
                    </a:lnTo>
                    <a:lnTo>
                      <a:pt x="148" y="2535"/>
                    </a:lnTo>
                    <a:lnTo>
                      <a:pt x="158" y="2534"/>
                    </a:lnTo>
                    <a:lnTo>
                      <a:pt x="165" y="2533"/>
                    </a:lnTo>
                    <a:lnTo>
                      <a:pt x="174" y="2531"/>
                    </a:lnTo>
                    <a:lnTo>
                      <a:pt x="181" y="2527"/>
                    </a:lnTo>
                    <a:lnTo>
                      <a:pt x="189" y="2524"/>
                    </a:lnTo>
                    <a:lnTo>
                      <a:pt x="196" y="2520"/>
                    </a:lnTo>
                    <a:lnTo>
                      <a:pt x="203" y="2514"/>
                    </a:lnTo>
                    <a:lnTo>
                      <a:pt x="209" y="2509"/>
                    </a:lnTo>
                    <a:lnTo>
                      <a:pt x="214" y="2504"/>
                    </a:lnTo>
                    <a:lnTo>
                      <a:pt x="220" y="2496"/>
                    </a:lnTo>
                    <a:lnTo>
                      <a:pt x="224" y="2490"/>
                    </a:lnTo>
                    <a:lnTo>
                      <a:pt x="227" y="2482"/>
                    </a:lnTo>
                    <a:lnTo>
                      <a:pt x="231" y="2475"/>
                    </a:lnTo>
                    <a:lnTo>
                      <a:pt x="233" y="2466"/>
                    </a:lnTo>
                    <a:lnTo>
                      <a:pt x="234" y="2458"/>
                    </a:lnTo>
                    <a:lnTo>
                      <a:pt x="234" y="2449"/>
                    </a:lnTo>
                    <a:lnTo>
                      <a:pt x="234" y="1865"/>
                    </a:lnTo>
                    <a:lnTo>
                      <a:pt x="524" y="1514"/>
                    </a:lnTo>
                    <a:lnTo>
                      <a:pt x="524" y="1514"/>
                    </a:lnTo>
                    <a:lnTo>
                      <a:pt x="576" y="1514"/>
                    </a:lnTo>
                    <a:lnTo>
                      <a:pt x="629" y="1517"/>
                    </a:lnTo>
                    <a:lnTo>
                      <a:pt x="683" y="1520"/>
                    </a:lnTo>
                    <a:lnTo>
                      <a:pt x="737" y="1525"/>
                    </a:lnTo>
                    <a:lnTo>
                      <a:pt x="791" y="1533"/>
                    </a:lnTo>
                    <a:lnTo>
                      <a:pt x="845" y="1540"/>
                    </a:lnTo>
                    <a:lnTo>
                      <a:pt x="898" y="1550"/>
                    </a:lnTo>
                    <a:lnTo>
                      <a:pt x="951" y="1561"/>
                    </a:lnTo>
                    <a:lnTo>
                      <a:pt x="1003" y="1571"/>
                    </a:lnTo>
                    <a:lnTo>
                      <a:pt x="1054" y="1584"/>
                    </a:lnTo>
                    <a:lnTo>
                      <a:pt x="1104" y="1596"/>
                    </a:lnTo>
                    <a:lnTo>
                      <a:pt x="1151" y="1609"/>
                    </a:lnTo>
                    <a:lnTo>
                      <a:pt x="1241" y="1634"/>
                    </a:lnTo>
                    <a:lnTo>
                      <a:pt x="1322" y="1660"/>
                    </a:lnTo>
                    <a:lnTo>
                      <a:pt x="1322" y="1660"/>
                    </a:lnTo>
                    <a:lnTo>
                      <a:pt x="1335" y="1667"/>
                    </a:lnTo>
                    <a:lnTo>
                      <a:pt x="1349" y="1672"/>
                    </a:lnTo>
                    <a:lnTo>
                      <a:pt x="1349" y="2449"/>
                    </a:lnTo>
                    <a:lnTo>
                      <a:pt x="1349" y="2449"/>
                    </a:lnTo>
                    <a:lnTo>
                      <a:pt x="1349" y="2458"/>
                    </a:lnTo>
                    <a:lnTo>
                      <a:pt x="1350" y="2466"/>
                    </a:lnTo>
                    <a:lnTo>
                      <a:pt x="1352" y="2474"/>
                    </a:lnTo>
                    <a:lnTo>
                      <a:pt x="1355" y="2482"/>
                    </a:lnTo>
                    <a:lnTo>
                      <a:pt x="1358" y="2490"/>
                    </a:lnTo>
                    <a:lnTo>
                      <a:pt x="1364" y="2496"/>
                    </a:lnTo>
                    <a:lnTo>
                      <a:pt x="1368" y="2503"/>
                    </a:lnTo>
                    <a:lnTo>
                      <a:pt x="1373" y="2509"/>
                    </a:lnTo>
                    <a:lnTo>
                      <a:pt x="1380" y="2514"/>
                    </a:lnTo>
                    <a:lnTo>
                      <a:pt x="1386" y="2520"/>
                    </a:lnTo>
                    <a:lnTo>
                      <a:pt x="1394" y="2524"/>
                    </a:lnTo>
                    <a:lnTo>
                      <a:pt x="1401" y="2527"/>
                    </a:lnTo>
                    <a:lnTo>
                      <a:pt x="1409" y="2531"/>
                    </a:lnTo>
                    <a:lnTo>
                      <a:pt x="1417" y="2533"/>
                    </a:lnTo>
                    <a:lnTo>
                      <a:pt x="1426" y="2534"/>
                    </a:lnTo>
                    <a:lnTo>
                      <a:pt x="1434" y="2535"/>
                    </a:lnTo>
                    <a:lnTo>
                      <a:pt x="1434" y="2535"/>
                    </a:lnTo>
                    <a:lnTo>
                      <a:pt x="1443" y="2534"/>
                    </a:lnTo>
                    <a:lnTo>
                      <a:pt x="1452" y="2533"/>
                    </a:lnTo>
                    <a:lnTo>
                      <a:pt x="1460" y="2531"/>
                    </a:lnTo>
                    <a:lnTo>
                      <a:pt x="1468" y="2527"/>
                    </a:lnTo>
                    <a:lnTo>
                      <a:pt x="1475" y="2524"/>
                    </a:lnTo>
                    <a:lnTo>
                      <a:pt x="1483" y="2520"/>
                    </a:lnTo>
                    <a:lnTo>
                      <a:pt x="1489" y="2514"/>
                    </a:lnTo>
                    <a:lnTo>
                      <a:pt x="1494" y="2509"/>
                    </a:lnTo>
                    <a:lnTo>
                      <a:pt x="1501" y="2503"/>
                    </a:lnTo>
                    <a:lnTo>
                      <a:pt x="1505" y="2496"/>
                    </a:lnTo>
                    <a:lnTo>
                      <a:pt x="1509" y="2490"/>
                    </a:lnTo>
                    <a:lnTo>
                      <a:pt x="1514" y="2482"/>
                    </a:lnTo>
                    <a:lnTo>
                      <a:pt x="1516" y="2474"/>
                    </a:lnTo>
                    <a:lnTo>
                      <a:pt x="1518" y="2466"/>
                    </a:lnTo>
                    <a:lnTo>
                      <a:pt x="1520" y="2458"/>
                    </a:lnTo>
                    <a:lnTo>
                      <a:pt x="1520" y="2449"/>
                    </a:lnTo>
                    <a:lnTo>
                      <a:pt x="1520" y="1710"/>
                    </a:lnTo>
                    <a:lnTo>
                      <a:pt x="1520" y="1710"/>
                    </a:lnTo>
                    <a:lnTo>
                      <a:pt x="1537" y="1708"/>
                    </a:lnTo>
                    <a:lnTo>
                      <a:pt x="1555" y="1707"/>
                    </a:lnTo>
                    <a:lnTo>
                      <a:pt x="1573" y="1706"/>
                    </a:lnTo>
                    <a:lnTo>
                      <a:pt x="1589" y="1703"/>
                    </a:lnTo>
                    <a:lnTo>
                      <a:pt x="1606" y="1700"/>
                    </a:lnTo>
                    <a:lnTo>
                      <a:pt x="1622" y="1697"/>
                    </a:lnTo>
                    <a:lnTo>
                      <a:pt x="1638" y="1691"/>
                    </a:lnTo>
                    <a:lnTo>
                      <a:pt x="1654" y="1687"/>
                    </a:lnTo>
                    <a:lnTo>
                      <a:pt x="1654" y="2449"/>
                    </a:lnTo>
                    <a:lnTo>
                      <a:pt x="1654" y="2449"/>
                    </a:lnTo>
                    <a:lnTo>
                      <a:pt x="1655" y="2458"/>
                    </a:lnTo>
                    <a:lnTo>
                      <a:pt x="1656" y="2466"/>
                    </a:lnTo>
                    <a:lnTo>
                      <a:pt x="1658" y="2475"/>
                    </a:lnTo>
                    <a:lnTo>
                      <a:pt x="1661" y="2482"/>
                    </a:lnTo>
                    <a:lnTo>
                      <a:pt x="1665" y="2490"/>
                    </a:lnTo>
                    <a:lnTo>
                      <a:pt x="1669" y="2496"/>
                    </a:lnTo>
                    <a:lnTo>
                      <a:pt x="1673" y="2504"/>
                    </a:lnTo>
                    <a:lnTo>
                      <a:pt x="1680" y="2509"/>
                    </a:lnTo>
                    <a:lnTo>
                      <a:pt x="1685" y="2514"/>
                    </a:lnTo>
                    <a:lnTo>
                      <a:pt x="1692" y="2520"/>
                    </a:lnTo>
                    <a:lnTo>
                      <a:pt x="1699" y="2524"/>
                    </a:lnTo>
                    <a:lnTo>
                      <a:pt x="1707" y="2527"/>
                    </a:lnTo>
                    <a:lnTo>
                      <a:pt x="1714" y="2531"/>
                    </a:lnTo>
                    <a:lnTo>
                      <a:pt x="1723" y="2533"/>
                    </a:lnTo>
                    <a:lnTo>
                      <a:pt x="1731" y="2534"/>
                    </a:lnTo>
                    <a:lnTo>
                      <a:pt x="1740" y="2535"/>
                    </a:lnTo>
                    <a:lnTo>
                      <a:pt x="1740" y="2535"/>
                    </a:lnTo>
                    <a:lnTo>
                      <a:pt x="1748" y="2534"/>
                    </a:lnTo>
                    <a:lnTo>
                      <a:pt x="1757" y="2533"/>
                    </a:lnTo>
                    <a:lnTo>
                      <a:pt x="1766" y="2531"/>
                    </a:lnTo>
                    <a:lnTo>
                      <a:pt x="1773" y="2527"/>
                    </a:lnTo>
                    <a:lnTo>
                      <a:pt x="1781" y="2524"/>
                    </a:lnTo>
                    <a:lnTo>
                      <a:pt x="1788" y="2520"/>
                    </a:lnTo>
                    <a:lnTo>
                      <a:pt x="1795" y="2514"/>
                    </a:lnTo>
                    <a:lnTo>
                      <a:pt x="1801" y="2509"/>
                    </a:lnTo>
                    <a:lnTo>
                      <a:pt x="1806" y="2504"/>
                    </a:lnTo>
                    <a:lnTo>
                      <a:pt x="1812" y="2496"/>
                    </a:lnTo>
                    <a:lnTo>
                      <a:pt x="1816" y="2490"/>
                    </a:lnTo>
                    <a:lnTo>
                      <a:pt x="1819" y="2482"/>
                    </a:lnTo>
                    <a:lnTo>
                      <a:pt x="1822" y="2475"/>
                    </a:lnTo>
                    <a:lnTo>
                      <a:pt x="1825" y="2466"/>
                    </a:lnTo>
                    <a:lnTo>
                      <a:pt x="1826" y="2458"/>
                    </a:lnTo>
                    <a:lnTo>
                      <a:pt x="1826" y="2449"/>
                    </a:lnTo>
                    <a:lnTo>
                      <a:pt x="1826" y="1572"/>
                    </a:lnTo>
                    <a:lnTo>
                      <a:pt x="1826" y="1572"/>
                    </a:lnTo>
                    <a:lnTo>
                      <a:pt x="1830" y="1568"/>
                    </a:lnTo>
                    <a:lnTo>
                      <a:pt x="1830" y="1568"/>
                    </a:lnTo>
                    <a:lnTo>
                      <a:pt x="1844" y="1553"/>
                    </a:lnTo>
                    <a:lnTo>
                      <a:pt x="1857" y="1535"/>
                    </a:lnTo>
                    <a:lnTo>
                      <a:pt x="1870" y="1514"/>
                    </a:lnTo>
                    <a:lnTo>
                      <a:pt x="1880" y="1492"/>
                    </a:lnTo>
                    <a:lnTo>
                      <a:pt x="1880" y="1492"/>
                    </a:lnTo>
                    <a:lnTo>
                      <a:pt x="1891" y="1469"/>
                    </a:lnTo>
                    <a:lnTo>
                      <a:pt x="1901" y="1446"/>
                    </a:lnTo>
                    <a:lnTo>
                      <a:pt x="1909" y="1421"/>
                    </a:lnTo>
                    <a:lnTo>
                      <a:pt x="1915" y="1397"/>
                    </a:lnTo>
                    <a:lnTo>
                      <a:pt x="1915" y="1397"/>
                    </a:lnTo>
                    <a:lnTo>
                      <a:pt x="1926" y="1355"/>
                    </a:lnTo>
                    <a:lnTo>
                      <a:pt x="1936" y="1311"/>
                    </a:lnTo>
                    <a:lnTo>
                      <a:pt x="1946" y="1264"/>
                    </a:lnTo>
                    <a:lnTo>
                      <a:pt x="1955" y="1213"/>
                    </a:lnTo>
                    <a:lnTo>
                      <a:pt x="1975" y="1106"/>
                    </a:lnTo>
                    <a:lnTo>
                      <a:pt x="1994" y="990"/>
                    </a:lnTo>
                    <a:lnTo>
                      <a:pt x="2015" y="867"/>
                    </a:lnTo>
                    <a:lnTo>
                      <a:pt x="2028" y="803"/>
                    </a:lnTo>
                    <a:lnTo>
                      <a:pt x="2041" y="737"/>
                    </a:lnTo>
                    <a:lnTo>
                      <a:pt x="2055" y="671"/>
                    </a:lnTo>
                    <a:lnTo>
                      <a:pt x="2070" y="602"/>
                    </a:lnTo>
                    <a:lnTo>
                      <a:pt x="2087" y="534"/>
                    </a:lnTo>
                    <a:lnTo>
                      <a:pt x="2105" y="464"/>
                    </a:lnTo>
                    <a:lnTo>
                      <a:pt x="2379" y="492"/>
                    </a:lnTo>
                    <a:lnTo>
                      <a:pt x="2457" y="328"/>
                    </a:lnTo>
                    <a:lnTo>
                      <a:pt x="2030" y="141"/>
                    </a:lnTo>
                    <a:close/>
                  </a:path>
                </a:pathLst>
              </a:custGeom>
              <a:solidFill>
                <a:srgbClr val="AE71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72" name="Freeform 43">
                <a:extLst>
                  <a:ext uri="{FF2B5EF4-FFF2-40B4-BE49-F238E27FC236}">
                    <a16:creationId xmlns:a16="http://schemas.microsoft.com/office/drawing/2014/main" id="{5CA381C7-D51E-4AC5-B3DF-EDCFA4818F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4776" y="3394076"/>
                <a:ext cx="174625" cy="174625"/>
              </a:xfrm>
              <a:custGeom>
                <a:avLst/>
                <a:gdLst>
                  <a:gd name="T0" fmla="*/ 672 w 768"/>
                  <a:gd name="T1" fmla="*/ 649 h 771"/>
                  <a:gd name="T2" fmla="*/ 619 w 768"/>
                  <a:gd name="T3" fmla="*/ 661 h 771"/>
                  <a:gd name="T4" fmla="*/ 565 w 768"/>
                  <a:gd name="T5" fmla="*/ 668 h 771"/>
                  <a:gd name="T6" fmla="*/ 521 w 768"/>
                  <a:gd name="T7" fmla="*/ 668 h 771"/>
                  <a:gd name="T8" fmla="*/ 448 w 768"/>
                  <a:gd name="T9" fmla="*/ 657 h 771"/>
                  <a:gd name="T10" fmla="*/ 378 w 768"/>
                  <a:gd name="T11" fmla="*/ 634 h 771"/>
                  <a:gd name="T12" fmla="*/ 314 w 768"/>
                  <a:gd name="T13" fmla="*/ 602 h 771"/>
                  <a:gd name="T14" fmla="*/ 257 w 768"/>
                  <a:gd name="T15" fmla="*/ 560 h 771"/>
                  <a:gd name="T16" fmla="*/ 207 w 768"/>
                  <a:gd name="T17" fmla="*/ 510 h 771"/>
                  <a:gd name="T18" fmla="*/ 208 w 768"/>
                  <a:gd name="T19" fmla="*/ 471 h 771"/>
                  <a:gd name="T20" fmla="*/ 218 w 768"/>
                  <a:gd name="T21" fmla="*/ 416 h 771"/>
                  <a:gd name="T22" fmla="*/ 238 w 768"/>
                  <a:gd name="T23" fmla="*/ 362 h 771"/>
                  <a:gd name="T24" fmla="*/ 253 w 768"/>
                  <a:gd name="T25" fmla="*/ 334 h 771"/>
                  <a:gd name="T26" fmla="*/ 279 w 768"/>
                  <a:gd name="T27" fmla="*/ 297 h 771"/>
                  <a:gd name="T28" fmla="*/ 312 w 768"/>
                  <a:gd name="T29" fmla="*/ 265 h 771"/>
                  <a:gd name="T30" fmla="*/ 225 w 768"/>
                  <a:gd name="T31" fmla="*/ 205 h 771"/>
                  <a:gd name="T32" fmla="*/ 186 w 768"/>
                  <a:gd name="T33" fmla="*/ 249 h 771"/>
                  <a:gd name="T34" fmla="*/ 154 w 768"/>
                  <a:gd name="T35" fmla="*/ 299 h 771"/>
                  <a:gd name="T36" fmla="*/ 135 w 768"/>
                  <a:gd name="T37" fmla="*/ 341 h 771"/>
                  <a:gd name="T38" fmla="*/ 121 w 768"/>
                  <a:gd name="T39" fmla="*/ 348 h 771"/>
                  <a:gd name="T40" fmla="*/ 109 w 768"/>
                  <a:gd name="T41" fmla="*/ 297 h 771"/>
                  <a:gd name="T42" fmla="*/ 103 w 768"/>
                  <a:gd name="T43" fmla="*/ 243 h 771"/>
                  <a:gd name="T44" fmla="*/ 103 w 768"/>
                  <a:gd name="T45" fmla="*/ 206 h 771"/>
                  <a:gd name="T46" fmla="*/ 109 w 768"/>
                  <a:gd name="T47" fmla="*/ 150 h 771"/>
                  <a:gd name="T48" fmla="*/ 122 w 768"/>
                  <a:gd name="T49" fmla="*/ 97 h 771"/>
                  <a:gd name="T50" fmla="*/ 48 w 768"/>
                  <a:gd name="T51" fmla="*/ 0 h 771"/>
                  <a:gd name="T52" fmla="*/ 19 w 768"/>
                  <a:gd name="T53" fmla="*/ 80 h 771"/>
                  <a:gd name="T54" fmla="*/ 3 w 768"/>
                  <a:gd name="T55" fmla="*/ 165 h 771"/>
                  <a:gd name="T56" fmla="*/ 0 w 768"/>
                  <a:gd name="T57" fmla="*/ 224 h 771"/>
                  <a:gd name="T58" fmla="*/ 6 w 768"/>
                  <a:gd name="T59" fmla="*/ 307 h 771"/>
                  <a:gd name="T60" fmla="*/ 24 w 768"/>
                  <a:gd name="T61" fmla="*/ 387 h 771"/>
                  <a:gd name="T62" fmla="*/ 53 w 768"/>
                  <a:gd name="T63" fmla="*/ 461 h 771"/>
                  <a:gd name="T64" fmla="*/ 93 w 768"/>
                  <a:gd name="T65" fmla="*/ 529 h 771"/>
                  <a:gd name="T66" fmla="*/ 142 w 768"/>
                  <a:gd name="T67" fmla="*/ 592 h 771"/>
                  <a:gd name="T68" fmla="*/ 199 w 768"/>
                  <a:gd name="T69" fmla="*/ 646 h 771"/>
                  <a:gd name="T70" fmla="*/ 263 w 768"/>
                  <a:gd name="T71" fmla="*/ 691 h 771"/>
                  <a:gd name="T72" fmla="*/ 334 w 768"/>
                  <a:gd name="T73" fmla="*/ 728 h 771"/>
                  <a:gd name="T74" fmla="*/ 410 w 768"/>
                  <a:gd name="T75" fmla="*/ 753 h 771"/>
                  <a:gd name="T76" fmla="*/ 491 w 768"/>
                  <a:gd name="T77" fmla="*/ 768 h 771"/>
                  <a:gd name="T78" fmla="*/ 546 w 768"/>
                  <a:gd name="T79" fmla="*/ 771 h 771"/>
                  <a:gd name="T80" fmla="*/ 633 w 768"/>
                  <a:gd name="T81" fmla="*/ 764 h 771"/>
                  <a:gd name="T82" fmla="*/ 716 w 768"/>
                  <a:gd name="T83" fmla="*/ 744 h 771"/>
                  <a:gd name="T84" fmla="*/ 689 w 768"/>
                  <a:gd name="T85" fmla="*/ 644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768" h="771">
                    <a:moveTo>
                      <a:pt x="689" y="644"/>
                    </a:moveTo>
                    <a:lnTo>
                      <a:pt x="689" y="644"/>
                    </a:lnTo>
                    <a:lnTo>
                      <a:pt x="672" y="649"/>
                    </a:lnTo>
                    <a:lnTo>
                      <a:pt x="655" y="654"/>
                    </a:lnTo>
                    <a:lnTo>
                      <a:pt x="637" y="658"/>
                    </a:lnTo>
                    <a:lnTo>
                      <a:pt x="619" y="661"/>
                    </a:lnTo>
                    <a:lnTo>
                      <a:pt x="602" y="664"/>
                    </a:lnTo>
                    <a:lnTo>
                      <a:pt x="584" y="667"/>
                    </a:lnTo>
                    <a:lnTo>
                      <a:pt x="565" y="668"/>
                    </a:lnTo>
                    <a:lnTo>
                      <a:pt x="546" y="668"/>
                    </a:lnTo>
                    <a:lnTo>
                      <a:pt x="546" y="668"/>
                    </a:lnTo>
                    <a:lnTo>
                      <a:pt x="521" y="668"/>
                    </a:lnTo>
                    <a:lnTo>
                      <a:pt x="496" y="666"/>
                    </a:lnTo>
                    <a:lnTo>
                      <a:pt x="471" y="661"/>
                    </a:lnTo>
                    <a:lnTo>
                      <a:pt x="448" y="657"/>
                    </a:lnTo>
                    <a:lnTo>
                      <a:pt x="424" y="650"/>
                    </a:lnTo>
                    <a:lnTo>
                      <a:pt x="401" y="643"/>
                    </a:lnTo>
                    <a:lnTo>
                      <a:pt x="378" y="634"/>
                    </a:lnTo>
                    <a:lnTo>
                      <a:pt x="357" y="625"/>
                    </a:lnTo>
                    <a:lnTo>
                      <a:pt x="335" y="614"/>
                    </a:lnTo>
                    <a:lnTo>
                      <a:pt x="314" y="602"/>
                    </a:lnTo>
                    <a:lnTo>
                      <a:pt x="294" y="589"/>
                    </a:lnTo>
                    <a:lnTo>
                      <a:pt x="275" y="575"/>
                    </a:lnTo>
                    <a:lnTo>
                      <a:pt x="257" y="560"/>
                    </a:lnTo>
                    <a:lnTo>
                      <a:pt x="240" y="544"/>
                    </a:lnTo>
                    <a:lnTo>
                      <a:pt x="223" y="527"/>
                    </a:lnTo>
                    <a:lnTo>
                      <a:pt x="207" y="510"/>
                    </a:lnTo>
                    <a:lnTo>
                      <a:pt x="207" y="510"/>
                    </a:lnTo>
                    <a:lnTo>
                      <a:pt x="207" y="491"/>
                    </a:lnTo>
                    <a:lnTo>
                      <a:pt x="208" y="471"/>
                    </a:lnTo>
                    <a:lnTo>
                      <a:pt x="210" y="453"/>
                    </a:lnTo>
                    <a:lnTo>
                      <a:pt x="213" y="434"/>
                    </a:lnTo>
                    <a:lnTo>
                      <a:pt x="218" y="416"/>
                    </a:lnTo>
                    <a:lnTo>
                      <a:pt x="224" y="398"/>
                    </a:lnTo>
                    <a:lnTo>
                      <a:pt x="230" y="379"/>
                    </a:lnTo>
                    <a:lnTo>
                      <a:pt x="238" y="362"/>
                    </a:lnTo>
                    <a:lnTo>
                      <a:pt x="238" y="362"/>
                    </a:lnTo>
                    <a:lnTo>
                      <a:pt x="245" y="348"/>
                    </a:lnTo>
                    <a:lnTo>
                      <a:pt x="253" y="334"/>
                    </a:lnTo>
                    <a:lnTo>
                      <a:pt x="261" y="321"/>
                    </a:lnTo>
                    <a:lnTo>
                      <a:pt x="270" y="309"/>
                    </a:lnTo>
                    <a:lnTo>
                      <a:pt x="279" y="297"/>
                    </a:lnTo>
                    <a:lnTo>
                      <a:pt x="290" y="286"/>
                    </a:lnTo>
                    <a:lnTo>
                      <a:pt x="300" y="274"/>
                    </a:lnTo>
                    <a:lnTo>
                      <a:pt x="312" y="265"/>
                    </a:lnTo>
                    <a:lnTo>
                      <a:pt x="239" y="192"/>
                    </a:lnTo>
                    <a:lnTo>
                      <a:pt x="239" y="192"/>
                    </a:lnTo>
                    <a:lnTo>
                      <a:pt x="225" y="205"/>
                    </a:lnTo>
                    <a:lnTo>
                      <a:pt x="212" y="219"/>
                    </a:lnTo>
                    <a:lnTo>
                      <a:pt x="199" y="234"/>
                    </a:lnTo>
                    <a:lnTo>
                      <a:pt x="186" y="249"/>
                    </a:lnTo>
                    <a:lnTo>
                      <a:pt x="175" y="265"/>
                    </a:lnTo>
                    <a:lnTo>
                      <a:pt x="165" y="282"/>
                    </a:lnTo>
                    <a:lnTo>
                      <a:pt x="154" y="299"/>
                    </a:lnTo>
                    <a:lnTo>
                      <a:pt x="145" y="317"/>
                    </a:lnTo>
                    <a:lnTo>
                      <a:pt x="145" y="317"/>
                    </a:lnTo>
                    <a:lnTo>
                      <a:pt x="135" y="341"/>
                    </a:lnTo>
                    <a:lnTo>
                      <a:pt x="126" y="365"/>
                    </a:lnTo>
                    <a:lnTo>
                      <a:pt x="126" y="365"/>
                    </a:lnTo>
                    <a:lnTo>
                      <a:pt x="121" y="348"/>
                    </a:lnTo>
                    <a:lnTo>
                      <a:pt x="115" y="331"/>
                    </a:lnTo>
                    <a:lnTo>
                      <a:pt x="112" y="314"/>
                    </a:lnTo>
                    <a:lnTo>
                      <a:pt x="109" y="297"/>
                    </a:lnTo>
                    <a:lnTo>
                      <a:pt x="106" y="279"/>
                    </a:lnTo>
                    <a:lnTo>
                      <a:pt x="104" y="260"/>
                    </a:lnTo>
                    <a:lnTo>
                      <a:pt x="103" y="243"/>
                    </a:lnTo>
                    <a:lnTo>
                      <a:pt x="103" y="224"/>
                    </a:lnTo>
                    <a:lnTo>
                      <a:pt x="103" y="224"/>
                    </a:lnTo>
                    <a:lnTo>
                      <a:pt x="103" y="206"/>
                    </a:lnTo>
                    <a:lnTo>
                      <a:pt x="105" y="186"/>
                    </a:lnTo>
                    <a:lnTo>
                      <a:pt x="106" y="168"/>
                    </a:lnTo>
                    <a:lnTo>
                      <a:pt x="109" y="150"/>
                    </a:lnTo>
                    <a:lnTo>
                      <a:pt x="112" y="132"/>
                    </a:lnTo>
                    <a:lnTo>
                      <a:pt x="117" y="115"/>
                    </a:lnTo>
                    <a:lnTo>
                      <a:pt x="122" y="97"/>
                    </a:lnTo>
                    <a:lnTo>
                      <a:pt x="127" y="79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37" y="27"/>
                    </a:lnTo>
                    <a:lnTo>
                      <a:pt x="28" y="53"/>
                    </a:lnTo>
                    <a:lnTo>
                      <a:pt x="19" y="80"/>
                    </a:lnTo>
                    <a:lnTo>
                      <a:pt x="13" y="108"/>
                    </a:lnTo>
                    <a:lnTo>
                      <a:pt x="7" y="136"/>
                    </a:lnTo>
                    <a:lnTo>
                      <a:pt x="3" y="165"/>
                    </a:lnTo>
                    <a:lnTo>
                      <a:pt x="1" y="195"/>
                    </a:lnTo>
                    <a:lnTo>
                      <a:pt x="0" y="224"/>
                    </a:lnTo>
                    <a:lnTo>
                      <a:pt x="0" y="224"/>
                    </a:lnTo>
                    <a:lnTo>
                      <a:pt x="1" y="253"/>
                    </a:lnTo>
                    <a:lnTo>
                      <a:pt x="3" y="281"/>
                    </a:lnTo>
                    <a:lnTo>
                      <a:pt x="6" y="307"/>
                    </a:lnTo>
                    <a:lnTo>
                      <a:pt x="10" y="334"/>
                    </a:lnTo>
                    <a:lnTo>
                      <a:pt x="17" y="361"/>
                    </a:lnTo>
                    <a:lnTo>
                      <a:pt x="24" y="387"/>
                    </a:lnTo>
                    <a:lnTo>
                      <a:pt x="33" y="413"/>
                    </a:lnTo>
                    <a:lnTo>
                      <a:pt x="43" y="437"/>
                    </a:lnTo>
                    <a:lnTo>
                      <a:pt x="53" y="461"/>
                    </a:lnTo>
                    <a:lnTo>
                      <a:pt x="66" y="484"/>
                    </a:lnTo>
                    <a:lnTo>
                      <a:pt x="79" y="508"/>
                    </a:lnTo>
                    <a:lnTo>
                      <a:pt x="93" y="529"/>
                    </a:lnTo>
                    <a:lnTo>
                      <a:pt x="108" y="551"/>
                    </a:lnTo>
                    <a:lnTo>
                      <a:pt x="125" y="572"/>
                    </a:lnTo>
                    <a:lnTo>
                      <a:pt x="142" y="592"/>
                    </a:lnTo>
                    <a:lnTo>
                      <a:pt x="159" y="611"/>
                    </a:lnTo>
                    <a:lnTo>
                      <a:pt x="179" y="629"/>
                    </a:lnTo>
                    <a:lnTo>
                      <a:pt x="199" y="646"/>
                    </a:lnTo>
                    <a:lnTo>
                      <a:pt x="219" y="662"/>
                    </a:lnTo>
                    <a:lnTo>
                      <a:pt x="241" y="677"/>
                    </a:lnTo>
                    <a:lnTo>
                      <a:pt x="263" y="691"/>
                    </a:lnTo>
                    <a:lnTo>
                      <a:pt x="286" y="705"/>
                    </a:lnTo>
                    <a:lnTo>
                      <a:pt x="309" y="717"/>
                    </a:lnTo>
                    <a:lnTo>
                      <a:pt x="334" y="728"/>
                    </a:lnTo>
                    <a:lnTo>
                      <a:pt x="359" y="737"/>
                    </a:lnTo>
                    <a:lnTo>
                      <a:pt x="383" y="746"/>
                    </a:lnTo>
                    <a:lnTo>
                      <a:pt x="410" y="753"/>
                    </a:lnTo>
                    <a:lnTo>
                      <a:pt x="436" y="760"/>
                    </a:lnTo>
                    <a:lnTo>
                      <a:pt x="463" y="765"/>
                    </a:lnTo>
                    <a:lnTo>
                      <a:pt x="491" y="768"/>
                    </a:lnTo>
                    <a:lnTo>
                      <a:pt x="519" y="771"/>
                    </a:lnTo>
                    <a:lnTo>
                      <a:pt x="546" y="771"/>
                    </a:lnTo>
                    <a:lnTo>
                      <a:pt x="546" y="771"/>
                    </a:lnTo>
                    <a:lnTo>
                      <a:pt x="575" y="771"/>
                    </a:lnTo>
                    <a:lnTo>
                      <a:pt x="604" y="767"/>
                    </a:lnTo>
                    <a:lnTo>
                      <a:pt x="633" y="764"/>
                    </a:lnTo>
                    <a:lnTo>
                      <a:pt x="661" y="759"/>
                    </a:lnTo>
                    <a:lnTo>
                      <a:pt x="689" y="752"/>
                    </a:lnTo>
                    <a:lnTo>
                      <a:pt x="716" y="744"/>
                    </a:lnTo>
                    <a:lnTo>
                      <a:pt x="743" y="734"/>
                    </a:lnTo>
                    <a:lnTo>
                      <a:pt x="768" y="723"/>
                    </a:lnTo>
                    <a:lnTo>
                      <a:pt x="689" y="644"/>
                    </a:lnTo>
                    <a:close/>
                  </a:path>
                </a:pathLst>
              </a:custGeom>
              <a:solidFill>
                <a:srgbClr val="AE71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grpSp>
          <p:nvGrpSpPr>
            <p:cNvPr id="125" name="Grupa 124">
              <a:extLst>
                <a:ext uri="{FF2B5EF4-FFF2-40B4-BE49-F238E27FC236}">
                  <a16:creationId xmlns:a16="http://schemas.microsoft.com/office/drawing/2014/main" id="{6296CA98-6583-4B4E-8BE0-AB09EE6BCA1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679222" y="1750594"/>
              <a:ext cx="1359847" cy="782537"/>
              <a:chOff x="5458062" y="1905140"/>
              <a:chExt cx="769181" cy="453061"/>
            </a:xfrm>
          </p:grpSpPr>
          <p:sp>
            <p:nvSpPr>
              <p:cNvPr id="131" name="pole tekstowe 130">
                <a:extLst>
                  <a:ext uri="{FF2B5EF4-FFF2-40B4-BE49-F238E27FC236}">
                    <a16:creationId xmlns:a16="http://schemas.microsoft.com/office/drawing/2014/main" id="{3F389157-36B5-4188-AE7A-6CBFEC14BB6E}"/>
                  </a:ext>
                </a:extLst>
              </p:cNvPr>
              <p:cNvSpPr txBox="1"/>
              <p:nvPr/>
            </p:nvSpPr>
            <p:spPr>
              <a:xfrm>
                <a:off x="5458062" y="2206738"/>
                <a:ext cx="485276" cy="1514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l-PL" sz="1100" b="1">
                    <a:solidFill>
                      <a:srgbClr val="595959"/>
                    </a:solidFill>
                  </a:rPr>
                  <a:t>ZWIERZĘTA</a:t>
                </a:r>
              </a:p>
            </p:txBody>
          </p:sp>
          <p:sp>
            <p:nvSpPr>
              <p:cNvPr id="132" name="Elipsa 9">
                <a:extLst>
                  <a:ext uri="{FF2B5EF4-FFF2-40B4-BE49-F238E27FC236}">
                    <a16:creationId xmlns:a16="http://schemas.microsoft.com/office/drawing/2014/main" id="{D48BC7F9-9644-4DA4-BD0D-92A581736D8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881073" y="1905140"/>
                <a:ext cx="346170" cy="35432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AE713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pl-PL" sz="1600">
                    <a:solidFill>
                      <a:srgbClr val="595959"/>
                    </a:solidFill>
                  </a:rPr>
                  <a:t>30%</a:t>
                </a:r>
              </a:p>
            </p:txBody>
          </p:sp>
        </p:grpSp>
      </p:grpSp>
      <p:grpSp>
        <p:nvGrpSpPr>
          <p:cNvPr id="455" name="Grupa 454" descr="Skojarzenia z hasłem „park narodowy”&#10;&#10;Obraz przedstawia skojarzenie: ochrona przyrody - 28%.">
            <a:extLst>
              <a:ext uri="{FF2B5EF4-FFF2-40B4-BE49-F238E27FC236}">
                <a16:creationId xmlns:a16="http://schemas.microsoft.com/office/drawing/2014/main" id="{5647A2C2-B13E-4829-BD25-0049838201D4}"/>
              </a:ext>
            </a:extLst>
          </p:cNvPr>
          <p:cNvGrpSpPr/>
          <p:nvPr/>
        </p:nvGrpSpPr>
        <p:grpSpPr>
          <a:xfrm>
            <a:off x="5555610" y="2396095"/>
            <a:ext cx="995971" cy="1313114"/>
            <a:chOff x="5555610" y="2396095"/>
            <a:chExt cx="995971" cy="1313114"/>
          </a:xfrm>
        </p:grpSpPr>
        <p:grpSp>
          <p:nvGrpSpPr>
            <p:cNvPr id="12" name="Grupa 11">
              <a:extLst>
                <a:ext uri="{FF2B5EF4-FFF2-40B4-BE49-F238E27FC236}">
                  <a16:creationId xmlns:a16="http://schemas.microsoft.com/office/drawing/2014/main" id="{87934BBC-5C12-4256-B9D5-21D97351288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55610" y="2561611"/>
              <a:ext cx="593620" cy="612000"/>
              <a:chOff x="3168698" y="1584722"/>
              <a:chExt cx="458769" cy="472974"/>
            </a:xfrm>
          </p:grpSpPr>
          <p:grpSp>
            <p:nvGrpSpPr>
              <p:cNvPr id="183" name="Grupa 182">
                <a:extLst>
                  <a:ext uri="{FF2B5EF4-FFF2-40B4-BE49-F238E27FC236}">
                    <a16:creationId xmlns:a16="http://schemas.microsoft.com/office/drawing/2014/main" id="{C4B61678-EACE-496E-A84D-2CA1761DBDCE}"/>
                  </a:ext>
                </a:extLst>
              </p:cNvPr>
              <p:cNvGrpSpPr/>
              <p:nvPr/>
            </p:nvGrpSpPr>
            <p:grpSpPr>
              <a:xfrm>
                <a:off x="3168698" y="1696443"/>
                <a:ext cx="458769" cy="361253"/>
                <a:chOff x="5302251" y="4681538"/>
                <a:chExt cx="657225" cy="517525"/>
              </a:xfrm>
              <a:solidFill>
                <a:srgbClr val="7E955E"/>
              </a:solidFill>
            </p:grpSpPr>
            <p:sp>
              <p:nvSpPr>
                <p:cNvPr id="184" name="Freeform 78">
                  <a:extLst>
                    <a:ext uri="{FF2B5EF4-FFF2-40B4-BE49-F238E27FC236}">
                      <a16:creationId xmlns:a16="http://schemas.microsoft.com/office/drawing/2014/main" id="{F10ECED8-788D-4E17-9EDD-8066E1D6627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02251" y="4681538"/>
                  <a:ext cx="306388" cy="517525"/>
                </a:xfrm>
                <a:custGeom>
                  <a:avLst/>
                  <a:gdLst>
                    <a:gd name="T0" fmla="*/ 1354 w 1355"/>
                    <a:gd name="T1" fmla="*/ 2020 h 2277"/>
                    <a:gd name="T2" fmla="*/ 1341 w 1355"/>
                    <a:gd name="T3" fmla="*/ 1909 h 2277"/>
                    <a:gd name="T4" fmla="*/ 1319 w 1355"/>
                    <a:gd name="T5" fmla="*/ 1830 h 2277"/>
                    <a:gd name="T6" fmla="*/ 1287 w 1355"/>
                    <a:gd name="T7" fmla="*/ 1759 h 2277"/>
                    <a:gd name="T8" fmla="*/ 1242 w 1355"/>
                    <a:gd name="T9" fmla="*/ 1694 h 2277"/>
                    <a:gd name="T10" fmla="*/ 1188 w 1355"/>
                    <a:gd name="T11" fmla="*/ 1634 h 2277"/>
                    <a:gd name="T12" fmla="*/ 1066 w 1355"/>
                    <a:gd name="T13" fmla="*/ 1538 h 2277"/>
                    <a:gd name="T14" fmla="*/ 986 w 1355"/>
                    <a:gd name="T15" fmla="*/ 1487 h 2277"/>
                    <a:gd name="T16" fmla="*/ 952 w 1355"/>
                    <a:gd name="T17" fmla="*/ 1453 h 2277"/>
                    <a:gd name="T18" fmla="*/ 827 w 1355"/>
                    <a:gd name="T19" fmla="*/ 1270 h 2277"/>
                    <a:gd name="T20" fmla="*/ 528 w 1355"/>
                    <a:gd name="T21" fmla="*/ 846 h 2277"/>
                    <a:gd name="T22" fmla="*/ 489 w 1355"/>
                    <a:gd name="T23" fmla="*/ 806 h 2277"/>
                    <a:gd name="T24" fmla="*/ 447 w 1355"/>
                    <a:gd name="T25" fmla="*/ 787 h 2277"/>
                    <a:gd name="T26" fmla="*/ 406 w 1355"/>
                    <a:gd name="T27" fmla="*/ 786 h 2277"/>
                    <a:gd name="T28" fmla="*/ 369 w 1355"/>
                    <a:gd name="T29" fmla="*/ 800 h 2277"/>
                    <a:gd name="T30" fmla="*/ 341 w 1355"/>
                    <a:gd name="T31" fmla="*/ 826 h 2277"/>
                    <a:gd name="T32" fmla="*/ 322 w 1355"/>
                    <a:gd name="T33" fmla="*/ 859 h 2277"/>
                    <a:gd name="T34" fmla="*/ 317 w 1355"/>
                    <a:gd name="T35" fmla="*/ 898 h 2277"/>
                    <a:gd name="T36" fmla="*/ 330 w 1355"/>
                    <a:gd name="T37" fmla="*/ 939 h 2277"/>
                    <a:gd name="T38" fmla="*/ 528 w 1355"/>
                    <a:gd name="T39" fmla="*/ 1318 h 2277"/>
                    <a:gd name="T40" fmla="*/ 525 w 1355"/>
                    <a:gd name="T41" fmla="*/ 1333 h 2277"/>
                    <a:gd name="T42" fmla="*/ 483 w 1355"/>
                    <a:gd name="T43" fmla="*/ 1326 h 2277"/>
                    <a:gd name="T44" fmla="*/ 459 w 1355"/>
                    <a:gd name="T45" fmla="*/ 1315 h 2277"/>
                    <a:gd name="T46" fmla="*/ 437 w 1355"/>
                    <a:gd name="T47" fmla="*/ 1286 h 2277"/>
                    <a:gd name="T48" fmla="*/ 218 w 1355"/>
                    <a:gd name="T49" fmla="*/ 871 h 2277"/>
                    <a:gd name="T50" fmla="*/ 210 w 1355"/>
                    <a:gd name="T51" fmla="*/ 831 h 2277"/>
                    <a:gd name="T52" fmla="*/ 207 w 1355"/>
                    <a:gd name="T53" fmla="*/ 71 h 2277"/>
                    <a:gd name="T54" fmla="*/ 194 w 1355"/>
                    <a:gd name="T55" fmla="*/ 39 h 2277"/>
                    <a:gd name="T56" fmla="*/ 169 w 1355"/>
                    <a:gd name="T57" fmla="*/ 15 h 2277"/>
                    <a:gd name="T58" fmla="*/ 137 w 1355"/>
                    <a:gd name="T59" fmla="*/ 1 h 2277"/>
                    <a:gd name="T60" fmla="*/ 110 w 1355"/>
                    <a:gd name="T61" fmla="*/ 0 h 2277"/>
                    <a:gd name="T62" fmla="*/ 76 w 1355"/>
                    <a:gd name="T63" fmla="*/ 10 h 2277"/>
                    <a:gd name="T64" fmla="*/ 50 w 1355"/>
                    <a:gd name="T65" fmla="*/ 32 h 2277"/>
                    <a:gd name="T66" fmla="*/ 33 w 1355"/>
                    <a:gd name="T67" fmla="*/ 63 h 2277"/>
                    <a:gd name="T68" fmla="*/ 30 w 1355"/>
                    <a:gd name="T69" fmla="*/ 90 h 2277"/>
                    <a:gd name="T70" fmla="*/ 2 w 1355"/>
                    <a:gd name="T71" fmla="*/ 911 h 2277"/>
                    <a:gd name="T72" fmla="*/ 23 w 1355"/>
                    <a:gd name="T73" fmla="*/ 966 h 2277"/>
                    <a:gd name="T74" fmla="*/ 214 w 1355"/>
                    <a:gd name="T75" fmla="*/ 1470 h 2277"/>
                    <a:gd name="T76" fmla="*/ 288 w 1355"/>
                    <a:gd name="T77" fmla="*/ 1644 h 2277"/>
                    <a:gd name="T78" fmla="*/ 310 w 1355"/>
                    <a:gd name="T79" fmla="*/ 1682 h 2277"/>
                    <a:gd name="T80" fmla="*/ 349 w 1355"/>
                    <a:gd name="T81" fmla="*/ 1715 h 2277"/>
                    <a:gd name="T82" fmla="*/ 447 w 1355"/>
                    <a:gd name="T83" fmla="*/ 1774 h 2277"/>
                    <a:gd name="T84" fmla="*/ 740 w 1355"/>
                    <a:gd name="T85" fmla="*/ 1936 h 2277"/>
                    <a:gd name="T86" fmla="*/ 784 w 1355"/>
                    <a:gd name="T87" fmla="*/ 1967 h 2277"/>
                    <a:gd name="T88" fmla="*/ 807 w 1355"/>
                    <a:gd name="T89" fmla="*/ 2007 h 2277"/>
                    <a:gd name="T90" fmla="*/ 813 w 1355"/>
                    <a:gd name="T91" fmla="*/ 2040 h 2277"/>
                    <a:gd name="T92" fmla="*/ 801 w 1355"/>
                    <a:gd name="T93" fmla="*/ 2217 h 2277"/>
                    <a:gd name="T94" fmla="*/ 809 w 1355"/>
                    <a:gd name="T95" fmla="*/ 2255 h 2277"/>
                    <a:gd name="T96" fmla="*/ 825 w 1355"/>
                    <a:gd name="T97" fmla="*/ 2270 h 2277"/>
                    <a:gd name="T98" fmla="*/ 858 w 1355"/>
                    <a:gd name="T99" fmla="*/ 2277 h 2277"/>
                    <a:gd name="T100" fmla="*/ 1324 w 1355"/>
                    <a:gd name="T101" fmla="*/ 2276 h 2277"/>
                    <a:gd name="T102" fmla="*/ 1351 w 1355"/>
                    <a:gd name="T103" fmla="*/ 2256 h 2277"/>
                    <a:gd name="T104" fmla="*/ 1355 w 1355"/>
                    <a:gd name="T105" fmla="*/ 2221 h 22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355" h="2277">
                      <a:moveTo>
                        <a:pt x="1355" y="2221"/>
                      </a:moveTo>
                      <a:lnTo>
                        <a:pt x="1355" y="2068"/>
                      </a:lnTo>
                      <a:lnTo>
                        <a:pt x="1355" y="2068"/>
                      </a:lnTo>
                      <a:lnTo>
                        <a:pt x="1354" y="2020"/>
                      </a:lnTo>
                      <a:lnTo>
                        <a:pt x="1351" y="1973"/>
                      </a:lnTo>
                      <a:lnTo>
                        <a:pt x="1347" y="1951"/>
                      </a:lnTo>
                      <a:lnTo>
                        <a:pt x="1344" y="1930"/>
                      </a:lnTo>
                      <a:lnTo>
                        <a:pt x="1341" y="1909"/>
                      </a:lnTo>
                      <a:lnTo>
                        <a:pt x="1336" y="1888"/>
                      </a:lnTo>
                      <a:lnTo>
                        <a:pt x="1331" y="1868"/>
                      </a:lnTo>
                      <a:lnTo>
                        <a:pt x="1325" y="1848"/>
                      </a:lnTo>
                      <a:lnTo>
                        <a:pt x="1319" y="1830"/>
                      </a:lnTo>
                      <a:lnTo>
                        <a:pt x="1311" y="1812"/>
                      </a:lnTo>
                      <a:lnTo>
                        <a:pt x="1303" y="1793"/>
                      </a:lnTo>
                      <a:lnTo>
                        <a:pt x="1295" y="1776"/>
                      </a:lnTo>
                      <a:lnTo>
                        <a:pt x="1287" y="1759"/>
                      </a:lnTo>
                      <a:lnTo>
                        <a:pt x="1277" y="1741"/>
                      </a:lnTo>
                      <a:lnTo>
                        <a:pt x="1266" y="1726"/>
                      </a:lnTo>
                      <a:lnTo>
                        <a:pt x="1255" y="1709"/>
                      </a:lnTo>
                      <a:lnTo>
                        <a:pt x="1242" y="1694"/>
                      </a:lnTo>
                      <a:lnTo>
                        <a:pt x="1230" y="1678"/>
                      </a:lnTo>
                      <a:lnTo>
                        <a:pt x="1217" y="1663"/>
                      </a:lnTo>
                      <a:lnTo>
                        <a:pt x="1204" y="1648"/>
                      </a:lnTo>
                      <a:lnTo>
                        <a:pt x="1188" y="1634"/>
                      </a:lnTo>
                      <a:lnTo>
                        <a:pt x="1173" y="1620"/>
                      </a:lnTo>
                      <a:lnTo>
                        <a:pt x="1141" y="1592"/>
                      </a:lnTo>
                      <a:lnTo>
                        <a:pt x="1104" y="1564"/>
                      </a:lnTo>
                      <a:lnTo>
                        <a:pt x="1066" y="1538"/>
                      </a:lnTo>
                      <a:lnTo>
                        <a:pt x="1024" y="1512"/>
                      </a:lnTo>
                      <a:lnTo>
                        <a:pt x="1024" y="1512"/>
                      </a:lnTo>
                      <a:lnTo>
                        <a:pt x="997" y="1496"/>
                      </a:lnTo>
                      <a:lnTo>
                        <a:pt x="986" y="1487"/>
                      </a:lnTo>
                      <a:lnTo>
                        <a:pt x="976" y="1479"/>
                      </a:lnTo>
                      <a:lnTo>
                        <a:pt x="967" y="1472"/>
                      </a:lnTo>
                      <a:lnTo>
                        <a:pt x="960" y="1463"/>
                      </a:lnTo>
                      <a:lnTo>
                        <a:pt x="952" y="1453"/>
                      </a:lnTo>
                      <a:lnTo>
                        <a:pt x="944" y="1443"/>
                      </a:lnTo>
                      <a:lnTo>
                        <a:pt x="944" y="1443"/>
                      </a:lnTo>
                      <a:lnTo>
                        <a:pt x="889" y="1360"/>
                      </a:lnTo>
                      <a:lnTo>
                        <a:pt x="827" y="1270"/>
                      </a:lnTo>
                      <a:lnTo>
                        <a:pt x="700" y="1087"/>
                      </a:lnTo>
                      <a:lnTo>
                        <a:pt x="590" y="932"/>
                      </a:lnTo>
                      <a:lnTo>
                        <a:pt x="528" y="846"/>
                      </a:lnTo>
                      <a:lnTo>
                        <a:pt x="528" y="846"/>
                      </a:lnTo>
                      <a:lnTo>
                        <a:pt x="519" y="834"/>
                      </a:lnTo>
                      <a:lnTo>
                        <a:pt x="509" y="823"/>
                      </a:lnTo>
                      <a:lnTo>
                        <a:pt x="499" y="814"/>
                      </a:lnTo>
                      <a:lnTo>
                        <a:pt x="489" y="806"/>
                      </a:lnTo>
                      <a:lnTo>
                        <a:pt x="479" y="799"/>
                      </a:lnTo>
                      <a:lnTo>
                        <a:pt x="468" y="794"/>
                      </a:lnTo>
                      <a:lnTo>
                        <a:pt x="458" y="791"/>
                      </a:lnTo>
                      <a:lnTo>
                        <a:pt x="447" y="787"/>
                      </a:lnTo>
                      <a:lnTo>
                        <a:pt x="437" y="786"/>
                      </a:lnTo>
                      <a:lnTo>
                        <a:pt x="426" y="785"/>
                      </a:lnTo>
                      <a:lnTo>
                        <a:pt x="416" y="785"/>
                      </a:lnTo>
                      <a:lnTo>
                        <a:pt x="406" y="786"/>
                      </a:lnTo>
                      <a:lnTo>
                        <a:pt x="397" y="788"/>
                      </a:lnTo>
                      <a:lnTo>
                        <a:pt x="387" y="792"/>
                      </a:lnTo>
                      <a:lnTo>
                        <a:pt x="378" y="796"/>
                      </a:lnTo>
                      <a:lnTo>
                        <a:pt x="369" y="800"/>
                      </a:lnTo>
                      <a:lnTo>
                        <a:pt x="362" y="806"/>
                      </a:lnTo>
                      <a:lnTo>
                        <a:pt x="354" y="812"/>
                      </a:lnTo>
                      <a:lnTo>
                        <a:pt x="347" y="818"/>
                      </a:lnTo>
                      <a:lnTo>
                        <a:pt x="341" y="826"/>
                      </a:lnTo>
                      <a:lnTo>
                        <a:pt x="335" y="834"/>
                      </a:lnTo>
                      <a:lnTo>
                        <a:pt x="330" y="841"/>
                      </a:lnTo>
                      <a:lnTo>
                        <a:pt x="325" y="850"/>
                      </a:lnTo>
                      <a:lnTo>
                        <a:pt x="322" y="859"/>
                      </a:lnTo>
                      <a:lnTo>
                        <a:pt x="320" y="868"/>
                      </a:lnTo>
                      <a:lnTo>
                        <a:pt x="317" y="878"/>
                      </a:lnTo>
                      <a:lnTo>
                        <a:pt x="316" y="888"/>
                      </a:lnTo>
                      <a:lnTo>
                        <a:pt x="317" y="898"/>
                      </a:lnTo>
                      <a:lnTo>
                        <a:pt x="319" y="908"/>
                      </a:lnTo>
                      <a:lnTo>
                        <a:pt x="321" y="918"/>
                      </a:lnTo>
                      <a:lnTo>
                        <a:pt x="324" y="929"/>
                      </a:lnTo>
                      <a:lnTo>
                        <a:pt x="330" y="939"/>
                      </a:lnTo>
                      <a:lnTo>
                        <a:pt x="524" y="1308"/>
                      </a:lnTo>
                      <a:lnTo>
                        <a:pt x="524" y="1308"/>
                      </a:lnTo>
                      <a:lnTo>
                        <a:pt x="527" y="1312"/>
                      </a:lnTo>
                      <a:lnTo>
                        <a:pt x="528" y="1318"/>
                      </a:lnTo>
                      <a:lnTo>
                        <a:pt x="530" y="1322"/>
                      </a:lnTo>
                      <a:lnTo>
                        <a:pt x="528" y="1327"/>
                      </a:lnTo>
                      <a:lnTo>
                        <a:pt x="527" y="1331"/>
                      </a:lnTo>
                      <a:lnTo>
                        <a:pt x="525" y="1333"/>
                      </a:lnTo>
                      <a:lnTo>
                        <a:pt x="521" y="1334"/>
                      </a:lnTo>
                      <a:lnTo>
                        <a:pt x="515" y="1333"/>
                      </a:lnTo>
                      <a:lnTo>
                        <a:pt x="515" y="1333"/>
                      </a:lnTo>
                      <a:lnTo>
                        <a:pt x="483" y="1326"/>
                      </a:lnTo>
                      <a:lnTo>
                        <a:pt x="483" y="1326"/>
                      </a:lnTo>
                      <a:lnTo>
                        <a:pt x="474" y="1322"/>
                      </a:lnTo>
                      <a:lnTo>
                        <a:pt x="465" y="1319"/>
                      </a:lnTo>
                      <a:lnTo>
                        <a:pt x="459" y="1315"/>
                      </a:lnTo>
                      <a:lnTo>
                        <a:pt x="453" y="1309"/>
                      </a:lnTo>
                      <a:lnTo>
                        <a:pt x="448" y="1303"/>
                      </a:lnTo>
                      <a:lnTo>
                        <a:pt x="443" y="1298"/>
                      </a:lnTo>
                      <a:lnTo>
                        <a:pt x="437" y="1286"/>
                      </a:lnTo>
                      <a:lnTo>
                        <a:pt x="437" y="1286"/>
                      </a:lnTo>
                      <a:lnTo>
                        <a:pt x="225" y="886"/>
                      </a:lnTo>
                      <a:lnTo>
                        <a:pt x="225" y="886"/>
                      </a:lnTo>
                      <a:lnTo>
                        <a:pt x="218" y="871"/>
                      </a:lnTo>
                      <a:lnTo>
                        <a:pt x="214" y="858"/>
                      </a:lnTo>
                      <a:lnTo>
                        <a:pt x="211" y="845"/>
                      </a:lnTo>
                      <a:lnTo>
                        <a:pt x="210" y="831"/>
                      </a:lnTo>
                      <a:lnTo>
                        <a:pt x="210" y="831"/>
                      </a:lnTo>
                      <a:lnTo>
                        <a:pt x="209" y="90"/>
                      </a:lnTo>
                      <a:lnTo>
                        <a:pt x="209" y="90"/>
                      </a:lnTo>
                      <a:lnTo>
                        <a:pt x="209" y="80"/>
                      </a:lnTo>
                      <a:lnTo>
                        <a:pt x="207" y="71"/>
                      </a:lnTo>
                      <a:lnTo>
                        <a:pt x="205" y="63"/>
                      </a:lnTo>
                      <a:lnTo>
                        <a:pt x="202" y="54"/>
                      </a:lnTo>
                      <a:lnTo>
                        <a:pt x="198" y="47"/>
                      </a:lnTo>
                      <a:lnTo>
                        <a:pt x="194" y="39"/>
                      </a:lnTo>
                      <a:lnTo>
                        <a:pt x="188" y="32"/>
                      </a:lnTo>
                      <a:lnTo>
                        <a:pt x="183" y="26"/>
                      </a:lnTo>
                      <a:lnTo>
                        <a:pt x="176" y="20"/>
                      </a:lnTo>
                      <a:lnTo>
                        <a:pt x="169" y="15"/>
                      </a:lnTo>
                      <a:lnTo>
                        <a:pt x="162" y="10"/>
                      </a:lnTo>
                      <a:lnTo>
                        <a:pt x="154" y="7"/>
                      </a:lnTo>
                      <a:lnTo>
                        <a:pt x="146" y="3"/>
                      </a:lnTo>
                      <a:lnTo>
                        <a:pt x="137" y="1"/>
                      </a:lnTo>
                      <a:lnTo>
                        <a:pt x="128" y="0"/>
                      </a:lnTo>
                      <a:lnTo>
                        <a:pt x="120" y="0"/>
                      </a:lnTo>
                      <a:lnTo>
                        <a:pt x="120" y="0"/>
                      </a:lnTo>
                      <a:lnTo>
                        <a:pt x="110" y="0"/>
                      </a:lnTo>
                      <a:lnTo>
                        <a:pt x="101" y="1"/>
                      </a:lnTo>
                      <a:lnTo>
                        <a:pt x="93" y="3"/>
                      </a:lnTo>
                      <a:lnTo>
                        <a:pt x="84" y="7"/>
                      </a:lnTo>
                      <a:lnTo>
                        <a:pt x="76" y="10"/>
                      </a:lnTo>
                      <a:lnTo>
                        <a:pt x="69" y="15"/>
                      </a:lnTo>
                      <a:lnTo>
                        <a:pt x="62" y="20"/>
                      </a:lnTo>
                      <a:lnTo>
                        <a:pt x="55" y="26"/>
                      </a:lnTo>
                      <a:lnTo>
                        <a:pt x="50" y="32"/>
                      </a:lnTo>
                      <a:lnTo>
                        <a:pt x="44" y="39"/>
                      </a:lnTo>
                      <a:lnTo>
                        <a:pt x="40" y="47"/>
                      </a:lnTo>
                      <a:lnTo>
                        <a:pt x="37" y="54"/>
                      </a:lnTo>
                      <a:lnTo>
                        <a:pt x="33" y="63"/>
                      </a:lnTo>
                      <a:lnTo>
                        <a:pt x="31" y="71"/>
                      </a:lnTo>
                      <a:lnTo>
                        <a:pt x="30" y="80"/>
                      </a:lnTo>
                      <a:lnTo>
                        <a:pt x="30" y="90"/>
                      </a:lnTo>
                      <a:lnTo>
                        <a:pt x="30" y="90"/>
                      </a:lnTo>
                      <a:lnTo>
                        <a:pt x="0" y="880"/>
                      </a:lnTo>
                      <a:lnTo>
                        <a:pt x="0" y="880"/>
                      </a:lnTo>
                      <a:lnTo>
                        <a:pt x="0" y="897"/>
                      </a:lnTo>
                      <a:lnTo>
                        <a:pt x="2" y="911"/>
                      </a:lnTo>
                      <a:lnTo>
                        <a:pt x="6" y="924"/>
                      </a:lnTo>
                      <a:lnTo>
                        <a:pt x="12" y="938"/>
                      </a:lnTo>
                      <a:lnTo>
                        <a:pt x="12" y="938"/>
                      </a:lnTo>
                      <a:lnTo>
                        <a:pt x="23" y="966"/>
                      </a:lnTo>
                      <a:lnTo>
                        <a:pt x="48" y="1034"/>
                      </a:lnTo>
                      <a:lnTo>
                        <a:pt x="124" y="1239"/>
                      </a:lnTo>
                      <a:lnTo>
                        <a:pt x="168" y="1357"/>
                      </a:lnTo>
                      <a:lnTo>
                        <a:pt x="214" y="1470"/>
                      </a:lnTo>
                      <a:lnTo>
                        <a:pt x="235" y="1522"/>
                      </a:lnTo>
                      <a:lnTo>
                        <a:pt x="254" y="1570"/>
                      </a:lnTo>
                      <a:lnTo>
                        <a:pt x="272" y="1611"/>
                      </a:lnTo>
                      <a:lnTo>
                        <a:pt x="288" y="1644"/>
                      </a:lnTo>
                      <a:lnTo>
                        <a:pt x="288" y="1644"/>
                      </a:lnTo>
                      <a:lnTo>
                        <a:pt x="296" y="1659"/>
                      </a:lnTo>
                      <a:lnTo>
                        <a:pt x="303" y="1673"/>
                      </a:lnTo>
                      <a:lnTo>
                        <a:pt x="310" y="1682"/>
                      </a:lnTo>
                      <a:lnTo>
                        <a:pt x="316" y="1689"/>
                      </a:lnTo>
                      <a:lnTo>
                        <a:pt x="323" y="1696"/>
                      </a:lnTo>
                      <a:lnTo>
                        <a:pt x="331" y="1701"/>
                      </a:lnTo>
                      <a:lnTo>
                        <a:pt x="349" y="1715"/>
                      </a:lnTo>
                      <a:lnTo>
                        <a:pt x="349" y="1715"/>
                      </a:lnTo>
                      <a:lnTo>
                        <a:pt x="369" y="1728"/>
                      </a:lnTo>
                      <a:lnTo>
                        <a:pt x="393" y="1743"/>
                      </a:lnTo>
                      <a:lnTo>
                        <a:pt x="447" y="1774"/>
                      </a:lnTo>
                      <a:lnTo>
                        <a:pt x="507" y="1809"/>
                      </a:lnTo>
                      <a:lnTo>
                        <a:pt x="570" y="1843"/>
                      </a:lnTo>
                      <a:lnTo>
                        <a:pt x="690" y="1908"/>
                      </a:lnTo>
                      <a:lnTo>
                        <a:pt x="740" y="1936"/>
                      </a:lnTo>
                      <a:lnTo>
                        <a:pt x="759" y="1949"/>
                      </a:lnTo>
                      <a:lnTo>
                        <a:pt x="776" y="1959"/>
                      </a:lnTo>
                      <a:lnTo>
                        <a:pt x="776" y="1959"/>
                      </a:lnTo>
                      <a:lnTo>
                        <a:pt x="784" y="1967"/>
                      </a:lnTo>
                      <a:lnTo>
                        <a:pt x="792" y="1976"/>
                      </a:lnTo>
                      <a:lnTo>
                        <a:pt x="798" y="1986"/>
                      </a:lnTo>
                      <a:lnTo>
                        <a:pt x="804" y="1995"/>
                      </a:lnTo>
                      <a:lnTo>
                        <a:pt x="807" y="2007"/>
                      </a:lnTo>
                      <a:lnTo>
                        <a:pt x="810" y="2018"/>
                      </a:lnTo>
                      <a:lnTo>
                        <a:pt x="813" y="2029"/>
                      </a:lnTo>
                      <a:lnTo>
                        <a:pt x="813" y="2040"/>
                      </a:lnTo>
                      <a:lnTo>
                        <a:pt x="813" y="2040"/>
                      </a:lnTo>
                      <a:lnTo>
                        <a:pt x="811" y="2065"/>
                      </a:lnTo>
                      <a:lnTo>
                        <a:pt x="809" y="2110"/>
                      </a:lnTo>
                      <a:lnTo>
                        <a:pt x="801" y="2217"/>
                      </a:lnTo>
                      <a:lnTo>
                        <a:pt x="801" y="2217"/>
                      </a:lnTo>
                      <a:lnTo>
                        <a:pt x="801" y="2229"/>
                      </a:lnTo>
                      <a:lnTo>
                        <a:pt x="803" y="2241"/>
                      </a:lnTo>
                      <a:lnTo>
                        <a:pt x="806" y="2251"/>
                      </a:lnTo>
                      <a:lnTo>
                        <a:pt x="809" y="2255"/>
                      </a:lnTo>
                      <a:lnTo>
                        <a:pt x="811" y="2260"/>
                      </a:lnTo>
                      <a:lnTo>
                        <a:pt x="816" y="2264"/>
                      </a:lnTo>
                      <a:lnTo>
                        <a:pt x="819" y="2267"/>
                      </a:lnTo>
                      <a:lnTo>
                        <a:pt x="825" y="2270"/>
                      </a:lnTo>
                      <a:lnTo>
                        <a:pt x="829" y="2273"/>
                      </a:lnTo>
                      <a:lnTo>
                        <a:pt x="836" y="2274"/>
                      </a:lnTo>
                      <a:lnTo>
                        <a:pt x="842" y="2276"/>
                      </a:lnTo>
                      <a:lnTo>
                        <a:pt x="858" y="2277"/>
                      </a:lnTo>
                      <a:lnTo>
                        <a:pt x="858" y="2277"/>
                      </a:lnTo>
                      <a:lnTo>
                        <a:pt x="1313" y="2277"/>
                      </a:lnTo>
                      <a:lnTo>
                        <a:pt x="1313" y="2277"/>
                      </a:lnTo>
                      <a:lnTo>
                        <a:pt x="1324" y="2276"/>
                      </a:lnTo>
                      <a:lnTo>
                        <a:pt x="1333" y="2274"/>
                      </a:lnTo>
                      <a:lnTo>
                        <a:pt x="1341" y="2270"/>
                      </a:lnTo>
                      <a:lnTo>
                        <a:pt x="1346" y="2264"/>
                      </a:lnTo>
                      <a:lnTo>
                        <a:pt x="1351" y="2256"/>
                      </a:lnTo>
                      <a:lnTo>
                        <a:pt x="1353" y="2246"/>
                      </a:lnTo>
                      <a:lnTo>
                        <a:pt x="1355" y="2234"/>
                      </a:lnTo>
                      <a:lnTo>
                        <a:pt x="1355" y="2221"/>
                      </a:lnTo>
                      <a:lnTo>
                        <a:pt x="1355" y="22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185" name="Freeform 79">
                  <a:extLst>
                    <a:ext uri="{FF2B5EF4-FFF2-40B4-BE49-F238E27FC236}">
                      <a16:creationId xmlns:a16="http://schemas.microsoft.com/office/drawing/2014/main" id="{8FC782AE-35DE-4686-B2BF-40F698541A4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53088" y="4681538"/>
                  <a:ext cx="306388" cy="517525"/>
                </a:xfrm>
                <a:custGeom>
                  <a:avLst/>
                  <a:gdLst>
                    <a:gd name="T0" fmla="*/ 2 w 1355"/>
                    <a:gd name="T1" fmla="*/ 2020 h 2277"/>
                    <a:gd name="T2" fmla="*/ 15 w 1355"/>
                    <a:gd name="T3" fmla="*/ 1909 h 2277"/>
                    <a:gd name="T4" fmla="*/ 37 w 1355"/>
                    <a:gd name="T5" fmla="*/ 1830 h 2277"/>
                    <a:gd name="T6" fmla="*/ 69 w 1355"/>
                    <a:gd name="T7" fmla="*/ 1759 h 2277"/>
                    <a:gd name="T8" fmla="*/ 112 w 1355"/>
                    <a:gd name="T9" fmla="*/ 1694 h 2277"/>
                    <a:gd name="T10" fmla="*/ 166 w 1355"/>
                    <a:gd name="T11" fmla="*/ 1634 h 2277"/>
                    <a:gd name="T12" fmla="*/ 290 w 1355"/>
                    <a:gd name="T13" fmla="*/ 1538 h 2277"/>
                    <a:gd name="T14" fmla="*/ 370 w 1355"/>
                    <a:gd name="T15" fmla="*/ 1487 h 2277"/>
                    <a:gd name="T16" fmla="*/ 404 w 1355"/>
                    <a:gd name="T17" fmla="*/ 1453 h 2277"/>
                    <a:gd name="T18" fmla="*/ 529 w 1355"/>
                    <a:gd name="T19" fmla="*/ 1270 h 2277"/>
                    <a:gd name="T20" fmla="*/ 827 w 1355"/>
                    <a:gd name="T21" fmla="*/ 846 h 2277"/>
                    <a:gd name="T22" fmla="*/ 867 w 1355"/>
                    <a:gd name="T23" fmla="*/ 806 h 2277"/>
                    <a:gd name="T24" fmla="*/ 908 w 1355"/>
                    <a:gd name="T25" fmla="*/ 787 h 2277"/>
                    <a:gd name="T26" fmla="*/ 949 w 1355"/>
                    <a:gd name="T27" fmla="*/ 786 h 2277"/>
                    <a:gd name="T28" fmla="*/ 985 w 1355"/>
                    <a:gd name="T29" fmla="*/ 800 h 2277"/>
                    <a:gd name="T30" fmla="*/ 1015 w 1355"/>
                    <a:gd name="T31" fmla="*/ 826 h 2277"/>
                    <a:gd name="T32" fmla="*/ 1034 w 1355"/>
                    <a:gd name="T33" fmla="*/ 859 h 2277"/>
                    <a:gd name="T34" fmla="*/ 1038 w 1355"/>
                    <a:gd name="T35" fmla="*/ 898 h 2277"/>
                    <a:gd name="T36" fmla="*/ 1026 w 1355"/>
                    <a:gd name="T37" fmla="*/ 939 h 2277"/>
                    <a:gd name="T38" fmla="*/ 826 w 1355"/>
                    <a:gd name="T39" fmla="*/ 1318 h 2277"/>
                    <a:gd name="T40" fmla="*/ 830 w 1355"/>
                    <a:gd name="T41" fmla="*/ 1333 h 2277"/>
                    <a:gd name="T42" fmla="*/ 871 w 1355"/>
                    <a:gd name="T43" fmla="*/ 1326 h 2277"/>
                    <a:gd name="T44" fmla="*/ 896 w 1355"/>
                    <a:gd name="T45" fmla="*/ 1315 h 2277"/>
                    <a:gd name="T46" fmla="*/ 919 w 1355"/>
                    <a:gd name="T47" fmla="*/ 1286 h 2277"/>
                    <a:gd name="T48" fmla="*/ 1138 w 1355"/>
                    <a:gd name="T49" fmla="*/ 871 h 2277"/>
                    <a:gd name="T50" fmla="*/ 1145 w 1355"/>
                    <a:gd name="T51" fmla="*/ 831 h 2277"/>
                    <a:gd name="T52" fmla="*/ 1148 w 1355"/>
                    <a:gd name="T53" fmla="*/ 71 h 2277"/>
                    <a:gd name="T54" fmla="*/ 1162 w 1355"/>
                    <a:gd name="T55" fmla="*/ 39 h 2277"/>
                    <a:gd name="T56" fmla="*/ 1186 w 1355"/>
                    <a:gd name="T57" fmla="*/ 15 h 2277"/>
                    <a:gd name="T58" fmla="*/ 1218 w 1355"/>
                    <a:gd name="T59" fmla="*/ 1 h 2277"/>
                    <a:gd name="T60" fmla="*/ 1245 w 1355"/>
                    <a:gd name="T61" fmla="*/ 0 h 2277"/>
                    <a:gd name="T62" fmla="*/ 1279 w 1355"/>
                    <a:gd name="T63" fmla="*/ 10 h 2277"/>
                    <a:gd name="T64" fmla="*/ 1306 w 1355"/>
                    <a:gd name="T65" fmla="*/ 32 h 2277"/>
                    <a:gd name="T66" fmla="*/ 1321 w 1355"/>
                    <a:gd name="T67" fmla="*/ 63 h 2277"/>
                    <a:gd name="T68" fmla="*/ 1326 w 1355"/>
                    <a:gd name="T69" fmla="*/ 90 h 2277"/>
                    <a:gd name="T70" fmla="*/ 1353 w 1355"/>
                    <a:gd name="T71" fmla="*/ 911 h 2277"/>
                    <a:gd name="T72" fmla="*/ 1332 w 1355"/>
                    <a:gd name="T73" fmla="*/ 966 h 2277"/>
                    <a:gd name="T74" fmla="*/ 1142 w 1355"/>
                    <a:gd name="T75" fmla="*/ 1470 h 2277"/>
                    <a:gd name="T76" fmla="*/ 1067 w 1355"/>
                    <a:gd name="T77" fmla="*/ 1644 h 2277"/>
                    <a:gd name="T78" fmla="*/ 1045 w 1355"/>
                    <a:gd name="T79" fmla="*/ 1682 h 2277"/>
                    <a:gd name="T80" fmla="*/ 1006 w 1355"/>
                    <a:gd name="T81" fmla="*/ 1715 h 2277"/>
                    <a:gd name="T82" fmla="*/ 909 w 1355"/>
                    <a:gd name="T83" fmla="*/ 1774 h 2277"/>
                    <a:gd name="T84" fmla="*/ 616 w 1355"/>
                    <a:gd name="T85" fmla="*/ 1936 h 2277"/>
                    <a:gd name="T86" fmla="*/ 571 w 1355"/>
                    <a:gd name="T87" fmla="*/ 1967 h 2277"/>
                    <a:gd name="T88" fmla="*/ 548 w 1355"/>
                    <a:gd name="T89" fmla="*/ 2007 h 2277"/>
                    <a:gd name="T90" fmla="*/ 543 w 1355"/>
                    <a:gd name="T91" fmla="*/ 2040 h 2277"/>
                    <a:gd name="T92" fmla="*/ 554 w 1355"/>
                    <a:gd name="T93" fmla="*/ 2217 h 2277"/>
                    <a:gd name="T94" fmla="*/ 546 w 1355"/>
                    <a:gd name="T95" fmla="*/ 2255 h 2277"/>
                    <a:gd name="T96" fmla="*/ 531 w 1355"/>
                    <a:gd name="T97" fmla="*/ 2270 h 2277"/>
                    <a:gd name="T98" fmla="*/ 498 w 1355"/>
                    <a:gd name="T99" fmla="*/ 2277 h 2277"/>
                    <a:gd name="T100" fmla="*/ 31 w 1355"/>
                    <a:gd name="T101" fmla="*/ 2276 h 2277"/>
                    <a:gd name="T102" fmla="*/ 5 w 1355"/>
                    <a:gd name="T103" fmla="*/ 2256 h 2277"/>
                    <a:gd name="T104" fmla="*/ 0 w 1355"/>
                    <a:gd name="T105" fmla="*/ 2221 h 22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355" h="2277">
                      <a:moveTo>
                        <a:pt x="0" y="2221"/>
                      </a:moveTo>
                      <a:lnTo>
                        <a:pt x="0" y="2068"/>
                      </a:lnTo>
                      <a:lnTo>
                        <a:pt x="0" y="2068"/>
                      </a:lnTo>
                      <a:lnTo>
                        <a:pt x="2" y="2020"/>
                      </a:lnTo>
                      <a:lnTo>
                        <a:pt x="5" y="1973"/>
                      </a:lnTo>
                      <a:lnTo>
                        <a:pt x="7" y="1951"/>
                      </a:lnTo>
                      <a:lnTo>
                        <a:pt x="10" y="1930"/>
                      </a:lnTo>
                      <a:lnTo>
                        <a:pt x="15" y="1909"/>
                      </a:lnTo>
                      <a:lnTo>
                        <a:pt x="19" y="1888"/>
                      </a:lnTo>
                      <a:lnTo>
                        <a:pt x="25" y="1868"/>
                      </a:lnTo>
                      <a:lnTo>
                        <a:pt x="30" y="1848"/>
                      </a:lnTo>
                      <a:lnTo>
                        <a:pt x="37" y="1830"/>
                      </a:lnTo>
                      <a:lnTo>
                        <a:pt x="44" y="1812"/>
                      </a:lnTo>
                      <a:lnTo>
                        <a:pt x="51" y="1793"/>
                      </a:lnTo>
                      <a:lnTo>
                        <a:pt x="60" y="1776"/>
                      </a:lnTo>
                      <a:lnTo>
                        <a:pt x="69" y="1759"/>
                      </a:lnTo>
                      <a:lnTo>
                        <a:pt x="79" y="1741"/>
                      </a:lnTo>
                      <a:lnTo>
                        <a:pt x="89" y="1726"/>
                      </a:lnTo>
                      <a:lnTo>
                        <a:pt x="101" y="1709"/>
                      </a:lnTo>
                      <a:lnTo>
                        <a:pt x="112" y="1694"/>
                      </a:lnTo>
                      <a:lnTo>
                        <a:pt x="125" y="1678"/>
                      </a:lnTo>
                      <a:lnTo>
                        <a:pt x="139" y="1663"/>
                      </a:lnTo>
                      <a:lnTo>
                        <a:pt x="152" y="1648"/>
                      </a:lnTo>
                      <a:lnTo>
                        <a:pt x="166" y="1634"/>
                      </a:lnTo>
                      <a:lnTo>
                        <a:pt x="182" y="1620"/>
                      </a:lnTo>
                      <a:lnTo>
                        <a:pt x="215" y="1592"/>
                      </a:lnTo>
                      <a:lnTo>
                        <a:pt x="250" y="1564"/>
                      </a:lnTo>
                      <a:lnTo>
                        <a:pt x="290" y="1538"/>
                      </a:lnTo>
                      <a:lnTo>
                        <a:pt x="332" y="1512"/>
                      </a:lnTo>
                      <a:lnTo>
                        <a:pt x="332" y="1512"/>
                      </a:lnTo>
                      <a:lnTo>
                        <a:pt x="359" y="1496"/>
                      </a:lnTo>
                      <a:lnTo>
                        <a:pt x="370" y="1487"/>
                      </a:lnTo>
                      <a:lnTo>
                        <a:pt x="380" y="1479"/>
                      </a:lnTo>
                      <a:lnTo>
                        <a:pt x="388" y="1472"/>
                      </a:lnTo>
                      <a:lnTo>
                        <a:pt x="396" y="1463"/>
                      </a:lnTo>
                      <a:lnTo>
                        <a:pt x="404" y="1453"/>
                      </a:lnTo>
                      <a:lnTo>
                        <a:pt x="412" y="1443"/>
                      </a:lnTo>
                      <a:lnTo>
                        <a:pt x="412" y="1443"/>
                      </a:lnTo>
                      <a:lnTo>
                        <a:pt x="467" y="1360"/>
                      </a:lnTo>
                      <a:lnTo>
                        <a:pt x="529" y="1270"/>
                      </a:lnTo>
                      <a:lnTo>
                        <a:pt x="656" y="1087"/>
                      </a:lnTo>
                      <a:lnTo>
                        <a:pt x="765" y="932"/>
                      </a:lnTo>
                      <a:lnTo>
                        <a:pt x="827" y="846"/>
                      </a:lnTo>
                      <a:lnTo>
                        <a:pt x="827" y="846"/>
                      </a:lnTo>
                      <a:lnTo>
                        <a:pt x="836" y="834"/>
                      </a:lnTo>
                      <a:lnTo>
                        <a:pt x="846" y="823"/>
                      </a:lnTo>
                      <a:lnTo>
                        <a:pt x="856" y="814"/>
                      </a:lnTo>
                      <a:lnTo>
                        <a:pt x="867" y="806"/>
                      </a:lnTo>
                      <a:lnTo>
                        <a:pt x="877" y="799"/>
                      </a:lnTo>
                      <a:lnTo>
                        <a:pt x="887" y="794"/>
                      </a:lnTo>
                      <a:lnTo>
                        <a:pt x="898" y="791"/>
                      </a:lnTo>
                      <a:lnTo>
                        <a:pt x="908" y="787"/>
                      </a:lnTo>
                      <a:lnTo>
                        <a:pt x="919" y="786"/>
                      </a:lnTo>
                      <a:lnTo>
                        <a:pt x="929" y="785"/>
                      </a:lnTo>
                      <a:lnTo>
                        <a:pt x="939" y="785"/>
                      </a:lnTo>
                      <a:lnTo>
                        <a:pt x="949" y="786"/>
                      </a:lnTo>
                      <a:lnTo>
                        <a:pt x="959" y="788"/>
                      </a:lnTo>
                      <a:lnTo>
                        <a:pt x="969" y="792"/>
                      </a:lnTo>
                      <a:lnTo>
                        <a:pt x="977" y="796"/>
                      </a:lnTo>
                      <a:lnTo>
                        <a:pt x="985" y="800"/>
                      </a:lnTo>
                      <a:lnTo>
                        <a:pt x="994" y="806"/>
                      </a:lnTo>
                      <a:lnTo>
                        <a:pt x="1002" y="812"/>
                      </a:lnTo>
                      <a:lnTo>
                        <a:pt x="1008" y="818"/>
                      </a:lnTo>
                      <a:lnTo>
                        <a:pt x="1015" y="826"/>
                      </a:lnTo>
                      <a:lnTo>
                        <a:pt x="1021" y="834"/>
                      </a:lnTo>
                      <a:lnTo>
                        <a:pt x="1026" y="841"/>
                      </a:lnTo>
                      <a:lnTo>
                        <a:pt x="1031" y="850"/>
                      </a:lnTo>
                      <a:lnTo>
                        <a:pt x="1034" y="859"/>
                      </a:lnTo>
                      <a:lnTo>
                        <a:pt x="1036" y="868"/>
                      </a:lnTo>
                      <a:lnTo>
                        <a:pt x="1038" y="878"/>
                      </a:lnTo>
                      <a:lnTo>
                        <a:pt x="1038" y="888"/>
                      </a:lnTo>
                      <a:lnTo>
                        <a:pt x="1038" y="898"/>
                      </a:lnTo>
                      <a:lnTo>
                        <a:pt x="1037" y="908"/>
                      </a:lnTo>
                      <a:lnTo>
                        <a:pt x="1035" y="918"/>
                      </a:lnTo>
                      <a:lnTo>
                        <a:pt x="1031" y="929"/>
                      </a:lnTo>
                      <a:lnTo>
                        <a:pt x="1026" y="939"/>
                      </a:lnTo>
                      <a:lnTo>
                        <a:pt x="830" y="1308"/>
                      </a:lnTo>
                      <a:lnTo>
                        <a:pt x="830" y="1308"/>
                      </a:lnTo>
                      <a:lnTo>
                        <a:pt x="828" y="1312"/>
                      </a:lnTo>
                      <a:lnTo>
                        <a:pt x="826" y="1318"/>
                      </a:lnTo>
                      <a:lnTo>
                        <a:pt x="826" y="1322"/>
                      </a:lnTo>
                      <a:lnTo>
                        <a:pt x="826" y="1327"/>
                      </a:lnTo>
                      <a:lnTo>
                        <a:pt x="828" y="1331"/>
                      </a:lnTo>
                      <a:lnTo>
                        <a:pt x="830" y="1333"/>
                      </a:lnTo>
                      <a:lnTo>
                        <a:pt x="835" y="1334"/>
                      </a:lnTo>
                      <a:lnTo>
                        <a:pt x="840" y="1333"/>
                      </a:lnTo>
                      <a:lnTo>
                        <a:pt x="840" y="1333"/>
                      </a:lnTo>
                      <a:lnTo>
                        <a:pt x="871" y="1326"/>
                      </a:lnTo>
                      <a:lnTo>
                        <a:pt x="871" y="1326"/>
                      </a:lnTo>
                      <a:lnTo>
                        <a:pt x="881" y="1322"/>
                      </a:lnTo>
                      <a:lnTo>
                        <a:pt x="889" y="1319"/>
                      </a:lnTo>
                      <a:lnTo>
                        <a:pt x="896" y="1315"/>
                      </a:lnTo>
                      <a:lnTo>
                        <a:pt x="902" y="1309"/>
                      </a:lnTo>
                      <a:lnTo>
                        <a:pt x="907" y="1303"/>
                      </a:lnTo>
                      <a:lnTo>
                        <a:pt x="911" y="1298"/>
                      </a:lnTo>
                      <a:lnTo>
                        <a:pt x="919" y="1286"/>
                      </a:lnTo>
                      <a:lnTo>
                        <a:pt x="919" y="1286"/>
                      </a:lnTo>
                      <a:lnTo>
                        <a:pt x="1131" y="886"/>
                      </a:lnTo>
                      <a:lnTo>
                        <a:pt x="1131" y="886"/>
                      </a:lnTo>
                      <a:lnTo>
                        <a:pt x="1138" y="871"/>
                      </a:lnTo>
                      <a:lnTo>
                        <a:pt x="1142" y="858"/>
                      </a:lnTo>
                      <a:lnTo>
                        <a:pt x="1144" y="845"/>
                      </a:lnTo>
                      <a:lnTo>
                        <a:pt x="1145" y="831"/>
                      </a:lnTo>
                      <a:lnTo>
                        <a:pt x="1145" y="831"/>
                      </a:lnTo>
                      <a:lnTo>
                        <a:pt x="1147" y="90"/>
                      </a:lnTo>
                      <a:lnTo>
                        <a:pt x="1147" y="90"/>
                      </a:lnTo>
                      <a:lnTo>
                        <a:pt x="1147" y="80"/>
                      </a:lnTo>
                      <a:lnTo>
                        <a:pt x="1148" y="71"/>
                      </a:lnTo>
                      <a:lnTo>
                        <a:pt x="1150" y="63"/>
                      </a:lnTo>
                      <a:lnTo>
                        <a:pt x="1153" y="54"/>
                      </a:lnTo>
                      <a:lnTo>
                        <a:pt x="1158" y="47"/>
                      </a:lnTo>
                      <a:lnTo>
                        <a:pt x="1162" y="39"/>
                      </a:lnTo>
                      <a:lnTo>
                        <a:pt x="1166" y="32"/>
                      </a:lnTo>
                      <a:lnTo>
                        <a:pt x="1173" y="26"/>
                      </a:lnTo>
                      <a:lnTo>
                        <a:pt x="1179" y="20"/>
                      </a:lnTo>
                      <a:lnTo>
                        <a:pt x="1186" y="15"/>
                      </a:lnTo>
                      <a:lnTo>
                        <a:pt x="1193" y="10"/>
                      </a:lnTo>
                      <a:lnTo>
                        <a:pt x="1201" y="7"/>
                      </a:lnTo>
                      <a:lnTo>
                        <a:pt x="1210" y="3"/>
                      </a:lnTo>
                      <a:lnTo>
                        <a:pt x="1218" y="1"/>
                      </a:lnTo>
                      <a:lnTo>
                        <a:pt x="1227" y="0"/>
                      </a:lnTo>
                      <a:lnTo>
                        <a:pt x="1236" y="0"/>
                      </a:lnTo>
                      <a:lnTo>
                        <a:pt x="1236" y="0"/>
                      </a:lnTo>
                      <a:lnTo>
                        <a:pt x="1245" y="0"/>
                      </a:lnTo>
                      <a:lnTo>
                        <a:pt x="1254" y="1"/>
                      </a:lnTo>
                      <a:lnTo>
                        <a:pt x="1263" y="3"/>
                      </a:lnTo>
                      <a:lnTo>
                        <a:pt x="1271" y="7"/>
                      </a:lnTo>
                      <a:lnTo>
                        <a:pt x="1279" y="10"/>
                      </a:lnTo>
                      <a:lnTo>
                        <a:pt x="1286" y="15"/>
                      </a:lnTo>
                      <a:lnTo>
                        <a:pt x="1294" y="20"/>
                      </a:lnTo>
                      <a:lnTo>
                        <a:pt x="1299" y="26"/>
                      </a:lnTo>
                      <a:lnTo>
                        <a:pt x="1306" y="32"/>
                      </a:lnTo>
                      <a:lnTo>
                        <a:pt x="1310" y="39"/>
                      </a:lnTo>
                      <a:lnTo>
                        <a:pt x="1315" y="47"/>
                      </a:lnTo>
                      <a:lnTo>
                        <a:pt x="1319" y="54"/>
                      </a:lnTo>
                      <a:lnTo>
                        <a:pt x="1321" y="63"/>
                      </a:lnTo>
                      <a:lnTo>
                        <a:pt x="1323" y="71"/>
                      </a:lnTo>
                      <a:lnTo>
                        <a:pt x="1326" y="80"/>
                      </a:lnTo>
                      <a:lnTo>
                        <a:pt x="1326" y="90"/>
                      </a:lnTo>
                      <a:lnTo>
                        <a:pt x="1326" y="90"/>
                      </a:lnTo>
                      <a:lnTo>
                        <a:pt x="1355" y="880"/>
                      </a:lnTo>
                      <a:lnTo>
                        <a:pt x="1355" y="880"/>
                      </a:lnTo>
                      <a:lnTo>
                        <a:pt x="1355" y="897"/>
                      </a:lnTo>
                      <a:lnTo>
                        <a:pt x="1353" y="911"/>
                      </a:lnTo>
                      <a:lnTo>
                        <a:pt x="1349" y="924"/>
                      </a:lnTo>
                      <a:lnTo>
                        <a:pt x="1343" y="938"/>
                      </a:lnTo>
                      <a:lnTo>
                        <a:pt x="1343" y="938"/>
                      </a:lnTo>
                      <a:lnTo>
                        <a:pt x="1332" y="966"/>
                      </a:lnTo>
                      <a:lnTo>
                        <a:pt x="1307" y="1034"/>
                      </a:lnTo>
                      <a:lnTo>
                        <a:pt x="1232" y="1239"/>
                      </a:lnTo>
                      <a:lnTo>
                        <a:pt x="1186" y="1357"/>
                      </a:lnTo>
                      <a:lnTo>
                        <a:pt x="1142" y="1470"/>
                      </a:lnTo>
                      <a:lnTo>
                        <a:pt x="1121" y="1522"/>
                      </a:lnTo>
                      <a:lnTo>
                        <a:pt x="1101" y="1570"/>
                      </a:lnTo>
                      <a:lnTo>
                        <a:pt x="1084" y="1611"/>
                      </a:lnTo>
                      <a:lnTo>
                        <a:pt x="1067" y="1644"/>
                      </a:lnTo>
                      <a:lnTo>
                        <a:pt x="1067" y="1644"/>
                      </a:lnTo>
                      <a:lnTo>
                        <a:pt x="1059" y="1659"/>
                      </a:lnTo>
                      <a:lnTo>
                        <a:pt x="1052" y="1673"/>
                      </a:lnTo>
                      <a:lnTo>
                        <a:pt x="1045" y="1682"/>
                      </a:lnTo>
                      <a:lnTo>
                        <a:pt x="1039" y="1689"/>
                      </a:lnTo>
                      <a:lnTo>
                        <a:pt x="1032" y="1696"/>
                      </a:lnTo>
                      <a:lnTo>
                        <a:pt x="1025" y="1701"/>
                      </a:lnTo>
                      <a:lnTo>
                        <a:pt x="1006" y="1715"/>
                      </a:lnTo>
                      <a:lnTo>
                        <a:pt x="1006" y="1715"/>
                      </a:lnTo>
                      <a:lnTo>
                        <a:pt x="986" y="1728"/>
                      </a:lnTo>
                      <a:lnTo>
                        <a:pt x="963" y="1743"/>
                      </a:lnTo>
                      <a:lnTo>
                        <a:pt x="909" y="1774"/>
                      </a:lnTo>
                      <a:lnTo>
                        <a:pt x="848" y="1809"/>
                      </a:lnTo>
                      <a:lnTo>
                        <a:pt x="785" y="1843"/>
                      </a:lnTo>
                      <a:lnTo>
                        <a:pt x="665" y="1908"/>
                      </a:lnTo>
                      <a:lnTo>
                        <a:pt x="616" y="1936"/>
                      </a:lnTo>
                      <a:lnTo>
                        <a:pt x="596" y="1949"/>
                      </a:lnTo>
                      <a:lnTo>
                        <a:pt x="580" y="1959"/>
                      </a:lnTo>
                      <a:lnTo>
                        <a:pt x="580" y="1959"/>
                      </a:lnTo>
                      <a:lnTo>
                        <a:pt x="571" y="1967"/>
                      </a:lnTo>
                      <a:lnTo>
                        <a:pt x="563" y="1976"/>
                      </a:lnTo>
                      <a:lnTo>
                        <a:pt x="557" y="1986"/>
                      </a:lnTo>
                      <a:lnTo>
                        <a:pt x="552" y="1995"/>
                      </a:lnTo>
                      <a:lnTo>
                        <a:pt x="548" y="2007"/>
                      </a:lnTo>
                      <a:lnTo>
                        <a:pt x="545" y="2018"/>
                      </a:lnTo>
                      <a:lnTo>
                        <a:pt x="543" y="2029"/>
                      </a:lnTo>
                      <a:lnTo>
                        <a:pt x="543" y="2040"/>
                      </a:lnTo>
                      <a:lnTo>
                        <a:pt x="543" y="2040"/>
                      </a:lnTo>
                      <a:lnTo>
                        <a:pt x="544" y="2065"/>
                      </a:lnTo>
                      <a:lnTo>
                        <a:pt x="546" y="2110"/>
                      </a:lnTo>
                      <a:lnTo>
                        <a:pt x="554" y="2217"/>
                      </a:lnTo>
                      <a:lnTo>
                        <a:pt x="554" y="2217"/>
                      </a:lnTo>
                      <a:lnTo>
                        <a:pt x="554" y="2229"/>
                      </a:lnTo>
                      <a:lnTo>
                        <a:pt x="553" y="2241"/>
                      </a:lnTo>
                      <a:lnTo>
                        <a:pt x="549" y="2251"/>
                      </a:lnTo>
                      <a:lnTo>
                        <a:pt x="546" y="2255"/>
                      </a:lnTo>
                      <a:lnTo>
                        <a:pt x="543" y="2260"/>
                      </a:lnTo>
                      <a:lnTo>
                        <a:pt x="540" y="2264"/>
                      </a:lnTo>
                      <a:lnTo>
                        <a:pt x="535" y="2267"/>
                      </a:lnTo>
                      <a:lnTo>
                        <a:pt x="531" y="2270"/>
                      </a:lnTo>
                      <a:lnTo>
                        <a:pt x="525" y="2273"/>
                      </a:lnTo>
                      <a:lnTo>
                        <a:pt x="520" y="2274"/>
                      </a:lnTo>
                      <a:lnTo>
                        <a:pt x="513" y="2276"/>
                      </a:lnTo>
                      <a:lnTo>
                        <a:pt x="498" y="2277"/>
                      </a:lnTo>
                      <a:lnTo>
                        <a:pt x="498" y="2277"/>
                      </a:lnTo>
                      <a:lnTo>
                        <a:pt x="42" y="2277"/>
                      </a:lnTo>
                      <a:lnTo>
                        <a:pt x="42" y="2277"/>
                      </a:lnTo>
                      <a:lnTo>
                        <a:pt x="31" y="2276"/>
                      </a:lnTo>
                      <a:lnTo>
                        <a:pt x="21" y="2274"/>
                      </a:lnTo>
                      <a:lnTo>
                        <a:pt x="15" y="2270"/>
                      </a:lnTo>
                      <a:lnTo>
                        <a:pt x="8" y="2264"/>
                      </a:lnTo>
                      <a:lnTo>
                        <a:pt x="5" y="2256"/>
                      </a:lnTo>
                      <a:lnTo>
                        <a:pt x="2" y="2246"/>
                      </a:lnTo>
                      <a:lnTo>
                        <a:pt x="0" y="2234"/>
                      </a:lnTo>
                      <a:lnTo>
                        <a:pt x="0" y="2221"/>
                      </a:lnTo>
                      <a:lnTo>
                        <a:pt x="0" y="22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</p:grpSp>
          <p:pic>
            <p:nvPicPr>
              <p:cNvPr id="186" name="Grafika 185">
                <a:extLst>
                  <a:ext uri="{FF2B5EF4-FFF2-40B4-BE49-F238E27FC236}">
                    <a16:creationId xmlns:a16="http://schemas.microsoft.com/office/drawing/2014/main" id="{29D2A7FA-E102-4B97-A3B2-8C2A250D62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231024" y="1584722"/>
                <a:ext cx="334135" cy="334135"/>
              </a:xfrm>
              <a:prstGeom prst="rect">
                <a:avLst/>
              </a:prstGeom>
            </p:spPr>
          </p:pic>
        </p:grpSp>
        <p:grpSp>
          <p:nvGrpSpPr>
            <p:cNvPr id="175" name="Grupa 174">
              <a:extLst>
                <a:ext uri="{FF2B5EF4-FFF2-40B4-BE49-F238E27FC236}">
                  <a16:creationId xmlns:a16="http://schemas.microsoft.com/office/drawing/2014/main" id="{4F9E85EC-9559-4322-BE99-CF11488A115F}"/>
                </a:ext>
              </a:extLst>
            </p:cNvPr>
            <p:cNvGrpSpPr/>
            <p:nvPr/>
          </p:nvGrpSpPr>
          <p:grpSpPr>
            <a:xfrm>
              <a:off x="5586593" y="2396095"/>
              <a:ext cx="964988" cy="1313114"/>
              <a:chOff x="5761504" y="2843652"/>
              <a:chExt cx="906949" cy="1186995"/>
            </a:xfrm>
          </p:grpSpPr>
          <p:sp>
            <p:nvSpPr>
              <p:cNvPr id="177" name="pole tekstowe 176">
                <a:extLst>
                  <a:ext uri="{FF2B5EF4-FFF2-40B4-BE49-F238E27FC236}">
                    <a16:creationId xmlns:a16="http://schemas.microsoft.com/office/drawing/2014/main" id="{65BF042C-EB53-4549-9E15-B03E6F7B265F}"/>
                  </a:ext>
                </a:extLst>
              </p:cNvPr>
              <p:cNvSpPr txBox="1"/>
              <p:nvPr/>
            </p:nvSpPr>
            <p:spPr>
              <a:xfrm>
                <a:off x="5761504" y="3641145"/>
                <a:ext cx="782222" cy="3895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l-PL" sz="1100" b="1">
                    <a:solidFill>
                      <a:srgbClr val="595959"/>
                    </a:solidFill>
                  </a:rPr>
                  <a:t>OCHRONA </a:t>
                </a:r>
              </a:p>
              <a:p>
                <a:pPr algn="ctr"/>
                <a:r>
                  <a:rPr lang="pl-PL" sz="1100" b="1">
                    <a:solidFill>
                      <a:srgbClr val="595959"/>
                    </a:solidFill>
                  </a:rPr>
                  <a:t>PRZYRODY</a:t>
                </a:r>
              </a:p>
            </p:txBody>
          </p:sp>
          <p:sp>
            <p:nvSpPr>
              <p:cNvPr id="178" name="Elipsa 23">
                <a:extLst>
                  <a:ext uri="{FF2B5EF4-FFF2-40B4-BE49-F238E27FC236}">
                    <a16:creationId xmlns:a16="http://schemas.microsoft.com/office/drawing/2014/main" id="{22D99475-2EDC-4C92-9897-173F5695929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194766" y="3191079"/>
                <a:ext cx="473687" cy="45559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7E955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pl-PL" sz="1200">
                    <a:solidFill>
                      <a:srgbClr val="595959"/>
                    </a:solidFill>
                  </a:rPr>
                  <a:t>28%</a:t>
                </a:r>
              </a:p>
            </p:txBody>
          </p:sp>
          <p:sp>
            <p:nvSpPr>
              <p:cNvPr id="182" name="Prostokąt 181">
                <a:extLst>
                  <a:ext uri="{FF2B5EF4-FFF2-40B4-BE49-F238E27FC236}">
                    <a16:creationId xmlns:a16="http://schemas.microsoft.com/office/drawing/2014/main" id="{8CB7B247-3285-406C-BF9A-0DA0B70DBAF9}"/>
                  </a:ext>
                </a:extLst>
              </p:cNvPr>
              <p:cNvSpPr/>
              <p:nvPr/>
            </p:nvSpPr>
            <p:spPr>
              <a:xfrm>
                <a:off x="6427500" y="2843652"/>
                <a:ext cx="173620" cy="2364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fontAlgn="b"/>
                <a:endParaRPr lang="pl-PL" sz="1100">
                  <a:solidFill>
                    <a:srgbClr val="CFC795"/>
                  </a:solidFill>
                </a:endParaRPr>
              </a:p>
            </p:txBody>
          </p:sp>
        </p:grpSp>
      </p:grpSp>
      <p:grpSp>
        <p:nvGrpSpPr>
          <p:cNvPr id="456" name="Grupa 455" descr="Skojarzenia z hasłem „park narodowy”&#10;&#10;Obraz przedstawia skojarzenie: walory zdrowotne-20%. ">
            <a:extLst>
              <a:ext uri="{FF2B5EF4-FFF2-40B4-BE49-F238E27FC236}">
                <a16:creationId xmlns:a16="http://schemas.microsoft.com/office/drawing/2014/main" id="{4CC4C397-2543-4CBD-AE99-158CC1A4EAE8}"/>
              </a:ext>
            </a:extLst>
          </p:cNvPr>
          <p:cNvGrpSpPr/>
          <p:nvPr/>
        </p:nvGrpSpPr>
        <p:grpSpPr>
          <a:xfrm>
            <a:off x="3069170" y="4295902"/>
            <a:ext cx="1105007" cy="940062"/>
            <a:chOff x="5219043" y="3815118"/>
            <a:chExt cx="1105007" cy="940062"/>
          </a:xfrm>
        </p:grpSpPr>
        <p:sp>
          <p:nvSpPr>
            <p:cNvPr id="232" name="Freeform 266">
              <a:extLst>
                <a:ext uri="{FF2B5EF4-FFF2-40B4-BE49-F238E27FC236}">
                  <a16:creationId xmlns:a16="http://schemas.microsoft.com/office/drawing/2014/main" id="{A4871856-8FB4-403F-85DB-4AC1B4A93F51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393377" y="3815118"/>
              <a:ext cx="549281" cy="540000"/>
            </a:xfrm>
            <a:custGeom>
              <a:avLst/>
              <a:gdLst>
                <a:gd name="T0" fmla="*/ 938 w 2664"/>
                <a:gd name="T1" fmla="*/ 1993 h 2621"/>
                <a:gd name="T2" fmla="*/ 938 w 2664"/>
                <a:gd name="T3" fmla="*/ 0 h 2621"/>
                <a:gd name="T4" fmla="*/ 1797 w 2664"/>
                <a:gd name="T5" fmla="*/ 997 h 2621"/>
                <a:gd name="T6" fmla="*/ 1792 w 2664"/>
                <a:gd name="T7" fmla="*/ 953 h 2621"/>
                <a:gd name="T8" fmla="*/ 1757 w 2664"/>
                <a:gd name="T9" fmla="*/ 916 h 2621"/>
                <a:gd name="T10" fmla="*/ 1541 w 2664"/>
                <a:gd name="T11" fmla="*/ 878 h 2621"/>
                <a:gd name="T12" fmla="*/ 1476 w 2664"/>
                <a:gd name="T13" fmla="*/ 902 h 2621"/>
                <a:gd name="T14" fmla="*/ 1167 w 2664"/>
                <a:gd name="T15" fmla="*/ 908 h 2621"/>
                <a:gd name="T16" fmla="*/ 1082 w 2664"/>
                <a:gd name="T17" fmla="*/ 946 h 2621"/>
                <a:gd name="T18" fmla="*/ 1001 w 2664"/>
                <a:gd name="T19" fmla="*/ 1062 h 2621"/>
                <a:gd name="T20" fmla="*/ 999 w 2664"/>
                <a:gd name="T21" fmla="*/ 1163 h 2621"/>
                <a:gd name="T22" fmla="*/ 1057 w 2664"/>
                <a:gd name="T23" fmla="*/ 1262 h 2621"/>
                <a:gd name="T24" fmla="*/ 1241 w 2664"/>
                <a:gd name="T25" fmla="*/ 1345 h 2621"/>
                <a:gd name="T26" fmla="*/ 1142 w 2664"/>
                <a:gd name="T27" fmla="*/ 1172 h 2621"/>
                <a:gd name="T28" fmla="*/ 1116 w 2664"/>
                <a:gd name="T29" fmla="*/ 1105 h 2621"/>
                <a:gd name="T30" fmla="*/ 1145 w 2664"/>
                <a:gd name="T31" fmla="*/ 1053 h 2621"/>
                <a:gd name="T32" fmla="*/ 1208 w 2664"/>
                <a:gd name="T33" fmla="*/ 1026 h 2621"/>
                <a:gd name="T34" fmla="*/ 1482 w 2664"/>
                <a:gd name="T35" fmla="*/ 1068 h 2621"/>
                <a:gd name="T36" fmla="*/ 1739 w 2664"/>
                <a:gd name="T37" fmla="*/ 1059 h 2621"/>
                <a:gd name="T38" fmla="*/ 1784 w 2664"/>
                <a:gd name="T39" fmla="*/ 1028 h 2621"/>
                <a:gd name="T40" fmla="*/ 1591 w 2664"/>
                <a:gd name="T41" fmla="*/ 948 h 2621"/>
                <a:gd name="T42" fmla="*/ 1558 w 2664"/>
                <a:gd name="T43" fmla="*/ 923 h 2621"/>
                <a:gd name="T44" fmla="*/ 1529 w 2664"/>
                <a:gd name="T45" fmla="*/ 944 h 2621"/>
                <a:gd name="T46" fmla="*/ 1538 w 2664"/>
                <a:gd name="T47" fmla="*/ 980 h 2621"/>
                <a:gd name="T48" fmla="*/ 1573 w 2664"/>
                <a:gd name="T49" fmla="*/ 985 h 2621"/>
                <a:gd name="T50" fmla="*/ 1591 w 2664"/>
                <a:gd name="T51" fmla="*/ 948 h 2621"/>
                <a:gd name="T52" fmla="*/ 1272 w 2664"/>
                <a:gd name="T53" fmla="*/ 1758 h 2621"/>
                <a:gd name="T54" fmla="*/ 1290 w 2664"/>
                <a:gd name="T55" fmla="*/ 2245 h 2621"/>
                <a:gd name="T56" fmla="*/ 1340 w 2664"/>
                <a:gd name="T57" fmla="*/ 2263 h 2621"/>
                <a:gd name="T58" fmla="*/ 1394 w 2664"/>
                <a:gd name="T59" fmla="*/ 2214 h 2621"/>
                <a:gd name="T60" fmla="*/ 1485 w 2664"/>
                <a:gd name="T61" fmla="*/ 502 h 2621"/>
                <a:gd name="T62" fmla="*/ 1440 w 2664"/>
                <a:gd name="T63" fmla="*/ 409 h 2621"/>
                <a:gd name="T64" fmla="*/ 1348 w 2664"/>
                <a:gd name="T65" fmla="*/ 365 h 2621"/>
                <a:gd name="T66" fmla="*/ 1259 w 2664"/>
                <a:gd name="T67" fmla="*/ 383 h 2621"/>
                <a:gd name="T68" fmla="*/ 1191 w 2664"/>
                <a:gd name="T69" fmla="*/ 458 h 2621"/>
                <a:gd name="T70" fmla="*/ 1181 w 2664"/>
                <a:gd name="T71" fmla="*/ 541 h 2621"/>
                <a:gd name="T72" fmla="*/ 1211 w 2664"/>
                <a:gd name="T73" fmla="*/ 612 h 2621"/>
                <a:gd name="T74" fmla="*/ 1272 w 2664"/>
                <a:gd name="T75" fmla="*/ 659 h 2621"/>
                <a:gd name="T76" fmla="*/ 1423 w 2664"/>
                <a:gd name="T77" fmla="*/ 642 h 2621"/>
                <a:gd name="T78" fmla="*/ 1471 w 2664"/>
                <a:gd name="T79" fmla="*/ 584 h 2621"/>
                <a:gd name="T80" fmla="*/ 1486 w 2664"/>
                <a:gd name="T81" fmla="*/ 518 h 2621"/>
                <a:gd name="T82" fmla="*/ 1506 w 2664"/>
                <a:gd name="T83" fmla="*/ 2068 h 2621"/>
                <a:gd name="T84" fmla="*/ 1532 w 2664"/>
                <a:gd name="T85" fmla="*/ 2129 h 2621"/>
                <a:gd name="T86" fmla="*/ 1540 w 2664"/>
                <a:gd name="T87" fmla="*/ 2056 h 2621"/>
                <a:gd name="T88" fmla="*/ 1492 w 2664"/>
                <a:gd name="T89" fmla="*/ 1961 h 2621"/>
                <a:gd name="T90" fmla="*/ 1636 w 2664"/>
                <a:gd name="T91" fmla="*/ 1483 h 2621"/>
                <a:gd name="T92" fmla="*/ 1607 w 2664"/>
                <a:gd name="T93" fmla="*/ 1391 h 2621"/>
                <a:gd name="T94" fmla="*/ 1533 w 2664"/>
                <a:gd name="T95" fmla="*/ 1323 h 2621"/>
                <a:gd name="T96" fmla="*/ 1467 w 2664"/>
                <a:gd name="T97" fmla="*/ 1408 h 2621"/>
                <a:gd name="T98" fmla="*/ 1527 w 2664"/>
                <a:gd name="T99" fmla="*/ 1464 h 2621"/>
                <a:gd name="T100" fmla="*/ 1521 w 2664"/>
                <a:gd name="T101" fmla="*/ 1515 h 2621"/>
                <a:gd name="T102" fmla="*/ 1184 w 2664"/>
                <a:gd name="T103" fmla="*/ 1647 h 2621"/>
                <a:gd name="T104" fmla="*/ 1105 w 2664"/>
                <a:gd name="T105" fmla="*/ 1702 h 2621"/>
                <a:gd name="T106" fmla="*/ 1072 w 2664"/>
                <a:gd name="T107" fmla="*/ 1782 h 2621"/>
                <a:gd name="T108" fmla="*/ 1087 w 2664"/>
                <a:gd name="T109" fmla="*/ 1860 h 2621"/>
                <a:gd name="T110" fmla="*/ 1152 w 2664"/>
                <a:gd name="T111" fmla="*/ 1932 h 2621"/>
                <a:gd name="T112" fmla="*/ 1219 w 2664"/>
                <a:gd name="T113" fmla="*/ 1862 h 2621"/>
                <a:gd name="T114" fmla="*/ 1165 w 2664"/>
                <a:gd name="T115" fmla="*/ 1805 h 2621"/>
                <a:gd name="T116" fmla="*/ 1182 w 2664"/>
                <a:gd name="T117" fmla="*/ 1757 h 2621"/>
                <a:gd name="T118" fmla="*/ 1522 w 2664"/>
                <a:gd name="T119" fmla="*/ 1645 h 2621"/>
                <a:gd name="T120" fmla="*/ 1595 w 2664"/>
                <a:gd name="T121" fmla="*/ 1593 h 2621"/>
                <a:gd name="T122" fmla="*/ 1635 w 2664"/>
                <a:gd name="T123" fmla="*/ 1499 h 2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64" h="2621">
                  <a:moveTo>
                    <a:pt x="2120" y="1310"/>
                  </a:moveTo>
                  <a:lnTo>
                    <a:pt x="2664" y="1625"/>
                  </a:lnTo>
                  <a:lnTo>
                    <a:pt x="2271" y="2306"/>
                  </a:lnTo>
                  <a:lnTo>
                    <a:pt x="1726" y="1993"/>
                  </a:lnTo>
                  <a:lnTo>
                    <a:pt x="1726" y="2621"/>
                  </a:lnTo>
                  <a:lnTo>
                    <a:pt x="938" y="2621"/>
                  </a:lnTo>
                  <a:lnTo>
                    <a:pt x="938" y="1993"/>
                  </a:lnTo>
                  <a:lnTo>
                    <a:pt x="394" y="2306"/>
                  </a:lnTo>
                  <a:lnTo>
                    <a:pt x="0" y="1625"/>
                  </a:lnTo>
                  <a:lnTo>
                    <a:pt x="545" y="1310"/>
                  </a:lnTo>
                  <a:lnTo>
                    <a:pt x="0" y="996"/>
                  </a:lnTo>
                  <a:lnTo>
                    <a:pt x="394" y="315"/>
                  </a:lnTo>
                  <a:lnTo>
                    <a:pt x="938" y="629"/>
                  </a:lnTo>
                  <a:lnTo>
                    <a:pt x="938" y="0"/>
                  </a:lnTo>
                  <a:lnTo>
                    <a:pt x="1726" y="0"/>
                  </a:lnTo>
                  <a:lnTo>
                    <a:pt x="1726" y="629"/>
                  </a:lnTo>
                  <a:lnTo>
                    <a:pt x="2271" y="315"/>
                  </a:lnTo>
                  <a:lnTo>
                    <a:pt x="2664" y="996"/>
                  </a:lnTo>
                  <a:lnTo>
                    <a:pt x="2120" y="1310"/>
                  </a:lnTo>
                  <a:close/>
                  <a:moveTo>
                    <a:pt x="1797" y="997"/>
                  </a:moveTo>
                  <a:lnTo>
                    <a:pt x="1797" y="997"/>
                  </a:lnTo>
                  <a:lnTo>
                    <a:pt x="1798" y="990"/>
                  </a:lnTo>
                  <a:lnTo>
                    <a:pt x="1798" y="990"/>
                  </a:lnTo>
                  <a:lnTo>
                    <a:pt x="1799" y="983"/>
                  </a:lnTo>
                  <a:lnTo>
                    <a:pt x="1798" y="974"/>
                  </a:lnTo>
                  <a:lnTo>
                    <a:pt x="1797" y="967"/>
                  </a:lnTo>
                  <a:lnTo>
                    <a:pt x="1795" y="960"/>
                  </a:lnTo>
                  <a:lnTo>
                    <a:pt x="1792" y="953"/>
                  </a:lnTo>
                  <a:lnTo>
                    <a:pt x="1789" y="946"/>
                  </a:lnTo>
                  <a:lnTo>
                    <a:pt x="1785" y="940"/>
                  </a:lnTo>
                  <a:lnTo>
                    <a:pt x="1780" y="934"/>
                  </a:lnTo>
                  <a:lnTo>
                    <a:pt x="1775" y="929"/>
                  </a:lnTo>
                  <a:lnTo>
                    <a:pt x="1769" y="924"/>
                  </a:lnTo>
                  <a:lnTo>
                    <a:pt x="1763" y="920"/>
                  </a:lnTo>
                  <a:lnTo>
                    <a:pt x="1757" y="916"/>
                  </a:lnTo>
                  <a:lnTo>
                    <a:pt x="1750" y="913"/>
                  </a:lnTo>
                  <a:lnTo>
                    <a:pt x="1743" y="910"/>
                  </a:lnTo>
                  <a:lnTo>
                    <a:pt x="1736" y="908"/>
                  </a:lnTo>
                  <a:lnTo>
                    <a:pt x="1728" y="907"/>
                  </a:lnTo>
                  <a:lnTo>
                    <a:pt x="1552" y="878"/>
                  </a:lnTo>
                  <a:lnTo>
                    <a:pt x="1552" y="878"/>
                  </a:lnTo>
                  <a:lnTo>
                    <a:pt x="1541" y="878"/>
                  </a:lnTo>
                  <a:lnTo>
                    <a:pt x="1531" y="878"/>
                  </a:lnTo>
                  <a:lnTo>
                    <a:pt x="1521" y="880"/>
                  </a:lnTo>
                  <a:lnTo>
                    <a:pt x="1510" y="883"/>
                  </a:lnTo>
                  <a:lnTo>
                    <a:pt x="1501" y="886"/>
                  </a:lnTo>
                  <a:lnTo>
                    <a:pt x="1492" y="891"/>
                  </a:lnTo>
                  <a:lnTo>
                    <a:pt x="1483" y="896"/>
                  </a:lnTo>
                  <a:lnTo>
                    <a:pt x="1476" y="902"/>
                  </a:lnTo>
                  <a:lnTo>
                    <a:pt x="1476" y="902"/>
                  </a:lnTo>
                  <a:lnTo>
                    <a:pt x="1221" y="902"/>
                  </a:lnTo>
                  <a:lnTo>
                    <a:pt x="1221" y="902"/>
                  </a:lnTo>
                  <a:lnTo>
                    <a:pt x="1207" y="903"/>
                  </a:lnTo>
                  <a:lnTo>
                    <a:pt x="1194" y="904"/>
                  </a:lnTo>
                  <a:lnTo>
                    <a:pt x="1181" y="905"/>
                  </a:lnTo>
                  <a:lnTo>
                    <a:pt x="1167" y="908"/>
                  </a:lnTo>
                  <a:lnTo>
                    <a:pt x="1155" y="912"/>
                  </a:lnTo>
                  <a:lnTo>
                    <a:pt x="1144" y="915"/>
                  </a:lnTo>
                  <a:lnTo>
                    <a:pt x="1133" y="919"/>
                  </a:lnTo>
                  <a:lnTo>
                    <a:pt x="1122" y="924"/>
                  </a:lnTo>
                  <a:lnTo>
                    <a:pt x="1111" y="929"/>
                  </a:lnTo>
                  <a:lnTo>
                    <a:pt x="1101" y="934"/>
                  </a:lnTo>
                  <a:lnTo>
                    <a:pt x="1082" y="946"/>
                  </a:lnTo>
                  <a:lnTo>
                    <a:pt x="1065" y="960"/>
                  </a:lnTo>
                  <a:lnTo>
                    <a:pt x="1050" y="975"/>
                  </a:lnTo>
                  <a:lnTo>
                    <a:pt x="1036" y="992"/>
                  </a:lnTo>
                  <a:lnTo>
                    <a:pt x="1025" y="1009"/>
                  </a:lnTo>
                  <a:lnTo>
                    <a:pt x="1015" y="1026"/>
                  </a:lnTo>
                  <a:lnTo>
                    <a:pt x="1007" y="1043"/>
                  </a:lnTo>
                  <a:lnTo>
                    <a:pt x="1001" y="1062"/>
                  </a:lnTo>
                  <a:lnTo>
                    <a:pt x="996" y="1080"/>
                  </a:lnTo>
                  <a:lnTo>
                    <a:pt x="994" y="1097"/>
                  </a:lnTo>
                  <a:lnTo>
                    <a:pt x="993" y="1115"/>
                  </a:lnTo>
                  <a:lnTo>
                    <a:pt x="993" y="1115"/>
                  </a:lnTo>
                  <a:lnTo>
                    <a:pt x="994" y="1131"/>
                  </a:lnTo>
                  <a:lnTo>
                    <a:pt x="996" y="1147"/>
                  </a:lnTo>
                  <a:lnTo>
                    <a:pt x="999" y="1163"/>
                  </a:lnTo>
                  <a:lnTo>
                    <a:pt x="1004" y="1179"/>
                  </a:lnTo>
                  <a:lnTo>
                    <a:pt x="1010" y="1195"/>
                  </a:lnTo>
                  <a:lnTo>
                    <a:pt x="1017" y="1209"/>
                  </a:lnTo>
                  <a:lnTo>
                    <a:pt x="1025" y="1223"/>
                  </a:lnTo>
                  <a:lnTo>
                    <a:pt x="1034" y="1236"/>
                  </a:lnTo>
                  <a:lnTo>
                    <a:pt x="1046" y="1250"/>
                  </a:lnTo>
                  <a:lnTo>
                    <a:pt x="1057" y="1262"/>
                  </a:lnTo>
                  <a:lnTo>
                    <a:pt x="1069" y="1273"/>
                  </a:lnTo>
                  <a:lnTo>
                    <a:pt x="1083" y="1283"/>
                  </a:lnTo>
                  <a:lnTo>
                    <a:pt x="1097" y="1292"/>
                  </a:lnTo>
                  <a:lnTo>
                    <a:pt x="1113" y="1300"/>
                  </a:lnTo>
                  <a:lnTo>
                    <a:pt x="1128" y="1307"/>
                  </a:lnTo>
                  <a:lnTo>
                    <a:pt x="1145" y="1313"/>
                  </a:lnTo>
                  <a:lnTo>
                    <a:pt x="1241" y="1345"/>
                  </a:lnTo>
                  <a:lnTo>
                    <a:pt x="1241" y="1216"/>
                  </a:lnTo>
                  <a:lnTo>
                    <a:pt x="1183" y="1197"/>
                  </a:lnTo>
                  <a:lnTo>
                    <a:pt x="1183" y="1197"/>
                  </a:lnTo>
                  <a:lnTo>
                    <a:pt x="1174" y="1194"/>
                  </a:lnTo>
                  <a:lnTo>
                    <a:pt x="1167" y="1191"/>
                  </a:lnTo>
                  <a:lnTo>
                    <a:pt x="1153" y="1183"/>
                  </a:lnTo>
                  <a:lnTo>
                    <a:pt x="1142" y="1172"/>
                  </a:lnTo>
                  <a:lnTo>
                    <a:pt x="1132" y="1162"/>
                  </a:lnTo>
                  <a:lnTo>
                    <a:pt x="1125" y="1151"/>
                  </a:lnTo>
                  <a:lnTo>
                    <a:pt x="1120" y="1139"/>
                  </a:lnTo>
                  <a:lnTo>
                    <a:pt x="1117" y="1127"/>
                  </a:lnTo>
                  <a:lnTo>
                    <a:pt x="1116" y="1115"/>
                  </a:lnTo>
                  <a:lnTo>
                    <a:pt x="1116" y="1115"/>
                  </a:lnTo>
                  <a:lnTo>
                    <a:pt x="1116" y="1105"/>
                  </a:lnTo>
                  <a:lnTo>
                    <a:pt x="1118" y="1096"/>
                  </a:lnTo>
                  <a:lnTo>
                    <a:pt x="1120" y="1088"/>
                  </a:lnTo>
                  <a:lnTo>
                    <a:pt x="1124" y="1080"/>
                  </a:lnTo>
                  <a:lnTo>
                    <a:pt x="1128" y="1073"/>
                  </a:lnTo>
                  <a:lnTo>
                    <a:pt x="1133" y="1066"/>
                  </a:lnTo>
                  <a:lnTo>
                    <a:pt x="1139" y="1059"/>
                  </a:lnTo>
                  <a:lnTo>
                    <a:pt x="1145" y="1053"/>
                  </a:lnTo>
                  <a:lnTo>
                    <a:pt x="1152" y="1047"/>
                  </a:lnTo>
                  <a:lnTo>
                    <a:pt x="1160" y="1041"/>
                  </a:lnTo>
                  <a:lnTo>
                    <a:pt x="1169" y="1036"/>
                  </a:lnTo>
                  <a:lnTo>
                    <a:pt x="1179" y="1033"/>
                  </a:lnTo>
                  <a:lnTo>
                    <a:pt x="1188" y="1030"/>
                  </a:lnTo>
                  <a:lnTo>
                    <a:pt x="1198" y="1027"/>
                  </a:lnTo>
                  <a:lnTo>
                    <a:pt x="1208" y="1026"/>
                  </a:lnTo>
                  <a:lnTo>
                    <a:pt x="1219" y="1025"/>
                  </a:lnTo>
                  <a:lnTo>
                    <a:pt x="1448" y="1025"/>
                  </a:lnTo>
                  <a:lnTo>
                    <a:pt x="1448" y="1025"/>
                  </a:lnTo>
                  <a:lnTo>
                    <a:pt x="1455" y="1037"/>
                  </a:lnTo>
                  <a:lnTo>
                    <a:pt x="1462" y="1049"/>
                  </a:lnTo>
                  <a:lnTo>
                    <a:pt x="1472" y="1059"/>
                  </a:lnTo>
                  <a:lnTo>
                    <a:pt x="1482" y="1068"/>
                  </a:lnTo>
                  <a:lnTo>
                    <a:pt x="1494" y="1075"/>
                  </a:lnTo>
                  <a:lnTo>
                    <a:pt x="1506" y="1081"/>
                  </a:lnTo>
                  <a:lnTo>
                    <a:pt x="1521" y="1085"/>
                  </a:lnTo>
                  <a:lnTo>
                    <a:pt x="1535" y="1087"/>
                  </a:lnTo>
                  <a:lnTo>
                    <a:pt x="1535" y="1087"/>
                  </a:lnTo>
                  <a:lnTo>
                    <a:pt x="1634" y="1074"/>
                  </a:lnTo>
                  <a:lnTo>
                    <a:pt x="1739" y="1059"/>
                  </a:lnTo>
                  <a:lnTo>
                    <a:pt x="1739" y="1059"/>
                  </a:lnTo>
                  <a:lnTo>
                    <a:pt x="1748" y="1056"/>
                  </a:lnTo>
                  <a:lnTo>
                    <a:pt x="1756" y="1053"/>
                  </a:lnTo>
                  <a:lnTo>
                    <a:pt x="1764" y="1048"/>
                  </a:lnTo>
                  <a:lnTo>
                    <a:pt x="1771" y="1042"/>
                  </a:lnTo>
                  <a:lnTo>
                    <a:pt x="1778" y="1035"/>
                  </a:lnTo>
                  <a:lnTo>
                    <a:pt x="1784" y="1028"/>
                  </a:lnTo>
                  <a:lnTo>
                    <a:pt x="1789" y="1021"/>
                  </a:lnTo>
                  <a:lnTo>
                    <a:pt x="1793" y="1012"/>
                  </a:lnTo>
                  <a:lnTo>
                    <a:pt x="1857" y="1012"/>
                  </a:lnTo>
                  <a:lnTo>
                    <a:pt x="1857" y="997"/>
                  </a:lnTo>
                  <a:lnTo>
                    <a:pt x="1797" y="997"/>
                  </a:lnTo>
                  <a:close/>
                  <a:moveTo>
                    <a:pt x="1591" y="948"/>
                  </a:moveTo>
                  <a:lnTo>
                    <a:pt x="1591" y="948"/>
                  </a:lnTo>
                  <a:lnTo>
                    <a:pt x="1589" y="942"/>
                  </a:lnTo>
                  <a:lnTo>
                    <a:pt x="1586" y="936"/>
                  </a:lnTo>
                  <a:lnTo>
                    <a:pt x="1581" y="932"/>
                  </a:lnTo>
                  <a:lnTo>
                    <a:pt x="1575" y="928"/>
                  </a:lnTo>
                  <a:lnTo>
                    <a:pt x="1570" y="925"/>
                  </a:lnTo>
                  <a:lnTo>
                    <a:pt x="1564" y="924"/>
                  </a:lnTo>
                  <a:lnTo>
                    <a:pt x="1558" y="923"/>
                  </a:lnTo>
                  <a:lnTo>
                    <a:pt x="1551" y="924"/>
                  </a:lnTo>
                  <a:lnTo>
                    <a:pt x="1551" y="924"/>
                  </a:lnTo>
                  <a:lnTo>
                    <a:pt x="1545" y="927"/>
                  </a:lnTo>
                  <a:lnTo>
                    <a:pt x="1540" y="930"/>
                  </a:lnTo>
                  <a:lnTo>
                    <a:pt x="1535" y="934"/>
                  </a:lnTo>
                  <a:lnTo>
                    <a:pt x="1532" y="939"/>
                  </a:lnTo>
                  <a:lnTo>
                    <a:pt x="1529" y="944"/>
                  </a:lnTo>
                  <a:lnTo>
                    <a:pt x="1527" y="950"/>
                  </a:lnTo>
                  <a:lnTo>
                    <a:pt x="1527" y="957"/>
                  </a:lnTo>
                  <a:lnTo>
                    <a:pt x="1528" y="963"/>
                  </a:lnTo>
                  <a:lnTo>
                    <a:pt x="1528" y="963"/>
                  </a:lnTo>
                  <a:lnTo>
                    <a:pt x="1530" y="969"/>
                  </a:lnTo>
                  <a:lnTo>
                    <a:pt x="1533" y="975"/>
                  </a:lnTo>
                  <a:lnTo>
                    <a:pt x="1538" y="980"/>
                  </a:lnTo>
                  <a:lnTo>
                    <a:pt x="1543" y="984"/>
                  </a:lnTo>
                  <a:lnTo>
                    <a:pt x="1548" y="986"/>
                  </a:lnTo>
                  <a:lnTo>
                    <a:pt x="1554" y="988"/>
                  </a:lnTo>
                  <a:lnTo>
                    <a:pt x="1560" y="988"/>
                  </a:lnTo>
                  <a:lnTo>
                    <a:pt x="1567" y="987"/>
                  </a:lnTo>
                  <a:lnTo>
                    <a:pt x="1567" y="987"/>
                  </a:lnTo>
                  <a:lnTo>
                    <a:pt x="1573" y="985"/>
                  </a:lnTo>
                  <a:lnTo>
                    <a:pt x="1578" y="982"/>
                  </a:lnTo>
                  <a:lnTo>
                    <a:pt x="1584" y="977"/>
                  </a:lnTo>
                  <a:lnTo>
                    <a:pt x="1587" y="972"/>
                  </a:lnTo>
                  <a:lnTo>
                    <a:pt x="1590" y="966"/>
                  </a:lnTo>
                  <a:lnTo>
                    <a:pt x="1592" y="960"/>
                  </a:lnTo>
                  <a:lnTo>
                    <a:pt x="1592" y="954"/>
                  </a:lnTo>
                  <a:lnTo>
                    <a:pt x="1591" y="948"/>
                  </a:lnTo>
                  <a:lnTo>
                    <a:pt x="1591" y="948"/>
                  </a:lnTo>
                  <a:close/>
                  <a:moveTo>
                    <a:pt x="1395" y="1537"/>
                  </a:moveTo>
                  <a:lnTo>
                    <a:pt x="1395" y="1056"/>
                  </a:lnTo>
                  <a:lnTo>
                    <a:pt x="1272" y="1056"/>
                  </a:lnTo>
                  <a:lnTo>
                    <a:pt x="1272" y="1577"/>
                  </a:lnTo>
                  <a:lnTo>
                    <a:pt x="1395" y="1537"/>
                  </a:lnTo>
                  <a:close/>
                  <a:moveTo>
                    <a:pt x="1272" y="1758"/>
                  </a:moveTo>
                  <a:lnTo>
                    <a:pt x="1272" y="2202"/>
                  </a:lnTo>
                  <a:lnTo>
                    <a:pt x="1272" y="2202"/>
                  </a:lnTo>
                  <a:lnTo>
                    <a:pt x="1272" y="2208"/>
                  </a:lnTo>
                  <a:lnTo>
                    <a:pt x="1273" y="2214"/>
                  </a:lnTo>
                  <a:lnTo>
                    <a:pt x="1277" y="2225"/>
                  </a:lnTo>
                  <a:lnTo>
                    <a:pt x="1282" y="2236"/>
                  </a:lnTo>
                  <a:lnTo>
                    <a:pt x="1290" y="2245"/>
                  </a:lnTo>
                  <a:lnTo>
                    <a:pt x="1299" y="2252"/>
                  </a:lnTo>
                  <a:lnTo>
                    <a:pt x="1309" y="2257"/>
                  </a:lnTo>
                  <a:lnTo>
                    <a:pt x="1321" y="2262"/>
                  </a:lnTo>
                  <a:lnTo>
                    <a:pt x="1327" y="2263"/>
                  </a:lnTo>
                  <a:lnTo>
                    <a:pt x="1333" y="2263"/>
                  </a:lnTo>
                  <a:lnTo>
                    <a:pt x="1333" y="2263"/>
                  </a:lnTo>
                  <a:lnTo>
                    <a:pt x="1340" y="2263"/>
                  </a:lnTo>
                  <a:lnTo>
                    <a:pt x="1346" y="2262"/>
                  </a:lnTo>
                  <a:lnTo>
                    <a:pt x="1357" y="2257"/>
                  </a:lnTo>
                  <a:lnTo>
                    <a:pt x="1367" y="2252"/>
                  </a:lnTo>
                  <a:lnTo>
                    <a:pt x="1376" y="2245"/>
                  </a:lnTo>
                  <a:lnTo>
                    <a:pt x="1385" y="2236"/>
                  </a:lnTo>
                  <a:lnTo>
                    <a:pt x="1390" y="2225"/>
                  </a:lnTo>
                  <a:lnTo>
                    <a:pt x="1394" y="2214"/>
                  </a:lnTo>
                  <a:lnTo>
                    <a:pt x="1395" y="2208"/>
                  </a:lnTo>
                  <a:lnTo>
                    <a:pt x="1395" y="2202"/>
                  </a:lnTo>
                  <a:lnTo>
                    <a:pt x="1395" y="1725"/>
                  </a:lnTo>
                  <a:lnTo>
                    <a:pt x="1272" y="1758"/>
                  </a:lnTo>
                  <a:close/>
                  <a:moveTo>
                    <a:pt x="1486" y="518"/>
                  </a:moveTo>
                  <a:lnTo>
                    <a:pt x="1486" y="518"/>
                  </a:lnTo>
                  <a:lnTo>
                    <a:pt x="1485" y="502"/>
                  </a:lnTo>
                  <a:lnTo>
                    <a:pt x="1483" y="487"/>
                  </a:lnTo>
                  <a:lnTo>
                    <a:pt x="1479" y="472"/>
                  </a:lnTo>
                  <a:lnTo>
                    <a:pt x="1474" y="458"/>
                  </a:lnTo>
                  <a:lnTo>
                    <a:pt x="1467" y="445"/>
                  </a:lnTo>
                  <a:lnTo>
                    <a:pt x="1460" y="432"/>
                  </a:lnTo>
                  <a:lnTo>
                    <a:pt x="1451" y="420"/>
                  </a:lnTo>
                  <a:lnTo>
                    <a:pt x="1440" y="409"/>
                  </a:lnTo>
                  <a:lnTo>
                    <a:pt x="1430" y="400"/>
                  </a:lnTo>
                  <a:lnTo>
                    <a:pt x="1418" y="391"/>
                  </a:lnTo>
                  <a:lnTo>
                    <a:pt x="1406" y="383"/>
                  </a:lnTo>
                  <a:lnTo>
                    <a:pt x="1392" y="377"/>
                  </a:lnTo>
                  <a:lnTo>
                    <a:pt x="1377" y="372"/>
                  </a:lnTo>
                  <a:lnTo>
                    <a:pt x="1363" y="367"/>
                  </a:lnTo>
                  <a:lnTo>
                    <a:pt x="1348" y="365"/>
                  </a:lnTo>
                  <a:lnTo>
                    <a:pt x="1333" y="364"/>
                  </a:lnTo>
                  <a:lnTo>
                    <a:pt x="1333" y="364"/>
                  </a:lnTo>
                  <a:lnTo>
                    <a:pt x="1317" y="365"/>
                  </a:lnTo>
                  <a:lnTo>
                    <a:pt x="1301" y="367"/>
                  </a:lnTo>
                  <a:lnTo>
                    <a:pt x="1287" y="372"/>
                  </a:lnTo>
                  <a:lnTo>
                    <a:pt x="1273" y="377"/>
                  </a:lnTo>
                  <a:lnTo>
                    <a:pt x="1259" y="383"/>
                  </a:lnTo>
                  <a:lnTo>
                    <a:pt x="1247" y="391"/>
                  </a:lnTo>
                  <a:lnTo>
                    <a:pt x="1234" y="400"/>
                  </a:lnTo>
                  <a:lnTo>
                    <a:pt x="1224" y="409"/>
                  </a:lnTo>
                  <a:lnTo>
                    <a:pt x="1214" y="420"/>
                  </a:lnTo>
                  <a:lnTo>
                    <a:pt x="1205" y="432"/>
                  </a:lnTo>
                  <a:lnTo>
                    <a:pt x="1198" y="445"/>
                  </a:lnTo>
                  <a:lnTo>
                    <a:pt x="1191" y="458"/>
                  </a:lnTo>
                  <a:lnTo>
                    <a:pt x="1186" y="472"/>
                  </a:lnTo>
                  <a:lnTo>
                    <a:pt x="1182" y="487"/>
                  </a:lnTo>
                  <a:lnTo>
                    <a:pt x="1180" y="502"/>
                  </a:lnTo>
                  <a:lnTo>
                    <a:pt x="1179" y="518"/>
                  </a:lnTo>
                  <a:lnTo>
                    <a:pt x="1179" y="518"/>
                  </a:lnTo>
                  <a:lnTo>
                    <a:pt x="1180" y="530"/>
                  </a:lnTo>
                  <a:lnTo>
                    <a:pt x="1181" y="541"/>
                  </a:lnTo>
                  <a:lnTo>
                    <a:pt x="1183" y="552"/>
                  </a:lnTo>
                  <a:lnTo>
                    <a:pt x="1186" y="563"/>
                  </a:lnTo>
                  <a:lnTo>
                    <a:pt x="1190" y="574"/>
                  </a:lnTo>
                  <a:lnTo>
                    <a:pt x="1194" y="585"/>
                  </a:lnTo>
                  <a:lnTo>
                    <a:pt x="1199" y="594"/>
                  </a:lnTo>
                  <a:lnTo>
                    <a:pt x="1205" y="603"/>
                  </a:lnTo>
                  <a:lnTo>
                    <a:pt x="1211" y="612"/>
                  </a:lnTo>
                  <a:lnTo>
                    <a:pt x="1218" y="621"/>
                  </a:lnTo>
                  <a:lnTo>
                    <a:pt x="1226" y="628"/>
                  </a:lnTo>
                  <a:lnTo>
                    <a:pt x="1234" y="636"/>
                  </a:lnTo>
                  <a:lnTo>
                    <a:pt x="1243" y="643"/>
                  </a:lnTo>
                  <a:lnTo>
                    <a:pt x="1253" y="649"/>
                  </a:lnTo>
                  <a:lnTo>
                    <a:pt x="1262" y="655"/>
                  </a:lnTo>
                  <a:lnTo>
                    <a:pt x="1272" y="659"/>
                  </a:lnTo>
                  <a:lnTo>
                    <a:pt x="1272" y="872"/>
                  </a:lnTo>
                  <a:lnTo>
                    <a:pt x="1395" y="872"/>
                  </a:lnTo>
                  <a:lnTo>
                    <a:pt x="1395" y="658"/>
                  </a:lnTo>
                  <a:lnTo>
                    <a:pt x="1395" y="658"/>
                  </a:lnTo>
                  <a:lnTo>
                    <a:pt x="1405" y="654"/>
                  </a:lnTo>
                  <a:lnTo>
                    <a:pt x="1414" y="648"/>
                  </a:lnTo>
                  <a:lnTo>
                    <a:pt x="1423" y="642"/>
                  </a:lnTo>
                  <a:lnTo>
                    <a:pt x="1431" y="634"/>
                  </a:lnTo>
                  <a:lnTo>
                    <a:pt x="1439" y="627"/>
                  </a:lnTo>
                  <a:lnTo>
                    <a:pt x="1448" y="620"/>
                  </a:lnTo>
                  <a:lnTo>
                    <a:pt x="1454" y="611"/>
                  </a:lnTo>
                  <a:lnTo>
                    <a:pt x="1461" y="603"/>
                  </a:lnTo>
                  <a:lnTo>
                    <a:pt x="1466" y="593"/>
                  </a:lnTo>
                  <a:lnTo>
                    <a:pt x="1471" y="584"/>
                  </a:lnTo>
                  <a:lnTo>
                    <a:pt x="1476" y="574"/>
                  </a:lnTo>
                  <a:lnTo>
                    <a:pt x="1479" y="563"/>
                  </a:lnTo>
                  <a:lnTo>
                    <a:pt x="1482" y="552"/>
                  </a:lnTo>
                  <a:lnTo>
                    <a:pt x="1484" y="541"/>
                  </a:lnTo>
                  <a:lnTo>
                    <a:pt x="1485" y="530"/>
                  </a:lnTo>
                  <a:lnTo>
                    <a:pt x="1486" y="518"/>
                  </a:lnTo>
                  <a:lnTo>
                    <a:pt x="1486" y="518"/>
                  </a:lnTo>
                  <a:close/>
                  <a:moveTo>
                    <a:pt x="1452" y="2027"/>
                  </a:moveTo>
                  <a:lnTo>
                    <a:pt x="1452" y="2027"/>
                  </a:lnTo>
                  <a:lnTo>
                    <a:pt x="1466" y="2034"/>
                  </a:lnTo>
                  <a:lnTo>
                    <a:pt x="1479" y="2042"/>
                  </a:lnTo>
                  <a:lnTo>
                    <a:pt x="1489" y="2050"/>
                  </a:lnTo>
                  <a:lnTo>
                    <a:pt x="1498" y="2059"/>
                  </a:lnTo>
                  <a:lnTo>
                    <a:pt x="1506" y="2068"/>
                  </a:lnTo>
                  <a:lnTo>
                    <a:pt x="1512" y="2076"/>
                  </a:lnTo>
                  <a:lnTo>
                    <a:pt x="1518" y="2085"/>
                  </a:lnTo>
                  <a:lnTo>
                    <a:pt x="1522" y="2093"/>
                  </a:lnTo>
                  <a:lnTo>
                    <a:pt x="1526" y="2101"/>
                  </a:lnTo>
                  <a:lnTo>
                    <a:pt x="1528" y="2108"/>
                  </a:lnTo>
                  <a:lnTo>
                    <a:pt x="1531" y="2120"/>
                  </a:lnTo>
                  <a:lnTo>
                    <a:pt x="1532" y="2129"/>
                  </a:lnTo>
                  <a:lnTo>
                    <a:pt x="1532" y="2132"/>
                  </a:lnTo>
                  <a:lnTo>
                    <a:pt x="1532" y="2132"/>
                  </a:lnTo>
                  <a:lnTo>
                    <a:pt x="1536" y="2116"/>
                  </a:lnTo>
                  <a:lnTo>
                    <a:pt x="1539" y="2102"/>
                  </a:lnTo>
                  <a:lnTo>
                    <a:pt x="1541" y="2087"/>
                  </a:lnTo>
                  <a:lnTo>
                    <a:pt x="1541" y="2072"/>
                  </a:lnTo>
                  <a:lnTo>
                    <a:pt x="1540" y="2056"/>
                  </a:lnTo>
                  <a:lnTo>
                    <a:pt x="1538" y="2042"/>
                  </a:lnTo>
                  <a:lnTo>
                    <a:pt x="1535" y="2027"/>
                  </a:lnTo>
                  <a:lnTo>
                    <a:pt x="1530" y="2013"/>
                  </a:lnTo>
                  <a:lnTo>
                    <a:pt x="1523" y="2000"/>
                  </a:lnTo>
                  <a:lnTo>
                    <a:pt x="1515" y="1985"/>
                  </a:lnTo>
                  <a:lnTo>
                    <a:pt x="1504" y="1973"/>
                  </a:lnTo>
                  <a:lnTo>
                    <a:pt x="1492" y="1961"/>
                  </a:lnTo>
                  <a:lnTo>
                    <a:pt x="1479" y="1949"/>
                  </a:lnTo>
                  <a:lnTo>
                    <a:pt x="1463" y="1938"/>
                  </a:lnTo>
                  <a:lnTo>
                    <a:pt x="1445" y="1928"/>
                  </a:lnTo>
                  <a:lnTo>
                    <a:pt x="1425" y="1918"/>
                  </a:lnTo>
                  <a:lnTo>
                    <a:pt x="1425" y="2019"/>
                  </a:lnTo>
                  <a:lnTo>
                    <a:pt x="1452" y="2027"/>
                  </a:lnTo>
                  <a:close/>
                  <a:moveTo>
                    <a:pt x="1636" y="1483"/>
                  </a:moveTo>
                  <a:lnTo>
                    <a:pt x="1636" y="1483"/>
                  </a:lnTo>
                  <a:lnTo>
                    <a:pt x="1635" y="1465"/>
                  </a:lnTo>
                  <a:lnTo>
                    <a:pt x="1633" y="1448"/>
                  </a:lnTo>
                  <a:lnTo>
                    <a:pt x="1628" y="1433"/>
                  </a:lnTo>
                  <a:lnTo>
                    <a:pt x="1623" y="1418"/>
                  </a:lnTo>
                  <a:lnTo>
                    <a:pt x="1616" y="1404"/>
                  </a:lnTo>
                  <a:lnTo>
                    <a:pt x="1607" y="1391"/>
                  </a:lnTo>
                  <a:lnTo>
                    <a:pt x="1598" y="1378"/>
                  </a:lnTo>
                  <a:lnTo>
                    <a:pt x="1589" y="1366"/>
                  </a:lnTo>
                  <a:lnTo>
                    <a:pt x="1577" y="1356"/>
                  </a:lnTo>
                  <a:lnTo>
                    <a:pt x="1566" y="1346"/>
                  </a:lnTo>
                  <a:lnTo>
                    <a:pt x="1555" y="1337"/>
                  </a:lnTo>
                  <a:lnTo>
                    <a:pt x="1544" y="1330"/>
                  </a:lnTo>
                  <a:lnTo>
                    <a:pt x="1533" y="1323"/>
                  </a:lnTo>
                  <a:lnTo>
                    <a:pt x="1521" y="1317"/>
                  </a:lnTo>
                  <a:lnTo>
                    <a:pt x="1510" y="1311"/>
                  </a:lnTo>
                  <a:lnTo>
                    <a:pt x="1500" y="1308"/>
                  </a:lnTo>
                  <a:lnTo>
                    <a:pt x="1425" y="1284"/>
                  </a:lnTo>
                  <a:lnTo>
                    <a:pt x="1425" y="1395"/>
                  </a:lnTo>
                  <a:lnTo>
                    <a:pt x="1467" y="1408"/>
                  </a:lnTo>
                  <a:lnTo>
                    <a:pt x="1467" y="1408"/>
                  </a:lnTo>
                  <a:lnTo>
                    <a:pt x="1479" y="1413"/>
                  </a:lnTo>
                  <a:lnTo>
                    <a:pt x="1491" y="1419"/>
                  </a:lnTo>
                  <a:lnTo>
                    <a:pt x="1501" y="1427"/>
                  </a:lnTo>
                  <a:lnTo>
                    <a:pt x="1510" y="1436"/>
                  </a:lnTo>
                  <a:lnTo>
                    <a:pt x="1519" y="1446"/>
                  </a:lnTo>
                  <a:lnTo>
                    <a:pt x="1525" y="1458"/>
                  </a:lnTo>
                  <a:lnTo>
                    <a:pt x="1527" y="1464"/>
                  </a:lnTo>
                  <a:lnTo>
                    <a:pt x="1528" y="1471"/>
                  </a:lnTo>
                  <a:lnTo>
                    <a:pt x="1529" y="1477"/>
                  </a:lnTo>
                  <a:lnTo>
                    <a:pt x="1530" y="1484"/>
                  </a:lnTo>
                  <a:lnTo>
                    <a:pt x="1530" y="1484"/>
                  </a:lnTo>
                  <a:lnTo>
                    <a:pt x="1529" y="1496"/>
                  </a:lnTo>
                  <a:lnTo>
                    <a:pt x="1526" y="1506"/>
                  </a:lnTo>
                  <a:lnTo>
                    <a:pt x="1521" y="1515"/>
                  </a:lnTo>
                  <a:lnTo>
                    <a:pt x="1515" y="1525"/>
                  </a:lnTo>
                  <a:lnTo>
                    <a:pt x="1507" y="1533"/>
                  </a:lnTo>
                  <a:lnTo>
                    <a:pt x="1498" y="1540"/>
                  </a:lnTo>
                  <a:lnTo>
                    <a:pt x="1489" y="1545"/>
                  </a:lnTo>
                  <a:lnTo>
                    <a:pt x="1478" y="1549"/>
                  </a:lnTo>
                  <a:lnTo>
                    <a:pt x="1184" y="1647"/>
                  </a:lnTo>
                  <a:lnTo>
                    <a:pt x="1184" y="1647"/>
                  </a:lnTo>
                  <a:lnTo>
                    <a:pt x="1169" y="1654"/>
                  </a:lnTo>
                  <a:lnTo>
                    <a:pt x="1155" y="1660"/>
                  </a:lnTo>
                  <a:lnTo>
                    <a:pt x="1143" y="1667"/>
                  </a:lnTo>
                  <a:lnTo>
                    <a:pt x="1133" y="1675"/>
                  </a:lnTo>
                  <a:lnTo>
                    <a:pt x="1123" y="1684"/>
                  </a:lnTo>
                  <a:lnTo>
                    <a:pt x="1114" y="1693"/>
                  </a:lnTo>
                  <a:lnTo>
                    <a:pt x="1105" y="1702"/>
                  </a:lnTo>
                  <a:lnTo>
                    <a:pt x="1098" y="1711"/>
                  </a:lnTo>
                  <a:lnTo>
                    <a:pt x="1092" y="1722"/>
                  </a:lnTo>
                  <a:lnTo>
                    <a:pt x="1087" y="1731"/>
                  </a:lnTo>
                  <a:lnTo>
                    <a:pt x="1083" y="1741"/>
                  </a:lnTo>
                  <a:lnTo>
                    <a:pt x="1079" y="1750"/>
                  </a:lnTo>
                  <a:lnTo>
                    <a:pt x="1074" y="1767"/>
                  </a:lnTo>
                  <a:lnTo>
                    <a:pt x="1072" y="1782"/>
                  </a:lnTo>
                  <a:lnTo>
                    <a:pt x="1072" y="1782"/>
                  </a:lnTo>
                  <a:lnTo>
                    <a:pt x="1071" y="1796"/>
                  </a:lnTo>
                  <a:lnTo>
                    <a:pt x="1072" y="1809"/>
                  </a:lnTo>
                  <a:lnTo>
                    <a:pt x="1074" y="1822"/>
                  </a:lnTo>
                  <a:lnTo>
                    <a:pt x="1077" y="1834"/>
                  </a:lnTo>
                  <a:lnTo>
                    <a:pt x="1082" y="1847"/>
                  </a:lnTo>
                  <a:lnTo>
                    <a:pt x="1087" y="1860"/>
                  </a:lnTo>
                  <a:lnTo>
                    <a:pt x="1093" y="1872"/>
                  </a:lnTo>
                  <a:lnTo>
                    <a:pt x="1101" y="1883"/>
                  </a:lnTo>
                  <a:lnTo>
                    <a:pt x="1109" y="1894"/>
                  </a:lnTo>
                  <a:lnTo>
                    <a:pt x="1119" y="1904"/>
                  </a:lnTo>
                  <a:lnTo>
                    <a:pt x="1129" y="1914"/>
                  </a:lnTo>
                  <a:lnTo>
                    <a:pt x="1140" y="1924"/>
                  </a:lnTo>
                  <a:lnTo>
                    <a:pt x="1152" y="1932"/>
                  </a:lnTo>
                  <a:lnTo>
                    <a:pt x="1164" y="1939"/>
                  </a:lnTo>
                  <a:lnTo>
                    <a:pt x="1176" y="1945"/>
                  </a:lnTo>
                  <a:lnTo>
                    <a:pt x="1191" y="1950"/>
                  </a:lnTo>
                  <a:lnTo>
                    <a:pt x="1241" y="1966"/>
                  </a:lnTo>
                  <a:lnTo>
                    <a:pt x="1241" y="1869"/>
                  </a:lnTo>
                  <a:lnTo>
                    <a:pt x="1219" y="1862"/>
                  </a:lnTo>
                  <a:lnTo>
                    <a:pt x="1219" y="1862"/>
                  </a:lnTo>
                  <a:lnTo>
                    <a:pt x="1206" y="1857"/>
                  </a:lnTo>
                  <a:lnTo>
                    <a:pt x="1195" y="1849"/>
                  </a:lnTo>
                  <a:lnTo>
                    <a:pt x="1186" y="1842"/>
                  </a:lnTo>
                  <a:lnTo>
                    <a:pt x="1178" y="1834"/>
                  </a:lnTo>
                  <a:lnTo>
                    <a:pt x="1172" y="1825"/>
                  </a:lnTo>
                  <a:lnTo>
                    <a:pt x="1168" y="1815"/>
                  </a:lnTo>
                  <a:lnTo>
                    <a:pt x="1165" y="1805"/>
                  </a:lnTo>
                  <a:lnTo>
                    <a:pt x="1165" y="1795"/>
                  </a:lnTo>
                  <a:lnTo>
                    <a:pt x="1165" y="1795"/>
                  </a:lnTo>
                  <a:lnTo>
                    <a:pt x="1165" y="1789"/>
                  </a:lnTo>
                  <a:lnTo>
                    <a:pt x="1167" y="1782"/>
                  </a:lnTo>
                  <a:lnTo>
                    <a:pt x="1170" y="1774"/>
                  </a:lnTo>
                  <a:lnTo>
                    <a:pt x="1175" y="1765"/>
                  </a:lnTo>
                  <a:lnTo>
                    <a:pt x="1182" y="1757"/>
                  </a:lnTo>
                  <a:lnTo>
                    <a:pt x="1190" y="1749"/>
                  </a:lnTo>
                  <a:lnTo>
                    <a:pt x="1200" y="1743"/>
                  </a:lnTo>
                  <a:lnTo>
                    <a:pt x="1206" y="1740"/>
                  </a:lnTo>
                  <a:lnTo>
                    <a:pt x="1213" y="1737"/>
                  </a:lnTo>
                  <a:lnTo>
                    <a:pt x="1511" y="1649"/>
                  </a:lnTo>
                  <a:lnTo>
                    <a:pt x="1511" y="1649"/>
                  </a:lnTo>
                  <a:lnTo>
                    <a:pt x="1522" y="1645"/>
                  </a:lnTo>
                  <a:lnTo>
                    <a:pt x="1532" y="1640"/>
                  </a:lnTo>
                  <a:lnTo>
                    <a:pt x="1543" y="1635"/>
                  </a:lnTo>
                  <a:lnTo>
                    <a:pt x="1554" y="1628"/>
                  </a:lnTo>
                  <a:lnTo>
                    <a:pt x="1564" y="1621"/>
                  </a:lnTo>
                  <a:lnTo>
                    <a:pt x="1574" y="1612"/>
                  </a:lnTo>
                  <a:lnTo>
                    <a:pt x="1585" y="1603"/>
                  </a:lnTo>
                  <a:lnTo>
                    <a:pt x="1595" y="1593"/>
                  </a:lnTo>
                  <a:lnTo>
                    <a:pt x="1603" y="1581"/>
                  </a:lnTo>
                  <a:lnTo>
                    <a:pt x="1611" y="1570"/>
                  </a:lnTo>
                  <a:lnTo>
                    <a:pt x="1618" y="1557"/>
                  </a:lnTo>
                  <a:lnTo>
                    <a:pt x="1624" y="1544"/>
                  </a:lnTo>
                  <a:lnTo>
                    <a:pt x="1629" y="1530"/>
                  </a:lnTo>
                  <a:lnTo>
                    <a:pt x="1633" y="1514"/>
                  </a:lnTo>
                  <a:lnTo>
                    <a:pt x="1635" y="1499"/>
                  </a:lnTo>
                  <a:lnTo>
                    <a:pt x="1636" y="1483"/>
                  </a:lnTo>
                  <a:lnTo>
                    <a:pt x="1636" y="1483"/>
                  </a:lnTo>
                  <a:close/>
                </a:path>
              </a:pathLst>
            </a:custGeom>
            <a:solidFill>
              <a:srgbClr val="DFD18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grpSp>
          <p:nvGrpSpPr>
            <p:cNvPr id="189" name="Grupa 188">
              <a:extLst>
                <a:ext uri="{FF2B5EF4-FFF2-40B4-BE49-F238E27FC236}">
                  <a16:creationId xmlns:a16="http://schemas.microsoft.com/office/drawing/2014/main" id="{CFF4A2B3-CC00-469D-86C0-9DF0BADEDD0F}"/>
                </a:ext>
              </a:extLst>
            </p:cNvPr>
            <p:cNvGrpSpPr/>
            <p:nvPr/>
          </p:nvGrpSpPr>
          <p:grpSpPr>
            <a:xfrm>
              <a:off x="5219043" y="3999737"/>
              <a:ext cx="1105007" cy="755443"/>
              <a:chOff x="5080841" y="4474529"/>
              <a:chExt cx="1105007" cy="755443"/>
            </a:xfrm>
          </p:grpSpPr>
          <p:sp>
            <p:nvSpPr>
              <p:cNvPr id="190" name="pole tekstowe 189">
                <a:extLst>
                  <a:ext uri="{FF2B5EF4-FFF2-40B4-BE49-F238E27FC236}">
                    <a16:creationId xmlns:a16="http://schemas.microsoft.com/office/drawing/2014/main" id="{59CB2DB4-5EFE-410A-BD8D-DA1AA9095A85}"/>
                  </a:ext>
                </a:extLst>
              </p:cNvPr>
              <p:cNvSpPr txBox="1"/>
              <p:nvPr/>
            </p:nvSpPr>
            <p:spPr>
              <a:xfrm>
                <a:off x="5080841" y="4799085"/>
                <a:ext cx="973343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100" b="1">
                    <a:solidFill>
                      <a:srgbClr val="595959"/>
                    </a:solidFill>
                  </a:rPr>
                  <a:t>WALORY </a:t>
                </a:r>
              </a:p>
              <a:p>
                <a:r>
                  <a:rPr lang="pl-PL" sz="1100" b="1">
                    <a:solidFill>
                      <a:srgbClr val="595959"/>
                    </a:solidFill>
                  </a:rPr>
                  <a:t>ZDROWOTNE</a:t>
                </a:r>
              </a:p>
            </p:txBody>
          </p:sp>
          <p:sp>
            <p:nvSpPr>
              <p:cNvPr id="192" name="Elipsa 30">
                <a:extLst>
                  <a:ext uri="{FF2B5EF4-FFF2-40B4-BE49-F238E27FC236}">
                    <a16:creationId xmlns:a16="http://schemas.microsoft.com/office/drawing/2014/main" id="{72FC875A-6A1C-4C5C-8B60-36862338E09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717848" y="4474529"/>
                <a:ext cx="468000" cy="4680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DFD18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pl-PL" sz="1200">
                    <a:solidFill>
                      <a:srgbClr val="595959"/>
                    </a:solidFill>
                  </a:rPr>
                  <a:t>20%</a:t>
                </a:r>
              </a:p>
            </p:txBody>
          </p:sp>
        </p:grpSp>
      </p:grpSp>
      <p:grpSp>
        <p:nvGrpSpPr>
          <p:cNvPr id="24" name="Grupa 23" descr="Skojarzenia z hasłem „park narodowy”&#10;&#10;Obraz przedstawia skojarzenie: dzikość natury - 12%.">
            <a:extLst>
              <a:ext uri="{FF2B5EF4-FFF2-40B4-BE49-F238E27FC236}">
                <a16:creationId xmlns:a16="http://schemas.microsoft.com/office/drawing/2014/main" id="{926A4FA1-C193-46DE-B691-B13DACF11F98}"/>
              </a:ext>
            </a:extLst>
          </p:cNvPr>
          <p:cNvGrpSpPr/>
          <p:nvPr/>
        </p:nvGrpSpPr>
        <p:grpSpPr>
          <a:xfrm>
            <a:off x="2339130" y="2550291"/>
            <a:ext cx="1132132" cy="883996"/>
            <a:chOff x="2484661" y="2933471"/>
            <a:chExt cx="1132132" cy="883996"/>
          </a:xfrm>
        </p:grpSpPr>
        <p:pic>
          <p:nvPicPr>
            <p:cNvPr id="235" name="Grafika 234" descr="Las tropikalny z wypełnieniem pełnym">
              <a:extLst>
                <a:ext uri="{FF2B5EF4-FFF2-40B4-BE49-F238E27FC236}">
                  <a16:creationId xmlns:a16="http://schemas.microsoft.com/office/drawing/2014/main" id="{FD7A6134-FDFF-4728-A74D-699998DC81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607722" y="2933471"/>
              <a:ext cx="483366" cy="540000"/>
            </a:xfrm>
            <a:prstGeom prst="rect">
              <a:avLst/>
            </a:prstGeom>
          </p:spPr>
        </p:pic>
        <p:grpSp>
          <p:nvGrpSpPr>
            <p:cNvPr id="208" name="Grupa 207">
              <a:extLst>
                <a:ext uri="{FF2B5EF4-FFF2-40B4-BE49-F238E27FC236}">
                  <a16:creationId xmlns:a16="http://schemas.microsoft.com/office/drawing/2014/main" id="{BB117954-E2B0-4E6D-A99F-B87DEE092C0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484661" y="3115614"/>
              <a:ext cx="1132132" cy="701853"/>
              <a:chOff x="3008519" y="4812925"/>
              <a:chExt cx="1132132" cy="701853"/>
            </a:xfrm>
          </p:grpSpPr>
          <p:sp>
            <p:nvSpPr>
              <p:cNvPr id="211" name="Elipsa 41">
                <a:extLst>
                  <a:ext uri="{FF2B5EF4-FFF2-40B4-BE49-F238E27FC236}">
                    <a16:creationId xmlns:a16="http://schemas.microsoft.com/office/drawing/2014/main" id="{6EEF60C1-9622-4F67-A953-21D26BB01F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600651" y="4812925"/>
                <a:ext cx="540000" cy="5400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8E3A1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pl-PL" sz="1200">
                    <a:solidFill>
                      <a:srgbClr val="595959"/>
                    </a:solidFill>
                  </a:rPr>
                  <a:t>12%</a:t>
                </a:r>
              </a:p>
            </p:txBody>
          </p:sp>
          <p:sp>
            <p:nvSpPr>
              <p:cNvPr id="212" name="pole tekstowe 211">
                <a:extLst>
                  <a:ext uri="{FF2B5EF4-FFF2-40B4-BE49-F238E27FC236}">
                    <a16:creationId xmlns:a16="http://schemas.microsoft.com/office/drawing/2014/main" id="{C07D5884-3D82-4CC7-BB79-2933ADE3D75D}"/>
                  </a:ext>
                </a:extLst>
              </p:cNvPr>
              <p:cNvSpPr txBox="1"/>
              <p:nvPr/>
            </p:nvSpPr>
            <p:spPr>
              <a:xfrm>
                <a:off x="3008519" y="5083891"/>
                <a:ext cx="724878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100" b="1">
                    <a:solidFill>
                      <a:srgbClr val="595959"/>
                    </a:solidFill>
                  </a:rPr>
                  <a:t>DZIKOŚĆ </a:t>
                </a:r>
              </a:p>
              <a:p>
                <a:r>
                  <a:rPr lang="pl-PL" sz="1100" b="1">
                    <a:solidFill>
                      <a:srgbClr val="595959"/>
                    </a:solidFill>
                  </a:rPr>
                  <a:t>NATURY</a:t>
                </a:r>
              </a:p>
            </p:txBody>
          </p:sp>
        </p:grpSp>
      </p:grpSp>
      <p:grpSp>
        <p:nvGrpSpPr>
          <p:cNvPr id="16" name="Grupa 15" descr="Skojarzenia z hasłem „park narodowy”&#10;&#10;Obraz przedstawia skojarzenie: natura - 14%.">
            <a:extLst>
              <a:ext uri="{FF2B5EF4-FFF2-40B4-BE49-F238E27FC236}">
                <a16:creationId xmlns:a16="http://schemas.microsoft.com/office/drawing/2014/main" id="{AF08F947-DE8C-4937-865E-BF7ACBEB0750}"/>
              </a:ext>
            </a:extLst>
          </p:cNvPr>
          <p:cNvGrpSpPr/>
          <p:nvPr/>
        </p:nvGrpSpPr>
        <p:grpSpPr>
          <a:xfrm>
            <a:off x="5207534" y="3735147"/>
            <a:ext cx="1087580" cy="898811"/>
            <a:chOff x="4032172" y="4161070"/>
            <a:chExt cx="1087580" cy="898811"/>
          </a:xfrm>
        </p:grpSpPr>
        <p:pic>
          <p:nvPicPr>
            <p:cNvPr id="233" name="Grafika 232" descr="Widok na wzgórze z wypełnieniem pełnym">
              <a:extLst>
                <a:ext uri="{FF2B5EF4-FFF2-40B4-BE49-F238E27FC236}">
                  <a16:creationId xmlns:a16="http://schemas.microsoft.com/office/drawing/2014/main" id="{623C53AD-1051-4782-81B5-CCCA5D9D4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111135" y="4161070"/>
              <a:ext cx="540000" cy="540000"/>
            </a:xfrm>
            <a:prstGeom prst="rect">
              <a:avLst/>
            </a:prstGeom>
          </p:spPr>
        </p:pic>
        <p:grpSp>
          <p:nvGrpSpPr>
            <p:cNvPr id="200" name="Grupa 199">
              <a:extLst>
                <a:ext uri="{FF2B5EF4-FFF2-40B4-BE49-F238E27FC236}">
                  <a16:creationId xmlns:a16="http://schemas.microsoft.com/office/drawing/2014/main" id="{4F5579D9-ED46-4CB7-B20E-E0E2582BB6F6}"/>
                </a:ext>
              </a:extLst>
            </p:cNvPr>
            <p:cNvGrpSpPr/>
            <p:nvPr/>
          </p:nvGrpSpPr>
          <p:grpSpPr>
            <a:xfrm>
              <a:off x="4032172" y="4228841"/>
              <a:ext cx="1087580" cy="831040"/>
              <a:chOff x="2857994" y="1738006"/>
              <a:chExt cx="984497" cy="784800"/>
            </a:xfrm>
          </p:grpSpPr>
          <p:sp>
            <p:nvSpPr>
              <p:cNvPr id="201" name="pole tekstowe 200">
                <a:extLst>
                  <a:ext uri="{FF2B5EF4-FFF2-40B4-BE49-F238E27FC236}">
                    <a16:creationId xmlns:a16="http://schemas.microsoft.com/office/drawing/2014/main" id="{CFD1C610-B54F-42F0-BD5A-4B7F080C3A34}"/>
                  </a:ext>
                </a:extLst>
              </p:cNvPr>
              <p:cNvSpPr txBox="1"/>
              <p:nvPr/>
            </p:nvSpPr>
            <p:spPr>
              <a:xfrm>
                <a:off x="2857994" y="2115894"/>
                <a:ext cx="814339" cy="4069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100" b="1">
                    <a:solidFill>
                      <a:srgbClr val="595959"/>
                    </a:solidFill>
                  </a:rPr>
                  <a:t>NATURA</a:t>
                </a:r>
              </a:p>
              <a:p>
                <a:r>
                  <a:rPr lang="pl-PL" sz="1100" b="1">
                    <a:solidFill>
                      <a:srgbClr val="595959"/>
                    </a:solidFill>
                  </a:rPr>
                  <a:t>I PRZYRODA</a:t>
                </a:r>
              </a:p>
            </p:txBody>
          </p:sp>
          <p:sp>
            <p:nvSpPr>
              <p:cNvPr id="202" name="Elipsa 51">
                <a:extLst>
                  <a:ext uri="{FF2B5EF4-FFF2-40B4-BE49-F238E27FC236}">
                    <a16:creationId xmlns:a16="http://schemas.microsoft.com/office/drawing/2014/main" id="{C625C7F8-8C2A-47A2-9D25-2519CDD9B2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353673" y="1738006"/>
                <a:ext cx="488818" cy="5038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61746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pl-PL" sz="1000">
                    <a:solidFill>
                      <a:srgbClr val="595959"/>
                    </a:solidFill>
                  </a:rPr>
                  <a:t>22%</a:t>
                </a:r>
              </a:p>
            </p:txBody>
          </p:sp>
        </p:grpSp>
      </p:grpSp>
      <p:grpSp>
        <p:nvGrpSpPr>
          <p:cNvPr id="21" name="Grupa 20" descr="Skojarzenia z hasłem „park narodowy”&#10;&#10;Obraz przedstawia skojarzenie: drzewa - 13%.">
            <a:extLst>
              <a:ext uri="{FF2B5EF4-FFF2-40B4-BE49-F238E27FC236}">
                <a16:creationId xmlns:a16="http://schemas.microsoft.com/office/drawing/2014/main" id="{33FDF4C6-3BD7-4BF7-B43E-83ADCC7033EE}"/>
              </a:ext>
            </a:extLst>
          </p:cNvPr>
          <p:cNvGrpSpPr/>
          <p:nvPr/>
        </p:nvGrpSpPr>
        <p:grpSpPr>
          <a:xfrm>
            <a:off x="2287932" y="3515497"/>
            <a:ext cx="1118257" cy="842046"/>
            <a:chOff x="2648615" y="4081162"/>
            <a:chExt cx="1118257" cy="842046"/>
          </a:xfrm>
        </p:grpSpPr>
        <p:pic>
          <p:nvPicPr>
            <p:cNvPr id="234" name="Obraz 233">
              <a:extLst>
                <a:ext uri="{FF2B5EF4-FFF2-40B4-BE49-F238E27FC236}">
                  <a16:creationId xmlns:a16="http://schemas.microsoft.com/office/drawing/2014/main" id="{8581A24E-B55C-487E-814C-246911979C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833" y="4081162"/>
              <a:ext cx="576000" cy="576000"/>
            </a:xfrm>
            <a:prstGeom prst="rect">
              <a:avLst/>
            </a:prstGeom>
          </p:spPr>
        </p:pic>
        <p:grpSp>
          <p:nvGrpSpPr>
            <p:cNvPr id="215" name="Grupa 214">
              <a:extLst>
                <a:ext uri="{FF2B5EF4-FFF2-40B4-BE49-F238E27FC236}">
                  <a16:creationId xmlns:a16="http://schemas.microsoft.com/office/drawing/2014/main" id="{301F8223-81E5-4E49-BFAF-4C686E0C3ED9}"/>
                </a:ext>
              </a:extLst>
            </p:cNvPr>
            <p:cNvGrpSpPr/>
            <p:nvPr/>
          </p:nvGrpSpPr>
          <p:grpSpPr>
            <a:xfrm>
              <a:off x="2648615" y="4272561"/>
              <a:ext cx="1118257" cy="650647"/>
              <a:chOff x="2872465" y="1883872"/>
              <a:chExt cx="1118257" cy="650647"/>
            </a:xfrm>
          </p:grpSpPr>
          <p:sp>
            <p:nvSpPr>
              <p:cNvPr id="218" name="pole tekstowe 217">
                <a:extLst>
                  <a:ext uri="{FF2B5EF4-FFF2-40B4-BE49-F238E27FC236}">
                    <a16:creationId xmlns:a16="http://schemas.microsoft.com/office/drawing/2014/main" id="{10318651-7470-4534-8F15-564CA4CEFA3D}"/>
                  </a:ext>
                </a:extLst>
              </p:cNvPr>
              <p:cNvSpPr txBox="1"/>
              <p:nvPr/>
            </p:nvSpPr>
            <p:spPr>
              <a:xfrm>
                <a:off x="2872465" y="2272909"/>
                <a:ext cx="702436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100" b="1">
                    <a:solidFill>
                      <a:srgbClr val="595959"/>
                    </a:solidFill>
                  </a:rPr>
                  <a:t>DRZEWA</a:t>
                </a:r>
              </a:p>
            </p:txBody>
          </p:sp>
          <p:sp>
            <p:nvSpPr>
              <p:cNvPr id="219" name="Elipsa 62">
                <a:extLst>
                  <a:ext uri="{FF2B5EF4-FFF2-40B4-BE49-F238E27FC236}">
                    <a16:creationId xmlns:a16="http://schemas.microsoft.com/office/drawing/2014/main" id="{C6A95AC7-9D51-49CA-99FB-E734116C48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50722" y="1883872"/>
                <a:ext cx="540000" cy="5400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23822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pl-PL" sz="1050">
                    <a:solidFill>
                      <a:srgbClr val="595959"/>
                    </a:solidFill>
                  </a:rPr>
                  <a:t>13%</a:t>
                </a:r>
              </a:p>
            </p:txBody>
          </p:sp>
        </p:grpSp>
      </p:grpSp>
      <p:grpSp>
        <p:nvGrpSpPr>
          <p:cNvPr id="36" name="Grupa 35" descr="Skojarzenia z hasłem „park narodowy”&#10;&#10;Obraz przedstawia skojarzenie: spokój, cisza - 11%.">
            <a:extLst>
              <a:ext uri="{FF2B5EF4-FFF2-40B4-BE49-F238E27FC236}">
                <a16:creationId xmlns:a16="http://schemas.microsoft.com/office/drawing/2014/main" id="{079519AB-B561-4E7F-A9E2-72355F82ECCB}"/>
              </a:ext>
            </a:extLst>
          </p:cNvPr>
          <p:cNvGrpSpPr/>
          <p:nvPr/>
        </p:nvGrpSpPr>
        <p:grpSpPr>
          <a:xfrm>
            <a:off x="3748464" y="1402087"/>
            <a:ext cx="1045158" cy="879607"/>
            <a:chOff x="721222" y="1804074"/>
            <a:chExt cx="1045158" cy="879607"/>
          </a:xfrm>
        </p:grpSpPr>
        <p:pic>
          <p:nvPicPr>
            <p:cNvPr id="32" name="Grafika 31" descr="Komentarz — przekreślenie (cisza) z wypełnieniem pełnym">
              <a:extLst>
                <a:ext uri="{FF2B5EF4-FFF2-40B4-BE49-F238E27FC236}">
                  <a16:creationId xmlns:a16="http://schemas.microsoft.com/office/drawing/2014/main" id="{89C5A0DB-D04C-41F7-BC6D-2660BEF1FF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94567" y="1804074"/>
              <a:ext cx="540000" cy="540000"/>
            </a:xfrm>
            <a:prstGeom prst="rect">
              <a:avLst/>
            </a:prstGeom>
          </p:spPr>
        </p:pic>
        <p:grpSp>
          <p:nvGrpSpPr>
            <p:cNvPr id="221" name="Grupa 220">
              <a:extLst>
                <a:ext uri="{FF2B5EF4-FFF2-40B4-BE49-F238E27FC236}">
                  <a16:creationId xmlns:a16="http://schemas.microsoft.com/office/drawing/2014/main" id="{CE8A9984-CA3E-400B-998D-362FEFDE9092}"/>
                </a:ext>
              </a:extLst>
            </p:cNvPr>
            <p:cNvGrpSpPr/>
            <p:nvPr/>
          </p:nvGrpSpPr>
          <p:grpSpPr>
            <a:xfrm>
              <a:off x="721222" y="1854288"/>
              <a:ext cx="1045158" cy="829393"/>
              <a:chOff x="5719990" y="3165077"/>
              <a:chExt cx="982296" cy="749733"/>
            </a:xfrm>
          </p:grpSpPr>
          <p:sp>
            <p:nvSpPr>
              <p:cNvPr id="227" name="pole tekstowe 226">
                <a:extLst>
                  <a:ext uri="{FF2B5EF4-FFF2-40B4-BE49-F238E27FC236}">
                    <a16:creationId xmlns:a16="http://schemas.microsoft.com/office/drawing/2014/main" id="{8274192B-8CD7-4E71-9C4C-5201AE0F0DCD}"/>
                  </a:ext>
                </a:extLst>
              </p:cNvPr>
              <p:cNvSpPr txBox="1"/>
              <p:nvPr/>
            </p:nvSpPr>
            <p:spPr>
              <a:xfrm>
                <a:off x="5719990" y="3525307"/>
                <a:ext cx="669227" cy="3895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100" b="1">
                    <a:solidFill>
                      <a:srgbClr val="595959"/>
                    </a:solidFill>
                  </a:rPr>
                  <a:t>SPOKÓJ, </a:t>
                </a:r>
              </a:p>
              <a:p>
                <a:r>
                  <a:rPr lang="pl-PL" sz="1100" b="1">
                    <a:solidFill>
                      <a:srgbClr val="595959"/>
                    </a:solidFill>
                  </a:rPr>
                  <a:t>CSIZA</a:t>
                </a:r>
              </a:p>
            </p:txBody>
          </p:sp>
          <p:sp>
            <p:nvSpPr>
              <p:cNvPr id="228" name="Elipsa 23">
                <a:extLst>
                  <a:ext uri="{FF2B5EF4-FFF2-40B4-BE49-F238E27FC236}">
                    <a16:creationId xmlns:a16="http://schemas.microsoft.com/office/drawing/2014/main" id="{96279304-CF32-4847-9B27-ECB803DE63A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194765" y="3165077"/>
                <a:ext cx="507521" cy="48813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D4DEE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pl-PL" sz="1200">
                    <a:solidFill>
                      <a:srgbClr val="595959"/>
                    </a:solidFill>
                  </a:rPr>
                  <a:t>11%</a:t>
                </a:r>
              </a:p>
            </p:txBody>
          </p:sp>
        </p:grpSp>
      </p:grpSp>
      <p:grpSp>
        <p:nvGrpSpPr>
          <p:cNvPr id="237" name="Grupa 236" descr="Skojarzenia z hasłem „park narodowy”&#10;&#10;Obraz przedstawia skojarzenie: roślinność - 11%.">
            <a:extLst>
              <a:ext uri="{FF2B5EF4-FFF2-40B4-BE49-F238E27FC236}">
                <a16:creationId xmlns:a16="http://schemas.microsoft.com/office/drawing/2014/main" id="{3B51013D-9C8D-4075-84F3-5EFA2C2E179E}"/>
              </a:ext>
            </a:extLst>
          </p:cNvPr>
          <p:cNvGrpSpPr/>
          <p:nvPr/>
        </p:nvGrpSpPr>
        <p:grpSpPr>
          <a:xfrm>
            <a:off x="4214791" y="4381462"/>
            <a:ext cx="1110275" cy="949104"/>
            <a:chOff x="3323474" y="1798009"/>
            <a:chExt cx="1110275" cy="949104"/>
          </a:xfrm>
        </p:grpSpPr>
        <p:grpSp>
          <p:nvGrpSpPr>
            <p:cNvPr id="238" name="Grupa 237">
              <a:extLst>
                <a:ext uri="{FF2B5EF4-FFF2-40B4-BE49-F238E27FC236}">
                  <a16:creationId xmlns:a16="http://schemas.microsoft.com/office/drawing/2014/main" id="{3CBFF706-4C8A-4C07-841C-8CF6EAF40A35}"/>
                </a:ext>
              </a:extLst>
            </p:cNvPr>
            <p:cNvGrpSpPr/>
            <p:nvPr/>
          </p:nvGrpSpPr>
          <p:grpSpPr>
            <a:xfrm>
              <a:off x="3323474" y="1964944"/>
              <a:ext cx="1110275" cy="782169"/>
              <a:chOff x="5659054" y="3323600"/>
              <a:chExt cx="1043496" cy="707047"/>
            </a:xfrm>
          </p:grpSpPr>
          <p:sp>
            <p:nvSpPr>
              <p:cNvPr id="240" name="pole tekstowe 239">
                <a:extLst>
                  <a:ext uri="{FF2B5EF4-FFF2-40B4-BE49-F238E27FC236}">
                    <a16:creationId xmlns:a16="http://schemas.microsoft.com/office/drawing/2014/main" id="{0D361EB0-B362-492B-AA21-F9E5F8BFE2DA}"/>
                  </a:ext>
                </a:extLst>
              </p:cNvPr>
              <p:cNvSpPr txBox="1"/>
              <p:nvPr/>
            </p:nvSpPr>
            <p:spPr>
              <a:xfrm>
                <a:off x="5659054" y="3641144"/>
                <a:ext cx="956984" cy="3895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100" b="1">
                    <a:solidFill>
                      <a:srgbClr val="595959"/>
                    </a:solidFill>
                  </a:rPr>
                  <a:t>ZIELEŃ</a:t>
                </a:r>
              </a:p>
              <a:p>
                <a:r>
                  <a:rPr lang="pl-PL" sz="1100" b="1">
                    <a:solidFill>
                      <a:srgbClr val="595959"/>
                    </a:solidFill>
                  </a:rPr>
                  <a:t>I ROŚLINNOŚĆ</a:t>
                </a:r>
              </a:p>
            </p:txBody>
          </p:sp>
          <p:sp>
            <p:nvSpPr>
              <p:cNvPr id="241" name="Elipsa 23">
                <a:extLst>
                  <a:ext uri="{FF2B5EF4-FFF2-40B4-BE49-F238E27FC236}">
                    <a16:creationId xmlns:a16="http://schemas.microsoft.com/office/drawing/2014/main" id="{821B578A-C609-4D50-995D-E9266FEFE1D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195029" y="3323600"/>
                <a:ext cx="507521" cy="48813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6D908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pl-PL" sz="1200">
                    <a:solidFill>
                      <a:srgbClr val="595959"/>
                    </a:solidFill>
                  </a:rPr>
                  <a:t>21%</a:t>
                </a:r>
              </a:p>
            </p:txBody>
          </p:sp>
        </p:grpSp>
        <p:pic>
          <p:nvPicPr>
            <p:cNvPr id="239" name="Grafika 238" descr="Roślina z wypełnieniem pełnym">
              <a:extLst>
                <a:ext uri="{FF2B5EF4-FFF2-40B4-BE49-F238E27FC236}">
                  <a16:creationId xmlns:a16="http://schemas.microsoft.com/office/drawing/2014/main" id="{FA9EB838-F59B-410B-8AEB-C1F75FC8B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3417284" y="1798009"/>
              <a:ext cx="540000" cy="540000"/>
            </a:xfrm>
            <a:prstGeom prst="rect">
              <a:avLst/>
            </a:prstGeom>
          </p:spPr>
        </p:pic>
      </p:grpSp>
      <p:grpSp>
        <p:nvGrpSpPr>
          <p:cNvPr id="28" name="Grupa 27" descr="Skojarzenia z hasłem „park narodowy”&#10;&#10;Obraz przedstawia skojarzenie: las - 11%.">
            <a:extLst>
              <a:ext uri="{FF2B5EF4-FFF2-40B4-BE49-F238E27FC236}">
                <a16:creationId xmlns:a16="http://schemas.microsoft.com/office/drawing/2014/main" id="{2EE59F4D-5EE7-4D77-88E5-D77569204A5F}"/>
              </a:ext>
            </a:extLst>
          </p:cNvPr>
          <p:cNvGrpSpPr/>
          <p:nvPr/>
        </p:nvGrpSpPr>
        <p:grpSpPr>
          <a:xfrm>
            <a:off x="2722652" y="1791127"/>
            <a:ext cx="1008395" cy="769395"/>
            <a:chOff x="744153" y="2695685"/>
            <a:chExt cx="1008395" cy="769395"/>
          </a:xfrm>
        </p:grpSpPr>
        <p:pic>
          <p:nvPicPr>
            <p:cNvPr id="247" name="Grafika 246" descr="Sceneria leśna z wypełnieniem pełnym">
              <a:extLst>
                <a:ext uri="{FF2B5EF4-FFF2-40B4-BE49-F238E27FC236}">
                  <a16:creationId xmlns:a16="http://schemas.microsoft.com/office/drawing/2014/main" id="{DAEF6BD4-8EB9-4B37-B4FE-E1063AE7FD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744153" y="2695685"/>
              <a:ext cx="553196" cy="553196"/>
            </a:xfrm>
            <a:prstGeom prst="rect">
              <a:avLst/>
            </a:prstGeom>
          </p:spPr>
        </p:pic>
        <p:grpSp>
          <p:nvGrpSpPr>
            <p:cNvPr id="243" name="Grupa 242">
              <a:extLst>
                <a:ext uri="{FF2B5EF4-FFF2-40B4-BE49-F238E27FC236}">
                  <a16:creationId xmlns:a16="http://schemas.microsoft.com/office/drawing/2014/main" id="{52C9513F-9BCE-4793-9955-EAF0C3D295BC}"/>
                </a:ext>
              </a:extLst>
            </p:cNvPr>
            <p:cNvGrpSpPr/>
            <p:nvPr/>
          </p:nvGrpSpPr>
          <p:grpSpPr>
            <a:xfrm>
              <a:off x="820567" y="2734146"/>
              <a:ext cx="931981" cy="730934"/>
              <a:chOff x="5774974" y="3165049"/>
              <a:chExt cx="875925" cy="660732"/>
            </a:xfrm>
          </p:grpSpPr>
          <p:sp>
            <p:nvSpPr>
              <p:cNvPr id="245" name="pole tekstowe 244">
                <a:extLst>
                  <a:ext uri="{FF2B5EF4-FFF2-40B4-BE49-F238E27FC236}">
                    <a16:creationId xmlns:a16="http://schemas.microsoft.com/office/drawing/2014/main" id="{BDC00069-473C-485D-87B0-96A1152771C9}"/>
                  </a:ext>
                </a:extLst>
              </p:cNvPr>
              <p:cNvSpPr txBox="1"/>
              <p:nvPr/>
            </p:nvSpPr>
            <p:spPr>
              <a:xfrm>
                <a:off x="5774974" y="3589297"/>
                <a:ext cx="372428" cy="2364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100" b="1">
                    <a:solidFill>
                      <a:srgbClr val="595959"/>
                    </a:solidFill>
                  </a:rPr>
                  <a:t>LAS</a:t>
                </a:r>
              </a:p>
            </p:txBody>
          </p:sp>
          <p:sp>
            <p:nvSpPr>
              <p:cNvPr id="246" name="Elipsa 23">
                <a:extLst>
                  <a:ext uri="{FF2B5EF4-FFF2-40B4-BE49-F238E27FC236}">
                    <a16:creationId xmlns:a16="http://schemas.microsoft.com/office/drawing/2014/main" id="{7EEDA420-FACA-4A80-8261-55356856DC6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143378" y="3165049"/>
                <a:ext cx="507521" cy="48813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63575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pl-PL" sz="1200">
                    <a:solidFill>
                      <a:srgbClr val="595959"/>
                    </a:solidFill>
                  </a:rPr>
                  <a:t>11%</a:t>
                </a:r>
              </a:p>
            </p:txBody>
          </p:sp>
        </p:grpSp>
      </p:grpSp>
      <p:grpSp>
        <p:nvGrpSpPr>
          <p:cNvPr id="40" name="Grupa 39" descr="Skojarzenia z hasłem „park narodowy”&#10;&#10;Obraz przedstawia skojarzenie: czystość - 8%.">
            <a:extLst>
              <a:ext uri="{FF2B5EF4-FFF2-40B4-BE49-F238E27FC236}">
                <a16:creationId xmlns:a16="http://schemas.microsoft.com/office/drawing/2014/main" id="{26C4C5D1-020F-4835-B9BF-7F7B8551408E}"/>
              </a:ext>
            </a:extLst>
          </p:cNvPr>
          <p:cNvGrpSpPr/>
          <p:nvPr/>
        </p:nvGrpSpPr>
        <p:grpSpPr>
          <a:xfrm>
            <a:off x="1182382" y="1317039"/>
            <a:ext cx="904083" cy="706563"/>
            <a:chOff x="275147" y="2290149"/>
            <a:chExt cx="904083" cy="706563"/>
          </a:xfrm>
        </p:grpSpPr>
        <p:grpSp>
          <p:nvGrpSpPr>
            <p:cNvPr id="282" name="Grupa 281">
              <a:extLst>
                <a:ext uri="{FF2B5EF4-FFF2-40B4-BE49-F238E27FC236}">
                  <a16:creationId xmlns:a16="http://schemas.microsoft.com/office/drawing/2014/main" id="{AA7B5EA5-4397-47AB-88D3-07B59F490E82}"/>
                </a:ext>
              </a:extLst>
            </p:cNvPr>
            <p:cNvGrpSpPr/>
            <p:nvPr/>
          </p:nvGrpSpPr>
          <p:grpSpPr>
            <a:xfrm>
              <a:off x="561409" y="2290149"/>
              <a:ext cx="371851" cy="423566"/>
              <a:chOff x="3873500" y="4216400"/>
              <a:chExt cx="719137" cy="819150"/>
            </a:xfrm>
            <a:solidFill>
              <a:srgbClr val="DBDBDB"/>
            </a:solidFill>
          </p:grpSpPr>
          <p:sp>
            <p:nvSpPr>
              <p:cNvPr id="283" name="Freeform 37">
                <a:extLst>
                  <a:ext uri="{FF2B5EF4-FFF2-40B4-BE49-F238E27FC236}">
                    <a16:creationId xmlns:a16="http://schemas.microsoft.com/office/drawing/2014/main" id="{065867B5-72B3-4853-B790-8281CBEDBF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3500" y="4216400"/>
                <a:ext cx="404812" cy="819150"/>
              </a:xfrm>
              <a:custGeom>
                <a:avLst/>
                <a:gdLst>
                  <a:gd name="T0" fmla="*/ 350 w 766"/>
                  <a:gd name="T1" fmla="*/ 1345 h 1547"/>
                  <a:gd name="T2" fmla="*/ 353 w 766"/>
                  <a:gd name="T3" fmla="*/ 1333 h 1547"/>
                  <a:gd name="T4" fmla="*/ 362 w 766"/>
                  <a:gd name="T5" fmla="*/ 1326 h 1547"/>
                  <a:gd name="T6" fmla="*/ 369 w 766"/>
                  <a:gd name="T7" fmla="*/ 1326 h 1547"/>
                  <a:gd name="T8" fmla="*/ 378 w 766"/>
                  <a:gd name="T9" fmla="*/ 1332 h 1547"/>
                  <a:gd name="T10" fmla="*/ 426 w 766"/>
                  <a:gd name="T11" fmla="*/ 1526 h 1547"/>
                  <a:gd name="T12" fmla="*/ 454 w 766"/>
                  <a:gd name="T13" fmla="*/ 1517 h 1547"/>
                  <a:gd name="T14" fmla="*/ 448 w 766"/>
                  <a:gd name="T15" fmla="*/ 1394 h 1547"/>
                  <a:gd name="T16" fmla="*/ 447 w 766"/>
                  <a:gd name="T17" fmla="*/ 1387 h 1547"/>
                  <a:gd name="T18" fmla="*/ 453 w 766"/>
                  <a:gd name="T19" fmla="*/ 1377 h 1547"/>
                  <a:gd name="T20" fmla="*/ 458 w 766"/>
                  <a:gd name="T21" fmla="*/ 1374 h 1547"/>
                  <a:gd name="T22" fmla="*/ 470 w 766"/>
                  <a:gd name="T23" fmla="*/ 1375 h 1547"/>
                  <a:gd name="T24" fmla="*/ 478 w 766"/>
                  <a:gd name="T25" fmla="*/ 1384 h 1547"/>
                  <a:gd name="T26" fmla="*/ 509 w 766"/>
                  <a:gd name="T27" fmla="*/ 1493 h 1547"/>
                  <a:gd name="T28" fmla="*/ 577 w 766"/>
                  <a:gd name="T29" fmla="*/ 1460 h 1547"/>
                  <a:gd name="T30" fmla="*/ 670 w 766"/>
                  <a:gd name="T31" fmla="*/ 1406 h 1547"/>
                  <a:gd name="T32" fmla="*/ 733 w 766"/>
                  <a:gd name="T33" fmla="*/ 1374 h 1547"/>
                  <a:gd name="T34" fmla="*/ 766 w 766"/>
                  <a:gd name="T35" fmla="*/ 1360 h 1547"/>
                  <a:gd name="T36" fmla="*/ 601 w 766"/>
                  <a:gd name="T37" fmla="*/ 1026 h 1547"/>
                  <a:gd name="T38" fmla="*/ 545 w 766"/>
                  <a:gd name="T39" fmla="*/ 918 h 1547"/>
                  <a:gd name="T40" fmla="*/ 527 w 766"/>
                  <a:gd name="T41" fmla="*/ 886 h 1547"/>
                  <a:gd name="T42" fmla="*/ 505 w 766"/>
                  <a:gd name="T43" fmla="*/ 860 h 1547"/>
                  <a:gd name="T44" fmla="*/ 482 w 766"/>
                  <a:gd name="T45" fmla="*/ 836 h 1547"/>
                  <a:gd name="T46" fmla="*/ 456 w 766"/>
                  <a:gd name="T47" fmla="*/ 817 h 1547"/>
                  <a:gd name="T48" fmla="*/ 429 w 766"/>
                  <a:gd name="T49" fmla="*/ 802 h 1547"/>
                  <a:gd name="T50" fmla="*/ 404 w 766"/>
                  <a:gd name="T51" fmla="*/ 791 h 1547"/>
                  <a:gd name="T52" fmla="*/ 377 w 766"/>
                  <a:gd name="T53" fmla="*/ 784 h 1547"/>
                  <a:gd name="T54" fmla="*/ 353 w 766"/>
                  <a:gd name="T55" fmla="*/ 782 h 1547"/>
                  <a:gd name="T56" fmla="*/ 78 w 766"/>
                  <a:gd name="T57" fmla="*/ 26 h 1547"/>
                  <a:gd name="T58" fmla="*/ 69 w 766"/>
                  <a:gd name="T59" fmla="*/ 12 h 1547"/>
                  <a:gd name="T60" fmla="*/ 57 w 766"/>
                  <a:gd name="T61" fmla="*/ 3 h 1547"/>
                  <a:gd name="T62" fmla="*/ 42 w 766"/>
                  <a:gd name="T63" fmla="*/ 0 h 1547"/>
                  <a:gd name="T64" fmla="*/ 25 w 766"/>
                  <a:gd name="T65" fmla="*/ 2 h 1547"/>
                  <a:gd name="T66" fmla="*/ 18 w 766"/>
                  <a:gd name="T67" fmla="*/ 5 h 1547"/>
                  <a:gd name="T68" fmla="*/ 7 w 766"/>
                  <a:gd name="T69" fmla="*/ 17 h 1547"/>
                  <a:gd name="T70" fmla="*/ 1 w 766"/>
                  <a:gd name="T71" fmla="*/ 31 h 1547"/>
                  <a:gd name="T72" fmla="*/ 0 w 766"/>
                  <a:gd name="T73" fmla="*/ 46 h 1547"/>
                  <a:gd name="T74" fmla="*/ 276 w 766"/>
                  <a:gd name="T75" fmla="*/ 810 h 1547"/>
                  <a:gd name="T76" fmla="*/ 268 w 766"/>
                  <a:gd name="T77" fmla="*/ 817 h 1547"/>
                  <a:gd name="T78" fmla="*/ 253 w 766"/>
                  <a:gd name="T79" fmla="*/ 834 h 1547"/>
                  <a:gd name="T80" fmla="*/ 240 w 766"/>
                  <a:gd name="T81" fmla="*/ 855 h 1547"/>
                  <a:gd name="T82" fmla="*/ 228 w 766"/>
                  <a:gd name="T83" fmla="*/ 878 h 1547"/>
                  <a:gd name="T84" fmla="*/ 219 w 766"/>
                  <a:gd name="T85" fmla="*/ 904 h 1547"/>
                  <a:gd name="T86" fmla="*/ 212 w 766"/>
                  <a:gd name="T87" fmla="*/ 932 h 1547"/>
                  <a:gd name="T88" fmla="*/ 209 w 766"/>
                  <a:gd name="T89" fmla="*/ 962 h 1547"/>
                  <a:gd name="T90" fmla="*/ 209 w 766"/>
                  <a:gd name="T91" fmla="*/ 993 h 1547"/>
                  <a:gd name="T92" fmla="*/ 333 w 766"/>
                  <a:gd name="T93" fmla="*/ 964 h 1547"/>
                  <a:gd name="T94" fmla="*/ 336 w 766"/>
                  <a:gd name="T95" fmla="*/ 963 h 1547"/>
                  <a:gd name="T96" fmla="*/ 347 w 766"/>
                  <a:gd name="T97" fmla="*/ 965 h 1547"/>
                  <a:gd name="T98" fmla="*/ 353 w 766"/>
                  <a:gd name="T99" fmla="*/ 969 h 1547"/>
                  <a:gd name="T100" fmla="*/ 357 w 766"/>
                  <a:gd name="T101" fmla="*/ 976 h 1547"/>
                  <a:gd name="T102" fmla="*/ 357 w 766"/>
                  <a:gd name="T103" fmla="*/ 979 h 1547"/>
                  <a:gd name="T104" fmla="*/ 357 w 766"/>
                  <a:gd name="T105" fmla="*/ 986 h 1547"/>
                  <a:gd name="T106" fmla="*/ 354 w 766"/>
                  <a:gd name="T107" fmla="*/ 993 h 1547"/>
                  <a:gd name="T108" fmla="*/ 349 w 766"/>
                  <a:gd name="T109" fmla="*/ 998 h 1547"/>
                  <a:gd name="T110" fmla="*/ 217 w 766"/>
                  <a:gd name="T111" fmla="*/ 1047 h 1547"/>
                  <a:gd name="T112" fmla="*/ 247 w 766"/>
                  <a:gd name="T113" fmla="*/ 1177 h 1547"/>
                  <a:gd name="T114" fmla="*/ 338 w 766"/>
                  <a:gd name="T115" fmla="*/ 1547 h 1547"/>
                  <a:gd name="T116" fmla="*/ 368 w 766"/>
                  <a:gd name="T117" fmla="*/ 1541 h 1547"/>
                  <a:gd name="T118" fmla="*/ 350 w 766"/>
                  <a:gd name="T119" fmla="*/ 1345 h 1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766" h="1547">
                    <a:moveTo>
                      <a:pt x="350" y="1345"/>
                    </a:moveTo>
                    <a:lnTo>
                      <a:pt x="350" y="1345"/>
                    </a:lnTo>
                    <a:lnTo>
                      <a:pt x="350" y="1339"/>
                    </a:lnTo>
                    <a:lnTo>
                      <a:pt x="353" y="1333"/>
                    </a:lnTo>
                    <a:lnTo>
                      <a:pt x="357" y="1329"/>
                    </a:lnTo>
                    <a:lnTo>
                      <a:pt x="362" y="1326"/>
                    </a:lnTo>
                    <a:lnTo>
                      <a:pt x="362" y="1326"/>
                    </a:lnTo>
                    <a:lnTo>
                      <a:pt x="369" y="1326"/>
                    </a:lnTo>
                    <a:lnTo>
                      <a:pt x="374" y="1329"/>
                    </a:lnTo>
                    <a:lnTo>
                      <a:pt x="378" y="1332"/>
                    </a:lnTo>
                    <a:lnTo>
                      <a:pt x="381" y="1338"/>
                    </a:lnTo>
                    <a:lnTo>
                      <a:pt x="426" y="1526"/>
                    </a:lnTo>
                    <a:lnTo>
                      <a:pt x="426" y="1526"/>
                    </a:lnTo>
                    <a:lnTo>
                      <a:pt x="454" y="1517"/>
                    </a:lnTo>
                    <a:lnTo>
                      <a:pt x="480" y="1506"/>
                    </a:lnTo>
                    <a:lnTo>
                      <a:pt x="448" y="1394"/>
                    </a:lnTo>
                    <a:lnTo>
                      <a:pt x="448" y="1394"/>
                    </a:lnTo>
                    <a:lnTo>
                      <a:pt x="447" y="1387"/>
                    </a:lnTo>
                    <a:lnTo>
                      <a:pt x="449" y="1382"/>
                    </a:lnTo>
                    <a:lnTo>
                      <a:pt x="453" y="1377"/>
                    </a:lnTo>
                    <a:lnTo>
                      <a:pt x="458" y="1374"/>
                    </a:lnTo>
                    <a:lnTo>
                      <a:pt x="458" y="1374"/>
                    </a:lnTo>
                    <a:lnTo>
                      <a:pt x="464" y="1374"/>
                    </a:lnTo>
                    <a:lnTo>
                      <a:pt x="470" y="1375"/>
                    </a:lnTo>
                    <a:lnTo>
                      <a:pt x="475" y="1379"/>
                    </a:lnTo>
                    <a:lnTo>
                      <a:pt x="478" y="1384"/>
                    </a:lnTo>
                    <a:lnTo>
                      <a:pt x="509" y="1493"/>
                    </a:lnTo>
                    <a:lnTo>
                      <a:pt x="509" y="1493"/>
                    </a:lnTo>
                    <a:lnTo>
                      <a:pt x="543" y="1477"/>
                    </a:lnTo>
                    <a:lnTo>
                      <a:pt x="577" y="1460"/>
                    </a:lnTo>
                    <a:lnTo>
                      <a:pt x="639" y="1424"/>
                    </a:lnTo>
                    <a:lnTo>
                      <a:pt x="670" y="1406"/>
                    </a:lnTo>
                    <a:lnTo>
                      <a:pt x="701" y="1390"/>
                    </a:lnTo>
                    <a:lnTo>
                      <a:pt x="733" y="1374"/>
                    </a:lnTo>
                    <a:lnTo>
                      <a:pt x="766" y="1360"/>
                    </a:lnTo>
                    <a:lnTo>
                      <a:pt x="766" y="1360"/>
                    </a:lnTo>
                    <a:lnTo>
                      <a:pt x="663" y="1149"/>
                    </a:lnTo>
                    <a:lnTo>
                      <a:pt x="601" y="1026"/>
                    </a:lnTo>
                    <a:lnTo>
                      <a:pt x="545" y="918"/>
                    </a:lnTo>
                    <a:lnTo>
                      <a:pt x="545" y="918"/>
                    </a:lnTo>
                    <a:lnTo>
                      <a:pt x="536" y="901"/>
                    </a:lnTo>
                    <a:lnTo>
                      <a:pt x="527" y="886"/>
                    </a:lnTo>
                    <a:lnTo>
                      <a:pt x="516" y="872"/>
                    </a:lnTo>
                    <a:lnTo>
                      <a:pt x="505" y="860"/>
                    </a:lnTo>
                    <a:lnTo>
                      <a:pt x="493" y="847"/>
                    </a:lnTo>
                    <a:lnTo>
                      <a:pt x="482" y="836"/>
                    </a:lnTo>
                    <a:lnTo>
                      <a:pt x="469" y="826"/>
                    </a:lnTo>
                    <a:lnTo>
                      <a:pt x="456" y="817"/>
                    </a:lnTo>
                    <a:lnTo>
                      <a:pt x="443" y="809"/>
                    </a:lnTo>
                    <a:lnTo>
                      <a:pt x="429" y="802"/>
                    </a:lnTo>
                    <a:lnTo>
                      <a:pt x="417" y="796"/>
                    </a:lnTo>
                    <a:lnTo>
                      <a:pt x="404" y="791"/>
                    </a:lnTo>
                    <a:lnTo>
                      <a:pt x="390" y="788"/>
                    </a:lnTo>
                    <a:lnTo>
                      <a:pt x="377" y="784"/>
                    </a:lnTo>
                    <a:lnTo>
                      <a:pt x="365" y="783"/>
                    </a:lnTo>
                    <a:lnTo>
                      <a:pt x="353" y="782"/>
                    </a:lnTo>
                    <a:lnTo>
                      <a:pt x="78" y="26"/>
                    </a:lnTo>
                    <a:lnTo>
                      <a:pt x="78" y="26"/>
                    </a:lnTo>
                    <a:lnTo>
                      <a:pt x="74" y="19"/>
                    </a:lnTo>
                    <a:lnTo>
                      <a:pt x="69" y="12"/>
                    </a:lnTo>
                    <a:lnTo>
                      <a:pt x="64" y="8"/>
                    </a:lnTo>
                    <a:lnTo>
                      <a:pt x="57" y="3"/>
                    </a:lnTo>
                    <a:lnTo>
                      <a:pt x="50" y="1"/>
                    </a:lnTo>
                    <a:lnTo>
                      <a:pt x="42" y="0"/>
                    </a:lnTo>
                    <a:lnTo>
                      <a:pt x="33" y="1"/>
                    </a:lnTo>
                    <a:lnTo>
                      <a:pt x="25" y="2"/>
                    </a:lnTo>
                    <a:lnTo>
                      <a:pt x="25" y="2"/>
                    </a:lnTo>
                    <a:lnTo>
                      <a:pt x="18" y="5"/>
                    </a:lnTo>
                    <a:lnTo>
                      <a:pt x="13" y="11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1"/>
                    </a:lnTo>
                    <a:lnTo>
                      <a:pt x="0" y="38"/>
                    </a:lnTo>
                    <a:lnTo>
                      <a:pt x="0" y="46"/>
                    </a:lnTo>
                    <a:lnTo>
                      <a:pt x="2" y="54"/>
                    </a:lnTo>
                    <a:lnTo>
                      <a:pt x="276" y="810"/>
                    </a:lnTo>
                    <a:lnTo>
                      <a:pt x="276" y="810"/>
                    </a:lnTo>
                    <a:lnTo>
                      <a:pt x="268" y="817"/>
                    </a:lnTo>
                    <a:lnTo>
                      <a:pt x="261" y="825"/>
                    </a:lnTo>
                    <a:lnTo>
                      <a:pt x="253" y="834"/>
                    </a:lnTo>
                    <a:lnTo>
                      <a:pt x="246" y="845"/>
                    </a:lnTo>
                    <a:lnTo>
                      <a:pt x="240" y="855"/>
                    </a:lnTo>
                    <a:lnTo>
                      <a:pt x="233" y="867"/>
                    </a:lnTo>
                    <a:lnTo>
                      <a:pt x="228" y="878"/>
                    </a:lnTo>
                    <a:lnTo>
                      <a:pt x="223" y="891"/>
                    </a:lnTo>
                    <a:lnTo>
                      <a:pt x="219" y="904"/>
                    </a:lnTo>
                    <a:lnTo>
                      <a:pt x="216" y="918"/>
                    </a:lnTo>
                    <a:lnTo>
                      <a:pt x="212" y="932"/>
                    </a:lnTo>
                    <a:lnTo>
                      <a:pt x="210" y="947"/>
                    </a:lnTo>
                    <a:lnTo>
                      <a:pt x="209" y="962"/>
                    </a:lnTo>
                    <a:lnTo>
                      <a:pt x="209" y="977"/>
                    </a:lnTo>
                    <a:lnTo>
                      <a:pt x="209" y="993"/>
                    </a:lnTo>
                    <a:lnTo>
                      <a:pt x="210" y="1009"/>
                    </a:lnTo>
                    <a:lnTo>
                      <a:pt x="333" y="964"/>
                    </a:lnTo>
                    <a:lnTo>
                      <a:pt x="333" y="964"/>
                    </a:lnTo>
                    <a:lnTo>
                      <a:pt x="336" y="963"/>
                    </a:lnTo>
                    <a:lnTo>
                      <a:pt x="340" y="963"/>
                    </a:lnTo>
                    <a:lnTo>
                      <a:pt x="347" y="965"/>
                    </a:lnTo>
                    <a:lnTo>
                      <a:pt x="350" y="966"/>
                    </a:lnTo>
                    <a:lnTo>
                      <a:pt x="353" y="969"/>
                    </a:lnTo>
                    <a:lnTo>
                      <a:pt x="355" y="972"/>
                    </a:lnTo>
                    <a:lnTo>
                      <a:pt x="357" y="976"/>
                    </a:lnTo>
                    <a:lnTo>
                      <a:pt x="357" y="976"/>
                    </a:lnTo>
                    <a:lnTo>
                      <a:pt x="357" y="979"/>
                    </a:lnTo>
                    <a:lnTo>
                      <a:pt x="357" y="983"/>
                    </a:lnTo>
                    <a:lnTo>
                      <a:pt x="357" y="986"/>
                    </a:lnTo>
                    <a:lnTo>
                      <a:pt x="356" y="990"/>
                    </a:lnTo>
                    <a:lnTo>
                      <a:pt x="354" y="993"/>
                    </a:lnTo>
                    <a:lnTo>
                      <a:pt x="352" y="995"/>
                    </a:lnTo>
                    <a:lnTo>
                      <a:pt x="349" y="998"/>
                    </a:lnTo>
                    <a:lnTo>
                      <a:pt x="346" y="999"/>
                    </a:lnTo>
                    <a:lnTo>
                      <a:pt x="217" y="1047"/>
                    </a:lnTo>
                    <a:lnTo>
                      <a:pt x="217" y="1047"/>
                    </a:lnTo>
                    <a:lnTo>
                      <a:pt x="247" y="1177"/>
                    </a:lnTo>
                    <a:lnTo>
                      <a:pt x="281" y="1320"/>
                    </a:lnTo>
                    <a:lnTo>
                      <a:pt x="338" y="1547"/>
                    </a:lnTo>
                    <a:lnTo>
                      <a:pt x="338" y="1547"/>
                    </a:lnTo>
                    <a:lnTo>
                      <a:pt x="368" y="1541"/>
                    </a:lnTo>
                    <a:lnTo>
                      <a:pt x="396" y="1534"/>
                    </a:lnTo>
                    <a:lnTo>
                      <a:pt x="350" y="13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84" name="Freeform 38">
                <a:extLst>
                  <a:ext uri="{FF2B5EF4-FFF2-40B4-BE49-F238E27FC236}">
                    <a16:creationId xmlns:a16="http://schemas.microsoft.com/office/drawing/2014/main" id="{0BFB72E1-1720-42E1-931B-2AC3B66D97D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70375" y="4657725"/>
                <a:ext cx="322262" cy="355600"/>
              </a:xfrm>
              <a:custGeom>
                <a:avLst/>
                <a:gdLst>
                  <a:gd name="T0" fmla="*/ 427 w 609"/>
                  <a:gd name="T1" fmla="*/ 212 h 672"/>
                  <a:gd name="T2" fmla="*/ 477 w 609"/>
                  <a:gd name="T3" fmla="*/ 271 h 672"/>
                  <a:gd name="T4" fmla="*/ 492 w 609"/>
                  <a:gd name="T5" fmla="*/ 294 h 672"/>
                  <a:gd name="T6" fmla="*/ 503 w 609"/>
                  <a:gd name="T7" fmla="*/ 318 h 672"/>
                  <a:gd name="T8" fmla="*/ 508 w 609"/>
                  <a:gd name="T9" fmla="*/ 345 h 672"/>
                  <a:gd name="T10" fmla="*/ 508 w 609"/>
                  <a:gd name="T11" fmla="*/ 371 h 672"/>
                  <a:gd name="T12" fmla="*/ 504 w 609"/>
                  <a:gd name="T13" fmla="*/ 396 h 672"/>
                  <a:gd name="T14" fmla="*/ 494 w 609"/>
                  <a:gd name="T15" fmla="*/ 422 h 672"/>
                  <a:gd name="T16" fmla="*/ 479 w 609"/>
                  <a:gd name="T17" fmla="*/ 444 h 672"/>
                  <a:gd name="T18" fmla="*/ 460 w 609"/>
                  <a:gd name="T19" fmla="*/ 463 h 672"/>
                  <a:gd name="T20" fmla="*/ 0 w 609"/>
                  <a:gd name="T21" fmla="*/ 288 h 672"/>
                  <a:gd name="T22" fmla="*/ 183 w 609"/>
                  <a:gd name="T23" fmla="*/ 136 h 672"/>
                  <a:gd name="T24" fmla="*/ 207 w 609"/>
                  <a:gd name="T25" fmla="*/ 121 h 672"/>
                  <a:gd name="T26" fmla="*/ 231 w 609"/>
                  <a:gd name="T27" fmla="*/ 111 h 672"/>
                  <a:gd name="T28" fmla="*/ 258 w 609"/>
                  <a:gd name="T29" fmla="*/ 105 h 672"/>
                  <a:gd name="T30" fmla="*/ 283 w 609"/>
                  <a:gd name="T31" fmla="*/ 105 h 672"/>
                  <a:gd name="T32" fmla="*/ 310 w 609"/>
                  <a:gd name="T33" fmla="*/ 109 h 672"/>
                  <a:gd name="T34" fmla="*/ 334 w 609"/>
                  <a:gd name="T35" fmla="*/ 120 h 672"/>
                  <a:gd name="T36" fmla="*/ 356 w 609"/>
                  <a:gd name="T37" fmla="*/ 134 h 672"/>
                  <a:gd name="T38" fmla="*/ 376 w 609"/>
                  <a:gd name="T39" fmla="*/ 153 h 672"/>
                  <a:gd name="T40" fmla="*/ 507 w 609"/>
                  <a:gd name="T41" fmla="*/ 28 h 672"/>
                  <a:gd name="T42" fmla="*/ 518 w 609"/>
                  <a:gd name="T43" fmla="*/ 18 h 672"/>
                  <a:gd name="T44" fmla="*/ 541 w 609"/>
                  <a:gd name="T45" fmla="*/ 4 h 672"/>
                  <a:gd name="T46" fmla="*/ 558 w 609"/>
                  <a:gd name="T47" fmla="*/ 0 h 672"/>
                  <a:gd name="T48" fmla="*/ 570 w 609"/>
                  <a:gd name="T49" fmla="*/ 1 h 672"/>
                  <a:gd name="T50" fmla="*/ 580 w 609"/>
                  <a:gd name="T51" fmla="*/ 5 h 672"/>
                  <a:gd name="T52" fmla="*/ 591 w 609"/>
                  <a:gd name="T53" fmla="*/ 12 h 672"/>
                  <a:gd name="T54" fmla="*/ 595 w 609"/>
                  <a:gd name="T55" fmla="*/ 17 h 672"/>
                  <a:gd name="T56" fmla="*/ 607 w 609"/>
                  <a:gd name="T57" fmla="*/ 40 h 672"/>
                  <a:gd name="T58" fmla="*/ 609 w 609"/>
                  <a:gd name="T59" fmla="*/ 64 h 672"/>
                  <a:gd name="T60" fmla="*/ 602 w 609"/>
                  <a:gd name="T61" fmla="*/ 87 h 672"/>
                  <a:gd name="T62" fmla="*/ 587 w 609"/>
                  <a:gd name="T63" fmla="*/ 107 h 672"/>
                  <a:gd name="T64" fmla="*/ 514 w 609"/>
                  <a:gd name="T65" fmla="*/ 64 h 672"/>
                  <a:gd name="T66" fmla="*/ 518 w 609"/>
                  <a:gd name="T67" fmla="*/ 73 h 672"/>
                  <a:gd name="T68" fmla="*/ 525 w 609"/>
                  <a:gd name="T69" fmla="*/ 80 h 672"/>
                  <a:gd name="T70" fmla="*/ 534 w 609"/>
                  <a:gd name="T71" fmla="*/ 84 h 672"/>
                  <a:gd name="T72" fmla="*/ 544 w 609"/>
                  <a:gd name="T73" fmla="*/ 83 h 672"/>
                  <a:gd name="T74" fmla="*/ 550 w 609"/>
                  <a:gd name="T75" fmla="*/ 80 h 672"/>
                  <a:gd name="T76" fmla="*/ 561 w 609"/>
                  <a:gd name="T77" fmla="*/ 73 h 672"/>
                  <a:gd name="T78" fmla="*/ 568 w 609"/>
                  <a:gd name="T79" fmla="*/ 64 h 672"/>
                  <a:gd name="T80" fmla="*/ 571 w 609"/>
                  <a:gd name="T81" fmla="*/ 54 h 672"/>
                  <a:gd name="T82" fmla="*/ 571 w 609"/>
                  <a:gd name="T83" fmla="*/ 49 h 672"/>
                  <a:gd name="T84" fmla="*/ 569 w 609"/>
                  <a:gd name="T85" fmla="*/ 39 h 672"/>
                  <a:gd name="T86" fmla="*/ 562 w 609"/>
                  <a:gd name="T87" fmla="*/ 33 h 672"/>
                  <a:gd name="T88" fmla="*/ 552 w 609"/>
                  <a:gd name="T89" fmla="*/ 29 h 672"/>
                  <a:gd name="T90" fmla="*/ 541 w 609"/>
                  <a:gd name="T91" fmla="*/ 30 h 672"/>
                  <a:gd name="T92" fmla="*/ 535 w 609"/>
                  <a:gd name="T93" fmla="*/ 33 h 672"/>
                  <a:gd name="T94" fmla="*/ 526 w 609"/>
                  <a:gd name="T95" fmla="*/ 39 h 672"/>
                  <a:gd name="T96" fmla="*/ 519 w 609"/>
                  <a:gd name="T97" fmla="*/ 48 h 672"/>
                  <a:gd name="T98" fmla="*/ 515 w 609"/>
                  <a:gd name="T99" fmla="*/ 58 h 672"/>
                  <a:gd name="T100" fmla="*/ 238 w 609"/>
                  <a:gd name="T101" fmla="*/ 509 h 672"/>
                  <a:gd name="T102" fmla="*/ 241 w 609"/>
                  <a:gd name="T103" fmla="*/ 505 h 672"/>
                  <a:gd name="T104" fmla="*/ 243 w 609"/>
                  <a:gd name="T105" fmla="*/ 496 h 672"/>
                  <a:gd name="T106" fmla="*/ 106 w 609"/>
                  <a:gd name="T107" fmla="*/ 297 h 672"/>
                  <a:gd name="T108" fmla="*/ 102 w 609"/>
                  <a:gd name="T109" fmla="*/ 294 h 672"/>
                  <a:gd name="T110" fmla="*/ 93 w 609"/>
                  <a:gd name="T111" fmla="*/ 292 h 672"/>
                  <a:gd name="T112" fmla="*/ 88 w 609"/>
                  <a:gd name="T113" fmla="*/ 294 h 672"/>
                  <a:gd name="T114" fmla="*/ 83 w 609"/>
                  <a:gd name="T115" fmla="*/ 302 h 672"/>
                  <a:gd name="T116" fmla="*/ 85 w 609"/>
                  <a:gd name="T117" fmla="*/ 311 h 672"/>
                  <a:gd name="T118" fmla="*/ 220 w 609"/>
                  <a:gd name="T119" fmla="*/ 505 h 672"/>
                  <a:gd name="T120" fmla="*/ 225 w 609"/>
                  <a:gd name="T121" fmla="*/ 510 h 672"/>
                  <a:gd name="T122" fmla="*/ 231 w 609"/>
                  <a:gd name="T123" fmla="*/ 511 h 672"/>
                  <a:gd name="T124" fmla="*/ 238 w 609"/>
                  <a:gd name="T125" fmla="*/ 509 h 6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609" h="672">
                    <a:moveTo>
                      <a:pt x="587" y="107"/>
                    </a:moveTo>
                    <a:lnTo>
                      <a:pt x="427" y="212"/>
                    </a:lnTo>
                    <a:lnTo>
                      <a:pt x="477" y="271"/>
                    </a:lnTo>
                    <a:lnTo>
                      <a:pt x="477" y="271"/>
                    </a:lnTo>
                    <a:lnTo>
                      <a:pt x="485" y="282"/>
                    </a:lnTo>
                    <a:lnTo>
                      <a:pt x="492" y="294"/>
                    </a:lnTo>
                    <a:lnTo>
                      <a:pt x="498" y="306"/>
                    </a:lnTo>
                    <a:lnTo>
                      <a:pt x="503" y="318"/>
                    </a:lnTo>
                    <a:lnTo>
                      <a:pt x="506" y="331"/>
                    </a:lnTo>
                    <a:lnTo>
                      <a:pt x="508" y="345"/>
                    </a:lnTo>
                    <a:lnTo>
                      <a:pt x="510" y="358"/>
                    </a:lnTo>
                    <a:lnTo>
                      <a:pt x="508" y="371"/>
                    </a:lnTo>
                    <a:lnTo>
                      <a:pt x="507" y="383"/>
                    </a:lnTo>
                    <a:lnTo>
                      <a:pt x="504" y="396"/>
                    </a:lnTo>
                    <a:lnTo>
                      <a:pt x="499" y="409"/>
                    </a:lnTo>
                    <a:lnTo>
                      <a:pt x="494" y="422"/>
                    </a:lnTo>
                    <a:lnTo>
                      <a:pt x="487" y="433"/>
                    </a:lnTo>
                    <a:lnTo>
                      <a:pt x="479" y="444"/>
                    </a:lnTo>
                    <a:lnTo>
                      <a:pt x="470" y="454"/>
                    </a:lnTo>
                    <a:lnTo>
                      <a:pt x="460" y="463"/>
                    </a:lnTo>
                    <a:lnTo>
                      <a:pt x="212" y="672"/>
                    </a:lnTo>
                    <a:lnTo>
                      <a:pt x="0" y="288"/>
                    </a:lnTo>
                    <a:lnTo>
                      <a:pt x="183" y="136"/>
                    </a:lnTo>
                    <a:lnTo>
                      <a:pt x="183" y="136"/>
                    </a:lnTo>
                    <a:lnTo>
                      <a:pt x="195" y="128"/>
                    </a:lnTo>
                    <a:lnTo>
                      <a:pt x="207" y="121"/>
                    </a:lnTo>
                    <a:lnTo>
                      <a:pt x="218" y="115"/>
                    </a:lnTo>
                    <a:lnTo>
                      <a:pt x="231" y="111"/>
                    </a:lnTo>
                    <a:lnTo>
                      <a:pt x="244" y="107"/>
                    </a:lnTo>
                    <a:lnTo>
                      <a:pt x="258" y="105"/>
                    </a:lnTo>
                    <a:lnTo>
                      <a:pt x="270" y="105"/>
                    </a:lnTo>
                    <a:lnTo>
                      <a:pt x="283" y="105"/>
                    </a:lnTo>
                    <a:lnTo>
                      <a:pt x="296" y="107"/>
                    </a:lnTo>
                    <a:lnTo>
                      <a:pt x="310" y="109"/>
                    </a:lnTo>
                    <a:lnTo>
                      <a:pt x="321" y="114"/>
                    </a:lnTo>
                    <a:lnTo>
                      <a:pt x="334" y="120"/>
                    </a:lnTo>
                    <a:lnTo>
                      <a:pt x="346" y="126"/>
                    </a:lnTo>
                    <a:lnTo>
                      <a:pt x="356" y="134"/>
                    </a:lnTo>
                    <a:lnTo>
                      <a:pt x="367" y="143"/>
                    </a:lnTo>
                    <a:lnTo>
                      <a:pt x="376" y="153"/>
                    </a:lnTo>
                    <a:lnTo>
                      <a:pt x="383" y="160"/>
                    </a:lnTo>
                    <a:lnTo>
                      <a:pt x="507" y="28"/>
                    </a:lnTo>
                    <a:lnTo>
                      <a:pt x="507" y="28"/>
                    </a:lnTo>
                    <a:lnTo>
                      <a:pt x="518" y="18"/>
                    </a:lnTo>
                    <a:lnTo>
                      <a:pt x="529" y="10"/>
                    </a:lnTo>
                    <a:lnTo>
                      <a:pt x="541" y="4"/>
                    </a:lnTo>
                    <a:lnTo>
                      <a:pt x="552" y="0"/>
                    </a:lnTo>
                    <a:lnTo>
                      <a:pt x="558" y="0"/>
                    </a:lnTo>
                    <a:lnTo>
                      <a:pt x="564" y="0"/>
                    </a:lnTo>
                    <a:lnTo>
                      <a:pt x="570" y="1"/>
                    </a:lnTo>
                    <a:lnTo>
                      <a:pt x="576" y="3"/>
                    </a:lnTo>
                    <a:lnTo>
                      <a:pt x="580" y="5"/>
                    </a:lnTo>
                    <a:lnTo>
                      <a:pt x="586" y="8"/>
                    </a:lnTo>
                    <a:lnTo>
                      <a:pt x="591" y="12"/>
                    </a:lnTo>
                    <a:lnTo>
                      <a:pt x="595" y="17"/>
                    </a:lnTo>
                    <a:lnTo>
                      <a:pt x="595" y="17"/>
                    </a:lnTo>
                    <a:lnTo>
                      <a:pt x="602" y="28"/>
                    </a:lnTo>
                    <a:lnTo>
                      <a:pt x="607" y="40"/>
                    </a:lnTo>
                    <a:lnTo>
                      <a:pt x="609" y="51"/>
                    </a:lnTo>
                    <a:lnTo>
                      <a:pt x="609" y="64"/>
                    </a:lnTo>
                    <a:lnTo>
                      <a:pt x="607" y="76"/>
                    </a:lnTo>
                    <a:lnTo>
                      <a:pt x="602" y="87"/>
                    </a:lnTo>
                    <a:lnTo>
                      <a:pt x="597" y="98"/>
                    </a:lnTo>
                    <a:lnTo>
                      <a:pt x="587" y="107"/>
                    </a:lnTo>
                    <a:close/>
                    <a:moveTo>
                      <a:pt x="514" y="64"/>
                    </a:moveTo>
                    <a:lnTo>
                      <a:pt x="514" y="64"/>
                    </a:lnTo>
                    <a:lnTo>
                      <a:pt x="515" y="69"/>
                    </a:lnTo>
                    <a:lnTo>
                      <a:pt x="518" y="73"/>
                    </a:lnTo>
                    <a:lnTo>
                      <a:pt x="520" y="77"/>
                    </a:lnTo>
                    <a:lnTo>
                      <a:pt x="525" y="80"/>
                    </a:lnTo>
                    <a:lnTo>
                      <a:pt x="528" y="83"/>
                    </a:lnTo>
                    <a:lnTo>
                      <a:pt x="534" y="84"/>
                    </a:lnTo>
                    <a:lnTo>
                      <a:pt x="539" y="84"/>
                    </a:lnTo>
                    <a:lnTo>
                      <a:pt x="544" y="83"/>
                    </a:lnTo>
                    <a:lnTo>
                      <a:pt x="544" y="83"/>
                    </a:lnTo>
                    <a:lnTo>
                      <a:pt x="550" y="80"/>
                    </a:lnTo>
                    <a:lnTo>
                      <a:pt x="556" y="77"/>
                    </a:lnTo>
                    <a:lnTo>
                      <a:pt x="561" y="73"/>
                    </a:lnTo>
                    <a:lnTo>
                      <a:pt x="564" y="69"/>
                    </a:lnTo>
                    <a:lnTo>
                      <a:pt x="568" y="64"/>
                    </a:lnTo>
                    <a:lnTo>
                      <a:pt x="570" y="59"/>
                    </a:lnTo>
                    <a:lnTo>
                      <a:pt x="571" y="54"/>
                    </a:lnTo>
                    <a:lnTo>
                      <a:pt x="571" y="49"/>
                    </a:lnTo>
                    <a:lnTo>
                      <a:pt x="571" y="49"/>
                    </a:lnTo>
                    <a:lnTo>
                      <a:pt x="570" y="43"/>
                    </a:lnTo>
                    <a:lnTo>
                      <a:pt x="569" y="39"/>
                    </a:lnTo>
                    <a:lnTo>
                      <a:pt x="565" y="35"/>
                    </a:lnTo>
                    <a:lnTo>
                      <a:pt x="562" y="33"/>
                    </a:lnTo>
                    <a:lnTo>
                      <a:pt x="557" y="30"/>
                    </a:lnTo>
                    <a:lnTo>
                      <a:pt x="552" y="29"/>
                    </a:lnTo>
                    <a:lnTo>
                      <a:pt x="547" y="29"/>
                    </a:lnTo>
                    <a:lnTo>
                      <a:pt x="541" y="30"/>
                    </a:lnTo>
                    <a:lnTo>
                      <a:pt x="541" y="30"/>
                    </a:lnTo>
                    <a:lnTo>
                      <a:pt x="535" y="33"/>
                    </a:lnTo>
                    <a:lnTo>
                      <a:pt x="530" y="35"/>
                    </a:lnTo>
                    <a:lnTo>
                      <a:pt x="526" y="39"/>
                    </a:lnTo>
                    <a:lnTo>
                      <a:pt x="521" y="43"/>
                    </a:lnTo>
                    <a:lnTo>
                      <a:pt x="519" y="48"/>
                    </a:lnTo>
                    <a:lnTo>
                      <a:pt x="516" y="54"/>
                    </a:lnTo>
                    <a:lnTo>
                      <a:pt x="515" y="58"/>
                    </a:lnTo>
                    <a:lnTo>
                      <a:pt x="514" y="64"/>
                    </a:lnTo>
                    <a:close/>
                    <a:moveTo>
                      <a:pt x="238" y="509"/>
                    </a:moveTo>
                    <a:lnTo>
                      <a:pt x="238" y="509"/>
                    </a:lnTo>
                    <a:lnTo>
                      <a:pt x="241" y="505"/>
                    </a:lnTo>
                    <a:lnTo>
                      <a:pt x="243" y="501"/>
                    </a:lnTo>
                    <a:lnTo>
                      <a:pt x="243" y="496"/>
                    </a:lnTo>
                    <a:lnTo>
                      <a:pt x="241" y="491"/>
                    </a:lnTo>
                    <a:lnTo>
                      <a:pt x="106" y="297"/>
                    </a:lnTo>
                    <a:lnTo>
                      <a:pt x="106" y="297"/>
                    </a:lnTo>
                    <a:lnTo>
                      <a:pt x="102" y="294"/>
                    </a:lnTo>
                    <a:lnTo>
                      <a:pt x="97" y="292"/>
                    </a:lnTo>
                    <a:lnTo>
                      <a:pt x="93" y="292"/>
                    </a:lnTo>
                    <a:lnTo>
                      <a:pt x="88" y="294"/>
                    </a:lnTo>
                    <a:lnTo>
                      <a:pt x="88" y="294"/>
                    </a:lnTo>
                    <a:lnTo>
                      <a:pt x="85" y="297"/>
                    </a:lnTo>
                    <a:lnTo>
                      <a:pt x="83" y="302"/>
                    </a:lnTo>
                    <a:lnTo>
                      <a:pt x="83" y="307"/>
                    </a:lnTo>
                    <a:lnTo>
                      <a:pt x="85" y="311"/>
                    </a:lnTo>
                    <a:lnTo>
                      <a:pt x="220" y="505"/>
                    </a:lnTo>
                    <a:lnTo>
                      <a:pt x="220" y="505"/>
                    </a:lnTo>
                    <a:lnTo>
                      <a:pt x="223" y="508"/>
                    </a:lnTo>
                    <a:lnTo>
                      <a:pt x="225" y="510"/>
                    </a:lnTo>
                    <a:lnTo>
                      <a:pt x="231" y="511"/>
                    </a:lnTo>
                    <a:lnTo>
                      <a:pt x="231" y="511"/>
                    </a:lnTo>
                    <a:lnTo>
                      <a:pt x="234" y="511"/>
                    </a:lnTo>
                    <a:lnTo>
                      <a:pt x="238" y="50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85" name="Freeform 39">
                <a:extLst>
                  <a:ext uri="{FF2B5EF4-FFF2-40B4-BE49-F238E27FC236}">
                    <a16:creationId xmlns:a16="http://schemas.microsoft.com/office/drawing/2014/main" id="{F76BA4D8-E60E-4BC9-A406-543C94DE54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0375" y="4657725"/>
                <a:ext cx="322262" cy="355600"/>
              </a:xfrm>
              <a:custGeom>
                <a:avLst/>
                <a:gdLst>
                  <a:gd name="T0" fmla="*/ 427 w 609"/>
                  <a:gd name="T1" fmla="*/ 212 h 672"/>
                  <a:gd name="T2" fmla="*/ 477 w 609"/>
                  <a:gd name="T3" fmla="*/ 271 h 672"/>
                  <a:gd name="T4" fmla="*/ 492 w 609"/>
                  <a:gd name="T5" fmla="*/ 294 h 672"/>
                  <a:gd name="T6" fmla="*/ 503 w 609"/>
                  <a:gd name="T7" fmla="*/ 318 h 672"/>
                  <a:gd name="T8" fmla="*/ 508 w 609"/>
                  <a:gd name="T9" fmla="*/ 345 h 672"/>
                  <a:gd name="T10" fmla="*/ 508 w 609"/>
                  <a:gd name="T11" fmla="*/ 371 h 672"/>
                  <a:gd name="T12" fmla="*/ 504 w 609"/>
                  <a:gd name="T13" fmla="*/ 396 h 672"/>
                  <a:gd name="T14" fmla="*/ 494 w 609"/>
                  <a:gd name="T15" fmla="*/ 422 h 672"/>
                  <a:gd name="T16" fmla="*/ 479 w 609"/>
                  <a:gd name="T17" fmla="*/ 444 h 672"/>
                  <a:gd name="T18" fmla="*/ 460 w 609"/>
                  <a:gd name="T19" fmla="*/ 463 h 672"/>
                  <a:gd name="T20" fmla="*/ 0 w 609"/>
                  <a:gd name="T21" fmla="*/ 288 h 672"/>
                  <a:gd name="T22" fmla="*/ 183 w 609"/>
                  <a:gd name="T23" fmla="*/ 136 h 672"/>
                  <a:gd name="T24" fmla="*/ 207 w 609"/>
                  <a:gd name="T25" fmla="*/ 121 h 672"/>
                  <a:gd name="T26" fmla="*/ 231 w 609"/>
                  <a:gd name="T27" fmla="*/ 111 h 672"/>
                  <a:gd name="T28" fmla="*/ 258 w 609"/>
                  <a:gd name="T29" fmla="*/ 105 h 672"/>
                  <a:gd name="T30" fmla="*/ 283 w 609"/>
                  <a:gd name="T31" fmla="*/ 105 h 672"/>
                  <a:gd name="T32" fmla="*/ 310 w 609"/>
                  <a:gd name="T33" fmla="*/ 109 h 672"/>
                  <a:gd name="T34" fmla="*/ 334 w 609"/>
                  <a:gd name="T35" fmla="*/ 120 h 672"/>
                  <a:gd name="T36" fmla="*/ 356 w 609"/>
                  <a:gd name="T37" fmla="*/ 134 h 672"/>
                  <a:gd name="T38" fmla="*/ 376 w 609"/>
                  <a:gd name="T39" fmla="*/ 153 h 672"/>
                  <a:gd name="T40" fmla="*/ 507 w 609"/>
                  <a:gd name="T41" fmla="*/ 28 h 672"/>
                  <a:gd name="T42" fmla="*/ 518 w 609"/>
                  <a:gd name="T43" fmla="*/ 18 h 672"/>
                  <a:gd name="T44" fmla="*/ 541 w 609"/>
                  <a:gd name="T45" fmla="*/ 4 h 672"/>
                  <a:gd name="T46" fmla="*/ 558 w 609"/>
                  <a:gd name="T47" fmla="*/ 0 h 672"/>
                  <a:gd name="T48" fmla="*/ 570 w 609"/>
                  <a:gd name="T49" fmla="*/ 1 h 672"/>
                  <a:gd name="T50" fmla="*/ 580 w 609"/>
                  <a:gd name="T51" fmla="*/ 5 h 672"/>
                  <a:gd name="T52" fmla="*/ 591 w 609"/>
                  <a:gd name="T53" fmla="*/ 12 h 672"/>
                  <a:gd name="T54" fmla="*/ 595 w 609"/>
                  <a:gd name="T55" fmla="*/ 17 h 672"/>
                  <a:gd name="T56" fmla="*/ 607 w 609"/>
                  <a:gd name="T57" fmla="*/ 40 h 672"/>
                  <a:gd name="T58" fmla="*/ 609 w 609"/>
                  <a:gd name="T59" fmla="*/ 64 h 672"/>
                  <a:gd name="T60" fmla="*/ 602 w 609"/>
                  <a:gd name="T61" fmla="*/ 87 h 672"/>
                  <a:gd name="T62" fmla="*/ 587 w 609"/>
                  <a:gd name="T63" fmla="*/ 107 h 6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09" h="672">
                    <a:moveTo>
                      <a:pt x="587" y="107"/>
                    </a:moveTo>
                    <a:lnTo>
                      <a:pt x="427" y="212"/>
                    </a:lnTo>
                    <a:lnTo>
                      <a:pt x="477" y="271"/>
                    </a:lnTo>
                    <a:lnTo>
                      <a:pt x="477" y="271"/>
                    </a:lnTo>
                    <a:lnTo>
                      <a:pt x="485" y="282"/>
                    </a:lnTo>
                    <a:lnTo>
                      <a:pt x="492" y="294"/>
                    </a:lnTo>
                    <a:lnTo>
                      <a:pt x="498" y="306"/>
                    </a:lnTo>
                    <a:lnTo>
                      <a:pt x="503" y="318"/>
                    </a:lnTo>
                    <a:lnTo>
                      <a:pt x="506" y="331"/>
                    </a:lnTo>
                    <a:lnTo>
                      <a:pt x="508" y="345"/>
                    </a:lnTo>
                    <a:lnTo>
                      <a:pt x="510" y="358"/>
                    </a:lnTo>
                    <a:lnTo>
                      <a:pt x="508" y="371"/>
                    </a:lnTo>
                    <a:lnTo>
                      <a:pt x="507" y="383"/>
                    </a:lnTo>
                    <a:lnTo>
                      <a:pt x="504" y="396"/>
                    </a:lnTo>
                    <a:lnTo>
                      <a:pt x="499" y="409"/>
                    </a:lnTo>
                    <a:lnTo>
                      <a:pt x="494" y="422"/>
                    </a:lnTo>
                    <a:lnTo>
                      <a:pt x="487" y="433"/>
                    </a:lnTo>
                    <a:lnTo>
                      <a:pt x="479" y="444"/>
                    </a:lnTo>
                    <a:lnTo>
                      <a:pt x="470" y="454"/>
                    </a:lnTo>
                    <a:lnTo>
                      <a:pt x="460" y="463"/>
                    </a:lnTo>
                    <a:lnTo>
                      <a:pt x="212" y="672"/>
                    </a:lnTo>
                    <a:lnTo>
                      <a:pt x="0" y="288"/>
                    </a:lnTo>
                    <a:lnTo>
                      <a:pt x="183" y="136"/>
                    </a:lnTo>
                    <a:lnTo>
                      <a:pt x="183" y="136"/>
                    </a:lnTo>
                    <a:lnTo>
                      <a:pt x="195" y="128"/>
                    </a:lnTo>
                    <a:lnTo>
                      <a:pt x="207" y="121"/>
                    </a:lnTo>
                    <a:lnTo>
                      <a:pt x="218" y="115"/>
                    </a:lnTo>
                    <a:lnTo>
                      <a:pt x="231" y="111"/>
                    </a:lnTo>
                    <a:lnTo>
                      <a:pt x="244" y="107"/>
                    </a:lnTo>
                    <a:lnTo>
                      <a:pt x="258" y="105"/>
                    </a:lnTo>
                    <a:lnTo>
                      <a:pt x="270" y="105"/>
                    </a:lnTo>
                    <a:lnTo>
                      <a:pt x="283" y="105"/>
                    </a:lnTo>
                    <a:lnTo>
                      <a:pt x="296" y="107"/>
                    </a:lnTo>
                    <a:lnTo>
                      <a:pt x="310" y="109"/>
                    </a:lnTo>
                    <a:lnTo>
                      <a:pt x="321" y="114"/>
                    </a:lnTo>
                    <a:lnTo>
                      <a:pt x="334" y="120"/>
                    </a:lnTo>
                    <a:lnTo>
                      <a:pt x="346" y="126"/>
                    </a:lnTo>
                    <a:lnTo>
                      <a:pt x="356" y="134"/>
                    </a:lnTo>
                    <a:lnTo>
                      <a:pt x="367" y="143"/>
                    </a:lnTo>
                    <a:lnTo>
                      <a:pt x="376" y="153"/>
                    </a:lnTo>
                    <a:lnTo>
                      <a:pt x="383" y="160"/>
                    </a:lnTo>
                    <a:lnTo>
                      <a:pt x="507" y="28"/>
                    </a:lnTo>
                    <a:lnTo>
                      <a:pt x="507" y="28"/>
                    </a:lnTo>
                    <a:lnTo>
                      <a:pt x="518" y="18"/>
                    </a:lnTo>
                    <a:lnTo>
                      <a:pt x="529" y="10"/>
                    </a:lnTo>
                    <a:lnTo>
                      <a:pt x="541" y="4"/>
                    </a:lnTo>
                    <a:lnTo>
                      <a:pt x="552" y="0"/>
                    </a:lnTo>
                    <a:lnTo>
                      <a:pt x="558" y="0"/>
                    </a:lnTo>
                    <a:lnTo>
                      <a:pt x="564" y="0"/>
                    </a:lnTo>
                    <a:lnTo>
                      <a:pt x="570" y="1"/>
                    </a:lnTo>
                    <a:lnTo>
                      <a:pt x="576" y="3"/>
                    </a:lnTo>
                    <a:lnTo>
                      <a:pt x="580" y="5"/>
                    </a:lnTo>
                    <a:lnTo>
                      <a:pt x="586" y="8"/>
                    </a:lnTo>
                    <a:lnTo>
                      <a:pt x="591" y="12"/>
                    </a:lnTo>
                    <a:lnTo>
                      <a:pt x="595" y="17"/>
                    </a:lnTo>
                    <a:lnTo>
                      <a:pt x="595" y="17"/>
                    </a:lnTo>
                    <a:lnTo>
                      <a:pt x="602" y="28"/>
                    </a:lnTo>
                    <a:lnTo>
                      <a:pt x="607" y="40"/>
                    </a:lnTo>
                    <a:lnTo>
                      <a:pt x="609" y="51"/>
                    </a:lnTo>
                    <a:lnTo>
                      <a:pt x="609" y="64"/>
                    </a:lnTo>
                    <a:lnTo>
                      <a:pt x="607" y="76"/>
                    </a:lnTo>
                    <a:lnTo>
                      <a:pt x="602" y="87"/>
                    </a:lnTo>
                    <a:lnTo>
                      <a:pt x="597" y="98"/>
                    </a:lnTo>
                    <a:lnTo>
                      <a:pt x="587" y="107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86" name="Freeform 40">
                <a:extLst>
                  <a:ext uri="{FF2B5EF4-FFF2-40B4-BE49-F238E27FC236}">
                    <a16:creationId xmlns:a16="http://schemas.microsoft.com/office/drawing/2014/main" id="{44F8E365-002A-4086-A442-566DB9C415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43425" y="4673600"/>
                <a:ext cx="30162" cy="28575"/>
              </a:xfrm>
              <a:custGeom>
                <a:avLst/>
                <a:gdLst>
                  <a:gd name="T0" fmla="*/ 0 w 57"/>
                  <a:gd name="T1" fmla="*/ 35 h 55"/>
                  <a:gd name="T2" fmla="*/ 0 w 57"/>
                  <a:gd name="T3" fmla="*/ 35 h 55"/>
                  <a:gd name="T4" fmla="*/ 1 w 57"/>
                  <a:gd name="T5" fmla="*/ 40 h 55"/>
                  <a:gd name="T6" fmla="*/ 4 w 57"/>
                  <a:gd name="T7" fmla="*/ 44 h 55"/>
                  <a:gd name="T8" fmla="*/ 6 w 57"/>
                  <a:gd name="T9" fmla="*/ 48 h 55"/>
                  <a:gd name="T10" fmla="*/ 11 w 57"/>
                  <a:gd name="T11" fmla="*/ 51 h 55"/>
                  <a:gd name="T12" fmla="*/ 14 w 57"/>
                  <a:gd name="T13" fmla="*/ 54 h 55"/>
                  <a:gd name="T14" fmla="*/ 20 w 57"/>
                  <a:gd name="T15" fmla="*/ 55 h 55"/>
                  <a:gd name="T16" fmla="*/ 25 w 57"/>
                  <a:gd name="T17" fmla="*/ 55 h 55"/>
                  <a:gd name="T18" fmla="*/ 30 w 57"/>
                  <a:gd name="T19" fmla="*/ 54 h 55"/>
                  <a:gd name="T20" fmla="*/ 30 w 57"/>
                  <a:gd name="T21" fmla="*/ 54 h 55"/>
                  <a:gd name="T22" fmla="*/ 36 w 57"/>
                  <a:gd name="T23" fmla="*/ 51 h 55"/>
                  <a:gd name="T24" fmla="*/ 42 w 57"/>
                  <a:gd name="T25" fmla="*/ 48 h 55"/>
                  <a:gd name="T26" fmla="*/ 47 w 57"/>
                  <a:gd name="T27" fmla="*/ 44 h 55"/>
                  <a:gd name="T28" fmla="*/ 50 w 57"/>
                  <a:gd name="T29" fmla="*/ 40 h 55"/>
                  <a:gd name="T30" fmla="*/ 54 w 57"/>
                  <a:gd name="T31" fmla="*/ 35 h 55"/>
                  <a:gd name="T32" fmla="*/ 56 w 57"/>
                  <a:gd name="T33" fmla="*/ 30 h 55"/>
                  <a:gd name="T34" fmla="*/ 57 w 57"/>
                  <a:gd name="T35" fmla="*/ 25 h 55"/>
                  <a:gd name="T36" fmla="*/ 57 w 57"/>
                  <a:gd name="T37" fmla="*/ 20 h 55"/>
                  <a:gd name="T38" fmla="*/ 57 w 57"/>
                  <a:gd name="T39" fmla="*/ 20 h 55"/>
                  <a:gd name="T40" fmla="*/ 56 w 57"/>
                  <a:gd name="T41" fmla="*/ 14 h 55"/>
                  <a:gd name="T42" fmla="*/ 55 w 57"/>
                  <a:gd name="T43" fmla="*/ 10 h 55"/>
                  <a:gd name="T44" fmla="*/ 51 w 57"/>
                  <a:gd name="T45" fmla="*/ 6 h 55"/>
                  <a:gd name="T46" fmla="*/ 48 w 57"/>
                  <a:gd name="T47" fmla="*/ 4 h 55"/>
                  <a:gd name="T48" fmla="*/ 43 w 57"/>
                  <a:gd name="T49" fmla="*/ 1 h 55"/>
                  <a:gd name="T50" fmla="*/ 38 w 57"/>
                  <a:gd name="T51" fmla="*/ 0 h 55"/>
                  <a:gd name="T52" fmla="*/ 33 w 57"/>
                  <a:gd name="T53" fmla="*/ 0 h 55"/>
                  <a:gd name="T54" fmla="*/ 27 w 57"/>
                  <a:gd name="T55" fmla="*/ 1 h 55"/>
                  <a:gd name="T56" fmla="*/ 27 w 57"/>
                  <a:gd name="T57" fmla="*/ 1 h 55"/>
                  <a:gd name="T58" fmla="*/ 21 w 57"/>
                  <a:gd name="T59" fmla="*/ 4 h 55"/>
                  <a:gd name="T60" fmla="*/ 16 w 57"/>
                  <a:gd name="T61" fmla="*/ 6 h 55"/>
                  <a:gd name="T62" fmla="*/ 12 w 57"/>
                  <a:gd name="T63" fmla="*/ 10 h 55"/>
                  <a:gd name="T64" fmla="*/ 7 w 57"/>
                  <a:gd name="T65" fmla="*/ 14 h 55"/>
                  <a:gd name="T66" fmla="*/ 5 w 57"/>
                  <a:gd name="T67" fmla="*/ 19 h 55"/>
                  <a:gd name="T68" fmla="*/ 2 w 57"/>
                  <a:gd name="T69" fmla="*/ 25 h 55"/>
                  <a:gd name="T70" fmla="*/ 1 w 57"/>
                  <a:gd name="T71" fmla="*/ 29 h 55"/>
                  <a:gd name="T72" fmla="*/ 0 w 57"/>
                  <a:gd name="T73" fmla="*/ 3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7" h="55">
                    <a:moveTo>
                      <a:pt x="0" y="35"/>
                    </a:moveTo>
                    <a:lnTo>
                      <a:pt x="0" y="35"/>
                    </a:lnTo>
                    <a:lnTo>
                      <a:pt x="1" y="40"/>
                    </a:lnTo>
                    <a:lnTo>
                      <a:pt x="4" y="44"/>
                    </a:lnTo>
                    <a:lnTo>
                      <a:pt x="6" y="48"/>
                    </a:lnTo>
                    <a:lnTo>
                      <a:pt x="11" y="51"/>
                    </a:lnTo>
                    <a:lnTo>
                      <a:pt x="14" y="54"/>
                    </a:lnTo>
                    <a:lnTo>
                      <a:pt x="20" y="55"/>
                    </a:lnTo>
                    <a:lnTo>
                      <a:pt x="25" y="55"/>
                    </a:lnTo>
                    <a:lnTo>
                      <a:pt x="30" y="54"/>
                    </a:lnTo>
                    <a:lnTo>
                      <a:pt x="30" y="54"/>
                    </a:lnTo>
                    <a:lnTo>
                      <a:pt x="36" y="51"/>
                    </a:lnTo>
                    <a:lnTo>
                      <a:pt x="42" y="48"/>
                    </a:lnTo>
                    <a:lnTo>
                      <a:pt x="47" y="44"/>
                    </a:lnTo>
                    <a:lnTo>
                      <a:pt x="50" y="40"/>
                    </a:lnTo>
                    <a:lnTo>
                      <a:pt x="54" y="35"/>
                    </a:lnTo>
                    <a:lnTo>
                      <a:pt x="56" y="30"/>
                    </a:lnTo>
                    <a:lnTo>
                      <a:pt x="57" y="25"/>
                    </a:lnTo>
                    <a:lnTo>
                      <a:pt x="57" y="20"/>
                    </a:lnTo>
                    <a:lnTo>
                      <a:pt x="57" y="20"/>
                    </a:lnTo>
                    <a:lnTo>
                      <a:pt x="56" y="14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8" y="4"/>
                    </a:lnTo>
                    <a:lnTo>
                      <a:pt x="43" y="1"/>
                    </a:lnTo>
                    <a:lnTo>
                      <a:pt x="38" y="0"/>
                    </a:lnTo>
                    <a:lnTo>
                      <a:pt x="33" y="0"/>
                    </a:lnTo>
                    <a:lnTo>
                      <a:pt x="27" y="1"/>
                    </a:lnTo>
                    <a:lnTo>
                      <a:pt x="27" y="1"/>
                    </a:lnTo>
                    <a:lnTo>
                      <a:pt x="21" y="4"/>
                    </a:lnTo>
                    <a:lnTo>
                      <a:pt x="16" y="6"/>
                    </a:lnTo>
                    <a:lnTo>
                      <a:pt x="12" y="10"/>
                    </a:lnTo>
                    <a:lnTo>
                      <a:pt x="7" y="14"/>
                    </a:lnTo>
                    <a:lnTo>
                      <a:pt x="5" y="19"/>
                    </a:lnTo>
                    <a:lnTo>
                      <a:pt x="2" y="25"/>
                    </a:lnTo>
                    <a:lnTo>
                      <a:pt x="1" y="29"/>
                    </a:lnTo>
                    <a:lnTo>
                      <a:pt x="0" y="35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87" name="Freeform 41">
                <a:extLst>
                  <a:ext uri="{FF2B5EF4-FFF2-40B4-BE49-F238E27FC236}">
                    <a16:creationId xmlns:a16="http://schemas.microsoft.com/office/drawing/2014/main" id="{2591DFE6-B161-404A-AE73-B8EB3080D5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4825" y="4813300"/>
                <a:ext cx="84137" cy="115887"/>
              </a:xfrm>
              <a:custGeom>
                <a:avLst/>
                <a:gdLst>
                  <a:gd name="T0" fmla="*/ 155 w 160"/>
                  <a:gd name="T1" fmla="*/ 217 h 219"/>
                  <a:gd name="T2" fmla="*/ 155 w 160"/>
                  <a:gd name="T3" fmla="*/ 217 h 219"/>
                  <a:gd name="T4" fmla="*/ 158 w 160"/>
                  <a:gd name="T5" fmla="*/ 213 h 219"/>
                  <a:gd name="T6" fmla="*/ 160 w 160"/>
                  <a:gd name="T7" fmla="*/ 209 h 219"/>
                  <a:gd name="T8" fmla="*/ 160 w 160"/>
                  <a:gd name="T9" fmla="*/ 204 h 219"/>
                  <a:gd name="T10" fmla="*/ 158 w 160"/>
                  <a:gd name="T11" fmla="*/ 199 h 219"/>
                  <a:gd name="T12" fmla="*/ 23 w 160"/>
                  <a:gd name="T13" fmla="*/ 5 h 219"/>
                  <a:gd name="T14" fmla="*/ 23 w 160"/>
                  <a:gd name="T15" fmla="*/ 5 h 219"/>
                  <a:gd name="T16" fmla="*/ 19 w 160"/>
                  <a:gd name="T17" fmla="*/ 2 h 219"/>
                  <a:gd name="T18" fmla="*/ 14 w 160"/>
                  <a:gd name="T19" fmla="*/ 0 h 219"/>
                  <a:gd name="T20" fmla="*/ 10 w 160"/>
                  <a:gd name="T21" fmla="*/ 0 h 219"/>
                  <a:gd name="T22" fmla="*/ 5 w 160"/>
                  <a:gd name="T23" fmla="*/ 2 h 219"/>
                  <a:gd name="T24" fmla="*/ 5 w 160"/>
                  <a:gd name="T25" fmla="*/ 2 h 219"/>
                  <a:gd name="T26" fmla="*/ 2 w 160"/>
                  <a:gd name="T27" fmla="*/ 5 h 219"/>
                  <a:gd name="T28" fmla="*/ 0 w 160"/>
                  <a:gd name="T29" fmla="*/ 10 h 219"/>
                  <a:gd name="T30" fmla="*/ 0 w 160"/>
                  <a:gd name="T31" fmla="*/ 15 h 219"/>
                  <a:gd name="T32" fmla="*/ 2 w 160"/>
                  <a:gd name="T33" fmla="*/ 19 h 219"/>
                  <a:gd name="T34" fmla="*/ 137 w 160"/>
                  <a:gd name="T35" fmla="*/ 213 h 219"/>
                  <a:gd name="T36" fmla="*/ 137 w 160"/>
                  <a:gd name="T37" fmla="*/ 213 h 219"/>
                  <a:gd name="T38" fmla="*/ 140 w 160"/>
                  <a:gd name="T39" fmla="*/ 216 h 219"/>
                  <a:gd name="T40" fmla="*/ 142 w 160"/>
                  <a:gd name="T41" fmla="*/ 218 h 219"/>
                  <a:gd name="T42" fmla="*/ 148 w 160"/>
                  <a:gd name="T43" fmla="*/ 219 h 219"/>
                  <a:gd name="T44" fmla="*/ 148 w 160"/>
                  <a:gd name="T45" fmla="*/ 219 h 219"/>
                  <a:gd name="T46" fmla="*/ 151 w 160"/>
                  <a:gd name="T47" fmla="*/ 219 h 219"/>
                  <a:gd name="T48" fmla="*/ 155 w 160"/>
                  <a:gd name="T49" fmla="*/ 217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0" h="219">
                    <a:moveTo>
                      <a:pt x="155" y="217"/>
                    </a:moveTo>
                    <a:lnTo>
                      <a:pt x="155" y="217"/>
                    </a:lnTo>
                    <a:lnTo>
                      <a:pt x="158" y="213"/>
                    </a:lnTo>
                    <a:lnTo>
                      <a:pt x="160" y="209"/>
                    </a:lnTo>
                    <a:lnTo>
                      <a:pt x="160" y="204"/>
                    </a:lnTo>
                    <a:lnTo>
                      <a:pt x="158" y="199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19" y="2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2" y="5"/>
                    </a:lnTo>
                    <a:lnTo>
                      <a:pt x="0" y="10"/>
                    </a:lnTo>
                    <a:lnTo>
                      <a:pt x="0" y="15"/>
                    </a:lnTo>
                    <a:lnTo>
                      <a:pt x="2" y="19"/>
                    </a:lnTo>
                    <a:lnTo>
                      <a:pt x="137" y="213"/>
                    </a:lnTo>
                    <a:lnTo>
                      <a:pt x="137" y="213"/>
                    </a:lnTo>
                    <a:lnTo>
                      <a:pt x="140" y="216"/>
                    </a:lnTo>
                    <a:lnTo>
                      <a:pt x="142" y="218"/>
                    </a:lnTo>
                    <a:lnTo>
                      <a:pt x="148" y="219"/>
                    </a:lnTo>
                    <a:lnTo>
                      <a:pt x="148" y="219"/>
                    </a:lnTo>
                    <a:lnTo>
                      <a:pt x="151" y="219"/>
                    </a:lnTo>
                    <a:lnTo>
                      <a:pt x="155" y="217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grpSp>
            <p:nvGrpSpPr>
              <p:cNvPr id="288" name="Grupa 287">
                <a:extLst>
                  <a:ext uri="{FF2B5EF4-FFF2-40B4-BE49-F238E27FC236}">
                    <a16:creationId xmlns:a16="http://schemas.microsoft.com/office/drawing/2014/main" id="{C6AB6BB3-E46B-42E3-B6A4-7D627C82CF16}"/>
                  </a:ext>
                </a:extLst>
              </p:cNvPr>
              <p:cNvGrpSpPr/>
              <p:nvPr/>
            </p:nvGrpSpPr>
            <p:grpSpPr>
              <a:xfrm>
                <a:off x="4225925" y="4981575"/>
                <a:ext cx="79375" cy="39687"/>
                <a:chOff x="4225925" y="4981575"/>
                <a:chExt cx="79375" cy="39687"/>
              </a:xfrm>
              <a:grpFill/>
            </p:grpSpPr>
            <p:sp>
              <p:nvSpPr>
                <p:cNvPr id="289" name="Freeform 42">
                  <a:extLst>
                    <a:ext uri="{FF2B5EF4-FFF2-40B4-BE49-F238E27FC236}">
                      <a16:creationId xmlns:a16="http://schemas.microsoft.com/office/drawing/2014/main" id="{FEE8F78D-E126-44CB-AB6F-4206FF6175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71963" y="4981575"/>
                  <a:ext cx="33337" cy="31750"/>
                </a:xfrm>
                <a:custGeom>
                  <a:avLst/>
                  <a:gdLst>
                    <a:gd name="T0" fmla="*/ 31 w 61"/>
                    <a:gd name="T1" fmla="*/ 0 h 60"/>
                    <a:gd name="T2" fmla="*/ 31 w 61"/>
                    <a:gd name="T3" fmla="*/ 0 h 60"/>
                    <a:gd name="T4" fmla="*/ 25 w 61"/>
                    <a:gd name="T5" fmla="*/ 0 h 60"/>
                    <a:gd name="T6" fmla="*/ 19 w 61"/>
                    <a:gd name="T7" fmla="*/ 2 h 60"/>
                    <a:gd name="T8" fmla="*/ 14 w 61"/>
                    <a:gd name="T9" fmla="*/ 4 h 60"/>
                    <a:gd name="T10" fmla="*/ 10 w 61"/>
                    <a:gd name="T11" fmla="*/ 8 h 60"/>
                    <a:gd name="T12" fmla="*/ 6 w 61"/>
                    <a:gd name="T13" fmla="*/ 12 h 60"/>
                    <a:gd name="T14" fmla="*/ 3 w 61"/>
                    <a:gd name="T15" fmla="*/ 17 h 60"/>
                    <a:gd name="T16" fmla="*/ 2 w 61"/>
                    <a:gd name="T17" fmla="*/ 23 h 60"/>
                    <a:gd name="T18" fmla="*/ 0 w 61"/>
                    <a:gd name="T19" fmla="*/ 30 h 60"/>
                    <a:gd name="T20" fmla="*/ 0 w 61"/>
                    <a:gd name="T21" fmla="*/ 30 h 60"/>
                    <a:gd name="T22" fmla="*/ 2 w 61"/>
                    <a:gd name="T23" fmla="*/ 36 h 60"/>
                    <a:gd name="T24" fmla="*/ 3 w 61"/>
                    <a:gd name="T25" fmla="*/ 41 h 60"/>
                    <a:gd name="T26" fmla="*/ 6 w 61"/>
                    <a:gd name="T27" fmla="*/ 46 h 60"/>
                    <a:gd name="T28" fmla="*/ 10 w 61"/>
                    <a:gd name="T29" fmla="*/ 51 h 60"/>
                    <a:gd name="T30" fmla="*/ 14 w 61"/>
                    <a:gd name="T31" fmla="*/ 54 h 60"/>
                    <a:gd name="T32" fmla="*/ 19 w 61"/>
                    <a:gd name="T33" fmla="*/ 57 h 60"/>
                    <a:gd name="T34" fmla="*/ 25 w 61"/>
                    <a:gd name="T35" fmla="*/ 59 h 60"/>
                    <a:gd name="T36" fmla="*/ 31 w 61"/>
                    <a:gd name="T37" fmla="*/ 60 h 60"/>
                    <a:gd name="T38" fmla="*/ 31 w 61"/>
                    <a:gd name="T39" fmla="*/ 60 h 60"/>
                    <a:gd name="T40" fmla="*/ 36 w 61"/>
                    <a:gd name="T41" fmla="*/ 59 h 60"/>
                    <a:gd name="T42" fmla="*/ 42 w 61"/>
                    <a:gd name="T43" fmla="*/ 57 h 60"/>
                    <a:gd name="T44" fmla="*/ 48 w 61"/>
                    <a:gd name="T45" fmla="*/ 54 h 60"/>
                    <a:gd name="T46" fmla="*/ 51 w 61"/>
                    <a:gd name="T47" fmla="*/ 51 h 60"/>
                    <a:gd name="T48" fmla="*/ 56 w 61"/>
                    <a:gd name="T49" fmla="*/ 46 h 60"/>
                    <a:gd name="T50" fmla="*/ 58 w 61"/>
                    <a:gd name="T51" fmla="*/ 41 h 60"/>
                    <a:gd name="T52" fmla="*/ 61 w 61"/>
                    <a:gd name="T53" fmla="*/ 36 h 60"/>
                    <a:gd name="T54" fmla="*/ 61 w 61"/>
                    <a:gd name="T55" fmla="*/ 30 h 60"/>
                    <a:gd name="T56" fmla="*/ 61 w 61"/>
                    <a:gd name="T57" fmla="*/ 30 h 60"/>
                    <a:gd name="T58" fmla="*/ 61 w 61"/>
                    <a:gd name="T59" fmla="*/ 23 h 60"/>
                    <a:gd name="T60" fmla="*/ 58 w 61"/>
                    <a:gd name="T61" fmla="*/ 17 h 60"/>
                    <a:gd name="T62" fmla="*/ 56 w 61"/>
                    <a:gd name="T63" fmla="*/ 12 h 60"/>
                    <a:gd name="T64" fmla="*/ 51 w 61"/>
                    <a:gd name="T65" fmla="*/ 8 h 60"/>
                    <a:gd name="T66" fmla="*/ 48 w 61"/>
                    <a:gd name="T67" fmla="*/ 4 h 60"/>
                    <a:gd name="T68" fmla="*/ 42 w 61"/>
                    <a:gd name="T69" fmla="*/ 2 h 60"/>
                    <a:gd name="T70" fmla="*/ 36 w 61"/>
                    <a:gd name="T71" fmla="*/ 0 h 60"/>
                    <a:gd name="T72" fmla="*/ 31 w 61"/>
                    <a:gd name="T73" fmla="*/ 0 h 60"/>
                    <a:gd name="T74" fmla="*/ 31 w 61"/>
                    <a:gd name="T75" fmla="*/ 0 h 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61" h="60">
                      <a:moveTo>
                        <a:pt x="31" y="0"/>
                      </a:moveTo>
                      <a:lnTo>
                        <a:pt x="31" y="0"/>
                      </a:lnTo>
                      <a:lnTo>
                        <a:pt x="25" y="0"/>
                      </a:lnTo>
                      <a:lnTo>
                        <a:pt x="19" y="2"/>
                      </a:lnTo>
                      <a:lnTo>
                        <a:pt x="14" y="4"/>
                      </a:lnTo>
                      <a:lnTo>
                        <a:pt x="10" y="8"/>
                      </a:lnTo>
                      <a:lnTo>
                        <a:pt x="6" y="12"/>
                      </a:lnTo>
                      <a:lnTo>
                        <a:pt x="3" y="17"/>
                      </a:lnTo>
                      <a:lnTo>
                        <a:pt x="2" y="23"/>
                      </a:lnTo>
                      <a:lnTo>
                        <a:pt x="0" y="30"/>
                      </a:lnTo>
                      <a:lnTo>
                        <a:pt x="0" y="30"/>
                      </a:lnTo>
                      <a:lnTo>
                        <a:pt x="2" y="36"/>
                      </a:lnTo>
                      <a:lnTo>
                        <a:pt x="3" y="41"/>
                      </a:lnTo>
                      <a:lnTo>
                        <a:pt x="6" y="46"/>
                      </a:lnTo>
                      <a:lnTo>
                        <a:pt x="10" y="51"/>
                      </a:lnTo>
                      <a:lnTo>
                        <a:pt x="14" y="54"/>
                      </a:lnTo>
                      <a:lnTo>
                        <a:pt x="19" y="57"/>
                      </a:lnTo>
                      <a:lnTo>
                        <a:pt x="25" y="59"/>
                      </a:lnTo>
                      <a:lnTo>
                        <a:pt x="31" y="60"/>
                      </a:lnTo>
                      <a:lnTo>
                        <a:pt x="31" y="60"/>
                      </a:lnTo>
                      <a:lnTo>
                        <a:pt x="36" y="59"/>
                      </a:lnTo>
                      <a:lnTo>
                        <a:pt x="42" y="57"/>
                      </a:lnTo>
                      <a:lnTo>
                        <a:pt x="48" y="54"/>
                      </a:lnTo>
                      <a:lnTo>
                        <a:pt x="51" y="51"/>
                      </a:lnTo>
                      <a:lnTo>
                        <a:pt x="56" y="46"/>
                      </a:lnTo>
                      <a:lnTo>
                        <a:pt x="58" y="41"/>
                      </a:lnTo>
                      <a:lnTo>
                        <a:pt x="61" y="36"/>
                      </a:lnTo>
                      <a:lnTo>
                        <a:pt x="61" y="30"/>
                      </a:lnTo>
                      <a:lnTo>
                        <a:pt x="61" y="30"/>
                      </a:lnTo>
                      <a:lnTo>
                        <a:pt x="61" y="23"/>
                      </a:lnTo>
                      <a:lnTo>
                        <a:pt x="58" y="17"/>
                      </a:lnTo>
                      <a:lnTo>
                        <a:pt x="56" y="12"/>
                      </a:lnTo>
                      <a:lnTo>
                        <a:pt x="51" y="8"/>
                      </a:lnTo>
                      <a:lnTo>
                        <a:pt x="48" y="4"/>
                      </a:lnTo>
                      <a:lnTo>
                        <a:pt x="42" y="2"/>
                      </a:lnTo>
                      <a:lnTo>
                        <a:pt x="36" y="0"/>
                      </a:lnTo>
                      <a:lnTo>
                        <a:pt x="31" y="0"/>
                      </a:ln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sp>
              <p:nvSpPr>
                <p:cNvPr id="290" name="Freeform 43">
                  <a:extLst>
                    <a:ext uri="{FF2B5EF4-FFF2-40B4-BE49-F238E27FC236}">
                      <a16:creationId xmlns:a16="http://schemas.microsoft.com/office/drawing/2014/main" id="{D2BB04B9-A69C-44E4-A5EE-6E0F472BB6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25925" y="5000625"/>
                  <a:ext cx="19050" cy="20637"/>
                </a:xfrm>
                <a:custGeom>
                  <a:avLst/>
                  <a:gdLst>
                    <a:gd name="T0" fmla="*/ 19 w 37"/>
                    <a:gd name="T1" fmla="*/ 0 h 37"/>
                    <a:gd name="T2" fmla="*/ 19 w 37"/>
                    <a:gd name="T3" fmla="*/ 0 h 37"/>
                    <a:gd name="T4" fmla="*/ 15 w 37"/>
                    <a:gd name="T5" fmla="*/ 1 h 37"/>
                    <a:gd name="T6" fmla="*/ 12 w 37"/>
                    <a:gd name="T7" fmla="*/ 2 h 37"/>
                    <a:gd name="T8" fmla="*/ 6 w 37"/>
                    <a:gd name="T9" fmla="*/ 6 h 37"/>
                    <a:gd name="T10" fmla="*/ 2 w 37"/>
                    <a:gd name="T11" fmla="*/ 12 h 37"/>
                    <a:gd name="T12" fmla="*/ 1 w 37"/>
                    <a:gd name="T13" fmla="*/ 15 h 37"/>
                    <a:gd name="T14" fmla="*/ 0 w 37"/>
                    <a:gd name="T15" fmla="*/ 19 h 37"/>
                    <a:gd name="T16" fmla="*/ 0 w 37"/>
                    <a:gd name="T17" fmla="*/ 19 h 37"/>
                    <a:gd name="T18" fmla="*/ 1 w 37"/>
                    <a:gd name="T19" fmla="*/ 22 h 37"/>
                    <a:gd name="T20" fmla="*/ 2 w 37"/>
                    <a:gd name="T21" fmla="*/ 26 h 37"/>
                    <a:gd name="T22" fmla="*/ 6 w 37"/>
                    <a:gd name="T23" fmla="*/ 31 h 37"/>
                    <a:gd name="T24" fmla="*/ 12 w 37"/>
                    <a:gd name="T25" fmla="*/ 36 h 37"/>
                    <a:gd name="T26" fmla="*/ 15 w 37"/>
                    <a:gd name="T27" fmla="*/ 37 h 37"/>
                    <a:gd name="T28" fmla="*/ 19 w 37"/>
                    <a:gd name="T29" fmla="*/ 37 h 37"/>
                    <a:gd name="T30" fmla="*/ 19 w 37"/>
                    <a:gd name="T31" fmla="*/ 37 h 37"/>
                    <a:gd name="T32" fmla="*/ 23 w 37"/>
                    <a:gd name="T33" fmla="*/ 37 h 37"/>
                    <a:gd name="T34" fmla="*/ 26 w 37"/>
                    <a:gd name="T35" fmla="*/ 36 h 37"/>
                    <a:gd name="T36" fmla="*/ 32 w 37"/>
                    <a:gd name="T37" fmla="*/ 31 h 37"/>
                    <a:gd name="T38" fmla="*/ 36 w 37"/>
                    <a:gd name="T39" fmla="*/ 26 h 37"/>
                    <a:gd name="T40" fmla="*/ 37 w 37"/>
                    <a:gd name="T41" fmla="*/ 22 h 37"/>
                    <a:gd name="T42" fmla="*/ 37 w 37"/>
                    <a:gd name="T43" fmla="*/ 19 h 37"/>
                    <a:gd name="T44" fmla="*/ 37 w 37"/>
                    <a:gd name="T45" fmla="*/ 19 h 37"/>
                    <a:gd name="T46" fmla="*/ 37 w 37"/>
                    <a:gd name="T47" fmla="*/ 15 h 37"/>
                    <a:gd name="T48" fmla="*/ 36 w 37"/>
                    <a:gd name="T49" fmla="*/ 12 h 37"/>
                    <a:gd name="T50" fmla="*/ 32 w 37"/>
                    <a:gd name="T51" fmla="*/ 6 h 37"/>
                    <a:gd name="T52" fmla="*/ 26 w 37"/>
                    <a:gd name="T53" fmla="*/ 2 h 37"/>
                    <a:gd name="T54" fmla="*/ 23 w 37"/>
                    <a:gd name="T55" fmla="*/ 1 h 37"/>
                    <a:gd name="T56" fmla="*/ 19 w 37"/>
                    <a:gd name="T57" fmla="*/ 0 h 37"/>
                    <a:gd name="T58" fmla="*/ 19 w 37"/>
                    <a:gd name="T59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37" h="37">
                      <a:moveTo>
                        <a:pt x="19" y="0"/>
                      </a:moveTo>
                      <a:lnTo>
                        <a:pt x="19" y="0"/>
                      </a:lnTo>
                      <a:lnTo>
                        <a:pt x="15" y="1"/>
                      </a:lnTo>
                      <a:lnTo>
                        <a:pt x="12" y="2"/>
                      </a:lnTo>
                      <a:lnTo>
                        <a:pt x="6" y="6"/>
                      </a:lnTo>
                      <a:lnTo>
                        <a:pt x="2" y="12"/>
                      </a:lnTo>
                      <a:lnTo>
                        <a:pt x="1" y="15"/>
                      </a:lnTo>
                      <a:lnTo>
                        <a:pt x="0" y="19"/>
                      </a:lnTo>
                      <a:lnTo>
                        <a:pt x="0" y="19"/>
                      </a:lnTo>
                      <a:lnTo>
                        <a:pt x="1" y="22"/>
                      </a:lnTo>
                      <a:lnTo>
                        <a:pt x="2" y="26"/>
                      </a:lnTo>
                      <a:lnTo>
                        <a:pt x="6" y="31"/>
                      </a:lnTo>
                      <a:lnTo>
                        <a:pt x="12" y="36"/>
                      </a:lnTo>
                      <a:lnTo>
                        <a:pt x="15" y="37"/>
                      </a:lnTo>
                      <a:lnTo>
                        <a:pt x="19" y="37"/>
                      </a:lnTo>
                      <a:lnTo>
                        <a:pt x="19" y="37"/>
                      </a:lnTo>
                      <a:lnTo>
                        <a:pt x="23" y="37"/>
                      </a:lnTo>
                      <a:lnTo>
                        <a:pt x="26" y="36"/>
                      </a:lnTo>
                      <a:lnTo>
                        <a:pt x="32" y="31"/>
                      </a:lnTo>
                      <a:lnTo>
                        <a:pt x="36" y="26"/>
                      </a:lnTo>
                      <a:lnTo>
                        <a:pt x="37" y="22"/>
                      </a:lnTo>
                      <a:lnTo>
                        <a:pt x="37" y="19"/>
                      </a:lnTo>
                      <a:lnTo>
                        <a:pt x="37" y="19"/>
                      </a:lnTo>
                      <a:lnTo>
                        <a:pt x="37" y="15"/>
                      </a:lnTo>
                      <a:lnTo>
                        <a:pt x="36" y="12"/>
                      </a:lnTo>
                      <a:lnTo>
                        <a:pt x="32" y="6"/>
                      </a:lnTo>
                      <a:lnTo>
                        <a:pt x="26" y="2"/>
                      </a:lnTo>
                      <a:lnTo>
                        <a:pt x="23" y="1"/>
                      </a:lnTo>
                      <a:lnTo>
                        <a:pt x="19" y="0"/>
                      </a:lnTo>
                      <a:lnTo>
                        <a:pt x="19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</p:grpSp>
        </p:grpSp>
        <p:sp>
          <p:nvSpPr>
            <p:cNvPr id="309" name="Elipsa 76">
              <a:extLst>
                <a:ext uri="{FF2B5EF4-FFF2-40B4-BE49-F238E27FC236}">
                  <a16:creationId xmlns:a16="http://schemas.microsoft.com/office/drawing/2014/main" id="{66926ACC-040B-4B17-991C-4A010F8A997B}"/>
                </a:ext>
              </a:extLst>
            </p:cNvPr>
            <p:cNvSpPr>
              <a:spLocks/>
            </p:cNvSpPr>
            <p:nvPr/>
          </p:nvSpPr>
          <p:spPr>
            <a:xfrm>
              <a:off x="819230" y="2636712"/>
              <a:ext cx="360000" cy="3600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l-PL" sz="1000">
                  <a:solidFill>
                    <a:srgbClr val="595959"/>
                  </a:solidFill>
                </a:rPr>
                <a:t>8%</a:t>
              </a:r>
            </a:p>
          </p:txBody>
        </p:sp>
        <p:sp>
          <p:nvSpPr>
            <p:cNvPr id="310" name="pole tekstowe 309">
              <a:extLst>
                <a:ext uri="{FF2B5EF4-FFF2-40B4-BE49-F238E27FC236}">
                  <a16:creationId xmlns:a16="http://schemas.microsoft.com/office/drawing/2014/main" id="{80763017-ABB2-4B01-9966-6F40FE18EB2D}"/>
                </a:ext>
              </a:extLst>
            </p:cNvPr>
            <p:cNvSpPr txBox="1"/>
            <p:nvPr/>
          </p:nvSpPr>
          <p:spPr>
            <a:xfrm>
              <a:off x="275147" y="2721056"/>
              <a:ext cx="62709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000">
                  <a:solidFill>
                    <a:srgbClr val="595959"/>
                  </a:solidFill>
                </a:rPr>
                <a:t>Czystość</a:t>
              </a:r>
            </a:p>
          </p:txBody>
        </p:sp>
      </p:grpSp>
      <p:grpSp>
        <p:nvGrpSpPr>
          <p:cNvPr id="46" name="Grupa 45" descr="Skojarzenia z hasłem „park narodowy”&#10;&#10;Obraz przedstawia skojarzenie: krajobrazy - 7%.">
            <a:extLst>
              <a:ext uri="{FF2B5EF4-FFF2-40B4-BE49-F238E27FC236}">
                <a16:creationId xmlns:a16="http://schemas.microsoft.com/office/drawing/2014/main" id="{6B2BB583-0E39-4DAE-9974-78FA42A60B3C}"/>
              </a:ext>
            </a:extLst>
          </p:cNvPr>
          <p:cNvGrpSpPr/>
          <p:nvPr/>
        </p:nvGrpSpPr>
        <p:grpSpPr>
          <a:xfrm>
            <a:off x="577813" y="1813167"/>
            <a:ext cx="1011574" cy="651393"/>
            <a:chOff x="133110" y="2963224"/>
            <a:chExt cx="1011574" cy="651393"/>
          </a:xfrm>
        </p:grpSpPr>
        <p:pic>
          <p:nvPicPr>
            <p:cNvPr id="280" name="Grafika 279" descr="Widok na autostradę z wypełnieniem pełnym">
              <a:extLst>
                <a:ext uri="{FF2B5EF4-FFF2-40B4-BE49-F238E27FC236}">
                  <a16:creationId xmlns:a16="http://schemas.microsoft.com/office/drawing/2014/main" id="{6A07D51D-E1BF-40FB-BFFE-B8C6EE79A59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440785" y="2963224"/>
              <a:ext cx="450568" cy="450568"/>
            </a:xfrm>
            <a:prstGeom prst="rect">
              <a:avLst/>
            </a:prstGeom>
          </p:spPr>
        </p:pic>
        <p:sp>
          <p:nvSpPr>
            <p:cNvPr id="311" name="Elipsa 76">
              <a:extLst>
                <a:ext uri="{FF2B5EF4-FFF2-40B4-BE49-F238E27FC236}">
                  <a16:creationId xmlns:a16="http://schemas.microsoft.com/office/drawing/2014/main" id="{FDFE083C-D4E5-4CA5-891B-ECD67D400CC5}"/>
                </a:ext>
              </a:extLst>
            </p:cNvPr>
            <p:cNvSpPr>
              <a:spLocks/>
            </p:cNvSpPr>
            <p:nvPr/>
          </p:nvSpPr>
          <p:spPr>
            <a:xfrm>
              <a:off x="784684" y="3254617"/>
              <a:ext cx="360000" cy="3600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l-PL" sz="1000">
                  <a:solidFill>
                    <a:srgbClr val="595959"/>
                  </a:solidFill>
                </a:rPr>
                <a:t>7%</a:t>
              </a:r>
            </a:p>
          </p:txBody>
        </p:sp>
        <p:sp>
          <p:nvSpPr>
            <p:cNvPr id="312" name="pole tekstowe 311">
              <a:extLst>
                <a:ext uri="{FF2B5EF4-FFF2-40B4-BE49-F238E27FC236}">
                  <a16:creationId xmlns:a16="http://schemas.microsoft.com/office/drawing/2014/main" id="{D7CC4143-8A34-42F9-907A-D11A75BBBB2A}"/>
                </a:ext>
              </a:extLst>
            </p:cNvPr>
            <p:cNvSpPr txBox="1"/>
            <p:nvPr/>
          </p:nvSpPr>
          <p:spPr>
            <a:xfrm>
              <a:off x="133110" y="3328003"/>
              <a:ext cx="73770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000">
                  <a:solidFill>
                    <a:srgbClr val="595959"/>
                  </a:solidFill>
                </a:rPr>
                <a:t>Krajobrazy</a:t>
              </a:r>
            </a:p>
          </p:txBody>
        </p:sp>
      </p:grpSp>
      <p:grpSp>
        <p:nvGrpSpPr>
          <p:cNvPr id="47" name="Grupa 46" descr="Skojarzenia z hasłem „park narodowy”&#10;&#10;Obraz przedstawia skojarzenie: piękno - 7%.">
            <a:extLst>
              <a:ext uri="{FF2B5EF4-FFF2-40B4-BE49-F238E27FC236}">
                <a16:creationId xmlns:a16="http://schemas.microsoft.com/office/drawing/2014/main" id="{7FE4B590-7E77-47CC-A62F-66662E148A58}"/>
              </a:ext>
            </a:extLst>
          </p:cNvPr>
          <p:cNvGrpSpPr/>
          <p:nvPr/>
        </p:nvGrpSpPr>
        <p:grpSpPr>
          <a:xfrm>
            <a:off x="515720" y="2677162"/>
            <a:ext cx="764023" cy="564099"/>
            <a:chOff x="400636" y="3584639"/>
            <a:chExt cx="764023" cy="564099"/>
          </a:xfrm>
        </p:grpSpPr>
        <p:sp>
          <p:nvSpPr>
            <p:cNvPr id="304" name="Freeform 33">
              <a:extLst>
                <a:ext uri="{FF2B5EF4-FFF2-40B4-BE49-F238E27FC236}">
                  <a16:creationId xmlns:a16="http://schemas.microsoft.com/office/drawing/2014/main" id="{5A59B657-F99D-4A9C-A009-A2861ED9184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12147" y="3643243"/>
              <a:ext cx="318123" cy="288000"/>
            </a:xfrm>
            <a:custGeom>
              <a:avLst/>
              <a:gdLst>
                <a:gd name="T0" fmla="*/ 1372 w 3031"/>
                <a:gd name="T1" fmla="*/ 172 h 2747"/>
                <a:gd name="T2" fmla="*/ 1133 w 3031"/>
                <a:gd name="T3" fmla="*/ 52 h 2747"/>
                <a:gd name="T4" fmla="*/ 903 w 3031"/>
                <a:gd name="T5" fmla="*/ 2 h 2747"/>
                <a:gd name="T6" fmla="*/ 686 w 3031"/>
                <a:gd name="T7" fmla="*/ 14 h 2747"/>
                <a:gd name="T8" fmla="*/ 488 w 3031"/>
                <a:gd name="T9" fmla="*/ 81 h 2747"/>
                <a:gd name="T10" fmla="*/ 317 w 3031"/>
                <a:gd name="T11" fmla="*/ 193 h 2747"/>
                <a:gd name="T12" fmla="*/ 175 w 3031"/>
                <a:gd name="T13" fmla="*/ 346 h 2747"/>
                <a:gd name="T14" fmla="*/ 73 w 3031"/>
                <a:gd name="T15" fmla="*/ 531 h 2747"/>
                <a:gd name="T16" fmla="*/ 13 w 3031"/>
                <a:gd name="T17" fmla="*/ 740 h 2747"/>
                <a:gd name="T18" fmla="*/ 2 w 3031"/>
                <a:gd name="T19" fmla="*/ 966 h 2747"/>
                <a:gd name="T20" fmla="*/ 48 w 3031"/>
                <a:gd name="T21" fmla="*/ 1202 h 2747"/>
                <a:gd name="T22" fmla="*/ 154 w 3031"/>
                <a:gd name="T23" fmla="*/ 1440 h 2747"/>
                <a:gd name="T24" fmla="*/ 329 w 3031"/>
                <a:gd name="T25" fmla="*/ 1672 h 2747"/>
                <a:gd name="T26" fmla="*/ 608 w 3031"/>
                <a:gd name="T27" fmla="*/ 1943 h 2747"/>
                <a:gd name="T28" fmla="*/ 1247 w 3031"/>
                <a:gd name="T29" fmla="*/ 2515 h 2747"/>
                <a:gd name="T30" fmla="*/ 1785 w 3031"/>
                <a:gd name="T31" fmla="*/ 2515 h 2747"/>
                <a:gd name="T32" fmla="*/ 2422 w 3031"/>
                <a:gd name="T33" fmla="*/ 1943 h 2747"/>
                <a:gd name="T34" fmla="*/ 2703 w 3031"/>
                <a:gd name="T35" fmla="*/ 1672 h 2747"/>
                <a:gd name="T36" fmla="*/ 2876 w 3031"/>
                <a:gd name="T37" fmla="*/ 1440 h 2747"/>
                <a:gd name="T38" fmla="*/ 2983 w 3031"/>
                <a:gd name="T39" fmla="*/ 1202 h 2747"/>
                <a:gd name="T40" fmla="*/ 3028 w 3031"/>
                <a:gd name="T41" fmla="*/ 966 h 2747"/>
                <a:gd name="T42" fmla="*/ 3018 w 3031"/>
                <a:gd name="T43" fmla="*/ 740 h 2747"/>
                <a:gd name="T44" fmla="*/ 2959 w 3031"/>
                <a:gd name="T45" fmla="*/ 531 h 2747"/>
                <a:gd name="T46" fmla="*/ 2855 w 3031"/>
                <a:gd name="T47" fmla="*/ 346 h 2747"/>
                <a:gd name="T48" fmla="*/ 2715 w 3031"/>
                <a:gd name="T49" fmla="*/ 193 h 2747"/>
                <a:gd name="T50" fmla="*/ 2542 w 3031"/>
                <a:gd name="T51" fmla="*/ 81 h 2747"/>
                <a:gd name="T52" fmla="*/ 2345 w 3031"/>
                <a:gd name="T53" fmla="*/ 14 h 2747"/>
                <a:gd name="T54" fmla="*/ 2127 w 3031"/>
                <a:gd name="T55" fmla="*/ 2 h 2747"/>
                <a:gd name="T56" fmla="*/ 1897 w 3031"/>
                <a:gd name="T57" fmla="*/ 52 h 2747"/>
                <a:gd name="T58" fmla="*/ 1659 w 3031"/>
                <a:gd name="T59" fmla="*/ 172 h 2747"/>
                <a:gd name="T60" fmla="*/ 996 w 3031"/>
                <a:gd name="T61" fmla="*/ 441 h 2747"/>
                <a:gd name="T62" fmla="*/ 909 w 3031"/>
                <a:gd name="T63" fmla="*/ 447 h 2747"/>
                <a:gd name="T64" fmla="*/ 806 w 3031"/>
                <a:gd name="T65" fmla="*/ 473 h 2747"/>
                <a:gd name="T66" fmla="*/ 711 w 3031"/>
                <a:gd name="T67" fmla="*/ 517 h 2747"/>
                <a:gd name="T68" fmla="*/ 628 w 3031"/>
                <a:gd name="T69" fmla="*/ 576 h 2747"/>
                <a:gd name="T70" fmla="*/ 555 w 3031"/>
                <a:gd name="T71" fmla="*/ 650 h 2747"/>
                <a:gd name="T72" fmla="*/ 496 w 3031"/>
                <a:gd name="T73" fmla="*/ 734 h 2747"/>
                <a:gd name="T74" fmla="*/ 469 w 3031"/>
                <a:gd name="T75" fmla="*/ 790 h 2747"/>
                <a:gd name="T76" fmla="*/ 439 w 3031"/>
                <a:gd name="T77" fmla="*/ 822 h 2747"/>
                <a:gd name="T78" fmla="*/ 402 w 3031"/>
                <a:gd name="T79" fmla="*/ 827 h 2747"/>
                <a:gd name="T80" fmla="*/ 363 w 3031"/>
                <a:gd name="T81" fmla="*/ 800 h 2747"/>
                <a:gd name="T82" fmla="*/ 358 w 3031"/>
                <a:gd name="T83" fmla="*/ 744 h 2747"/>
                <a:gd name="T84" fmla="*/ 404 w 3031"/>
                <a:gd name="T85" fmla="*/ 654 h 2747"/>
                <a:gd name="T86" fmla="*/ 478 w 3031"/>
                <a:gd name="T87" fmla="*/ 553 h 2747"/>
                <a:gd name="T88" fmla="*/ 569 w 3031"/>
                <a:gd name="T89" fmla="*/ 467 h 2747"/>
                <a:gd name="T90" fmla="*/ 674 w 3031"/>
                <a:gd name="T91" fmla="*/ 400 h 2747"/>
                <a:gd name="T92" fmla="*/ 790 w 3031"/>
                <a:gd name="T93" fmla="*/ 351 h 2747"/>
                <a:gd name="T94" fmla="*/ 917 w 3031"/>
                <a:gd name="T95" fmla="*/ 325 h 2747"/>
                <a:gd name="T96" fmla="*/ 1008 w 3031"/>
                <a:gd name="T97" fmla="*/ 321 h 2747"/>
                <a:gd name="T98" fmla="*/ 1052 w 3031"/>
                <a:gd name="T99" fmla="*/ 357 h 2747"/>
                <a:gd name="T100" fmla="*/ 1052 w 3031"/>
                <a:gd name="T101" fmla="*/ 404 h 2747"/>
                <a:gd name="T102" fmla="*/ 1008 w 3031"/>
                <a:gd name="T103" fmla="*/ 440 h 2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031" h="2747">
                  <a:moveTo>
                    <a:pt x="1516" y="279"/>
                  </a:moveTo>
                  <a:lnTo>
                    <a:pt x="1516" y="279"/>
                  </a:lnTo>
                  <a:lnTo>
                    <a:pt x="1467" y="240"/>
                  </a:lnTo>
                  <a:lnTo>
                    <a:pt x="1419" y="204"/>
                  </a:lnTo>
                  <a:lnTo>
                    <a:pt x="1372" y="172"/>
                  </a:lnTo>
                  <a:lnTo>
                    <a:pt x="1324" y="142"/>
                  </a:lnTo>
                  <a:lnTo>
                    <a:pt x="1276" y="115"/>
                  </a:lnTo>
                  <a:lnTo>
                    <a:pt x="1229" y="91"/>
                  </a:lnTo>
                  <a:lnTo>
                    <a:pt x="1180" y="70"/>
                  </a:lnTo>
                  <a:lnTo>
                    <a:pt x="1133" y="52"/>
                  </a:lnTo>
                  <a:lnTo>
                    <a:pt x="1087" y="37"/>
                  </a:lnTo>
                  <a:lnTo>
                    <a:pt x="1040" y="25"/>
                  </a:lnTo>
                  <a:lnTo>
                    <a:pt x="994" y="14"/>
                  </a:lnTo>
                  <a:lnTo>
                    <a:pt x="949" y="7"/>
                  </a:lnTo>
                  <a:lnTo>
                    <a:pt x="903" y="2"/>
                  </a:lnTo>
                  <a:lnTo>
                    <a:pt x="859" y="0"/>
                  </a:lnTo>
                  <a:lnTo>
                    <a:pt x="814" y="0"/>
                  </a:lnTo>
                  <a:lnTo>
                    <a:pt x="771" y="2"/>
                  </a:lnTo>
                  <a:lnTo>
                    <a:pt x="728" y="8"/>
                  </a:lnTo>
                  <a:lnTo>
                    <a:pt x="686" y="14"/>
                  </a:lnTo>
                  <a:lnTo>
                    <a:pt x="645" y="24"/>
                  </a:lnTo>
                  <a:lnTo>
                    <a:pt x="604" y="34"/>
                  </a:lnTo>
                  <a:lnTo>
                    <a:pt x="564" y="47"/>
                  </a:lnTo>
                  <a:lnTo>
                    <a:pt x="526" y="63"/>
                  </a:lnTo>
                  <a:lnTo>
                    <a:pt x="488" y="81"/>
                  </a:lnTo>
                  <a:lnTo>
                    <a:pt x="452" y="100"/>
                  </a:lnTo>
                  <a:lnTo>
                    <a:pt x="417" y="120"/>
                  </a:lnTo>
                  <a:lnTo>
                    <a:pt x="382" y="143"/>
                  </a:lnTo>
                  <a:lnTo>
                    <a:pt x="349" y="167"/>
                  </a:lnTo>
                  <a:lnTo>
                    <a:pt x="317" y="193"/>
                  </a:lnTo>
                  <a:lnTo>
                    <a:pt x="286" y="221"/>
                  </a:lnTo>
                  <a:lnTo>
                    <a:pt x="256" y="250"/>
                  </a:lnTo>
                  <a:lnTo>
                    <a:pt x="228" y="281"/>
                  </a:lnTo>
                  <a:lnTo>
                    <a:pt x="201" y="313"/>
                  </a:lnTo>
                  <a:lnTo>
                    <a:pt x="175" y="346"/>
                  </a:lnTo>
                  <a:lnTo>
                    <a:pt x="152" y="381"/>
                  </a:lnTo>
                  <a:lnTo>
                    <a:pt x="129" y="416"/>
                  </a:lnTo>
                  <a:lnTo>
                    <a:pt x="109" y="454"/>
                  </a:lnTo>
                  <a:lnTo>
                    <a:pt x="90" y="491"/>
                  </a:lnTo>
                  <a:lnTo>
                    <a:pt x="73" y="531"/>
                  </a:lnTo>
                  <a:lnTo>
                    <a:pt x="57" y="570"/>
                  </a:lnTo>
                  <a:lnTo>
                    <a:pt x="43" y="611"/>
                  </a:lnTo>
                  <a:lnTo>
                    <a:pt x="31" y="654"/>
                  </a:lnTo>
                  <a:lnTo>
                    <a:pt x="21" y="696"/>
                  </a:lnTo>
                  <a:lnTo>
                    <a:pt x="13" y="740"/>
                  </a:lnTo>
                  <a:lnTo>
                    <a:pt x="6" y="784"/>
                  </a:lnTo>
                  <a:lnTo>
                    <a:pt x="2" y="829"/>
                  </a:lnTo>
                  <a:lnTo>
                    <a:pt x="0" y="874"/>
                  </a:lnTo>
                  <a:lnTo>
                    <a:pt x="0" y="920"/>
                  </a:lnTo>
                  <a:lnTo>
                    <a:pt x="2" y="966"/>
                  </a:lnTo>
                  <a:lnTo>
                    <a:pt x="7" y="1012"/>
                  </a:lnTo>
                  <a:lnTo>
                    <a:pt x="14" y="1059"/>
                  </a:lnTo>
                  <a:lnTo>
                    <a:pt x="22" y="1106"/>
                  </a:lnTo>
                  <a:lnTo>
                    <a:pt x="34" y="1153"/>
                  </a:lnTo>
                  <a:lnTo>
                    <a:pt x="48" y="1202"/>
                  </a:lnTo>
                  <a:lnTo>
                    <a:pt x="64" y="1249"/>
                  </a:lnTo>
                  <a:lnTo>
                    <a:pt x="82" y="1297"/>
                  </a:lnTo>
                  <a:lnTo>
                    <a:pt x="104" y="1344"/>
                  </a:lnTo>
                  <a:lnTo>
                    <a:pt x="127" y="1392"/>
                  </a:lnTo>
                  <a:lnTo>
                    <a:pt x="154" y="1440"/>
                  </a:lnTo>
                  <a:lnTo>
                    <a:pt x="183" y="1487"/>
                  </a:lnTo>
                  <a:lnTo>
                    <a:pt x="215" y="1534"/>
                  </a:lnTo>
                  <a:lnTo>
                    <a:pt x="250" y="1580"/>
                  </a:lnTo>
                  <a:lnTo>
                    <a:pt x="288" y="1626"/>
                  </a:lnTo>
                  <a:lnTo>
                    <a:pt x="329" y="1672"/>
                  </a:lnTo>
                  <a:lnTo>
                    <a:pt x="372" y="1717"/>
                  </a:lnTo>
                  <a:lnTo>
                    <a:pt x="372" y="1717"/>
                  </a:lnTo>
                  <a:lnTo>
                    <a:pt x="443" y="1787"/>
                  </a:lnTo>
                  <a:lnTo>
                    <a:pt x="523" y="1863"/>
                  </a:lnTo>
                  <a:lnTo>
                    <a:pt x="608" y="1943"/>
                  </a:lnTo>
                  <a:lnTo>
                    <a:pt x="699" y="2027"/>
                  </a:lnTo>
                  <a:lnTo>
                    <a:pt x="794" y="2113"/>
                  </a:lnTo>
                  <a:lnTo>
                    <a:pt x="889" y="2199"/>
                  </a:lnTo>
                  <a:lnTo>
                    <a:pt x="1076" y="2365"/>
                  </a:lnTo>
                  <a:lnTo>
                    <a:pt x="1247" y="2515"/>
                  </a:lnTo>
                  <a:lnTo>
                    <a:pt x="1386" y="2636"/>
                  </a:lnTo>
                  <a:lnTo>
                    <a:pt x="1516" y="2747"/>
                  </a:lnTo>
                  <a:lnTo>
                    <a:pt x="1516" y="2747"/>
                  </a:lnTo>
                  <a:lnTo>
                    <a:pt x="1644" y="2636"/>
                  </a:lnTo>
                  <a:lnTo>
                    <a:pt x="1785" y="2515"/>
                  </a:lnTo>
                  <a:lnTo>
                    <a:pt x="1955" y="2365"/>
                  </a:lnTo>
                  <a:lnTo>
                    <a:pt x="2141" y="2199"/>
                  </a:lnTo>
                  <a:lnTo>
                    <a:pt x="2237" y="2113"/>
                  </a:lnTo>
                  <a:lnTo>
                    <a:pt x="2331" y="2027"/>
                  </a:lnTo>
                  <a:lnTo>
                    <a:pt x="2422" y="1943"/>
                  </a:lnTo>
                  <a:lnTo>
                    <a:pt x="2509" y="1863"/>
                  </a:lnTo>
                  <a:lnTo>
                    <a:pt x="2588" y="1787"/>
                  </a:lnTo>
                  <a:lnTo>
                    <a:pt x="2659" y="1717"/>
                  </a:lnTo>
                  <a:lnTo>
                    <a:pt x="2659" y="1717"/>
                  </a:lnTo>
                  <a:lnTo>
                    <a:pt x="2703" y="1672"/>
                  </a:lnTo>
                  <a:lnTo>
                    <a:pt x="2743" y="1626"/>
                  </a:lnTo>
                  <a:lnTo>
                    <a:pt x="2781" y="1580"/>
                  </a:lnTo>
                  <a:lnTo>
                    <a:pt x="2815" y="1534"/>
                  </a:lnTo>
                  <a:lnTo>
                    <a:pt x="2847" y="1487"/>
                  </a:lnTo>
                  <a:lnTo>
                    <a:pt x="2876" y="1440"/>
                  </a:lnTo>
                  <a:lnTo>
                    <a:pt x="2903" y="1392"/>
                  </a:lnTo>
                  <a:lnTo>
                    <a:pt x="2927" y="1344"/>
                  </a:lnTo>
                  <a:lnTo>
                    <a:pt x="2948" y="1297"/>
                  </a:lnTo>
                  <a:lnTo>
                    <a:pt x="2967" y="1249"/>
                  </a:lnTo>
                  <a:lnTo>
                    <a:pt x="2983" y="1202"/>
                  </a:lnTo>
                  <a:lnTo>
                    <a:pt x="2997" y="1153"/>
                  </a:lnTo>
                  <a:lnTo>
                    <a:pt x="3008" y="1106"/>
                  </a:lnTo>
                  <a:lnTo>
                    <a:pt x="3018" y="1059"/>
                  </a:lnTo>
                  <a:lnTo>
                    <a:pt x="3024" y="1012"/>
                  </a:lnTo>
                  <a:lnTo>
                    <a:pt x="3028" y="966"/>
                  </a:lnTo>
                  <a:lnTo>
                    <a:pt x="3031" y="920"/>
                  </a:lnTo>
                  <a:lnTo>
                    <a:pt x="3031" y="874"/>
                  </a:lnTo>
                  <a:lnTo>
                    <a:pt x="3028" y="829"/>
                  </a:lnTo>
                  <a:lnTo>
                    <a:pt x="3024" y="784"/>
                  </a:lnTo>
                  <a:lnTo>
                    <a:pt x="3018" y="740"/>
                  </a:lnTo>
                  <a:lnTo>
                    <a:pt x="3010" y="696"/>
                  </a:lnTo>
                  <a:lnTo>
                    <a:pt x="2999" y="654"/>
                  </a:lnTo>
                  <a:lnTo>
                    <a:pt x="2988" y="611"/>
                  </a:lnTo>
                  <a:lnTo>
                    <a:pt x="2974" y="570"/>
                  </a:lnTo>
                  <a:lnTo>
                    <a:pt x="2959" y="531"/>
                  </a:lnTo>
                  <a:lnTo>
                    <a:pt x="2941" y="491"/>
                  </a:lnTo>
                  <a:lnTo>
                    <a:pt x="2922" y="454"/>
                  </a:lnTo>
                  <a:lnTo>
                    <a:pt x="2901" y="416"/>
                  </a:lnTo>
                  <a:lnTo>
                    <a:pt x="2878" y="381"/>
                  </a:lnTo>
                  <a:lnTo>
                    <a:pt x="2855" y="346"/>
                  </a:lnTo>
                  <a:lnTo>
                    <a:pt x="2830" y="313"/>
                  </a:lnTo>
                  <a:lnTo>
                    <a:pt x="2803" y="281"/>
                  </a:lnTo>
                  <a:lnTo>
                    <a:pt x="2775" y="250"/>
                  </a:lnTo>
                  <a:lnTo>
                    <a:pt x="2746" y="221"/>
                  </a:lnTo>
                  <a:lnTo>
                    <a:pt x="2715" y="193"/>
                  </a:lnTo>
                  <a:lnTo>
                    <a:pt x="2682" y="167"/>
                  </a:lnTo>
                  <a:lnTo>
                    <a:pt x="2649" y="143"/>
                  </a:lnTo>
                  <a:lnTo>
                    <a:pt x="2615" y="120"/>
                  </a:lnTo>
                  <a:lnTo>
                    <a:pt x="2578" y="100"/>
                  </a:lnTo>
                  <a:lnTo>
                    <a:pt x="2542" y="81"/>
                  </a:lnTo>
                  <a:lnTo>
                    <a:pt x="2505" y="63"/>
                  </a:lnTo>
                  <a:lnTo>
                    <a:pt x="2466" y="47"/>
                  </a:lnTo>
                  <a:lnTo>
                    <a:pt x="2426" y="34"/>
                  </a:lnTo>
                  <a:lnTo>
                    <a:pt x="2386" y="24"/>
                  </a:lnTo>
                  <a:lnTo>
                    <a:pt x="2345" y="14"/>
                  </a:lnTo>
                  <a:lnTo>
                    <a:pt x="2303" y="8"/>
                  </a:lnTo>
                  <a:lnTo>
                    <a:pt x="2260" y="2"/>
                  </a:lnTo>
                  <a:lnTo>
                    <a:pt x="2216" y="0"/>
                  </a:lnTo>
                  <a:lnTo>
                    <a:pt x="2172" y="0"/>
                  </a:lnTo>
                  <a:lnTo>
                    <a:pt x="2127" y="2"/>
                  </a:lnTo>
                  <a:lnTo>
                    <a:pt x="2082" y="7"/>
                  </a:lnTo>
                  <a:lnTo>
                    <a:pt x="2036" y="14"/>
                  </a:lnTo>
                  <a:lnTo>
                    <a:pt x="1990" y="25"/>
                  </a:lnTo>
                  <a:lnTo>
                    <a:pt x="1944" y="37"/>
                  </a:lnTo>
                  <a:lnTo>
                    <a:pt x="1897" y="52"/>
                  </a:lnTo>
                  <a:lnTo>
                    <a:pt x="1850" y="70"/>
                  </a:lnTo>
                  <a:lnTo>
                    <a:pt x="1803" y="91"/>
                  </a:lnTo>
                  <a:lnTo>
                    <a:pt x="1755" y="115"/>
                  </a:lnTo>
                  <a:lnTo>
                    <a:pt x="1707" y="142"/>
                  </a:lnTo>
                  <a:lnTo>
                    <a:pt x="1659" y="172"/>
                  </a:lnTo>
                  <a:lnTo>
                    <a:pt x="1611" y="204"/>
                  </a:lnTo>
                  <a:lnTo>
                    <a:pt x="1564" y="240"/>
                  </a:lnTo>
                  <a:lnTo>
                    <a:pt x="1516" y="279"/>
                  </a:lnTo>
                  <a:lnTo>
                    <a:pt x="1516" y="279"/>
                  </a:lnTo>
                  <a:close/>
                  <a:moveTo>
                    <a:pt x="996" y="441"/>
                  </a:moveTo>
                  <a:lnTo>
                    <a:pt x="996" y="441"/>
                  </a:lnTo>
                  <a:lnTo>
                    <a:pt x="974" y="441"/>
                  </a:lnTo>
                  <a:lnTo>
                    <a:pt x="952" y="442"/>
                  </a:lnTo>
                  <a:lnTo>
                    <a:pt x="931" y="444"/>
                  </a:lnTo>
                  <a:lnTo>
                    <a:pt x="909" y="447"/>
                  </a:lnTo>
                  <a:lnTo>
                    <a:pt x="888" y="450"/>
                  </a:lnTo>
                  <a:lnTo>
                    <a:pt x="868" y="456"/>
                  </a:lnTo>
                  <a:lnTo>
                    <a:pt x="846" y="460"/>
                  </a:lnTo>
                  <a:lnTo>
                    <a:pt x="826" y="466"/>
                  </a:lnTo>
                  <a:lnTo>
                    <a:pt x="806" y="473"/>
                  </a:lnTo>
                  <a:lnTo>
                    <a:pt x="786" y="480"/>
                  </a:lnTo>
                  <a:lnTo>
                    <a:pt x="767" y="488"/>
                  </a:lnTo>
                  <a:lnTo>
                    <a:pt x="749" y="497"/>
                  </a:lnTo>
                  <a:lnTo>
                    <a:pt x="729" y="506"/>
                  </a:lnTo>
                  <a:lnTo>
                    <a:pt x="711" y="517"/>
                  </a:lnTo>
                  <a:lnTo>
                    <a:pt x="694" y="527"/>
                  </a:lnTo>
                  <a:lnTo>
                    <a:pt x="677" y="538"/>
                  </a:lnTo>
                  <a:lnTo>
                    <a:pt x="660" y="550"/>
                  </a:lnTo>
                  <a:lnTo>
                    <a:pt x="643" y="563"/>
                  </a:lnTo>
                  <a:lnTo>
                    <a:pt x="628" y="576"/>
                  </a:lnTo>
                  <a:lnTo>
                    <a:pt x="612" y="590"/>
                  </a:lnTo>
                  <a:lnTo>
                    <a:pt x="597" y="604"/>
                  </a:lnTo>
                  <a:lnTo>
                    <a:pt x="583" y="619"/>
                  </a:lnTo>
                  <a:lnTo>
                    <a:pt x="568" y="634"/>
                  </a:lnTo>
                  <a:lnTo>
                    <a:pt x="555" y="650"/>
                  </a:lnTo>
                  <a:lnTo>
                    <a:pt x="542" y="666"/>
                  </a:lnTo>
                  <a:lnTo>
                    <a:pt x="530" y="682"/>
                  </a:lnTo>
                  <a:lnTo>
                    <a:pt x="518" y="699"/>
                  </a:lnTo>
                  <a:lnTo>
                    <a:pt x="507" y="716"/>
                  </a:lnTo>
                  <a:lnTo>
                    <a:pt x="496" y="734"/>
                  </a:lnTo>
                  <a:lnTo>
                    <a:pt x="486" y="753"/>
                  </a:lnTo>
                  <a:lnTo>
                    <a:pt x="478" y="772"/>
                  </a:lnTo>
                  <a:lnTo>
                    <a:pt x="469" y="790"/>
                  </a:lnTo>
                  <a:lnTo>
                    <a:pt x="469" y="790"/>
                  </a:lnTo>
                  <a:lnTo>
                    <a:pt x="469" y="790"/>
                  </a:lnTo>
                  <a:lnTo>
                    <a:pt x="465" y="799"/>
                  </a:lnTo>
                  <a:lnTo>
                    <a:pt x="459" y="806"/>
                  </a:lnTo>
                  <a:lnTo>
                    <a:pt x="453" y="813"/>
                  </a:lnTo>
                  <a:lnTo>
                    <a:pt x="447" y="818"/>
                  </a:lnTo>
                  <a:lnTo>
                    <a:pt x="439" y="822"/>
                  </a:lnTo>
                  <a:lnTo>
                    <a:pt x="430" y="824"/>
                  </a:lnTo>
                  <a:lnTo>
                    <a:pt x="422" y="827"/>
                  </a:lnTo>
                  <a:lnTo>
                    <a:pt x="413" y="828"/>
                  </a:lnTo>
                  <a:lnTo>
                    <a:pt x="413" y="828"/>
                  </a:lnTo>
                  <a:lnTo>
                    <a:pt x="402" y="827"/>
                  </a:lnTo>
                  <a:lnTo>
                    <a:pt x="390" y="822"/>
                  </a:lnTo>
                  <a:lnTo>
                    <a:pt x="390" y="822"/>
                  </a:lnTo>
                  <a:lnTo>
                    <a:pt x="379" y="817"/>
                  </a:lnTo>
                  <a:lnTo>
                    <a:pt x="370" y="809"/>
                  </a:lnTo>
                  <a:lnTo>
                    <a:pt x="363" y="800"/>
                  </a:lnTo>
                  <a:lnTo>
                    <a:pt x="358" y="790"/>
                  </a:lnTo>
                  <a:lnTo>
                    <a:pt x="354" y="778"/>
                  </a:lnTo>
                  <a:lnTo>
                    <a:pt x="353" y="767"/>
                  </a:lnTo>
                  <a:lnTo>
                    <a:pt x="354" y="755"/>
                  </a:lnTo>
                  <a:lnTo>
                    <a:pt x="358" y="744"/>
                  </a:lnTo>
                  <a:lnTo>
                    <a:pt x="358" y="744"/>
                  </a:lnTo>
                  <a:lnTo>
                    <a:pt x="368" y="720"/>
                  </a:lnTo>
                  <a:lnTo>
                    <a:pt x="379" y="698"/>
                  </a:lnTo>
                  <a:lnTo>
                    <a:pt x="391" y="675"/>
                  </a:lnTo>
                  <a:lnTo>
                    <a:pt x="404" y="654"/>
                  </a:lnTo>
                  <a:lnTo>
                    <a:pt x="418" y="633"/>
                  </a:lnTo>
                  <a:lnTo>
                    <a:pt x="432" y="612"/>
                  </a:lnTo>
                  <a:lnTo>
                    <a:pt x="447" y="592"/>
                  </a:lnTo>
                  <a:lnTo>
                    <a:pt x="462" y="573"/>
                  </a:lnTo>
                  <a:lnTo>
                    <a:pt x="478" y="553"/>
                  </a:lnTo>
                  <a:lnTo>
                    <a:pt x="495" y="535"/>
                  </a:lnTo>
                  <a:lnTo>
                    <a:pt x="512" y="517"/>
                  </a:lnTo>
                  <a:lnTo>
                    <a:pt x="530" y="501"/>
                  </a:lnTo>
                  <a:lnTo>
                    <a:pt x="549" y="484"/>
                  </a:lnTo>
                  <a:lnTo>
                    <a:pt x="569" y="467"/>
                  </a:lnTo>
                  <a:lnTo>
                    <a:pt x="589" y="452"/>
                  </a:lnTo>
                  <a:lnTo>
                    <a:pt x="609" y="439"/>
                  </a:lnTo>
                  <a:lnTo>
                    <a:pt x="630" y="425"/>
                  </a:lnTo>
                  <a:lnTo>
                    <a:pt x="651" y="412"/>
                  </a:lnTo>
                  <a:lnTo>
                    <a:pt x="674" y="400"/>
                  </a:lnTo>
                  <a:lnTo>
                    <a:pt x="696" y="388"/>
                  </a:lnTo>
                  <a:lnTo>
                    <a:pt x="719" y="377"/>
                  </a:lnTo>
                  <a:lnTo>
                    <a:pt x="742" y="368"/>
                  </a:lnTo>
                  <a:lnTo>
                    <a:pt x="766" y="359"/>
                  </a:lnTo>
                  <a:lnTo>
                    <a:pt x="790" y="351"/>
                  </a:lnTo>
                  <a:lnTo>
                    <a:pt x="815" y="344"/>
                  </a:lnTo>
                  <a:lnTo>
                    <a:pt x="840" y="338"/>
                  </a:lnTo>
                  <a:lnTo>
                    <a:pt x="865" y="332"/>
                  </a:lnTo>
                  <a:lnTo>
                    <a:pt x="891" y="328"/>
                  </a:lnTo>
                  <a:lnTo>
                    <a:pt x="917" y="325"/>
                  </a:lnTo>
                  <a:lnTo>
                    <a:pt x="943" y="322"/>
                  </a:lnTo>
                  <a:lnTo>
                    <a:pt x="969" y="321"/>
                  </a:lnTo>
                  <a:lnTo>
                    <a:pt x="996" y="320"/>
                  </a:lnTo>
                  <a:lnTo>
                    <a:pt x="996" y="320"/>
                  </a:lnTo>
                  <a:lnTo>
                    <a:pt x="1008" y="321"/>
                  </a:lnTo>
                  <a:lnTo>
                    <a:pt x="1020" y="325"/>
                  </a:lnTo>
                  <a:lnTo>
                    <a:pt x="1030" y="330"/>
                  </a:lnTo>
                  <a:lnTo>
                    <a:pt x="1039" y="338"/>
                  </a:lnTo>
                  <a:lnTo>
                    <a:pt x="1046" y="346"/>
                  </a:lnTo>
                  <a:lnTo>
                    <a:pt x="1052" y="357"/>
                  </a:lnTo>
                  <a:lnTo>
                    <a:pt x="1055" y="368"/>
                  </a:lnTo>
                  <a:lnTo>
                    <a:pt x="1056" y="381"/>
                  </a:lnTo>
                  <a:lnTo>
                    <a:pt x="1056" y="381"/>
                  </a:lnTo>
                  <a:lnTo>
                    <a:pt x="1055" y="392"/>
                  </a:lnTo>
                  <a:lnTo>
                    <a:pt x="1052" y="404"/>
                  </a:lnTo>
                  <a:lnTo>
                    <a:pt x="1046" y="414"/>
                  </a:lnTo>
                  <a:lnTo>
                    <a:pt x="1039" y="422"/>
                  </a:lnTo>
                  <a:lnTo>
                    <a:pt x="1030" y="430"/>
                  </a:lnTo>
                  <a:lnTo>
                    <a:pt x="1020" y="435"/>
                  </a:lnTo>
                  <a:lnTo>
                    <a:pt x="1008" y="440"/>
                  </a:lnTo>
                  <a:lnTo>
                    <a:pt x="996" y="441"/>
                  </a:lnTo>
                  <a:lnTo>
                    <a:pt x="996" y="441"/>
                  </a:lnTo>
                  <a:close/>
                </a:path>
              </a:pathLst>
            </a:custGeom>
            <a:solidFill>
              <a:srgbClr val="DBDBD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grpSp>
          <p:nvGrpSpPr>
            <p:cNvPr id="45" name="Grupa 44">
              <a:extLst>
                <a:ext uri="{FF2B5EF4-FFF2-40B4-BE49-F238E27FC236}">
                  <a16:creationId xmlns:a16="http://schemas.microsoft.com/office/drawing/2014/main" id="{E3B5E1CF-F014-43D5-97A1-AFC0F421EFFD}"/>
                </a:ext>
              </a:extLst>
            </p:cNvPr>
            <p:cNvGrpSpPr/>
            <p:nvPr/>
          </p:nvGrpSpPr>
          <p:grpSpPr>
            <a:xfrm>
              <a:off x="400636" y="3584639"/>
              <a:ext cx="764023" cy="564099"/>
              <a:chOff x="400636" y="3584639"/>
              <a:chExt cx="764023" cy="564099"/>
            </a:xfrm>
          </p:grpSpPr>
          <p:sp>
            <p:nvSpPr>
              <p:cNvPr id="313" name="Elipsa 76">
                <a:extLst>
                  <a:ext uri="{FF2B5EF4-FFF2-40B4-BE49-F238E27FC236}">
                    <a16:creationId xmlns:a16="http://schemas.microsoft.com/office/drawing/2014/main" id="{8EBA2D85-8FAE-4891-9EB9-86BAE48F588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68659" y="3584639"/>
                <a:ext cx="396000" cy="3960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pl-PL" sz="1000">
                    <a:solidFill>
                      <a:srgbClr val="595959"/>
                    </a:solidFill>
                  </a:rPr>
                  <a:t>7%</a:t>
                </a:r>
              </a:p>
            </p:txBody>
          </p:sp>
          <p:sp>
            <p:nvSpPr>
              <p:cNvPr id="314" name="pole tekstowe 313">
                <a:extLst>
                  <a:ext uri="{FF2B5EF4-FFF2-40B4-BE49-F238E27FC236}">
                    <a16:creationId xmlns:a16="http://schemas.microsoft.com/office/drawing/2014/main" id="{B32D2654-A44B-4653-B13D-7074847EE73D}"/>
                  </a:ext>
                </a:extLst>
              </p:cNvPr>
              <p:cNvSpPr txBox="1"/>
              <p:nvPr/>
            </p:nvSpPr>
            <p:spPr>
              <a:xfrm>
                <a:off x="400636" y="3902517"/>
                <a:ext cx="53732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l-PL" sz="1000">
                    <a:solidFill>
                      <a:srgbClr val="595959"/>
                    </a:solidFill>
                  </a:rPr>
                  <a:t>piękno</a:t>
                </a:r>
              </a:p>
            </p:txBody>
          </p:sp>
        </p:grpSp>
      </p:grpSp>
      <p:grpSp>
        <p:nvGrpSpPr>
          <p:cNvPr id="48" name="Grupa 47" descr="Skojarzenia z hasłem „park narodowy”&#10;&#10;Obraz przedstawia skojarzenie: relaks, odpoczynek - 6%.">
            <a:extLst>
              <a:ext uri="{FF2B5EF4-FFF2-40B4-BE49-F238E27FC236}">
                <a16:creationId xmlns:a16="http://schemas.microsoft.com/office/drawing/2014/main" id="{A6B6B77F-420C-4FB9-85B1-70B1D8320105}"/>
              </a:ext>
            </a:extLst>
          </p:cNvPr>
          <p:cNvGrpSpPr/>
          <p:nvPr/>
        </p:nvGrpSpPr>
        <p:grpSpPr>
          <a:xfrm>
            <a:off x="285364" y="3172300"/>
            <a:ext cx="994379" cy="802467"/>
            <a:chOff x="312577" y="4146549"/>
            <a:chExt cx="994379" cy="802467"/>
          </a:xfrm>
        </p:grpSpPr>
        <p:pic>
          <p:nvPicPr>
            <p:cNvPr id="42" name="Grafika 41" descr="Widok na park z wypełnieniem pełnym">
              <a:extLst>
                <a:ext uri="{FF2B5EF4-FFF2-40B4-BE49-F238E27FC236}">
                  <a16:creationId xmlns:a16="http://schemas.microsoft.com/office/drawing/2014/main" id="{3BA10ECF-936B-4CAA-ADFF-F7594EE16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 flipH="1">
              <a:off x="481433" y="4146549"/>
              <a:ext cx="468000" cy="468000"/>
            </a:xfrm>
            <a:prstGeom prst="rect">
              <a:avLst/>
            </a:prstGeom>
          </p:spPr>
        </p:pic>
        <p:grpSp>
          <p:nvGrpSpPr>
            <p:cNvPr id="44" name="Grupa 43">
              <a:extLst>
                <a:ext uri="{FF2B5EF4-FFF2-40B4-BE49-F238E27FC236}">
                  <a16:creationId xmlns:a16="http://schemas.microsoft.com/office/drawing/2014/main" id="{9013A41C-8600-4294-918A-24950F1D8ABB}"/>
                </a:ext>
              </a:extLst>
            </p:cNvPr>
            <p:cNvGrpSpPr/>
            <p:nvPr/>
          </p:nvGrpSpPr>
          <p:grpSpPr>
            <a:xfrm>
              <a:off x="312577" y="4246332"/>
              <a:ext cx="994379" cy="702684"/>
              <a:chOff x="312577" y="4246332"/>
              <a:chExt cx="994379" cy="702684"/>
            </a:xfrm>
          </p:grpSpPr>
          <p:sp>
            <p:nvSpPr>
              <p:cNvPr id="315" name="Elipsa 76">
                <a:extLst>
                  <a:ext uri="{FF2B5EF4-FFF2-40B4-BE49-F238E27FC236}">
                    <a16:creationId xmlns:a16="http://schemas.microsoft.com/office/drawing/2014/main" id="{35E82795-98FA-44AD-B486-13788A81420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10956" y="4246332"/>
                <a:ext cx="396000" cy="3960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pl-PL" sz="1000">
                    <a:solidFill>
                      <a:srgbClr val="595959"/>
                    </a:solidFill>
                  </a:rPr>
                  <a:t>6%</a:t>
                </a:r>
              </a:p>
            </p:txBody>
          </p:sp>
          <p:sp>
            <p:nvSpPr>
              <p:cNvPr id="316" name="pole tekstowe 315">
                <a:extLst>
                  <a:ext uri="{FF2B5EF4-FFF2-40B4-BE49-F238E27FC236}">
                    <a16:creationId xmlns:a16="http://schemas.microsoft.com/office/drawing/2014/main" id="{CDD1B3B8-A25F-4F02-BAC5-DD73470476FD}"/>
                  </a:ext>
                </a:extLst>
              </p:cNvPr>
              <p:cNvSpPr txBox="1"/>
              <p:nvPr/>
            </p:nvSpPr>
            <p:spPr>
              <a:xfrm>
                <a:off x="312577" y="4548906"/>
                <a:ext cx="82728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>
                    <a:solidFill>
                      <a:srgbClr val="595959"/>
                    </a:solidFill>
                  </a:rPr>
                  <a:t>Relaks, </a:t>
                </a:r>
              </a:p>
              <a:p>
                <a:r>
                  <a:rPr lang="pl-PL" sz="1000">
                    <a:solidFill>
                      <a:srgbClr val="595959"/>
                    </a:solidFill>
                  </a:rPr>
                  <a:t>odpoczynek</a:t>
                </a:r>
              </a:p>
            </p:txBody>
          </p:sp>
        </p:grpSp>
      </p:grpSp>
      <p:grpSp>
        <p:nvGrpSpPr>
          <p:cNvPr id="53" name="Grupa 52" descr="Skojarzenia z hasłem „park narodowy”&#10;&#10;Obraz przedstawia skojarzenie: zakazy, obostrzenia - 5%. ">
            <a:extLst>
              <a:ext uri="{FF2B5EF4-FFF2-40B4-BE49-F238E27FC236}">
                <a16:creationId xmlns:a16="http://schemas.microsoft.com/office/drawing/2014/main" id="{FC67A123-8EE1-4471-8750-BF467C4ADAC4}"/>
              </a:ext>
            </a:extLst>
          </p:cNvPr>
          <p:cNvGrpSpPr/>
          <p:nvPr/>
        </p:nvGrpSpPr>
        <p:grpSpPr>
          <a:xfrm>
            <a:off x="522639" y="3982318"/>
            <a:ext cx="866204" cy="672926"/>
            <a:chOff x="883375" y="4605941"/>
            <a:chExt cx="866204" cy="672926"/>
          </a:xfrm>
        </p:grpSpPr>
        <p:grpSp>
          <p:nvGrpSpPr>
            <p:cNvPr id="291" name="Grupa 290">
              <a:extLst>
                <a:ext uri="{FF2B5EF4-FFF2-40B4-BE49-F238E27FC236}">
                  <a16:creationId xmlns:a16="http://schemas.microsoft.com/office/drawing/2014/main" id="{FA5C45F6-1E46-4DAA-AD2E-EE4D68DBEE4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178143" y="4615815"/>
              <a:ext cx="203361" cy="324000"/>
              <a:chOff x="3681413" y="1414463"/>
              <a:chExt cx="374650" cy="596900"/>
            </a:xfrm>
            <a:solidFill>
              <a:srgbClr val="DBDBDB"/>
            </a:solidFill>
          </p:grpSpPr>
          <p:sp>
            <p:nvSpPr>
              <p:cNvPr id="292" name="Freeform 6">
                <a:extLst>
                  <a:ext uri="{FF2B5EF4-FFF2-40B4-BE49-F238E27FC236}">
                    <a16:creationId xmlns:a16="http://schemas.microsoft.com/office/drawing/2014/main" id="{B41B924C-EB93-49A8-87EF-BD986DBD3E3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29038" y="1414463"/>
                <a:ext cx="250825" cy="77787"/>
              </a:xfrm>
              <a:custGeom>
                <a:avLst/>
                <a:gdLst>
                  <a:gd name="T0" fmla="*/ 58 w 474"/>
                  <a:gd name="T1" fmla="*/ 147 h 147"/>
                  <a:gd name="T2" fmla="*/ 474 w 474"/>
                  <a:gd name="T3" fmla="*/ 147 h 147"/>
                  <a:gd name="T4" fmla="*/ 474 w 474"/>
                  <a:gd name="T5" fmla="*/ 27 h 147"/>
                  <a:gd name="T6" fmla="*/ 474 w 474"/>
                  <a:gd name="T7" fmla="*/ 27 h 147"/>
                  <a:gd name="T8" fmla="*/ 472 w 474"/>
                  <a:gd name="T9" fmla="*/ 21 h 147"/>
                  <a:gd name="T10" fmla="*/ 471 w 474"/>
                  <a:gd name="T11" fmla="*/ 16 h 147"/>
                  <a:gd name="T12" fmla="*/ 469 w 474"/>
                  <a:gd name="T13" fmla="*/ 11 h 147"/>
                  <a:gd name="T14" fmla="*/ 466 w 474"/>
                  <a:gd name="T15" fmla="*/ 8 h 147"/>
                  <a:gd name="T16" fmla="*/ 461 w 474"/>
                  <a:gd name="T17" fmla="*/ 4 h 147"/>
                  <a:gd name="T18" fmla="*/ 457 w 474"/>
                  <a:gd name="T19" fmla="*/ 1 h 147"/>
                  <a:gd name="T20" fmla="*/ 452 w 474"/>
                  <a:gd name="T21" fmla="*/ 0 h 147"/>
                  <a:gd name="T22" fmla="*/ 446 w 474"/>
                  <a:gd name="T23" fmla="*/ 0 h 147"/>
                  <a:gd name="T24" fmla="*/ 29 w 474"/>
                  <a:gd name="T25" fmla="*/ 0 h 147"/>
                  <a:gd name="T26" fmla="*/ 29 w 474"/>
                  <a:gd name="T27" fmla="*/ 0 h 147"/>
                  <a:gd name="T28" fmla="*/ 22 w 474"/>
                  <a:gd name="T29" fmla="*/ 0 h 147"/>
                  <a:gd name="T30" fmla="*/ 15 w 474"/>
                  <a:gd name="T31" fmla="*/ 3 h 147"/>
                  <a:gd name="T32" fmla="*/ 8 w 474"/>
                  <a:gd name="T33" fmla="*/ 8 h 147"/>
                  <a:gd name="T34" fmla="*/ 4 w 474"/>
                  <a:gd name="T35" fmla="*/ 14 h 147"/>
                  <a:gd name="T36" fmla="*/ 4 w 474"/>
                  <a:gd name="T37" fmla="*/ 14 h 147"/>
                  <a:gd name="T38" fmla="*/ 2 w 474"/>
                  <a:gd name="T39" fmla="*/ 22 h 147"/>
                  <a:gd name="T40" fmla="*/ 0 w 474"/>
                  <a:gd name="T41" fmla="*/ 31 h 147"/>
                  <a:gd name="T42" fmla="*/ 2 w 474"/>
                  <a:gd name="T43" fmla="*/ 40 h 147"/>
                  <a:gd name="T44" fmla="*/ 4 w 474"/>
                  <a:gd name="T45" fmla="*/ 48 h 147"/>
                  <a:gd name="T46" fmla="*/ 58 w 474"/>
                  <a:gd name="T47" fmla="*/ 147 h 147"/>
                  <a:gd name="T48" fmla="*/ 58 w 474"/>
                  <a:gd name="T49" fmla="*/ 147 h 147"/>
                  <a:gd name="T50" fmla="*/ 58 w 474"/>
                  <a:gd name="T51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474" h="147">
                    <a:moveTo>
                      <a:pt x="58" y="147"/>
                    </a:moveTo>
                    <a:lnTo>
                      <a:pt x="474" y="147"/>
                    </a:lnTo>
                    <a:lnTo>
                      <a:pt x="474" y="27"/>
                    </a:lnTo>
                    <a:lnTo>
                      <a:pt x="474" y="27"/>
                    </a:lnTo>
                    <a:lnTo>
                      <a:pt x="472" y="21"/>
                    </a:lnTo>
                    <a:lnTo>
                      <a:pt x="471" y="16"/>
                    </a:lnTo>
                    <a:lnTo>
                      <a:pt x="469" y="11"/>
                    </a:lnTo>
                    <a:lnTo>
                      <a:pt x="466" y="8"/>
                    </a:lnTo>
                    <a:lnTo>
                      <a:pt x="461" y="4"/>
                    </a:lnTo>
                    <a:lnTo>
                      <a:pt x="457" y="1"/>
                    </a:lnTo>
                    <a:lnTo>
                      <a:pt x="452" y="0"/>
                    </a:lnTo>
                    <a:lnTo>
                      <a:pt x="446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2" y="0"/>
                    </a:lnTo>
                    <a:lnTo>
                      <a:pt x="15" y="3"/>
                    </a:lnTo>
                    <a:lnTo>
                      <a:pt x="8" y="8"/>
                    </a:lnTo>
                    <a:lnTo>
                      <a:pt x="4" y="14"/>
                    </a:lnTo>
                    <a:lnTo>
                      <a:pt x="4" y="14"/>
                    </a:lnTo>
                    <a:lnTo>
                      <a:pt x="2" y="22"/>
                    </a:lnTo>
                    <a:lnTo>
                      <a:pt x="0" y="31"/>
                    </a:lnTo>
                    <a:lnTo>
                      <a:pt x="2" y="40"/>
                    </a:lnTo>
                    <a:lnTo>
                      <a:pt x="4" y="48"/>
                    </a:lnTo>
                    <a:lnTo>
                      <a:pt x="58" y="147"/>
                    </a:lnTo>
                    <a:close/>
                    <a:moveTo>
                      <a:pt x="58" y="147"/>
                    </a:moveTo>
                    <a:lnTo>
                      <a:pt x="58" y="14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93" name="Freeform 7">
                <a:extLst>
                  <a:ext uri="{FF2B5EF4-FFF2-40B4-BE49-F238E27FC236}">
                    <a16:creationId xmlns:a16="http://schemas.microsoft.com/office/drawing/2014/main" id="{68A2F16E-335F-4098-88DD-189A3C8F06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9038" y="1414463"/>
                <a:ext cx="250825" cy="77787"/>
              </a:xfrm>
              <a:custGeom>
                <a:avLst/>
                <a:gdLst>
                  <a:gd name="T0" fmla="*/ 58 w 474"/>
                  <a:gd name="T1" fmla="*/ 147 h 147"/>
                  <a:gd name="T2" fmla="*/ 474 w 474"/>
                  <a:gd name="T3" fmla="*/ 147 h 147"/>
                  <a:gd name="T4" fmla="*/ 474 w 474"/>
                  <a:gd name="T5" fmla="*/ 27 h 147"/>
                  <a:gd name="T6" fmla="*/ 474 w 474"/>
                  <a:gd name="T7" fmla="*/ 27 h 147"/>
                  <a:gd name="T8" fmla="*/ 472 w 474"/>
                  <a:gd name="T9" fmla="*/ 21 h 147"/>
                  <a:gd name="T10" fmla="*/ 471 w 474"/>
                  <a:gd name="T11" fmla="*/ 16 h 147"/>
                  <a:gd name="T12" fmla="*/ 469 w 474"/>
                  <a:gd name="T13" fmla="*/ 11 h 147"/>
                  <a:gd name="T14" fmla="*/ 466 w 474"/>
                  <a:gd name="T15" fmla="*/ 8 h 147"/>
                  <a:gd name="T16" fmla="*/ 461 w 474"/>
                  <a:gd name="T17" fmla="*/ 4 h 147"/>
                  <a:gd name="T18" fmla="*/ 457 w 474"/>
                  <a:gd name="T19" fmla="*/ 1 h 147"/>
                  <a:gd name="T20" fmla="*/ 452 w 474"/>
                  <a:gd name="T21" fmla="*/ 0 h 147"/>
                  <a:gd name="T22" fmla="*/ 446 w 474"/>
                  <a:gd name="T23" fmla="*/ 0 h 147"/>
                  <a:gd name="T24" fmla="*/ 29 w 474"/>
                  <a:gd name="T25" fmla="*/ 0 h 147"/>
                  <a:gd name="T26" fmla="*/ 29 w 474"/>
                  <a:gd name="T27" fmla="*/ 0 h 147"/>
                  <a:gd name="T28" fmla="*/ 22 w 474"/>
                  <a:gd name="T29" fmla="*/ 0 h 147"/>
                  <a:gd name="T30" fmla="*/ 15 w 474"/>
                  <a:gd name="T31" fmla="*/ 3 h 147"/>
                  <a:gd name="T32" fmla="*/ 8 w 474"/>
                  <a:gd name="T33" fmla="*/ 8 h 147"/>
                  <a:gd name="T34" fmla="*/ 4 w 474"/>
                  <a:gd name="T35" fmla="*/ 14 h 147"/>
                  <a:gd name="T36" fmla="*/ 4 w 474"/>
                  <a:gd name="T37" fmla="*/ 14 h 147"/>
                  <a:gd name="T38" fmla="*/ 2 w 474"/>
                  <a:gd name="T39" fmla="*/ 22 h 147"/>
                  <a:gd name="T40" fmla="*/ 0 w 474"/>
                  <a:gd name="T41" fmla="*/ 31 h 147"/>
                  <a:gd name="T42" fmla="*/ 2 w 474"/>
                  <a:gd name="T43" fmla="*/ 40 h 147"/>
                  <a:gd name="T44" fmla="*/ 4 w 474"/>
                  <a:gd name="T45" fmla="*/ 48 h 147"/>
                  <a:gd name="T46" fmla="*/ 58 w 474"/>
                  <a:gd name="T47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74" h="147">
                    <a:moveTo>
                      <a:pt x="58" y="147"/>
                    </a:moveTo>
                    <a:lnTo>
                      <a:pt x="474" y="147"/>
                    </a:lnTo>
                    <a:lnTo>
                      <a:pt x="474" y="27"/>
                    </a:lnTo>
                    <a:lnTo>
                      <a:pt x="474" y="27"/>
                    </a:lnTo>
                    <a:lnTo>
                      <a:pt x="472" y="21"/>
                    </a:lnTo>
                    <a:lnTo>
                      <a:pt x="471" y="16"/>
                    </a:lnTo>
                    <a:lnTo>
                      <a:pt x="469" y="11"/>
                    </a:lnTo>
                    <a:lnTo>
                      <a:pt x="466" y="8"/>
                    </a:lnTo>
                    <a:lnTo>
                      <a:pt x="461" y="4"/>
                    </a:lnTo>
                    <a:lnTo>
                      <a:pt x="457" y="1"/>
                    </a:lnTo>
                    <a:lnTo>
                      <a:pt x="452" y="0"/>
                    </a:lnTo>
                    <a:lnTo>
                      <a:pt x="446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2" y="0"/>
                    </a:lnTo>
                    <a:lnTo>
                      <a:pt x="15" y="3"/>
                    </a:lnTo>
                    <a:lnTo>
                      <a:pt x="8" y="8"/>
                    </a:lnTo>
                    <a:lnTo>
                      <a:pt x="4" y="14"/>
                    </a:lnTo>
                    <a:lnTo>
                      <a:pt x="4" y="14"/>
                    </a:lnTo>
                    <a:lnTo>
                      <a:pt x="2" y="22"/>
                    </a:lnTo>
                    <a:lnTo>
                      <a:pt x="0" y="31"/>
                    </a:lnTo>
                    <a:lnTo>
                      <a:pt x="2" y="40"/>
                    </a:lnTo>
                    <a:lnTo>
                      <a:pt x="4" y="48"/>
                    </a:lnTo>
                    <a:lnTo>
                      <a:pt x="58" y="147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94" name="Line 8">
                <a:extLst>
                  <a:ext uri="{FF2B5EF4-FFF2-40B4-BE49-F238E27FC236}">
                    <a16:creationId xmlns:a16="http://schemas.microsoft.com/office/drawing/2014/main" id="{5C18BB15-1225-4053-9901-098F2903A7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60788" y="1492250"/>
                <a:ext cx="0" cy="0"/>
              </a:xfrm>
              <a:prstGeom prst="lin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95" name="Freeform 9">
                <a:extLst>
                  <a:ext uri="{FF2B5EF4-FFF2-40B4-BE49-F238E27FC236}">
                    <a16:creationId xmlns:a16="http://schemas.microsoft.com/office/drawing/2014/main" id="{2F00BE83-0E2E-4AA7-BBEF-2BE520B97C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30626" y="1530350"/>
                <a:ext cx="249238" cy="168275"/>
              </a:xfrm>
              <a:custGeom>
                <a:avLst/>
                <a:gdLst>
                  <a:gd name="T0" fmla="*/ 26 w 471"/>
                  <a:gd name="T1" fmla="*/ 123 h 317"/>
                  <a:gd name="T2" fmla="*/ 73 w 471"/>
                  <a:gd name="T3" fmla="*/ 123 h 317"/>
                  <a:gd name="T4" fmla="*/ 73 w 471"/>
                  <a:gd name="T5" fmla="*/ 123 h 317"/>
                  <a:gd name="T6" fmla="*/ 74 w 471"/>
                  <a:gd name="T7" fmla="*/ 143 h 317"/>
                  <a:gd name="T8" fmla="*/ 78 w 471"/>
                  <a:gd name="T9" fmla="*/ 163 h 317"/>
                  <a:gd name="T10" fmla="*/ 82 w 471"/>
                  <a:gd name="T11" fmla="*/ 182 h 317"/>
                  <a:gd name="T12" fmla="*/ 90 w 471"/>
                  <a:gd name="T13" fmla="*/ 199 h 317"/>
                  <a:gd name="T14" fmla="*/ 98 w 471"/>
                  <a:gd name="T15" fmla="*/ 216 h 317"/>
                  <a:gd name="T16" fmla="*/ 108 w 471"/>
                  <a:gd name="T17" fmla="*/ 233 h 317"/>
                  <a:gd name="T18" fmla="*/ 119 w 471"/>
                  <a:gd name="T19" fmla="*/ 247 h 317"/>
                  <a:gd name="T20" fmla="*/ 133 w 471"/>
                  <a:gd name="T21" fmla="*/ 261 h 317"/>
                  <a:gd name="T22" fmla="*/ 147 w 471"/>
                  <a:gd name="T23" fmla="*/ 273 h 317"/>
                  <a:gd name="T24" fmla="*/ 161 w 471"/>
                  <a:gd name="T25" fmla="*/ 284 h 317"/>
                  <a:gd name="T26" fmla="*/ 178 w 471"/>
                  <a:gd name="T27" fmla="*/ 294 h 317"/>
                  <a:gd name="T28" fmla="*/ 195 w 471"/>
                  <a:gd name="T29" fmla="*/ 303 h 317"/>
                  <a:gd name="T30" fmla="*/ 213 w 471"/>
                  <a:gd name="T31" fmla="*/ 308 h 317"/>
                  <a:gd name="T32" fmla="*/ 232 w 471"/>
                  <a:gd name="T33" fmla="*/ 314 h 317"/>
                  <a:gd name="T34" fmla="*/ 252 w 471"/>
                  <a:gd name="T35" fmla="*/ 316 h 317"/>
                  <a:gd name="T36" fmla="*/ 272 w 471"/>
                  <a:gd name="T37" fmla="*/ 317 h 317"/>
                  <a:gd name="T38" fmla="*/ 272 w 471"/>
                  <a:gd name="T39" fmla="*/ 317 h 317"/>
                  <a:gd name="T40" fmla="*/ 292 w 471"/>
                  <a:gd name="T41" fmla="*/ 316 h 317"/>
                  <a:gd name="T42" fmla="*/ 311 w 471"/>
                  <a:gd name="T43" fmla="*/ 314 h 317"/>
                  <a:gd name="T44" fmla="*/ 329 w 471"/>
                  <a:gd name="T45" fmla="*/ 308 h 317"/>
                  <a:gd name="T46" fmla="*/ 347 w 471"/>
                  <a:gd name="T47" fmla="*/ 303 h 317"/>
                  <a:gd name="T48" fmla="*/ 366 w 471"/>
                  <a:gd name="T49" fmla="*/ 294 h 317"/>
                  <a:gd name="T50" fmla="*/ 381 w 471"/>
                  <a:gd name="T51" fmla="*/ 284 h 317"/>
                  <a:gd name="T52" fmla="*/ 396 w 471"/>
                  <a:gd name="T53" fmla="*/ 273 h 317"/>
                  <a:gd name="T54" fmla="*/ 411 w 471"/>
                  <a:gd name="T55" fmla="*/ 261 h 317"/>
                  <a:gd name="T56" fmla="*/ 423 w 471"/>
                  <a:gd name="T57" fmla="*/ 247 h 317"/>
                  <a:gd name="T58" fmla="*/ 434 w 471"/>
                  <a:gd name="T59" fmla="*/ 233 h 317"/>
                  <a:gd name="T60" fmla="*/ 445 w 471"/>
                  <a:gd name="T61" fmla="*/ 216 h 317"/>
                  <a:gd name="T62" fmla="*/ 454 w 471"/>
                  <a:gd name="T63" fmla="*/ 199 h 317"/>
                  <a:gd name="T64" fmla="*/ 460 w 471"/>
                  <a:gd name="T65" fmla="*/ 182 h 317"/>
                  <a:gd name="T66" fmla="*/ 466 w 471"/>
                  <a:gd name="T67" fmla="*/ 163 h 317"/>
                  <a:gd name="T68" fmla="*/ 469 w 471"/>
                  <a:gd name="T69" fmla="*/ 143 h 317"/>
                  <a:gd name="T70" fmla="*/ 471 w 471"/>
                  <a:gd name="T71" fmla="*/ 123 h 317"/>
                  <a:gd name="T72" fmla="*/ 471 w 471"/>
                  <a:gd name="T73" fmla="*/ 0 h 317"/>
                  <a:gd name="T74" fmla="*/ 55 w 471"/>
                  <a:gd name="T75" fmla="*/ 0 h 317"/>
                  <a:gd name="T76" fmla="*/ 4 w 471"/>
                  <a:gd name="T77" fmla="*/ 89 h 317"/>
                  <a:gd name="T78" fmla="*/ 4 w 471"/>
                  <a:gd name="T79" fmla="*/ 89 h 317"/>
                  <a:gd name="T80" fmla="*/ 1 w 471"/>
                  <a:gd name="T81" fmla="*/ 94 h 317"/>
                  <a:gd name="T82" fmla="*/ 0 w 471"/>
                  <a:gd name="T83" fmla="*/ 99 h 317"/>
                  <a:gd name="T84" fmla="*/ 1 w 471"/>
                  <a:gd name="T85" fmla="*/ 105 h 317"/>
                  <a:gd name="T86" fmla="*/ 4 w 471"/>
                  <a:gd name="T87" fmla="*/ 111 h 317"/>
                  <a:gd name="T88" fmla="*/ 4 w 471"/>
                  <a:gd name="T89" fmla="*/ 111 h 317"/>
                  <a:gd name="T90" fmla="*/ 8 w 471"/>
                  <a:gd name="T91" fmla="*/ 116 h 317"/>
                  <a:gd name="T92" fmla="*/ 13 w 471"/>
                  <a:gd name="T93" fmla="*/ 120 h 317"/>
                  <a:gd name="T94" fmla="*/ 19 w 471"/>
                  <a:gd name="T95" fmla="*/ 122 h 317"/>
                  <a:gd name="T96" fmla="*/ 26 w 471"/>
                  <a:gd name="T97" fmla="*/ 123 h 317"/>
                  <a:gd name="T98" fmla="*/ 26 w 471"/>
                  <a:gd name="T99" fmla="*/ 123 h 317"/>
                  <a:gd name="T100" fmla="*/ 26 w 471"/>
                  <a:gd name="T101" fmla="*/ 123 h 317"/>
                  <a:gd name="T102" fmla="*/ 26 w 471"/>
                  <a:gd name="T103" fmla="*/ 123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71" h="317">
                    <a:moveTo>
                      <a:pt x="26" y="123"/>
                    </a:moveTo>
                    <a:lnTo>
                      <a:pt x="73" y="123"/>
                    </a:lnTo>
                    <a:lnTo>
                      <a:pt x="73" y="123"/>
                    </a:lnTo>
                    <a:lnTo>
                      <a:pt x="74" y="143"/>
                    </a:lnTo>
                    <a:lnTo>
                      <a:pt x="78" y="163"/>
                    </a:lnTo>
                    <a:lnTo>
                      <a:pt x="82" y="182"/>
                    </a:lnTo>
                    <a:lnTo>
                      <a:pt x="90" y="199"/>
                    </a:lnTo>
                    <a:lnTo>
                      <a:pt x="98" y="216"/>
                    </a:lnTo>
                    <a:lnTo>
                      <a:pt x="108" y="233"/>
                    </a:lnTo>
                    <a:lnTo>
                      <a:pt x="119" y="247"/>
                    </a:lnTo>
                    <a:lnTo>
                      <a:pt x="133" y="261"/>
                    </a:lnTo>
                    <a:lnTo>
                      <a:pt x="147" y="273"/>
                    </a:lnTo>
                    <a:lnTo>
                      <a:pt x="161" y="284"/>
                    </a:lnTo>
                    <a:lnTo>
                      <a:pt x="178" y="294"/>
                    </a:lnTo>
                    <a:lnTo>
                      <a:pt x="195" y="303"/>
                    </a:lnTo>
                    <a:lnTo>
                      <a:pt x="213" y="308"/>
                    </a:lnTo>
                    <a:lnTo>
                      <a:pt x="232" y="314"/>
                    </a:lnTo>
                    <a:lnTo>
                      <a:pt x="252" y="316"/>
                    </a:lnTo>
                    <a:lnTo>
                      <a:pt x="272" y="317"/>
                    </a:lnTo>
                    <a:lnTo>
                      <a:pt x="272" y="317"/>
                    </a:lnTo>
                    <a:lnTo>
                      <a:pt x="292" y="316"/>
                    </a:lnTo>
                    <a:lnTo>
                      <a:pt x="311" y="314"/>
                    </a:lnTo>
                    <a:lnTo>
                      <a:pt x="329" y="308"/>
                    </a:lnTo>
                    <a:lnTo>
                      <a:pt x="347" y="303"/>
                    </a:lnTo>
                    <a:lnTo>
                      <a:pt x="366" y="294"/>
                    </a:lnTo>
                    <a:lnTo>
                      <a:pt x="381" y="284"/>
                    </a:lnTo>
                    <a:lnTo>
                      <a:pt x="396" y="273"/>
                    </a:lnTo>
                    <a:lnTo>
                      <a:pt x="411" y="261"/>
                    </a:lnTo>
                    <a:lnTo>
                      <a:pt x="423" y="247"/>
                    </a:lnTo>
                    <a:lnTo>
                      <a:pt x="434" y="233"/>
                    </a:lnTo>
                    <a:lnTo>
                      <a:pt x="445" y="216"/>
                    </a:lnTo>
                    <a:lnTo>
                      <a:pt x="454" y="199"/>
                    </a:lnTo>
                    <a:lnTo>
                      <a:pt x="460" y="182"/>
                    </a:lnTo>
                    <a:lnTo>
                      <a:pt x="466" y="163"/>
                    </a:lnTo>
                    <a:lnTo>
                      <a:pt x="469" y="143"/>
                    </a:lnTo>
                    <a:lnTo>
                      <a:pt x="471" y="123"/>
                    </a:lnTo>
                    <a:lnTo>
                      <a:pt x="471" y="0"/>
                    </a:lnTo>
                    <a:lnTo>
                      <a:pt x="55" y="0"/>
                    </a:lnTo>
                    <a:lnTo>
                      <a:pt x="4" y="89"/>
                    </a:lnTo>
                    <a:lnTo>
                      <a:pt x="4" y="89"/>
                    </a:lnTo>
                    <a:lnTo>
                      <a:pt x="1" y="94"/>
                    </a:lnTo>
                    <a:lnTo>
                      <a:pt x="0" y="99"/>
                    </a:lnTo>
                    <a:lnTo>
                      <a:pt x="1" y="105"/>
                    </a:lnTo>
                    <a:lnTo>
                      <a:pt x="4" y="111"/>
                    </a:lnTo>
                    <a:lnTo>
                      <a:pt x="4" y="111"/>
                    </a:lnTo>
                    <a:lnTo>
                      <a:pt x="8" y="116"/>
                    </a:lnTo>
                    <a:lnTo>
                      <a:pt x="13" y="120"/>
                    </a:lnTo>
                    <a:lnTo>
                      <a:pt x="19" y="122"/>
                    </a:lnTo>
                    <a:lnTo>
                      <a:pt x="26" y="123"/>
                    </a:lnTo>
                    <a:lnTo>
                      <a:pt x="26" y="123"/>
                    </a:lnTo>
                    <a:close/>
                    <a:moveTo>
                      <a:pt x="26" y="123"/>
                    </a:moveTo>
                    <a:lnTo>
                      <a:pt x="26" y="1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96" name="Freeform 10">
                <a:extLst>
                  <a:ext uri="{FF2B5EF4-FFF2-40B4-BE49-F238E27FC236}">
                    <a16:creationId xmlns:a16="http://schemas.microsoft.com/office/drawing/2014/main" id="{152F061B-7E38-474E-A1CC-0F6172929C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0626" y="1530350"/>
                <a:ext cx="249238" cy="168275"/>
              </a:xfrm>
              <a:custGeom>
                <a:avLst/>
                <a:gdLst>
                  <a:gd name="T0" fmla="*/ 26 w 471"/>
                  <a:gd name="T1" fmla="*/ 123 h 317"/>
                  <a:gd name="T2" fmla="*/ 73 w 471"/>
                  <a:gd name="T3" fmla="*/ 123 h 317"/>
                  <a:gd name="T4" fmla="*/ 73 w 471"/>
                  <a:gd name="T5" fmla="*/ 123 h 317"/>
                  <a:gd name="T6" fmla="*/ 74 w 471"/>
                  <a:gd name="T7" fmla="*/ 143 h 317"/>
                  <a:gd name="T8" fmla="*/ 78 w 471"/>
                  <a:gd name="T9" fmla="*/ 163 h 317"/>
                  <a:gd name="T10" fmla="*/ 82 w 471"/>
                  <a:gd name="T11" fmla="*/ 182 h 317"/>
                  <a:gd name="T12" fmla="*/ 90 w 471"/>
                  <a:gd name="T13" fmla="*/ 199 h 317"/>
                  <a:gd name="T14" fmla="*/ 98 w 471"/>
                  <a:gd name="T15" fmla="*/ 216 h 317"/>
                  <a:gd name="T16" fmla="*/ 108 w 471"/>
                  <a:gd name="T17" fmla="*/ 233 h 317"/>
                  <a:gd name="T18" fmla="*/ 119 w 471"/>
                  <a:gd name="T19" fmla="*/ 247 h 317"/>
                  <a:gd name="T20" fmla="*/ 133 w 471"/>
                  <a:gd name="T21" fmla="*/ 261 h 317"/>
                  <a:gd name="T22" fmla="*/ 147 w 471"/>
                  <a:gd name="T23" fmla="*/ 273 h 317"/>
                  <a:gd name="T24" fmla="*/ 161 w 471"/>
                  <a:gd name="T25" fmla="*/ 284 h 317"/>
                  <a:gd name="T26" fmla="*/ 178 w 471"/>
                  <a:gd name="T27" fmla="*/ 294 h 317"/>
                  <a:gd name="T28" fmla="*/ 195 w 471"/>
                  <a:gd name="T29" fmla="*/ 303 h 317"/>
                  <a:gd name="T30" fmla="*/ 213 w 471"/>
                  <a:gd name="T31" fmla="*/ 308 h 317"/>
                  <a:gd name="T32" fmla="*/ 232 w 471"/>
                  <a:gd name="T33" fmla="*/ 314 h 317"/>
                  <a:gd name="T34" fmla="*/ 252 w 471"/>
                  <a:gd name="T35" fmla="*/ 316 h 317"/>
                  <a:gd name="T36" fmla="*/ 272 w 471"/>
                  <a:gd name="T37" fmla="*/ 317 h 317"/>
                  <a:gd name="T38" fmla="*/ 272 w 471"/>
                  <a:gd name="T39" fmla="*/ 317 h 317"/>
                  <a:gd name="T40" fmla="*/ 292 w 471"/>
                  <a:gd name="T41" fmla="*/ 316 h 317"/>
                  <a:gd name="T42" fmla="*/ 311 w 471"/>
                  <a:gd name="T43" fmla="*/ 314 h 317"/>
                  <a:gd name="T44" fmla="*/ 329 w 471"/>
                  <a:gd name="T45" fmla="*/ 308 h 317"/>
                  <a:gd name="T46" fmla="*/ 347 w 471"/>
                  <a:gd name="T47" fmla="*/ 303 h 317"/>
                  <a:gd name="T48" fmla="*/ 366 w 471"/>
                  <a:gd name="T49" fmla="*/ 294 h 317"/>
                  <a:gd name="T50" fmla="*/ 381 w 471"/>
                  <a:gd name="T51" fmla="*/ 284 h 317"/>
                  <a:gd name="T52" fmla="*/ 396 w 471"/>
                  <a:gd name="T53" fmla="*/ 273 h 317"/>
                  <a:gd name="T54" fmla="*/ 411 w 471"/>
                  <a:gd name="T55" fmla="*/ 261 h 317"/>
                  <a:gd name="T56" fmla="*/ 423 w 471"/>
                  <a:gd name="T57" fmla="*/ 247 h 317"/>
                  <a:gd name="T58" fmla="*/ 434 w 471"/>
                  <a:gd name="T59" fmla="*/ 233 h 317"/>
                  <a:gd name="T60" fmla="*/ 445 w 471"/>
                  <a:gd name="T61" fmla="*/ 216 h 317"/>
                  <a:gd name="T62" fmla="*/ 454 w 471"/>
                  <a:gd name="T63" fmla="*/ 199 h 317"/>
                  <a:gd name="T64" fmla="*/ 460 w 471"/>
                  <a:gd name="T65" fmla="*/ 182 h 317"/>
                  <a:gd name="T66" fmla="*/ 466 w 471"/>
                  <a:gd name="T67" fmla="*/ 163 h 317"/>
                  <a:gd name="T68" fmla="*/ 469 w 471"/>
                  <a:gd name="T69" fmla="*/ 143 h 317"/>
                  <a:gd name="T70" fmla="*/ 471 w 471"/>
                  <a:gd name="T71" fmla="*/ 123 h 317"/>
                  <a:gd name="T72" fmla="*/ 471 w 471"/>
                  <a:gd name="T73" fmla="*/ 0 h 317"/>
                  <a:gd name="T74" fmla="*/ 55 w 471"/>
                  <a:gd name="T75" fmla="*/ 0 h 317"/>
                  <a:gd name="T76" fmla="*/ 4 w 471"/>
                  <a:gd name="T77" fmla="*/ 89 h 317"/>
                  <a:gd name="T78" fmla="*/ 4 w 471"/>
                  <a:gd name="T79" fmla="*/ 89 h 317"/>
                  <a:gd name="T80" fmla="*/ 1 w 471"/>
                  <a:gd name="T81" fmla="*/ 94 h 317"/>
                  <a:gd name="T82" fmla="*/ 0 w 471"/>
                  <a:gd name="T83" fmla="*/ 99 h 317"/>
                  <a:gd name="T84" fmla="*/ 1 w 471"/>
                  <a:gd name="T85" fmla="*/ 105 h 317"/>
                  <a:gd name="T86" fmla="*/ 4 w 471"/>
                  <a:gd name="T87" fmla="*/ 111 h 317"/>
                  <a:gd name="T88" fmla="*/ 4 w 471"/>
                  <a:gd name="T89" fmla="*/ 111 h 317"/>
                  <a:gd name="T90" fmla="*/ 8 w 471"/>
                  <a:gd name="T91" fmla="*/ 116 h 317"/>
                  <a:gd name="T92" fmla="*/ 13 w 471"/>
                  <a:gd name="T93" fmla="*/ 120 h 317"/>
                  <a:gd name="T94" fmla="*/ 19 w 471"/>
                  <a:gd name="T95" fmla="*/ 122 h 317"/>
                  <a:gd name="T96" fmla="*/ 26 w 471"/>
                  <a:gd name="T97" fmla="*/ 123 h 317"/>
                  <a:gd name="T98" fmla="*/ 26 w 471"/>
                  <a:gd name="T99" fmla="*/ 123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471" h="317">
                    <a:moveTo>
                      <a:pt x="26" y="123"/>
                    </a:moveTo>
                    <a:lnTo>
                      <a:pt x="73" y="123"/>
                    </a:lnTo>
                    <a:lnTo>
                      <a:pt x="73" y="123"/>
                    </a:lnTo>
                    <a:lnTo>
                      <a:pt x="74" y="143"/>
                    </a:lnTo>
                    <a:lnTo>
                      <a:pt x="78" y="163"/>
                    </a:lnTo>
                    <a:lnTo>
                      <a:pt x="82" y="182"/>
                    </a:lnTo>
                    <a:lnTo>
                      <a:pt x="90" y="199"/>
                    </a:lnTo>
                    <a:lnTo>
                      <a:pt x="98" y="216"/>
                    </a:lnTo>
                    <a:lnTo>
                      <a:pt x="108" y="233"/>
                    </a:lnTo>
                    <a:lnTo>
                      <a:pt x="119" y="247"/>
                    </a:lnTo>
                    <a:lnTo>
                      <a:pt x="133" y="261"/>
                    </a:lnTo>
                    <a:lnTo>
                      <a:pt x="147" y="273"/>
                    </a:lnTo>
                    <a:lnTo>
                      <a:pt x="161" y="284"/>
                    </a:lnTo>
                    <a:lnTo>
                      <a:pt x="178" y="294"/>
                    </a:lnTo>
                    <a:lnTo>
                      <a:pt x="195" y="303"/>
                    </a:lnTo>
                    <a:lnTo>
                      <a:pt x="213" y="308"/>
                    </a:lnTo>
                    <a:lnTo>
                      <a:pt x="232" y="314"/>
                    </a:lnTo>
                    <a:lnTo>
                      <a:pt x="252" y="316"/>
                    </a:lnTo>
                    <a:lnTo>
                      <a:pt x="272" y="317"/>
                    </a:lnTo>
                    <a:lnTo>
                      <a:pt x="272" y="317"/>
                    </a:lnTo>
                    <a:lnTo>
                      <a:pt x="292" y="316"/>
                    </a:lnTo>
                    <a:lnTo>
                      <a:pt x="311" y="314"/>
                    </a:lnTo>
                    <a:lnTo>
                      <a:pt x="329" y="308"/>
                    </a:lnTo>
                    <a:lnTo>
                      <a:pt x="347" y="303"/>
                    </a:lnTo>
                    <a:lnTo>
                      <a:pt x="366" y="294"/>
                    </a:lnTo>
                    <a:lnTo>
                      <a:pt x="381" y="284"/>
                    </a:lnTo>
                    <a:lnTo>
                      <a:pt x="396" y="273"/>
                    </a:lnTo>
                    <a:lnTo>
                      <a:pt x="411" y="261"/>
                    </a:lnTo>
                    <a:lnTo>
                      <a:pt x="423" y="247"/>
                    </a:lnTo>
                    <a:lnTo>
                      <a:pt x="434" y="233"/>
                    </a:lnTo>
                    <a:lnTo>
                      <a:pt x="445" y="216"/>
                    </a:lnTo>
                    <a:lnTo>
                      <a:pt x="454" y="199"/>
                    </a:lnTo>
                    <a:lnTo>
                      <a:pt x="460" y="182"/>
                    </a:lnTo>
                    <a:lnTo>
                      <a:pt x="466" y="163"/>
                    </a:lnTo>
                    <a:lnTo>
                      <a:pt x="469" y="143"/>
                    </a:lnTo>
                    <a:lnTo>
                      <a:pt x="471" y="123"/>
                    </a:lnTo>
                    <a:lnTo>
                      <a:pt x="471" y="0"/>
                    </a:lnTo>
                    <a:lnTo>
                      <a:pt x="55" y="0"/>
                    </a:lnTo>
                    <a:lnTo>
                      <a:pt x="4" y="89"/>
                    </a:lnTo>
                    <a:lnTo>
                      <a:pt x="4" y="89"/>
                    </a:lnTo>
                    <a:lnTo>
                      <a:pt x="1" y="94"/>
                    </a:lnTo>
                    <a:lnTo>
                      <a:pt x="0" y="99"/>
                    </a:lnTo>
                    <a:lnTo>
                      <a:pt x="1" y="105"/>
                    </a:lnTo>
                    <a:lnTo>
                      <a:pt x="4" y="111"/>
                    </a:lnTo>
                    <a:lnTo>
                      <a:pt x="4" y="111"/>
                    </a:lnTo>
                    <a:lnTo>
                      <a:pt x="8" y="116"/>
                    </a:lnTo>
                    <a:lnTo>
                      <a:pt x="13" y="120"/>
                    </a:lnTo>
                    <a:lnTo>
                      <a:pt x="19" y="122"/>
                    </a:lnTo>
                    <a:lnTo>
                      <a:pt x="26" y="123"/>
                    </a:lnTo>
                    <a:lnTo>
                      <a:pt x="26" y="123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97" name="Line 11">
                <a:extLst>
                  <a:ext uri="{FF2B5EF4-FFF2-40B4-BE49-F238E27FC236}">
                    <a16:creationId xmlns:a16="http://schemas.microsoft.com/office/drawing/2014/main" id="{295A5F45-1288-42F0-9D97-B1CACD27FC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44913" y="1595438"/>
                <a:ext cx="0" cy="0"/>
              </a:xfrm>
              <a:prstGeom prst="lin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98" name="Freeform 12">
                <a:extLst>
                  <a:ext uri="{FF2B5EF4-FFF2-40B4-BE49-F238E27FC236}">
                    <a16:creationId xmlns:a16="http://schemas.microsoft.com/office/drawing/2014/main" id="{9C5B6A6F-0814-49CF-A9BE-D06BB2D4866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83013" y="1739900"/>
                <a:ext cx="273050" cy="271462"/>
              </a:xfrm>
              <a:custGeom>
                <a:avLst/>
                <a:gdLst>
                  <a:gd name="T0" fmla="*/ 382 w 516"/>
                  <a:gd name="T1" fmla="*/ 0 h 513"/>
                  <a:gd name="T2" fmla="*/ 0 w 516"/>
                  <a:gd name="T3" fmla="*/ 513 h 513"/>
                  <a:gd name="T4" fmla="*/ 489 w 516"/>
                  <a:gd name="T5" fmla="*/ 513 h 513"/>
                  <a:gd name="T6" fmla="*/ 489 w 516"/>
                  <a:gd name="T7" fmla="*/ 513 h 513"/>
                  <a:gd name="T8" fmla="*/ 495 w 516"/>
                  <a:gd name="T9" fmla="*/ 513 h 513"/>
                  <a:gd name="T10" fmla="*/ 500 w 516"/>
                  <a:gd name="T11" fmla="*/ 512 h 513"/>
                  <a:gd name="T12" fmla="*/ 505 w 516"/>
                  <a:gd name="T13" fmla="*/ 508 h 513"/>
                  <a:gd name="T14" fmla="*/ 508 w 516"/>
                  <a:gd name="T15" fmla="*/ 505 h 513"/>
                  <a:gd name="T16" fmla="*/ 512 w 516"/>
                  <a:gd name="T17" fmla="*/ 502 h 513"/>
                  <a:gd name="T18" fmla="*/ 514 w 516"/>
                  <a:gd name="T19" fmla="*/ 497 h 513"/>
                  <a:gd name="T20" fmla="*/ 516 w 516"/>
                  <a:gd name="T21" fmla="*/ 491 h 513"/>
                  <a:gd name="T22" fmla="*/ 516 w 516"/>
                  <a:gd name="T23" fmla="*/ 487 h 513"/>
                  <a:gd name="T24" fmla="*/ 516 w 516"/>
                  <a:gd name="T25" fmla="*/ 167 h 513"/>
                  <a:gd name="T26" fmla="*/ 516 w 516"/>
                  <a:gd name="T27" fmla="*/ 167 h 513"/>
                  <a:gd name="T28" fmla="*/ 516 w 516"/>
                  <a:gd name="T29" fmla="*/ 152 h 513"/>
                  <a:gd name="T30" fmla="*/ 515 w 516"/>
                  <a:gd name="T31" fmla="*/ 137 h 513"/>
                  <a:gd name="T32" fmla="*/ 512 w 516"/>
                  <a:gd name="T33" fmla="*/ 123 h 513"/>
                  <a:gd name="T34" fmla="*/ 507 w 516"/>
                  <a:gd name="T35" fmla="*/ 109 h 513"/>
                  <a:gd name="T36" fmla="*/ 503 w 516"/>
                  <a:gd name="T37" fmla="*/ 96 h 513"/>
                  <a:gd name="T38" fmla="*/ 496 w 516"/>
                  <a:gd name="T39" fmla="*/ 83 h 513"/>
                  <a:gd name="T40" fmla="*/ 488 w 516"/>
                  <a:gd name="T41" fmla="*/ 71 h 513"/>
                  <a:gd name="T42" fmla="*/ 479 w 516"/>
                  <a:gd name="T43" fmla="*/ 59 h 513"/>
                  <a:gd name="T44" fmla="*/ 470 w 516"/>
                  <a:gd name="T45" fmla="*/ 49 h 513"/>
                  <a:gd name="T46" fmla="*/ 460 w 516"/>
                  <a:gd name="T47" fmla="*/ 39 h 513"/>
                  <a:gd name="T48" fmla="*/ 448 w 516"/>
                  <a:gd name="T49" fmla="*/ 30 h 513"/>
                  <a:gd name="T50" fmla="*/ 436 w 516"/>
                  <a:gd name="T51" fmla="*/ 22 h 513"/>
                  <a:gd name="T52" fmla="*/ 424 w 516"/>
                  <a:gd name="T53" fmla="*/ 15 h 513"/>
                  <a:gd name="T54" fmla="*/ 410 w 516"/>
                  <a:gd name="T55" fmla="*/ 8 h 513"/>
                  <a:gd name="T56" fmla="*/ 396 w 516"/>
                  <a:gd name="T57" fmla="*/ 4 h 513"/>
                  <a:gd name="T58" fmla="*/ 382 w 516"/>
                  <a:gd name="T59" fmla="*/ 0 h 513"/>
                  <a:gd name="T60" fmla="*/ 382 w 516"/>
                  <a:gd name="T61" fmla="*/ 0 h 513"/>
                  <a:gd name="T62" fmla="*/ 382 w 516"/>
                  <a:gd name="T63" fmla="*/ 0 h 513"/>
                  <a:gd name="T64" fmla="*/ 382 w 516"/>
                  <a:gd name="T65" fmla="*/ 0 h 5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16" h="513">
                    <a:moveTo>
                      <a:pt x="382" y="0"/>
                    </a:moveTo>
                    <a:lnTo>
                      <a:pt x="0" y="513"/>
                    </a:lnTo>
                    <a:lnTo>
                      <a:pt x="489" y="513"/>
                    </a:lnTo>
                    <a:lnTo>
                      <a:pt x="489" y="513"/>
                    </a:lnTo>
                    <a:lnTo>
                      <a:pt x="495" y="513"/>
                    </a:lnTo>
                    <a:lnTo>
                      <a:pt x="500" y="512"/>
                    </a:lnTo>
                    <a:lnTo>
                      <a:pt x="505" y="508"/>
                    </a:lnTo>
                    <a:lnTo>
                      <a:pt x="508" y="505"/>
                    </a:lnTo>
                    <a:lnTo>
                      <a:pt x="512" y="502"/>
                    </a:lnTo>
                    <a:lnTo>
                      <a:pt x="514" y="497"/>
                    </a:lnTo>
                    <a:lnTo>
                      <a:pt x="516" y="491"/>
                    </a:lnTo>
                    <a:lnTo>
                      <a:pt x="516" y="487"/>
                    </a:lnTo>
                    <a:lnTo>
                      <a:pt x="516" y="167"/>
                    </a:lnTo>
                    <a:lnTo>
                      <a:pt x="516" y="167"/>
                    </a:lnTo>
                    <a:lnTo>
                      <a:pt x="516" y="152"/>
                    </a:lnTo>
                    <a:lnTo>
                      <a:pt x="515" y="137"/>
                    </a:lnTo>
                    <a:lnTo>
                      <a:pt x="512" y="123"/>
                    </a:lnTo>
                    <a:lnTo>
                      <a:pt x="507" y="109"/>
                    </a:lnTo>
                    <a:lnTo>
                      <a:pt x="503" y="96"/>
                    </a:lnTo>
                    <a:lnTo>
                      <a:pt x="496" y="83"/>
                    </a:lnTo>
                    <a:lnTo>
                      <a:pt x="488" y="71"/>
                    </a:lnTo>
                    <a:lnTo>
                      <a:pt x="479" y="59"/>
                    </a:lnTo>
                    <a:lnTo>
                      <a:pt x="470" y="49"/>
                    </a:lnTo>
                    <a:lnTo>
                      <a:pt x="460" y="39"/>
                    </a:lnTo>
                    <a:lnTo>
                      <a:pt x="448" y="30"/>
                    </a:lnTo>
                    <a:lnTo>
                      <a:pt x="436" y="22"/>
                    </a:lnTo>
                    <a:lnTo>
                      <a:pt x="424" y="15"/>
                    </a:lnTo>
                    <a:lnTo>
                      <a:pt x="410" y="8"/>
                    </a:lnTo>
                    <a:lnTo>
                      <a:pt x="396" y="4"/>
                    </a:lnTo>
                    <a:lnTo>
                      <a:pt x="382" y="0"/>
                    </a:lnTo>
                    <a:lnTo>
                      <a:pt x="382" y="0"/>
                    </a:lnTo>
                    <a:close/>
                    <a:moveTo>
                      <a:pt x="382" y="0"/>
                    </a:moveTo>
                    <a:lnTo>
                      <a:pt x="38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99" name="Freeform 13">
                <a:extLst>
                  <a:ext uri="{FF2B5EF4-FFF2-40B4-BE49-F238E27FC236}">
                    <a16:creationId xmlns:a16="http://schemas.microsoft.com/office/drawing/2014/main" id="{5EB5F596-CF74-4EDF-97F0-BCB26A4CFA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3013" y="1739900"/>
                <a:ext cx="273050" cy="271462"/>
              </a:xfrm>
              <a:custGeom>
                <a:avLst/>
                <a:gdLst>
                  <a:gd name="T0" fmla="*/ 382 w 516"/>
                  <a:gd name="T1" fmla="*/ 0 h 513"/>
                  <a:gd name="T2" fmla="*/ 0 w 516"/>
                  <a:gd name="T3" fmla="*/ 513 h 513"/>
                  <a:gd name="T4" fmla="*/ 489 w 516"/>
                  <a:gd name="T5" fmla="*/ 513 h 513"/>
                  <a:gd name="T6" fmla="*/ 489 w 516"/>
                  <a:gd name="T7" fmla="*/ 513 h 513"/>
                  <a:gd name="T8" fmla="*/ 495 w 516"/>
                  <a:gd name="T9" fmla="*/ 513 h 513"/>
                  <a:gd name="T10" fmla="*/ 500 w 516"/>
                  <a:gd name="T11" fmla="*/ 512 h 513"/>
                  <a:gd name="T12" fmla="*/ 505 w 516"/>
                  <a:gd name="T13" fmla="*/ 508 h 513"/>
                  <a:gd name="T14" fmla="*/ 508 w 516"/>
                  <a:gd name="T15" fmla="*/ 505 h 513"/>
                  <a:gd name="T16" fmla="*/ 512 w 516"/>
                  <a:gd name="T17" fmla="*/ 502 h 513"/>
                  <a:gd name="T18" fmla="*/ 514 w 516"/>
                  <a:gd name="T19" fmla="*/ 497 h 513"/>
                  <a:gd name="T20" fmla="*/ 516 w 516"/>
                  <a:gd name="T21" fmla="*/ 491 h 513"/>
                  <a:gd name="T22" fmla="*/ 516 w 516"/>
                  <a:gd name="T23" fmla="*/ 487 h 513"/>
                  <a:gd name="T24" fmla="*/ 516 w 516"/>
                  <a:gd name="T25" fmla="*/ 167 h 513"/>
                  <a:gd name="T26" fmla="*/ 516 w 516"/>
                  <a:gd name="T27" fmla="*/ 167 h 513"/>
                  <a:gd name="T28" fmla="*/ 516 w 516"/>
                  <a:gd name="T29" fmla="*/ 152 h 513"/>
                  <a:gd name="T30" fmla="*/ 515 w 516"/>
                  <a:gd name="T31" fmla="*/ 137 h 513"/>
                  <a:gd name="T32" fmla="*/ 512 w 516"/>
                  <a:gd name="T33" fmla="*/ 123 h 513"/>
                  <a:gd name="T34" fmla="*/ 507 w 516"/>
                  <a:gd name="T35" fmla="*/ 109 h 513"/>
                  <a:gd name="T36" fmla="*/ 503 w 516"/>
                  <a:gd name="T37" fmla="*/ 96 h 513"/>
                  <a:gd name="T38" fmla="*/ 496 w 516"/>
                  <a:gd name="T39" fmla="*/ 83 h 513"/>
                  <a:gd name="T40" fmla="*/ 488 w 516"/>
                  <a:gd name="T41" fmla="*/ 71 h 513"/>
                  <a:gd name="T42" fmla="*/ 479 w 516"/>
                  <a:gd name="T43" fmla="*/ 59 h 513"/>
                  <a:gd name="T44" fmla="*/ 470 w 516"/>
                  <a:gd name="T45" fmla="*/ 49 h 513"/>
                  <a:gd name="T46" fmla="*/ 460 w 516"/>
                  <a:gd name="T47" fmla="*/ 39 h 513"/>
                  <a:gd name="T48" fmla="*/ 448 w 516"/>
                  <a:gd name="T49" fmla="*/ 30 h 513"/>
                  <a:gd name="T50" fmla="*/ 436 w 516"/>
                  <a:gd name="T51" fmla="*/ 22 h 513"/>
                  <a:gd name="T52" fmla="*/ 424 w 516"/>
                  <a:gd name="T53" fmla="*/ 15 h 513"/>
                  <a:gd name="T54" fmla="*/ 410 w 516"/>
                  <a:gd name="T55" fmla="*/ 8 h 513"/>
                  <a:gd name="T56" fmla="*/ 396 w 516"/>
                  <a:gd name="T57" fmla="*/ 4 h 513"/>
                  <a:gd name="T58" fmla="*/ 382 w 516"/>
                  <a:gd name="T59" fmla="*/ 0 h 513"/>
                  <a:gd name="T60" fmla="*/ 382 w 516"/>
                  <a:gd name="T61" fmla="*/ 0 h 5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516" h="513">
                    <a:moveTo>
                      <a:pt x="382" y="0"/>
                    </a:moveTo>
                    <a:lnTo>
                      <a:pt x="0" y="513"/>
                    </a:lnTo>
                    <a:lnTo>
                      <a:pt x="489" y="513"/>
                    </a:lnTo>
                    <a:lnTo>
                      <a:pt x="489" y="513"/>
                    </a:lnTo>
                    <a:lnTo>
                      <a:pt x="495" y="513"/>
                    </a:lnTo>
                    <a:lnTo>
                      <a:pt x="500" y="512"/>
                    </a:lnTo>
                    <a:lnTo>
                      <a:pt x="505" y="508"/>
                    </a:lnTo>
                    <a:lnTo>
                      <a:pt x="508" y="505"/>
                    </a:lnTo>
                    <a:lnTo>
                      <a:pt x="512" y="502"/>
                    </a:lnTo>
                    <a:lnTo>
                      <a:pt x="514" y="497"/>
                    </a:lnTo>
                    <a:lnTo>
                      <a:pt x="516" y="491"/>
                    </a:lnTo>
                    <a:lnTo>
                      <a:pt x="516" y="487"/>
                    </a:lnTo>
                    <a:lnTo>
                      <a:pt x="516" y="167"/>
                    </a:lnTo>
                    <a:lnTo>
                      <a:pt x="516" y="167"/>
                    </a:lnTo>
                    <a:lnTo>
                      <a:pt x="516" y="152"/>
                    </a:lnTo>
                    <a:lnTo>
                      <a:pt x="515" y="137"/>
                    </a:lnTo>
                    <a:lnTo>
                      <a:pt x="512" y="123"/>
                    </a:lnTo>
                    <a:lnTo>
                      <a:pt x="507" y="109"/>
                    </a:lnTo>
                    <a:lnTo>
                      <a:pt x="503" y="96"/>
                    </a:lnTo>
                    <a:lnTo>
                      <a:pt x="496" y="83"/>
                    </a:lnTo>
                    <a:lnTo>
                      <a:pt x="488" y="71"/>
                    </a:lnTo>
                    <a:lnTo>
                      <a:pt x="479" y="59"/>
                    </a:lnTo>
                    <a:lnTo>
                      <a:pt x="470" y="49"/>
                    </a:lnTo>
                    <a:lnTo>
                      <a:pt x="460" y="39"/>
                    </a:lnTo>
                    <a:lnTo>
                      <a:pt x="448" y="30"/>
                    </a:lnTo>
                    <a:lnTo>
                      <a:pt x="436" y="22"/>
                    </a:lnTo>
                    <a:lnTo>
                      <a:pt x="424" y="15"/>
                    </a:lnTo>
                    <a:lnTo>
                      <a:pt x="410" y="8"/>
                    </a:lnTo>
                    <a:lnTo>
                      <a:pt x="396" y="4"/>
                    </a:lnTo>
                    <a:lnTo>
                      <a:pt x="382" y="0"/>
                    </a:lnTo>
                    <a:lnTo>
                      <a:pt x="382" y="0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300" name="Line 14">
                <a:extLst>
                  <a:ext uri="{FF2B5EF4-FFF2-40B4-BE49-F238E27FC236}">
                    <a16:creationId xmlns:a16="http://schemas.microsoft.com/office/drawing/2014/main" id="{2E717964-A8E9-43B7-876B-165127DE23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86213" y="1739900"/>
                <a:ext cx="0" cy="0"/>
              </a:xfrm>
              <a:prstGeom prst="lin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301" name="Freeform 15">
                <a:extLst>
                  <a:ext uri="{FF2B5EF4-FFF2-40B4-BE49-F238E27FC236}">
                    <a16:creationId xmlns:a16="http://schemas.microsoft.com/office/drawing/2014/main" id="{5DD90899-A845-4C91-9BCF-62AA03AB4C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81413" y="1738313"/>
                <a:ext cx="241300" cy="273050"/>
              </a:xfrm>
              <a:custGeom>
                <a:avLst/>
                <a:gdLst>
                  <a:gd name="T0" fmla="*/ 169 w 456"/>
                  <a:gd name="T1" fmla="*/ 3 h 516"/>
                  <a:gd name="T2" fmla="*/ 169 w 456"/>
                  <a:gd name="T3" fmla="*/ 3 h 516"/>
                  <a:gd name="T4" fmla="*/ 151 w 456"/>
                  <a:gd name="T5" fmla="*/ 3 h 516"/>
                  <a:gd name="T6" fmla="*/ 134 w 456"/>
                  <a:gd name="T7" fmla="*/ 6 h 516"/>
                  <a:gd name="T8" fmla="*/ 119 w 456"/>
                  <a:gd name="T9" fmla="*/ 10 h 516"/>
                  <a:gd name="T10" fmla="*/ 103 w 456"/>
                  <a:gd name="T11" fmla="*/ 15 h 516"/>
                  <a:gd name="T12" fmla="*/ 88 w 456"/>
                  <a:gd name="T13" fmla="*/ 23 h 516"/>
                  <a:gd name="T14" fmla="*/ 75 w 456"/>
                  <a:gd name="T15" fmla="*/ 31 h 516"/>
                  <a:gd name="T16" fmla="*/ 61 w 456"/>
                  <a:gd name="T17" fmla="*/ 41 h 516"/>
                  <a:gd name="T18" fmla="*/ 50 w 456"/>
                  <a:gd name="T19" fmla="*/ 53 h 516"/>
                  <a:gd name="T20" fmla="*/ 38 w 456"/>
                  <a:gd name="T21" fmla="*/ 64 h 516"/>
                  <a:gd name="T22" fmla="*/ 28 w 456"/>
                  <a:gd name="T23" fmla="*/ 78 h 516"/>
                  <a:gd name="T24" fmla="*/ 20 w 456"/>
                  <a:gd name="T25" fmla="*/ 91 h 516"/>
                  <a:gd name="T26" fmla="*/ 12 w 456"/>
                  <a:gd name="T27" fmla="*/ 106 h 516"/>
                  <a:gd name="T28" fmla="*/ 7 w 456"/>
                  <a:gd name="T29" fmla="*/ 122 h 516"/>
                  <a:gd name="T30" fmla="*/ 3 w 456"/>
                  <a:gd name="T31" fmla="*/ 137 h 516"/>
                  <a:gd name="T32" fmla="*/ 0 w 456"/>
                  <a:gd name="T33" fmla="*/ 154 h 516"/>
                  <a:gd name="T34" fmla="*/ 0 w 456"/>
                  <a:gd name="T35" fmla="*/ 172 h 516"/>
                  <a:gd name="T36" fmla="*/ 0 w 456"/>
                  <a:gd name="T37" fmla="*/ 489 h 516"/>
                  <a:gd name="T38" fmla="*/ 0 w 456"/>
                  <a:gd name="T39" fmla="*/ 489 h 516"/>
                  <a:gd name="T40" fmla="*/ 0 w 456"/>
                  <a:gd name="T41" fmla="*/ 494 h 516"/>
                  <a:gd name="T42" fmla="*/ 1 w 456"/>
                  <a:gd name="T43" fmla="*/ 500 h 516"/>
                  <a:gd name="T44" fmla="*/ 5 w 456"/>
                  <a:gd name="T45" fmla="*/ 504 h 516"/>
                  <a:gd name="T46" fmla="*/ 8 w 456"/>
                  <a:gd name="T47" fmla="*/ 508 h 516"/>
                  <a:gd name="T48" fmla="*/ 11 w 456"/>
                  <a:gd name="T49" fmla="*/ 511 h 516"/>
                  <a:gd name="T50" fmla="*/ 16 w 456"/>
                  <a:gd name="T51" fmla="*/ 513 h 516"/>
                  <a:gd name="T52" fmla="*/ 21 w 456"/>
                  <a:gd name="T53" fmla="*/ 516 h 516"/>
                  <a:gd name="T54" fmla="*/ 26 w 456"/>
                  <a:gd name="T55" fmla="*/ 516 h 516"/>
                  <a:gd name="T56" fmla="*/ 73 w 456"/>
                  <a:gd name="T57" fmla="*/ 516 h 516"/>
                  <a:gd name="T58" fmla="*/ 456 w 456"/>
                  <a:gd name="T59" fmla="*/ 0 h 516"/>
                  <a:gd name="T60" fmla="*/ 169 w 456"/>
                  <a:gd name="T61" fmla="*/ 0 h 516"/>
                  <a:gd name="T62" fmla="*/ 169 w 456"/>
                  <a:gd name="T63" fmla="*/ 3 h 516"/>
                  <a:gd name="T64" fmla="*/ 169 w 456"/>
                  <a:gd name="T65" fmla="*/ 3 h 516"/>
                  <a:gd name="T66" fmla="*/ 169 w 456"/>
                  <a:gd name="T67" fmla="*/ 3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56" h="516">
                    <a:moveTo>
                      <a:pt x="169" y="3"/>
                    </a:moveTo>
                    <a:lnTo>
                      <a:pt x="169" y="3"/>
                    </a:lnTo>
                    <a:lnTo>
                      <a:pt x="151" y="3"/>
                    </a:lnTo>
                    <a:lnTo>
                      <a:pt x="134" y="6"/>
                    </a:lnTo>
                    <a:lnTo>
                      <a:pt x="119" y="10"/>
                    </a:lnTo>
                    <a:lnTo>
                      <a:pt x="103" y="15"/>
                    </a:lnTo>
                    <a:lnTo>
                      <a:pt x="88" y="23"/>
                    </a:lnTo>
                    <a:lnTo>
                      <a:pt x="75" y="31"/>
                    </a:lnTo>
                    <a:lnTo>
                      <a:pt x="61" y="41"/>
                    </a:lnTo>
                    <a:lnTo>
                      <a:pt x="50" y="53"/>
                    </a:lnTo>
                    <a:lnTo>
                      <a:pt x="38" y="64"/>
                    </a:lnTo>
                    <a:lnTo>
                      <a:pt x="28" y="78"/>
                    </a:lnTo>
                    <a:lnTo>
                      <a:pt x="20" y="91"/>
                    </a:lnTo>
                    <a:lnTo>
                      <a:pt x="12" y="106"/>
                    </a:lnTo>
                    <a:lnTo>
                      <a:pt x="7" y="122"/>
                    </a:lnTo>
                    <a:lnTo>
                      <a:pt x="3" y="137"/>
                    </a:lnTo>
                    <a:lnTo>
                      <a:pt x="0" y="154"/>
                    </a:lnTo>
                    <a:lnTo>
                      <a:pt x="0" y="172"/>
                    </a:lnTo>
                    <a:lnTo>
                      <a:pt x="0" y="489"/>
                    </a:lnTo>
                    <a:lnTo>
                      <a:pt x="0" y="489"/>
                    </a:lnTo>
                    <a:lnTo>
                      <a:pt x="0" y="494"/>
                    </a:lnTo>
                    <a:lnTo>
                      <a:pt x="1" y="500"/>
                    </a:lnTo>
                    <a:lnTo>
                      <a:pt x="5" y="504"/>
                    </a:lnTo>
                    <a:lnTo>
                      <a:pt x="8" y="508"/>
                    </a:lnTo>
                    <a:lnTo>
                      <a:pt x="11" y="511"/>
                    </a:lnTo>
                    <a:lnTo>
                      <a:pt x="16" y="513"/>
                    </a:lnTo>
                    <a:lnTo>
                      <a:pt x="21" y="516"/>
                    </a:lnTo>
                    <a:lnTo>
                      <a:pt x="26" y="516"/>
                    </a:lnTo>
                    <a:lnTo>
                      <a:pt x="73" y="516"/>
                    </a:lnTo>
                    <a:lnTo>
                      <a:pt x="456" y="0"/>
                    </a:lnTo>
                    <a:lnTo>
                      <a:pt x="169" y="0"/>
                    </a:lnTo>
                    <a:lnTo>
                      <a:pt x="169" y="3"/>
                    </a:lnTo>
                    <a:close/>
                    <a:moveTo>
                      <a:pt x="169" y="3"/>
                    </a:moveTo>
                    <a:lnTo>
                      <a:pt x="169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302" name="Freeform 16">
                <a:extLst>
                  <a:ext uri="{FF2B5EF4-FFF2-40B4-BE49-F238E27FC236}">
                    <a16:creationId xmlns:a16="http://schemas.microsoft.com/office/drawing/2014/main" id="{CCAAAE54-01F8-45EB-94BF-A602760F7F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1413" y="1738313"/>
                <a:ext cx="241300" cy="273050"/>
              </a:xfrm>
              <a:custGeom>
                <a:avLst/>
                <a:gdLst>
                  <a:gd name="T0" fmla="*/ 169 w 456"/>
                  <a:gd name="T1" fmla="*/ 3 h 516"/>
                  <a:gd name="T2" fmla="*/ 169 w 456"/>
                  <a:gd name="T3" fmla="*/ 3 h 516"/>
                  <a:gd name="T4" fmla="*/ 151 w 456"/>
                  <a:gd name="T5" fmla="*/ 3 h 516"/>
                  <a:gd name="T6" fmla="*/ 134 w 456"/>
                  <a:gd name="T7" fmla="*/ 6 h 516"/>
                  <a:gd name="T8" fmla="*/ 119 w 456"/>
                  <a:gd name="T9" fmla="*/ 10 h 516"/>
                  <a:gd name="T10" fmla="*/ 103 w 456"/>
                  <a:gd name="T11" fmla="*/ 15 h 516"/>
                  <a:gd name="T12" fmla="*/ 88 w 456"/>
                  <a:gd name="T13" fmla="*/ 23 h 516"/>
                  <a:gd name="T14" fmla="*/ 75 w 456"/>
                  <a:gd name="T15" fmla="*/ 31 h 516"/>
                  <a:gd name="T16" fmla="*/ 61 w 456"/>
                  <a:gd name="T17" fmla="*/ 41 h 516"/>
                  <a:gd name="T18" fmla="*/ 50 w 456"/>
                  <a:gd name="T19" fmla="*/ 53 h 516"/>
                  <a:gd name="T20" fmla="*/ 38 w 456"/>
                  <a:gd name="T21" fmla="*/ 64 h 516"/>
                  <a:gd name="T22" fmla="*/ 28 w 456"/>
                  <a:gd name="T23" fmla="*/ 78 h 516"/>
                  <a:gd name="T24" fmla="*/ 20 w 456"/>
                  <a:gd name="T25" fmla="*/ 91 h 516"/>
                  <a:gd name="T26" fmla="*/ 12 w 456"/>
                  <a:gd name="T27" fmla="*/ 106 h 516"/>
                  <a:gd name="T28" fmla="*/ 7 w 456"/>
                  <a:gd name="T29" fmla="*/ 122 h 516"/>
                  <a:gd name="T30" fmla="*/ 3 w 456"/>
                  <a:gd name="T31" fmla="*/ 137 h 516"/>
                  <a:gd name="T32" fmla="*/ 0 w 456"/>
                  <a:gd name="T33" fmla="*/ 154 h 516"/>
                  <a:gd name="T34" fmla="*/ 0 w 456"/>
                  <a:gd name="T35" fmla="*/ 172 h 516"/>
                  <a:gd name="T36" fmla="*/ 0 w 456"/>
                  <a:gd name="T37" fmla="*/ 489 h 516"/>
                  <a:gd name="T38" fmla="*/ 0 w 456"/>
                  <a:gd name="T39" fmla="*/ 489 h 516"/>
                  <a:gd name="T40" fmla="*/ 0 w 456"/>
                  <a:gd name="T41" fmla="*/ 494 h 516"/>
                  <a:gd name="T42" fmla="*/ 1 w 456"/>
                  <a:gd name="T43" fmla="*/ 500 h 516"/>
                  <a:gd name="T44" fmla="*/ 5 w 456"/>
                  <a:gd name="T45" fmla="*/ 504 h 516"/>
                  <a:gd name="T46" fmla="*/ 8 w 456"/>
                  <a:gd name="T47" fmla="*/ 508 h 516"/>
                  <a:gd name="T48" fmla="*/ 11 w 456"/>
                  <a:gd name="T49" fmla="*/ 511 h 516"/>
                  <a:gd name="T50" fmla="*/ 16 w 456"/>
                  <a:gd name="T51" fmla="*/ 513 h 516"/>
                  <a:gd name="T52" fmla="*/ 21 w 456"/>
                  <a:gd name="T53" fmla="*/ 516 h 516"/>
                  <a:gd name="T54" fmla="*/ 26 w 456"/>
                  <a:gd name="T55" fmla="*/ 516 h 516"/>
                  <a:gd name="T56" fmla="*/ 73 w 456"/>
                  <a:gd name="T57" fmla="*/ 516 h 516"/>
                  <a:gd name="T58" fmla="*/ 456 w 456"/>
                  <a:gd name="T59" fmla="*/ 0 h 516"/>
                  <a:gd name="T60" fmla="*/ 169 w 456"/>
                  <a:gd name="T61" fmla="*/ 0 h 516"/>
                  <a:gd name="T62" fmla="*/ 169 w 456"/>
                  <a:gd name="T63" fmla="*/ 3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56" h="516">
                    <a:moveTo>
                      <a:pt x="169" y="3"/>
                    </a:moveTo>
                    <a:lnTo>
                      <a:pt x="169" y="3"/>
                    </a:lnTo>
                    <a:lnTo>
                      <a:pt x="151" y="3"/>
                    </a:lnTo>
                    <a:lnTo>
                      <a:pt x="134" y="6"/>
                    </a:lnTo>
                    <a:lnTo>
                      <a:pt x="119" y="10"/>
                    </a:lnTo>
                    <a:lnTo>
                      <a:pt x="103" y="15"/>
                    </a:lnTo>
                    <a:lnTo>
                      <a:pt x="88" y="23"/>
                    </a:lnTo>
                    <a:lnTo>
                      <a:pt x="75" y="31"/>
                    </a:lnTo>
                    <a:lnTo>
                      <a:pt x="61" y="41"/>
                    </a:lnTo>
                    <a:lnTo>
                      <a:pt x="50" y="53"/>
                    </a:lnTo>
                    <a:lnTo>
                      <a:pt x="38" y="64"/>
                    </a:lnTo>
                    <a:lnTo>
                      <a:pt x="28" y="78"/>
                    </a:lnTo>
                    <a:lnTo>
                      <a:pt x="20" y="91"/>
                    </a:lnTo>
                    <a:lnTo>
                      <a:pt x="12" y="106"/>
                    </a:lnTo>
                    <a:lnTo>
                      <a:pt x="7" y="122"/>
                    </a:lnTo>
                    <a:lnTo>
                      <a:pt x="3" y="137"/>
                    </a:lnTo>
                    <a:lnTo>
                      <a:pt x="0" y="154"/>
                    </a:lnTo>
                    <a:lnTo>
                      <a:pt x="0" y="172"/>
                    </a:lnTo>
                    <a:lnTo>
                      <a:pt x="0" y="489"/>
                    </a:lnTo>
                    <a:lnTo>
                      <a:pt x="0" y="489"/>
                    </a:lnTo>
                    <a:lnTo>
                      <a:pt x="0" y="494"/>
                    </a:lnTo>
                    <a:lnTo>
                      <a:pt x="1" y="500"/>
                    </a:lnTo>
                    <a:lnTo>
                      <a:pt x="5" y="504"/>
                    </a:lnTo>
                    <a:lnTo>
                      <a:pt x="8" y="508"/>
                    </a:lnTo>
                    <a:lnTo>
                      <a:pt x="11" y="511"/>
                    </a:lnTo>
                    <a:lnTo>
                      <a:pt x="16" y="513"/>
                    </a:lnTo>
                    <a:lnTo>
                      <a:pt x="21" y="516"/>
                    </a:lnTo>
                    <a:lnTo>
                      <a:pt x="26" y="516"/>
                    </a:lnTo>
                    <a:lnTo>
                      <a:pt x="73" y="516"/>
                    </a:lnTo>
                    <a:lnTo>
                      <a:pt x="456" y="0"/>
                    </a:lnTo>
                    <a:lnTo>
                      <a:pt x="169" y="0"/>
                    </a:lnTo>
                    <a:lnTo>
                      <a:pt x="169" y="3"/>
                    </a:ln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303" name="Line 17">
                <a:extLst>
                  <a:ext uri="{FF2B5EF4-FFF2-40B4-BE49-F238E27FC236}">
                    <a16:creationId xmlns:a16="http://schemas.microsoft.com/office/drawing/2014/main" id="{9DB2A161-E600-4FF1-BE13-98E97DDBC4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0313" y="1739900"/>
                <a:ext cx="0" cy="0"/>
              </a:xfrm>
              <a:prstGeom prst="lin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grpSp>
          <p:nvGrpSpPr>
            <p:cNvPr id="43" name="Grupa 42">
              <a:extLst>
                <a:ext uri="{FF2B5EF4-FFF2-40B4-BE49-F238E27FC236}">
                  <a16:creationId xmlns:a16="http://schemas.microsoft.com/office/drawing/2014/main" id="{28286F42-AA44-474F-8A16-CE81E1D9A3E8}"/>
                </a:ext>
              </a:extLst>
            </p:cNvPr>
            <p:cNvGrpSpPr/>
            <p:nvPr/>
          </p:nvGrpSpPr>
          <p:grpSpPr>
            <a:xfrm>
              <a:off x="883375" y="4605941"/>
              <a:ext cx="866204" cy="672926"/>
              <a:chOff x="883375" y="4605941"/>
              <a:chExt cx="866204" cy="672926"/>
            </a:xfrm>
          </p:grpSpPr>
          <p:sp>
            <p:nvSpPr>
              <p:cNvPr id="317" name="Elipsa 76">
                <a:extLst>
                  <a:ext uri="{FF2B5EF4-FFF2-40B4-BE49-F238E27FC236}">
                    <a16:creationId xmlns:a16="http://schemas.microsoft.com/office/drawing/2014/main" id="{9AC29795-38B5-43EC-A1B0-CF9C39E1171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353579" y="4605941"/>
                <a:ext cx="396000" cy="3960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pl-PL" sz="1000">
                    <a:solidFill>
                      <a:srgbClr val="595959"/>
                    </a:solidFill>
                  </a:rPr>
                  <a:t>5%</a:t>
                </a:r>
              </a:p>
            </p:txBody>
          </p:sp>
          <p:sp>
            <p:nvSpPr>
              <p:cNvPr id="318" name="pole tekstowe 317">
                <a:extLst>
                  <a:ext uri="{FF2B5EF4-FFF2-40B4-BE49-F238E27FC236}">
                    <a16:creationId xmlns:a16="http://schemas.microsoft.com/office/drawing/2014/main" id="{393F811D-F076-49D9-9E74-86C63EF398CA}"/>
                  </a:ext>
                </a:extLst>
              </p:cNvPr>
              <p:cNvSpPr txBox="1"/>
              <p:nvPr/>
            </p:nvSpPr>
            <p:spPr>
              <a:xfrm>
                <a:off x="883375" y="4878757"/>
                <a:ext cx="79701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l-PL" sz="1000">
                    <a:solidFill>
                      <a:srgbClr val="595959"/>
                    </a:solidFill>
                  </a:rPr>
                  <a:t>Zakazy, </a:t>
                </a:r>
              </a:p>
              <a:p>
                <a:r>
                  <a:rPr lang="pl-PL" sz="1000">
                    <a:solidFill>
                      <a:srgbClr val="595959"/>
                    </a:solidFill>
                  </a:rPr>
                  <a:t>obostrzenia</a:t>
                </a:r>
              </a:p>
            </p:txBody>
          </p:sp>
        </p:grpSp>
      </p:grpSp>
      <p:grpSp>
        <p:nvGrpSpPr>
          <p:cNvPr id="77" name="Grupa 76" descr="Skojarzenia z hasłem „park narodowy”&#10;&#10;Obraz przedstawia skojarzenie: turystyka - 5%. ">
            <a:extLst>
              <a:ext uri="{FF2B5EF4-FFF2-40B4-BE49-F238E27FC236}">
                <a16:creationId xmlns:a16="http://schemas.microsoft.com/office/drawing/2014/main" id="{228C02E8-98B4-49A6-A240-680300676701}"/>
              </a:ext>
            </a:extLst>
          </p:cNvPr>
          <p:cNvGrpSpPr/>
          <p:nvPr/>
        </p:nvGrpSpPr>
        <p:grpSpPr>
          <a:xfrm>
            <a:off x="776357" y="4552958"/>
            <a:ext cx="926869" cy="563061"/>
            <a:chOff x="1398197" y="4093372"/>
            <a:chExt cx="926869" cy="563061"/>
          </a:xfrm>
        </p:grpSpPr>
        <p:pic>
          <p:nvPicPr>
            <p:cNvPr id="277" name="Grafika 276" descr="Trasa (ścieżka między dwiema pinezkami) z wypełnieniem pełnym">
              <a:extLst>
                <a:ext uri="{FF2B5EF4-FFF2-40B4-BE49-F238E27FC236}">
                  <a16:creationId xmlns:a16="http://schemas.microsoft.com/office/drawing/2014/main" id="{B027A60B-34C2-4215-BD9A-898E9E9395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1577098" y="4096013"/>
              <a:ext cx="396000" cy="396000"/>
            </a:xfrm>
            <a:prstGeom prst="rect">
              <a:avLst/>
            </a:prstGeom>
          </p:spPr>
        </p:pic>
        <p:sp>
          <p:nvSpPr>
            <p:cNvPr id="319" name="Elipsa 76">
              <a:extLst>
                <a:ext uri="{FF2B5EF4-FFF2-40B4-BE49-F238E27FC236}">
                  <a16:creationId xmlns:a16="http://schemas.microsoft.com/office/drawing/2014/main" id="{865AD26D-3C65-45C5-A8B2-0546A57FE7E0}"/>
                </a:ext>
              </a:extLst>
            </p:cNvPr>
            <p:cNvSpPr>
              <a:spLocks/>
            </p:cNvSpPr>
            <p:nvPr/>
          </p:nvSpPr>
          <p:spPr>
            <a:xfrm>
              <a:off x="1929066" y="4093372"/>
              <a:ext cx="396000" cy="3960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l-PL" sz="1000">
                  <a:solidFill>
                    <a:srgbClr val="595959"/>
                  </a:solidFill>
                </a:rPr>
                <a:t>5%</a:t>
              </a:r>
            </a:p>
          </p:txBody>
        </p:sp>
        <p:sp>
          <p:nvSpPr>
            <p:cNvPr id="320" name="pole tekstowe 319">
              <a:extLst>
                <a:ext uri="{FF2B5EF4-FFF2-40B4-BE49-F238E27FC236}">
                  <a16:creationId xmlns:a16="http://schemas.microsoft.com/office/drawing/2014/main" id="{E2B5D16C-247E-489A-9A36-641E01DE02EA}"/>
                </a:ext>
              </a:extLst>
            </p:cNvPr>
            <p:cNvSpPr txBox="1"/>
            <p:nvPr/>
          </p:nvSpPr>
          <p:spPr>
            <a:xfrm>
              <a:off x="1398197" y="4410212"/>
              <a:ext cx="6864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000">
                  <a:solidFill>
                    <a:srgbClr val="595959"/>
                  </a:solidFill>
                </a:rPr>
                <a:t>Turystyka</a:t>
              </a:r>
            </a:p>
          </p:txBody>
        </p:sp>
      </p:grpSp>
      <p:grpSp>
        <p:nvGrpSpPr>
          <p:cNvPr id="81" name="Grupa 80" descr="Skojarzenia z hasłem „park narodowy”&#10;&#10;Obraz przedstawia skojarzenie: zagrożone, rzadkie gatunki - 3%.">
            <a:extLst>
              <a:ext uri="{FF2B5EF4-FFF2-40B4-BE49-F238E27FC236}">
                <a16:creationId xmlns:a16="http://schemas.microsoft.com/office/drawing/2014/main" id="{55845B68-0383-4C6B-A5FF-C3A061835FA6}"/>
              </a:ext>
            </a:extLst>
          </p:cNvPr>
          <p:cNvGrpSpPr/>
          <p:nvPr/>
        </p:nvGrpSpPr>
        <p:grpSpPr>
          <a:xfrm>
            <a:off x="964137" y="4844734"/>
            <a:ext cx="1206180" cy="755329"/>
            <a:chOff x="7245374" y="955067"/>
            <a:chExt cx="1206180" cy="755329"/>
          </a:xfrm>
        </p:grpSpPr>
        <p:pic>
          <p:nvPicPr>
            <p:cNvPr id="321" name="Grafika 320" descr="Jaszczurka z wypełnieniem pełnym">
              <a:extLst>
                <a:ext uri="{FF2B5EF4-FFF2-40B4-BE49-F238E27FC236}">
                  <a16:creationId xmlns:a16="http://schemas.microsoft.com/office/drawing/2014/main" id="{E3DE3C62-2497-48C0-8862-038EC7036D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7745531" y="955067"/>
              <a:ext cx="457200" cy="457200"/>
            </a:xfrm>
            <a:prstGeom prst="rect">
              <a:avLst/>
            </a:prstGeom>
          </p:spPr>
        </p:pic>
        <p:grpSp>
          <p:nvGrpSpPr>
            <p:cNvPr id="331" name="Grupa 330">
              <a:extLst>
                <a:ext uri="{FF2B5EF4-FFF2-40B4-BE49-F238E27FC236}">
                  <a16:creationId xmlns:a16="http://schemas.microsoft.com/office/drawing/2014/main" id="{66B5C479-B8CA-4FD8-AAA1-2239EDE17C28}"/>
                </a:ext>
              </a:extLst>
            </p:cNvPr>
            <p:cNvGrpSpPr/>
            <p:nvPr/>
          </p:nvGrpSpPr>
          <p:grpSpPr>
            <a:xfrm>
              <a:off x="7245374" y="1168444"/>
              <a:ext cx="1206180" cy="541952"/>
              <a:chOff x="841067" y="1580285"/>
              <a:chExt cx="1206180" cy="541952"/>
            </a:xfrm>
          </p:grpSpPr>
          <p:sp>
            <p:nvSpPr>
              <p:cNvPr id="333" name="pole tekstowe 332">
                <a:extLst>
                  <a:ext uri="{FF2B5EF4-FFF2-40B4-BE49-F238E27FC236}">
                    <a16:creationId xmlns:a16="http://schemas.microsoft.com/office/drawing/2014/main" id="{691992E2-EA9C-4AF4-8511-B06E2185A6FD}"/>
                  </a:ext>
                </a:extLst>
              </p:cNvPr>
              <p:cNvSpPr txBox="1"/>
              <p:nvPr/>
            </p:nvSpPr>
            <p:spPr>
              <a:xfrm>
                <a:off x="841067" y="1722127"/>
                <a:ext cx="97494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pl-PL" sz="1000">
                    <a:solidFill>
                      <a:srgbClr val="595959"/>
                    </a:solidFill>
                  </a:rPr>
                  <a:t>Zagrożone, </a:t>
                </a:r>
              </a:p>
              <a:p>
                <a:pPr algn="r"/>
                <a:r>
                  <a:rPr lang="pl-PL" sz="1000">
                    <a:solidFill>
                      <a:srgbClr val="595959"/>
                    </a:solidFill>
                  </a:rPr>
                  <a:t>rzadkie gatunki</a:t>
                </a:r>
              </a:p>
            </p:txBody>
          </p:sp>
          <p:sp>
            <p:nvSpPr>
              <p:cNvPr id="334" name="Elipsa 76">
                <a:extLst>
                  <a:ext uri="{FF2B5EF4-FFF2-40B4-BE49-F238E27FC236}">
                    <a16:creationId xmlns:a16="http://schemas.microsoft.com/office/drawing/2014/main" id="{0ACC323A-8831-4998-8DAE-81F1999099A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687247" y="1580285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pl-PL" sz="1000">
                    <a:solidFill>
                      <a:srgbClr val="595959"/>
                    </a:solidFill>
                  </a:rPr>
                  <a:t>3%</a:t>
                </a:r>
              </a:p>
            </p:txBody>
          </p:sp>
        </p:grpSp>
      </p:grpSp>
      <p:grpSp>
        <p:nvGrpSpPr>
          <p:cNvPr id="444" name="Grupa 443" descr="Skojarzenia z hasłem „park narodowy”&#10;&#10;Obraz przedstawia skojarzenie: duży teren - 3%.">
            <a:extLst>
              <a:ext uri="{FF2B5EF4-FFF2-40B4-BE49-F238E27FC236}">
                <a16:creationId xmlns:a16="http://schemas.microsoft.com/office/drawing/2014/main" id="{3DD154AC-8289-4E33-A684-76BB7309B28A}"/>
              </a:ext>
            </a:extLst>
          </p:cNvPr>
          <p:cNvGrpSpPr/>
          <p:nvPr/>
        </p:nvGrpSpPr>
        <p:grpSpPr>
          <a:xfrm>
            <a:off x="7288243" y="2105051"/>
            <a:ext cx="966886" cy="519319"/>
            <a:chOff x="7363298" y="2407103"/>
            <a:chExt cx="966886" cy="519319"/>
          </a:xfrm>
        </p:grpSpPr>
        <p:grpSp>
          <p:nvGrpSpPr>
            <p:cNvPr id="443" name="Grupa 442">
              <a:extLst>
                <a:ext uri="{FF2B5EF4-FFF2-40B4-BE49-F238E27FC236}">
                  <a16:creationId xmlns:a16="http://schemas.microsoft.com/office/drawing/2014/main" id="{1F598572-66D9-4666-83ED-A37E2FBD0AC5}"/>
                </a:ext>
              </a:extLst>
            </p:cNvPr>
            <p:cNvGrpSpPr/>
            <p:nvPr/>
          </p:nvGrpSpPr>
          <p:grpSpPr>
            <a:xfrm>
              <a:off x="7642520" y="2516532"/>
              <a:ext cx="322499" cy="225012"/>
              <a:chOff x="7642520" y="2516532"/>
              <a:chExt cx="322499" cy="225012"/>
            </a:xfrm>
          </p:grpSpPr>
          <p:sp>
            <p:nvSpPr>
              <p:cNvPr id="98" name="Dowolny kształt: kształt 97">
                <a:extLst>
                  <a:ext uri="{FF2B5EF4-FFF2-40B4-BE49-F238E27FC236}">
                    <a16:creationId xmlns:a16="http://schemas.microsoft.com/office/drawing/2014/main" id="{EA6AA28B-0F0E-4CE2-8E22-DAC68BCDD462}"/>
                  </a:ext>
                </a:extLst>
              </p:cNvPr>
              <p:cNvSpPr/>
              <p:nvPr/>
            </p:nvSpPr>
            <p:spPr>
              <a:xfrm>
                <a:off x="7751071" y="2668816"/>
                <a:ext cx="213948" cy="72727"/>
              </a:xfrm>
              <a:custGeom>
                <a:avLst/>
                <a:gdLst>
                  <a:gd name="connsiteX0" fmla="*/ 6574 w 213948"/>
                  <a:gd name="connsiteY0" fmla="*/ 69203 h 72727"/>
                  <a:gd name="connsiteX1" fmla="*/ 0 w 213948"/>
                  <a:gd name="connsiteY1" fmla="*/ 72727 h 72727"/>
                  <a:gd name="connsiteX2" fmla="*/ 90664 w 213948"/>
                  <a:gd name="connsiteY2" fmla="*/ 72727 h 72727"/>
                  <a:gd name="connsiteX3" fmla="*/ 90990 w 213948"/>
                  <a:gd name="connsiteY3" fmla="*/ 72604 h 72727"/>
                  <a:gd name="connsiteX4" fmla="*/ 212400 w 213948"/>
                  <a:gd name="connsiteY4" fmla="*/ 38899 h 72727"/>
                  <a:gd name="connsiteX5" fmla="*/ 213949 w 213948"/>
                  <a:gd name="connsiteY5" fmla="*/ 38625 h 72727"/>
                  <a:gd name="connsiteX6" fmla="*/ 213949 w 213948"/>
                  <a:gd name="connsiteY6" fmla="*/ 0 h 72727"/>
                  <a:gd name="connsiteX7" fmla="*/ 211781 w 213948"/>
                  <a:gd name="connsiteY7" fmla="*/ 341 h 72727"/>
                  <a:gd name="connsiteX8" fmla="*/ 6574 w 213948"/>
                  <a:gd name="connsiteY8" fmla="*/ 69203 h 72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3948" h="72727">
                    <a:moveTo>
                      <a:pt x="6574" y="69203"/>
                    </a:moveTo>
                    <a:lnTo>
                      <a:pt x="0" y="72727"/>
                    </a:lnTo>
                    <a:lnTo>
                      <a:pt x="90664" y="72727"/>
                    </a:lnTo>
                    <a:lnTo>
                      <a:pt x="90990" y="72604"/>
                    </a:lnTo>
                    <a:cubicBezTo>
                      <a:pt x="130285" y="57499"/>
                      <a:pt x="170942" y="46212"/>
                      <a:pt x="212400" y="38899"/>
                    </a:cubicBezTo>
                    <a:lnTo>
                      <a:pt x="213949" y="38625"/>
                    </a:lnTo>
                    <a:lnTo>
                      <a:pt x="213949" y="0"/>
                    </a:lnTo>
                    <a:lnTo>
                      <a:pt x="211781" y="341"/>
                    </a:lnTo>
                    <a:cubicBezTo>
                      <a:pt x="139988" y="11571"/>
                      <a:pt x="70609" y="34853"/>
                      <a:pt x="6574" y="69203"/>
                    </a:cubicBezTo>
                    <a:close/>
                  </a:path>
                </a:pathLst>
              </a:custGeom>
              <a:solidFill>
                <a:srgbClr val="DBDBDB"/>
              </a:solidFill>
              <a:ln w="36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99" name="Dowolny kształt: kształt 98">
                <a:extLst>
                  <a:ext uri="{FF2B5EF4-FFF2-40B4-BE49-F238E27FC236}">
                    <a16:creationId xmlns:a16="http://schemas.microsoft.com/office/drawing/2014/main" id="{84771FBC-FFCD-430A-B7C3-957ACF34758D}"/>
                  </a:ext>
                </a:extLst>
              </p:cNvPr>
              <p:cNvSpPr/>
              <p:nvPr/>
            </p:nvSpPr>
            <p:spPr>
              <a:xfrm>
                <a:off x="7863233" y="2715058"/>
                <a:ext cx="101786" cy="26486"/>
              </a:xfrm>
              <a:custGeom>
                <a:avLst/>
                <a:gdLst>
                  <a:gd name="connsiteX0" fmla="*/ 11096 w 101786"/>
                  <a:gd name="connsiteY0" fmla="*/ 22830 h 26486"/>
                  <a:gd name="connsiteX1" fmla="*/ 0 w 101786"/>
                  <a:gd name="connsiteY1" fmla="*/ 26486 h 26486"/>
                  <a:gd name="connsiteX2" fmla="*/ 101786 w 101786"/>
                  <a:gd name="connsiteY2" fmla="*/ 26486 h 26486"/>
                  <a:gd name="connsiteX3" fmla="*/ 101786 w 101786"/>
                  <a:gd name="connsiteY3" fmla="*/ 0 h 26486"/>
                  <a:gd name="connsiteX4" fmla="*/ 99581 w 101786"/>
                  <a:gd name="connsiteY4" fmla="*/ 375 h 26486"/>
                  <a:gd name="connsiteX5" fmla="*/ 11096 w 101786"/>
                  <a:gd name="connsiteY5" fmla="*/ 22830 h 264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1786" h="26486">
                    <a:moveTo>
                      <a:pt x="11096" y="22830"/>
                    </a:moveTo>
                    <a:lnTo>
                      <a:pt x="0" y="26486"/>
                    </a:lnTo>
                    <a:lnTo>
                      <a:pt x="101786" y="26486"/>
                    </a:lnTo>
                    <a:lnTo>
                      <a:pt x="101786" y="0"/>
                    </a:lnTo>
                    <a:lnTo>
                      <a:pt x="99581" y="375"/>
                    </a:lnTo>
                    <a:cubicBezTo>
                      <a:pt x="69596" y="5777"/>
                      <a:pt x="40029" y="13280"/>
                      <a:pt x="11096" y="22830"/>
                    </a:cubicBezTo>
                    <a:close/>
                  </a:path>
                </a:pathLst>
              </a:custGeom>
              <a:solidFill>
                <a:srgbClr val="DBDBDB"/>
              </a:solidFill>
              <a:ln w="36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01" name="Dowolny kształt: kształt 100">
                <a:extLst>
                  <a:ext uri="{FF2B5EF4-FFF2-40B4-BE49-F238E27FC236}">
                    <a16:creationId xmlns:a16="http://schemas.microsoft.com/office/drawing/2014/main" id="{78FC0079-13F9-411E-8C78-9D3C990540AA}"/>
                  </a:ext>
                </a:extLst>
              </p:cNvPr>
              <p:cNvSpPr/>
              <p:nvPr/>
            </p:nvSpPr>
            <p:spPr>
              <a:xfrm>
                <a:off x="7663962" y="2555641"/>
                <a:ext cx="301057" cy="185887"/>
              </a:xfrm>
              <a:custGeom>
                <a:avLst/>
                <a:gdLst>
                  <a:gd name="connsiteX0" fmla="*/ 298935 w 301057"/>
                  <a:gd name="connsiteY0" fmla="*/ 66315 h 185887"/>
                  <a:gd name="connsiteX1" fmla="*/ 252308 w 301057"/>
                  <a:gd name="connsiteY1" fmla="*/ 74336 h 185887"/>
                  <a:gd name="connsiteX2" fmla="*/ 252308 w 301057"/>
                  <a:gd name="connsiteY2" fmla="*/ 54221 h 185887"/>
                  <a:gd name="connsiteX3" fmla="*/ 270784 w 301057"/>
                  <a:gd name="connsiteY3" fmla="*/ 48221 h 185887"/>
                  <a:gd name="connsiteX4" fmla="*/ 276574 w 301057"/>
                  <a:gd name="connsiteY4" fmla="*/ 28226 h 185887"/>
                  <a:gd name="connsiteX5" fmla="*/ 256369 w 301057"/>
                  <a:gd name="connsiteY5" fmla="*/ 33255 h 185887"/>
                  <a:gd name="connsiteX6" fmla="*/ 252308 w 301057"/>
                  <a:gd name="connsiteY6" fmla="*/ 39379 h 185887"/>
                  <a:gd name="connsiteX7" fmla="*/ 252308 w 301057"/>
                  <a:gd name="connsiteY7" fmla="*/ 34042 h 185887"/>
                  <a:gd name="connsiteX8" fmla="*/ 259114 w 301057"/>
                  <a:gd name="connsiteY8" fmla="*/ 19418 h 185887"/>
                  <a:gd name="connsiteX9" fmla="*/ 248711 w 301057"/>
                  <a:gd name="connsiteY9" fmla="*/ 0 h 185887"/>
                  <a:gd name="connsiteX10" fmla="*/ 238309 w 301057"/>
                  <a:gd name="connsiteY10" fmla="*/ 19414 h 185887"/>
                  <a:gd name="connsiteX11" fmla="*/ 244808 w 301057"/>
                  <a:gd name="connsiteY11" fmla="*/ 33716 h 185887"/>
                  <a:gd name="connsiteX12" fmla="*/ 244808 w 301057"/>
                  <a:gd name="connsiteY12" fmla="*/ 33716 h 185887"/>
                  <a:gd name="connsiteX13" fmla="*/ 244808 w 301057"/>
                  <a:gd name="connsiteY13" fmla="*/ 39379 h 185887"/>
                  <a:gd name="connsiteX14" fmla="*/ 240746 w 301057"/>
                  <a:gd name="connsiteY14" fmla="*/ 33255 h 185887"/>
                  <a:gd name="connsiteX15" fmla="*/ 220541 w 301057"/>
                  <a:gd name="connsiteY15" fmla="*/ 28256 h 185887"/>
                  <a:gd name="connsiteX16" fmla="*/ 226331 w 301057"/>
                  <a:gd name="connsiteY16" fmla="*/ 48251 h 185887"/>
                  <a:gd name="connsiteX17" fmla="*/ 244808 w 301057"/>
                  <a:gd name="connsiteY17" fmla="*/ 54221 h 185887"/>
                  <a:gd name="connsiteX18" fmla="*/ 244808 w 301057"/>
                  <a:gd name="connsiteY18" fmla="*/ 75911 h 185887"/>
                  <a:gd name="connsiteX19" fmla="*/ 4770 w 301057"/>
                  <a:gd name="connsiteY19" fmla="*/ 182486 h 185887"/>
                  <a:gd name="connsiteX20" fmla="*/ 0 w 301057"/>
                  <a:gd name="connsiteY20" fmla="*/ 185888 h 185887"/>
                  <a:gd name="connsiteX21" fmla="*/ 71963 w 301057"/>
                  <a:gd name="connsiteY21" fmla="*/ 185888 h 185887"/>
                  <a:gd name="connsiteX22" fmla="*/ 72398 w 301057"/>
                  <a:gd name="connsiteY22" fmla="*/ 185636 h 185887"/>
                  <a:gd name="connsiteX23" fmla="*/ 299468 w 301057"/>
                  <a:gd name="connsiteY23" fmla="*/ 105866 h 185887"/>
                  <a:gd name="connsiteX24" fmla="*/ 301058 w 301057"/>
                  <a:gd name="connsiteY24" fmla="*/ 105623 h 185887"/>
                  <a:gd name="connsiteX25" fmla="*/ 301058 w 301057"/>
                  <a:gd name="connsiteY25" fmla="*/ 66034 h 185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01057" h="185887">
                    <a:moveTo>
                      <a:pt x="298935" y="66315"/>
                    </a:moveTo>
                    <a:cubicBezTo>
                      <a:pt x="283290" y="68396"/>
                      <a:pt x="267746" y="71123"/>
                      <a:pt x="252308" y="74336"/>
                    </a:cubicBezTo>
                    <a:lnTo>
                      <a:pt x="252308" y="54221"/>
                    </a:lnTo>
                    <a:cubicBezTo>
                      <a:pt x="256744" y="54120"/>
                      <a:pt x="265564" y="53254"/>
                      <a:pt x="270784" y="48221"/>
                    </a:cubicBezTo>
                    <a:cubicBezTo>
                      <a:pt x="277965" y="41321"/>
                      <a:pt x="276574" y="28226"/>
                      <a:pt x="276574" y="28226"/>
                    </a:cubicBezTo>
                    <a:cubicBezTo>
                      <a:pt x="276574" y="28226"/>
                      <a:pt x="263558" y="26351"/>
                      <a:pt x="256369" y="33255"/>
                    </a:cubicBezTo>
                    <a:cubicBezTo>
                      <a:pt x="254620" y="35005"/>
                      <a:pt x="253239" y="37087"/>
                      <a:pt x="252308" y="39379"/>
                    </a:cubicBezTo>
                    <a:lnTo>
                      <a:pt x="252308" y="34042"/>
                    </a:lnTo>
                    <a:cubicBezTo>
                      <a:pt x="256271" y="30152"/>
                      <a:pt x="258689" y="24956"/>
                      <a:pt x="259114" y="19418"/>
                    </a:cubicBezTo>
                    <a:cubicBezTo>
                      <a:pt x="259114" y="9457"/>
                      <a:pt x="248711" y="0"/>
                      <a:pt x="248711" y="0"/>
                    </a:cubicBezTo>
                    <a:cubicBezTo>
                      <a:pt x="248711" y="0"/>
                      <a:pt x="238309" y="9457"/>
                      <a:pt x="238309" y="19414"/>
                    </a:cubicBezTo>
                    <a:cubicBezTo>
                      <a:pt x="238698" y="24804"/>
                      <a:pt x="241004" y="29877"/>
                      <a:pt x="244808" y="33716"/>
                    </a:cubicBezTo>
                    <a:lnTo>
                      <a:pt x="244808" y="33716"/>
                    </a:lnTo>
                    <a:lnTo>
                      <a:pt x="244808" y="39379"/>
                    </a:lnTo>
                    <a:cubicBezTo>
                      <a:pt x="243876" y="37087"/>
                      <a:pt x="242495" y="35005"/>
                      <a:pt x="240746" y="33255"/>
                    </a:cubicBezTo>
                    <a:cubicBezTo>
                      <a:pt x="233569" y="26351"/>
                      <a:pt x="220541" y="28256"/>
                      <a:pt x="220541" y="28256"/>
                    </a:cubicBezTo>
                    <a:cubicBezTo>
                      <a:pt x="220541" y="28256"/>
                      <a:pt x="219150" y="41351"/>
                      <a:pt x="226331" y="48251"/>
                    </a:cubicBezTo>
                    <a:cubicBezTo>
                      <a:pt x="231551" y="53269"/>
                      <a:pt x="240371" y="54135"/>
                      <a:pt x="244808" y="54221"/>
                    </a:cubicBezTo>
                    <a:lnTo>
                      <a:pt x="244808" y="75911"/>
                    </a:lnTo>
                    <a:cubicBezTo>
                      <a:pt x="158451" y="94958"/>
                      <a:pt x="76815" y="131204"/>
                      <a:pt x="4770" y="182486"/>
                    </a:cubicBezTo>
                    <a:lnTo>
                      <a:pt x="0" y="185888"/>
                    </a:lnTo>
                    <a:lnTo>
                      <a:pt x="71963" y="185888"/>
                    </a:lnTo>
                    <a:lnTo>
                      <a:pt x="72398" y="185636"/>
                    </a:lnTo>
                    <a:cubicBezTo>
                      <a:pt x="142479" y="145181"/>
                      <a:pt x="219482" y="118129"/>
                      <a:pt x="299468" y="105866"/>
                    </a:cubicBezTo>
                    <a:lnTo>
                      <a:pt x="301058" y="105623"/>
                    </a:lnTo>
                    <a:lnTo>
                      <a:pt x="301058" y="66034"/>
                    </a:lnTo>
                    <a:close/>
                  </a:path>
                </a:pathLst>
              </a:custGeom>
              <a:solidFill>
                <a:srgbClr val="DBDBDB"/>
              </a:solidFill>
              <a:ln w="36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39" name="Dowolny kształt: kształt 438">
                <a:extLst>
                  <a:ext uri="{FF2B5EF4-FFF2-40B4-BE49-F238E27FC236}">
                    <a16:creationId xmlns:a16="http://schemas.microsoft.com/office/drawing/2014/main" id="{FA11EB78-32D4-4215-9013-13429F599247}"/>
                  </a:ext>
                </a:extLst>
              </p:cNvPr>
              <p:cNvSpPr/>
              <p:nvPr/>
            </p:nvSpPr>
            <p:spPr>
              <a:xfrm>
                <a:off x="7642538" y="2716539"/>
                <a:ext cx="31743" cy="25004"/>
              </a:xfrm>
              <a:custGeom>
                <a:avLst/>
                <a:gdLst>
                  <a:gd name="connsiteX0" fmla="*/ 31744 w 31743"/>
                  <a:gd name="connsiteY0" fmla="*/ 3825 h 25004"/>
                  <a:gd name="connsiteX1" fmla="*/ 27000 w 31743"/>
                  <a:gd name="connsiteY1" fmla="*/ 3158 h 25004"/>
                  <a:gd name="connsiteX2" fmla="*/ 0 w 31743"/>
                  <a:gd name="connsiteY2" fmla="*/ 0 h 25004"/>
                  <a:gd name="connsiteX3" fmla="*/ 0 w 31743"/>
                  <a:gd name="connsiteY3" fmla="*/ 25005 h 25004"/>
                  <a:gd name="connsiteX4" fmla="*/ 2704 w 31743"/>
                  <a:gd name="connsiteY4" fmla="*/ 25005 h 25004"/>
                  <a:gd name="connsiteX5" fmla="*/ 3206 w 31743"/>
                  <a:gd name="connsiteY5" fmla="*/ 24630 h 25004"/>
                  <a:gd name="connsiteX6" fmla="*/ 27821 w 31743"/>
                  <a:gd name="connsiteY6" fmla="*/ 6566 h 25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743" h="25004">
                    <a:moveTo>
                      <a:pt x="31744" y="3825"/>
                    </a:moveTo>
                    <a:lnTo>
                      <a:pt x="27000" y="3158"/>
                    </a:lnTo>
                    <a:cubicBezTo>
                      <a:pt x="18848" y="2010"/>
                      <a:pt x="10185" y="1001"/>
                      <a:pt x="0" y="0"/>
                    </a:cubicBezTo>
                    <a:lnTo>
                      <a:pt x="0" y="25005"/>
                    </a:lnTo>
                    <a:lnTo>
                      <a:pt x="2704" y="25005"/>
                    </a:lnTo>
                    <a:lnTo>
                      <a:pt x="3206" y="24630"/>
                    </a:lnTo>
                    <a:cubicBezTo>
                      <a:pt x="12731" y="17344"/>
                      <a:pt x="20554" y="11603"/>
                      <a:pt x="27821" y="6566"/>
                    </a:cubicBezTo>
                    <a:close/>
                  </a:path>
                </a:pathLst>
              </a:custGeom>
              <a:solidFill>
                <a:srgbClr val="DBDBDB"/>
              </a:solidFill>
              <a:ln w="36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40" name="Dowolny kształt: kształt 439">
                <a:extLst>
                  <a:ext uri="{FF2B5EF4-FFF2-40B4-BE49-F238E27FC236}">
                    <a16:creationId xmlns:a16="http://schemas.microsoft.com/office/drawing/2014/main" id="{BC279F3F-868E-4D0F-8421-1CD264449CC6}"/>
                  </a:ext>
                </a:extLst>
              </p:cNvPr>
              <p:cNvSpPr/>
              <p:nvPr/>
            </p:nvSpPr>
            <p:spPr>
              <a:xfrm>
                <a:off x="7642520" y="2627424"/>
                <a:ext cx="142406" cy="54858"/>
              </a:xfrm>
              <a:custGeom>
                <a:avLst/>
                <a:gdLst>
                  <a:gd name="connsiteX0" fmla="*/ 94830 w 142406"/>
                  <a:gd name="connsiteY0" fmla="*/ 54859 h 54858"/>
                  <a:gd name="connsiteX1" fmla="*/ 95475 w 142406"/>
                  <a:gd name="connsiteY1" fmla="*/ 54518 h 54858"/>
                  <a:gd name="connsiteX2" fmla="*/ 137989 w 142406"/>
                  <a:gd name="connsiteY2" fmla="*/ 33915 h 54858"/>
                  <a:gd name="connsiteX3" fmla="*/ 142406 w 142406"/>
                  <a:gd name="connsiteY3" fmla="*/ 31969 h 54858"/>
                  <a:gd name="connsiteX4" fmla="*/ 137835 w 142406"/>
                  <a:gd name="connsiteY4" fmla="*/ 30439 h 54858"/>
                  <a:gd name="connsiteX5" fmla="*/ 0 w 142406"/>
                  <a:gd name="connsiteY5" fmla="*/ 0 h 54858"/>
                  <a:gd name="connsiteX6" fmla="*/ 0 w 142406"/>
                  <a:gd name="connsiteY6" fmla="*/ 37395 h 54858"/>
                  <a:gd name="connsiteX7" fmla="*/ 94125 w 142406"/>
                  <a:gd name="connsiteY7" fmla="*/ 54675 h 54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406" h="54858">
                    <a:moveTo>
                      <a:pt x="94830" y="54859"/>
                    </a:moveTo>
                    <a:lnTo>
                      <a:pt x="95475" y="54518"/>
                    </a:lnTo>
                    <a:cubicBezTo>
                      <a:pt x="109380" y="47156"/>
                      <a:pt x="123682" y="40226"/>
                      <a:pt x="137989" y="33915"/>
                    </a:cubicBezTo>
                    <a:lnTo>
                      <a:pt x="142406" y="31969"/>
                    </a:lnTo>
                    <a:lnTo>
                      <a:pt x="137835" y="30439"/>
                    </a:lnTo>
                    <a:cubicBezTo>
                      <a:pt x="93117" y="15370"/>
                      <a:pt x="46905" y="5165"/>
                      <a:pt x="0" y="0"/>
                    </a:cubicBezTo>
                    <a:lnTo>
                      <a:pt x="0" y="37395"/>
                    </a:lnTo>
                    <a:cubicBezTo>
                      <a:pt x="31749" y="40892"/>
                      <a:pt x="63205" y="46667"/>
                      <a:pt x="94125" y="54675"/>
                    </a:cubicBezTo>
                    <a:close/>
                  </a:path>
                </a:pathLst>
              </a:custGeom>
              <a:solidFill>
                <a:srgbClr val="DBDBDB"/>
              </a:solidFill>
              <a:ln w="36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41" name="Dowolny kształt: kształt 440">
                <a:extLst>
                  <a:ext uri="{FF2B5EF4-FFF2-40B4-BE49-F238E27FC236}">
                    <a16:creationId xmlns:a16="http://schemas.microsoft.com/office/drawing/2014/main" id="{70AE01B8-A58D-4E0C-9535-A13B7F578233}"/>
                  </a:ext>
                </a:extLst>
              </p:cNvPr>
              <p:cNvSpPr/>
              <p:nvPr/>
            </p:nvSpPr>
            <p:spPr>
              <a:xfrm>
                <a:off x="7642520" y="2516532"/>
                <a:ext cx="204221" cy="138596"/>
              </a:xfrm>
              <a:custGeom>
                <a:avLst/>
                <a:gdLst>
                  <a:gd name="connsiteX0" fmla="*/ 63750 w 204221"/>
                  <a:gd name="connsiteY0" fmla="*/ 54236 h 138596"/>
                  <a:gd name="connsiteX1" fmla="*/ 63750 w 204221"/>
                  <a:gd name="connsiteY1" fmla="*/ 74745 h 138596"/>
                  <a:gd name="connsiteX2" fmla="*/ 0 w 204221"/>
                  <a:gd name="connsiteY2" fmla="*/ 65269 h 138596"/>
                  <a:gd name="connsiteX3" fmla="*/ 0 w 204221"/>
                  <a:gd name="connsiteY3" fmla="*/ 103361 h 138596"/>
                  <a:gd name="connsiteX4" fmla="*/ 151875 w 204221"/>
                  <a:gd name="connsiteY4" fmla="*/ 138352 h 138596"/>
                  <a:gd name="connsiteX5" fmla="*/ 152554 w 204221"/>
                  <a:gd name="connsiteY5" fmla="*/ 138596 h 138596"/>
                  <a:gd name="connsiteX6" fmla="*/ 153221 w 204221"/>
                  <a:gd name="connsiteY6" fmla="*/ 138330 h 138596"/>
                  <a:gd name="connsiteX7" fmla="*/ 199564 w 204221"/>
                  <a:gd name="connsiteY7" fmla="*/ 121260 h 138596"/>
                  <a:gd name="connsiteX8" fmla="*/ 204221 w 204221"/>
                  <a:gd name="connsiteY8" fmla="*/ 119741 h 138596"/>
                  <a:gd name="connsiteX9" fmla="*/ 199721 w 204221"/>
                  <a:gd name="connsiteY9" fmla="*/ 117765 h 138596"/>
                  <a:gd name="connsiteX10" fmla="*/ 71250 w 204221"/>
                  <a:gd name="connsiteY10" fmla="*/ 76309 h 138596"/>
                  <a:gd name="connsiteX11" fmla="*/ 71250 w 204221"/>
                  <a:gd name="connsiteY11" fmla="*/ 54236 h 138596"/>
                  <a:gd name="connsiteX12" fmla="*/ 89726 w 204221"/>
                  <a:gd name="connsiteY12" fmla="*/ 48236 h 138596"/>
                  <a:gd name="connsiteX13" fmla="*/ 95516 w 204221"/>
                  <a:gd name="connsiteY13" fmla="*/ 28245 h 138596"/>
                  <a:gd name="connsiteX14" fmla="*/ 75311 w 204221"/>
                  <a:gd name="connsiteY14" fmla="*/ 33255 h 138596"/>
                  <a:gd name="connsiteX15" fmla="*/ 71250 w 204221"/>
                  <a:gd name="connsiteY15" fmla="*/ 39379 h 138596"/>
                  <a:gd name="connsiteX16" fmla="*/ 71250 w 204221"/>
                  <a:gd name="connsiteY16" fmla="*/ 34042 h 138596"/>
                  <a:gd name="connsiteX17" fmla="*/ 78056 w 204221"/>
                  <a:gd name="connsiteY17" fmla="*/ 19418 h 138596"/>
                  <a:gd name="connsiteX18" fmla="*/ 67654 w 204221"/>
                  <a:gd name="connsiteY18" fmla="*/ 0 h 138596"/>
                  <a:gd name="connsiteX19" fmla="*/ 57251 w 204221"/>
                  <a:gd name="connsiteY19" fmla="*/ 19418 h 138596"/>
                  <a:gd name="connsiteX20" fmla="*/ 63750 w 204221"/>
                  <a:gd name="connsiteY20" fmla="*/ 33705 h 138596"/>
                  <a:gd name="connsiteX21" fmla="*/ 63750 w 204221"/>
                  <a:gd name="connsiteY21" fmla="*/ 33705 h 138596"/>
                  <a:gd name="connsiteX22" fmla="*/ 63750 w 204221"/>
                  <a:gd name="connsiteY22" fmla="*/ 39364 h 138596"/>
                  <a:gd name="connsiteX23" fmla="*/ 59689 w 204221"/>
                  <a:gd name="connsiteY23" fmla="*/ 33240 h 138596"/>
                  <a:gd name="connsiteX24" fmla="*/ 39484 w 204221"/>
                  <a:gd name="connsiteY24" fmla="*/ 28245 h 138596"/>
                  <a:gd name="connsiteX25" fmla="*/ 45274 w 204221"/>
                  <a:gd name="connsiteY25" fmla="*/ 48236 h 138596"/>
                  <a:gd name="connsiteX26" fmla="*/ 63750 w 204221"/>
                  <a:gd name="connsiteY26" fmla="*/ 54236 h 138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04221" h="138596">
                    <a:moveTo>
                      <a:pt x="63750" y="54236"/>
                    </a:moveTo>
                    <a:lnTo>
                      <a:pt x="63750" y="74745"/>
                    </a:lnTo>
                    <a:cubicBezTo>
                      <a:pt x="42715" y="70545"/>
                      <a:pt x="21465" y="67386"/>
                      <a:pt x="0" y="65269"/>
                    </a:cubicBezTo>
                    <a:lnTo>
                      <a:pt x="0" y="103361"/>
                    </a:lnTo>
                    <a:cubicBezTo>
                      <a:pt x="51822" y="109029"/>
                      <a:pt x="102797" y="120774"/>
                      <a:pt x="151875" y="138352"/>
                    </a:cubicBezTo>
                    <a:lnTo>
                      <a:pt x="152554" y="138596"/>
                    </a:lnTo>
                    <a:lnTo>
                      <a:pt x="153221" y="138330"/>
                    </a:lnTo>
                    <a:cubicBezTo>
                      <a:pt x="168390" y="132090"/>
                      <a:pt x="183971" y="126330"/>
                      <a:pt x="199564" y="121260"/>
                    </a:cubicBezTo>
                    <a:lnTo>
                      <a:pt x="204221" y="119741"/>
                    </a:lnTo>
                    <a:lnTo>
                      <a:pt x="199721" y="117765"/>
                    </a:lnTo>
                    <a:cubicBezTo>
                      <a:pt x="158444" y="99547"/>
                      <a:pt x="115391" y="85654"/>
                      <a:pt x="71250" y="76309"/>
                    </a:cubicBezTo>
                    <a:lnTo>
                      <a:pt x="71250" y="54236"/>
                    </a:lnTo>
                    <a:cubicBezTo>
                      <a:pt x="75686" y="54135"/>
                      <a:pt x="84506" y="53273"/>
                      <a:pt x="89726" y="48236"/>
                    </a:cubicBezTo>
                    <a:cubicBezTo>
                      <a:pt x="96908" y="41336"/>
                      <a:pt x="95516" y="28245"/>
                      <a:pt x="95516" y="28245"/>
                    </a:cubicBezTo>
                    <a:cubicBezTo>
                      <a:pt x="95516" y="28245"/>
                      <a:pt x="82500" y="26355"/>
                      <a:pt x="75311" y="33255"/>
                    </a:cubicBezTo>
                    <a:cubicBezTo>
                      <a:pt x="73563" y="35006"/>
                      <a:pt x="72182" y="37087"/>
                      <a:pt x="71250" y="39379"/>
                    </a:cubicBezTo>
                    <a:lnTo>
                      <a:pt x="71250" y="34042"/>
                    </a:lnTo>
                    <a:cubicBezTo>
                      <a:pt x="75214" y="30152"/>
                      <a:pt x="77632" y="24956"/>
                      <a:pt x="78056" y="19418"/>
                    </a:cubicBezTo>
                    <a:cubicBezTo>
                      <a:pt x="78056" y="9461"/>
                      <a:pt x="67654" y="0"/>
                      <a:pt x="67654" y="0"/>
                    </a:cubicBezTo>
                    <a:cubicBezTo>
                      <a:pt x="67654" y="0"/>
                      <a:pt x="57251" y="9461"/>
                      <a:pt x="57251" y="19418"/>
                    </a:cubicBezTo>
                    <a:cubicBezTo>
                      <a:pt x="57644" y="24803"/>
                      <a:pt x="59949" y="29870"/>
                      <a:pt x="63750" y="33705"/>
                    </a:cubicBezTo>
                    <a:lnTo>
                      <a:pt x="63750" y="33705"/>
                    </a:lnTo>
                    <a:lnTo>
                      <a:pt x="63750" y="39364"/>
                    </a:lnTo>
                    <a:cubicBezTo>
                      <a:pt x="62818" y="37073"/>
                      <a:pt x="61437" y="34990"/>
                      <a:pt x="59689" y="33240"/>
                    </a:cubicBezTo>
                    <a:cubicBezTo>
                      <a:pt x="52511" y="26340"/>
                      <a:pt x="39484" y="28245"/>
                      <a:pt x="39484" y="28245"/>
                    </a:cubicBezTo>
                    <a:cubicBezTo>
                      <a:pt x="39484" y="28245"/>
                      <a:pt x="38093" y="41336"/>
                      <a:pt x="45274" y="48236"/>
                    </a:cubicBezTo>
                    <a:cubicBezTo>
                      <a:pt x="50494" y="53273"/>
                      <a:pt x="59314" y="54135"/>
                      <a:pt x="63750" y="54236"/>
                    </a:cubicBezTo>
                    <a:close/>
                  </a:path>
                </a:pathLst>
              </a:custGeom>
              <a:solidFill>
                <a:srgbClr val="DBDBDB"/>
              </a:solidFill>
              <a:ln w="36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442" name="Dowolny kształt: kształt 441">
                <a:extLst>
                  <a:ext uri="{FF2B5EF4-FFF2-40B4-BE49-F238E27FC236}">
                    <a16:creationId xmlns:a16="http://schemas.microsoft.com/office/drawing/2014/main" id="{2481AD64-BCA3-4B15-848E-6FAD67DF2060}"/>
                  </a:ext>
                </a:extLst>
              </p:cNvPr>
              <p:cNvSpPr/>
              <p:nvPr/>
            </p:nvSpPr>
            <p:spPr>
              <a:xfrm>
                <a:off x="7642520" y="2672360"/>
                <a:ext cx="85207" cy="41898"/>
              </a:xfrm>
              <a:custGeom>
                <a:avLst/>
                <a:gdLst>
                  <a:gd name="connsiteX0" fmla="*/ 40875 w 85207"/>
                  <a:gd name="connsiteY0" fmla="*/ 41899 h 41898"/>
                  <a:gd name="connsiteX1" fmla="*/ 41483 w 85207"/>
                  <a:gd name="connsiteY1" fmla="*/ 41501 h 41898"/>
                  <a:gd name="connsiteX2" fmla="*/ 81030 w 85207"/>
                  <a:gd name="connsiteY2" fmla="*/ 17452 h 41898"/>
                  <a:gd name="connsiteX3" fmla="*/ 85208 w 85207"/>
                  <a:gd name="connsiteY3" fmla="*/ 15109 h 41898"/>
                  <a:gd name="connsiteX4" fmla="*/ 80550 w 85207"/>
                  <a:gd name="connsiteY4" fmla="*/ 13984 h 41898"/>
                  <a:gd name="connsiteX5" fmla="*/ 0 w 85207"/>
                  <a:gd name="connsiteY5" fmla="*/ 0 h 41898"/>
                  <a:gd name="connsiteX6" fmla="*/ 0 w 85207"/>
                  <a:gd name="connsiteY6" fmla="*/ 36619 h 41898"/>
                  <a:gd name="connsiteX7" fmla="*/ 40170 w 85207"/>
                  <a:gd name="connsiteY7" fmla="*/ 41782 h 41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207" h="41898">
                    <a:moveTo>
                      <a:pt x="40875" y="41899"/>
                    </a:moveTo>
                    <a:lnTo>
                      <a:pt x="41483" y="41501"/>
                    </a:lnTo>
                    <a:cubicBezTo>
                      <a:pt x="54289" y="33086"/>
                      <a:pt x="67598" y="25001"/>
                      <a:pt x="81030" y="17452"/>
                    </a:cubicBezTo>
                    <a:lnTo>
                      <a:pt x="85208" y="15109"/>
                    </a:lnTo>
                    <a:lnTo>
                      <a:pt x="80550" y="13984"/>
                    </a:lnTo>
                    <a:cubicBezTo>
                      <a:pt x="54016" y="7659"/>
                      <a:pt x="27114" y="2988"/>
                      <a:pt x="0" y="0"/>
                    </a:cubicBezTo>
                    <a:lnTo>
                      <a:pt x="0" y="36619"/>
                    </a:lnTo>
                    <a:cubicBezTo>
                      <a:pt x="13418" y="37942"/>
                      <a:pt x="26918" y="39660"/>
                      <a:pt x="40170" y="41782"/>
                    </a:cubicBezTo>
                    <a:close/>
                  </a:path>
                </a:pathLst>
              </a:custGeom>
              <a:solidFill>
                <a:srgbClr val="DBDBDB"/>
              </a:solidFill>
              <a:ln w="36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339" name="Grupa 338">
              <a:extLst>
                <a:ext uri="{FF2B5EF4-FFF2-40B4-BE49-F238E27FC236}">
                  <a16:creationId xmlns:a16="http://schemas.microsoft.com/office/drawing/2014/main" id="{7062CDD1-088A-413E-9B64-FACF501552AF}"/>
                </a:ext>
              </a:extLst>
            </p:cNvPr>
            <p:cNvGrpSpPr/>
            <p:nvPr/>
          </p:nvGrpSpPr>
          <p:grpSpPr>
            <a:xfrm>
              <a:off x="7363298" y="2407103"/>
              <a:ext cx="966886" cy="519319"/>
              <a:chOff x="-1842" y="2541094"/>
              <a:chExt cx="966886" cy="519319"/>
            </a:xfrm>
          </p:grpSpPr>
          <p:grpSp>
            <p:nvGrpSpPr>
              <p:cNvPr id="340" name="Grupa 339">
                <a:extLst>
                  <a:ext uri="{FF2B5EF4-FFF2-40B4-BE49-F238E27FC236}">
                    <a16:creationId xmlns:a16="http://schemas.microsoft.com/office/drawing/2014/main" id="{6B4BBDB8-BB44-4A69-8134-C26693ACFF87}"/>
                  </a:ext>
                </a:extLst>
              </p:cNvPr>
              <p:cNvGrpSpPr/>
              <p:nvPr/>
            </p:nvGrpSpPr>
            <p:grpSpPr>
              <a:xfrm>
                <a:off x="743643" y="2598794"/>
                <a:ext cx="89474" cy="107533"/>
                <a:chOff x="4225925" y="4813300"/>
                <a:chExt cx="173037" cy="207962"/>
              </a:xfrm>
              <a:solidFill>
                <a:srgbClr val="DBDBDB"/>
              </a:solidFill>
            </p:grpSpPr>
            <p:sp>
              <p:nvSpPr>
                <p:cNvPr id="347" name="Freeform 41">
                  <a:extLst>
                    <a:ext uri="{FF2B5EF4-FFF2-40B4-BE49-F238E27FC236}">
                      <a16:creationId xmlns:a16="http://schemas.microsoft.com/office/drawing/2014/main" id="{2ACC6FD6-88F8-4777-891D-6E6AB9CC26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14825" y="4813300"/>
                  <a:ext cx="84137" cy="115887"/>
                </a:xfrm>
                <a:custGeom>
                  <a:avLst/>
                  <a:gdLst>
                    <a:gd name="T0" fmla="*/ 155 w 160"/>
                    <a:gd name="T1" fmla="*/ 217 h 219"/>
                    <a:gd name="T2" fmla="*/ 155 w 160"/>
                    <a:gd name="T3" fmla="*/ 217 h 219"/>
                    <a:gd name="T4" fmla="*/ 158 w 160"/>
                    <a:gd name="T5" fmla="*/ 213 h 219"/>
                    <a:gd name="T6" fmla="*/ 160 w 160"/>
                    <a:gd name="T7" fmla="*/ 209 h 219"/>
                    <a:gd name="T8" fmla="*/ 160 w 160"/>
                    <a:gd name="T9" fmla="*/ 204 h 219"/>
                    <a:gd name="T10" fmla="*/ 158 w 160"/>
                    <a:gd name="T11" fmla="*/ 199 h 219"/>
                    <a:gd name="T12" fmla="*/ 23 w 160"/>
                    <a:gd name="T13" fmla="*/ 5 h 219"/>
                    <a:gd name="T14" fmla="*/ 23 w 160"/>
                    <a:gd name="T15" fmla="*/ 5 h 219"/>
                    <a:gd name="T16" fmla="*/ 19 w 160"/>
                    <a:gd name="T17" fmla="*/ 2 h 219"/>
                    <a:gd name="T18" fmla="*/ 14 w 160"/>
                    <a:gd name="T19" fmla="*/ 0 h 219"/>
                    <a:gd name="T20" fmla="*/ 10 w 160"/>
                    <a:gd name="T21" fmla="*/ 0 h 219"/>
                    <a:gd name="T22" fmla="*/ 5 w 160"/>
                    <a:gd name="T23" fmla="*/ 2 h 219"/>
                    <a:gd name="T24" fmla="*/ 5 w 160"/>
                    <a:gd name="T25" fmla="*/ 2 h 219"/>
                    <a:gd name="T26" fmla="*/ 2 w 160"/>
                    <a:gd name="T27" fmla="*/ 5 h 219"/>
                    <a:gd name="T28" fmla="*/ 0 w 160"/>
                    <a:gd name="T29" fmla="*/ 10 h 219"/>
                    <a:gd name="T30" fmla="*/ 0 w 160"/>
                    <a:gd name="T31" fmla="*/ 15 h 219"/>
                    <a:gd name="T32" fmla="*/ 2 w 160"/>
                    <a:gd name="T33" fmla="*/ 19 h 219"/>
                    <a:gd name="T34" fmla="*/ 137 w 160"/>
                    <a:gd name="T35" fmla="*/ 213 h 219"/>
                    <a:gd name="T36" fmla="*/ 137 w 160"/>
                    <a:gd name="T37" fmla="*/ 213 h 219"/>
                    <a:gd name="T38" fmla="*/ 140 w 160"/>
                    <a:gd name="T39" fmla="*/ 216 h 219"/>
                    <a:gd name="T40" fmla="*/ 142 w 160"/>
                    <a:gd name="T41" fmla="*/ 218 h 219"/>
                    <a:gd name="T42" fmla="*/ 148 w 160"/>
                    <a:gd name="T43" fmla="*/ 219 h 219"/>
                    <a:gd name="T44" fmla="*/ 148 w 160"/>
                    <a:gd name="T45" fmla="*/ 219 h 219"/>
                    <a:gd name="T46" fmla="*/ 151 w 160"/>
                    <a:gd name="T47" fmla="*/ 219 h 219"/>
                    <a:gd name="T48" fmla="*/ 155 w 160"/>
                    <a:gd name="T49" fmla="*/ 217 h 2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60" h="219">
                      <a:moveTo>
                        <a:pt x="155" y="217"/>
                      </a:moveTo>
                      <a:lnTo>
                        <a:pt x="155" y="217"/>
                      </a:lnTo>
                      <a:lnTo>
                        <a:pt x="158" y="213"/>
                      </a:lnTo>
                      <a:lnTo>
                        <a:pt x="160" y="209"/>
                      </a:lnTo>
                      <a:lnTo>
                        <a:pt x="160" y="204"/>
                      </a:lnTo>
                      <a:lnTo>
                        <a:pt x="158" y="199"/>
                      </a:lnTo>
                      <a:lnTo>
                        <a:pt x="23" y="5"/>
                      </a:lnTo>
                      <a:lnTo>
                        <a:pt x="23" y="5"/>
                      </a:lnTo>
                      <a:lnTo>
                        <a:pt x="19" y="2"/>
                      </a:lnTo>
                      <a:lnTo>
                        <a:pt x="14" y="0"/>
                      </a:lnTo>
                      <a:lnTo>
                        <a:pt x="10" y="0"/>
                      </a:lnTo>
                      <a:lnTo>
                        <a:pt x="5" y="2"/>
                      </a:lnTo>
                      <a:lnTo>
                        <a:pt x="5" y="2"/>
                      </a:lnTo>
                      <a:lnTo>
                        <a:pt x="2" y="5"/>
                      </a:lnTo>
                      <a:lnTo>
                        <a:pt x="0" y="10"/>
                      </a:lnTo>
                      <a:lnTo>
                        <a:pt x="0" y="15"/>
                      </a:lnTo>
                      <a:lnTo>
                        <a:pt x="2" y="19"/>
                      </a:lnTo>
                      <a:lnTo>
                        <a:pt x="137" y="213"/>
                      </a:lnTo>
                      <a:lnTo>
                        <a:pt x="137" y="213"/>
                      </a:lnTo>
                      <a:lnTo>
                        <a:pt x="140" y="216"/>
                      </a:lnTo>
                      <a:lnTo>
                        <a:pt x="142" y="218"/>
                      </a:lnTo>
                      <a:lnTo>
                        <a:pt x="148" y="219"/>
                      </a:lnTo>
                      <a:lnTo>
                        <a:pt x="148" y="219"/>
                      </a:lnTo>
                      <a:lnTo>
                        <a:pt x="151" y="219"/>
                      </a:lnTo>
                      <a:lnTo>
                        <a:pt x="155" y="217"/>
                      </a:ln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pl-PL"/>
                </a:p>
              </p:txBody>
            </p:sp>
            <p:grpSp>
              <p:nvGrpSpPr>
                <p:cNvPr id="348" name="Grupa 347">
                  <a:extLst>
                    <a:ext uri="{FF2B5EF4-FFF2-40B4-BE49-F238E27FC236}">
                      <a16:creationId xmlns:a16="http://schemas.microsoft.com/office/drawing/2014/main" id="{22E8136C-2859-4414-A4A3-D9DE44E5CED4}"/>
                    </a:ext>
                  </a:extLst>
                </p:cNvPr>
                <p:cNvGrpSpPr/>
                <p:nvPr/>
              </p:nvGrpSpPr>
              <p:grpSpPr>
                <a:xfrm>
                  <a:off x="4225925" y="4981575"/>
                  <a:ext cx="79375" cy="39687"/>
                  <a:chOff x="4225925" y="4981575"/>
                  <a:chExt cx="79375" cy="39687"/>
                </a:xfrm>
                <a:grpFill/>
              </p:grpSpPr>
              <p:sp>
                <p:nvSpPr>
                  <p:cNvPr id="349" name="Freeform 42">
                    <a:extLst>
                      <a:ext uri="{FF2B5EF4-FFF2-40B4-BE49-F238E27FC236}">
                        <a16:creationId xmlns:a16="http://schemas.microsoft.com/office/drawing/2014/main" id="{3AAA4E8B-70DB-466E-8D6D-610F1222B6E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271963" y="4981575"/>
                    <a:ext cx="33337" cy="31750"/>
                  </a:xfrm>
                  <a:custGeom>
                    <a:avLst/>
                    <a:gdLst>
                      <a:gd name="T0" fmla="*/ 31 w 61"/>
                      <a:gd name="T1" fmla="*/ 0 h 60"/>
                      <a:gd name="T2" fmla="*/ 31 w 61"/>
                      <a:gd name="T3" fmla="*/ 0 h 60"/>
                      <a:gd name="T4" fmla="*/ 25 w 61"/>
                      <a:gd name="T5" fmla="*/ 0 h 60"/>
                      <a:gd name="T6" fmla="*/ 19 w 61"/>
                      <a:gd name="T7" fmla="*/ 2 h 60"/>
                      <a:gd name="T8" fmla="*/ 14 w 61"/>
                      <a:gd name="T9" fmla="*/ 4 h 60"/>
                      <a:gd name="T10" fmla="*/ 10 w 61"/>
                      <a:gd name="T11" fmla="*/ 8 h 60"/>
                      <a:gd name="T12" fmla="*/ 6 w 61"/>
                      <a:gd name="T13" fmla="*/ 12 h 60"/>
                      <a:gd name="T14" fmla="*/ 3 w 61"/>
                      <a:gd name="T15" fmla="*/ 17 h 60"/>
                      <a:gd name="T16" fmla="*/ 2 w 61"/>
                      <a:gd name="T17" fmla="*/ 23 h 60"/>
                      <a:gd name="T18" fmla="*/ 0 w 61"/>
                      <a:gd name="T19" fmla="*/ 30 h 60"/>
                      <a:gd name="T20" fmla="*/ 0 w 61"/>
                      <a:gd name="T21" fmla="*/ 30 h 60"/>
                      <a:gd name="T22" fmla="*/ 2 w 61"/>
                      <a:gd name="T23" fmla="*/ 36 h 60"/>
                      <a:gd name="T24" fmla="*/ 3 w 61"/>
                      <a:gd name="T25" fmla="*/ 41 h 60"/>
                      <a:gd name="T26" fmla="*/ 6 w 61"/>
                      <a:gd name="T27" fmla="*/ 46 h 60"/>
                      <a:gd name="T28" fmla="*/ 10 w 61"/>
                      <a:gd name="T29" fmla="*/ 51 h 60"/>
                      <a:gd name="T30" fmla="*/ 14 w 61"/>
                      <a:gd name="T31" fmla="*/ 54 h 60"/>
                      <a:gd name="T32" fmla="*/ 19 w 61"/>
                      <a:gd name="T33" fmla="*/ 57 h 60"/>
                      <a:gd name="T34" fmla="*/ 25 w 61"/>
                      <a:gd name="T35" fmla="*/ 59 h 60"/>
                      <a:gd name="T36" fmla="*/ 31 w 61"/>
                      <a:gd name="T37" fmla="*/ 60 h 60"/>
                      <a:gd name="T38" fmla="*/ 31 w 61"/>
                      <a:gd name="T39" fmla="*/ 60 h 60"/>
                      <a:gd name="T40" fmla="*/ 36 w 61"/>
                      <a:gd name="T41" fmla="*/ 59 h 60"/>
                      <a:gd name="T42" fmla="*/ 42 w 61"/>
                      <a:gd name="T43" fmla="*/ 57 h 60"/>
                      <a:gd name="T44" fmla="*/ 48 w 61"/>
                      <a:gd name="T45" fmla="*/ 54 h 60"/>
                      <a:gd name="T46" fmla="*/ 51 w 61"/>
                      <a:gd name="T47" fmla="*/ 51 h 60"/>
                      <a:gd name="T48" fmla="*/ 56 w 61"/>
                      <a:gd name="T49" fmla="*/ 46 h 60"/>
                      <a:gd name="T50" fmla="*/ 58 w 61"/>
                      <a:gd name="T51" fmla="*/ 41 h 60"/>
                      <a:gd name="T52" fmla="*/ 61 w 61"/>
                      <a:gd name="T53" fmla="*/ 36 h 60"/>
                      <a:gd name="T54" fmla="*/ 61 w 61"/>
                      <a:gd name="T55" fmla="*/ 30 h 60"/>
                      <a:gd name="T56" fmla="*/ 61 w 61"/>
                      <a:gd name="T57" fmla="*/ 30 h 60"/>
                      <a:gd name="T58" fmla="*/ 61 w 61"/>
                      <a:gd name="T59" fmla="*/ 23 h 60"/>
                      <a:gd name="T60" fmla="*/ 58 w 61"/>
                      <a:gd name="T61" fmla="*/ 17 h 60"/>
                      <a:gd name="T62" fmla="*/ 56 w 61"/>
                      <a:gd name="T63" fmla="*/ 12 h 60"/>
                      <a:gd name="T64" fmla="*/ 51 w 61"/>
                      <a:gd name="T65" fmla="*/ 8 h 60"/>
                      <a:gd name="T66" fmla="*/ 48 w 61"/>
                      <a:gd name="T67" fmla="*/ 4 h 60"/>
                      <a:gd name="T68" fmla="*/ 42 w 61"/>
                      <a:gd name="T69" fmla="*/ 2 h 60"/>
                      <a:gd name="T70" fmla="*/ 36 w 61"/>
                      <a:gd name="T71" fmla="*/ 0 h 60"/>
                      <a:gd name="T72" fmla="*/ 31 w 61"/>
                      <a:gd name="T73" fmla="*/ 0 h 60"/>
                      <a:gd name="T74" fmla="*/ 31 w 61"/>
                      <a:gd name="T75" fmla="*/ 0 h 6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</a:cxnLst>
                    <a:rect l="0" t="0" r="r" b="b"/>
                    <a:pathLst>
                      <a:path w="61" h="60">
                        <a:moveTo>
                          <a:pt x="31" y="0"/>
                        </a:moveTo>
                        <a:lnTo>
                          <a:pt x="31" y="0"/>
                        </a:lnTo>
                        <a:lnTo>
                          <a:pt x="25" y="0"/>
                        </a:lnTo>
                        <a:lnTo>
                          <a:pt x="19" y="2"/>
                        </a:lnTo>
                        <a:lnTo>
                          <a:pt x="14" y="4"/>
                        </a:lnTo>
                        <a:lnTo>
                          <a:pt x="10" y="8"/>
                        </a:lnTo>
                        <a:lnTo>
                          <a:pt x="6" y="12"/>
                        </a:lnTo>
                        <a:lnTo>
                          <a:pt x="3" y="17"/>
                        </a:lnTo>
                        <a:lnTo>
                          <a:pt x="2" y="23"/>
                        </a:lnTo>
                        <a:lnTo>
                          <a:pt x="0" y="30"/>
                        </a:lnTo>
                        <a:lnTo>
                          <a:pt x="0" y="30"/>
                        </a:lnTo>
                        <a:lnTo>
                          <a:pt x="2" y="36"/>
                        </a:lnTo>
                        <a:lnTo>
                          <a:pt x="3" y="41"/>
                        </a:lnTo>
                        <a:lnTo>
                          <a:pt x="6" y="46"/>
                        </a:lnTo>
                        <a:lnTo>
                          <a:pt x="10" y="51"/>
                        </a:lnTo>
                        <a:lnTo>
                          <a:pt x="14" y="54"/>
                        </a:lnTo>
                        <a:lnTo>
                          <a:pt x="19" y="57"/>
                        </a:lnTo>
                        <a:lnTo>
                          <a:pt x="25" y="59"/>
                        </a:lnTo>
                        <a:lnTo>
                          <a:pt x="31" y="60"/>
                        </a:lnTo>
                        <a:lnTo>
                          <a:pt x="31" y="60"/>
                        </a:lnTo>
                        <a:lnTo>
                          <a:pt x="36" y="59"/>
                        </a:lnTo>
                        <a:lnTo>
                          <a:pt x="42" y="57"/>
                        </a:lnTo>
                        <a:lnTo>
                          <a:pt x="48" y="54"/>
                        </a:lnTo>
                        <a:lnTo>
                          <a:pt x="51" y="51"/>
                        </a:lnTo>
                        <a:lnTo>
                          <a:pt x="56" y="46"/>
                        </a:lnTo>
                        <a:lnTo>
                          <a:pt x="58" y="41"/>
                        </a:lnTo>
                        <a:lnTo>
                          <a:pt x="61" y="36"/>
                        </a:lnTo>
                        <a:lnTo>
                          <a:pt x="61" y="30"/>
                        </a:lnTo>
                        <a:lnTo>
                          <a:pt x="61" y="30"/>
                        </a:lnTo>
                        <a:lnTo>
                          <a:pt x="61" y="23"/>
                        </a:lnTo>
                        <a:lnTo>
                          <a:pt x="58" y="17"/>
                        </a:lnTo>
                        <a:lnTo>
                          <a:pt x="56" y="12"/>
                        </a:lnTo>
                        <a:lnTo>
                          <a:pt x="51" y="8"/>
                        </a:lnTo>
                        <a:lnTo>
                          <a:pt x="48" y="4"/>
                        </a:lnTo>
                        <a:lnTo>
                          <a:pt x="42" y="2"/>
                        </a:lnTo>
                        <a:lnTo>
                          <a:pt x="36" y="0"/>
                        </a:lnTo>
                        <a:lnTo>
                          <a:pt x="31" y="0"/>
                        </a:lnTo>
                        <a:lnTo>
                          <a:pt x="31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pl-PL"/>
                  </a:p>
                </p:txBody>
              </p:sp>
              <p:sp>
                <p:nvSpPr>
                  <p:cNvPr id="350" name="Freeform 43">
                    <a:extLst>
                      <a:ext uri="{FF2B5EF4-FFF2-40B4-BE49-F238E27FC236}">
                        <a16:creationId xmlns:a16="http://schemas.microsoft.com/office/drawing/2014/main" id="{9D95FD56-8A07-4B81-8C56-66C69F925D6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225925" y="5000625"/>
                    <a:ext cx="19050" cy="20637"/>
                  </a:xfrm>
                  <a:custGeom>
                    <a:avLst/>
                    <a:gdLst>
                      <a:gd name="T0" fmla="*/ 19 w 37"/>
                      <a:gd name="T1" fmla="*/ 0 h 37"/>
                      <a:gd name="T2" fmla="*/ 19 w 37"/>
                      <a:gd name="T3" fmla="*/ 0 h 37"/>
                      <a:gd name="T4" fmla="*/ 15 w 37"/>
                      <a:gd name="T5" fmla="*/ 1 h 37"/>
                      <a:gd name="T6" fmla="*/ 12 w 37"/>
                      <a:gd name="T7" fmla="*/ 2 h 37"/>
                      <a:gd name="T8" fmla="*/ 6 w 37"/>
                      <a:gd name="T9" fmla="*/ 6 h 37"/>
                      <a:gd name="T10" fmla="*/ 2 w 37"/>
                      <a:gd name="T11" fmla="*/ 12 h 37"/>
                      <a:gd name="T12" fmla="*/ 1 w 37"/>
                      <a:gd name="T13" fmla="*/ 15 h 37"/>
                      <a:gd name="T14" fmla="*/ 0 w 37"/>
                      <a:gd name="T15" fmla="*/ 19 h 37"/>
                      <a:gd name="T16" fmla="*/ 0 w 37"/>
                      <a:gd name="T17" fmla="*/ 19 h 37"/>
                      <a:gd name="T18" fmla="*/ 1 w 37"/>
                      <a:gd name="T19" fmla="*/ 22 h 37"/>
                      <a:gd name="T20" fmla="*/ 2 w 37"/>
                      <a:gd name="T21" fmla="*/ 26 h 37"/>
                      <a:gd name="T22" fmla="*/ 6 w 37"/>
                      <a:gd name="T23" fmla="*/ 31 h 37"/>
                      <a:gd name="T24" fmla="*/ 12 w 37"/>
                      <a:gd name="T25" fmla="*/ 36 h 37"/>
                      <a:gd name="T26" fmla="*/ 15 w 37"/>
                      <a:gd name="T27" fmla="*/ 37 h 37"/>
                      <a:gd name="T28" fmla="*/ 19 w 37"/>
                      <a:gd name="T29" fmla="*/ 37 h 37"/>
                      <a:gd name="T30" fmla="*/ 19 w 37"/>
                      <a:gd name="T31" fmla="*/ 37 h 37"/>
                      <a:gd name="T32" fmla="*/ 23 w 37"/>
                      <a:gd name="T33" fmla="*/ 37 h 37"/>
                      <a:gd name="T34" fmla="*/ 26 w 37"/>
                      <a:gd name="T35" fmla="*/ 36 h 37"/>
                      <a:gd name="T36" fmla="*/ 32 w 37"/>
                      <a:gd name="T37" fmla="*/ 31 h 37"/>
                      <a:gd name="T38" fmla="*/ 36 w 37"/>
                      <a:gd name="T39" fmla="*/ 26 h 37"/>
                      <a:gd name="T40" fmla="*/ 37 w 37"/>
                      <a:gd name="T41" fmla="*/ 22 h 37"/>
                      <a:gd name="T42" fmla="*/ 37 w 37"/>
                      <a:gd name="T43" fmla="*/ 19 h 37"/>
                      <a:gd name="T44" fmla="*/ 37 w 37"/>
                      <a:gd name="T45" fmla="*/ 19 h 37"/>
                      <a:gd name="T46" fmla="*/ 37 w 37"/>
                      <a:gd name="T47" fmla="*/ 15 h 37"/>
                      <a:gd name="T48" fmla="*/ 36 w 37"/>
                      <a:gd name="T49" fmla="*/ 12 h 37"/>
                      <a:gd name="T50" fmla="*/ 32 w 37"/>
                      <a:gd name="T51" fmla="*/ 6 h 37"/>
                      <a:gd name="T52" fmla="*/ 26 w 37"/>
                      <a:gd name="T53" fmla="*/ 2 h 37"/>
                      <a:gd name="T54" fmla="*/ 23 w 37"/>
                      <a:gd name="T55" fmla="*/ 1 h 37"/>
                      <a:gd name="T56" fmla="*/ 19 w 37"/>
                      <a:gd name="T57" fmla="*/ 0 h 37"/>
                      <a:gd name="T58" fmla="*/ 19 w 37"/>
                      <a:gd name="T59" fmla="*/ 0 h 3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</a:cxnLst>
                    <a:rect l="0" t="0" r="r" b="b"/>
                    <a:pathLst>
                      <a:path w="37" h="37">
                        <a:moveTo>
                          <a:pt x="19" y="0"/>
                        </a:moveTo>
                        <a:lnTo>
                          <a:pt x="19" y="0"/>
                        </a:lnTo>
                        <a:lnTo>
                          <a:pt x="15" y="1"/>
                        </a:lnTo>
                        <a:lnTo>
                          <a:pt x="12" y="2"/>
                        </a:lnTo>
                        <a:lnTo>
                          <a:pt x="6" y="6"/>
                        </a:lnTo>
                        <a:lnTo>
                          <a:pt x="2" y="12"/>
                        </a:lnTo>
                        <a:lnTo>
                          <a:pt x="1" y="15"/>
                        </a:lnTo>
                        <a:lnTo>
                          <a:pt x="0" y="19"/>
                        </a:lnTo>
                        <a:lnTo>
                          <a:pt x="0" y="19"/>
                        </a:lnTo>
                        <a:lnTo>
                          <a:pt x="1" y="22"/>
                        </a:lnTo>
                        <a:lnTo>
                          <a:pt x="2" y="26"/>
                        </a:lnTo>
                        <a:lnTo>
                          <a:pt x="6" y="31"/>
                        </a:lnTo>
                        <a:lnTo>
                          <a:pt x="12" y="36"/>
                        </a:lnTo>
                        <a:lnTo>
                          <a:pt x="15" y="37"/>
                        </a:lnTo>
                        <a:lnTo>
                          <a:pt x="19" y="37"/>
                        </a:lnTo>
                        <a:lnTo>
                          <a:pt x="19" y="37"/>
                        </a:lnTo>
                        <a:lnTo>
                          <a:pt x="23" y="37"/>
                        </a:lnTo>
                        <a:lnTo>
                          <a:pt x="26" y="36"/>
                        </a:lnTo>
                        <a:lnTo>
                          <a:pt x="32" y="31"/>
                        </a:lnTo>
                        <a:lnTo>
                          <a:pt x="36" y="26"/>
                        </a:lnTo>
                        <a:lnTo>
                          <a:pt x="37" y="22"/>
                        </a:lnTo>
                        <a:lnTo>
                          <a:pt x="37" y="19"/>
                        </a:lnTo>
                        <a:lnTo>
                          <a:pt x="37" y="19"/>
                        </a:lnTo>
                        <a:lnTo>
                          <a:pt x="37" y="15"/>
                        </a:lnTo>
                        <a:lnTo>
                          <a:pt x="36" y="12"/>
                        </a:lnTo>
                        <a:lnTo>
                          <a:pt x="32" y="6"/>
                        </a:lnTo>
                        <a:lnTo>
                          <a:pt x="26" y="2"/>
                        </a:lnTo>
                        <a:lnTo>
                          <a:pt x="23" y="1"/>
                        </a:lnTo>
                        <a:lnTo>
                          <a:pt x="19" y="0"/>
                        </a:lnTo>
                        <a:lnTo>
                          <a:pt x="19" y="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pl-PL"/>
                  </a:p>
                </p:txBody>
              </p:sp>
            </p:grpSp>
          </p:grpSp>
          <p:sp>
            <p:nvSpPr>
              <p:cNvPr id="341" name="Elipsa 76">
                <a:extLst>
                  <a:ext uri="{FF2B5EF4-FFF2-40B4-BE49-F238E27FC236}">
                    <a16:creationId xmlns:a16="http://schemas.microsoft.com/office/drawing/2014/main" id="{EFD047F2-78F4-445F-8331-33917C1FD0D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05044" y="2541094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pl-PL" sz="1000">
                    <a:solidFill>
                      <a:srgbClr val="595959"/>
                    </a:solidFill>
                  </a:rPr>
                  <a:t>3%</a:t>
                </a:r>
              </a:p>
            </p:txBody>
          </p:sp>
          <p:sp>
            <p:nvSpPr>
              <p:cNvPr id="342" name="pole tekstowe 341">
                <a:extLst>
                  <a:ext uri="{FF2B5EF4-FFF2-40B4-BE49-F238E27FC236}">
                    <a16:creationId xmlns:a16="http://schemas.microsoft.com/office/drawing/2014/main" id="{C1E8CA83-3F99-439B-9817-32BDF6BFB02C}"/>
                  </a:ext>
                </a:extLst>
              </p:cNvPr>
              <p:cNvSpPr txBox="1"/>
              <p:nvPr/>
            </p:nvSpPr>
            <p:spPr>
              <a:xfrm>
                <a:off x="-1842" y="2814192"/>
                <a:ext cx="92525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000">
                    <a:solidFill>
                      <a:srgbClr val="595959"/>
                    </a:solidFill>
                  </a:rPr>
                  <a:t>Duży teren</a:t>
                </a:r>
              </a:p>
            </p:txBody>
          </p:sp>
        </p:grpSp>
      </p:grpSp>
      <p:grpSp>
        <p:nvGrpSpPr>
          <p:cNvPr id="84" name="Grupa 83" descr="Skojarzenia z hasłem „park narodowy”&#10;&#10;Obraz przedstawia skojarzenie: różnorodność - 2%.">
            <a:extLst>
              <a:ext uri="{FF2B5EF4-FFF2-40B4-BE49-F238E27FC236}">
                <a16:creationId xmlns:a16="http://schemas.microsoft.com/office/drawing/2014/main" id="{4D50C536-4130-4715-AF3D-8DB958CFFC40}"/>
              </a:ext>
            </a:extLst>
          </p:cNvPr>
          <p:cNvGrpSpPr/>
          <p:nvPr/>
        </p:nvGrpSpPr>
        <p:grpSpPr>
          <a:xfrm>
            <a:off x="7443088" y="2611022"/>
            <a:ext cx="1022232" cy="606945"/>
            <a:chOff x="6844961" y="2448116"/>
            <a:chExt cx="1022232" cy="606945"/>
          </a:xfrm>
        </p:grpSpPr>
        <p:pic>
          <p:nvPicPr>
            <p:cNvPr id="329" name="Picture 2">
              <a:extLst>
                <a:ext uri="{FF2B5EF4-FFF2-40B4-BE49-F238E27FC236}">
                  <a16:creationId xmlns:a16="http://schemas.microsoft.com/office/drawing/2014/main" id="{7C66F765-9AD1-45A3-B418-00D62839DC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3985" y="2448116"/>
              <a:ext cx="429906" cy="4299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51" name="Grupa 350">
              <a:extLst>
                <a:ext uri="{FF2B5EF4-FFF2-40B4-BE49-F238E27FC236}">
                  <a16:creationId xmlns:a16="http://schemas.microsoft.com/office/drawing/2014/main" id="{8E1FACE5-E802-4CC2-AB1F-ACA2D249D5F0}"/>
                </a:ext>
              </a:extLst>
            </p:cNvPr>
            <p:cNvGrpSpPr/>
            <p:nvPr/>
          </p:nvGrpSpPr>
          <p:grpSpPr>
            <a:xfrm>
              <a:off x="6844961" y="2501214"/>
              <a:ext cx="1022232" cy="553847"/>
              <a:chOff x="-67696" y="3040883"/>
              <a:chExt cx="1022232" cy="553847"/>
            </a:xfrm>
          </p:grpSpPr>
          <p:sp>
            <p:nvSpPr>
              <p:cNvPr id="353" name="Elipsa 76">
                <a:extLst>
                  <a:ext uri="{FF2B5EF4-FFF2-40B4-BE49-F238E27FC236}">
                    <a16:creationId xmlns:a16="http://schemas.microsoft.com/office/drawing/2014/main" id="{CB0CDA11-F2FF-439F-8DC6-DD63B6F1C62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94536" y="3040883"/>
                <a:ext cx="360000" cy="3600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pl-PL" sz="1000">
                    <a:solidFill>
                      <a:srgbClr val="595959"/>
                    </a:solidFill>
                  </a:rPr>
                  <a:t>2%</a:t>
                </a:r>
              </a:p>
            </p:txBody>
          </p:sp>
          <p:sp>
            <p:nvSpPr>
              <p:cNvPr id="354" name="pole tekstowe 353">
                <a:extLst>
                  <a:ext uri="{FF2B5EF4-FFF2-40B4-BE49-F238E27FC236}">
                    <a16:creationId xmlns:a16="http://schemas.microsoft.com/office/drawing/2014/main" id="{18729FE7-6798-49E9-8E28-27C16EA2C046}"/>
                  </a:ext>
                </a:extLst>
              </p:cNvPr>
              <p:cNvSpPr txBox="1"/>
              <p:nvPr/>
            </p:nvSpPr>
            <p:spPr>
              <a:xfrm>
                <a:off x="-67696" y="3348509"/>
                <a:ext cx="925253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l-PL" sz="1000">
                    <a:solidFill>
                      <a:srgbClr val="595959"/>
                    </a:solidFill>
                  </a:rPr>
                  <a:t>Różnorodność</a:t>
                </a:r>
              </a:p>
            </p:txBody>
          </p:sp>
        </p:grpSp>
      </p:grpSp>
      <p:grpSp>
        <p:nvGrpSpPr>
          <p:cNvPr id="85" name="Grupa 84" descr="Skojarzenia z hasłem „park narodowy”&#10;&#10;Obraz przedstawia skojarzenie: wycinka drzew - 1%.">
            <a:extLst>
              <a:ext uri="{FF2B5EF4-FFF2-40B4-BE49-F238E27FC236}">
                <a16:creationId xmlns:a16="http://schemas.microsoft.com/office/drawing/2014/main" id="{9A8AD60F-82E8-4143-BF63-0C2D4568BA7B}"/>
              </a:ext>
            </a:extLst>
          </p:cNvPr>
          <p:cNvGrpSpPr/>
          <p:nvPr/>
        </p:nvGrpSpPr>
        <p:grpSpPr>
          <a:xfrm>
            <a:off x="7521973" y="3201467"/>
            <a:ext cx="1002197" cy="678216"/>
            <a:chOff x="6334798" y="3015250"/>
            <a:chExt cx="1002197" cy="678216"/>
          </a:xfrm>
        </p:grpSpPr>
        <p:pic>
          <p:nvPicPr>
            <p:cNvPr id="325" name="Picture 8" descr="Wood Icon #391431 - Free Icons Library">
              <a:extLst>
                <a:ext uri="{FF2B5EF4-FFF2-40B4-BE49-F238E27FC236}">
                  <a16:creationId xmlns:a16="http://schemas.microsoft.com/office/drawing/2014/main" id="{C9D1BA8D-5C28-4F09-9AEA-9BD5093667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7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4972" y="3015250"/>
              <a:ext cx="612000" cy="61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57" name="Grupa 356">
              <a:extLst>
                <a:ext uri="{FF2B5EF4-FFF2-40B4-BE49-F238E27FC236}">
                  <a16:creationId xmlns:a16="http://schemas.microsoft.com/office/drawing/2014/main" id="{320EEEF8-A0DA-47A1-A419-ABD4667F9FF4}"/>
                </a:ext>
              </a:extLst>
            </p:cNvPr>
            <p:cNvGrpSpPr/>
            <p:nvPr/>
          </p:nvGrpSpPr>
          <p:grpSpPr>
            <a:xfrm>
              <a:off x="6334798" y="3065348"/>
              <a:ext cx="1002197" cy="628118"/>
              <a:chOff x="168201" y="3520620"/>
              <a:chExt cx="1002197" cy="628118"/>
            </a:xfrm>
          </p:grpSpPr>
          <p:sp>
            <p:nvSpPr>
              <p:cNvPr id="358" name="Elipsa 76">
                <a:extLst>
                  <a:ext uri="{FF2B5EF4-FFF2-40B4-BE49-F238E27FC236}">
                    <a16:creationId xmlns:a16="http://schemas.microsoft.com/office/drawing/2014/main" id="{88C5D64E-B173-4024-90A0-EC8B5563109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52375" y="3520620"/>
                <a:ext cx="396000" cy="3960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pl-PL" sz="1000">
                    <a:solidFill>
                      <a:srgbClr val="595959"/>
                    </a:solidFill>
                  </a:rPr>
                  <a:t>1%</a:t>
                </a:r>
              </a:p>
            </p:txBody>
          </p:sp>
          <p:sp>
            <p:nvSpPr>
              <p:cNvPr id="359" name="pole tekstowe 358">
                <a:extLst>
                  <a:ext uri="{FF2B5EF4-FFF2-40B4-BE49-F238E27FC236}">
                    <a16:creationId xmlns:a16="http://schemas.microsoft.com/office/drawing/2014/main" id="{5402F70E-A71F-4439-9E85-8F399197F9E2}"/>
                  </a:ext>
                </a:extLst>
              </p:cNvPr>
              <p:cNvSpPr txBox="1"/>
              <p:nvPr/>
            </p:nvSpPr>
            <p:spPr>
              <a:xfrm>
                <a:off x="168201" y="3902517"/>
                <a:ext cx="100219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l-PL" sz="1000">
                    <a:solidFill>
                      <a:srgbClr val="595959"/>
                    </a:solidFill>
                  </a:rPr>
                  <a:t>Wycinka drzew</a:t>
                </a:r>
              </a:p>
            </p:txBody>
          </p:sp>
        </p:grpSp>
      </p:grpSp>
      <p:grpSp>
        <p:nvGrpSpPr>
          <p:cNvPr id="446" name="Grupa 445" descr="Skojarzenia z hasłem „park narodowy”&#10;&#10;Obraz przedstawia skojarzenie: ekologia - 1%.">
            <a:extLst>
              <a:ext uri="{FF2B5EF4-FFF2-40B4-BE49-F238E27FC236}">
                <a16:creationId xmlns:a16="http://schemas.microsoft.com/office/drawing/2014/main" id="{1889AAC4-84A2-47D8-8E20-637BB3DA5D12}"/>
              </a:ext>
            </a:extLst>
          </p:cNvPr>
          <p:cNvGrpSpPr/>
          <p:nvPr/>
        </p:nvGrpSpPr>
        <p:grpSpPr>
          <a:xfrm>
            <a:off x="7427845" y="3923532"/>
            <a:ext cx="843599" cy="523020"/>
            <a:chOff x="7394796" y="4058986"/>
            <a:chExt cx="843599" cy="523020"/>
          </a:xfrm>
        </p:grpSpPr>
        <p:grpSp>
          <p:nvGrpSpPr>
            <p:cNvPr id="326" name="Grafika 6" descr="Otwarta dłoń z rośliną">
              <a:extLst>
                <a:ext uri="{FF2B5EF4-FFF2-40B4-BE49-F238E27FC236}">
                  <a16:creationId xmlns:a16="http://schemas.microsoft.com/office/drawing/2014/main" id="{8F56590D-C5A3-4ABA-A66C-F0525791F6BF}"/>
                </a:ext>
              </a:extLst>
            </p:cNvPr>
            <p:cNvGrpSpPr>
              <a:grpSpLocks noChangeAspect="1"/>
            </p:cNvGrpSpPr>
            <p:nvPr/>
          </p:nvGrpSpPr>
          <p:grpSpPr>
            <a:xfrm flipH="1">
              <a:off x="7530599" y="4058986"/>
              <a:ext cx="396000" cy="396000"/>
              <a:chOff x="4256978" y="3113978"/>
              <a:chExt cx="630044" cy="630044"/>
            </a:xfrm>
            <a:solidFill>
              <a:srgbClr val="DBDBDB"/>
            </a:solidFill>
          </p:grpSpPr>
          <p:sp>
            <p:nvSpPr>
              <p:cNvPr id="327" name="Dowolny kształt: kształt 326">
                <a:extLst>
                  <a:ext uri="{FF2B5EF4-FFF2-40B4-BE49-F238E27FC236}">
                    <a16:creationId xmlns:a16="http://schemas.microsoft.com/office/drawing/2014/main" id="{A4563AED-D523-4552-BF85-46D169B85AC8}"/>
                  </a:ext>
                </a:extLst>
              </p:cNvPr>
              <p:cNvSpPr/>
              <p:nvPr/>
            </p:nvSpPr>
            <p:spPr>
              <a:xfrm>
                <a:off x="4283229" y="3402748"/>
                <a:ext cx="577540" cy="242829"/>
              </a:xfrm>
              <a:custGeom>
                <a:avLst/>
                <a:gdLst>
                  <a:gd name="connsiteX0" fmla="*/ 577540 w 577540"/>
                  <a:gd name="connsiteY0" fmla="*/ 26252 h 242829"/>
                  <a:gd name="connsiteX1" fmla="*/ 551289 w 577540"/>
                  <a:gd name="connsiteY1" fmla="*/ 0 h 242829"/>
                  <a:gd name="connsiteX2" fmla="*/ 537506 w 577540"/>
                  <a:gd name="connsiteY2" fmla="*/ 3938 h 242829"/>
                  <a:gd name="connsiteX3" fmla="*/ 425280 w 577540"/>
                  <a:gd name="connsiteY3" fmla="*/ 68255 h 242829"/>
                  <a:gd name="connsiteX4" fmla="*/ 425280 w 577540"/>
                  <a:gd name="connsiteY4" fmla="*/ 90569 h 242829"/>
                  <a:gd name="connsiteX5" fmla="*/ 372120 w 577540"/>
                  <a:gd name="connsiteY5" fmla="*/ 131259 h 242829"/>
                  <a:gd name="connsiteX6" fmla="*/ 255955 w 577540"/>
                  <a:gd name="connsiteY6" fmla="*/ 131259 h 242829"/>
                  <a:gd name="connsiteX7" fmla="*/ 255955 w 577540"/>
                  <a:gd name="connsiteY7" fmla="*/ 105007 h 242829"/>
                  <a:gd name="connsiteX8" fmla="*/ 374089 w 577540"/>
                  <a:gd name="connsiteY8" fmla="*/ 105007 h 242829"/>
                  <a:gd name="connsiteX9" fmla="*/ 400340 w 577540"/>
                  <a:gd name="connsiteY9" fmla="*/ 78756 h 242829"/>
                  <a:gd name="connsiteX10" fmla="*/ 374089 w 577540"/>
                  <a:gd name="connsiteY10" fmla="*/ 52504 h 242829"/>
                  <a:gd name="connsiteX11" fmla="*/ 216578 w 577540"/>
                  <a:gd name="connsiteY11" fmla="*/ 52504 h 242829"/>
                  <a:gd name="connsiteX12" fmla="*/ 185732 w 577540"/>
                  <a:gd name="connsiteY12" fmla="*/ 61036 h 242829"/>
                  <a:gd name="connsiteX13" fmla="*/ 0 w 577540"/>
                  <a:gd name="connsiteY13" fmla="*/ 150948 h 242829"/>
                  <a:gd name="connsiteX14" fmla="*/ 91881 w 577540"/>
                  <a:gd name="connsiteY14" fmla="*/ 242829 h 242829"/>
                  <a:gd name="connsiteX15" fmla="*/ 249392 w 577540"/>
                  <a:gd name="connsiteY15" fmla="*/ 183763 h 242829"/>
                  <a:gd name="connsiteX16" fmla="*/ 372120 w 577540"/>
                  <a:gd name="connsiteY16" fmla="*/ 183763 h 242829"/>
                  <a:gd name="connsiteX17" fmla="*/ 387871 w 577540"/>
                  <a:gd name="connsiteY17" fmla="*/ 178512 h 242829"/>
                  <a:gd name="connsiteX18" fmla="*/ 568352 w 577540"/>
                  <a:gd name="connsiteY18" fmla="*/ 46597 h 242829"/>
                  <a:gd name="connsiteX19" fmla="*/ 577540 w 577540"/>
                  <a:gd name="connsiteY19" fmla="*/ 26252 h 242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77540" h="242829">
                    <a:moveTo>
                      <a:pt x="577540" y="26252"/>
                    </a:moveTo>
                    <a:cubicBezTo>
                      <a:pt x="577540" y="11813"/>
                      <a:pt x="565727" y="0"/>
                      <a:pt x="551289" y="0"/>
                    </a:cubicBezTo>
                    <a:cubicBezTo>
                      <a:pt x="546038" y="0"/>
                      <a:pt x="541444" y="1313"/>
                      <a:pt x="537506" y="3938"/>
                    </a:cubicBezTo>
                    <a:lnTo>
                      <a:pt x="425280" y="68255"/>
                    </a:lnTo>
                    <a:cubicBezTo>
                      <a:pt x="426592" y="75474"/>
                      <a:pt x="426592" y="82693"/>
                      <a:pt x="425280" y="90569"/>
                    </a:cubicBezTo>
                    <a:cubicBezTo>
                      <a:pt x="420029" y="114852"/>
                      <a:pt x="397059" y="131259"/>
                      <a:pt x="372120" y="131259"/>
                    </a:cubicBezTo>
                    <a:lnTo>
                      <a:pt x="255955" y="131259"/>
                    </a:lnTo>
                    <a:lnTo>
                      <a:pt x="255955" y="105007"/>
                    </a:lnTo>
                    <a:lnTo>
                      <a:pt x="374089" y="105007"/>
                    </a:lnTo>
                    <a:cubicBezTo>
                      <a:pt x="388527" y="105007"/>
                      <a:pt x="400340" y="93194"/>
                      <a:pt x="400340" y="78756"/>
                    </a:cubicBezTo>
                    <a:cubicBezTo>
                      <a:pt x="400340" y="64317"/>
                      <a:pt x="388527" y="52504"/>
                      <a:pt x="374089" y="52504"/>
                    </a:cubicBezTo>
                    <a:cubicBezTo>
                      <a:pt x="374089" y="52504"/>
                      <a:pt x="217890" y="52504"/>
                      <a:pt x="216578" y="52504"/>
                    </a:cubicBezTo>
                    <a:cubicBezTo>
                      <a:pt x="205421" y="52504"/>
                      <a:pt x="194920" y="55785"/>
                      <a:pt x="185732" y="61036"/>
                    </a:cubicBezTo>
                    <a:lnTo>
                      <a:pt x="0" y="150948"/>
                    </a:lnTo>
                    <a:lnTo>
                      <a:pt x="91881" y="242829"/>
                    </a:lnTo>
                    <a:cubicBezTo>
                      <a:pt x="134541" y="200170"/>
                      <a:pt x="189670" y="183763"/>
                      <a:pt x="249392" y="183763"/>
                    </a:cubicBezTo>
                    <a:lnTo>
                      <a:pt x="372120" y="183763"/>
                    </a:lnTo>
                    <a:cubicBezTo>
                      <a:pt x="378026" y="183763"/>
                      <a:pt x="383277" y="181794"/>
                      <a:pt x="387871" y="178512"/>
                    </a:cubicBezTo>
                    <a:lnTo>
                      <a:pt x="568352" y="46597"/>
                    </a:lnTo>
                    <a:cubicBezTo>
                      <a:pt x="573603" y="41347"/>
                      <a:pt x="577540" y="34127"/>
                      <a:pt x="577540" y="26252"/>
                    </a:cubicBezTo>
                    <a:close/>
                  </a:path>
                </a:pathLst>
              </a:custGeom>
              <a:grpFill/>
              <a:ln w="65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120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sp>
            <p:nvSpPr>
              <p:cNvPr id="328" name="Dowolny kształt: kształt 327">
                <a:extLst>
                  <a:ext uri="{FF2B5EF4-FFF2-40B4-BE49-F238E27FC236}">
                    <a16:creationId xmlns:a16="http://schemas.microsoft.com/office/drawing/2014/main" id="{338B0BA3-45D0-4E09-A9C3-AF6E5A16C01F}"/>
                  </a:ext>
                </a:extLst>
              </p:cNvPr>
              <p:cNvSpPr/>
              <p:nvPr/>
            </p:nvSpPr>
            <p:spPr>
              <a:xfrm>
                <a:off x="4439839" y="3212615"/>
                <a:ext cx="330824" cy="230823"/>
              </a:xfrm>
              <a:custGeom>
                <a:avLst/>
                <a:gdLst>
                  <a:gd name="connsiteX0" fmla="*/ 329705 w 330824"/>
                  <a:gd name="connsiteY0" fmla="*/ 1120 h 230823"/>
                  <a:gd name="connsiteX1" fmla="*/ 205009 w 330824"/>
                  <a:gd name="connsiteY1" fmla="*/ 33934 h 230823"/>
                  <a:gd name="connsiteX2" fmla="*/ 170882 w 330824"/>
                  <a:gd name="connsiteY2" fmla="*/ 142223 h 230823"/>
                  <a:gd name="connsiteX3" fmla="*/ 137411 w 330824"/>
                  <a:gd name="connsiteY3" fmla="*/ 183570 h 230823"/>
                  <a:gd name="connsiteX4" fmla="*/ 132160 w 330824"/>
                  <a:gd name="connsiteY4" fmla="*/ 175694 h 230823"/>
                  <a:gd name="connsiteX5" fmla="*/ 103940 w 330824"/>
                  <a:gd name="connsiteY5" fmla="*/ 87094 h 230823"/>
                  <a:gd name="connsiteX6" fmla="*/ 901 w 330824"/>
                  <a:gd name="connsiteY6" fmla="*/ 60186 h 230823"/>
                  <a:gd name="connsiteX7" fmla="*/ 27809 w 330824"/>
                  <a:gd name="connsiteY7" fmla="*/ 163225 h 230823"/>
                  <a:gd name="connsiteX8" fmla="*/ 109846 w 330824"/>
                  <a:gd name="connsiteY8" fmla="*/ 191445 h 230823"/>
                  <a:gd name="connsiteX9" fmla="*/ 124285 w 330824"/>
                  <a:gd name="connsiteY9" fmla="*/ 218354 h 230823"/>
                  <a:gd name="connsiteX10" fmla="*/ 125597 w 330824"/>
                  <a:gd name="connsiteY10" fmla="*/ 230823 h 230823"/>
                  <a:gd name="connsiteX11" fmla="*/ 152506 w 330824"/>
                  <a:gd name="connsiteY11" fmla="*/ 230823 h 230823"/>
                  <a:gd name="connsiteX12" fmla="*/ 160381 w 330824"/>
                  <a:gd name="connsiteY12" fmla="*/ 198008 h 230823"/>
                  <a:gd name="connsiteX13" fmla="*/ 191227 w 330824"/>
                  <a:gd name="connsiteY13" fmla="*/ 161256 h 230823"/>
                  <a:gd name="connsiteX14" fmla="*/ 296891 w 330824"/>
                  <a:gd name="connsiteY14" fmla="*/ 127128 h 230823"/>
                  <a:gd name="connsiteX15" fmla="*/ 329705 w 330824"/>
                  <a:gd name="connsiteY15" fmla="*/ 1120 h 230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0824" h="230823">
                    <a:moveTo>
                      <a:pt x="329705" y="1120"/>
                    </a:moveTo>
                    <a:cubicBezTo>
                      <a:pt x="329705" y="1120"/>
                      <a:pt x="248325" y="-9381"/>
                      <a:pt x="205009" y="33934"/>
                    </a:cubicBezTo>
                    <a:cubicBezTo>
                      <a:pt x="173507" y="65437"/>
                      <a:pt x="170226" y="115971"/>
                      <a:pt x="170882" y="142223"/>
                    </a:cubicBezTo>
                    <a:cubicBezTo>
                      <a:pt x="157100" y="152068"/>
                      <a:pt x="145286" y="166506"/>
                      <a:pt x="137411" y="183570"/>
                    </a:cubicBezTo>
                    <a:cubicBezTo>
                      <a:pt x="135442" y="180945"/>
                      <a:pt x="134129" y="178319"/>
                      <a:pt x="132160" y="175694"/>
                    </a:cubicBezTo>
                    <a:cubicBezTo>
                      <a:pt x="132817" y="154037"/>
                      <a:pt x="129535" y="112690"/>
                      <a:pt x="103940" y="87094"/>
                    </a:cubicBezTo>
                    <a:cubicBezTo>
                      <a:pt x="67843" y="50998"/>
                      <a:pt x="901" y="60186"/>
                      <a:pt x="901" y="60186"/>
                    </a:cubicBezTo>
                    <a:cubicBezTo>
                      <a:pt x="901" y="60186"/>
                      <a:pt x="-7631" y="127128"/>
                      <a:pt x="27809" y="163225"/>
                    </a:cubicBezTo>
                    <a:cubicBezTo>
                      <a:pt x="50780" y="186195"/>
                      <a:pt x="87532" y="190789"/>
                      <a:pt x="109846" y="191445"/>
                    </a:cubicBezTo>
                    <a:cubicBezTo>
                      <a:pt x="116409" y="198665"/>
                      <a:pt x="121003" y="209165"/>
                      <a:pt x="124285" y="218354"/>
                    </a:cubicBezTo>
                    <a:cubicBezTo>
                      <a:pt x="124941" y="220322"/>
                      <a:pt x="125597" y="224916"/>
                      <a:pt x="125597" y="230823"/>
                    </a:cubicBezTo>
                    <a:lnTo>
                      <a:pt x="152506" y="230823"/>
                    </a:lnTo>
                    <a:cubicBezTo>
                      <a:pt x="153162" y="217041"/>
                      <a:pt x="155131" y="209165"/>
                      <a:pt x="160381" y="198008"/>
                    </a:cubicBezTo>
                    <a:cubicBezTo>
                      <a:pt x="166944" y="182257"/>
                      <a:pt x="178101" y="169131"/>
                      <a:pt x="191227" y="161256"/>
                    </a:cubicBezTo>
                    <a:cubicBezTo>
                      <a:pt x="218135" y="161912"/>
                      <a:pt x="266701" y="157318"/>
                      <a:pt x="296891" y="127128"/>
                    </a:cubicBezTo>
                    <a:cubicBezTo>
                      <a:pt x="340206" y="82500"/>
                      <a:pt x="329705" y="1120"/>
                      <a:pt x="329705" y="1120"/>
                    </a:cubicBezTo>
                    <a:close/>
                  </a:path>
                </a:pathLst>
              </a:custGeom>
              <a:grpFill/>
              <a:ln w="654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1200" cap="none" spc="0" normalizeH="0" baseline="0" noProof="0">
                  <a:ln>
                    <a:noFill/>
                  </a:ln>
                  <a:solidFill>
                    <a:srgbClr val="595959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</p:grpSp>
        <p:grpSp>
          <p:nvGrpSpPr>
            <p:cNvPr id="362" name="Grupa 361">
              <a:extLst>
                <a:ext uri="{FF2B5EF4-FFF2-40B4-BE49-F238E27FC236}">
                  <a16:creationId xmlns:a16="http://schemas.microsoft.com/office/drawing/2014/main" id="{D7E4C3E4-0408-4397-ABE6-D52170169D72}"/>
                </a:ext>
              </a:extLst>
            </p:cNvPr>
            <p:cNvGrpSpPr/>
            <p:nvPr/>
          </p:nvGrpSpPr>
          <p:grpSpPr>
            <a:xfrm>
              <a:off x="7394796" y="4065375"/>
              <a:ext cx="843599" cy="516631"/>
              <a:chOff x="401210" y="4236614"/>
              <a:chExt cx="843599" cy="516631"/>
            </a:xfrm>
          </p:grpSpPr>
          <p:sp>
            <p:nvSpPr>
              <p:cNvPr id="363" name="Elipsa 76">
                <a:extLst>
                  <a:ext uri="{FF2B5EF4-FFF2-40B4-BE49-F238E27FC236}">
                    <a16:creationId xmlns:a16="http://schemas.microsoft.com/office/drawing/2014/main" id="{FF599F0B-BD2F-4408-A021-03E0F16FE9D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48809" y="4236614"/>
                <a:ext cx="396000" cy="3960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pl-PL" sz="1000">
                    <a:solidFill>
                      <a:srgbClr val="595959"/>
                    </a:solidFill>
                  </a:rPr>
                  <a:t>1%</a:t>
                </a:r>
              </a:p>
            </p:txBody>
          </p:sp>
          <p:sp>
            <p:nvSpPr>
              <p:cNvPr id="364" name="pole tekstowe 363">
                <a:extLst>
                  <a:ext uri="{FF2B5EF4-FFF2-40B4-BE49-F238E27FC236}">
                    <a16:creationId xmlns:a16="http://schemas.microsoft.com/office/drawing/2014/main" id="{F5A4BD71-495C-44E0-B3EC-DC085C298ED5}"/>
                  </a:ext>
                </a:extLst>
              </p:cNvPr>
              <p:cNvSpPr txBox="1"/>
              <p:nvPr/>
            </p:nvSpPr>
            <p:spPr>
              <a:xfrm>
                <a:off x="401210" y="4507024"/>
                <a:ext cx="827284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>
                    <a:solidFill>
                      <a:srgbClr val="595959"/>
                    </a:solidFill>
                  </a:rPr>
                  <a:t>Ekologia</a:t>
                </a:r>
              </a:p>
            </p:txBody>
          </p:sp>
        </p:grpSp>
      </p:grpSp>
      <p:grpSp>
        <p:nvGrpSpPr>
          <p:cNvPr id="87" name="Grupa 86" descr="Skojarzenia z hasłem „park narodowy”&#10;&#10;Obraz przedstawia skojarzenie: inne - 23%.">
            <a:extLst>
              <a:ext uri="{FF2B5EF4-FFF2-40B4-BE49-F238E27FC236}">
                <a16:creationId xmlns:a16="http://schemas.microsoft.com/office/drawing/2014/main" id="{CCC14B0E-0631-4CEB-9015-6AFABFD38309}"/>
              </a:ext>
            </a:extLst>
          </p:cNvPr>
          <p:cNvGrpSpPr/>
          <p:nvPr/>
        </p:nvGrpSpPr>
        <p:grpSpPr>
          <a:xfrm>
            <a:off x="7256046" y="4402628"/>
            <a:ext cx="832664" cy="627111"/>
            <a:chOff x="6996885" y="3613497"/>
            <a:chExt cx="832664" cy="627111"/>
          </a:xfrm>
        </p:grpSpPr>
        <p:pic>
          <p:nvPicPr>
            <p:cNvPr id="330" name="Grafika 329" descr="Dlaczego respondent nie rozważa zmiany sposobu ogrzewania? &#10;&#10;Grafika przedstawia inne powody: 10%.">
              <a:extLst>
                <a:ext uri="{FF2B5EF4-FFF2-40B4-BE49-F238E27FC236}">
                  <a16:creationId xmlns:a16="http://schemas.microsoft.com/office/drawing/2014/main" id="{C10F3B99-1633-478B-ACA0-CBFED12732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6996885" y="3613497"/>
              <a:ext cx="504000" cy="504000"/>
            </a:xfrm>
            <a:prstGeom prst="rect">
              <a:avLst/>
            </a:prstGeom>
          </p:spPr>
        </p:pic>
        <p:grpSp>
          <p:nvGrpSpPr>
            <p:cNvPr id="386" name="Grupa 385">
              <a:extLst>
                <a:ext uri="{FF2B5EF4-FFF2-40B4-BE49-F238E27FC236}">
                  <a16:creationId xmlns:a16="http://schemas.microsoft.com/office/drawing/2014/main" id="{8B06E53E-8664-4007-942C-B5E3318FF8CC}"/>
                </a:ext>
              </a:extLst>
            </p:cNvPr>
            <p:cNvGrpSpPr/>
            <p:nvPr/>
          </p:nvGrpSpPr>
          <p:grpSpPr>
            <a:xfrm>
              <a:off x="7038134" y="3677547"/>
              <a:ext cx="791415" cy="563061"/>
              <a:chOff x="1533651" y="4093372"/>
              <a:chExt cx="791415" cy="563061"/>
            </a:xfrm>
          </p:grpSpPr>
          <p:sp>
            <p:nvSpPr>
              <p:cNvPr id="388" name="Elipsa 76">
                <a:extLst>
                  <a:ext uri="{FF2B5EF4-FFF2-40B4-BE49-F238E27FC236}">
                    <a16:creationId xmlns:a16="http://schemas.microsoft.com/office/drawing/2014/main" id="{9A054451-D8E6-4798-AF4B-737911F5EE2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929066" y="4093372"/>
                <a:ext cx="396000" cy="3960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pl-PL" sz="1000">
                    <a:solidFill>
                      <a:srgbClr val="595959"/>
                    </a:solidFill>
                  </a:rPr>
                  <a:t>23%</a:t>
                </a:r>
              </a:p>
            </p:txBody>
          </p:sp>
          <p:sp>
            <p:nvSpPr>
              <p:cNvPr id="389" name="pole tekstowe 388">
                <a:extLst>
                  <a:ext uri="{FF2B5EF4-FFF2-40B4-BE49-F238E27FC236}">
                    <a16:creationId xmlns:a16="http://schemas.microsoft.com/office/drawing/2014/main" id="{167B63ED-2DC6-467B-9BD1-9316919DA3E9}"/>
                  </a:ext>
                </a:extLst>
              </p:cNvPr>
              <p:cNvSpPr txBox="1"/>
              <p:nvPr/>
            </p:nvSpPr>
            <p:spPr>
              <a:xfrm>
                <a:off x="1533651" y="4410212"/>
                <a:ext cx="41549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l-PL" sz="1000">
                    <a:solidFill>
                      <a:srgbClr val="595959"/>
                    </a:solidFill>
                  </a:rPr>
                  <a:t>Inne</a:t>
                </a:r>
              </a:p>
            </p:txBody>
          </p:sp>
        </p:grpSp>
      </p:grpSp>
      <p:grpSp>
        <p:nvGrpSpPr>
          <p:cNvPr id="445" name="Grupa 444" descr="Skojarzenia z hasłem „park narodowy”&#10;&#10;Obraz przedstawia skojarzenie: nie wiem - 1%.">
            <a:extLst>
              <a:ext uri="{FF2B5EF4-FFF2-40B4-BE49-F238E27FC236}">
                <a16:creationId xmlns:a16="http://schemas.microsoft.com/office/drawing/2014/main" id="{511CDB6F-F78F-4380-B5F0-085799C65727}"/>
              </a:ext>
            </a:extLst>
          </p:cNvPr>
          <p:cNvGrpSpPr/>
          <p:nvPr/>
        </p:nvGrpSpPr>
        <p:grpSpPr>
          <a:xfrm>
            <a:off x="6789508" y="5008849"/>
            <a:ext cx="831478" cy="628344"/>
            <a:chOff x="6646797" y="5245681"/>
            <a:chExt cx="831478" cy="628344"/>
          </a:xfrm>
        </p:grpSpPr>
        <p:grpSp>
          <p:nvGrpSpPr>
            <p:cNvPr id="382" name="Grupa 381">
              <a:extLst>
                <a:ext uri="{FF2B5EF4-FFF2-40B4-BE49-F238E27FC236}">
                  <a16:creationId xmlns:a16="http://schemas.microsoft.com/office/drawing/2014/main" id="{939FA9BF-C914-46A4-B119-E5CBB7BB9588}"/>
                </a:ext>
              </a:extLst>
            </p:cNvPr>
            <p:cNvGrpSpPr/>
            <p:nvPr/>
          </p:nvGrpSpPr>
          <p:grpSpPr>
            <a:xfrm>
              <a:off x="6646797" y="5279898"/>
              <a:ext cx="831478" cy="594127"/>
              <a:chOff x="1386872" y="4103334"/>
              <a:chExt cx="831478" cy="594127"/>
            </a:xfrm>
          </p:grpSpPr>
          <p:sp>
            <p:nvSpPr>
              <p:cNvPr id="384" name="Elipsa 76">
                <a:extLst>
                  <a:ext uri="{FF2B5EF4-FFF2-40B4-BE49-F238E27FC236}">
                    <a16:creationId xmlns:a16="http://schemas.microsoft.com/office/drawing/2014/main" id="{6CD339A7-E0F0-4FC0-8949-1564B8360DE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822350" y="4103334"/>
                <a:ext cx="396000" cy="39600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pl-PL" sz="1000">
                    <a:solidFill>
                      <a:srgbClr val="595959"/>
                    </a:solidFill>
                  </a:rPr>
                  <a:t>1%</a:t>
                </a:r>
              </a:p>
            </p:txBody>
          </p:sp>
          <p:sp>
            <p:nvSpPr>
              <p:cNvPr id="385" name="pole tekstowe 384">
                <a:extLst>
                  <a:ext uri="{FF2B5EF4-FFF2-40B4-BE49-F238E27FC236}">
                    <a16:creationId xmlns:a16="http://schemas.microsoft.com/office/drawing/2014/main" id="{3231F0CA-5531-43E9-8B73-B9055ACD38F9}"/>
                  </a:ext>
                </a:extLst>
              </p:cNvPr>
              <p:cNvSpPr txBox="1"/>
              <p:nvPr/>
            </p:nvSpPr>
            <p:spPr>
              <a:xfrm>
                <a:off x="1386872" y="4451240"/>
                <a:ext cx="67678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pl-PL" sz="1000">
                    <a:solidFill>
                      <a:srgbClr val="595959"/>
                    </a:solidFill>
                  </a:rPr>
                  <a:t>Nie wiem</a:t>
                </a:r>
              </a:p>
            </p:txBody>
          </p:sp>
        </p:grpSp>
        <p:sp>
          <p:nvSpPr>
            <p:cNvPr id="390" name="Freeform 8">
              <a:extLst>
                <a:ext uri="{FF2B5EF4-FFF2-40B4-BE49-F238E27FC236}">
                  <a16:creationId xmlns:a16="http://schemas.microsoft.com/office/drawing/2014/main" id="{3A44E749-BB3B-401F-A96E-6E82850C650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 flipH="1">
              <a:off x="6859833" y="5245681"/>
              <a:ext cx="248862" cy="288000"/>
            </a:xfrm>
            <a:custGeom>
              <a:avLst/>
              <a:gdLst>
                <a:gd name="T0" fmla="*/ 1214 w 1347"/>
                <a:gd name="T1" fmla="*/ 648 h 1560"/>
                <a:gd name="T2" fmla="*/ 1188 w 1347"/>
                <a:gd name="T3" fmla="*/ 547 h 1560"/>
                <a:gd name="T4" fmla="*/ 1212 w 1347"/>
                <a:gd name="T5" fmla="*/ 472 h 1560"/>
                <a:gd name="T6" fmla="*/ 1147 w 1347"/>
                <a:gd name="T7" fmla="*/ 300 h 1560"/>
                <a:gd name="T8" fmla="*/ 983 w 1347"/>
                <a:gd name="T9" fmla="*/ 120 h 1560"/>
                <a:gd name="T10" fmla="*/ 764 w 1347"/>
                <a:gd name="T11" fmla="*/ 18 h 1560"/>
                <a:gd name="T12" fmla="*/ 516 w 1347"/>
                <a:gd name="T13" fmla="*/ 10 h 1560"/>
                <a:gd name="T14" fmla="*/ 323 w 1347"/>
                <a:gd name="T15" fmla="*/ 75 h 1560"/>
                <a:gd name="T16" fmla="*/ 160 w 1347"/>
                <a:gd name="T17" fmla="*/ 206 h 1560"/>
                <a:gd name="T18" fmla="*/ 49 w 1347"/>
                <a:gd name="T19" fmla="*/ 380 h 1560"/>
                <a:gd name="T20" fmla="*/ 2 w 1347"/>
                <a:gd name="T21" fmla="*/ 584 h 1560"/>
                <a:gd name="T22" fmla="*/ 22 w 1347"/>
                <a:gd name="T23" fmla="*/ 778 h 1560"/>
                <a:gd name="T24" fmla="*/ 119 w 1347"/>
                <a:gd name="T25" fmla="*/ 984 h 1560"/>
                <a:gd name="T26" fmla="*/ 230 w 1347"/>
                <a:gd name="T27" fmla="*/ 1106 h 1560"/>
                <a:gd name="T28" fmla="*/ 235 w 1347"/>
                <a:gd name="T29" fmla="*/ 1514 h 1560"/>
                <a:gd name="T30" fmla="*/ 558 w 1347"/>
                <a:gd name="T31" fmla="*/ 1559 h 1560"/>
                <a:gd name="T32" fmla="*/ 811 w 1347"/>
                <a:gd name="T33" fmla="*/ 1546 h 1560"/>
                <a:gd name="T34" fmla="*/ 1067 w 1347"/>
                <a:gd name="T35" fmla="*/ 1335 h 1560"/>
                <a:gd name="T36" fmla="*/ 1156 w 1347"/>
                <a:gd name="T37" fmla="*/ 1306 h 1560"/>
                <a:gd name="T38" fmla="*/ 1203 w 1347"/>
                <a:gd name="T39" fmla="*/ 1214 h 1560"/>
                <a:gd name="T40" fmla="*/ 1196 w 1347"/>
                <a:gd name="T41" fmla="*/ 1121 h 1560"/>
                <a:gd name="T42" fmla="*/ 1167 w 1347"/>
                <a:gd name="T43" fmla="*/ 1089 h 1560"/>
                <a:gd name="T44" fmla="*/ 1194 w 1347"/>
                <a:gd name="T45" fmla="*/ 1059 h 1560"/>
                <a:gd name="T46" fmla="*/ 1203 w 1347"/>
                <a:gd name="T47" fmla="*/ 1021 h 1560"/>
                <a:gd name="T48" fmla="*/ 1260 w 1347"/>
                <a:gd name="T49" fmla="*/ 980 h 1560"/>
                <a:gd name="T50" fmla="*/ 1333 w 1347"/>
                <a:gd name="T51" fmla="*/ 937 h 1560"/>
                <a:gd name="T52" fmla="*/ 1346 w 1347"/>
                <a:gd name="T53" fmla="*/ 881 h 1560"/>
                <a:gd name="T54" fmla="*/ 663 w 1347"/>
                <a:gd name="T55" fmla="*/ 1304 h 1560"/>
                <a:gd name="T56" fmla="*/ 580 w 1347"/>
                <a:gd name="T57" fmla="*/ 1316 h 1560"/>
                <a:gd name="T58" fmla="*/ 509 w 1347"/>
                <a:gd name="T59" fmla="*/ 1273 h 1560"/>
                <a:gd name="T60" fmla="*/ 482 w 1347"/>
                <a:gd name="T61" fmla="*/ 1196 h 1560"/>
                <a:gd name="T62" fmla="*/ 518 w 1347"/>
                <a:gd name="T63" fmla="*/ 1109 h 1560"/>
                <a:gd name="T64" fmla="*/ 591 w 1347"/>
                <a:gd name="T65" fmla="*/ 1074 h 1560"/>
                <a:gd name="T66" fmla="*/ 673 w 1347"/>
                <a:gd name="T67" fmla="*/ 1094 h 1560"/>
                <a:gd name="T68" fmla="*/ 724 w 1347"/>
                <a:gd name="T69" fmla="*/ 1160 h 1560"/>
                <a:gd name="T70" fmla="*/ 720 w 1347"/>
                <a:gd name="T71" fmla="*/ 1243 h 1560"/>
                <a:gd name="T72" fmla="*/ 931 w 1347"/>
                <a:gd name="T73" fmla="*/ 596 h 1560"/>
                <a:gd name="T74" fmla="*/ 815 w 1347"/>
                <a:gd name="T75" fmla="*/ 744 h 1560"/>
                <a:gd name="T76" fmla="*/ 723 w 1347"/>
                <a:gd name="T77" fmla="*/ 851 h 1560"/>
                <a:gd name="T78" fmla="*/ 504 w 1347"/>
                <a:gd name="T79" fmla="*/ 992 h 1560"/>
                <a:gd name="T80" fmla="*/ 523 w 1347"/>
                <a:gd name="T81" fmla="*/ 827 h 1560"/>
                <a:gd name="T82" fmla="*/ 598 w 1347"/>
                <a:gd name="T83" fmla="*/ 693 h 1560"/>
                <a:gd name="T84" fmla="*/ 738 w 1347"/>
                <a:gd name="T85" fmla="*/ 555 h 1560"/>
                <a:gd name="T86" fmla="*/ 758 w 1347"/>
                <a:gd name="T87" fmla="*/ 479 h 1560"/>
                <a:gd name="T88" fmla="*/ 720 w 1347"/>
                <a:gd name="T89" fmla="*/ 413 h 1560"/>
                <a:gd name="T90" fmla="*/ 618 w 1347"/>
                <a:gd name="T91" fmla="*/ 381 h 1560"/>
                <a:gd name="T92" fmla="*/ 521 w 1347"/>
                <a:gd name="T93" fmla="*/ 411 h 1560"/>
                <a:gd name="T94" fmla="*/ 470 w 1347"/>
                <a:gd name="T95" fmla="*/ 490 h 1560"/>
                <a:gd name="T96" fmla="*/ 286 w 1347"/>
                <a:gd name="T97" fmla="*/ 453 h 1560"/>
                <a:gd name="T98" fmla="*/ 333 w 1347"/>
                <a:gd name="T99" fmla="*/ 340 h 1560"/>
                <a:gd name="T100" fmla="*/ 413 w 1347"/>
                <a:gd name="T101" fmla="*/ 261 h 1560"/>
                <a:gd name="T102" fmla="*/ 535 w 1347"/>
                <a:gd name="T103" fmla="*/ 211 h 1560"/>
                <a:gd name="T104" fmla="*/ 675 w 1347"/>
                <a:gd name="T105" fmla="*/ 205 h 1560"/>
                <a:gd name="T106" fmla="*/ 815 w 1347"/>
                <a:gd name="T107" fmla="*/ 249 h 1560"/>
                <a:gd name="T108" fmla="*/ 911 w 1347"/>
                <a:gd name="T109" fmla="*/ 347 h 1560"/>
                <a:gd name="T110" fmla="*/ 954 w 1347"/>
                <a:gd name="T111" fmla="*/ 493 h 1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347" h="1560">
                  <a:moveTo>
                    <a:pt x="1341" y="866"/>
                  </a:moveTo>
                  <a:lnTo>
                    <a:pt x="1341" y="866"/>
                  </a:lnTo>
                  <a:lnTo>
                    <a:pt x="1334" y="850"/>
                  </a:lnTo>
                  <a:lnTo>
                    <a:pt x="1325" y="833"/>
                  </a:lnTo>
                  <a:lnTo>
                    <a:pt x="1302" y="795"/>
                  </a:lnTo>
                  <a:lnTo>
                    <a:pt x="1251" y="710"/>
                  </a:lnTo>
                  <a:lnTo>
                    <a:pt x="1226" y="669"/>
                  </a:lnTo>
                  <a:lnTo>
                    <a:pt x="1214" y="648"/>
                  </a:lnTo>
                  <a:lnTo>
                    <a:pt x="1205" y="629"/>
                  </a:lnTo>
                  <a:lnTo>
                    <a:pt x="1196" y="611"/>
                  </a:lnTo>
                  <a:lnTo>
                    <a:pt x="1191" y="595"/>
                  </a:lnTo>
                  <a:lnTo>
                    <a:pt x="1187" y="582"/>
                  </a:lnTo>
                  <a:lnTo>
                    <a:pt x="1186" y="569"/>
                  </a:lnTo>
                  <a:lnTo>
                    <a:pt x="1186" y="569"/>
                  </a:lnTo>
                  <a:lnTo>
                    <a:pt x="1186" y="557"/>
                  </a:lnTo>
                  <a:lnTo>
                    <a:pt x="1188" y="547"/>
                  </a:lnTo>
                  <a:lnTo>
                    <a:pt x="1191" y="537"/>
                  </a:lnTo>
                  <a:lnTo>
                    <a:pt x="1196" y="526"/>
                  </a:lnTo>
                  <a:lnTo>
                    <a:pt x="1196" y="526"/>
                  </a:lnTo>
                  <a:lnTo>
                    <a:pt x="1202" y="515"/>
                  </a:lnTo>
                  <a:lnTo>
                    <a:pt x="1206" y="506"/>
                  </a:lnTo>
                  <a:lnTo>
                    <a:pt x="1209" y="496"/>
                  </a:lnTo>
                  <a:lnTo>
                    <a:pt x="1211" y="484"/>
                  </a:lnTo>
                  <a:lnTo>
                    <a:pt x="1212" y="472"/>
                  </a:lnTo>
                  <a:lnTo>
                    <a:pt x="1212" y="458"/>
                  </a:lnTo>
                  <a:lnTo>
                    <a:pt x="1209" y="445"/>
                  </a:lnTo>
                  <a:lnTo>
                    <a:pt x="1209" y="445"/>
                  </a:lnTo>
                  <a:lnTo>
                    <a:pt x="1200" y="414"/>
                  </a:lnTo>
                  <a:lnTo>
                    <a:pt x="1189" y="384"/>
                  </a:lnTo>
                  <a:lnTo>
                    <a:pt x="1176" y="356"/>
                  </a:lnTo>
                  <a:lnTo>
                    <a:pt x="1163" y="327"/>
                  </a:lnTo>
                  <a:lnTo>
                    <a:pt x="1147" y="300"/>
                  </a:lnTo>
                  <a:lnTo>
                    <a:pt x="1131" y="274"/>
                  </a:lnTo>
                  <a:lnTo>
                    <a:pt x="1113" y="248"/>
                  </a:lnTo>
                  <a:lnTo>
                    <a:pt x="1094" y="225"/>
                  </a:lnTo>
                  <a:lnTo>
                    <a:pt x="1073" y="202"/>
                  </a:lnTo>
                  <a:lnTo>
                    <a:pt x="1052" y="179"/>
                  </a:lnTo>
                  <a:lnTo>
                    <a:pt x="1030" y="158"/>
                  </a:lnTo>
                  <a:lnTo>
                    <a:pt x="1008" y="139"/>
                  </a:lnTo>
                  <a:lnTo>
                    <a:pt x="983" y="120"/>
                  </a:lnTo>
                  <a:lnTo>
                    <a:pt x="959" y="103"/>
                  </a:lnTo>
                  <a:lnTo>
                    <a:pt x="932" y="87"/>
                  </a:lnTo>
                  <a:lnTo>
                    <a:pt x="906" y="72"/>
                  </a:lnTo>
                  <a:lnTo>
                    <a:pt x="879" y="58"/>
                  </a:lnTo>
                  <a:lnTo>
                    <a:pt x="851" y="47"/>
                  </a:lnTo>
                  <a:lnTo>
                    <a:pt x="823" y="35"/>
                  </a:lnTo>
                  <a:lnTo>
                    <a:pt x="794" y="27"/>
                  </a:lnTo>
                  <a:lnTo>
                    <a:pt x="764" y="18"/>
                  </a:lnTo>
                  <a:lnTo>
                    <a:pt x="734" y="12"/>
                  </a:lnTo>
                  <a:lnTo>
                    <a:pt x="704" y="6"/>
                  </a:lnTo>
                  <a:lnTo>
                    <a:pt x="674" y="3"/>
                  </a:lnTo>
                  <a:lnTo>
                    <a:pt x="642" y="1"/>
                  </a:lnTo>
                  <a:lnTo>
                    <a:pt x="611" y="0"/>
                  </a:lnTo>
                  <a:lnTo>
                    <a:pt x="579" y="2"/>
                  </a:lnTo>
                  <a:lnTo>
                    <a:pt x="548" y="4"/>
                  </a:lnTo>
                  <a:lnTo>
                    <a:pt x="516" y="10"/>
                  </a:lnTo>
                  <a:lnTo>
                    <a:pt x="484" y="15"/>
                  </a:lnTo>
                  <a:lnTo>
                    <a:pt x="452" y="23"/>
                  </a:lnTo>
                  <a:lnTo>
                    <a:pt x="421" y="33"/>
                  </a:lnTo>
                  <a:lnTo>
                    <a:pt x="421" y="33"/>
                  </a:lnTo>
                  <a:lnTo>
                    <a:pt x="396" y="42"/>
                  </a:lnTo>
                  <a:lnTo>
                    <a:pt x="371" y="52"/>
                  </a:lnTo>
                  <a:lnTo>
                    <a:pt x="346" y="64"/>
                  </a:lnTo>
                  <a:lnTo>
                    <a:pt x="323" y="75"/>
                  </a:lnTo>
                  <a:lnTo>
                    <a:pt x="299" y="89"/>
                  </a:lnTo>
                  <a:lnTo>
                    <a:pt x="277" y="103"/>
                  </a:lnTo>
                  <a:lnTo>
                    <a:pt x="256" y="118"/>
                  </a:lnTo>
                  <a:lnTo>
                    <a:pt x="235" y="134"/>
                  </a:lnTo>
                  <a:lnTo>
                    <a:pt x="215" y="151"/>
                  </a:lnTo>
                  <a:lnTo>
                    <a:pt x="196" y="169"/>
                  </a:lnTo>
                  <a:lnTo>
                    <a:pt x="178" y="187"/>
                  </a:lnTo>
                  <a:lnTo>
                    <a:pt x="160" y="206"/>
                  </a:lnTo>
                  <a:lnTo>
                    <a:pt x="143" y="225"/>
                  </a:lnTo>
                  <a:lnTo>
                    <a:pt x="127" y="246"/>
                  </a:lnTo>
                  <a:lnTo>
                    <a:pt x="112" y="266"/>
                  </a:lnTo>
                  <a:lnTo>
                    <a:pt x="97" y="289"/>
                  </a:lnTo>
                  <a:lnTo>
                    <a:pt x="83" y="311"/>
                  </a:lnTo>
                  <a:lnTo>
                    <a:pt x="72" y="333"/>
                  </a:lnTo>
                  <a:lnTo>
                    <a:pt x="60" y="357"/>
                  </a:lnTo>
                  <a:lnTo>
                    <a:pt x="49" y="380"/>
                  </a:lnTo>
                  <a:lnTo>
                    <a:pt x="40" y="404"/>
                  </a:lnTo>
                  <a:lnTo>
                    <a:pt x="31" y="429"/>
                  </a:lnTo>
                  <a:lnTo>
                    <a:pt x="23" y="454"/>
                  </a:lnTo>
                  <a:lnTo>
                    <a:pt x="16" y="480"/>
                  </a:lnTo>
                  <a:lnTo>
                    <a:pt x="11" y="505"/>
                  </a:lnTo>
                  <a:lnTo>
                    <a:pt x="7" y="531"/>
                  </a:lnTo>
                  <a:lnTo>
                    <a:pt x="4" y="557"/>
                  </a:lnTo>
                  <a:lnTo>
                    <a:pt x="2" y="584"/>
                  </a:lnTo>
                  <a:lnTo>
                    <a:pt x="0" y="610"/>
                  </a:lnTo>
                  <a:lnTo>
                    <a:pt x="0" y="637"/>
                  </a:lnTo>
                  <a:lnTo>
                    <a:pt x="3" y="663"/>
                  </a:lnTo>
                  <a:lnTo>
                    <a:pt x="5" y="690"/>
                  </a:lnTo>
                  <a:lnTo>
                    <a:pt x="5" y="690"/>
                  </a:lnTo>
                  <a:lnTo>
                    <a:pt x="9" y="720"/>
                  </a:lnTo>
                  <a:lnTo>
                    <a:pt x="15" y="749"/>
                  </a:lnTo>
                  <a:lnTo>
                    <a:pt x="22" y="778"/>
                  </a:lnTo>
                  <a:lnTo>
                    <a:pt x="29" y="805"/>
                  </a:lnTo>
                  <a:lnTo>
                    <a:pt x="39" y="833"/>
                  </a:lnTo>
                  <a:lnTo>
                    <a:pt x="49" y="860"/>
                  </a:lnTo>
                  <a:lnTo>
                    <a:pt x="61" y="886"/>
                  </a:lnTo>
                  <a:lnTo>
                    <a:pt x="74" y="912"/>
                  </a:lnTo>
                  <a:lnTo>
                    <a:pt x="87" y="936"/>
                  </a:lnTo>
                  <a:lnTo>
                    <a:pt x="102" y="960"/>
                  </a:lnTo>
                  <a:lnTo>
                    <a:pt x="119" y="984"/>
                  </a:lnTo>
                  <a:lnTo>
                    <a:pt x="137" y="1007"/>
                  </a:lnTo>
                  <a:lnTo>
                    <a:pt x="155" y="1029"/>
                  </a:lnTo>
                  <a:lnTo>
                    <a:pt x="175" y="1051"/>
                  </a:lnTo>
                  <a:lnTo>
                    <a:pt x="197" y="1072"/>
                  </a:lnTo>
                  <a:lnTo>
                    <a:pt x="219" y="1092"/>
                  </a:lnTo>
                  <a:lnTo>
                    <a:pt x="219" y="1092"/>
                  </a:lnTo>
                  <a:lnTo>
                    <a:pt x="224" y="1098"/>
                  </a:lnTo>
                  <a:lnTo>
                    <a:pt x="230" y="1106"/>
                  </a:lnTo>
                  <a:lnTo>
                    <a:pt x="233" y="1113"/>
                  </a:lnTo>
                  <a:lnTo>
                    <a:pt x="234" y="1122"/>
                  </a:lnTo>
                  <a:lnTo>
                    <a:pt x="234" y="1122"/>
                  </a:lnTo>
                  <a:lnTo>
                    <a:pt x="235" y="1156"/>
                  </a:lnTo>
                  <a:lnTo>
                    <a:pt x="235" y="1190"/>
                  </a:lnTo>
                  <a:lnTo>
                    <a:pt x="235" y="1259"/>
                  </a:lnTo>
                  <a:lnTo>
                    <a:pt x="235" y="1259"/>
                  </a:lnTo>
                  <a:lnTo>
                    <a:pt x="235" y="1514"/>
                  </a:lnTo>
                  <a:lnTo>
                    <a:pt x="235" y="1514"/>
                  </a:lnTo>
                  <a:lnTo>
                    <a:pt x="279" y="1525"/>
                  </a:lnTo>
                  <a:lnTo>
                    <a:pt x="325" y="1533"/>
                  </a:lnTo>
                  <a:lnTo>
                    <a:pt x="371" y="1542"/>
                  </a:lnTo>
                  <a:lnTo>
                    <a:pt x="416" y="1548"/>
                  </a:lnTo>
                  <a:lnTo>
                    <a:pt x="463" y="1554"/>
                  </a:lnTo>
                  <a:lnTo>
                    <a:pt x="510" y="1557"/>
                  </a:lnTo>
                  <a:lnTo>
                    <a:pt x="558" y="1559"/>
                  </a:lnTo>
                  <a:lnTo>
                    <a:pt x="606" y="1560"/>
                  </a:lnTo>
                  <a:lnTo>
                    <a:pt x="606" y="1560"/>
                  </a:lnTo>
                  <a:lnTo>
                    <a:pt x="640" y="1560"/>
                  </a:lnTo>
                  <a:lnTo>
                    <a:pt x="675" y="1559"/>
                  </a:lnTo>
                  <a:lnTo>
                    <a:pt x="709" y="1557"/>
                  </a:lnTo>
                  <a:lnTo>
                    <a:pt x="744" y="1554"/>
                  </a:lnTo>
                  <a:lnTo>
                    <a:pt x="778" y="1550"/>
                  </a:lnTo>
                  <a:lnTo>
                    <a:pt x="811" y="1546"/>
                  </a:lnTo>
                  <a:lnTo>
                    <a:pt x="844" y="1541"/>
                  </a:lnTo>
                  <a:lnTo>
                    <a:pt x="877" y="1536"/>
                  </a:lnTo>
                  <a:lnTo>
                    <a:pt x="877" y="1536"/>
                  </a:lnTo>
                  <a:lnTo>
                    <a:pt x="877" y="1338"/>
                  </a:lnTo>
                  <a:lnTo>
                    <a:pt x="877" y="1338"/>
                  </a:lnTo>
                  <a:lnTo>
                    <a:pt x="885" y="1336"/>
                  </a:lnTo>
                  <a:lnTo>
                    <a:pt x="885" y="1336"/>
                  </a:lnTo>
                  <a:lnTo>
                    <a:pt x="1067" y="1335"/>
                  </a:lnTo>
                  <a:lnTo>
                    <a:pt x="1067" y="1335"/>
                  </a:lnTo>
                  <a:lnTo>
                    <a:pt x="1082" y="1335"/>
                  </a:lnTo>
                  <a:lnTo>
                    <a:pt x="1096" y="1333"/>
                  </a:lnTo>
                  <a:lnTo>
                    <a:pt x="1110" y="1330"/>
                  </a:lnTo>
                  <a:lnTo>
                    <a:pt x="1123" y="1325"/>
                  </a:lnTo>
                  <a:lnTo>
                    <a:pt x="1135" y="1320"/>
                  </a:lnTo>
                  <a:lnTo>
                    <a:pt x="1146" y="1314"/>
                  </a:lnTo>
                  <a:lnTo>
                    <a:pt x="1156" y="1306"/>
                  </a:lnTo>
                  <a:lnTo>
                    <a:pt x="1166" y="1298"/>
                  </a:lnTo>
                  <a:lnTo>
                    <a:pt x="1174" y="1288"/>
                  </a:lnTo>
                  <a:lnTo>
                    <a:pt x="1182" y="1279"/>
                  </a:lnTo>
                  <a:lnTo>
                    <a:pt x="1188" y="1267"/>
                  </a:lnTo>
                  <a:lnTo>
                    <a:pt x="1193" y="1255"/>
                  </a:lnTo>
                  <a:lnTo>
                    <a:pt x="1198" y="1242"/>
                  </a:lnTo>
                  <a:lnTo>
                    <a:pt x="1201" y="1228"/>
                  </a:lnTo>
                  <a:lnTo>
                    <a:pt x="1203" y="1214"/>
                  </a:lnTo>
                  <a:lnTo>
                    <a:pt x="1203" y="1199"/>
                  </a:lnTo>
                  <a:lnTo>
                    <a:pt x="1203" y="1199"/>
                  </a:lnTo>
                  <a:lnTo>
                    <a:pt x="1204" y="1133"/>
                  </a:lnTo>
                  <a:lnTo>
                    <a:pt x="1204" y="1133"/>
                  </a:lnTo>
                  <a:lnTo>
                    <a:pt x="1203" y="1130"/>
                  </a:lnTo>
                  <a:lnTo>
                    <a:pt x="1203" y="1128"/>
                  </a:lnTo>
                  <a:lnTo>
                    <a:pt x="1200" y="1124"/>
                  </a:lnTo>
                  <a:lnTo>
                    <a:pt x="1196" y="1121"/>
                  </a:lnTo>
                  <a:lnTo>
                    <a:pt x="1193" y="1119"/>
                  </a:lnTo>
                  <a:lnTo>
                    <a:pt x="1193" y="1119"/>
                  </a:lnTo>
                  <a:lnTo>
                    <a:pt x="1182" y="1112"/>
                  </a:lnTo>
                  <a:lnTo>
                    <a:pt x="1173" y="1106"/>
                  </a:lnTo>
                  <a:lnTo>
                    <a:pt x="1171" y="1102"/>
                  </a:lnTo>
                  <a:lnTo>
                    <a:pt x="1168" y="1097"/>
                  </a:lnTo>
                  <a:lnTo>
                    <a:pt x="1167" y="1093"/>
                  </a:lnTo>
                  <a:lnTo>
                    <a:pt x="1167" y="1089"/>
                  </a:lnTo>
                  <a:lnTo>
                    <a:pt x="1167" y="1089"/>
                  </a:lnTo>
                  <a:lnTo>
                    <a:pt x="1167" y="1085"/>
                  </a:lnTo>
                  <a:lnTo>
                    <a:pt x="1169" y="1080"/>
                  </a:lnTo>
                  <a:lnTo>
                    <a:pt x="1171" y="1076"/>
                  </a:lnTo>
                  <a:lnTo>
                    <a:pt x="1174" y="1073"/>
                  </a:lnTo>
                  <a:lnTo>
                    <a:pt x="1178" y="1069"/>
                  </a:lnTo>
                  <a:lnTo>
                    <a:pt x="1183" y="1065"/>
                  </a:lnTo>
                  <a:lnTo>
                    <a:pt x="1194" y="1059"/>
                  </a:lnTo>
                  <a:lnTo>
                    <a:pt x="1194" y="1059"/>
                  </a:lnTo>
                  <a:lnTo>
                    <a:pt x="1199" y="1056"/>
                  </a:lnTo>
                  <a:lnTo>
                    <a:pt x="1202" y="1052"/>
                  </a:lnTo>
                  <a:lnTo>
                    <a:pt x="1203" y="1048"/>
                  </a:lnTo>
                  <a:lnTo>
                    <a:pt x="1203" y="1045"/>
                  </a:lnTo>
                  <a:lnTo>
                    <a:pt x="1203" y="1045"/>
                  </a:lnTo>
                  <a:lnTo>
                    <a:pt x="1203" y="1021"/>
                  </a:lnTo>
                  <a:lnTo>
                    <a:pt x="1203" y="1021"/>
                  </a:lnTo>
                  <a:lnTo>
                    <a:pt x="1204" y="1011"/>
                  </a:lnTo>
                  <a:lnTo>
                    <a:pt x="1205" y="1007"/>
                  </a:lnTo>
                  <a:lnTo>
                    <a:pt x="1207" y="1003"/>
                  </a:lnTo>
                  <a:lnTo>
                    <a:pt x="1210" y="1000"/>
                  </a:lnTo>
                  <a:lnTo>
                    <a:pt x="1213" y="998"/>
                  </a:lnTo>
                  <a:lnTo>
                    <a:pt x="1222" y="993"/>
                  </a:lnTo>
                  <a:lnTo>
                    <a:pt x="1222" y="993"/>
                  </a:lnTo>
                  <a:lnTo>
                    <a:pt x="1260" y="980"/>
                  </a:lnTo>
                  <a:lnTo>
                    <a:pt x="1296" y="965"/>
                  </a:lnTo>
                  <a:lnTo>
                    <a:pt x="1296" y="965"/>
                  </a:lnTo>
                  <a:lnTo>
                    <a:pt x="1304" y="961"/>
                  </a:lnTo>
                  <a:lnTo>
                    <a:pt x="1311" y="957"/>
                  </a:lnTo>
                  <a:lnTo>
                    <a:pt x="1317" y="953"/>
                  </a:lnTo>
                  <a:lnTo>
                    <a:pt x="1323" y="948"/>
                  </a:lnTo>
                  <a:lnTo>
                    <a:pt x="1328" y="942"/>
                  </a:lnTo>
                  <a:lnTo>
                    <a:pt x="1333" y="937"/>
                  </a:lnTo>
                  <a:lnTo>
                    <a:pt x="1336" y="931"/>
                  </a:lnTo>
                  <a:lnTo>
                    <a:pt x="1341" y="924"/>
                  </a:lnTo>
                  <a:lnTo>
                    <a:pt x="1343" y="918"/>
                  </a:lnTo>
                  <a:lnTo>
                    <a:pt x="1345" y="911"/>
                  </a:lnTo>
                  <a:lnTo>
                    <a:pt x="1346" y="903"/>
                  </a:lnTo>
                  <a:lnTo>
                    <a:pt x="1347" y="896"/>
                  </a:lnTo>
                  <a:lnTo>
                    <a:pt x="1347" y="888"/>
                  </a:lnTo>
                  <a:lnTo>
                    <a:pt x="1346" y="881"/>
                  </a:lnTo>
                  <a:lnTo>
                    <a:pt x="1344" y="873"/>
                  </a:lnTo>
                  <a:lnTo>
                    <a:pt x="1341" y="866"/>
                  </a:lnTo>
                  <a:lnTo>
                    <a:pt x="1341" y="866"/>
                  </a:lnTo>
                  <a:close/>
                  <a:moveTo>
                    <a:pt x="693" y="1283"/>
                  </a:moveTo>
                  <a:lnTo>
                    <a:pt x="693" y="1283"/>
                  </a:lnTo>
                  <a:lnTo>
                    <a:pt x="683" y="1292"/>
                  </a:lnTo>
                  <a:lnTo>
                    <a:pt x="674" y="1298"/>
                  </a:lnTo>
                  <a:lnTo>
                    <a:pt x="663" y="1304"/>
                  </a:lnTo>
                  <a:lnTo>
                    <a:pt x="653" y="1310"/>
                  </a:lnTo>
                  <a:lnTo>
                    <a:pt x="642" y="1314"/>
                  </a:lnTo>
                  <a:lnTo>
                    <a:pt x="630" y="1316"/>
                  </a:lnTo>
                  <a:lnTo>
                    <a:pt x="618" y="1318"/>
                  </a:lnTo>
                  <a:lnTo>
                    <a:pt x="605" y="1319"/>
                  </a:lnTo>
                  <a:lnTo>
                    <a:pt x="605" y="1319"/>
                  </a:lnTo>
                  <a:lnTo>
                    <a:pt x="592" y="1318"/>
                  </a:lnTo>
                  <a:lnTo>
                    <a:pt x="580" y="1316"/>
                  </a:lnTo>
                  <a:lnTo>
                    <a:pt x="569" y="1314"/>
                  </a:lnTo>
                  <a:lnTo>
                    <a:pt x="558" y="1310"/>
                  </a:lnTo>
                  <a:lnTo>
                    <a:pt x="547" y="1304"/>
                  </a:lnTo>
                  <a:lnTo>
                    <a:pt x="537" y="1298"/>
                  </a:lnTo>
                  <a:lnTo>
                    <a:pt x="527" y="1292"/>
                  </a:lnTo>
                  <a:lnTo>
                    <a:pt x="518" y="1283"/>
                  </a:lnTo>
                  <a:lnTo>
                    <a:pt x="518" y="1283"/>
                  </a:lnTo>
                  <a:lnTo>
                    <a:pt x="509" y="1273"/>
                  </a:lnTo>
                  <a:lnTo>
                    <a:pt x="502" y="1264"/>
                  </a:lnTo>
                  <a:lnTo>
                    <a:pt x="496" y="1253"/>
                  </a:lnTo>
                  <a:lnTo>
                    <a:pt x="490" y="1243"/>
                  </a:lnTo>
                  <a:lnTo>
                    <a:pt x="487" y="1232"/>
                  </a:lnTo>
                  <a:lnTo>
                    <a:pt x="484" y="1220"/>
                  </a:lnTo>
                  <a:lnTo>
                    <a:pt x="482" y="1209"/>
                  </a:lnTo>
                  <a:lnTo>
                    <a:pt x="482" y="1196"/>
                  </a:lnTo>
                  <a:lnTo>
                    <a:pt x="482" y="1196"/>
                  </a:lnTo>
                  <a:lnTo>
                    <a:pt x="482" y="1183"/>
                  </a:lnTo>
                  <a:lnTo>
                    <a:pt x="484" y="1172"/>
                  </a:lnTo>
                  <a:lnTo>
                    <a:pt x="487" y="1160"/>
                  </a:lnTo>
                  <a:lnTo>
                    <a:pt x="490" y="1149"/>
                  </a:lnTo>
                  <a:lnTo>
                    <a:pt x="496" y="1139"/>
                  </a:lnTo>
                  <a:lnTo>
                    <a:pt x="502" y="1128"/>
                  </a:lnTo>
                  <a:lnTo>
                    <a:pt x="509" y="1119"/>
                  </a:lnTo>
                  <a:lnTo>
                    <a:pt x="518" y="1109"/>
                  </a:lnTo>
                  <a:lnTo>
                    <a:pt x="518" y="1109"/>
                  </a:lnTo>
                  <a:lnTo>
                    <a:pt x="526" y="1102"/>
                  </a:lnTo>
                  <a:lnTo>
                    <a:pt x="536" y="1094"/>
                  </a:lnTo>
                  <a:lnTo>
                    <a:pt x="547" y="1088"/>
                  </a:lnTo>
                  <a:lnTo>
                    <a:pt x="557" y="1082"/>
                  </a:lnTo>
                  <a:lnTo>
                    <a:pt x="568" y="1079"/>
                  </a:lnTo>
                  <a:lnTo>
                    <a:pt x="579" y="1076"/>
                  </a:lnTo>
                  <a:lnTo>
                    <a:pt x="591" y="1074"/>
                  </a:lnTo>
                  <a:lnTo>
                    <a:pt x="604" y="1074"/>
                  </a:lnTo>
                  <a:lnTo>
                    <a:pt x="604" y="1074"/>
                  </a:lnTo>
                  <a:lnTo>
                    <a:pt x="616" y="1074"/>
                  </a:lnTo>
                  <a:lnTo>
                    <a:pt x="629" y="1076"/>
                  </a:lnTo>
                  <a:lnTo>
                    <a:pt x="641" y="1079"/>
                  </a:lnTo>
                  <a:lnTo>
                    <a:pt x="651" y="1082"/>
                  </a:lnTo>
                  <a:lnTo>
                    <a:pt x="663" y="1088"/>
                  </a:lnTo>
                  <a:lnTo>
                    <a:pt x="673" y="1094"/>
                  </a:lnTo>
                  <a:lnTo>
                    <a:pt x="683" y="1102"/>
                  </a:lnTo>
                  <a:lnTo>
                    <a:pt x="693" y="1109"/>
                  </a:lnTo>
                  <a:lnTo>
                    <a:pt x="693" y="1109"/>
                  </a:lnTo>
                  <a:lnTo>
                    <a:pt x="701" y="1119"/>
                  </a:lnTo>
                  <a:lnTo>
                    <a:pt x="709" y="1128"/>
                  </a:lnTo>
                  <a:lnTo>
                    <a:pt x="715" y="1139"/>
                  </a:lnTo>
                  <a:lnTo>
                    <a:pt x="720" y="1149"/>
                  </a:lnTo>
                  <a:lnTo>
                    <a:pt x="724" y="1160"/>
                  </a:lnTo>
                  <a:lnTo>
                    <a:pt x="727" y="1172"/>
                  </a:lnTo>
                  <a:lnTo>
                    <a:pt x="729" y="1183"/>
                  </a:lnTo>
                  <a:lnTo>
                    <a:pt x="729" y="1196"/>
                  </a:lnTo>
                  <a:lnTo>
                    <a:pt x="729" y="1196"/>
                  </a:lnTo>
                  <a:lnTo>
                    <a:pt x="729" y="1209"/>
                  </a:lnTo>
                  <a:lnTo>
                    <a:pt x="727" y="1220"/>
                  </a:lnTo>
                  <a:lnTo>
                    <a:pt x="725" y="1232"/>
                  </a:lnTo>
                  <a:lnTo>
                    <a:pt x="720" y="1243"/>
                  </a:lnTo>
                  <a:lnTo>
                    <a:pt x="715" y="1253"/>
                  </a:lnTo>
                  <a:lnTo>
                    <a:pt x="709" y="1264"/>
                  </a:lnTo>
                  <a:lnTo>
                    <a:pt x="701" y="1273"/>
                  </a:lnTo>
                  <a:lnTo>
                    <a:pt x="693" y="1283"/>
                  </a:lnTo>
                  <a:lnTo>
                    <a:pt x="693" y="1283"/>
                  </a:lnTo>
                  <a:close/>
                  <a:moveTo>
                    <a:pt x="940" y="576"/>
                  </a:moveTo>
                  <a:lnTo>
                    <a:pt x="940" y="576"/>
                  </a:lnTo>
                  <a:lnTo>
                    <a:pt x="931" y="596"/>
                  </a:lnTo>
                  <a:lnTo>
                    <a:pt x="922" y="618"/>
                  </a:lnTo>
                  <a:lnTo>
                    <a:pt x="910" y="639"/>
                  </a:lnTo>
                  <a:lnTo>
                    <a:pt x="896" y="660"/>
                  </a:lnTo>
                  <a:lnTo>
                    <a:pt x="896" y="660"/>
                  </a:lnTo>
                  <a:lnTo>
                    <a:pt x="885" y="675"/>
                  </a:lnTo>
                  <a:lnTo>
                    <a:pt x="868" y="693"/>
                  </a:lnTo>
                  <a:lnTo>
                    <a:pt x="844" y="716"/>
                  </a:lnTo>
                  <a:lnTo>
                    <a:pt x="815" y="744"/>
                  </a:lnTo>
                  <a:lnTo>
                    <a:pt x="815" y="744"/>
                  </a:lnTo>
                  <a:lnTo>
                    <a:pt x="787" y="770"/>
                  </a:lnTo>
                  <a:lnTo>
                    <a:pt x="764" y="792"/>
                  </a:lnTo>
                  <a:lnTo>
                    <a:pt x="748" y="810"/>
                  </a:lnTo>
                  <a:lnTo>
                    <a:pt x="737" y="824"/>
                  </a:lnTo>
                  <a:lnTo>
                    <a:pt x="737" y="824"/>
                  </a:lnTo>
                  <a:lnTo>
                    <a:pt x="730" y="836"/>
                  </a:lnTo>
                  <a:lnTo>
                    <a:pt x="723" y="851"/>
                  </a:lnTo>
                  <a:lnTo>
                    <a:pt x="716" y="867"/>
                  </a:lnTo>
                  <a:lnTo>
                    <a:pt x="711" y="885"/>
                  </a:lnTo>
                  <a:lnTo>
                    <a:pt x="711" y="885"/>
                  </a:lnTo>
                  <a:lnTo>
                    <a:pt x="706" y="906"/>
                  </a:lnTo>
                  <a:lnTo>
                    <a:pt x="702" y="932"/>
                  </a:lnTo>
                  <a:lnTo>
                    <a:pt x="699" y="960"/>
                  </a:lnTo>
                  <a:lnTo>
                    <a:pt x="697" y="992"/>
                  </a:lnTo>
                  <a:lnTo>
                    <a:pt x="504" y="992"/>
                  </a:lnTo>
                  <a:lnTo>
                    <a:pt x="503" y="960"/>
                  </a:lnTo>
                  <a:lnTo>
                    <a:pt x="503" y="960"/>
                  </a:lnTo>
                  <a:lnTo>
                    <a:pt x="504" y="937"/>
                  </a:lnTo>
                  <a:lnTo>
                    <a:pt x="505" y="914"/>
                  </a:lnTo>
                  <a:lnTo>
                    <a:pt x="508" y="891"/>
                  </a:lnTo>
                  <a:lnTo>
                    <a:pt x="512" y="869"/>
                  </a:lnTo>
                  <a:lnTo>
                    <a:pt x="517" y="848"/>
                  </a:lnTo>
                  <a:lnTo>
                    <a:pt x="523" y="827"/>
                  </a:lnTo>
                  <a:lnTo>
                    <a:pt x="530" y="807"/>
                  </a:lnTo>
                  <a:lnTo>
                    <a:pt x="538" y="786"/>
                  </a:lnTo>
                  <a:lnTo>
                    <a:pt x="538" y="786"/>
                  </a:lnTo>
                  <a:lnTo>
                    <a:pt x="548" y="767"/>
                  </a:lnTo>
                  <a:lnTo>
                    <a:pt x="558" y="748"/>
                  </a:lnTo>
                  <a:lnTo>
                    <a:pt x="571" y="729"/>
                  </a:lnTo>
                  <a:lnTo>
                    <a:pt x="584" y="711"/>
                  </a:lnTo>
                  <a:lnTo>
                    <a:pt x="598" y="693"/>
                  </a:lnTo>
                  <a:lnTo>
                    <a:pt x="615" y="675"/>
                  </a:lnTo>
                  <a:lnTo>
                    <a:pt x="632" y="657"/>
                  </a:lnTo>
                  <a:lnTo>
                    <a:pt x="651" y="640"/>
                  </a:lnTo>
                  <a:lnTo>
                    <a:pt x="651" y="640"/>
                  </a:lnTo>
                  <a:lnTo>
                    <a:pt x="685" y="609"/>
                  </a:lnTo>
                  <a:lnTo>
                    <a:pt x="712" y="584"/>
                  </a:lnTo>
                  <a:lnTo>
                    <a:pt x="731" y="564"/>
                  </a:lnTo>
                  <a:lnTo>
                    <a:pt x="738" y="555"/>
                  </a:lnTo>
                  <a:lnTo>
                    <a:pt x="743" y="549"/>
                  </a:lnTo>
                  <a:lnTo>
                    <a:pt x="743" y="549"/>
                  </a:lnTo>
                  <a:lnTo>
                    <a:pt x="750" y="536"/>
                  </a:lnTo>
                  <a:lnTo>
                    <a:pt x="754" y="521"/>
                  </a:lnTo>
                  <a:lnTo>
                    <a:pt x="758" y="506"/>
                  </a:lnTo>
                  <a:lnTo>
                    <a:pt x="759" y="490"/>
                  </a:lnTo>
                  <a:lnTo>
                    <a:pt x="759" y="490"/>
                  </a:lnTo>
                  <a:lnTo>
                    <a:pt x="758" y="479"/>
                  </a:lnTo>
                  <a:lnTo>
                    <a:pt x="756" y="468"/>
                  </a:lnTo>
                  <a:lnTo>
                    <a:pt x="753" y="457"/>
                  </a:lnTo>
                  <a:lnTo>
                    <a:pt x="749" y="448"/>
                  </a:lnTo>
                  <a:lnTo>
                    <a:pt x="744" y="438"/>
                  </a:lnTo>
                  <a:lnTo>
                    <a:pt x="737" y="430"/>
                  </a:lnTo>
                  <a:lnTo>
                    <a:pt x="729" y="420"/>
                  </a:lnTo>
                  <a:lnTo>
                    <a:pt x="720" y="413"/>
                  </a:lnTo>
                  <a:lnTo>
                    <a:pt x="720" y="413"/>
                  </a:lnTo>
                  <a:lnTo>
                    <a:pt x="711" y="405"/>
                  </a:lnTo>
                  <a:lnTo>
                    <a:pt x="699" y="399"/>
                  </a:lnTo>
                  <a:lnTo>
                    <a:pt x="688" y="394"/>
                  </a:lnTo>
                  <a:lnTo>
                    <a:pt x="676" y="388"/>
                  </a:lnTo>
                  <a:lnTo>
                    <a:pt x="662" y="385"/>
                  </a:lnTo>
                  <a:lnTo>
                    <a:pt x="648" y="383"/>
                  </a:lnTo>
                  <a:lnTo>
                    <a:pt x="633" y="381"/>
                  </a:lnTo>
                  <a:lnTo>
                    <a:pt x="618" y="381"/>
                  </a:lnTo>
                  <a:lnTo>
                    <a:pt x="618" y="381"/>
                  </a:lnTo>
                  <a:lnTo>
                    <a:pt x="602" y="381"/>
                  </a:lnTo>
                  <a:lnTo>
                    <a:pt x="587" y="383"/>
                  </a:lnTo>
                  <a:lnTo>
                    <a:pt x="572" y="386"/>
                  </a:lnTo>
                  <a:lnTo>
                    <a:pt x="558" y="391"/>
                  </a:lnTo>
                  <a:lnTo>
                    <a:pt x="545" y="396"/>
                  </a:lnTo>
                  <a:lnTo>
                    <a:pt x="533" y="402"/>
                  </a:lnTo>
                  <a:lnTo>
                    <a:pt x="521" y="411"/>
                  </a:lnTo>
                  <a:lnTo>
                    <a:pt x="510" y="419"/>
                  </a:lnTo>
                  <a:lnTo>
                    <a:pt x="510" y="419"/>
                  </a:lnTo>
                  <a:lnTo>
                    <a:pt x="501" y="430"/>
                  </a:lnTo>
                  <a:lnTo>
                    <a:pt x="491" y="440"/>
                  </a:lnTo>
                  <a:lnTo>
                    <a:pt x="485" y="452"/>
                  </a:lnTo>
                  <a:lnTo>
                    <a:pt x="479" y="464"/>
                  </a:lnTo>
                  <a:lnTo>
                    <a:pt x="473" y="476"/>
                  </a:lnTo>
                  <a:lnTo>
                    <a:pt x="470" y="490"/>
                  </a:lnTo>
                  <a:lnTo>
                    <a:pt x="468" y="504"/>
                  </a:lnTo>
                  <a:lnTo>
                    <a:pt x="468" y="519"/>
                  </a:lnTo>
                  <a:lnTo>
                    <a:pt x="280" y="519"/>
                  </a:lnTo>
                  <a:lnTo>
                    <a:pt x="280" y="519"/>
                  </a:lnTo>
                  <a:lnTo>
                    <a:pt x="280" y="502"/>
                  </a:lnTo>
                  <a:lnTo>
                    <a:pt x="281" y="486"/>
                  </a:lnTo>
                  <a:lnTo>
                    <a:pt x="284" y="469"/>
                  </a:lnTo>
                  <a:lnTo>
                    <a:pt x="286" y="453"/>
                  </a:lnTo>
                  <a:lnTo>
                    <a:pt x="289" y="438"/>
                  </a:lnTo>
                  <a:lnTo>
                    <a:pt x="293" y="422"/>
                  </a:lnTo>
                  <a:lnTo>
                    <a:pt x="298" y="409"/>
                  </a:lnTo>
                  <a:lnTo>
                    <a:pt x="304" y="394"/>
                  </a:lnTo>
                  <a:lnTo>
                    <a:pt x="310" y="380"/>
                  </a:lnTo>
                  <a:lnTo>
                    <a:pt x="316" y="366"/>
                  </a:lnTo>
                  <a:lnTo>
                    <a:pt x="325" y="352"/>
                  </a:lnTo>
                  <a:lnTo>
                    <a:pt x="333" y="340"/>
                  </a:lnTo>
                  <a:lnTo>
                    <a:pt x="342" y="328"/>
                  </a:lnTo>
                  <a:lnTo>
                    <a:pt x="352" y="315"/>
                  </a:lnTo>
                  <a:lnTo>
                    <a:pt x="363" y="304"/>
                  </a:lnTo>
                  <a:lnTo>
                    <a:pt x="375" y="292"/>
                  </a:lnTo>
                  <a:lnTo>
                    <a:pt x="375" y="292"/>
                  </a:lnTo>
                  <a:lnTo>
                    <a:pt x="387" y="281"/>
                  </a:lnTo>
                  <a:lnTo>
                    <a:pt x="400" y="271"/>
                  </a:lnTo>
                  <a:lnTo>
                    <a:pt x="413" y="261"/>
                  </a:lnTo>
                  <a:lnTo>
                    <a:pt x="427" y="253"/>
                  </a:lnTo>
                  <a:lnTo>
                    <a:pt x="440" y="245"/>
                  </a:lnTo>
                  <a:lnTo>
                    <a:pt x="455" y="238"/>
                  </a:lnTo>
                  <a:lnTo>
                    <a:pt x="470" y="230"/>
                  </a:lnTo>
                  <a:lnTo>
                    <a:pt x="485" y="225"/>
                  </a:lnTo>
                  <a:lnTo>
                    <a:pt x="502" y="220"/>
                  </a:lnTo>
                  <a:lnTo>
                    <a:pt x="518" y="215"/>
                  </a:lnTo>
                  <a:lnTo>
                    <a:pt x="535" y="211"/>
                  </a:lnTo>
                  <a:lnTo>
                    <a:pt x="552" y="208"/>
                  </a:lnTo>
                  <a:lnTo>
                    <a:pt x="570" y="206"/>
                  </a:lnTo>
                  <a:lnTo>
                    <a:pt x="589" y="204"/>
                  </a:lnTo>
                  <a:lnTo>
                    <a:pt x="607" y="203"/>
                  </a:lnTo>
                  <a:lnTo>
                    <a:pt x="626" y="203"/>
                  </a:lnTo>
                  <a:lnTo>
                    <a:pt x="626" y="203"/>
                  </a:lnTo>
                  <a:lnTo>
                    <a:pt x="651" y="203"/>
                  </a:lnTo>
                  <a:lnTo>
                    <a:pt x="675" y="205"/>
                  </a:lnTo>
                  <a:lnTo>
                    <a:pt x="698" y="208"/>
                  </a:lnTo>
                  <a:lnTo>
                    <a:pt x="719" y="211"/>
                  </a:lnTo>
                  <a:lnTo>
                    <a:pt x="741" y="216"/>
                  </a:lnTo>
                  <a:lnTo>
                    <a:pt x="761" y="223"/>
                  </a:lnTo>
                  <a:lnTo>
                    <a:pt x="780" y="230"/>
                  </a:lnTo>
                  <a:lnTo>
                    <a:pt x="798" y="240"/>
                  </a:lnTo>
                  <a:lnTo>
                    <a:pt x="798" y="240"/>
                  </a:lnTo>
                  <a:lnTo>
                    <a:pt x="815" y="249"/>
                  </a:lnTo>
                  <a:lnTo>
                    <a:pt x="832" y="260"/>
                  </a:lnTo>
                  <a:lnTo>
                    <a:pt x="847" y="272"/>
                  </a:lnTo>
                  <a:lnTo>
                    <a:pt x="861" y="284"/>
                  </a:lnTo>
                  <a:lnTo>
                    <a:pt x="875" y="298"/>
                  </a:lnTo>
                  <a:lnTo>
                    <a:pt x="888" y="314"/>
                  </a:lnTo>
                  <a:lnTo>
                    <a:pt x="900" y="330"/>
                  </a:lnTo>
                  <a:lnTo>
                    <a:pt x="911" y="347"/>
                  </a:lnTo>
                  <a:lnTo>
                    <a:pt x="911" y="347"/>
                  </a:lnTo>
                  <a:lnTo>
                    <a:pt x="921" y="364"/>
                  </a:lnTo>
                  <a:lnTo>
                    <a:pt x="929" y="382"/>
                  </a:lnTo>
                  <a:lnTo>
                    <a:pt x="937" y="400"/>
                  </a:lnTo>
                  <a:lnTo>
                    <a:pt x="943" y="418"/>
                  </a:lnTo>
                  <a:lnTo>
                    <a:pt x="947" y="437"/>
                  </a:lnTo>
                  <a:lnTo>
                    <a:pt x="950" y="455"/>
                  </a:lnTo>
                  <a:lnTo>
                    <a:pt x="953" y="474"/>
                  </a:lnTo>
                  <a:lnTo>
                    <a:pt x="954" y="493"/>
                  </a:lnTo>
                  <a:lnTo>
                    <a:pt x="954" y="493"/>
                  </a:lnTo>
                  <a:lnTo>
                    <a:pt x="953" y="515"/>
                  </a:lnTo>
                  <a:lnTo>
                    <a:pt x="949" y="535"/>
                  </a:lnTo>
                  <a:lnTo>
                    <a:pt x="945" y="556"/>
                  </a:lnTo>
                  <a:lnTo>
                    <a:pt x="940" y="576"/>
                  </a:lnTo>
                  <a:lnTo>
                    <a:pt x="940" y="576"/>
                  </a:lnTo>
                  <a:close/>
                </a:path>
              </a:pathLst>
            </a:custGeom>
            <a:solidFill>
              <a:srgbClr val="DBDBD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758706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a 18">
            <a:extLst>
              <a:ext uri="{FF2B5EF4-FFF2-40B4-BE49-F238E27FC236}">
                <a16:creationId xmlns:a16="http://schemas.microsoft.com/office/drawing/2014/main" id="{8F8CBCBB-7CAB-47E2-9E7D-B36162376BAB}"/>
              </a:ext>
            </a:extLst>
          </p:cNvPr>
          <p:cNvGrpSpPr/>
          <p:nvPr/>
        </p:nvGrpSpPr>
        <p:grpSpPr>
          <a:xfrm>
            <a:off x="5950878" y="1720464"/>
            <a:ext cx="2754563" cy="836478"/>
            <a:chOff x="5950878" y="923286"/>
            <a:chExt cx="2754563" cy="836478"/>
          </a:xfrm>
        </p:grpSpPr>
        <p:grpSp>
          <p:nvGrpSpPr>
            <p:cNvPr id="25" name="Grupa 24">
              <a:extLst>
                <a:ext uri="{FF2B5EF4-FFF2-40B4-BE49-F238E27FC236}">
                  <a16:creationId xmlns:a16="http://schemas.microsoft.com/office/drawing/2014/main" id="{5C1A0308-DA58-4256-A2E1-E66A5A860DCB}"/>
                </a:ext>
              </a:extLst>
            </p:cNvPr>
            <p:cNvGrpSpPr/>
            <p:nvPr/>
          </p:nvGrpSpPr>
          <p:grpSpPr>
            <a:xfrm>
              <a:off x="5950878" y="1205623"/>
              <a:ext cx="773832" cy="253916"/>
              <a:chOff x="5450723" y="1496219"/>
              <a:chExt cx="773832" cy="253916"/>
            </a:xfrm>
          </p:grpSpPr>
          <p:sp>
            <p:nvSpPr>
              <p:cNvPr id="42" name="pole tekstowe 41">
                <a:extLst>
                  <a:ext uri="{FF2B5EF4-FFF2-40B4-BE49-F238E27FC236}">
                    <a16:creationId xmlns:a16="http://schemas.microsoft.com/office/drawing/2014/main" id="{D5202F12-503E-4F6D-BE75-E65843AC97BE}"/>
                  </a:ext>
                </a:extLst>
              </p:cNvPr>
              <p:cNvSpPr txBox="1"/>
              <p:nvPr/>
            </p:nvSpPr>
            <p:spPr>
              <a:xfrm>
                <a:off x="5450723" y="1496219"/>
                <a:ext cx="773832" cy="2539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l-PL" sz="1050" b="1" i="0" u="none" strike="noStrike">
                    <a:solidFill>
                      <a:schemeClr val="tx1"/>
                    </a:solidFill>
                    <a:effectLst/>
                  </a:rPr>
                  <a:t>Ogółem</a:t>
                </a:r>
                <a:endParaRPr lang="pl-PL" sz="1050" b="1"/>
              </a:p>
            </p:txBody>
          </p:sp>
          <p:sp>
            <p:nvSpPr>
              <p:cNvPr id="43" name="Prostokąt 42">
                <a:extLst>
                  <a:ext uri="{FF2B5EF4-FFF2-40B4-BE49-F238E27FC236}">
                    <a16:creationId xmlns:a16="http://schemas.microsoft.com/office/drawing/2014/main" id="{DA3F2B3B-B13D-403B-9EA9-4D1F19FB1445}"/>
                  </a:ext>
                </a:extLst>
              </p:cNvPr>
              <p:cNvSpPr/>
              <p:nvPr/>
            </p:nvSpPr>
            <p:spPr>
              <a:xfrm rot="16200000">
                <a:off x="5483050" y="1579806"/>
                <a:ext cx="83119" cy="77824"/>
              </a:xfrm>
              <a:prstGeom prst="rect">
                <a:avLst/>
              </a:prstGeom>
              <a:solidFill>
                <a:srgbClr val="4479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6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7" name="Grupa 26">
              <a:extLst>
                <a:ext uri="{FF2B5EF4-FFF2-40B4-BE49-F238E27FC236}">
                  <a16:creationId xmlns:a16="http://schemas.microsoft.com/office/drawing/2014/main" id="{48374095-9332-46B1-A6F9-5EF410AF603E}"/>
                </a:ext>
              </a:extLst>
            </p:cNvPr>
            <p:cNvGrpSpPr/>
            <p:nvPr/>
          </p:nvGrpSpPr>
          <p:grpSpPr>
            <a:xfrm>
              <a:off x="8071015" y="923286"/>
              <a:ext cx="564666" cy="680156"/>
              <a:chOff x="6299205" y="3543307"/>
              <a:chExt cx="558800" cy="673091"/>
            </a:xfrm>
            <a:solidFill>
              <a:schemeClr val="bg1">
                <a:lumMod val="75000"/>
              </a:schemeClr>
            </a:solidFill>
          </p:grpSpPr>
          <p:sp>
            <p:nvSpPr>
              <p:cNvPr id="28" name="Freeform 32">
                <a:extLst>
                  <a:ext uri="{FF2B5EF4-FFF2-40B4-BE49-F238E27FC236}">
                    <a16:creationId xmlns:a16="http://schemas.microsoft.com/office/drawing/2014/main" id="{9B3E4981-2D82-4543-A39A-A7D41BC584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34125" y="3989384"/>
                <a:ext cx="488951" cy="171449"/>
              </a:xfrm>
              <a:custGeom>
                <a:avLst/>
                <a:gdLst>
                  <a:gd name="T0" fmla="*/ 2156 w 2156"/>
                  <a:gd name="T1" fmla="*/ 754 h 754"/>
                  <a:gd name="T2" fmla="*/ 0 w 2156"/>
                  <a:gd name="T3" fmla="*/ 280 h 754"/>
                  <a:gd name="T4" fmla="*/ 17 w 2156"/>
                  <a:gd name="T5" fmla="*/ 281 h 754"/>
                  <a:gd name="T6" fmla="*/ 49 w 2156"/>
                  <a:gd name="T7" fmla="*/ 279 h 754"/>
                  <a:gd name="T8" fmla="*/ 82 w 2156"/>
                  <a:gd name="T9" fmla="*/ 270 h 754"/>
                  <a:gd name="T10" fmla="*/ 111 w 2156"/>
                  <a:gd name="T11" fmla="*/ 254 h 754"/>
                  <a:gd name="T12" fmla="*/ 141 w 2156"/>
                  <a:gd name="T13" fmla="*/ 230 h 754"/>
                  <a:gd name="T14" fmla="*/ 170 w 2156"/>
                  <a:gd name="T15" fmla="*/ 207 h 754"/>
                  <a:gd name="T16" fmla="*/ 198 w 2156"/>
                  <a:gd name="T17" fmla="*/ 187 h 754"/>
                  <a:gd name="T18" fmla="*/ 231 w 2156"/>
                  <a:gd name="T19" fmla="*/ 171 h 754"/>
                  <a:gd name="T20" fmla="*/ 266 w 2156"/>
                  <a:gd name="T21" fmla="*/ 163 h 754"/>
                  <a:gd name="T22" fmla="*/ 286 w 2156"/>
                  <a:gd name="T23" fmla="*/ 162 h 754"/>
                  <a:gd name="T24" fmla="*/ 308 w 2156"/>
                  <a:gd name="T25" fmla="*/ 164 h 754"/>
                  <a:gd name="T26" fmla="*/ 332 w 2156"/>
                  <a:gd name="T27" fmla="*/ 169 h 754"/>
                  <a:gd name="T28" fmla="*/ 358 w 2156"/>
                  <a:gd name="T29" fmla="*/ 176 h 754"/>
                  <a:gd name="T30" fmla="*/ 417 w 2156"/>
                  <a:gd name="T31" fmla="*/ 204 h 754"/>
                  <a:gd name="T32" fmla="*/ 486 w 2156"/>
                  <a:gd name="T33" fmla="*/ 246 h 754"/>
                  <a:gd name="T34" fmla="*/ 521 w 2156"/>
                  <a:gd name="T35" fmla="*/ 268 h 754"/>
                  <a:gd name="T36" fmla="*/ 585 w 2156"/>
                  <a:gd name="T37" fmla="*/ 304 h 754"/>
                  <a:gd name="T38" fmla="*/ 646 w 2156"/>
                  <a:gd name="T39" fmla="*/ 332 h 754"/>
                  <a:gd name="T40" fmla="*/ 702 w 2156"/>
                  <a:gd name="T41" fmla="*/ 349 h 754"/>
                  <a:gd name="T42" fmla="*/ 756 w 2156"/>
                  <a:gd name="T43" fmla="*/ 360 h 754"/>
                  <a:gd name="T44" fmla="*/ 806 w 2156"/>
                  <a:gd name="T45" fmla="*/ 362 h 754"/>
                  <a:gd name="T46" fmla="*/ 852 w 2156"/>
                  <a:gd name="T47" fmla="*/ 358 h 754"/>
                  <a:gd name="T48" fmla="*/ 896 w 2156"/>
                  <a:gd name="T49" fmla="*/ 347 h 754"/>
                  <a:gd name="T50" fmla="*/ 937 w 2156"/>
                  <a:gd name="T51" fmla="*/ 332 h 754"/>
                  <a:gd name="T52" fmla="*/ 976 w 2156"/>
                  <a:gd name="T53" fmla="*/ 312 h 754"/>
                  <a:gd name="T54" fmla="*/ 1013 w 2156"/>
                  <a:gd name="T55" fmla="*/ 288 h 754"/>
                  <a:gd name="T56" fmla="*/ 1047 w 2156"/>
                  <a:gd name="T57" fmla="*/ 260 h 754"/>
                  <a:gd name="T58" fmla="*/ 1095 w 2156"/>
                  <a:gd name="T59" fmla="*/ 216 h 754"/>
                  <a:gd name="T60" fmla="*/ 1154 w 2156"/>
                  <a:gd name="T61" fmla="*/ 152 h 754"/>
                  <a:gd name="T62" fmla="*/ 1214 w 2156"/>
                  <a:gd name="T63" fmla="*/ 84 h 754"/>
                  <a:gd name="T64" fmla="*/ 1232 w 2156"/>
                  <a:gd name="T65" fmla="*/ 66 h 754"/>
                  <a:gd name="T66" fmla="*/ 1264 w 2156"/>
                  <a:gd name="T67" fmla="*/ 36 h 754"/>
                  <a:gd name="T68" fmla="*/ 1294 w 2156"/>
                  <a:gd name="T69" fmla="*/ 15 h 754"/>
                  <a:gd name="T70" fmla="*/ 1320 w 2156"/>
                  <a:gd name="T71" fmla="*/ 4 h 754"/>
                  <a:gd name="T72" fmla="*/ 1331 w 2156"/>
                  <a:gd name="T73" fmla="*/ 2 h 754"/>
                  <a:gd name="T74" fmla="*/ 1348 w 2156"/>
                  <a:gd name="T75" fmla="*/ 4 h 754"/>
                  <a:gd name="T76" fmla="*/ 1366 w 2156"/>
                  <a:gd name="T77" fmla="*/ 12 h 754"/>
                  <a:gd name="T78" fmla="*/ 1385 w 2156"/>
                  <a:gd name="T79" fmla="*/ 23 h 754"/>
                  <a:gd name="T80" fmla="*/ 1426 w 2156"/>
                  <a:gd name="T81" fmla="*/ 56 h 754"/>
                  <a:gd name="T82" fmla="*/ 1487 w 2156"/>
                  <a:gd name="T83" fmla="*/ 116 h 754"/>
                  <a:gd name="T84" fmla="*/ 1517 w 2156"/>
                  <a:gd name="T85" fmla="*/ 145 h 754"/>
                  <a:gd name="T86" fmla="*/ 1562 w 2156"/>
                  <a:gd name="T87" fmla="*/ 188 h 754"/>
                  <a:gd name="T88" fmla="*/ 1594 w 2156"/>
                  <a:gd name="T89" fmla="*/ 214 h 754"/>
                  <a:gd name="T90" fmla="*/ 1629 w 2156"/>
                  <a:gd name="T91" fmla="*/ 237 h 754"/>
                  <a:gd name="T92" fmla="*/ 1666 w 2156"/>
                  <a:gd name="T93" fmla="*/ 257 h 754"/>
                  <a:gd name="T94" fmla="*/ 1704 w 2156"/>
                  <a:gd name="T95" fmla="*/ 271 h 754"/>
                  <a:gd name="T96" fmla="*/ 1745 w 2156"/>
                  <a:gd name="T97" fmla="*/ 278 h 754"/>
                  <a:gd name="T98" fmla="*/ 1767 w 2156"/>
                  <a:gd name="T99" fmla="*/ 279 h 754"/>
                  <a:gd name="T100" fmla="*/ 1794 w 2156"/>
                  <a:gd name="T101" fmla="*/ 278 h 754"/>
                  <a:gd name="T102" fmla="*/ 1819 w 2156"/>
                  <a:gd name="T103" fmla="*/ 274 h 754"/>
                  <a:gd name="T104" fmla="*/ 1843 w 2156"/>
                  <a:gd name="T105" fmla="*/ 267 h 754"/>
                  <a:gd name="T106" fmla="*/ 1868 w 2156"/>
                  <a:gd name="T107" fmla="*/ 257 h 754"/>
                  <a:gd name="T108" fmla="*/ 1892 w 2156"/>
                  <a:gd name="T109" fmla="*/ 245 h 754"/>
                  <a:gd name="T110" fmla="*/ 1915 w 2156"/>
                  <a:gd name="T111" fmla="*/ 230 h 754"/>
                  <a:gd name="T112" fmla="*/ 1960 w 2156"/>
                  <a:gd name="T113" fmla="*/ 191 h 754"/>
                  <a:gd name="T114" fmla="*/ 2098 w 2156"/>
                  <a:gd name="T115" fmla="*/ 57 h 754"/>
                  <a:gd name="T116" fmla="*/ 2156 w 2156"/>
                  <a:gd name="T117" fmla="*/ 0 h 7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156" h="754">
                    <a:moveTo>
                      <a:pt x="2156" y="0"/>
                    </a:moveTo>
                    <a:lnTo>
                      <a:pt x="2156" y="754"/>
                    </a:lnTo>
                    <a:lnTo>
                      <a:pt x="0" y="754"/>
                    </a:lnTo>
                    <a:lnTo>
                      <a:pt x="0" y="280"/>
                    </a:lnTo>
                    <a:lnTo>
                      <a:pt x="0" y="280"/>
                    </a:lnTo>
                    <a:lnTo>
                      <a:pt x="17" y="281"/>
                    </a:lnTo>
                    <a:lnTo>
                      <a:pt x="32" y="281"/>
                    </a:lnTo>
                    <a:lnTo>
                      <a:pt x="49" y="279"/>
                    </a:lnTo>
                    <a:lnTo>
                      <a:pt x="66" y="275"/>
                    </a:lnTo>
                    <a:lnTo>
                      <a:pt x="82" y="270"/>
                    </a:lnTo>
                    <a:lnTo>
                      <a:pt x="96" y="262"/>
                    </a:lnTo>
                    <a:lnTo>
                      <a:pt x="111" y="254"/>
                    </a:lnTo>
                    <a:lnTo>
                      <a:pt x="125" y="244"/>
                    </a:lnTo>
                    <a:lnTo>
                      <a:pt x="141" y="230"/>
                    </a:lnTo>
                    <a:lnTo>
                      <a:pt x="141" y="230"/>
                    </a:lnTo>
                    <a:lnTo>
                      <a:pt x="170" y="207"/>
                    </a:lnTo>
                    <a:lnTo>
                      <a:pt x="183" y="196"/>
                    </a:lnTo>
                    <a:lnTo>
                      <a:pt x="198" y="187"/>
                    </a:lnTo>
                    <a:lnTo>
                      <a:pt x="214" y="179"/>
                    </a:lnTo>
                    <a:lnTo>
                      <a:pt x="231" y="171"/>
                    </a:lnTo>
                    <a:lnTo>
                      <a:pt x="247" y="166"/>
                    </a:lnTo>
                    <a:lnTo>
                      <a:pt x="266" y="163"/>
                    </a:lnTo>
                    <a:lnTo>
                      <a:pt x="277" y="162"/>
                    </a:lnTo>
                    <a:lnTo>
                      <a:pt x="286" y="162"/>
                    </a:lnTo>
                    <a:lnTo>
                      <a:pt x="298" y="163"/>
                    </a:lnTo>
                    <a:lnTo>
                      <a:pt x="308" y="164"/>
                    </a:lnTo>
                    <a:lnTo>
                      <a:pt x="320" y="166"/>
                    </a:lnTo>
                    <a:lnTo>
                      <a:pt x="332" y="169"/>
                    </a:lnTo>
                    <a:lnTo>
                      <a:pt x="345" y="172"/>
                    </a:lnTo>
                    <a:lnTo>
                      <a:pt x="358" y="176"/>
                    </a:lnTo>
                    <a:lnTo>
                      <a:pt x="387" y="188"/>
                    </a:lnTo>
                    <a:lnTo>
                      <a:pt x="417" y="204"/>
                    </a:lnTo>
                    <a:lnTo>
                      <a:pt x="451" y="223"/>
                    </a:lnTo>
                    <a:lnTo>
                      <a:pt x="486" y="246"/>
                    </a:lnTo>
                    <a:lnTo>
                      <a:pt x="486" y="246"/>
                    </a:lnTo>
                    <a:lnTo>
                      <a:pt x="521" y="268"/>
                    </a:lnTo>
                    <a:lnTo>
                      <a:pt x="553" y="288"/>
                    </a:lnTo>
                    <a:lnTo>
                      <a:pt x="585" y="304"/>
                    </a:lnTo>
                    <a:lnTo>
                      <a:pt x="616" y="319"/>
                    </a:lnTo>
                    <a:lnTo>
                      <a:pt x="646" y="332"/>
                    </a:lnTo>
                    <a:lnTo>
                      <a:pt x="675" y="342"/>
                    </a:lnTo>
                    <a:lnTo>
                      <a:pt x="702" y="349"/>
                    </a:lnTo>
                    <a:lnTo>
                      <a:pt x="730" y="356"/>
                    </a:lnTo>
                    <a:lnTo>
                      <a:pt x="756" y="360"/>
                    </a:lnTo>
                    <a:lnTo>
                      <a:pt x="781" y="362"/>
                    </a:lnTo>
                    <a:lnTo>
                      <a:pt x="806" y="362"/>
                    </a:lnTo>
                    <a:lnTo>
                      <a:pt x="829" y="361"/>
                    </a:lnTo>
                    <a:lnTo>
                      <a:pt x="852" y="358"/>
                    </a:lnTo>
                    <a:lnTo>
                      <a:pt x="875" y="354"/>
                    </a:lnTo>
                    <a:lnTo>
                      <a:pt x="896" y="347"/>
                    </a:lnTo>
                    <a:lnTo>
                      <a:pt x="917" y="340"/>
                    </a:lnTo>
                    <a:lnTo>
                      <a:pt x="937" y="332"/>
                    </a:lnTo>
                    <a:lnTo>
                      <a:pt x="957" y="322"/>
                    </a:lnTo>
                    <a:lnTo>
                      <a:pt x="976" y="312"/>
                    </a:lnTo>
                    <a:lnTo>
                      <a:pt x="995" y="300"/>
                    </a:lnTo>
                    <a:lnTo>
                      <a:pt x="1013" y="288"/>
                    </a:lnTo>
                    <a:lnTo>
                      <a:pt x="1030" y="274"/>
                    </a:lnTo>
                    <a:lnTo>
                      <a:pt x="1047" y="260"/>
                    </a:lnTo>
                    <a:lnTo>
                      <a:pt x="1064" y="247"/>
                    </a:lnTo>
                    <a:lnTo>
                      <a:pt x="1095" y="216"/>
                    </a:lnTo>
                    <a:lnTo>
                      <a:pt x="1126" y="185"/>
                    </a:lnTo>
                    <a:lnTo>
                      <a:pt x="1154" y="152"/>
                    </a:lnTo>
                    <a:lnTo>
                      <a:pt x="1182" y="121"/>
                    </a:lnTo>
                    <a:lnTo>
                      <a:pt x="1214" y="84"/>
                    </a:lnTo>
                    <a:lnTo>
                      <a:pt x="1214" y="84"/>
                    </a:lnTo>
                    <a:lnTo>
                      <a:pt x="1232" y="66"/>
                    </a:lnTo>
                    <a:lnTo>
                      <a:pt x="1247" y="50"/>
                    </a:lnTo>
                    <a:lnTo>
                      <a:pt x="1264" y="36"/>
                    </a:lnTo>
                    <a:lnTo>
                      <a:pt x="1279" y="24"/>
                    </a:lnTo>
                    <a:lnTo>
                      <a:pt x="1294" y="15"/>
                    </a:lnTo>
                    <a:lnTo>
                      <a:pt x="1307" y="9"/>
                    </a:lnTo>
                    <a:lnTo>
                      <a:pt x="1320" y="4"/>
                    </a:lnTo>
                    <a:lnTo>
                      <a:pt x="1331" y="2"/>
                    </a:lnTo>
                    <a:lnTo>
                      <a:pt x="1331" y="2"/>
                    </a:lnTo>
                    <a:lnTo>
                      <a:pt x="1340" y="3"/>
                    </a:lnTo>
                    <a:lnTo>
                      <a:pt x="1348" y="4"/>
                    </a:lnTo>
                    <a:lnTo>
                      <a:pt x="1356" y="8"/>
                    </a:lnTo>
                    <a:lnTo>
                      <a:pt x="1366" y="12"/>
                    </a:lnTo>
                    <a:lnTo>
                      <a:pt x="1375" y="17"/>
                    </a:lnTo>
                    <a:lnTo>
                      <a:pt x="1385" y="23"/>
                    </a:lnTo>
                    <a:lnTo>
                      <a:pt x="1406" y="39"/>
                    </a:lnTo>
                    <a:lnTo>
                      <a:pt x="1426" y="56"/>
                    </a:lnTo>
                    <a:lnTo>
                      <a:pt x="1447" y="76"/>
                    </a:lnTo>
                    <a:lnTo>
                      <a:pt x="1487" y="116"/>
                    </a:lnTo>
                    <a:lnTo>
                      <a:pt x="1487" y="116"/>
                    </a:lnTo>
                    <a:lnTo>
                      <a:pt x="1517" y="145"/>
                    </a:lnTo>
                    <a:lnTo>
                      <a:pt x="1546" y="174"/>
                    </a:lnTo>
                    <a:lnTo>
                      <a:pt x="1562" y="188"/>
                    </a:lnTo>
                    <a:lnTo>
                      <a:pt x="1579" y="202"/>
                    </a:lnTo>
                    <a:lnTo>
                      <a:pt x="1594" y="214"/>
                    </a:lnTo>
                    <a:lnTo>
                      <a:pt x="1611" y="227"/>
                    </a:lnTo>
                    <a:lnTo>
                      <a:pt x="1629" y="237"/>
                    </a:lnTo>
                    <a:lnTo>
                      <a:pt x="1647" y="248"/>
                    </a:lnTo>
                    <a:lnTo>
                      <a:pt x="1666" y="257"/>
                    </a:lnTo>
                    <a:lnTo>
                      <a:pt x="1685" y="265"/>
                    </a:lnTo>
                    <a:lnTo>
                      <a:pt x="1704" y="271"/>
                    </a:lnTo>
                    <a:lnTo>
                      <a:pt x="1724" y="276"/>
                    </a:lnTo>
                    <a:lnTo>
                      <a:pt x="1745" y="278"/>
                    </a:lnTo>
                    <a:lnTo>
                      <a:pt x="1767" y="279"/>
                    </a:lnTo>
                    <a:lnTo>
                      <a:pt x="1767" y="279"/>
                    </a:lnTo>
                    <a:lnTo>
                      <a:pt x="1780" y="279"/>
                    </a:lnTo>
                    <a:lnTo>
                      <a:pt x="1794" y="278"/>
                    </a:lnTo>
                    <a:lnTo>
                      <a:pt x="1806" y="276"/>
                    </a:lnTo>
                    <a:lnTo>
                      <a:pt x="1819" y="274"/>
                    </a:lnTo>
                    <a:lnTo>
                      <a:pt x="1831" y="271"/>
                    </a:lnTo>
                    <a:lnTo>
                      <a:pt x="1843" y="267"/>
                    </a:lnTo>
                    <a:lnTo>
                      <a:pt x="1855" y="262"/>
                    </a:lnTo>
                    <a:lnTo>
                      <a:pt x="1868" y="257"/>
                    </a:lnTo>
                    <a:lnTo>
                      <a:pt x="1880" y="252"/>
                    </a:lnTo>
                    <a:lnTo>
                      <a:pt x="1892" y="245"/>
                    </a:lnTo>
                    <a:lnTo>
                      <a:pt x="1904" y="237"/>
                    </a:lnTo>
                    <a:lnTo>
                      <a:pt x="1915" y="230"/>
                    </a:lnTo>
                    <a:lnTo>
                      <a:pt x="1938" y="212"/>
                    </a:lnTo>
                    <a:lnTo>
                      <a:pt x="1960" y="191"/>
                    </a:lnTo>
                    <a:lnTo>
                      <a:pt x="2098" y="57"/>
                    </a:lnTo>
                    <a:lnTo>
                      <a:pt x="2098" y="57"/>
                    </a:lnTo>
                    <a:lnTo>
                      <a:pt x="2156" y="0"/>
                    </a:lnTo>
                    <a:lnTo>
                      <a:pt x="2156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29" name="Freeform 33">
                <a:extLst>
                  <a:ext uri="{FF2B5EF4-FFF2-40B4-BE49-F238E27FC236}">
                    <a16:creationId xmlns:a16="http://schemas.microsoft.com/office/drawing/2014/main" id="{F5725947-AD4C-416A-A310-7231814A7A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99205" y="4184649"/>
                <a:ext cx="558800" cy="31749"/>
              </a:xfrm>
              <a:custGeom>
                <a:avLst/>
                <a:gdLst>
                  <a:gd name="T0" fmla="*/ 81 w 2461"/>
                  <a:gd name="T1" fmla="*/ 0 h 143"/>
                  <a:gd name="T2" fmla="*/ 73 w 2461"/>
                  <a:gd name="T3" fmla="*/ 1 h 143"/>
                  <a:gd name="T4" fmla="*/ 57 w 2461"/>
                  <a:gd name="T5" fmla="*/ 3 h 143"/>
                  <a:gd name="T6" fmla="*/ 43 w 2461"/>
                  <a:gd name="T7" fmla="*/ 8 h 143"/>
                  <a:gd name="T8" fmla="*/ 29 w 2461"/>
                  <a:gd name="T9" fmla="*/ 17 h 143"/>
                  <a:gd name="T10" fmla="*/ 19 w 2461"/>
                  <a:gd name="T11" fmla="*/ 26 h 143"/>
                  <a:gd name="T12" fmla="*/ 9 w 2461"/>
                  <a:gd name="T13" fmla="*/ 38 h 143"/>
                  <a:gd name="T14" fmla="*/ 3 w 2461"/>
                  <a:gd name="T15" fmla="*/ 50 h 143"/>
                  <a:gd name="T16" fmla="*/ 0 w 2461"/>
                  <a:gd name="T17" fmla="*/ 64 h 143"/>
                  <a:gd name="T18" fmla="*/ 0 w 2461"/>
                  <a:gd name="T19" fmla="*/ 71 h 143"/>
                  <a:gd name="T20" fmla="*/ 2 w 2461"/>
                  <a:gd name="T21" fmla="*/ 86 h 143"/>
                  <a:gd name="T22" fmla="*/ 6 w 2461"/>
                  <a:gd name="T23" fmla="*/ 99 h 143"/>
                  <a:gd name="T24" fmla="*/ 14 w 2461"/>
                  <a:gd name="T25" fmla="*/ 111 h 143"/>
                  <a:gd name="T26" fmla="*/ 24 w 2461"/>
                  <a:gd name="T27" fmla="*/ 122 h 143"/>
                  <a:gd name="T28" fmla="*/ 36 w 2461"/>
                  <a:gd name="T29" fmla="*/ 130 h 143"/>
                  <a:gd name="T30" fmla="*/ 49 w 2461"/>
                  <a:gd name="T31" fmla="*/ 136 h 143"/>
                  <a:gd name="T32" fmla="*/ 65 w 2461"/>
                  <a:gd name="T33" fmla="*/ 141 h 143"/>
                  <a:gd name="T34" fmla="*/ 81 w 2461"/>
                  <a:gd name="T35" fmla="*/ 143 h 143"/>
                  <a:gd name="T36" fmla="*/ 2381 w 2461"/>
                  <a:gd name="T37" fmla="*/ 143 h 143"/>
                  <a:gd name="T38" fmla="*/ 2396 w 2461"/>
                  <a:gd name="T39" fmla="*/ 141 h 143"/>
                  <a:gd name="T40" fmla="*/ 2412 w 2461"/>
                  <a:gd name="T41" fmla="*/ 136 h 143"/>
                  <a:gd name="T42" fmla="*/ 2426 w 2461"/>
                  <a:gd name="T43" fmla="*/ 130 h 143"/>
                  <a:gd name="T44" fmla="*/ 2438 w 2461"/>
                  <a:gd name="T45" fmla="*/ 122 h 143"/>
                  <a:gd name="T46" fmla="*/ 2448 w 2461"/>
                  <a:gd name="T47" fmla="*/ 111 h 143"/>
                  <a:gd name="T48" fmla="*/ 2455 w 2461"/>
                  <a:gd name="T49" fmla="*/ 99 h 143"/>
                  <a:gd name="T50" fmla="*/ 2460 w 2461"/>
                  <a:gd name="T51" fmla="*/ 86 h 143"/>
                  <a:gd name="T52" fmla="*/ 2461 w 2461"/>
                  <a:gd name="T53" fmla="*/ 71 h 143"/>
                  <a:gd name="T54" fmla="*/ 2461 w 2461"/>
                  <a:gd name="T55" fmla="*/ 64 h 143"/>
                  <a:gd name="T56" fmla="*/ 2458 w 2461"/>
                  <a:gd name="T57" fmla="*/ 50 h 143"/>
                  <a:gd name="T58" fmla="*/ 2452 w 2461"/>
                  <a:gd name="T59" fmla="*/ 38 h 143"/>
                  <a:gd name="T60" fmla="*/ 2443 w 2461"/>
                  <a:gd name="T61" fmla="*/ 26 h 143"/>
                  <a:gd name="T62" fmla="*/ 2432 w 2461"/>
                  <a:gd name="T63" fmla="*/ 17 h 143"/>
                  <a:gd name="T64" fmla="*/ 2419 w 2461"/>
                  <a:gd name="T65" fmla="*/ 8 h 143"/>
                  <a:gd name="T66" fmla="*/ 2405 w 2461"/>
                  <a:gd name="T67" fmla="*/ 3 h 143"/>
                  <a:gd name="T68" fmla="*/ 2389 w 2461"/>
                  <a:gd name="T69" fmla="*/ 1 h 143"/>
                  <a:gd name="T70" fmla="*/ 2381 w 2461"/>
                  <a:gd name="T71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61" h="143">
                    <a:moveTo>
                      <a:pt x="2381" y="0"/>
                    </a:moveTo>
                    <a:lnTo>
                      <a:pt x="81" y="0"/>
                    </a:lnTo>
                    <a:lnTo>
                      <a:pt x="81" y="0"/>
                    </a:lnTo>
                    <a:lnTo>
                      <a:pt x="73" y="1"/>
                    </a:lnTo>
                    <a:lnTo>
                      <a:pt x="65" y="2"/>
                    </a:lnTo>
                    <a:lnTo>
                      <a:pt x="57" y="3"/>
                    </a:lnTo>
                    <a:lnTo>
                      <a:pt x="49" y="6"/>
                    </a:lnTo>
                    <a:lnTo>
                      <a:pt x="43" y="8"/>
                    </a:lnTo>
                    <a:lnTo>
                      <a:pt x="36" y="13"/>
                    </a:lnTo>
                    <a:lnTo>
                      <a:pt x="29" y="17"/>
                    </a:lnTo>
                    <a:lnTo>
                      <a:pt x="24" y="21"/>
                    </a:lnTo>
                    <a:lnTo>
                      <a:pt x="19" y="26"/>
                    </a:lnTo>
                    <a:lnTo>
                      <a:pt x="14" y="32"/>
                    </a:lnTo>
                    <a:lnTo>
                      <a:pt x="9" y="38"/>
                    </a:lnTo>
                    <a:lnTo>
                      <a:pt x="6" y="44"/>
                    </a:lnTo>
                    <a:lnTo>
                      <a:pt x="3" y="50"/>
                    </a:lnTo>
                    <a:lnTo>
                      <a:pt x="2" y="57"/>
                    </a:lnTo>
                    <a:lnTo>
                      <a:pt x="0" y="64"/>
                    </a:lnTo>
                    <a:lnTo>
                      <a:pt x="0" y="71"/>
                    </a:lnTo>
                    <a:lnTo>
                      <a:pt x="0" y="71"/>
                    </a:lnTo>
                    <a:lnTo>
                      <a:pt x="0" y="79"/>
                    </a:lnTo>
                    <a:lnTo>
                      <a:pt x="2" y="86"/>
                    </a:lnTo>
                    <a:lnTo>
                      <a:pt x="3" y="92"/>
                    </a:lnTo>
                    <a:lnTo>
                      <a:pt x="6" y="99"/>
                    </a:lnTo>
                    <a:lnTo>
                      <a:pt x="9" y="105"/>
                    </a:lnTo>
                    <a:lnTo>
                      <a:pt x="14" y="111"/>
                    </a:lnTo>
                    <a:lnTo>
                      <a:pt x="19" y="117"/>
                    </a:lnTo>
                    <a:lnTo>
                      <a:pt x="24" y="122"/>
                    </a:lnTo>
                    <a:lnTo>
                      <a:pt x="29" y="126"/>
                    </a:lnTo>
                    <a:lnTo>
                      <a:pt x="36" y="130"/>
                    </a:lnTo>
                    <a:lnTo>
                      <a:pt x="43" y="133"/>
                    </a:lnTo>
                    <a:lnTo>
                      <a:pt x="49" y="136"/>
                    </a:lnTo>
                    <a:lnTo>
                      <a:pt x="57" y="140"/>
                    </a:lnTo>
                    <a:lnTo>
                      <a:pt x="65" y="141"/>
                    </a:lnTo>
                    <a:lnTo>
                      <a:pt x="73" y="142"/>
                    </a:lnTo>
                    <a:lnTo>
                      <a:pt x="81" y="143"/>
                    </a:lnTo>
                    <a:lnTo>
                      <a:pt x="2381" y="143"/>
                    </a:lnTo>
                    <a:lnTo>
                      <a:pt x="2381" y="143"/>
                    </a:lnTo>
                    <a:lnTo>
                      <a:pt x="2389" y="142"/>
                    </a:lnTo>
                    <a:lnTo>
                      <a:pt x="2396" y="141"/>
                    </a:lnTo>
                    <a:lnTo>
                      <a:pt x="2405" y="140"/>
                    </a:lnTo>
                    <a:lnTo>
                      <a:pt x="2412" y="136"/>
                    </a:lnTo>
                    <a:lnTo>
                      <a:pt x="2419" y="133"/>
                    </a:lnTo>
                    <a:lnTo>
                      <a:pt x="2426" y="130"/>
                    </a:lnTo>
                    <a:lnTo>
                      <a:pt x="2432" y="126"/>
                    </a:lnTo>
                    <a:lnTo>
                      <a:pt x="2438" y="122"/>
                    </a:lnTo>
                    <a:lnTo>
                      <a:pt x="2443" y="117"/>
                    </a:lnTo>
                    <a:lnTo>
                      <a:pt x="2448" y="111"/>
                    </a:lnTo>
                    <a:lnTo>
                      <a:pt x="2452" y="105"/>
                    </a:lnTo>
                    <a:lnTo>
                      <a:pt x="2455" y="99"/>
                    </a:lnTo>
                    <a:lnTo>
                      <a:pt x="2458" y="92"/>
                    </a:lnTo>
                    <a:lnTo>
                      <a:pt x="2460" y="86"/>
                    </a:lnTo>
                    <a:lnTo>
                      <a:pt x="2461" y="79"/>
                    </a:lnTo>
                    <a:lnTo>
                      <a:pt x="2461" y="71"/>
                    </a:lnTo>
                    <a:lnTo>
                      <a:pt x="2461" y="71"/>
                    </a:lnTo>
                    <a:lnTo>
                      <a:pt x="2461" y="64"/>
                    </a:lnTo>
                    <a:lnTo>
                      <a:pt x="2460" y="57"/>
                    </a:lnTo>
                    <a:lnTo>
                      <a:pt x="2458" y="50"/>
                    </a:lnTo>
                    <a:lnTo>
                      <a:pt x="2455" y="44"/>
                    </a:lnTo>
                    <a:lnTo>
                      <a:pt x="2452" y="38"/>
                    </a:lnTo>
                    <a:lnTo>
                      <a:pt x="2448" y="32"/>
                    </a:lnTo>
                    <a:lnTo>
                      <a:pt x="2443" y="26"/>
                    </a:lnTo>
                    <a:lnTo>
                      <a:pt x="2438" y="21"/>
                    </a:lnTo>
                    <a:lnTo>
                      <a:pt x="2432" y="17"/>
                    </a:lnTo>
                    <a:lnTo>
                      <a:pt x="2426" y="13"/>
                    </a:lnTo>
                    <a:lnTo>
                      <a:pt x="2419" y="8"/>
                    </a:lnTo>
                    <a:lnTo>
                      <a:pt x="2412" y="6"/>
                    </a:lnTo>
                    <a:lnTo>
                      <a:pt x="2405" y="3"/>
                    </a:lnTo>
                    <a:lnTo>
                      <a:pt x="2396" y="2"/>
                    </a:lnTo>
                    <a:lnTo>
                      <a:pt x="2389" y="1"/>
                    </a:lnTo>
                    <a:lnTo>
                      <a:pt x="2381" y="0"/>
                    </a:lnTo>
                    <a:lnTo>
                      <a:pt x="2381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30" name="Freeform 34">
                <a:extLst>
                  <a:ext uri="{FF2B5EF4-FFF2-40B4-BE49-F238E27FC236}">
                    <a16:creationId xmlns:a16="http://schemas.microsoft.com/office/drawing/2014/main" id="{929D7E19-A082-46EE-9E14-5693E8C585E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21429" y="3670298"/>
                <a:ext cx="515938" cy="374649"/>
              </a:xfrm>
              <a:custGeom>
                <a:avLst/>
                <a:gdLst>
                  <a:gd name="T0" fmla="*/ 2269 w 2273"/>
                  <a:gd name="T1" fmla="*/ 1128 h 1646"/>
                  <a:gd name="T2" fmla="*/ 2198 w 2273"/>
                  <a:gd name="T3" fmla="*/ 1249 h 1646"/>
                  <a:gd name="T4" fmla="*/ 1933 w 2273"/>
                  <a:gd name="T5" fmla="*/ 1512 h 1646"/>
                  <a:gd name="T6" fmla="*/ 1865 w 2273"/>
                  <a:gd name="T7" fmla="*/ 1558 h 1646"/>
                  <a:gd name="T8" fmla="*/ 1801 w 2273"/>
                  <a:gd name="T9" fmla="*/ 1561 h 1646"/>
                  <a:gd name="T10" fmla="*/ 1719 w 2273"/>
                  <a:gd name="T11" fmla="*/ 1518 h 1646"/>
                  <a:gd name="T12" fmla="*/ 1557 w 2273"/>
                  <a:gd name="T13" fmla="*/ 1364 h 1646"/>
                  <a:gd name="T14" fmla="*/ 1454 w 2273"/>
                  <a:gd name="T15" fmla="*/ 1299 h 1646"/>
                  <a:gd name="T16" fmla="*/ 1378 w 2273"/>
                  <a:gd name="T17" fmla="*/ 1289 h 1646"/>
                  <a:gd name="T18" fmla="*/ 1294 w 2273"/>
                  <a:gd name="T19" fmla="*/ 1316 h 1646"/>
                  <a:gd name="T20" fmla="*/ 1199 w 2273"/>
                  <a:gd name="T21" fmla="*/ 1391 h 1646"/>
                  <a:gd name="T22" fmla="*/ 1039 w 2273"/>
                  <a:gd name="T23" fmla="*/ 1566 h 1646"/>
                  <a:gd name="T24" fmla="*/ 949 w 2273"/>
                  <a:gd name="T25" fmla="*/ 1626 h 1646"/>
                  <a:gd name="T26" fmla="*/ 845 w 2273"/>
                  <a:gd name="T27" fmla="*/ 1646 h 1646"/>
                  <a:gd name="T28" fmla="*/ 717 w 2273"/>
                  <a:gd name="T29" fmla="*/ 1612 h 1646"/>
                  <a:gd name="T30" fmla="*/ 587 w 2273"/>
                  <a:gd name="T31" fmla="*/ 1534 h 1646"/>
                  <a:gd name="T32" fmla="*/ 443 w 2273"/>
                  <a:gd name="T33" fmla="*/ 1464 h 1646"/>
                  <a:gd name="T34" fmla="*/ 328 w 2273"/>
                  <a:gd name="T35" fmla="*/ 1447 h 1646"/>
                  <a:gd name="T36" fmla="*/ 238 w 2273"/>
                  <a:gd name="T37" fmla="*/ 1466 h 1646"/>
                  <a:gd name="T38" fmla="*/ 141 w 2273"/>
                  <a:gd name="T39" fmla="*/ 1529 h 1646"/>
                  <a:gd name="T40" fmla="*/ 73 w 2273"/>
                  <a:gd name="T41" fmla="*/ 1567 h 1646"/>
                  <a:gd name="T42" fmla="*/ 23 w 2273"/>
                  <a:gd name="T43" fmla="*/ 1531 h 1646"/>
                  <a:gd name="T44" fmla="*/ 0 w 2273"/>
                  <a:gd name="T45" fmla="*/ 1453 h 1646"/>
                  <a:gd name="T46" fmla="*/ 7 w 2273"/>
                  <a:gd name="T47" fmla="*/ 731 h 1646"/>
                  <a:gd name="T48" fmla="*/ 54 w 2273"/>
                  <a:gd name="T49" fmla="*/ 653 h 1646"/>
                  <a:gd name="T50" fmla="*/ 144 w 2273"/>
                  <a:gd name="T51" fmla="*/ 583 h 1646"/>
                  <a:gd name="T52" fmla="*/ 297 w 2273"/>
                  <a:gd name="T53" fmla="*/ 510 h 1646"/>
                  <a:gd name="T54" fmla="*/ 588 w 2273"/>
                  <a:gd name="T55" fmla="*/ 182 h 1646"/>
                  <a:gd name="T56" fmla="*/ 600 w 2273"/>
                  <a:gd name="T57" fmla="*/ 138 h 1646"/>
                  <a:gd name="T58" fmla="*/ 637 w 2273"/>
                  <a:gd name="T59" fmla="*/ 101 h 1646"/>
                  <a:gd name="T60" fmla="*/ 681 w 2273"/>
                  <a:gd name="T61" fmla="*/ 91 h 1646"/>
                  <a:gd name="T62" fmla="*/ 731 w 2273"/>
                  <a:gd name="T63" fmla="*/ 107 h 1646"/>
                  <a:gd name="T64" fmla="*/ 764 w 2273"/>
                  <a:gd name="T65" fmla="*/ 147 h 1646"/>
                  <a:gd name="T66" fmla="*/ 772 w 2273"/>
                  <a:gd name="T67" fmla="*/ 406 h 1646"/>
                  <a:gd name="T68" fmla="*/ 1045 w 2273"/>
                  <a:gd name="T69" fmla="*/ 91 h 1646"/>
                  <a:gd name="T70" fmla="*/ 1061 w 2273"/>
                  <a:gd name="T71" fmla="*/ 40 h 1646"/>
                  <a:gd name="T72" fmla="*/ 1101 w 2273"/>
                  <a:gd name="T73" fmla="*/ 7 h 1646"/>
                  <a:gd name="T74" fmla="*/ 1146 w 2273"/>
                  <a:gd name="T75" fmla="*/ 0 h 1646"/>
                  <a:gd name="T76" fmla="*/ 1195 w 2273"/>
                  <a:gd name="T77" fmla="*/ 21 h 1646"/>
                  <a:gd name="T78" fmla="*/ 1224 w 2273"/>
                  <a:gd name="T79" fmla="*/ 64 h 1646"/>
                  <a:gd name="T80" fmla="*/ 1299 w 2273"/>
                  <a:gd name="T81" fmla="*/ 389 h 1646"/>
                  <a:gd name="T82" fmla="*/ 1502 w 2273"/>
                  <a:gd name="T83" fmla="*/ 173 h 1646"/>
                  <a:gd name="T84" fmla="*/ 1522 w 2273"/>
                  <a:gd name="T85" fmla="*/ 124 h 1646"/>
                  <a:gd name="T86" fmla="*/ 1566 w 2273"/>
                  <a:gd name="T87" fmla="*/ 95 h 1646"/>
                  <a:gd name="T88" fmla="*/ 1611 w 2273"/>
                  <a:gd name="T89" fmla="*/ 93 h 1646"/>
                  <a:gd name="T90" fmla="*/ 1658 w 2273"/>
                  <a:gd name="T91" fmla="*/ 117 h 1646"/>
                  <a:gd name="T92" fmla="*/ 1683 w 2273"/>
                  <a:gd name="T93" fmla="*/ 163 h 1646"/>
                  <a:gd name="T94" fmla="*/ 1811 w 2273"/>
                  <a:gd name="T95" fmla="*/ 460 h 1646"/>
                  <a:gd name="T96" fmla="*/ 2070 w 2273"/>
                  <a:gd name="T97" fmla="*/ 550 h 1646"/>
                  <a:gd name="T98" fmla="*/ 2180 w 2273"/>
                  <a:gd name="T99" fmla="*/ 617 h 1646"/>
                  <a:gd name="T100" fmla="*/ 2249 w 2273"/>
                  <a:gd name="T101" fmla="*/ 691 h 1646"/>
                  <a:gd name="T102" fmla="*/ 2273 w 2273"/>
                  <a:gd name="T103" fmla="*/ 771 h 1646"/>
                  <a:gd name="T104" fmla="*/ 292 w 2273"/>
                  <a:gd name="T105" fmla="*/ 869 h 1646"/>
                  <a:gd name="T106" fmla="*/ 242 w 2273"/>
                  <a:gd name="T107" fmla="*/ 832 h 1646"/>
                  <a:gd name="T108" fmla="*/ 202 w 2273"/>
                  <a:gd name="T109" fmla="*/ 842 h 1646"/>
                  <a:gd name="T110" fmla="*/ 175 w 2273"/>
                  <a:gd name="T111" fmla="*/ 892 h 1646"/>
                  <a:gd name="T112" fmla="*/ 185 w 2273"/>
                  <a:gd name="T113" fmla="*/ 1231 h 1646"/>
                  <a:gd name="T114" fmla="*/ 236 w 2273"/>
                  <a:gd name="T115" fmla="*/ 1258 h 1646"/>
                  <a:gd name="T116" fmla="*/ 279 w 2273"/>
                  <a:gd name="T117" fmla="*/ 1240 h 1646"/>
                  <a:gd name="T118" fmla="*/ 297 w 2273"/>
                  <a:gd name="T119" fmla="*/ 892 h 16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273" h="1646">
                    <a:moveTo>
                      <a:pt x="2273" y="771"/>
                    </a:moveTo>
                    <a:lnTo>
                      <a:pt x="2273" y="771"/>
                    </a:lnTo>
                    <a:lnTo>
                      <a:pt x="2273" y="1085"/>
                    </a:lnTo>
                    <a:lnTo>
                      <a:pt x="2273" y="1085"/>
                    </a:lnTo>
                    <a:lnTo>
                      <a:pt x="2272" y="1107"/>
                    </a:lnTo>
                    <a:lnTo>
                      <a:pt x="2269" y="1128"/>
                    </a:lnTo>
                    <a:lnTo>
                      <a:pt x="2263" y="1148"/>
                    </a:lnTo>
                    <a:lnTo>
                      <a:pt x="2255" y="1168"/>
                    </a:lnTo>
                    <a:lnTo>
                      <a:pt x="2246" y="1187"/>
                    </a:lnTo>
                    <a:lnTo>
                      <a:pt x="2232" y="1207"/>
                    </a:lnTo>
                    <a:lnTo>
                      <a:pt x="2216" y="1228"/>
                    </a:lnTo>
                    <a:lnTo>
                      <a:pt x="2198" y="1249"/>
                    </a:lnTo>
                    <a:lnTo>
                      <a:pt x="2176" y="1272"/>
                    </a:lnTo>
                    <a:lnTo>
                      <a:pt x="2152" y="1297"/>
                    </a:lnTo>
                    <a:lnTo>
                      <a:pt x="2094" y="1355"/>
                    </a:lnTo>
                    <a:lnTo>
                      <a:pt x="2020" y="1426"/>
                    </a:lnTo>
                    <a:lnTo>
                      <a:pt x="1933" y="1512"/>
                    </a:lnTo>
                    <a:lnTo>
                      <a:pt x="1933" y="1512"/>
                    </a:lnTo>
                    <a:lnTo>
                      <a:pt x="1922" y="1523"/>
                    </a:lnTo>
                    <a:lnTo>
                      <a:pt x="1910" y="1533"/>
                    </a:lnTo>
                    <a:lnTo>
                      <a:pt x="1899" y="1541"/>
                    </a:lnTo>
                    <a:lnTo>
                      <a:pt x="1887" y="1548"/>
                    </a:lnTo>
                    <a:lnTo>
                      <a:pt x="1876" y="1554"/>
                    </a:lnTo>
                    <a:lnTo>
                      <a:pt x="1865" y="1558"/>
                    </a:lnTo>
                    <a:lnTo>
                      <a:pt x="1854" y="1561"/>
                    </a:lnTo>
                    <a:lnTo>
                      <a:pt x="1843" y="1564"/>
                    </a:lnTo>
                    <a:lnTo>
                      <a:pt x="1833" y="1565"/>
                    </a:lnTo>
                    <a:lnTo>
                      <a:pt x="1822" y="1565"/>
                    </a:lnTo>
                    <a:lnTo>
                      <a:pt x="1812" y="1564"/>
                    </a:lnTo>
                    <a:lnTo>
                      <a:pt x="1801" y="1561"/>
                    </a:lnTo>
                    <a:lnTo>
                      <a:pt x="1791" y="1559"/>
                    </a:lnTo>
                    <a:lnTo>
                      <a:pt x="1780" y="1555"/>
                    </a:lnTo>
                    <a:lnTo>
                      <a:pt x="1770" y="1551"/>
                    </a:lnTo>
                    <a:lnTo>
                      <a:pt x="1760" y="1546"/>
                    </a:lnTo>
                    <a:lnTo>
                      <a:pt x="1739" y="1533"/>
                    </a:lnTo>
                    <a:lnTo>
                      <a:pt x="1719" y="1518"/>
                    </a:lnTo>
                    <a:lnTo>
                      <a:pt x="1699" y="1502"/>
                    </a:lnTo>
                    <a:lnTo>
                      <a:pt x="1680" y="1484"/>
                    </a:lnTo>
                    <a:lnTo>
                      <a:pt x="1640" y="1444"/>
                    </a:lnTo>
                    <a:lnTo>
                      <a:pt x="1599" y="1403"/>
                    </a:lnTo>
                    <a:lnTo>
                      <a:pt x="1578" y="1383"/>
                    </a:lnTo>
                    <a:lnTo>
                      <a:pt x="1557" y="1364"/>
                    </a:lnTo>
                    <a:lnTo>
                      <a:pt x="1535" y="1346"/>
                    </a:lnTo>
                    <a:lnTo>
                      <a:pt x="1513" y="1330"/>
                    </a:lnTo>
                    <a:lnTo>
                      <a:pt x="1490" y="1316"/>
                    </a:lnTo>
                    <a:lnTo>
                      <a:pt x="1478" y="1310"/>
                    </a:lnTo>
                    <a:lnTo>
                      <a:pt x="1466" y="1304"/>
                    </a:lnTo>
                    <a:lnTo>
                      <a:pt x="1454" y="1299"/>
                    </a:lnTo>
                    <a:lnTo>
                      <a:pt x="1442" y="1295"/>
                    </a:lnTo>
                    <a:lnTo>
                      <a:pt x="1430" y="1292"/>
                    </a:lnTo>
                    <a:lnTo>
                      <a:pt x="1418" y="1290"/>
                    </a:lnTo>
                    <a:lnTo>
                      <a:pt x="1404" y="1288"/>
                    </a:lnTo>
                    <a:lnTo>
                      <a:pt x="1391" y="1288"/>
                    </a:lnTo>
                    <a:lnTo>
                      <a:pt x="1378" y="1289"/>
                    </a:lnTo>
                    <a:lnTo>
                      <a:pt x="1365" y="1290"/>
                    </a:lnTo>
                    <a:lnTo>
                      <a:pt x="1350" y="1293"/>
                    </a:lnTo>
                    <a:lnTo>
                      <a:pt x="1337" y="1296"/>
                    </a:lnTo>
                    <a:lnTo>
                      <a:pt x="1323" y="1301"/>
                    </a:lnTo>
                    <a:lnTo>
                      <a:pt x="1308" y="1308"/>
                    </a:lnTo>
                    <a:lnTo>
                      <a:pt x="1294" y="1316"/>
                    </a:lnTo>
                    <a:lnTo>
                      <a:pt x="1279" y="1324"/>
                    </a:lnTo>
                    <a:lnTo>
                      <a:pt x="1263" y="1335"/>
                    </a:lnTo>
                    <a:lnTo>
                      <a:pt x="1248" y="1347"/>
                    </a:lnTo>
                    <a:lnTo>
                      <a:pt x="1232" y="1360"/>
                    </a:lnTo>
                    <a:lnTo>
                      <a:pt x="1215" y="1376"/>
                    </a:lnTo>
                    <a:lnTo>
                      <a:pt x="1199" y="1391"/>
                    </a:lnTo>
                    <a:lnTo>
                      <a:pt x="1183" y="1410"/>
                    </a:lnTo>
                    <a:lnTo>
                      <a:pt x="1183" y="1410"/>
                    </a:lnTo>
                    <a:lnTo>
                      <a:pt x="1124" y="1477"/>
                    </a:lnTo>
                    <a:lnTo>
                      <a:pt x="1096" y="1509"/>
                    </a:lnTo>
                    <a:lnTo>
                      <a:pt x="1067" y="1538"/>
                    </a:lnTo>
                    <a:lnTo>
                      <a:pt x="1039" y="1566"/>
                    </a:lnTo>
                    <a:lnTo>
                      <a:pt x="1024" y="1577"/>
                    </a:lnTo>
                    <a:lnTo>
                      <a:pt x="1010" y="1590"/>
                    </a:lnTo>
                    <a:lnTo>
                      <a:pt x="995" y="1600"/>
                    </a:lnTo>
                    <a:lnTo>
                      <a:pt x="980" y="1610"/>
                    </a:lnTo>
                    <a:lnTo>
                      <a:pt x="965" y="1618"/>
                    </a:lnTo>
                    <a:lnTo>
                      <a:pt x="949" y="1626"/>
                    </a:lnTo>
                    <a:lnTo>
                      <a:pt x="933" y="1633"/>
                    </a:lnTo>
                    <a:lnTo>
                      <a:pt x="916" y="1638"/>
                    </a:lnTo>
                    <a:lnTo>
                      <a:pt x="900" y="1642"/>
                    </a:lnTo>
                    <a:lnTo>
                      <a:pt x="882" y="1645"/>
                    </a:lnTo>
                    <a:lnTo>
                      <a:pt x="864" y="1646"/>
                    </a:lnTo>
                    <a:lnTo>
                      <a:pt x="845" y="1646"/>
                    </a:lnTo>
                    <a:lnTo>
                      <a:pt x="826" y="1645"/>
                    </a:lnTo>
                    <a:lnTo>
                      <a:pt x="806" y="1642"/>
                    </a:lnTo>
                    <a:lnTo>
                      <a:pt x="785" y="1637"/>
                    </a:lnTo>
                    <a:lnTo>
                      <a:pt x="763" y="1631"/>
                    </a:lnTo>
                    <a:lnTo>
                      <a:pt x="741" y="1622"/>
                    </a:lnTo>
                    <a:lnTo>
                      <a:pt x="717" y="1612"/>
                    </a:lnTo>
                    <a:lnTo>
                      <a:pt x="693" y="1600"/>
                    </a:lnTo>
                    <a:lnTo>
                      <a:pt x="668" y="1587"/>
                    </a:lnTo>
                    <a:lnTo>
                      <a:pt x="642" y="1571"/>
                    </a:lnTo>
                    <a:lnTo>
                      <a:pt x="615" y="1552"/>
                    </a:lnTo>
                    <a:lnTo>
                      <a:pt x="615" y="1552"/>
                    </a:lnTo>
                    <a:lnTo>
                      <a:pt x="587" y="1534"/>
                    </a:lnTo>
                    <a:lnTo>
                      <a:pt x="561" y="1518"/>
                    </a:lnTo>
                    <a:lnTo>
                      <a:pt x="535" y="1504"/>
                    </a:lnTo>
                    <a:lnTo>
                      <a:pt x="511" y="1492"/>
                    </a:lnTo>
                    <a:lnTo>
                      <a:pt x="488" y="1481"/>
                    </a:lnTo>
                    <a:lnTo>
                      <a:pt x="465" y="1472"/>
                    </a:lnTo>
                    <a:lnTo>
                      <a:pt x="443" y="1464"/>
                    </a:lnTo>
                    <a:lnTo>
                      <a:pt x="422" y="1459"/>
                    </a:lnTo>
                    <a:lnTo>
                      <a:pt x="402" y="1453"/>
                    </a:lnTo>
                    <a:lnTo>
                      <a:pt x="382" y="1450"/>
                    </a:lnTo>
                    <a:lnTo>
                      <a:pt x="363" y="1448"/>
                    </a:lnTo>
                    <a:lnTo>
                      <a:pt x="345" y="1447"/>
                    </a:lnTo>
                    <a:lnTo>
                      <a:pt x="328" y="1447"/>
                    </a:lnTo>
                    <a:lnTo>
                      <a:pt x="312" y="1448"/>
                    </a:lnTo>
                    <a:lnTo>
                      <a:pt x="296" y="1450"/>
                    </a:lnTo>
                    <a:lnTo>
                      <a:pt x="280" y="1453"/>
                    </a:lnTo>
                    <a:lnTo>
                      <a:pt x="267" y="1457"/>
                    </a:lnTo>
                    <a:lnTo>
                      <a:pt x="252" y="1462"/>
                    </a:lnTo>
                    <a:lnTo>
                      <a:pt x="238" y="1466"/>
                    </a:lnTo>
                    <a:lnTo>
                      <a:pt x="226" y="1472"/>
                    </a:lnTo>
                    <a:lnTo>
                      <a:pt x="213" y="1479"/>
                    </a:lnTo>
                    <a:lnTo>
                      <a:pt x="202" y="1485"/>
                    </a:lnTo>
                    <a:lnTo>
                      <a:pt x="179" y="1498"/>
                    </a:lnTo>
                    <a:lnTo>
                      <a:pt x="160" y="1513"/>
                    </a:lnTo>
                    <a:lnTo>
                      <a:pt x="141" y="1529"/>
                    </a:lnTo>
                    <a:lnTo>
                      <a:pt x="107" y="1556"/>
                    </a:lnTo>
                    <a:lnTo>
                      <a:pt x="107" y="1556"/>
                    </a:lnTo>
                    <a:lnTo>
                      <a:pt x="99" y="1562"/>
                    </a:lnTo>
                    <a:lnTo>
                      <a:pt x="90" y="1566"/>
                    </a:lnTo>
                    <a:lnTo>
                      <a:pt x="81" y="1567"/>
                    </a:lnTo>
                    <a:lnTo>
                      <a:pt x="73" y="1567"/>
                    </a:lnTo>
                    <a:lnTo>
                      <a:pt x="63" y="1565"/>
                    </a:lnTo>
                    <a:lnTo>
                      <a:pt x="55" y="1561"/>
                    </a:lnTo>
                    <a:lnTo>
                      <a:pt x="46" y="1555"/>
                    </a:lnTo>
                    <a:lnTo>
                      <a:pt x="38" y="1549"/>
                    </a:lnTo>
                    <a:lnTo>
                      <a:pt x="30" y="1540"/>
                    </a:lnTo>
                    <a:lnTo>
                      <a:pt x="23" y="1531"/>
                    </a:lnTo>
                    <a:lnTo>
                      <a:pt x="16" y="1520"/>
                    </a:lnTo>
                    <a:lnTo>
                      <a:pt x="11" y="1509"/>
                    </a:lnTo>
                    <a:lnTo>
                      <a:pt x="7" y="1496"/>
                    </a:lnTo>
                    <a:lnTo>
                      <a:pt x="3" y="1483"/>
                    </a:lnTo>
                    <a:lnTo>
                      <a:pt x="1" y="1468"/>
                    </a:lnTo>
                    <a:lnTo>
                      <a:pt x="0" y="1453"/>
                    </a:lnTo>
                    <a:lnTo>
                      <a:pt x="0" y="1453"/>
                    </a:lnTo>
                    <a:lnTo>
                      <a:pt x="0" y="771"/>
                    </a:lnTo>
                    <a:lnTo>
                      <a:pt x="0" y="771"/>
                    </a:lnTo>
                    <a:lnTo>
                      <a:pt x="1" y="757"/>
                    </a:lnTo>
                    <a:lnTo>
                      <a:pt x="3" y="743"/>
                    </a:lnTo>
                    <a:lnTo>
                      <a:pt x="7" y="731"/>
                    </a:lnTo>
                    <a:lnTo>
                      <a:pt x="11" y="717"/>
                    </a:lnTo>
                    <a:lnTo>
                      <a:pt x="17" y="704"/>
                    </a:lnTo>
                    <a:lnTo>
                      <a:pt x="24" y="691"/>
                    </a:lnTo>
                    <a:lnTo>
                      <a:pt x="33" y="678"/>
                    </a:lnTo>
                    <a:lnTo>
                      <a:pt x="43" y="666"/>
                    </a:lnTo>
                    <a:lnTo>
                      <a:pt x="54" y="653"/>
                    </a:lnTo>
                    <a:lnTo>
                      <a:pt x="66" y="641"/>
                    </a:lnTo>
                    <a:lnTo>
                      <a:pt x="80" y="629"/>
                    </a:lnTo>
                    <a:lnTo>
                      <a:pt x="94" y="617"/>
                    </a:lnTo>
                    <a:lnTo>
                      <a:pt x="109" y="606"/>
                    </a:lnTo>
                    <a:lnTo>
                      <a:pt x="126" y="594"/>
                    </a:lnTo>
                    <a:lnTo>
                      <a:pt x="144" y="583"/>
                    </a:lnTo>
                    <a:lnTo>
                      <a:pt x="163" y="571"/>
                    </a:lnTo>
                    <a:lnTo>
                      <a:pt x="183" y="561"/>
                    </a:lnTo>
                    <a:lnTo>
                      <a:pt x="204" y="550"/>
                    </a:lnTo>
                    <a:lnTo>
                      <a:pt x="226" y="540"/>
                    </a:lnTo>
                    <a:lnTo>
                      <a:pt x="249" y="530"/>
                    </a:lnTo>
                    <a:lnTo>
                      <a:pt x="297" y="510"/>
                    </a:lnTo>
                    <a:lnTo>
                      <a:pt x="349" y="493"/>
                    </a:lnTo>
                    <a:lnTo>
                      <a:pt x="404" y="476"/>
                    </a:lnTo>
                    <a:lnTo>
                      <a:pt x="463" y="460"/>
                    </a:lnTo>
                    <a:lnTo>
                      <a:pt x="524" y="445"/>
                    </a:lnTo>
                    <a:lnTo>
                      <a:pt x="588" y="433"/>
                    </a:lnTo>
                    <a:lnTo>
                      <a:pt x="588" y="182"/>
                    </a:lnTo>
                    <a:lnTo>
                      <a:pt x="588" y="182"/>
                    </a:lnTo>
                    <a:lnTo>
                      <a:pt x="589" y="173"/>
                    </a:lnTo>
                    <a:lnTo>
                      <a:pt x="590" y="163"/>
                    </a:lnTo>
                    <a:lnTo>
                      <a:pt x="593" y="155"/>
                    </a:lnTo>
                    <a:lnTo>
                      <a:pt x="596" y="147"/>
                    </a:lnTo>
                    <a:lnTo>
                      <a:pt x="600" y="138"/>
                    </a:lnTo>
                    <a:lnTo>
                      <a:pt x="604" y="131"/>
                    </a:lnTo>
                    <a:lnTo>
                      <a:pt x="609" y="124"/>
                    </a:lnTo>
                    <a:lnTo>
                      <a:pt x="616" y="117"/>
                    </a:lnTo>
                    <a:lnTo>
                      <a:pt x="622" y="112"/>
                    </a:lnTo>
                    <a:lnTo>
                      <a:pt x="629" y="107"/>
                    </a:lnTo>
                    <a:lnTo>
                      <a:pt x="637" y="101"/>
                    </a:lnTo>
                    <a:lnTo>
                      <a:pt x="645" y="98"/>
                    </a:lnTo>
                    <a:lnTo>
                      <a:pt x="653" y="95"/>
                    </a:lnTo>
                    <a:lnTo>
                      <a:pt x="662" y="93"/>
                    </a:lnTo>
                    <a:lnTo>
                      <a:pt x="671" y="91"/>
                    </a:lnTo>
                    <a:lnTo>
                      <a:pt x="681" y="91"/>
                    </a:lnTo>
                    <a:lnTo>
                      <a:pt x="681" y="91"/>
                    </a:lnTo>
                    <a:lnTo>
                      <a:pt x="689" y="91"/>
                    </a:lnTo>
                    <a:lnTo>
                      <a:pt x="698" y="93"/>
                    </a:lnTo>
                    <a:lnTo>
                      <a:pt x="707" y="95"/>
                    </a:lnTo>
                    <a:lnTo>
                      <a:pt x="715" y="98"/>
                    </a:lnTo>
                    <a:lnTo>
                      <a:pt x="724" y="101"/>
                    </a:lnTo>
                    <a:lnTo>
                      <a:pt x="731" y="107"/>
                    </a:lnTo>
                    <a:lnTo>
                      <a:pt x="738" y="112"/>
                    </a:lnTo>
                    <a:lnTo>
                      <a:pt x="745" y="117"/>
                    </a:lnTo>
                    <a:lnTo>
                      <a:pt x="751" y="124"/>
                    </a:lnTo>
                    <a:lnTo>
                      <a:pt x="756" y="131"/>
                    </a:lnTo>
                    <a:lnTo>
                      <a:pt x="760" y="138"/>
                    </a:lnTo>
                    <a:lnTo>
                      <a:pt x="764" y="147"/>
                    </a:lnTo>
                    <a:lnTo>
                      <a:pt x="768" y="155"/>
                    </a:lnTo>
                    <a:lnTo>
                      <a:pt x="770" y="163"/>
                    </a:lnTo>
                    <a:lnTo>
                      <a:pt x="771" y="173"/>
                    </a:lnTo>
                    <a:lnTo>
                      <a:pt x="772" y="182"/>
                    </a:lnTo>
                    <a:lnTo>
                      <a:pt x="772" y="406"/>
                    </a:lnTo>
                    <a:lnTo>
                      <a:pt x="772" y="406"/>
                    </a:lnTo>
                    <a:lnTo>
                      <a:pt x="838" y="398"/>
                    </a:lnTo>
                    <a:lnTo>
                      <a:pt x="905" y="393"/>
                    </a:lnTo>
                    <a:lnTo>
                      <a:pt x="975" y="389"/>
                    </a:lnTo>
                    <a:lnTo>
                      <a:pt x="1045" y="387"/>
                    </a:lnTo>
                    <a:lnTo>
                      <a:pt x="1045" y="91"/>
                    </a:lnTo>
                    <a:lnTo>
                      <a:pt x="1045" y="91"/>
                    </a:lnTo>
                    <a:lnTo>
                      <a:pt x="1045" y="81"/>
                    </a:lnTo>
                    <a:lnTo>
                      <a:pt x="1047" y="72"/>
                    </a:lnTo>
                    <a:lnTo>
                      <a:pt x="1050" y="64"/>
                    </a:lnTo>
                    <a:lnTo>
                      <a:pt x="1053" y="55"/>
                    </a:lnTo>
                    <a:lnTo>
                      <a:pt x="1057" y="47"/>
                    </a:lnTo>
                    <a:lnTo>
                      <a:pt x="1061" y="40"/>
                    </a:lnTo>
                    <a:lnTo>
                      <a:pt x="1066" y="32"/>
                    </a:lnTo>
                    <a:lnTo>
                      <a:pt x="1073" y="26"/>
                    </a:lnTo>
                    <a:lnTo>
                      <a:pt x="1079" y="21"/>
                    </a:lnTo>
                    <a:lnTo>
                      <a:pt x="1085" y="15"/>
                    </a:lnTo>
                    <a:lnTo>
                      <a:pt x="1094" y="10"/>
                    </a:lnTo>
                    <a:lnTo>
                      <a:pt x="1101" y="7"/>
                    </a:lnTo>
                    <a:lnTo>
                      <a:pt x="1109" y="4"/>
                    </a:lnTo>
                    <a:lnTo>
                      <a:pt x="1119" y="2"/>
                    </a:lnTo>
                    <a:lnTo>
                      <a:pt x="1127" y="0"/>
                    </a:lnTo>
                    <a:lnTo>
                      <a:pt x="1137" y="0"/>
                    </a:lnTo>
                    <a:lnTo>
                      <a:pt x="1137" y="0"/>
                    </a:lnTo>
                    <a:lnTo>
                      <a:pt x="1146" y="0"/>
                    </a:lnTo>
                    <a:lnTo>
                      <a:pt x="1155" y="2"/>
                    </a:lnTo>
                    <a:lnTo>
                      <a:pt x="1164" y="4"/>
                    </a:lnTo>
                    <a:lnTo>
                      <a:pt x="1172" y="7"/>
                    </a:lnTo>
                    <a:lnTo>
                      <a:pt x="1181" y="10"/>
                    </a:lnTo>
                    <a:lnTo>
                      <a:pt x="1188" y="15"/>
                    </a:lnTo>
                    <a:lnTo>
                      <a:pt x="1195" y="21"/>
                    </a:lnTo>
                    <a:lnTo>
                      <a:pt x="1202" y="26"/>
                    </a:lnTo>
                    <a:lnTo>
                      <a:pt x="1207" y="32"/>
                    </a:lnTo>
                    <a:lnTo>
                      <a:pt x="1212" y="40"/>
                    </a:lnTo>
                    <a:lnTo>
                      <a:pt x="1217" y="47"/>
                    </a:lnTo>
                    <a:lnTo>
                      <a:pt x="1220" y="55"/>
                    </a:lnTo>
                    <a:lnTo>
                      <a:pt x="1224" y="64"/>
                    </a:lnTo>
                    <a:lnTo>
                      <a:pt x="1226" y="72"/>
                    </a:lnTo>
                    <a:lnTo>
                      <a:pt x="1228" y="81"/>
                    </a:lnTo>
                    <a:lnTo>
                      <a:pt x="1228" y="91"/>
                    </a:lnTo>
                    <a:lnTo>
                      <a:pt x="1228" y="387"/>
                    </a:lnTo>
                    <a:lnTo>
                      <a:pt x="1228" y="387"/>
                    </a:lnTo>
                    <a:lnTo>
                      <a:pt x="1299" y="389"/>
                    </a:lnTo>
                    <a:lnTo>
                      <a:pt x="1368" y="393"/>
                    </a:lnTo>
                    <a:lnTo>
                      <a:pt x="1435" y="398"/>
                    </a:lnTo>
                    <a:lnTo>
                      <a:pt x="1502" y="406"/>
                    </a:lnTo>
                    <a:lnTo>
                      <a:pt x="1502" y="182"/>
                    </a:lnTo>
                    <a:lnTo>
                      <a:pt x="1502" y="182"/>
                    </a:lnTo>
                    <a:lnTo>
                      <a:pt x="1502" y="173"/>
                    </a:lnTo>
                    <a:lnTo>
                      <a:pt x="1503" y="163"/>
                    </a:lnTo>
                    <a:lnTo>
                      <a:pt x="1506" y="155"/>
                    </a:lnTo>
                    <a:lnTo>
                      <a:pt x="1509" y="147"/>
                    </a:lnTo>
                    <a:lnTo>
                      <a:pt x="1513" y="138"/>
                    </a:lnTo>
                    <a:lnTo>
                      <a:pt x="1517" y="131"/>
                    </a:lnTo>
                    <a:lnTo>
                      <a:pt x="1522" y="124"/>
                    </a:lnTo>
                    <a:lnTo>
                      <a:pt x="1529" y="117"/>
                    </a:lnTo>
                    <a:lnTo>
                      <a:pt x="1535" y="112"/>
                    </a:lnTo>
                    <a:lnTo>
                      <a:pt x="1542" y="107"/>
                    </a:lnTo>
                    <a:lnTo>
                      <a:pt x="1550" y="101"/>
                    </a:lnTo>
                    <a:lnTo>
                      <a:pt x="1558" y="98"/>
                    </a:lnTo>
                    <a:lnTo>
                      <a:pt x="1566" y="95"/>
                    </a:lnTo>
                    <a:lnTo>
                      <a:pt x="1575" y="93"/>
                    </a:lnTo>
                    <a:lnTo>
                      <a:pt x="1584" y="91"/>
                    </a:lnTo>
                    <a:lnTo>
                      <a:pt x="1594" y="91"/>
                    </a:lnTo>
                    <a:lnTo>
                      <a:pt x="1594" y="91"/>
                    </a:lnTo>
                    <a:lnTo>
                      <a:pt x="1603" y="91"/>
                    </a:lnTo>
                    <a:lnTo>
                      <a:pt x="1611" y="93"/>
                    </a:lnTo>
                    <a:lnTo>
                      <a:pt x="1621" y="95"/>
                    </a:lnTo>
                    <a:lnTo>
                      <a:pt x="1629" y="98"/>
                    </a:lnTo>
                    <a:lnTo>
                      <a:pt x="1637" y="101"/>
                    </a:lnTo>
                    <a:lnTo>
                      <a:pt x="1644" y="107"/>
                    </a:lnTo>
                    <a:lnTo>
                      <a:pt x="1651" y="112"/>
                    </a:lnTo>
                    <a:lnTo>
                      <a:pt x="1658" y="117"/>
                    </a:lnTo>
                    <a:lnTo>
                      <a:pt x="1664" y="124"/>
                    </a:lnTo>
                    <a:lnTo>
                      <a:pt x="1669" y="131"/>
                    </a:lnTo>
                    <a:lnTo>
                      <a:pt x="1673" y="138"/>
                    </a:lnTo>
                    <a:lnTo>
                      <a:pt x="1677" y="147"/>
                    </a:lnTo>
                    <a:lnTo>
                      <a:pt x="1681" y="155"/>
                    </a:lnTo>
                    <a:lnTo>
                      <a:pt x="1683" y="163"/>
                    </a:lnTo>
                    <a:lnTo>
                      <a:pt x="1684" y="173"/>
                    </a:lnTo>
                    <a:lnTo>
                      <a:pt x="1685" y="182"/>
                    </a:lnTo>
                    <a:lnTo>
                      <a:pt x="1685" y="433"/>
                    </a:lnTo>
                    <a:lnTo>
                      <a:pt x="1685" y="433"/>
                    </a:lnTo>
                    <a:lnTo>
                      <a:pt x="1749" y="445"/>
                    </a:lnTo>
                    <a:lnTo>
                      <a:pt x="1811" y="460"/>
                    </a:lnTo>
                    <a:lnTo>
                      <a:pt x="1869" y="476"/>
                    </a:lnTo>
                    <a:lnTo>
                      <a:pt x="1925" y="493"/>
                    </a:lnTo>
                    <a:lnTo>
                      <a:pt x="1976" y="510"/>
                    </a:lnTo>
                    <a:lnTo>
                      <a:pt x="2024" y="530"/>
                    </a:lnTo>
                    <a:lnTo>
                      <a:pt x="2048" y="540"/>
                    </a:lnTo>
                    <a:lnTo>
                      <a:pt x="2070" y="550"/>
                    </a:lnTo>
                    <a:lnTo>
                      <a:pt x="2091" y="561"/>
                    </a:lnTo>
                    <a:lnTo>
                      <a:pt x="2110" y="571"/>
                    </a:lnTo>
                    <a:lnTo>
                      <a:pt x="2129" y="583"/>
                    </a:lnTo>
                    <a:lnTo>
                      <a:pt x="2147" y="594"/>
                    </a:lnTo>
                    <a:lnTo>
                      <a:pt x="2164" y="606"/>
                    </a:lnTo>
                    <a:lnTo>
                      <a:pt x="2180" y="617"/>
                    </a:lnTo>
                    <a:lnTo>
                      <a:pt x="2194" y="629"/>
                    </a:lnTo>
                    <a:lnTo>
                      <a:pt x="2207" y="641"/>
                    </a:lnTo>
                    <a:lnTo>
                      <a:pt x="2219" y="653"/>
                    </a:lnTo>
                    <a:lnTo>
                      <a:pt x="2230" y="666"/>
                    </a:lnTo>
                    <a:lnTo>
                      <a:pt x="2240" y="678"/>
                    </a:lnTo>
                    <a:lnTo>
                      <a:pt x="2249" y="691"/>
                    </a:lnTo>
                    <a:lnTo>
                      <a:pt x="2256" y="704"/>
                    </a:lnTo>
                    <a:lnTo>
                      <a:pt x="2262" y="717"/>
                    </a:lnTo>
                    <a:lnTo>
                      <a:pt x="2267" y="731"/>
                    </a:lnTo>
                    <a:lnTo>
                      <a:pt x="2270" y="743"/>
                    </a:lnTo>
                    <a:lnTo>
                      <a:pt x="2272" y="757"/>
                    </a:lnTo>
                    <a:lnTo>
                      <a:pt x="2273" y="771"/>
                    </a:lnTo>
                    <a:lnTo>
                      <a:pt x="2273" y="771"/>
                    </a:lnTo>
                    <a:close/>
                    <a:moveTo>
                      <a:pt x="297" y="892"/>
                    </a:moveTo>
                    <a:lnTo>
                      <a:pt x="297" y="892"/>
                    </a:lnTo>
                    <a:lnTo>
                      <a:pt x="296" y="887"/>
                    </a:lnTo>
                    <a:lnTo>
                      <a:pt x="296" y="881"/>
                    </a:lnTo>
                    <a:lnTo>
                      <a:pt x="292" y="869"/>
                    </a:lnTo>
                    <a:lnTo>
                      <a:pt x="286" y="859"/>
                    </a:lnTo>
                    <a:lnTo>
                      <a:pt x="279" y="849"/>
                    </a:lnTo>
                    <a:lnTo>
                      <a:pt x="270" y="842"/>
                    </a:lnTo>
                    <a:lnTo>
                      <a:pt x="259" y="837"/>
                    </a:lnTo>
                    <a:lnTo>
                      <a:pt x="248" y="834"/>
                    </a:lnTo>
                    <a:lnTo>
                      <a:pt x="242" y="832"/>
                    </a:lnTo>
                    <a:lnTo>
                      <a:pt x="236" y="831"/>
                    </a:lnTo>
                    <a:lnTo>
                      <a:pt x="236" y="831"/>
                    </a:lnTo>
                    <a:lnTo>
                      <a:pt x="230" y="832"/>
                    </a:lnTo>
                    <a:lnTo>
                      <a:pt x="224" y="834"/>
                    </a:lnTo>
                    <a:lnTo>
                      <a:pt x="212" y="837"/>
                    </a:lnTo>
                    <a:lnTo>
                      <a:pt x="202" y="842"/>
                    </a:lnTo>
                    <a:lnTo>
                      <a:pt x="193" y="849"/>
                    </a:lnTo>
                    <a:lnTo>
                      <a:pt x="185" y="859"/>
                    </a:lnTo>
                    <a:lnTo>
                      <a:pt x="179" y="869"/>
                    </a:lnTo>
                    <a:lnTo>
                      <a:pt x="176" y="881"/>
                    </a:lnTo>
                    <a:lnTo>
                      <a:pt x="175" y="887"/>
                    </a:lnTo>
                    <a:lnTo>
                      <a:pt x="175" y="892"/>
                    </a:lnTo>
                    <a:lnTo>
                      <a:pt x="175" y="1197"/>
                    </a:lnTo>
                    <a:lnTo>
                      <a:pt x="175" y="1197"/>
                    </a:lnTo>
                    <a:lnTo>
                      <a:pt x="175" y="1204"/>
                    </a:lnTo>
                    <a:lnTo>
                      <a:pt x="176" y="1210"/>
                    </a:lnTo>
                    <a:lnTo>
                      <a:pt x="179" y="1221"/>
                    </a:lnTo>
                    <a:lnTo>
                      <a:pt x="185" y="1231"/>
                    </a:lnTo>
                    <a:lnTo>
                      <a:pt x="193" y="1240"/>
                    </a:lnTo>
                    <a:lnTo>
                      <a:pt x="202" y="1248"/>
                    </a:lnTo>
                    <a:lnTo>
                      <a:pt x="212" y="1253"/>
                    </a:lnTo>
                    <a:lnTo>
                      <a:pt x="224" y="1257"/>
                    </a:lnTo>
                    <a:lnTo>
                      <a:pt x="230" y="1258"/>
                    </a:lnTo>
                    <a:lnTo>
                      <a:pt x="236" y="1258"/>
                    </a:lnTo>
                    <a:lnTo>
                      <a:pt x="236" y="1258"/>
                    </a:lnTo>
                    <a:lnTo>
                      <a:pt x="242" y="1258"/>
                    </a:lnTo>
                    <a:lnTo>
                      <a:pt x="248" y="1257"/>
                    </a:lnTo>
                    <a:lnTo>
                      <a:pt x="259" y="1253"/>
                    </a:lnTo>
                    <a:lnTo>
                      <a:pt x="270" y="1248"/>
                    </a:lnTo>
                    <a:lnTo>
                      <a:pt x="279" y="1240"/>
                    </a:lnTo>
                    <a:lnTo>
                      <a:pt x="286" y="1231"/>
                    </a:lnTo>
                    <a:lnTo>
                      <a:pt x="292" y="1221"/>
                    </a:lnTo>
                    <a:lnTo>
                      <a:pt x="296" y="1210"/>
                    </a:lnTo>
                    <a:lnTo>
                      <a:pt x="296" y="1204"/>
                    </a:lnTo>
                    <a:lnTo>
                      <a:pt x="297" y="1197"/>
                    </a:lnTo>
                    <a:lnTo>
                      <a:pt x="297" y="892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31" name="Freeform 35">
                <a:extLst>
                  <a:ext uri="{FF2B5EF4-FFF2-40B4-BE49-F238E27FC236}">
                    <a16:creationId xmlns:a16="http://schemas.microsoft.com/office/drawing/2014/main" id="{EF51CB2E-FF8E-4E45-B2CC-18DD6CAD5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1632" y="3563943"/>
                <a:ext cx="61913" cy="103188"/>
              </a:xfrm>
              <a:custGeom>
                <a:avLst/>
                <a:gdLst>
                  <a:gd name="T0" fmla="*/ 138 w 274"/>
                  <a:gd name="T1" fmla="*/ 0 h 456"/>
                  <a:gd name="T2" fmla="*/ 138 w 274"/>
                  <a:gd name="T3" fmla="*/ 0 h 456"/>
                  <a:gd name="T4" fmla="*/ 116 w 274"/>
                  <a:gd name="T5" fmla="*/ 39 h 456"/>
                  <a:gd name="T6" fmla="*/ 94 w 274"/>
                  <a:gd name="T7" fmla="*/ 80 h 456"/>
                  <a:gd name="T8" fmla="*/ 68 w 274"/>
                  <a:gd name="T9" fmla="*/ 131 h 456"/>
                  <a:gd name="T10" fmla="*/ 43 w 274"/>
                  <a:gd name="T11" fmla="*/ 184 h 456"/>
                  <a:gd name="T12" fmla="*/ 32 w 274"/>
                  <a:gd name="T13" fmla="*/ 212 h 456"/>
                  <a:gd name="T14" fmla="*/ 21 w 274"/>
                  <a:gd name="T15" fmla="*/ 237 h 456"/>
                  <a:gd name="T16" fmla="*/ 13 w 274"/>
                  <a:gd name="T17" fmla="*/ 262 h 456"/>
                  <a:gd name="T18" fmla="*/ 7 w 274"/>
                  <a:gd name="T19" fmla="*/ 284 h 456"/>
                  <a:gd name="T20" fmla="*/ 1 w 274"/>
                  <a:gd name="T21" fmla="*/ 303 h 456"/>
                  <a:gd name="T22" fmla="*/ 0 w 274"/>
                  <a:gd name="T23" fmla="*/ 311 h 456"/>
                  <a:gd name="T24" fmla="*/ 0 w 274"/>
                  <a:gd name="T25" fmla="*/ 320 h 456"/>
                  <a:gd name="T26" fmla="*/ 0 w 274"/>
                  <a:gd name="T27" fmla="*/ 320 h 456"/>
                  <a:gd name="T28" fmla="*/ 1 w 274"/>
                  <a:gd name="T29" fmla="*/ 333 h 456"/>
                  <a:gd name="T30" fmla="*/ 3 w 274"/>
                  <a:gd name="T31" fmla="*/ 347 h 456"/>
                  <a:gd name="T32" fmla="*/ 7 w 274"/>
                  <a:gd name="T33" fmla="*/ 359 h 456"/>
                  <a:gd name="T34" fmla="*/ 11 w 274"/>
                  <a:gd name="T35" fmla="*/ 372 h 456"/>
                  <a:gd name="T36" fmla="*/ 17 w 274"/>
                  <a:gd name="T37" fmla="*/ 385 h 456"/>
                  <a:gd name="T38" fmla="*/ 23 w 274"/>
                  <a:gd name="T39" fmla="*/ 396 h 456"/>
                  <a:gd name="T40" fmla="*/ 32 w 274"/>
                  <a:gd name="T41" fmla="*/ 407 h 456"/>
                  <a:gd name="T42" fmla="*/ 40 w 274"/>
                  <a:gd name="T43" fmla="*/ 416 h 456"/>
                  <a:gd name="T44" fmla="*/ 51 w 274"/>
                  <a:gd name="T45" fmla="*/ 424 h 456"/>
                  <a:gd name="T46" fmla="*/ 61 w 274"/>
                  <a:gd name="T47" fmla="*/ 433 h 456"/>
                  <a:gd name="T48" fmla="*/ 72 w 274"/>
                  <a:gd name="T49" fmla="*/ 439 h 456"/>
                  <a:gd name="T50" fmla="*/ 84 w 274"/>
                  <a:gd name="T51" fmla="*/ 445 h 456"/>
                  <a:gd name="T52" fmla="*/ 97 w 274"/>
                  <a:gd name="T53" fmla="*/ 450 h 456"/>
                  <a:gd name="T54" fmla="*/ 109 w 274"/>
                  <a:gd name="T55" fmla="*/ 454 h 456"/>
                  <a:gd name="T56" fmla="*/ 123 w 274"/>
                  <a:gd name="T57" fmla="*/ 456 h 456"/>
                  <a:gd name="T58" fmla="*/ 138 w 274"/>
                  <a:gd name="T59" fmla="*/ 456 h 456"/>
                  <a:gd name="T60" fmla="*/ 138 w 274"/>
                  <a:gd name="T61" fmla="*/ 456 h 456"/>
                  <a:gd name="T62" fmla="*/ 151 w 274"/>
                  <a:gd name="T63" fmla="*/ 456 h 456"/>
                  <a:gd name="T64" fmla="*/ 165 w 274"/>
                  <a:gd name="T65" fmla="*/ 454 h 456"/>
                  <a:gd name="T66" fmla="*/ 179 w 274"/>
                  <a:gd name="T67" fmla="*/ 450 h 456"/>
                  <a:gd name="T68" fmla="*/ 191 w 274"/>
                  <a:gd name="T69" fmla="*/ 445 h 456"/>
                  <a:gd name="T70" fmla="*/ 203 w 274"/>
                  <a:gd name="T71" fmla="*/ 439 h 456"/>
                  <a:gd name="T72" fmla="*/ 214 w 274"/>
                  <a:gd name="T73" fmla="*/ 433 h 456"/>
                  <a:gd name="T74" fmla="*/ 225 w 274"/>
                  <a:gd name="T75" fmla="*/ 424 h 456"/>
                  <a:gd name="T76" fmla="*/ 234 w 274"/>
                  <a:gd name="T77" fmla="*/ 416 h 456"/>
                  <a:gd name="T78" fmla="*/ 242 w 274"/>
                  <a:gd name="T79" fmla="*/ 407 h 456"/>
                  <a:gd name="T80" fmla="*/ 251 w 274"/>
                  <a:gd name="T81" fmla="*/ 396 h 456"/>
                  <a:gd name="T82" fmla="*/ 258 w 274"/>
                  <a:gd name="T83" fmla="*/ 385 h 456"/>
                  <a:gd name="T84" fmla="*/ 263 w 274"/>
                  <a:gd name="T85" fmla="*/ 372 h 456"/>
                  <a:gd name="T86" fmla="*/ 268 w 274"/>
                  <a:gd name="T87" fmla="*/ 359 h 456"/>
                  <a:gd name="T88" fmla="*/ 272 w 274"/>
                  <a:gd name="T89" fmla="*/ 347 h 456"/>
                  <a:gd name="T90" fmla="*/ 274 w 274"/>
                  <a:gd name="T91" fmla="*/ 333 h 456"/>
                  <a:gd name="T92" fmla="*/ 274 w 274"/>
                  <a:gd name="T93" fmla="*/ 320 h 456"/>
                  <a:gd name="T94" fmla="*/ 274 w 274"/>
                  <a:gd name="T95" fmla="*/ 320 h 456"/>
                  <a:gd name="T96" fmla="*/ 274 w 274"/>
                  <a:gd name="T97" fmla="*/ 311 h 456"/>
                  <a:gd name="T98" fmla="*/ 273 w 274"/>
                  <a:gd name="T99" fmla="*/ 303 h 456"/>
                  <a:gd name="T100" fmla="*/ 269 w 274"/>
                  <a:gd name="T101" fmla="*/ 284 h 456"/>
                  <a:gd name="T102" fmla="*/ 261 w 274"/>
                  <a:gd name="T103" fmla="*/ 262 h 456"/>
                  <a:gd name="T104" fmla="*/ 253 w 274"/>
                  <a:gd name="T105" fmla="*/ 237 h 456"/>
                  <a:gd name="T106" fmla="*/ 242 w 274"/>
                  <a:gd name="T107" fmla="*/ 212 h 456"/>
                  <a:gd name="T108" fmla="*/ 231 w 274"/>
                  <a:gd name="T109" fmla="*/ 184 h 456"/>
                  <a:gd name="T110" fmla="*/ 206 w 274"/>
                  <a:gd name="T111" fmla="*/ 131 h 456"/>
                  <a:gd name="T112" fmla="*/ 181 w 274"/>
                  <a:gd name="T113" fmla="*/ 80 h 456"/>
                  <a:gd name="T114" fmla="*/ 159 w 274"/>
                  <a:gd name="T115" fmla="*/ 39 h 456"/>
                  <a:gd name="T116" fmla="*/ 138 w 274"/>
                  <a:gd name="T117" fmla="*/ 0 h 456"/>
                  <a:gd name="T118" fmla="*/ 138 w 274"/>
                  <a:gd name="T119" fmla="*/ 0 h 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74" h="456">
                    <a:moveTo>
                      <a:pt x="138" y="0"/>
                    </a:moveTo>
                    <a:lnTo>
                      <a:pt x="138" y="0"/>
                    </a:lnTo>
                    <a:lnTo>
                      <a:pt x="116" y="39"/>
                    </a:lnTo>
                    <a:lnTo>
                      <a:pt x="94" y="80"/>
                    </a:lnTo>
                    <a:lnTo>
                      <a:pt x="68" y="131"/>
                    </a:lnTo>
                    <a:lnTo>
                      <a:pt x="43" y="184"/>
                    </a:lnTo>
                    <a:lnTo>
                      <a:pt x="32" y="212"/>
                    </a:lnTo>
                    <a:lnTo>
                      <a:pt x="21" y="237"/>
                    </a:lnTo>
                    <a:lnTo>
                      <a:pt x="13" y="262"/>
                    </a:lnTo>
                    <a:lnTo>
                      <a:pt x="7" y="284"/>
                    </a:lnTo>
                    <a:lnTo>
                      <a:pt x="1" y="303"/>
                    </a:lnTo>
                    <a:lnTo>
                      <a:pt x="0" y="311"/>
                    </a:lnTo>
                    <a:lnTo>
                      <a:pt x="0" y="320"/>
                    </a:lnTo>
                    <a:lnTo>
                      <a:pt x="0" y="320"/>
                    </a:lnTo>
                    <a:lnTo>
                      <a:pt x="1" y="333"/>
                    </a:lnTo>
                    <a:lnTo>
                      <a:pt x="3" y="347"/>
                    </a:lnTo>
                    <a:lnTo>
                      <a:pt x="7" y="359"/>
                    </a:lnTo>
                    <a:lnTo>
                      <a:pt x="11" y="372"/>
                    </a:lnTo>
                    <a:lnTo>
                      <a:pt x="17" y="385"/>
                    </a:lnTo>
                    <a:lnTo>
                      <a:pt x="23" y="396"/>
                    </a:lnTo>
                    <a:lnTo>
                      <a:pt x="32" y="407"/>
                    </a:lnTo>
                    <a:lnTo>
                      <a:pt x="40" y="416"/>
                    </a:lnTo>
                    <a:lnTo>
                      <a:pt x="51" y="424"/>
                    </a:lnTo>
                    <a:lnTo>
                      <a:pt x="61" y="433"/>
                    </a:lnTo>
                    <a:lnTo>
                      <a:pt x="72" y="439"/>
                    </a:lnTo>
                    <a:lnTo>
                      <a:pt x="84" y="445"/>
                    </a:lnTo>
                    <a:lnTo>
                      <a:pt x="97" y="450"/>
                    </a:lnTo>
                    <a:lnTo>
                      <a:pt x="109" y="454"/>
                    </a:lnTo>
                    <a:lnTo>
                      <a:pt x="123" y="456"/>
                    </a:lnTo>
                    <a:lnTo>
                      <a:pt x="138" y="456"/>
                    </a:lnTo>
                    <a:lnTo>
                      <a:pt x="138" y="456"/>
                    </a:lnTo>
                    <a:lnTo>
                      <a:pt x="151" y="456"/>
                    </a:lnTo>
                    <a:lnTo>
                      <a:pt x="165" y="454"/>
                    </a:lnTo>
                    <a:lnTo>
                      <a:pt x="179" y="450"/>
                    </a:lnTo>
                    <a:lnTo>
                      <a:pt x="191" y="445"/>
                    </a:lnTo>
                    <a:lnTo>
                      <a:pt x="203" y="439"/>
                    </a:lnTo>
                    <a:lnTo>
                      <a:pt x="214" y="433"/>
                    </a:lnTo>
                    <a:lnTo>
                      <a:pt x="225" y="424"/>
                    </a:lnTo>
                    <a:lnTo>
                      <a:pt x="234" y="416"/>
                    </a:lnTo>
                    <a:lnTo>
                      <a:pt x="242" y="407"/>
                    </a:lnTo>
                    <a:lnTo>
                      <a:pt x="251" y="396"/>
                    </a:lnTo>
                    <a:lnTo>
                      <a:pt x="258" y="385"/>
                    </a:lnTo>
                    <a:lnTo>
                      <a:pt x="263" y="372"/>
                    </a:lnTo>
                    <a:lnTo>
                      <a:pt x="268" y="359"/>
                    </a:lnTo>
                    <a:lnTo>
                      <a:pt x="272" y="347"/>
                    </a:lnTo>
                    <a:lnTo>
                      <a:pt x="274" y="333"/>
                    </a:lnTo>
                    <a:lnTo>
                      <a:pt x="274" y="320"/>
                    </a:lnTo>
                    <a:lnTo>
                      <a:pt x="274" y="320"/>
                    </a:lnTo>
                    <a:lnTo>
                      <a:pt x="274" y="311"/>
                    </a:lnTo>
                    <a:lnTo>
                      <a:pt x="273" y="303"/>
                    </a:lnTo>
                    <a:lnTo>
                      <a:pt x="269" y="284"/>
                    </a:lnTo>
                    <a:lnTo>
                      <a:pt x="261" y="262"/>
                    </a:lnTo>
                    <a:lnTo>
                      <a:pt x="253" y="237"/>
                    </a:lnTo>
                    <a:lnTo>
                      <a:pt x="242" y="212"/>
                    </a:lnTo>
                    <a:lnTo>
                      <a:pt x="231" y="184"/>
                    </a:lnTo>
                    <a:lnTo>
                      <a:pt x="206" y="131"/>
                    </a:lnTo>
                    <a:lnTo>
                      <a:pt x="181" y="80"/>
                    </a:lnTo>
                    <a:lnTo>
                      <a:pt x="159" y="39"/>
                    </a:lnTo>
                    <a:lnTo>
                      <a:pt x="138" y="0"/>
                    </a:lnTo>
                    <a:lnTo>
                      <a:pt x="138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32" name="Freeform 36">
                <a:extLst>
                  <a:ext uri="{FF2B5EF4-FFF2-40B4-BE49-F238E27FC236}">
                    <a16:creationId xmlns:a16="http://schemas.microsoft.com/office/drawing/2014/main" id="{06AE1197-BB19-4509-9192-E04084A4F8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8461" y="3543307"/>
                <a:ext cx="61913" cy="103188"/>
              </a:xfrm>
              <a:custGeom>
                <a:avLst/>
                <a:gdLst>
                  <a:gd name="T0" fmla="*/ 138 w 275"/>
                  <a:gd name="T1" fmla="*/ 0 h 457"/>
                  <a:gd name="T2" fmla="*/ 138 w 275"/>
                  <a:gd name="T3" fmla="*/ 0 h 457"/>
                  <a:gd name="T4" fmla="*/ 117 w 275"/>
                  <a:gd name="T5" fmla="*/ 39 h 457"/>
                  <a:gd name="T6" fmla="*/ 95 w 275"/>
                  <a:gd name="T7" fmla="*/ 81 h 457"/>
                  <a:gd name="T8" fmla="*/ 69 w 275"/>
                  <a:gd name="T9" fmla="*/ 132 h 457"/>
                  <a:gd name="T10" fmla="*/ 44 w 275"/>
                  <a:gd name="T11" fmla="*/ 185 h 457"/>
                  <a:gd name="T12" fmla="*/ 33 w 275"/>
                  <a:gd name="T13" fmla="*/ 212 h 457"/>
                  <a:gd name="T14" fmla="*/ 22 w 275"/>
                  <a:gd name="T15" fmla="*/ 237 h 457"/>
                  <a:gd name="T16" fmla="*/ 14 w 275"/>
                  <a:gd name="T17" fmla="*/ 263 h 457"/>
                  <a:gd name="T18" fmla="*/ 7 w 275"/>
                  <a:gd name="T19" fmla="*/ 285 h 457"/>
                  <a:gd name="T20" fmla="*/ 2 w 275"/>
                  <a:gd name="T21" fmla="*/ 304 h 457"/>
                  <a:gd name="T22" fmla="*/ 1 w 275"/>
                  <a:gd name="T23" fmla="*/ 312 h 457"/>
                  <a:gd name="T24" fmla="*/ 0 w 275"/>
                  <a:gd name="T25" fmla="*/ 319 h 457"/>
                  <a:gd name="T26" fmla="*/ 0 w 275"/>
                  <a:gd name="T27" fmla="*/ 319 h 457"/>
                  <a:gd name="T28" fmla="*/ 1 w 275"/>
                  <a:gd name="T29" fmla="*/ 334 h 457"/>
                  <a:gd name="T30" fmla="*/ 3 w 275"/>
                  <a:gd name="T31" fmla="*/ 348 h 457"/>
                  <a:gd name="T32" fmla="*/ 7 w 275"/>
                  <a:gd name="T33" fmla="*/ 360 h 457"/>
                  <a:gd name="T34" fmla="*/ 12 w 275"/>
                  <a:gd name="T35" fmla="*/ 373 h 457"/>
                  <a:gd name="T36" fmla="*/ 17 w 275"/>
                  <a:gd name="T37" fmla="*/ 385 h 457"/>
                  <a:gd name="T38" fmla="*/ 24 w 275"/>
                  <a:gd name="T39" fmla="*/ 397 h 457"/>
                  <a:gd name="T40" fmla="*/ 32 w 275"/>
                  <a:gd name="T41" fmla="*/ 407 h 457"/>
                  <a:gd name="T42" fmla="*/ 41 w 275"/>
                  <a:gd name="T43" fmla="*/ 417 h 457"/>
                  <a:gd name="T44" fmla="*/ 51 w 275"/>
                  <a:gd name="T45" fmla="*/ 425 h 457"/>
                  <a:gd name="T46" fmla="*/ 61 w 275"/>
                  <a:gd name="T47" fmla="*/ 434 h 457"/>
                  <a:gd name="T48" fmla="*/ 73 w 275"/>
                  <a:gd name="T49" fmla="*/ 440 h 457"/>
                  <a:gd name="T50" fmla="*/ 84 w 275"/>
                  <a:gd name="T51" fmla="*/ 446 h 457"/>
                  <a:gd name="T52" fmla="*/ 97 w 275"/>
                  <a:gd name="T53" fmla="*/ 450 h 457"/>
                  <a:gd name="T54" fmla="*/ 110 w 275"/>
                  <a:gd name="T55" fmla="*/ 454 h 457"/>
                  <a:gd name="T56" fmla="*/ 124 w 275"/>
                  <a:gd name="T57" fmla="*/ 456 h 457"/>
                  <a:gd name="T58" fmla="*/ 138 w 275"/>
                  <a:gd name="T59" fmla="*/ 457 h 457"/>
                  <a:gd name="T60" fmla="*/ 138 w 275"/>
                  <a:gd name="T61" fmla="*/ 457 h 457"/>
                  <a:gd name="T62" fmla="*/ 151 w 275"/>
                  <a:gd name="T63" fmla="*/ 456 h 457"/>
                  <a:gd name="T64" fmla="*/ 165 w 275"/>
                  <a:gd name="T65" fmla="*/ 454 h 457"/>
                  <a:gd name="T66" fmla="*/ 178 w 275"/>
                  <a:gd name="T67" fmla="*/ 450 h 457"/>
                  <a:gd name="T68" fmla="*/ 191 w 275"/>
                  <a:gd name="T69" fmla="*/ 446 h 457"/>
                  <a:gd name="T70" fmla="*/ 203 w 275"/>
                  <a:gd name="T71" fmla="*/ 440 h 457"/>
                  <a:gd name="T72" fmla="*/ 214 w 275"/>
                  <a:gd name="T73" fmla="*/ 434 h 457"/>
                  <a:gd name="T74" fmla="*/ 225 w 275"/>
                  <a:gd name="T75" fmla="*/ 425 h 457"/>
                  <a:gd name="T76" fmla="*/ 235 w 275"/>
                  <a:gd name="T77" fmla="*/ 417 h 457"/>
                  <a:gd name="T78" fmla="*/ 243 w 275"/>
                  <a:gd name="T79" fmla="*/ 407 h 457"/>
                  <a:gd name="T80" fmla="*/ 251 w 275"/>
                  <a:gd name="T81" fmla="*/ 397 h 457"/>
                  <a:gd name="T82" fmla="*/ 258 w 275"/>
                  <a:gd name="T83" fmla="*/ 385 h 457"/>
                  <a:gd name="T84" fmla="*/ 264 w 275"/>
                  <a:gd name="T85" fmla="*/ 373 h 457"/>
                  <a:gd name="T86" fmla="*/ 269 w 275"/>
                  <a:gd name="T87" fmla="*/ 360 h 457"/>
                  <a:gd name="T88" fmla="*/ 272 w 275"/>
                  <a:gd name="T89" fmla="*/ 348 h 457"/>
                  <a:gd name="T90" fmla="*/ 274 w 275"/>
                  <a:gd name="T91" fmla="*/ 334 h 457"/>
                  <a:gd name="T92" fmla="*/ 275 w 275"/>
                  <a:gd name="T93" fmla="*/ 319 h 457"/>
                  <a:gd name="T94" fmla="*/ 275 w 275"/>
                  <a:gd name="T95" fmla="*/ 319 h 457"/>
                  <a:gd name="T96" fmla="*/ 274 w 275"/>
                  <a:gd name="T97" fmla="*/ 312 h 457"/>
                  <a:gd name="T98" fmla="*/ 273 w 275"/>
                  <a:gd name="T99" fmla="*/ 304 h 457"/>
                  <a:gd name="T100" fmla="*/ 269 w 275"/>
                  <a:gd name="T101" fmla="*/ 285 h 457"/>
                  <a:gd name="T102" fmla="*/ 262 w 275"/>
                  <a:gd name="T103" fmla="*/ 263 h 457"/>
                  <a:gd name="T104" fmla="*/ 253 w 275"/>
                  <a:gd name="T105" fmla="*/ 237 h 457"/>
                  <a:gd name="T106" fmla="*/ 242 w 275"/>
                  <a:gd name="T107" fmla="*/ 212 h 457"/>
                  <a:gd name="T108" fmla="*/ 231 w 275"/>
                  <a:gd name="T109" fmla="*/ 185 h 457"/>
                  <a:gd name="T110" fmla="*/ 206 w 275"/>
                  <a:gd name="T111" fmla="*/ 132 h 457"/>
                  <a:gd name="T112" fmla="*/ 181 w 275"/>
                  <a:gd name="T113" fmla="*/ 81 h 457"/>
                  <a:gd name="T114" fmla="*/ 160 w 275"/>
                  <a:gd name="T115" fmla="*/ 39 h 457"/>
                  <a:gd name="T116" fmla="*/ 138 w 275"/>
                  <a:gd name="T117" fmla="*/ 0 h 457"/>
                  <a:gd name="T118" fmla="*/ 138 w 275"/>
                  <a:gd name="T119" fmla="*/ 0 h 4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75" h="457">
                    <a:moveTo>
                      <a:pt x="138" y="0"/>
                    </a:moveTo>
                    <a:lnTo>
                      <a:pt x="138" y="0"/>
                    </a:lnTo>
                    <a:lnTo>
                      <a:pt x="117" y="39"/>
                    </a:lnTo>
                    <a:lnTo>
                      <a:pt x="95" y="81"/>
                    </a:lnTo>
                    <a:lnTo>
                      <a:pt x="69" y="132"/>
                    </a:lnTo>
                    <a:lnTo>
                      <a:pt x="44" y="185"/>
                    </a:lnTo>
                    <a:lnTo>
                      <a:pt x="33" y="212"/>
                    </a:lnTo>
                    <a:lnTo>
                      <a:pt x="22" y="237"/>
                    </a:lnTo>
                    <a:lnTo>
                      <a:pt x="14" y="263"/>
                    </a:lnTo>
                    <a:lnTo>
                      <a:pt x="7" y="285"/>
                    </a:lnTo>
                    <a:lnTo>
                      <a:pt x="2" y="304"/>
                    </a:lnTo>
                    <a:lnTo>
                      <a:pt x="1" y="312"/>
                    </a:lnTo>
                    <a:lnTo>
                      <a:pt x="0" y="319"/>
                    </a:lnTo>
                    <a:lnTo>
                      <a:pt x="0" y="319"/>
                    </a:lnTo>
                    <a:lnTo>
                      <a:pt x="1" y="334"/>
                    </a:lnTo>
                    <a:lnTo>
                      <a:pt x="3" y="348"/>
                    </a:lnTo>
                    <a:lnTo>
                      <a:pt x="7" y="360"/>
                    </a:lnTo>
                    <a:lnTo>
                      <a:pt x="12" y="373"/>
                    </a:lnTo>
                    <a:lnTo>
                      <a:pt x="17" y="385"/>
                    </a:lnTo>
                    <a:lnTo>
                      <a:pt x="24" y="397"/>
                    </a:lnTo>
                    <a:lnTo>
                      <a:pt x="32" y="407"/>
                    </a:lnTo>
                    <a:lnTo>
                      <a:pt x="41" y="417"/>
                    </a:lnTo>
                    <a:lnTo>
                      <a:pt x="51" y="425"/>
                    </a:lnTo>
                    <a:lnTo>
                      <a:pt x="61" y="434"/>
                    </a:lnTo>
                    <a:lnTo>
                      <a:pt x="73" y="440"/>
                    </a:lnTo>
                    <a:lnTo>
                      <a:pt x="84" y="446"/>
                    </a:lnTo>
                    <a:lnTo>
                      <a:pt x="97" y="450"/>
                    </a:lnTo>
                    <a:lnTo>
                      <a:pt x="110" y="454"/>
                    </a:lnTo>
                    <a:lnTo>
                      <a:pt x="124" y="456"/>
                    </a:lnTo>
                    <a:lnTo>
                      <a:pt x="138" y="457"/>
                    </a:lnTo>
                    <a:lnTo>
                      <a:pt x="138" y="457"/>
                    </a:lnTo>
                    <a:lnTo>
                      <a:pt x="151" y="456"/>
                    </a:lnTo>
                    <a:lnTo>
                      <a:pt x="165" y="454"/>
                    </a:lnTo>
                    <a:lnTo>
                      <a:pt x="178" y="450"/>
                    </a:lnTo>
                    <a:lnTo>
                      <a:pt x="191" y="446"/>
                    </a:lnTo>
                    <a:lnTo>
                      <a:pt x="203" y="440"/>
                    </a:lnTo>
                    <a:lnTo>
                      <a:pt x="214" y="434"/>
                    </a:lnTo>
                    <a:lnTo>
                      <a:pt x="225" y="425"/>
                    </a:lnTo>
                    <a:lnTo>
                      <a:pt x="235" y="417"/>
                    </a:lnTo>
                    <a:lnTo>
                      <a:pt x="243" y="407"/>
                    </a:lnTo>
                    <a:lnTo>
                      <a:pt x="251" y="397"/>
                    </a:lnTo>
                    <a:lnTo>
                      <a:pt x="258" y="385"/>
                    </a:lnTo>
                    <a:lnTo>
                      <a:pt x="264" y="373"/>
                    </a:lnTo>
                    <a:lnTo>
                      <a:pt x="269" y="360"/>
                    </a:lnTo>
                    <a:lnTo>
                      <a:pt x="272" y="348"/>
                    </a:lnTo>
                    <a:lnTo>
                      <a:pt x="274" y="334"/>
                    </a:lnTo>
                    <a:lnTo>
                      <a:pt x="275" y="319"/>
                    </a:lnTo>
                    <a:lnTo>
                      <a:pt x="275" y="319"/>
                    </a:lnTo>
                    <a:lnTo>
                      <a:pt x="274" y="312"/>
                    </a:lnTo>
                    <a:lnTo>
                      <a:pt x="273" y="304"/>
                    </a:lnTo>
                    <a:lnTo>
                      <a:pt x="269" y="285"/>
                    </a:lnTo>
                    <a:lnTo>
                      <a:pt x="262" y="263"/>
                    </a:lnTo>
                    <a:lnTo>
                      <a:pt x="253" y="237"/>
                    </a:lnTo>
                    <a:lnTo>
                      <a:pt x="242" y="212"/>
                    </a:lnTo>
                    <a:lnTo>
                      <a:pt x="231" y="185"/>
                    </a:lnTo>
                    <a:lnTo>
                      <a:pt x="206" y="132"/>
                    </a:lnTo>
                    <a:lnTo>
                      <a:pt x="181" y="81"/>
                    </a:lnTo>
                    <a:lnTo>
                      <a:pt x="160" y="39"/>
                    </a:lnTo>
                    <a:lnTo>
                      <a:pt x="138" y="0"/>
                    </a:lnTo>
                    <a:lnTo>
                      <a:pt x="138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33" name="Freeform 37">
                <a:extLst>
                  <a:ext uri="{FF2B5EF4-FFF2-40B4-BE49-F238E27FC236}">
                    <a16:creationId xmlns:a16="http://schemas.microsoft.com/office/drawing/2014/main" id="{7D46744B-B898-4315-990E-4BD5A7B77C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43664" y="3563937"/>
                <a:ext cx="63501" cy="103188"/>
              </a:xfrm>
              <a:custGeom>
                <a:avLst/>
                <a:gdLst>
                  <a:gd name="T0" fmla="*/ 138 w 274"/>
                  <a:gd name="T1" fmla="*/ 0 h 456"/>
                  <a:gd name="T2" fmla="*/ 138 w 274"/>
                  <a:gd name="T3" fmla="*/ 0 h 456"/>
                  <a:gd name="T4" fmla="*/ 116 w 274"/>
                  <a:gd name="T5" fmla="*/ 39 h 456"/>
                  <a:gd name="T6" fmla="*/ 94 w 274"/>
                  <a:gd name="T7" fmla="*/ 80 h 456"/>
                  <a:gd name="T8" fmla="*/ 68 w 274"/>
                  <a:gd name="T9" fmla="*/ 131 h 456"/>
                  <a:gd name="T10" fmla="*/ 43 w 274"/>
                  <a:gd name="T11" fmla="*/ 184 h 456"/>
                  <a:gd name="T12" fmla="*/ 32 w 274"/>
                  <a:gd name="T13" fmla="*/ 212 h 456"/>
                  <a:gd name="T14" fmla="*/ 21 w 274"/>
                  <a:gd name="T15" fmla="*/ 237 h 456"/>
                  <a:gd name="T16" fmla="*/ 13 w 274"/>
                  <a:gd name="T17" fmla="*/ 262 h 456"/>
                  <a:gd name="T18" fmla="*/ 7 w 274"/>
                  <a:gd name="T19" fmla="*/ 284 h 456"/>
                  <a:gd name="T20" fmla="*/ 1 w 274"/>
                  <a:gd name="T21" fmla="*/ 303 h 456"/>
                  <a:gd name="T22" fmla="*/ 0 w 274"/>
                  <a:gd name="T23" fmla="*/ 311 h 456"/>
                  <a:gd name="T24" fmla="*/ 0 w 274"/>
                  <a:gd name="T25" fmla="*/ 320 h 456"/>
                  <a:gd name="T26" fmla="*/ 0 w 274"/>
                  <a:gd name="T27" fmla="*/ 320 h 456"/>
                  <a:gd name="T28" fmla="*/ 1 w 274"/>
                  <a:gd name="T29" fmla="*/ 333 h 456"/>
                  <a:gd name="T30" fmla="*/ 3 w 274"/>
                  <a:gd name="T31" fmla="*/ 347 h 456"/>
                  <a:gd name="T32" fmla="*/ 7 w 274"/>
                  <a:gd name="T33" fmla="*/ 359 h 456"/>
                  <a:gd name="T34" fmla="*/ 11 w 274"/>
                  <a:gd name="T35" fmla="*/ 372 h 456"/>
                  <a:gd name="T36" fmla="*/ 17 w 274"/>
                  <a:gd name="T37" fmla="*/ 385 h 456"/>
                  <a:gd name="T38" fmla="*/ 23 w 274"/>
                  <a:gd name="T39" fmla="*/ 396 h 456"/>
                  <a:gd name="T40" fmla="*/ 32 w 274"/>
                  <a:gd name="T41" fmla="*/ 407 h 456"/>
                  <a:gd name="T42" fmla="*/ 40 w 274"/>
                  <a:gd name="T43" fmla="*/ 416 h 456"/>
                  <a:gd name="T44" fmla="*/ 50 w 274"/>
                  <a:gd name="T45" fmla="*/ 424 h 456"/>
                  <a:gd name="T46" fmla="*/ 61 w 274"/>
                  <a:gd name="T47" fmla="*/ 433 h 456"/>
                  <a:gd name="T48" fmla="*/ 72 w 274"/>
                  <a:gd name="T49" fmla="*/ 439 h 456"/>
                  <a:gd name="T50" fmla="*/ 84 w 274"/>
                  <a:gd name="T51" fmla="*/ 445 h 456"/>
                  <a:gd name="T52" fmla="*/ 97 w 274"/>
                  <a:gd name="T53" fmla="*/ 450 h 456"/>
                  <a:gd name="T54" fmla="*/ 109 w 274"/>
                  <a:gd name="T55" fmla="*/ 454 h 456"/>
                  <a:gd name="T56" fmla="*/ 123 w 274"/>
                  <a:gd name="T57" fmla="*/ 456 h 456"/>
                  <a:gd name="T58" fmla="*/ 138 w 274"/>
                  <a:gd name="T59" fmla="*/ 456 h 456"/>
                  <a:gd name="T60" fmla="*/ 138 w 274"/>
                  <a:gd name="T61" fmla="*/ 456 h 456"/>
                  <a:gd name="T62" fmla="*/ 151 w 274"/>
                  <a:gd name="T63" fmla="*/ 456 h 456"/>
                  <a:gd name="T64" fmla="*/ 165 w 274"/>
                  <a:gd name="T65" fmla="*/ 454 h 456"/>
                  <a:gd name="T66" fmla="*/ 177 w 274"/>
                  <a:gd name="T67" fmla="*/ 450 h 456"/>
                  <a:gd name="T68" fmla="*/ 190 w 274"/>
                  <a:gd name="T69" fmla="*/ 445 h 456"/>
                  <a:gd name="T70" fmla="*/ 203 w 274"/>
                  <a:gd name="T71" fmla="*/ 439 h 456"/>
                  <a:gd name="T72" fmla="*/ 214 w 274"/>
                  <a:gd name="T73" fmla="*/ 433 h 456"/>
                  <a:gd name="T74" fmla="*/ 225 w 274"/>
                  <a:gd name="T75" fmla="*/ 424 h 456"/>
                  <a:gd name="T76" fmla="*/ 234 w 274"/>
                  <a:gd name="T77" fmla="*/ 416 h 456"/>
                  <a:gd name="T78" fmla="*/ 242 w 274"/>
                  <a:gd name="T79" fmla="*/ 407 h 456"/>
                  <a:gd name="T80" fmla="*/ 251 w 274"/>
                  <a:gd name="T81" fmla="*/ 396 h 456"/>
                  <a:gd name="T82" fmla="*/ 257 w 274"/>
                  <a:gd name="T83" fmla="*/ 385 h 456"/>
                  <a:gd name="T84" fmla="*/ 263 w 274"/>
                  <a:gd name="T85" fmla="*/ 372 h 456"/>
                  <a:gd name="T86" fmla="*/ 268 w 274"/>
                  <a:gd name="T87" fmla="*/ 359 h 456"/>
                  <a:gd name="T88" fmla="*/ 272 w 274"/>
                  <a:gd name="T89" fmla="*/ 347 h 456"/>
                  <a:gd name="T90" fmla="*/ 274 w 274"/>
                  <a:gd name="T91" fmla="*/ 333 h 456"/>
                  <a:gd name="T92" fmla="*/ 274 w 274"/>
                  <a:gd name="T93" fmla="*/ 320 h 456"/>
                  <a:gd name="T94" fmla="*/ 274 w 274"/>
                  <a:gd name="T95" fmla="*/ 320 h 456"/>
                  <a:gd name="T96" fmla="*/ 274 w 274"/>
                  <a:gd name="T97" fmla="*/ 311 h 456"/>
                  <a:gd name="T98" fmla="*/ 273 w 274"/>
                  <a:gd name="T99" fmla="*/ 303 h 456"/>
                  <a:gd name="T100" fmla="*/ 269 w 274"/>
                  <a:gd name="T101" fmla="*/ 284 h 456"/>
                  <a:gd name="T102" fmla="*/ 261 w 274"/>
                  <a:gd name="T103" fmla="*/ 262 h 456"/>
                  <a:gd name="T104" fmla="*/ 253 w 274"/>
                  <a:gd name="T105" fmla="*/ 237 h 456"/>
                  <a:gd name="T106" fmla="*/ 242 w 274"/>
                  <a:gd name="T107" fmla="*/ 212 h 456"/>
                  <a:gd name="T108" fmla="*/ 231 w 274"/>
                  <a:gd name="T109" fmla="*/ 184 h 456"/>
                  <a:gd name="T110" fmla="*/ 206 w 274"/>
                  <a:gd name="T111" fmla="*/ 131 h 456"/>
                  <a:gd name="T112" fmla="*/ 181 w 274"/>
                  <a:gd name="T113" fmla="*/ 80 h 456"/>
                  <a:gd name="T114" fmla="*/ 159 w 274"/>
                  <a:gd name="T115" fmla="*/ 39 h 456"/>
                  <a:gd name="T116" fmla="*/ 138 w 274"/>
                  <a:gd name="T117" fmla="*/ 0 h 456"/>
                  <a:gd name="T118" fmla="*/ 138 w 274"/>
                  <a:gd name="T119" fmla="*/ 0 h 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74" h="456">
                    <a:moveTo>
                      <a:pt x="138" y="0"/>
                    </a:moveTo>
                    <a:lnTo>
                      <a:pt x="138" y="0"/>
                    </a:lnTo>
                    <a:lnTo>
                      <a:pt x="116" y="39"/>
                    </a:lnTo>
                    <a:lnTo>
                      <a:pt x="94" y="80"/>
                    </a:lnTo>
                    <a:lnTo>
                      <a:pt x="68" y="131"/>
                    </a:lnTo>
                    <a:lnTo>
                      <a:pt x="43" y="184"/>
                    </a:lnTo>
                    <a:lnTo>
                      <a:pt x="32" y="212"/>
                    </a:lnTo>
                    <a:lnTo>
                      <a:pt x="21" y="237"/>
                    </a:lnTo>
                    <a:lnTo>
                      <a:pt x="13" y="262"/>
                    </a:lnTo>
                    <a:lnTo>
                      <a:pt x="7" y="284"/>
                    </a:lnTo>
                    <a:lnTo>
                      <a:pt x="1" y="303"/>
                    </a:lnTo>
                    <a:lnTo>
                      <a:pt x="0" y="311"/>
                    </a:lnTo>
                    <a:lnTo>
                      <a:pt x="0" y="320"/>
                    </a:lnTo>
                    <a:lnTo>
                      <a:pt x="0" y="320"/>
                    </a:lnTo>
                    <a:lnTo>
                      <a:pt x="1" y="333"/>
                    </a:lnTo>
                    <a:lnTo>
                      <a:pt x="3" y="347"/>
                    </a:lnTo>
                    <a:lnTo>
                      <a:pt x="7" y="359"/>
                    </a:lnTo>
                    <a:lnTo>
                      <a:pt x="11" y="372"/>
                    </a:lnTo>
                    <a:lnTo>
                      <a:pt x="17" y="385"/>
                    </a:lnTo>
                    <a:lnTo>
                      <a:pt x="23" y="396"/>
                    </a:lnTo>
                    <a:lnTo>
                      <a:pt x="32" y="407"/>
                    </a:lnTo>
                    <a:lnTo>
                      <a:pt x="40" y="416"/>
                    </a:lnTo>
                    <a:lnTo>
                      <a:pt x="50" y="424"/>
                    </a:lnTo>
                    <a:lnTo>
                      <a:pt x="61" y="433"/>
                    </a:lnTo>
                    <a:lnTo>
                      <a:pt x="72" y="439"/>
                    </a:lnTo>
                    <a:lnTo>
                      <a:pt x="84" y="445"/>
                    </a:lnTo>
                    <a:lnTo>
                      <a:pt x="97" y="450"/>
                    </a:lnTo>
                    <a:lnTo>
                      <a:pt x="109" y="454"/>
                    </a:lnTo>
                    <a:lnTo>
                      <a:pt x="123" y="456"/>
                    </a:lnTo>
                    <a:lnTo>
                      <a:pt x="138" y="456"/>
                    </a:lnTo>
                    <a:lnTo>
                      <a:pt x="138" y="456"/>
                    </a:lnTo>
                    <a:lnTo>
                      <a:pt x="151" y="456"/>
                    </a:lnTo>
                    <a:lnTo>
                      <a:pt x="165" y="454"/>
                    </a:lnTo>
                    <a:lnTo>
                      <a:pt x="177" y="450"/>
                    </a:lnTo>
                    <a:lnTo>
                      <a:pt x="190" y="445"/>
                    </a:lnTo>
                    <a:lnTo>
                      <a:pt x="203" y="439"/>
                    </a:lnTo>
                    <a:lnTo>
                      <a:pt x="214" y="433"/>
                    </a:lnTo>
                    <a:lnTo>
                      <a:pt x="225" y="424"/>
                    </a:lnTo>
                    <a:lnTo>
                      <a:pt x="234" y="416"/>
                    </a:lnTo>
                    <a:lnTo>
                      <a:pt x="242" y="407"/>
                    </a:lnTo>
                    <a:lnTo>
                      <a:pt x="251" y="396"/>
                    </a:lnTo>
                    <a:lnTo>
                      <a:pt x="257" y="385"/>
                    </a:lnTo>
                    <a:lnTo>
                      <a:pt x="263" y="372"/>
                    </a:lnTo>
                    <a:lnTo>
                      <a:pt x="268" y="359"/>
                    </a:lnTo>
                    <a:lnTo>
                      <a:pt x="272" y="347"/>
                    </a:lnTo>
                    <a:lnTo>
                      <a:pt x="274" y="333"/>
                    </a:lnTo>
                    <a:lnTo>
                      <a:pt x="274" y="320"/>
                    </a:lnTo>
                    <a:lnTo>
                      <a:pt x="274" y="320"/>
                    </a:lnTo>
                    <a:lnTo>
                      <a:pt x="274" y="311"/>
                    </a:lnTo>
                    <a:lnTo>
                      <a:pt x="273" y="303"/>
                    </a:lnTo>
                    <a:lnTo>
                      <a:pt x="269" y="284"/>
                    </a:lnTo>
                    <a:lnTo>
                      <a:pt x="261" y="262"/>
                    </a:lnTo>
                    <a:lnTo>
                      <a:pt x="253" y="237"/>
                    </a:lnTo>
                    <a:lnTo>
                      <a:pt x="242" y="212"/>
                    </a:lnTo>
                    <a:lnTo>
                      <a:pt x="231" y="184"/>
                    </a:lnTo>
                    <a:lnTo>
                      <a:pt x="206" y="131"/>
                    </a:lnTo>
                    <a:lnTo>
                      <a:pt x="181" y="80"/>
                    </a:lnTo>
                    <a:lnTo>
                      <a:pt x="159" y="39"/>
                    </a:lnTo>
                    <a:lnTo>
                      <a:pt x="138" y="0"/>
                    </a:lnTo>
                    <a:lnTo>
                      <a:pt x="138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grpSp>
          <p:nvGrpSpPr>
            <p:cNvPr id="18" name="Grupa 17">
              <a:extLst>
                <a:ext uri="{FF2B5EF4-FFF2-40B4-BE49-F238E27FC236}">
                  <a16:creationId xmlns:a16="http://schemas.microsoft.com/office/drawing/2014/main" id="{09674C03-8D75-4B44-9A14-F530D52981DA}"/>
                </a:ext>
              </a:extLst>
            </p:cNvPr>
            <p:cNvGrpSpPr/>
            <p:nvPr/>
          </p:nvGrpSpPr>
          <p:grpSpPr>
            <a:xfrm>
              <a:off x="6867360" y="933153"/>
              <a:ext cx="1838081" cy="826611"/>
              <a:chOff x="6984784" y="933153"/>
              <a:chExt cx="1838081" cy="826611"/>
            </a:xfrm>
          </p:grpSpPr>
          <p:grpSp>
            <p:nvGrpSpPr>
              <p:cNvPr id="26" name="Grupa 25">
                <a:extLst>
                  <a:ext uri="{FF2B5EF4-FFF2-40B4-BE49-F238E27FC236}">
                    <a16:creationId xmlns:a16="http://schemas.microsoft.com/office/drawing/2014/main" id="{CE2864AA-0201-46AF-B8C2-0865AB1B7650}"/>
                  </a:ext>
                </a:extLst>
              </p:cNvPr>
              <p:cNvGrpSpPr/>
              <p:nvPr/>
            </p:nvGrpSpPr>
            <p:grpSpPr>
              <a:xfrm>
                <a:off x="6984784" y="1079214"/>
                <a:ext cx="1838081" cy="680550"/>
                <a:chOff x="6925897" y="1301039"/>
                <a:chExt cx="1838081" cy="680550"/>
              </a:xfrm>
            </p:grpSpPr>
            <p:sp>
              <p:nvSpPr>
                <p:cNvPr id="34" name="Prostokąt 33">
                  <a:extLst>
                    <a:ext uri="{FF2B5EF4-FFF2-40B4-BE49-F238E27FC236}">
                      <a16:creationId xmlns:a16="http://schemas.microsoft.com/office/drawing/2014/main" id="{0BCF9FD7-84C1-4DC4-9C9C-C049B8814FC7}"/>
                    </a:ext>
                  </a:extLst>
                </p:cNvPr>
                <p:cNvSpPr/>
                <p:nvPr/>
              </p:nvSpPr>
              <p:spPr>
                <a:xfrm rot="16200000">
                  <a:off x="6923249" y="1396764"/>
                  <a:ext cx="83119" cy="77824"/>
                </a:xfrm>
                <a:prstGeom prst="rect">
                  <a:avLst/>
                </a:prstGeom>
                <a:solidFill>
                  <a:srgbClr val="933F7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 sz="105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5" name="Prostokąt 34">
                  <a:extLst>
                    <a:ext uri="{FF2B5EF4-FFF2-40B4-BE49-F238E27FC236}">
                      <a16:creationId xmlns:a16="http://schemas.microsoft.com/office/drawing/2014/main" id="{06780DC2-FF2B-426C-8379-475FBDAA2C56}"/>
                    </a:ext>
                  </a:extLst>
                </p:cNvPr>
                <p:cNvSpPr/>
                <p:nvPr/>
              </p:nvSpPr>
              <p:spPr>
                <a:xfrm rot="16200000">
                  <a:off x="6923249" y="1537489"/>
                  <a:ext cx="83119" cy="77824"/>
                </a:xfrm>
                <a:prstGeom prst="rect">
                  <a:avLst/>
                </a:prstGeom>
                <a:solidFill>
                  <a:srgbClr val="1D27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 sz="105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6" name="pole tekstowe 35">
                  <a:extLst>
                    <a:ext uri="{FF2B5EF4-FFF2-40B4-BE49-F238E27FC236}">
                      <a16:creationId xmlns:a16="http://schemas.microsoft.com/office/drawing/2014/main" id="{466E530E-1142-47EF-9BE2-105B8C72CC67}"/>
                    </a:ext>
                  </a:extLst>
                </p:cNvPr>
                <p:cNvSpPr txBox="1"/>
                <p:nvPr/>
              </p:nvSpPr>
              <p:spPr>
                <a:xfrm>
                  <a:off x="6970475" y="1301039"/>
                  <a:ext cx="1793503" cy="2539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1050"/>
                    <a:t>25-34 lata</a:t>
                  </a:r>
                </a:p>
              </p:txBody>
            </p:sp>
            <p:sp>
              <p:nvSpPr>
                <p:cNvPr id="37" name="pole tekstowe 36">
                  <a:extLst>
                    <a:ext uri="{FF2B5EF4-FFF2-40B4-BE49-F238E27FC236}">
                      <a16:creationId xmlns:a16="http://schemas.microsoft.com/office/drawing/2014/main" id="{DB587F60-05D4-423A-B247-B1748F1AFF26}"/>
                    </a:ext>
                  </a:extLst>
                </p:cNvPr>
                <p:cNvSpPr txBox="1"/>
                <p:nvPr/>
              </p:nvSpPr>
              <p:spPr>
                <a:xfrm>
                  <a:off x="6970475" y="1443250"/>
                  <a:ext cx="1793503" cy="2539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1050"/>
                    <a:t>35-44 lat</a:t>
                  </a:r>
                </a:p>
              </p:txBody>
            </p:sp>
            <p:sp>
              <p:nvSpPr>
                <p:cNvPr id="38" name="pole tekstowe 37">
                  <a:extLst>
                    <a:ext uri="{FF2B5EF4-FFF2-40B4-BE49-F238E27FC236}">
                      <a16:creationId xmlns:a16="http://schemas.microsoft.com/office/drawing/2014/main" id="{314DEE14-6392-41AB-B0DF-544262DFA88C}"/>
                    </a:ext>
                  </a:extLst>
                </p:cNvPr>
                <p:cNvSpPr txBox="1"/>
                <p:nvPr/>
              </p:nvSpPr>
              <p:spPr>
                <a:xfrm>
                  <a:off x="6970475" y="1585461"/>
                  <a:ext cx="1793503" cy="2539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1050"/>
                    <a:t>45-59 lat</a:t>
                  </a:r>
                </a:p>
              </p:txBody>
            </p:sp>
            <p:sp>
              <p:nvSpPr>
                <p:cNvPr id="39" name="Prostokąt 38">
                  <a:extLst>
                    <a:ext uri="{FF2B5EF4-FFF2-40B4-BE49-F238E27FC236}">
                      <a16:creationId xmlns:a16="http://schemas.microsoft.com/office/drawing/2014/main" id="{9986B7DC-9F7D-4F13-B2F0-85F865CC02D4}"/>
                    </a:ext>
                  </a:extLst>
                </p:cNvPr>
                <p:cNvSpPr/>
                <p:nvPr/>
              </p:nvSpPr>
              <p:spPr>
                <a:xfrm rot="16200000">
                  <a:off x="6923249" y="1678214"/>
                  <a:ext cx="83119" cy="77824"/>
                </a:xfrm>
                <a:prstGeom prst="rect">
                  <a:avLst/>
                </a:prstGeom>
                <a:solidFill>
                  <a:srgbClr val="9DC7D9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 sz="105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Prostokąt 39">
                  <a:extLst>
                    <a:ext uri="{FF2B5EF4-FFF2-40B4-BE49-F238E27FC236}">
                      <a16:creationId xmlns:a16="http://schemas.microsoft.com/office/drawing/2014/main" id="{3A789BD0-139F-43B7-B766-22F3C4B99770}"/>
                    </a:ext>
                  </a:extLst>
                </p:cNvPr>
                <p:cNvSpPr/>
                <p:nvPr/>
              </p:nvSpPr>
              <p:spPr>
                <a:xfrm rot="16200000">
                  <a:off x="6923249" y="1818939"/>
                  <a:ext cx="83119" cy="77824"/>
                </a:xfrm>
                <a:prstGeom prst="rect">
                  <a:avLst/>
                </a:prstGeom>
                <a:solidFill>
                  <a:srgbClr val="1C372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 sz="105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pole tekstowe 40">
                  <a:extLst>
                    <a:ext uri="{FF2B5EF4-FFF2-40B4-BE49-F238E27FC236}">
                      <a16:creationId xmlns:a16="http://schemas.microsoft.com/office/drawing/2014/main" id="{02BD3E20-C27B-4537-852C-2379462F1BAB}"/>
                    </a:ext>
                  </a:extLst>
                </p:cNvPr>
                <p:cNvSpPr txBox="1"/>
                <p:nvPr/>
              </p:nvSpPr>
              <p:spPr>
                <a:xfrm>
                  <a:off x="6970475" y="1727673"/>
                  <a:ext cx="1793503" cy="2539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1050"/>
                    <a:t>60 i więcej lat</a:t>
                  </a:r>
                </a:p>
              </p:txBody>
            </p:sp>
          </p:grpSp>
          <p:sp>
            <p:nvSpPr>
              <p:cNvPr id="10" name="Prostokąt 9">
                <a:extLst>
                  <a:ext uri="{FF2B5EF4-FFF2-40B4-BE49-F238E27FC236}">
                    <a16:creationId xmlns:a16="http://schemas.microsoft.com/office/drawing/2014/main" id="{A1179E6B-C9D6-4D24-A20D-F2BE4B048CCA}"/>
                  </a:ext>
                </a:extLst>
              </p:cNvPr>
              <p:cNvSpPr/>
              <p:nvPr/>
            </p:nvSpPr>
            <p:spPr>
              <a:xfrm rot="16200000">
                <a:off x="6982138" y="1040722"/>
                <a:ext cx="83119" cy="77824"/>
              </a:xfrm>
              <a:prstGeom prst="rect">
                <a:avLst/>
              </a:prstGeom>
              <a:solidFill>
                <a:srgbClr val="86CB9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05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pole tekstowe 10">
                <a:extLst>
                  <a:ext uri="{FF2B5EF4-FFF2-40B4-BE49-F238E27FC236}">
                    <a16:creationId xmlns:a16="http://schemas.microsoft.com/office/drawing/2014/main" id="{04F7D9F6-5DF9-4060-A182-14A988AF2E8B}"/>
                  </a:ext>
                </a:extLst>
              </p:cNvPr>
              <p:cNvSpPr txBox="1"/>
              <p:nvPr/>
            </p:nvSpPr>
            <p:spPr>
              <a:xfrm>
                <a:off x="7022739" y="933153"/>
                <a:ext cx="1793503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50"/>
                  <a:t>18-24 lata</a:t>
                </a:r>
                <a:endParaRPr lang="pl-PL" sz="105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p:grpSp>
      </p:grpSp>
      <p:graphicFrame>
        <p:nvGraphicFramePr>
          <p:cNvPr id="56" name="Wykres 55">
            <a:extLst>
              <a:ext uri="{FF2B5EF4-FFF2-40B4-BE49-F238E27FC236}">
                <a16:creationId xmlns:a16="http://schemas.microsoft.com/office/drawing/2014/main" id="{6421790C-CA49-417E-9556-16790C9E70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8146391"/>
              </p:ext>
            </p:extLst>
          </p:nvPr>
        </p:nvGraphicFramePr>
        <p:xfrm>
          <a:off x="414531" y="1866272"/>
          <a:ext cx="8199183" cy="1773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wiek: 18-24 lata: n=204, 25-34 lata: n=221, 35-44 lata: n=223, 45-59 lat: n=203, 60 i więcej lat: n=149. </a:t>
            </a:r>
          </a:p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*respondent nie miał do wyboru odpowiedzi z kafeterii. Odpowiedzi zostały uszeregowane zgodnie z odpowiedziami respondentów.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142" name="Prostokąt: zaokrąglone rogi 141">
            <a:extLst>
              <a:ext uri="{FF2B5EF4-FFF2-40B4-BE49-F238E27FC236}">
                <a16:creationId xmlns:a16="http://schemas.microsoft.com/office/drawing/2014/main" id="{BBFC4ECD-CE70-4D93-A847-EB54EF3C9957}"/>
              </a:ext>
            </a:extLst>
          </p:cNvPr>
          <p:cNvSpPr/>
          <p:nvPr/>
        </p:nvSpPr>
        <p:spPr>
          <a:xfrm>
            <a:off x="755574" y="1420360"/>
            <a:ext cx="8002762" cy="3538246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7E955E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3" name="pole tekstowe 142">
            <a:extLst>
              <a:ext uri="{FF2B5EF4-FFF2-40B4-BE49-F238E27FC236}">
                <a16:creationId xmlns:a16="http://schemas.microsoft.com/office/drawing/2014/main" id="{2C51201B-3ABB-435E-AA42-CF3208753FBB}"/>
              </a:ext>
            </a:extLst>
          </p:cNvPr>
          <p:cNvSpPr txBox="1"/>
          <p:nvPr/>
        </p:nvSpPr>
        <p:spPr>
          <a:xfrm>
            <a:off x="1736721" y="1296039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>
                <a:solidFill>
                  <a:srgbClr val="7E955E"/>
                </a:solidFill>
              </a:rPr>
              <a:t>TOP5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68029BAD-1436-4F6C-94C8-6E048EAE9D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71438" y="3671854"/>
            <a:ext cx="334135" cy="334135"/>
          </a:xfrm>
          <a:prstGeom prst="rect">
            <a:avLst/>
          </a:prstGeom>
        </p:spPr>
      </p:pic>
      <p:sp>
        <p:nvSpPr>
          <p:cNvPr id="15" name="Freeform 266">
            <a:extLst>
              <a:ext uri="{FF2B5EF4-FFF2-40B4-BE49-F238E27FC236}">
                <a16:creationId xmlns:a16="http://schemas.microsoft.com/office/drawing/2014/main" id="{E079EB92-4FDE-406C-9F0E-97BB95F47603}"/>
              </a:ext>
            </a:extLst>
          </p:cNvPr>
          <p:cNvSpPr>
            <a:spLocks noEditPoints="1"/>
          </p:cNvSpPr>
          <p:nvPr/>
        </p:nvSpPr>
        <p:spPr bwMode="auto">
          <a:xfrm>
            <a:off x="7704598" y="3755492"/>
            <a:ext cx="334135" cy="328490"/>
          </a:xfrm>
          <a:custGeom>
            <a:avLst/>
            <a:gdLst>
              <a:gd name="T0" fmla="*/ 938 w 2664"/>
              <a:gd name="T1" fmla="*/ 1993 h 2621"/>
              <a:gd name="T2" fmla="*/ 938 w 2664"/>
              <a:gd name="T3" fmla="*/ 0 h 2621"/>
              <a:gd name="T4" fmla="*/ 1797 w 2664"/>
              <a:gd name="T5" fmla="*/ 997 h 2621"/>
              <a:gd name="T6" fmla="*/ 1792 w 2664"/>
              <a:gd name="T7" fmla="*/ 953 h 2621"/>
              <a:gd name="T8" fmla="*/ 1757 w 2664"/>
              <a:gd name="T9" fmla="*/ 916 h 2621"/>
              <a:gd name="T10" fmla="*/ 1541 w 2664"/>
              <a:gd name="T11" fmla="*/ 878 h 2621"/>
              <a:gd name="T12" fmla="*/ 1476 w 2664"/>
              <a:gd name="T13" fmla="*/ 902 h 2621"/>
              <a:gd name="T14" fmla="*/ 1167 w 2664"/>
              <a:gd name="T15" fmla="*/ 908 h 2621"/>
              <a:gd name="T16" fmla="*/ 1082 w 2664"/>
              <a:gd name="T17" fmla="*/ 946 h 2621"/>
              <a:gd name="T18" fmla="*/ 1001 w 2664"/>
              <a:gd name="T19" fmla="*/ 1062 h 2621"/>
              <a:gd name="T20" fmla="*/ 999 w 2664"/>
              <a:gd name="T21" fmla="*/ 1163 h 2621"/>
              <a:gd name="T22" fmla="*/ 1057 w 2664"/>
              <a:gd name="T23" fmla="*/ 1262 h 2621"/>
              <a:gd name="T24" fmla="*/ 1241 w 2664"/>
              <a:gd name="T25" fmla="*/ 1345 h 2621"/>
              <a:gd name="T26" fmla="*/ 1142 w 2664"/>
              <a:gd name="T27" fmla="*/ 1172 h 2621"/>
              <a:gd name="T28" fmla="*/ 1116 w 2664"/>
              <a:gd name="T29" fmla="*/ 1105 h 2621"/>
              <a:gd name="T30" fmla="*/ 1145 w 2664"/>
              <a:gd name="T31" fmla="*/ 1053 h 2621"/>
              <a:gd name="T32" fmla="*/ 1208 w 2664"/>
              <a:gd name="T33" fmla="*/ 1026 h 2621"/>
              <a:gd name="T34" fmla="*/ 1482 w 2664"/>
              <a:gd name="T35" fmla="*/ 1068 h 2621"/>
              <a:gd name="T36" fmla="*/ 1739 w 2664"/>
              <a:gd name="T37" fmla="*/ 1059 h 2621"/>
              <a:gd name="T38" fmla="*/ 1784 w 2664"/>
              <a:gd name="T39" fmla="*/ 1028 h 2621"/>
              <a:gd name="T40" fmla="*/ 1591 w 2664"/>
              <a:gd name="T41" fmla="*/ 948 h 2621"/>
              <a:gd name="T42" fmla="*/ 1558 w 2664"/>
              <a:gd name="T43" fmla="*/ 923 h 2621"/>
              <a:gd name="T44" fmla="*/ 1529 w 2664"/>
              <a:gd name="T45" fmla="*/ 944 h 2621"/>
              <a:gd name="T46" fmla="*/ 1538 w 2664"/>
              <a:gd name="T47" fmla="*/ 980 h 2621"/>
              <a:gd name="T48" fmla="*/ 1573 w 2664"/>
              <a:gd name="T49" fmla="*/ 985 h 2621"/>
              <a:gd name="T50" fmla="*/ 1591 w 2664"/>
              <a:gd name="T51" fmla="*/ 948 h 2621"/>
              <a:gd name="T52" fmla="*/ 1272 w 2664"/>
              <a:gd name="T53" fmla="*/ 1758 h 2621"/>
              <a:gd name="T54" fmla="*/ 1290 w 2664"/>
              <a:gd name="T55" fmla="*/ 2245 h 2621"/>
              <a:gd name="T56" fmla="*/ 1340 w 2664"/>
              <a:gd name="T57" fmla="*/ 2263 h 2621"/>
              <a:gd name="T58" fmla="*/ 1394 w 2664"/>
              <a:gd name="T59" fmla="*/ 2214 h 2621"/>
              <a:gd name="T60" fmla="*/ 1485 w 2664"/>
              <a:gd name="T61" fmla="*/ 502 h 2621"/>
              <a:gd name="T62" fmla="*/ 1440 w 2664"/>
              <a:gd name="T63" fmla="*/ 409 h 2621"/>
              <a:gd name="T64" fmla="*/ 1348 w 2664"/>
              <a:gd name="T65" fmla="*/ 365 h 2621"/>
              <a:gd name="T66" fmla="*/ 1259 w 2664"/>
              <a:gd name="T67" fmla="*/ 383 h 2621"/>
              <a:gd name="T68" fmla="*/ 1191 w 2664"/>
              <a:gd name="T69" fmla="*/ 458 h 2621"/>
              <a:gd name="T70" fmla="*/ 1181 w 2664"/>
              <a:gd name="T71" fmla="*/ 541 h 2621"/>
              <a:gd name="T72" fmla="*/ 1211 w 2664"/>
              <a:gd name="T73" fmla="*/ 612 h 2621"/>
              <a:gd name="T74" fmla="*/ 1272 w 2664"/>
              <a:gd name="T75" fmla="*/ 659 h 2621"/>
              <a:gd name="T76" fmla="*/ 1423 w 2664"/>
              <a:gd name="T77" fmla="*/ 642 h 2621"/>
              <a:gd name="T78" fmla="*/ 1471 w 2664"/>
              <a:gd name="T79" fmla="*/ 584 h 2621"/>
              <a:gd name="T80" fmla="*/ 1486 w 2664"/>
              <a:gd name="T81" fmla="*/ 518 h 2621"/>
              <a:gd name="T82" fmla="*/ 1506 w 2664"/>
              <a:gd name="T83" fmla="*/ 2068 h 2621"/>
              <a:gd name="T84" fmla="*/ 1532 w 2664"/>
              <a:gd name="T85" fmla="*/ 2129 h 2621"/>
              <a:gd name="T86" fmla="*/ 1540 w 2664"/>
              <a:gd name="T87" fmla="*/ 2056 h 2621"/>
              <a:gd name="T88" fmla="*/ 1492 w 2664"/>
              <a:gd name="T89" fmla="*/ 1961 h 2621"/>
              <a:gd name="T90" fmla="*/ 1636 w 2664"/>
              <a:gd name="T91" fmla="*/ 1483 h 2621"/>
              <a:gd name="T92" fmla="*/ 1607 w 2664"/>
              <a:gd name="T93" fmla="*/ 1391 h 2621"/>
              <a:gd name="T94" fmla="*/ 1533 w 2664"/>
              <a:gd name="T95" fmla="*/ 1323 h 2621"/>
              <a:gd name="T96" fmla="*/ 1467 w 2664"/>
              <a:gd name="T97" fmla="*/ 1408 h 2621"/>
              <a:gd name="T98" fmla="*/ 1527 w 2664"/>
              <a:gd name="T99" fmla="*/ 1464 h 2621"/>
              <a:gd name="T100" fmla="*/ 1521 w 2664"/>
              <a:gd name="T101" fmla="*/ 1515 h 2621"/>
              <a:gd name="T102" fmla="*/ 1184 w 2664"/>
              <a:gd name="T103" fmla="*/ 1647 h 2621"/>
              <a:gd name="T104" fmla="*/ 1105 w 2664"/>
              <a:gd name="T105" fmla="*/ 1702 h 2621"/>
              <a:gd name="T106" fmla="*/ 1072 w 2664"/>
              <a:gd name="T107" fmla="*/ 1782 h 2621"/>
              <a:gd name="T108" fmla="*/ 1087 w 2664"/>
              <a:gd name="T109" fmla="*/ 1860 h 2621"/>
              <a:gd name="T110" fmla="*/ 1152 w 2664"/>
              <a:gd name="T111" fmla="*/ 1932 h 2621"/>
              <a:gd name="T112" fmla="*/ 1219 w 2664"/>
              <a:gd name="T113" fmla="*/ 1862 h 2621"/>
              <a:gd name="T114" fmla="*/ 1165 w 2664"/>
              <a:gd name="T115" fmla="*/ 1805 h 2621"/>
              <a:gd name="T116" fmla="*/ 1182 w 2664"/>
              <a:gd name="T117" fmla="*/ 1757 h 2621"/>
              <a:gd name="T118" fmla="*/ 1522 w 2664"/>
              <a:gd name="T119" fmla="*/ 1645 h 2621"/>
              <a:gd name="T120" fmla="*/ 1595 w 2664"/>
              <a:gd name="T121" fmla="*/ 1593 h 2621"/>
              <a:gd name="T122" fmla="*/ 1635 w 2664"/>
              <a:gd name="T123" fmla="*/ 1499 h 2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64" h="2621">
                <a:moveTo>
                  <a:pt x="2120" y="1310"/>
                </a:moveTo>
                <a:lnTo>
                  <a:pt x="2664" y="1625"/>
                </a:lnTo>
                <a:lnTo>
                  <a:pt x="2271" y="2306"/>
                </a:lnTo>
                <a:lnTo>
                  <a:pt x="1726" y="1993"/>
                </a:lnTo>
                <a:lnTo>
                  <a:pt x="1726" y="2621"/>
                </a:lnTo>
                <a:lnTo>
                  <a:pt x="938" y="2621"/>
                </a:lnTo>
                <a:lnTo>
                  <a:pt x="938" y="1993"/>
                </a:lnTo>
                <a:lnTo>
                  <a:pt x="394" y="2306"/>
                </a:lnTo>
                <a:lnTo>
                  <a:pt x="0" y="1625"/>
                </a:lnTo>
                <a:lnTo>
                  <a:pt x="545" y="1310"/>
                </a:lnTo>
                <a:lnTo>
                  <a:pt x="0" y="996"/>
                </a:lnTo>
                <a:lnTo>
                  <a:pt x="394" y="315"/>
                </a:lnTo>
                <a:lnTo>
                  <a:pt x="938" y="629"/>
                </a:lnTo>
                <a:lnTo>
                  <a:pt x="938" y="0"/>
                </a:lnTo>
                <a:lnTo>
                  <a:pt x="1726" y="0"/>
                </a:lnTo>
                <a:lnTo>
                  <a:pt x="1726" y="629"/>
                </a:lnTo>
                <a:lnTo>
                  <a:pt x="2271" y="315"/>
                </a:lnTo>
                <a:lnTo>
                  <a:pt x="2664" y="996"/>
                </a:lnTo>
                <a:lnTo>
                  <a:pt x="2120" y="1310"/>
                </a:lnTo>
                <a:close/>
                <a:moveTo>
                  <a:pt x="1797" y="997"/>
                </a:moveTo>
                <a:lnTo>
                  <a:pt x="1797" y="997"/>
                </a:lnTo>
                <a:lnTo>
                  <a:pt x="1798" y="990"/>
                </a:lnTo>
                <a:lnTo>
                  <a:pt x="1798" y="990"/>
                </a:lnTo>
                <a:lnTo>
                  <a:pt x="1799" y="983"/>
                </a:lnTo>
                <a:lnTo>
                  <a:pt x="1798" y="974"/>
                </a:lnTo>
                <a:lnTo>
                  <a:pt x="1797" y="967"/>
                </a:lnTo>
                <a:lnTo>
                  <a:pt x="1795" y="960"/>
                </a:lnTo>
                <a:lnTo>
                  <a:pt x="1792" y="953"/>
                </a:lnTo>
                <a:lnTo>
                  <a:pt x="1789" y="946"/>
                </a:lnTo>
                <a:lnTo>
                  <a:pt x="1785" y="940"/>
                </a:lnTo>
                <a:lnTo>
                  <a:pt x="1780" y="934"/>
                </a:lnTo>
                <a:lnTo>
                  <a:pt x="1775" y="929"/>
                </a:lnTo>
                <a:lnTo>
                  <a:pt x="1769" y="924"/>
                </a:lnTo>
                <a:lnTo>
                  <a:pt x="1763" y="920"/>
                </a:lnTo>
                <a:lnTo>
                  <a:pt x="1757" y="916"/>
                </a:lnTo>
                <a:lnTo>
                  <a:pt x="1750" y="913"/>
                </a:lnTo>
                <a:lnTo>
                  <a:pt x="1743" y="910"/>
                </a:lnTo>
                <a:lnTo>
                  <a:pt x="1736" y="908"/>
                </a:lnTo>
                <a:lnTo>
                  <a:pt x="1728" y="907"/>
                </a:lnTo>
                <a:lnTo>
                  <a:pt x="1552" y="878"/>
                </a:lnTo>
                <a:lnTo>
                  <a:pt x="1552" y="878"/>
                </a:lnTo>
                <a:lnTo>
                  <a:pt x="1541" y="878"/>
                </a:lnTo>
                <a:lnTo>
                  <a:pt x="1531" y="878"/>
                </a:lnTo>
                <a:lnTo>
                  <a:pt x="1521" y="880"/>
                </a:lnTo>
                <a:lnTo>
                  <a:pt x="1510" y="883"/>
                </a:lnTo>
                <a:lnTo>
                  <a:pt x="1501" y="886"/>
                </a:lnTo>
                <a:lnTo>
                  <a:pt x="1492" y="891"/>
                </a:lnTo>
                <a:lnTo>
                  <a:pt x="1483" y="896"/>
                </a:lnTo>
                <a:lnTo>
                  <a:pt x="1476" y="902"/>
                </a:lnTo>
                <a:lnTo>
                  <a:pt x="1476" y="902"/>
                </a:lnTo>
                <a:lnTo>
                  <a:pt x="1221" y="902"/>
                </a:lnTo>
                <a:lnTo>
                  <a:pt x="1221" y="902"/>
                </a:lnTo>
                <a:lnTo>
                  <a:pt x="1207" y="903"/>
                </a:lnTo>
                <a:lnTo>
                  <a:pt x="1194" y="904"/>
                </a:lnTo>
                <a:lnTo>
                  <a:pt x="1181" y="905"/>
                </a:lnTo>
                <a:lnTo>
                  <a:pt x="1167" y="908"/>
                </a:lnTo>
                <a:lnTo>
                  <a:pt x="1155" y="912"/>
                </a:lnTo>
                <a:lnTo>
                  <a:pt x="1144" y="915"/>
                </a:lnTo>
                <a:lnTo>
                  <a:pt x="1133" y="919"/>
                </a:lnTo>
                <a:lnTo>
                  <a:pt x="1122" y="924"/>
                </a:lnTo>
                <a:lnTo>
                  <a:pt x="1111" y="929"/>
                </a:lnTo>
                <a:lnTo>
                  <a:pt x="1101" y="934"/>
                </a:lnTo>
                <a:lnTo>
                  <a:pt x="1082" y="946"/>
                </a:lnTo>
                <a:lnTo>
                  <a:pt x="1065" y="960"/>
                </a:lnTo>
                <a:lnTo>
                  <a:pt x="1050" y="975"/>
                </a:lnTo>
                <a:lnTo>
                  <a:pt x="1036" y="992"/>
                </a:lnTo>
                <a:lnTo>
                  <a:pt x="1025" y="1009"/>
                </a:lnTo>
                <a:lnTo>
                  <a:pt x="1015" y="1026"/>
                </a:lnTo>
                <a:lnTo>
                  <a:pt x="1007" y="1043"/>
                </a:lnTo>
                <a:lnTo>
                  <a:pt x="1001" y="1062"/>
                </a:lnTo>
                <a:lnTo>
                  <a:pt x="996" y="1080"/>
                </a:lnTo>
                <a:lnTo>
                  <a:pt x="994" y="1097"/>
                </a:lnTo>
                <a:lnTo>
                  <a:pt x="993" y="1115"/>
                </a:lnTo>
                <a:lnTo>
                  <a:pt x="993" y="1115"/>
                </a:lnTo>
                <a:lnTo>
                  <a:pt x="994" y="1131"/>
                </a:lnTo>
                <a:lnTo>
                  <a:pt x="996" y="1147"/>
                </a:lnTo>
                <a:lnTo>
                  <a:pt x="999" y="1163"/>
                </a:lnTo>
                <a:lnTo>
                  <a:pt x="1004" y="1179"/>
                </a:lnTo>
                <a:lnTo>
                  <a:pt x="1010" y="1195"/>
                </a:lnTo>
                <a:lnTo>
                  <a:pt x="1017" y="1209"/>
                </a:lnTo>
                <a:lnTo>
                  <a:pt x="1025" y="1223"/>
                </a:lnTo>
                <a:lnTo>
                  <a:pt x="1034" y="1236"/>
                </a:lnTo>
                <a:lnTo>
                  <a:pt x="1046" y="1250"/>
                </a:lnTo>
                <a:lnTo>
                  <a:pt x="1057" y="1262"/>
                </a:lnTo>
                <a:lnTo>
                  <a:pt x="1069" y="1273"/>
                </a:lnTo>
                <a:lnTo>
                  <a:pt x="1083" y="1283"/>
                </a:lnTo>
                <a:lnTo>
                  <a:pt x="1097" y="1292"/>
                </a:lnTo>
                <a:lnTo>
                  <a:pt x="1113" y="1300"/>
                </a:lnTo>
                <a:lnTo>
                  <a:pt x="1128" y="1307"/>
                </a:lnTo>
                <a:lnTo>
                  <a:pt x="1145" y="1313"/>
                </a:lnTo>
                <a:lnTo>
                  <a:pt x="1241" y="1345"/>
                </a:lnTo>
                <a:lnTo>
                  <a:pt x="1241" y="1216"/>
                </a:lnTo>
                <a:lnTo>
                  <a:pt x="1183" y="1197"/>
                </a:lnTo>
                <a:lnTo>
                  <a:pt x="1183" y="1197"/>
                </a:lnTo>
                <a:lnTo>
                  <a:pt x="1174" y="1194"/>
                </a:lnTo>
                <a:lnTo>
                  <a:pt x="1167" y="1191"/>
                </a:lnTo>
                <a:lnTo>
                  <a:pt x="1153" y="1183"/>
                </a:lnTo>
                <a:lnTo>
                  <a:pt x="1142" y="1172"/>
                </a:lnTo>
                <a:lnTo>
                  <a:pt x="1132" y="1162"/>
                </a:lnTo>
                <a:lnTo>
                  <a:pt x="1125" y="1151"/>
                </a:lnTo>
                <a:lnTo>
                  <a:pt x="1120" y="1139"/>
                </a:lnTo>
                <a:lnTo>
                  <a:pt x="1117" y="1127"/>
                </a:lnTo>
                <a:lnTo>
                  <a:pt x="1116" y="1115"/>
                </a:lnTo>
                <a:lnTo>
                  <a:pt x="1116" y="1115"/>
                </a:lnTo>
                <a:lnTo>
                  <a:pt x="1116" y="1105"/>
                </a:lnTo>
                <a:lnTo>
                  <a:pt x="1118" y="1096"/>
                </a:lnTo>
                <a:lnTo>
                  <a:pt x="1120" y="1088"/>
                </a:lnTo>
                <a:lnTo>
                  <a:pt x="1124" y="1080"/>
                </a:lnTo>
                <a:lnTo>
                  <a:pt x="1128" y="1073"/>
                </a:lnTo>
                <a:lnTo>
                  <a:pt x="1133" y="1066"/>
                </a:lnTo>
                <a:lnTo>
                  <a:pt x="1139" y="1059"/>
                </a:lnTo>
                <a:lnTo>
                  <a:pt x="1145" y="1053"/>
                </a:lnTo>
                <a:lnTo>
                  <a:pt x="1152" y="1047"/>
                </a:lnTo>
                <a:lnTo>
                  <a:pt x="1160" y="1041"/>
                </a:lnTo>
                <a:lnTo>
                  <a:pt x="1169" y="1036"/>
                </a:lnTo>
                <a:lnTo>
                  <a:pt x="1179" y="1033"/>
                </a:lnTo>
                <a:lnTo>
                  <a:pt x="1188" y="1030"/>
                </a:lnTo>
                <a:lnTo>
                  <a:pt x="1198" y="1027"/>
                </a:lnTo>
                <a:lnTo>
                  <a:pt x="1208" y="1026"/>
                </a:lnTo>
                <a:lnTo>
                  <a:pt x="1219" y="1025"/>
                </a:lnTo>
                <a:lnTo>
                  <a:pt x="1448" y="1025"/>
                </a:lnTo>
                <a:lnTo>
                  <a:pt x="1448" y="1025"/>
                </a:lnTo>
                <a:lnTo>
                  <a:pt x="1455" y="1037"/>
                </a:lnTo>
                <a:lnTo>
                  <a:pt x="1462" y="1049"/>
                </a:lnTo>
                <a:lnTo>
                  <a:pt x="1472" y="1059"/>
                </a:lnTo>
                <a:lnTo>
                  <a:pt x="1482" y="1068"/>
                </a:lnTo>
                <a:lnTo>
                  <a:pt x="1494" y="1075"/>
                </a:lnTo>
                <a:lnTo>
                  <a:pt x="1506" y="1081"/>
                </a:lnTo>
                <a:lnTo>
                  <a:pt x="1521" y="1085"/>
                </a:lnTo>
                <a:lnTo>
                  <a:pt x="1535" y="1087"/>
                </a:lnTo>
                <a:lnTo>
                  <a:pt x="1535" y="1087"/>
                </a:lnTo>
                <a:lnTo>
                  <a:pt x="1634" y="1074"/>
                </a:lnTo>
                <a:lnTo>
                  <a:pt x="1739" y="1059"/>
                </a:lnTo>
                <a:lnTo>
                  <a:pt x="1739" y="1059"/>
                </a:lnTo>
                <a:lnTo>
                  <a:pt x="1748" y="1056"/>
                </a:lnTo>
                <a:lnTo>
                  <a:pt x="1756" y="1053"/>
                </a:lnTo>
                <a:lnTo>
                  <a:pt x="1764" y="1048"/>
                </a:lnTo>
                <a:lnTo>
                  <a:pt x="1771" y="1042"/>
                </a:lnTo>
                <a:lnTo>
                  <a:pt x="1778" y="1035"/>
                </a:lnTo>
                <a:lnTo>
                  <a:pt x="1784" y="1028"/>
                </a:lnTo>
                <a:lnTo>
                  <a:pt x="1789" y="1021"/>
                </a:lnTo>
                <a:lnTo>
                  <a:pt x="1793" y="1012"/>
                </a:lnTo>
                <a:lnTo>
                  <a:pt x="1857" y="1012"/>
                </a:lnTo>
                <a:lnTo>
                  <a:pt x="1857" y="997"/>
                </a:lnTo>
                <a:lnTo>
                  <a:pt x="1797" y="997"/>
                </a:lnTo>
                <a:close/>
                <a:moveTo>
                  <a:pt x="1591" y="948"/>
                </a:moveTo>
                <a:lnTo>
                  <a:pt x="1591" y="948"/>
                </a:lnTo>
                <a:lnTo>
                  <a:pt x="1589" y="942"/>
                </a:lnTo>
                <a:lnTo>
                  <a:pt x="1586" y="936"/>
                </a:lnTo>
                <a:lnTo>
                  <a:pt x="1581" y="932"/>
                </a:lnTo>
                <a:lnTo>
                  <a:pt x="1575" y="928"/>
                </a:lnTo>
                <a:lnTo>
                  <a:pt x="1570" y="925"/>
                </a:lnTo>
                <a:lnTo>
                  <a:pt x="1564" y="924"/>
                </a:lnTo>
                <a:lnTo>
                  <a:pt x="1558" y="923"/>
                </a:lnTo>
                <a:lnTo>
                  <a:pt x="1551" y="924"/>
                </a:lnTo>
                <a:lnTo>
                  <a:pt x="1551" y="924"/>
                </a:lnTo>
                <a:lnTo>
                  <a:pt x="1545" y="927"/>
                </a:lnTo>
                <a:lnTo>
                  <a:pt x="1540" y="930"/>
                </a:lnTo>
                <a:lnTo>
                  <a:pt x="1535" y="934"/>
                </a:lnTo>
                <a:lnTo>
                  <a:pt x="1532" y="939"/>
                </a:lnTo>
                <a:lnTo>
                  <a:pt x="1529" y="944"/>
                </a:lnTo>
                <a:lnTo>
                  <a:pt x="1527" y="950"/>
                </a:lnTo>
                <a:lnTo>
                  <a:pt x="1527" y="957"/>
                </a:lnTo>
                <a:lnTo>
                  <a:pt x="1528" y="963"/>
                </a:lnTo>
                <a:lnTo>
                  <a:pt x="1528" y="963"/>
                </a:lnTo>
                <a:lnTo>
                  <a:pt x="1530" y="969"/>
                </a:lnTo>
                <a:lnTo>
                  <a:pt x="1533" y="975"/>
                </a:lnTo>
                <a:lnTo>
                  <a:pt x="1538" y="980"/>
                </a:lnTo>
                <a:lnTo>
                  <a:pt x="1543" y="984"/>
                </a:lnTo>
                <a:lnTo>
                  <a:pt x="1548" y="986"/>
                </a:lnTo>
                <a:lnTo>
                  <a:pt x="1554" y="988"/>
                </a:lnTo>
                <a:lnTo>
                  <a:pt x="1560" y="988"/>
                </a:lnTo>
                <a:lnTo>
                  <a:pt x="1567" y="987"/>
                </a:lnTo>
                <a:lnTo>
                  <a:pt x="1567" y="987"/>
                </a:lnTo>
                <a:lnTo>
                  <a:pt x="1573" y="985"/>
                </a:lnTo>
                <a:lnTo>
                  <a:pt x="1578" y="982"/>
                </a:lnTo>
                <a:lnTo>
                  <a:pt x="1584" y="977"/>
                </a:lnTo>
                <a:lnTo>
                  <a:pt x="1587" y="972"/>
                </a:lnTo>
                <a:lnTo>
                  <a:pt x="1590" y="966"/>
                </a:lnTo>
                <a:lnTo>
                  <a:pt x="1592" y="960"/>
                </a:lnTo>
                <a:lnTo>
                  <a:pt x="1592" y="954"/>
                </a:lnTo>
                <a:lnTo>
                  <a:pt x="1591" y="948"/>
                </a:lnTo>
                <a:lnTo>
                  <a:pt x="1591" y="948"/>
                </a:lnTo>
                <a:close/>
                <a:moveTo>
                  <a:pt x="1395" y="1537"/>
                </a:moveTo>
                <a:lnTo>
                  <a:pt x="1395" y="1056"/>
                </a:lnTo>
                <a:lnTo>
                  <a:pt x="1272" y="1056"/>
                </a:lnTo>
                <a:lnTo>
                  <a:pt x="1272" y="1577"/>
                </a:lnTo>
                <a:lnTo>
                  <a:pt x="1395" y="1537"/>
                </a:lnTo>
                <a:close/>
                <a:moveTo>
                  <a:pt x="1272" y="1758"/>
                </a:moveTo>
                <a:lnTo>
                  <a:pt x="1272" y="2202"/>
                </a:lnTo>
                <a:lnTo>
                  <a:pt x="1272" y="2202"/>
                </a:lnTo>
                <a:lnTo>
                  <a:pt x="1272" y="2208"/>
                </a:lnTo>
                <a:lnTo>
                  <a:pt x="1273" y="2214"/>
                </a:lnTo>
                <a:lnTo>
                  <a:pt x="1277" y="2225"/>
                </a:lnTo>
                <a:lnTo>
                  <a:pt x="1282" y="2236"/>
                </a:lnTo>
                <a:lnTo>
                  <a:pt x="1290" y="2245"/>
                </a:lnTo>
                <a:lnTo>
                  <a:pt x="1299" y="2252"/>
                </a:lnTo>
                <a:lnTo>
                  <a:pt x="1309" y="2257"/>
                </a:lnTo>
                <a:lnTo>
                  <a:pt x="1321" y="2262"/>
                </a:lnTo>
                <a:lnTo>
                  <a:pt x="1327" y="2263"/>
                </a:lnTo>
                <a:lnTo>
                  <a:pt x="1333" y="2263"/>
                </a:lnTo>
                <a:lnTo>
                  <a:pt x="1333" y="2263"/>
                </a:lnTo>
                <a:lnTo>
                  <a:pt x="1340" y="2263"/>
                </a:lnTo>
                <a:lnTo>
                  <a:pt x="1346" y="2262"/>
                </a:lnTo>
                <a:lnTo>
                  <a:pt x="1357" y="2257"/>
                </a:lnTo>
                <a:lnTo>
                  <a:pt x="1367" y="2252"/>
                </a:lnTo>
                <a:lnTo>
                  <a:pt x="1376" y="2245"/>
                </a:lnTo>
                <a:lnTo>
                  <a:pt x="1385" y="2236"/>
                </a:lnTo>
                <a:lnTo>
                  <a:pt x="1390" y="2225"/>
                </a:lnTo>
                <a:lnTo>
                  <a:pt x="1394" y="2214"/>
                </a:lnTo>
                <a:lnTo>
                  <a:pt x="1395" y="2208"/>
                </a:lnTo>
                <a:lnTo>
                  <a:pt x="1395" y="2202"/>
                </a:lnTo>
                <a:lnTo>
                  <a:pt x="1395" y="1725"/>
                </a:lnTo>
                <a:lnTo>
                  <a:pt x="1272" y="1758"/>
                </a:lnTo>
                <a:close/>
                <a:moveTo>
                  <a:pt x="1486" y="518"/>
                </a:moveTo>
                <a:lnTo>
                  <a:pt x="1486" y="518"/>
                </a:lnTo>
                <a:lnTo>
                  <a:pt x="1485" y="502"/>
                </a:lnTo>
                <a:lnTo>
                  <a:pt x="1483" y="487"/>
                </a:lnTo>
                <a:lnTo>
                  <a:pt x="1479" y="472"/>
                </a:lnTo>
                <a:lnTo>
                  <a:pt x="1474" y="458"/>
                </a:lnTo>
                <a:lnTo>
                  <a:pt x="1467" y="445"/>
                </a:lnTo>
                <a:lnTo>
                  <a:pt x="1460" y="432"/>
                </a:lnTo>
                <a:lnTo>
                  <a:pt x="1451" y="420"/>
                </a:lnTo>
                <a:lnTo>
                  <a:pt x="1440" y="409"/>
                </a:lnTo>
                <a:lnTo>
                  <a:pt x="1430" y="400"/>
                </a:lnTo>
                <a:lnTo>
                  <a:pt x="1418" y="391"/>
                </a:lnTo>
                <a:lnTo>
                  <a:pt x="1406" y="383"/>
                </a:lnTo>
                <a:lnTo>
                  <a:pt x="1392" y="377"/>
                </a:lnTo>
                <a:lnTo>
                  <a:pt x="1377" y="372"/>
                </a:lnTo>
                <a:lnTo>
                  <a:pt x="1363" y="367"/>
                </a:lnTo>
                <a:lnTo>
                  <a:pt x="1348" y="365"/>
                </a:lnTo>
                <a:lnTo>
                  <a:pt x="1333" y="364"/>
                </a:lnTo>
                <a:lnTo>
                  <a:pt x="1333" y="364"/>
                </a:lnTo>
                <a:lnTo>
                  <a:pt x="1317" y="365"/>
                </a:lnTo>
                <a:lnTo>
                  <a:pt x="1301" y="367"/>
                </a:lnTo>
                <a:lnTo>
                  <a:pt x="1287" y="372"/>
                </a:lnTo>
                <a:lnTo>
                  <a:pt x="1273" y="377"/>
                </a:lnTo>
                <a:lnTo>
                  <a:pt x="1259" y="383"/>
                </a:lnTo>
                <a:lnTo>
                  <a:pt x="1247" y="391"/>
                </a:lnTo>
                <a:lnTo>
                  <a:pt x="1234" y="400"/>
                </a:lnTo>
                <a:lnTo>
                  <a:pt x="1224" y="409"/>
                </a:lnTo>
                <a:lnTo>
                  <a:pt x="1214" y="420"/>
                </a:lnTo>
                <a:lnTo>
                  <a:pt x="1205" y="432"/>
                </a:lnTo>
                <a:lnTo>
                  <a:pt x="1198" y="445"/>
                </a:lnTo>
                <a:lnTo>
                  <a:pt x="1191" y="458"/>
                </a:lnTo>
                <a:lnTo>
                  <a:pt x="1186" y="472"/>
                </a:lnTo>
                <a:lnTo>
                  <a:pt x="1182" y="487"/>
                </a:lnTo>
                <a:lnTo>
                  <a:pt x="1180" y="502"/>
                </a:lnTo>
                <a:lnTo>
                  <a:pt x="1179" y="518"/>
                </a:lnTo>
                <a:lnTo>
                  <a:pt x="1179" y="518"/>
                </a:lnTo>
                <a:lnTo>
                  <a:pt x="1180" y="530"/>
                </a:lnTo>
                <a:lnTo>
                  <a:pt x="1181" y="541"/>
                </a:lnTo>
                <a:lnTo>
                  <a:pt x="1183" y="552"/>
                </a:lnTo>
                <a:lnTo>
                  <a:pt x="1186" y="563"/>
                </a:lnTo>
                <a:lnTo>
                  <a:pt x="1190" y="574"/>
                </a:lnTo>
                <a:lnTo>
                  <a:pt x="1194" y="585"/>
                </a:lnTo>
                <a:lnTo>
                  <a:pt x="1199" y="594"/>
                </a:lnTo>
                <a:lnTo>
                  <a:pt x="1205" y="603"/>
                </a:lnTo>
                <a:lnTo>
                  <a:pt x="1211" y="612"/>
                </a:lnTo>
                <a:lnTo>
                  <a:pt x="1218" y="621"/>
                </a:lnTo>
                <a:lnTo>
                  <a:pt x="1226" y="628"/>
                </a:lnTo>
                <a:lnTo>
                  <a:pt x="1234" y="636"/>
                </a:lnTo>
                <a:lnTo>
                  <a:pt x="1243" y="643"/>
                </a:lnTo>
                <a:lnTo>
                  <a:pt x="1253" y="649"/>
                </a:lnTo>
                <a:lnTo>
                  <a:pt x="1262" y="655"/>
                </a:lnTo>
                <a:lnTo>
                  <a:pt x="1272" y="659"/>
                </a:lnTo>
                <a:lnTo>
                  <a:pt x="1272" y="872"/>
                </a:lnTo>
                <a:lnTo>
                  <a:pt x="1395" y="872"/>
                </a:lnTo>
                <a:lnTo>
                  <a:pt x="1395" y="658"/>
                </a:lnTo>
                <a:lnTo>
                  <a:pt x="1395" y="658"/>
                </a:lnTo>
                <a:lnTo>
                  <a:pt x="1405" y="654"/>
                </a:lnTo>
                <a:lnTo>
                  <a:pt x="1414" y="648"/>
                </a:lnTo>
                <a:lnTo>
                  <a:pt x="1423" y="642"/>
                </a:lnTo>
                <a:lnTo>
                  <a:pt x="1431" y="634"/>
                </a:lnTo>
                <a:lnTo>
                  <a:pt x="1439" y="627"/>
                </a:lnTo>
                <a:lnTo>
                  <a:pt x="1448" y="620"/>
                </a:lnTo>
                <a:lnTo>
                  <a:pt x="1454" y="611"/>
                </a:lnTo>
                <a:lnTo>
                  <a:pt x="1461" y="603"/>
                </a:lnTo>
                <a:lnTo>
                  <a:pt x="1466" y="593"/>
                </a:lnTo>
                <a:lnTo>
                  <a:pt x="1471" y="584"/>
                </a:lnTo>
                <a:lnTo>
                  <a:pt x="1476" y="574"/>
                </a:lnTo>
                <a:lnTo>
                  <a:pt x="1479" y="563"/>
                </a:lnTo>
                <a:lnTo>
                  <a:pt x="1482" y="552"/>
                </a:lnTo>
                <a:lnTo>
                  <a:pt x="1484" y="541"/>
                </a:lnTo>
                <a:lnTo>
                  <a:pt x="1485" y="530"/>
                </a:lnTo>
                <a:lnTo>
                  <a:pt x="1486" y="518"/>
                </a:lnTo>
                <a:lnTo>
                  <a:pt x="1486" y="518"/>
                </a:lnTo>
                <a:close/>
                <a:moveTo>
                  <a:pt x="1452" y="2027"/>
                </a:moveTo>
                <a:lnTo>
                  <a:pt x="1452" y="2027"/>
                </a:lnTo>
                <a:lnTo>
                  <a:pt x="1466" y="2034"/>
                </a:lnTo>
                <a:lnTo>
                  <a:pt x="1479" y="2042"/>
                </a:lnTo>
                <a:lnTo>
                  <a:pt x="1489" y="2050"/>
                </a:lnTo>
                <a:lnTo>
                  <a:pt x="1498" y="2059"/>
                </a:lnTo>
                <a:lnTo>
                  <a:pt x="1506" y="2068"/>
                </a:lnTo>
                <a:lnTo>
                  <a:pt x="1512" y="2076"/>
                </a:lnTo>
                <a:lnTo>
                  <a:pt x="1518" y="2085"/>
                </a:lnTo>
                <a:lnTo>
                  <a:pt x="1522" y="2093"/>
                </a:lnTo>
                <a:lnTo>
                  <a:pt x="1526" y="2101"/>
                </a:lnTo>
                <a:lnTo>
                  <a:pt x="1528" y="2108"/>
                </a:lnTo>
                <a:lnTo>
                  <a:pt x="1531" y="2120"/>
                </a:lnTo>
                <a:lnTo>
                  <a:pt x="1532" y="2129"/>
                </a:lnTo>
                <a:lnTo>
                  <a:pt x="1532" y="2132"/>
                </a:lnTo>
                <a:lnTo>
                  <a:pt x="1532" y="2132"/>
                </a:lnTo>
                <a:lnTo>
                  <a:pt x="1536" y="2116"/>
                </a:lnTo>
                <a:lnTo>
                  <a:pt x="1539" y="2102"/>
                </a:lnTo>
                <a:lnTo>
                  <a:pt x="1541" y="2087"/>
                </a:lnTo>
                <a:lnTo>
                  <a:pt x="1541" y="2072"/>
                </a:lnTo>
                <a:lnTo>
                  <a:pt x="1540" y="2056"/>
                </a:lnTo>
                <a:lnTo>
                  <a:pt x="1538" y="2042"/>
                </a:lnTo>
                <a:lnTo>
                  <a:pt x="1535" y="2027"/>
                </a:lnTo>
                <a:lnTo>
                  <a:pt x="1530" y="2013"/>
                </a:lnTo>
                <a:lnTo>
                  <a:pt x="1523" y="2000"/>
                </a:lnTo>
                <a:lnTo>
                  <a:pt x="1515" y="1985"/>
                </a:lnTo>
                <a:lnTo>
                  <a:pt x="1504" y="1973"/>
                </a:lnTo>
                <a:lnTo>
                  <a:pt x="1492" y="1961"/>
                </a:lnTo>
                <a:lnTo>
                  <a:pt x="1479" y="1949"/>
                </a:lnTo>
                <a:lnTo>
                  <a:pt x="1463" y="1938"/>
                </a:lnTo>
                <a:lnTo>
                  <a:pt x="1445" y="1928"/>
                </a:lnTo>
                <a:lnTo>
                  <a:pt x="1425" y="1918"/>
                </a:lnTo>
                <a:lnTo>
                  <a:pt x="1425" y="2019"/>
                </a:lnTo>
                <a:lnTo>
                  <a:pt x="1452" y="2027"/>
                </a:lnTo>
                <a:close/>
                <a:moveTo>
                  <a:pt x="1636" y="1483"/>
                </a:moveTo>
                <a:lnTo>
                  <a:pt x="1636" y="1483"/>
                </a:lnTo>
                <a:lnTo>
                  <a:pt x="1635" y="1465"/>
                </a:lnTo>
                <a:lnTo>
                  <a:pt x="1633" y="1448"/>
                </a:lnTo>
                <a:lnTo>
                  <a:pt x="1628" y="1433"/>
                </a:lnTo>
                <a:lnTo>
                  <a:pt x="1623" y="1418"/>
                </a:lnTo>
                <a:lnTo>
                  <a:pt x="1616" y="1404"/>
                </a:lnTo>
                <a:lnTo>
                  <a:pt x="1607" y="1391"/>
                </a:lnTo>
                <a:lnTo>
                  <a:pt x="1598" y="1378"/>
                </a:lnTo>
                <a:lnTo>
                  <a:pt x="1589" y="1366"/>
                </a:lnTo>
                <a:lnTo>
                  <a:pt x="1577" y="1356"/>
                </a:lnTo>
                <a:lnTo>
                  <a:pt x="1566" y="1346"/>
                </a:lnTo>
                <a:lnTo>
                  <a:pt x="1555" y="1337"/>
                </a:lnTo>
                <a:lnTo>
                  <a:pt x="1544" y="1330"/>
                </a:lnTo>
                <a:lnTo>
                  <a:pt x="1533" y="1323"/>
                </a:lnTo>
                <a:lnTo>
                  <a:pt x="1521" y="1317"/>
                </a:lnTo>
                <a:lnTo>
                  <a:pt x="1510" y="1311"/>
                </a:lnTo>
                <a:lnTo>
                  <a:pt x="1500" y="1308"/>
                </a:lnTo>
                <a:lnTo>
                  <a:pt x="1425" y="1284"/>
                </a:lnTo>
                <a:lnTo>
                  <a:pt x="1425" y="1395"/>
                </a:lnTo>
                <a:lnTo>
                  <a:pt x="1467" y="1408"/>
                </a:lnTo>
                <a:lnTo>
                  <a:pt x="1467" y="1408"/>
                </a:lnTo>
                <a:lnTo>
                  <a:pt x="1479" y="1413"/>
                </a:lnTo>
                <a:lnTo>
                  <a:pt x="1491" y="1419"/>
                </a:lnTo>
                <a:lnTo>
                  <a:pt x="1501" y="1427"/>
                </a:lnTo>
                <a:lnTo>
                  <a:pt x="1510" y="1436"/>
                </a:lnTo>
                <a:lnTo>
                  <a:pt x="1519" y="1446"/>
                </a:lnTo>
                <a:lnTo>
                  <a:pt x="1525" y="1458"/>
                </a:lnTo>
                <a:lnTo>
                  <a:pt x="1527" y="1464"/>
                </a:lnTo>
                <a:lnTo>
                  <a:pt x="1528" y="1471"/>
                </a:lnTo>
                <a:lnTo>
                  <a:pt x="1529" y="1477"/>
                </a:lnTo>
                <a:lnTo>
                  <a:pt x="1530" y="1484"/>
                </a:lnTo>
                <a:lnTo>
                  <a:pt x="1530" y="1484"/>
                </a:lnTo>
                <a:lnTo>
                  <a:pt x="1529" y="1496"/>
                </a:lnTo>
                <a:lnTo>
                  <a:pt x="1526" y="1506"/>
                </a:lnTo>
                <a:lnTo>
                  <a:pt x="1521" y="1515"/>
                </a:lnTo>
                <a:lnTo>
                  <a:pt x="1515" y="1525"/>
                </a:lnTo>
                <a:lnTo>
                  <a:pt x="1507" y="1533"/>
                </a:lnTo>
                <a:lnTo>
                  <a:pt x="1498" y="1540"/>
                </a:lnTo>
                <a:lnTo>
                  <a:pt x="1489" y="1545"/>
                </a:lnTo>
                <a:lnTo>
                  <a:pt x="1478" y="1549"/>
                </a:lnTo>
                <a:lnTo>
                  <a:pt x="1184" y="1647"/>
                </a:lnTo>
                <a:lnTo>
                  <a:pt x="1184" y="1647"/>
                </a:lnTo>
                <a:lnTo>
                  <a:pt x="1169" y="1654"/>
                </a:lnTo>
                <a:lnTo>
                  <a:pt x="1155" y="1660"/>
                </a:lnTo>
                <a:lnTo>
                  <a:pt x="1143" y="1667"/>
                </a:lnTo>
                <a:lnTo>
                  <a:pt x="1133" y="1675"/>
                </a:lnTo>
                <a:lnTo>
                  <a:pt x="1123" y="1684"/>
                </a:lnTo>
                <a:lnTo>
                  <a:pt x="1114" y="1693"/>
                </a:lnTo>
                <a:lnTo>
                  <a:pt x="1105" y="1702"/>
                </a:lnTo>
                <a:lnTo>
                  <a:pt x="1098" y="1711"/>
                </a:lnTo>
                <a:lnTo>
                  <a:pt x="1092" y="1722"/>
                </a:lnTo>
                <a:lnTo>
                  <a:pt x="1087" y="1731"/>
                </a:lnTo>
                <a:lnTo>
                  <a:pt x="1083" y="1741"/>
                </a:lnTo>
                <a:lnTo>
                  <a:pt x="1079" y="1750"/>
                </a:lnTo>
                <a:lnTo>
                  <a:pt x="1074" y="1767"/>
                </a:lnTo>
                <a:lnTo>
                  <a:pt x="1072" y="1782"/>
                </a:lnTo>
                <a:lnTo>
                  <a:pt x="1072" y="1782"/>
                </a:lnTo>
                <a:lnTo>
                  <a:pt x="1071" y="1796"/>
                </a:lnTo>
                <a:lnTo>
                  <a:pt x="1072" y="1809"/>
                </a:lnTo>
                <a:lnTo>
                  <a:pt x="1074" y="1822"/>
                </a:lnTo>
                <a:lnTo>
                  <a:pt x="1077" y="1834"/>
                </a:lnTo>
                <a:lnTo>
                  <a:pt x="1082" y="1847"/>
                </a:lnTo>
                <a:lnTo>
                  <a:pt x="1087" y="1860"/>
                </a:lnTo>
                <a:lnTo>
                  <a:pt x="1093" y="1872"/>
                </a:lnTo>
                <a:lnTo>
                  <a:pt x="1101" y="1883"/>
                </a:lnTo>
                <a:lnTo>
                  <a:pt x="1109" y="1894"/>
                </a:lnTo>
                <a:lnTo>
                  <a:pt x="1119" y="1904"/>
                </a:lnTo>
                <a:lnTo>
                  <a:pt x="1129" y="1914"/>
                </a:lnTo>
                <a:lnTo>
                  <a:pt x="1140" y="1924"/>
                </a:lnTo>
                <a:lnTo>
                  <a:pt x="1152" y="1932"/>
                </a:lnTo>
                <a:lnTo>
                  <a:pt x="1164" y="1939"/>
                </a:lnTo>
                <a:lnTo>
                  <a:pt x="1176" y="1945"/>
                </a:lnTo>
                <a:lnTo>
                  <a:pt x="1191" y="1950"/>
                </a:lnTo>
                <a:lnTo>
                  <a:pt x="1241" y="1966"/>
                </a:lnTo>
                <a:lnTo>
                  <a:pt x="1241" y="1869"/>
                </a:lnTo>
                <a:lnTo>
                  <a:pt x="1219" y="1862"/>
                </a:lnTo>
                <a:lnTo>
                  <a:pt x="1219" y="1862"/>
                </a:lnTo>
                <a:lnTo>
                  <a:pt x="1206" y="1857"/>
                </a:lnTo>
                <a:lnTo>
                  <a:pt x="1195" y="1849"/>
                </a:lnTo>
                <a:lnTo>
                  <a:pt x="1186" y="1842"/>
                </a:lnTo>
                <a:lnTo>
                  <a:pt x="1178" y="1834"/>
                </a:lnTo>
                <a:lnTo>
                  <a:pt x="1172" y="1825"/>
                </a:lnTo>
                <a:lnTo>
                  <a:pt x="1168" y="1815"/>
                </a:lnTo>
                <a:lnTo>
                  <a:pt x="1165" y="1805"/>
                </a:lnTo>
                <a:lnTo>
                  <a:pt x="1165" y="1795"/>
                </a:lnTo>
                <a:lnTo>
                  <a:pt x="1165" y="1795"/>
                </a:lnTo>
                <a:lnTo>
                  <a:pt x="1165" y="1789"/>
                </a:lnTo>
                <a:lnTo>
                  <a:pt x="1167" y="1782"/>
                </a:lnTo>
                <a:lnTo>
                  <a:pt x="1170" y="1774"/>
                </a:lnTo>
                <a:lnTo>
                  <a:pt x="1175" y="1765"/>
                </a:lnTo>
                <a:lnTo>
                  <a:pt x="1182" y="1757"/>
                </a:lnTo>
                <a:lnTo>
                  <a:pt x="1190" y="1749"/>
                </a:lnTo>
                <a:lnTo>
                  <a:pt x="1200" y="1743"/>
                </a:lnTo>
                <a:lnTo>
                  <a:pt x="1206" y="1740"/>
                </a:lnTo>
                <a:lnTo>
                  <a:pt x="1213" y="1737"/>
                </a:lnTo>
                <a:lnTo>
                  <a:pt x="1511" y="1649"/>
                </a:lnTo>
                <a:lnTo>
                  <a:pt x="1511" y="1649"/>
                </a:lnTo>
                <a:lnTo>
                  <a:pt x="1522" y="1645"/>
                </a:lnTo>
                <a:lnTo>
                  <a:pt x="1532" y="1640"/>
                </a:lnTo>
                <a:lnTo>
                  <a:pt x="1543" y="1635"/>
                </a:lnTo>
                <a:lnTo>
                  <a:pt x="1554" y="1628"/>
                </a:lnTo>
                <a:lnTo>
                  <a:pt x="1564" y="1621"/>
                </a:lnTo>
                <a:lnTo>
                  <a:pt x="1574" y="1612"/>
                </a:lnTo>
                <a:lnTo>
                  <a:pt x="1585" y="1603"/>
                </a:lnTo>
                <a:lnTo>
                  <a:pt x="1595" y="1593"/>
                </a:lnTo>
                <a:lnTo>
                  <a:pt x="1603" y="1581"/>
                </a:lnTo>
                <a:lnTo>
                  <a:pt x="1611" y="1570"/>
                </a:lnTo>
                <a:lnTo>
                  <a:pt x="1618" y="1557"/>
                </a:lnTo>
                <a:lnTo>
                  <a:pt x="1624" y="1544"/>
                </a:lnTo>
                <a:lnTo>
                  <a:pt x="1629" y="1530"/>
                </a:lnTo>
                <a:lnTo>
                  <a:pt x="1633" y="1514"/>
                </a:lnTo>
                <a:lnTo>
                  <a:pt x="1635" y="1499"/>
                </a:lnTo>
                <a:lnTo>
                  <a:pt x="1636" y="1483"/>
                </a:lnTo>
                <a:lnTo>
                  <a:pt x="1636" y="1483"/>
                </a:lnTo>
                <a:close/>
              </a:path>
            </a:pathLst>
          </a:custGeom>
          <a:solidFill>
            <a:srgbClr val="7E95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graphicFrame>
        <p:nvGraphicFramePr>
          <p:cNvPr id="77" name="Tabela 76">
            <a:extLst>
              <a:ext uri="{FF2B5EF4-FFF2-40B4-BE49-F238E27FC236}">
                <a16:creationId xmlns:a16="http://schemas.microsoft.com/office/drawing/2014/main" id="{D00AD9FA-2809-4FCA-8044-3EA3417B44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050495"/>
              </p:ext>
            </p:extLst>
          </p:nvPr>
        </p:nvGraphicFramePr>
        <p:xfrm>
          <a:off x="632919" y="4339496"/>
          <a:ext cx="800276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082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2823064476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42396631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Zwierzęta 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Ochrona przyrody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Natura i przyroda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Zieleń i roślinność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Walory zdrowotne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sp>
        <p:nvSpPr>
          <p:cNvPr id="78" name="Symbol zastępczy tekstu 5">
            <a:extLst>
              <a:ext uri="{FF2B5EF4-FFF2-40B4-BE49-F238E27FC236}">
                <a16:creationId xmlns:a16="http://schemas.microsoft.com/office/drawing/2014/main" id="{A355873A-1957-4CAC-B10A-95F2A748FD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650" y="186558"/>
            <a:ext cx="6552000" cy="370800"/>
          </a:xfrm>
        </p:spPr>
        <p:txBody>
          <a:bodyPr/>
          <a:lstStyle/>
          <a:p>
            <a:r>
              <a:rPr lang="pl-PL" sz="1600">
                <a:latin typeface="+mn-lt"/>
              </a:rPr>
              <a:t>Skojarzenia z hasłem „park narodowy”</a:t>
            </a:r>
          </a:p>
          <a:p>
            <a:endParaRPr lang="pl-PL" sz="1600"/>
          </a:p>
        </p:txBody>
      </p:sp>
      <p:sp>
        <p:nvSpPr>
          <p:cNvPr id="79" name="Symbol zastępczy tekstu 2">
            <a:extLst>
              <a:ext uri="{FF2B5EF4-FFF2-40B4-BE49-F238E27FC236}">
                <a16:creationId xmlns:a16="http://schemas.microsoft.com/office/drawing/2014/main" id="{CED33356-2637-47F9-B6EF-799D0519A5DE}"/>
              </a:ext>
            </a:extLst>
          </p:cNvPr>
          <p:cNvSpPr txBox="1">
            <a:spLocks/>
          </p:cNvSpPr>
          <p:nvPr/>
        </p:nvSpPr>
        <p:spPr>
          <a:xfrm>
            <a:off x="755574" y="908209"/>
            <a:ext cx="8487419" cy="108079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100"/>
              <a:t>4. Proszę podać 3 skojarzenia z hasłem „park narodowy”.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otwarte*, max. 3 odpowiedzi.</a:t>
            </a:r>
          </a:p>
        </p:txBody>
      </p:sp>
      <p:sp>
        <p:nvSpPr>
          <p:cNvPr id="80" name="Symbol zastępczy tekstu 12">
            <a:extLst>
              <a:ext uri="{FF2B5EF4-FFF2-40B4-BE49-F238E27FC236}">
                <a16:creationId xmlns:a16="http://schemas.microsoft.com/office/drawing/2014/main" id="{D98AB775-222C-4410-AFE4-394E5F8CAB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Parki narodowe</a:t>
            </a:r>
          </a:p>
        </p:txBody>
      </p:sp>
      <p:grpSp>
        <p:nvGrpSpPr>
          <p:cNvPr id="85" name="Grupa 84">
            <a:extLst>
              <a:ext uri="{FF2B5EF4-FFF2-40B4-BE49-F238E27FC236}">
                <a16:creationId xmlns:a16="http://schemas.microsoft.com/office/drawing/2014/main" id="{3E4F954D-54B6-464C-99A7-7F55220826DD}"/>
              </a:ext>
            </a:extLst>
          </p:cNvPr>
          <p:cNvGrpSpPr/>
          <p:nvPr/>
        </p:nvGrpSpPr>
        <p:grpSpPr>
          <a:xfrm>
            <a:off x="1323922" y="3657139"/>
            <a:ext cx="334139" cy="434092"/>
            <a:chOff x="7348538" y="3394076"/>
            <a:chExt cx="557213" cy="723900"/>
          </a:xfrm>
          <a:solidFill>
            <a:srgbClr val="7E955E"/>
          </a:solidFill>
        </p:grpSpPr>
        <p:sp>
          <p:nvSpPr>
            <p:cNvPr id="86" name="Freeform 41">
              <a:extLst>
                <a:ext uri="{FF2B5EF4-FFF2-40B4-BE49-F238E27FC236}">
                  <a16:creationId xmlns:a16="http://schemas.microsoft.com/office/drawing/2014/main" id="{395CED6A-C6C4-4B93-A207-B94082D6A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9501" y="3905251"/>
              <a:ext cx="82550" cy="212725"/>
            </a:xfrm>
            <a:custGeom>
              <a:avLst/>
              <a:gdLst>
                <a:gd name="T0" fmla="*/ 186 w 368"/>
                <a:gd name="T1" fmla="*/ 312 h 936"/>
                <a:gd name="T2" fmla="*/ 368 w 368"/>
                <a:gd name="T3" fmla="*/ 11 h 936"/>
                <a:gd name="T4" fmla="*/ 368 w 368"/>
                <a:gd name="T5" fmla="*/ 11 h 936"/>
                <a:gd name="T6" fmla="*/ 325 w 368"/>
                <a:gd name="T7" fmla="*/ 7 h 936"/>
                <a:gd name="T8" fmla="*/ 283 w 368"/>
                <a:gd name="T9" fmla="*/ 3 h 936"/>
                <a:gd name="T10" fmla="*/ 240 w 368"/>
                <a:gd name="T11" fmla="*/ 1 h 936"/>
                <a:gd name="T12" fmla="*/ 198 w 368"/>
                <a:gd name="T13" fmla="*/ 0 h 936"/>
                <a:gd name="T14" fmla="*/ 198 w 368"/>
                <a:gd name="T15" fmla="*/ 0 h 936"/>
                <a:gd name="T16" fmla="*/ 113 w 368"/>
                <a:gd name="T17" fmla="*/ 100 h 936"/>
                <a:gd name="T18" fmla="*/ 24 w 368"/>
                <a:gd name="T19" fmla="*/ 203 h 936"/>
                <a:gd name="T20" fmla="*/ 0 w 368"/>
                <a:gd name="T21" fmla="*/ 282 h 936"/>
                <a:gd name="T22" fmla="*/ 159 w 368"/>
                <a:gd name="T23" fmla="*/ 873 h 936"/>
                <a:gd name="T24" fmla="*/ 159 w 368"/>
                <a:gd name="T25" fmla="*/ 873 h 936"/>
                <a:gd name="T26" fmla="*/ 164 w 368"/>
                <a:gd name="T27" fmla="*/ 885 h 936"/>
                <a:gd name="T28" fmla="*/ 172 w 368"/>
                <a:gd name="T29" fmla="*/ 898 h 936"/>
                <a:gd name="T30" fmla="*/ 180 w 368"/>
                <a:gd name="T31" fmla="*/ 909 h 936"/>
                <a:gd name="T32" fmla="*/ 190 w 368"/>
                <a:gd name="T33" fmla="*/ 919 h 936"/>
                <a:gd name="T34" fmla="*/ 202 w 368"/>
                <a:gd name="T35" fmla="*/ 925 h 936"/>
                <a:gd name="T36" fmla="*/ 214 w 368"/>
                <a:gd name="T37" fmla="*/ 932 h 936"/>
                <a:gd name="T38" fmla="*/ 228 w 368"/>
                <a:gd name="T39" fmla="*/ 935 h 936"/>
                <a:gd name="T40" fmla="*/ 242 w 368"/>
                <a:gd name="T41" fmla="*/ 936 h 936"/>
                <a:gd name="T42" fmla="*/ 242 w 368"/>
                <a:gd name="T43" fmla="*/ 936 h 936"/>
                <a:gd name="T44" fmla="*/ 253 w 368"/>
                <a:gd name="T45" fmla="*/ 935 h 936"/>
                <a:gd name="T46" fmla="*/ 265 w 368"/>
                <a:gd name="T47" fmla="*/ 933 h 936"/>
                <a:gd name="T48" fmla="*/ 265 w 368"/>
                <a:gd name="T49" fmla="*/ 933 h 936"/>
                <a:gd name="T50" fmla="*/ 272 w 368"/>
                <a:gd name="T51" fmla="*/ 929 h 936"/>
                <a:gd name="T52" fmla="*/ 281 w 368"/>
                <a:gd name="T53" fmla="*/ 926 h 936"/>
                <a:gd name="T54" fmla="*/ 288 w 368"/>
                <a:gd name="T55" fmla="*/ 922 h 936"/>
                <a:gd name="T56" fmla="*/ 295 w 368"/>
                <a:gd name="T57" fmla="*/ 918 h 936"/>
                <a:gd name="T58" fmla="*/ 301 w 368"/>
                <a:gd name="T59" fmla="*/ 912 h 936"/>
                <a:gd name="T60" fmla="*/ 307 w 368"/>
                <a:gd name="T61" fmla="*/ 906 h 936"/>
                <a:gd name="T62" fmla="*/ 312 w 368"/>
                <a:gd name="T63" fmla="*/ 899 h 936"/>
                <a:gd name="T64" fmla="*/ 316 w 368"/>
                <a:gd name="T65" fmla="*/ 893 h 936"/>
                <a:gd name="T66" fmla="*/ 321 w 368"/>
                <a:gd name="T67" fmla="*/ 885 h 936"/>
                <a:gd name="T68" fmla="*/ 323 w 368"/>
                <a:gd name="T69" fmla="*/ 878 h 936"/>
                <a:gd name="T70" fmla="*/ 326 w 368"/>
                <a:gd name="T71" fmla="*/ 869 h 936"/>
                <a:gd name="T72" fmla="*/ 327 w 368"/>
                <a:gd name="T73" fmla="*/ 862 h 936"/>
                <a:gd name="T74" fmla="*/ 328 w 368"/>
                <a:gd name="T75" fmla="*/ 853 h 936"/>
                <a:gd name="T76" fmla="*/ 328 w 368"/>
                <a:gd name="T77" fmla="*/ 845 h 936"/>
                <a:gd name="T78" fmla="*/ 327 w 368"/>
                <a:gd name="T79" fmla="*/ 836 h 936"/>
                <a:gd name="T80" fmla="*/ 325 w 368"/>
                <a:gd name="T81" fmla="*/ 828 h 936"/>
                <a:gd name="T82" fmla="*/ 186 w 368"/>
                <a:gd name="T83" fmla="*/ 312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8" h="936">
                  <a:moveTo>
                    <a:pt x="186" y="312"/>
                  </a:moveTo>
                  <a:lnTo>
                    <a:pt x="368" y="11"/>
                  </a:lnTo>
                  <a:lnTo>
                    <a:pt x="368" y="11"/>
                  </a:lnTo>
                  <a:lnTo>
                    <a:pt x="325" y="7"/>
                  </a:lnTo>
                  <a:lnTo>
                    <a:pt x="283" y="3"/>
                  </a:lnTo>
                  <a:lnTo>
                    <a:pt x="240" y="1"/>
                  </a:lnTo>
                  <a:lnTo>
                    <a:pt x="198" y="0"/>
                  </a:lnTo>
                  <a:lnTo>
                    <a:pt x="198" y="0"/>
                  </a:lnTo>
                  <a:lnTo>
                    <a:pt x="113" y="100"/>
                  </a:lnTo>
                  <a:lnTo>
                    <a:pt x="24" y="203"/>
                  </a:lnTo>
                  <a:lnTo>
                    <a:pt x="0" y="282"/>
                  </a:lnTo>
                  <a:lnTo>
                    <a:pt x="159" y="873"/>
                  </a:lnTo>
                  <a:lnTo>
                    <a:pt x="159" y="873"/>
                  </a:lnTo>
                  <a:lnTo>
                    <a:pt x="164" y="885"/>
                  </a:lnTo>
                  <a:lnTo>
                    <a:pt x="172" y="898"/>
                  </a:lnTo>
                  <a:lnTo>
                    <a:pt x="180" y="909"/>
                  </a:lnTo>
                  <a:lnTo>
                    <a:pt x="190" y="919"/>
                  </a:lnTo>
                  <a:lnTo>
                    <a:pt x="202" y="925"/>
                  </a:lnTo>
                  <a:lnTo>
                    <a:pt x="214" y="932"/>
                  </a:lnTo>
                  <a:lnTo>
                    <a:pt x="228" y="935"/>
                  </a:lnTo>
                  <a:lnTo>
                    <a:pt x="242" y="936"/>
                  </a:lnTo>
                  <a:lnTo>
                    <a:pt x="242" y="936"/>
                  </a:lnTo>
                  <a:lnTo>
                    <a:pt x="253" y="935"/>
                  </a:lnTo>
                  <a:lnTo>
                    <a:pt x="265" y="933"/>
                  </a:lnTo>
                  <a:lnTo>
                    <a:pt x="265" y="933"/>
                  </a:lnTo>
                  <a:lnTo>
                    <a:pt x="272" y="929"/>
                  </a:lnTo>
                  <a:lnTo>
                    <a:pt x="281" y="926"/>
                  </a:lnTo>
                  <a:lnTo>
                    <a:pt x="288" y="922"/>
                  </a:lnTo>
                  <a:lnTo>
                    <a:pt x="295" y="918"/>
                  </a:lnTo>
                  <a:lnTo>
                    <a:pt x="301" y="912"/>
                  </a:lnTo>
                  <a:lnTo>
                    <a:pt x="307" y="906"/>
                  </a:lnTo>
                  <a:lnTo>
                    <a:pt x="312" y="899"/>
                  </a:lnTo>
                  <a:lnTo>
                    <a:pt x="316" y="893"/>
                  </a:lnTo>
                  <a:lnTo>
                    <a:pt x="321" y="885"/>
                  </a:lnTo>
                  <a:lnTo>
                    <a:pt x="323" y="878"/>
                  </a:lnTo>
                  <a:lnTo>
                    <a:pt x="326" y="869"/>
                  </a:lnTo>
                  <a:lnTo>
                    <a:pt x="327" y="862"/>
                  </a:lnTo>
                  <a:lnTo>
                    <a:pt x="328" y="853"/>
                  </a:lnTo>
                  <a:lnTo>
                    <a:pt x="328" y="845"/>
                  </a:lnTo>
                  <a:lnTo>
                    <a:pt x="327" y="836"/>
                  </a:lnTo>
                  <a:lnTo>
                    <a:pt x="325" y="828"/>
                  </a:lnTo>
                  <a:lnTo>
                    <a:pt x="186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7" name="Freeform 42">
              <a:extLst>
                <a:ext uri="{FF2B5EF4-FFF2-40B4-BE49-F238E27FC236}">
                  <a16:creationId xmlns:a16="http://schemas.microsoft.com/office/drawing/2014/main" id="{BBF5AB01-364A-4820-8D43-42CE35168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8538" y="3543301"/>
              <a:ext cx="557213" cy="574675"/>
            </a:xfrm>
            <a:custGeom>
              <a:avLst/>
              <a:gdLst>
                <a:gd name="T0" fmla="*/ 1656 w 2457"/>
                <a:gd name="T1" fmla="*/ 237 h 2535"/>
                <a:gd name="T2" fmla="*/ 1033 w 2457"/>
                <a:gd name="T3" fmla="*/ 747 h 2535"/>
                <a:gd name="T4" fmla="*/ 535 w 2457"/>
                <a:gd name="T5" fmla="*/ 754 h 2535"/>
                <a:gd name="T6" fmla="*/ 422 w 2457"/>
                <a:gd name="T7" fmla="*/ 795 h 2535"/>
                <a:gd name="T8" fmla="*/ 329 w 2457"/>
                <a:gd name="T9" fmla="*/ 869 h 2535"/>
                <a:gd name="T10" fmla="*/ 267 w 2457"/>
                <a:gd name="T11" fmla="*/ 921 h 2535"/>
                <a:gd name="T12" fmla="*/ 192 w 2457"/>
                <a:gd name="T13" fmla="*/ 871 h 2535"/>
                <a:gd name="T14" fmla="*/ 138 w 2457"/>
                <a:gd name="T15" fmla="*/ 808 h 2535"/>
                <a:gd name="T16" fmla="*/ 86 w 2457"/>
                <a:gd name="T17" fmla="*/ 688 h 2535"/>
                <a:gd name="T18" fmla="*/ 70 w 2457"/>
                <a:gd name="T19" fmla="*/ 604 h 2535"/>
                <a:gd name="T20" fmla="*/ 15 w 2457"/>
                <a:gd name="T21" fmla="*/ 709 h 2535"/>
                <a:gd name="T22" fmla="*/ 0 w 2457"/>
                <a:gd name="T23" fmla="*/ 788 h 2535"/>
                <a:gd name="T24" fmla="*/ 10 w 2457"/>
                <a:gd name="T25" fmla="*/ 865 h 2535"/>
                <a:gd name="T26" fmla="*/ 54 w 2457"/>
                <a:gd name="T27" fmla="*/ 932 h 2535"/>
                <a:gd name="T28" fmla="*/ 141 w 2457"/>
                <a:gd name="T29" fmla="*/ 983 h 2535"/>
                <a:gd name="T30" fmla="*/ 248 w 2457"/>
                <a:gd name="T31" fmla="*/ 1004 h 2535"/>
                <a:gd name="T32" fmla="*/ 219 w 2457"/>
                <a:gd name="T33" fmla="*/ 1115 h 2535"/>
                <a:gd name="T34" fmla="*/ 214 w 2457"/>
                <a:gd name="T35" fmla="*/ 1239 h 2535"/>
                <a:gd name="T36" fmla="*/ 237 w 2457"/>
                <a:gd name="T37" fmla="*/ 1375 h 2535"/>
                <a:gd name="T38" fmla="*/ 62 w 2457"/>
                <a:gd name="T39" fmla="*/ 2449 h 2535"/>
                <a:gd name="T40" fmla="*/ 73 w 2457"/>
                <a:gd name="T41" fmla="*/ 2490 h 2535"/>
                <a:gd name="T42" fmla="*/ 101 w 2457"/>
                <a:gd name="T43" fmla="*/ 2520 h 2535"/>
                <a:gd name="T44" fmla="*/ 139 w 2457"/>
                <a:gd name="T45" fmla="*/ 2534 h 2535"/>
                <a:gd name="T46" fmla="*/ 174 w 2457"/>
                <a:gd name="T47" fmla="*/ 2531 h 2535"/>
                <a:gd name="T48" fmla="*/ 209 w 2457"/>
                <a:gd name="T49" fmla="*/ 2509 h 2535"/>
                <a:gd name="T50" fmla="*/ 231 w 2457"/>
                <a:gd name="T51" fmla="*/ 2475 h 2535"/>
                <a:gd name="T52" fmla="*/ 524 w 2457"/>
                <a:gd name="T53" fmla="*/ 1514 h 2535"/>
                <a:gd name="T54" fmla="*/ 737 w 2457"/>
                <a:gd name="T55" fmla="*/ 1525 h 2535"/>
                <a:gd name="T56" fmla="*/ 1003 w 2457"/>
                <a:gd name="T57" fmla="*/ 1571 h 2535"/>
                <a:gd name="T58" fmla="*/ 1322 w 2457"/>
                <a:gd name="T59" fmla="*/ 1660 h 2535"/>
                <a:gd name="T60" fmla="*/ 1349 w 2457"/>
                <a:gd name="T61" fmla="*/ 2449 h 2535"/>
                <a:gd name="T62" fmla="*/ 1358 w 2457"/>
                <a:gd name="T63" fmla="*/ 2490 h 2535"/>
                <a:gd name="T64" fmla="*/ 1386 w 2457"/>
                <a:gd name="T65" fmla="*/ 2520 h 2535"/>
                <a:gd name="T66" fmla="*/ 1426 w 2457"/>
                <a:gd name="T67" fmla="*/ 2534 h 2535"/>
                <a:gd name="T68" fmla="*/ 1460 w 2457"/>
                <a:gd name="T69" fmla="*/ 2531 h 2535"/>
                <a:gd name="T70" fmla="*/ 1494 w 2457"/>
                <a:gd name="T71" fmla="*/ 2509 h 2535"/>
                <a:gd name="T72" fmla="*/ 1516 w 2457"/>
                <a:gd name="T73" fmla="*/ 2474 h 2535"/>
                <a:gd name="T74" fmla="*/ 1520 w 2457"/>
                <a:gd name="T75" fmla="*/ 1710 h 2535"/>
                <a:gd name="T76" fmla="*/ 1606 w 2457"/>
                <a:gd name="T77" fmla="*/ 1700 h 2535"/>
                <a:gd name="T78" fmla="*/ 1654 w 2457"/>
                <a:gd name="T79" fmla="*/ 2449 h 2535"/>
                <a:gd name="T80" fmla="*/ 1665 w 2457"/>
                <a:gd name="T81" fmla="*/ 2490 h 2535"/>
                <a:gd name="T82" fmla="*/ 1692 w 2457"/>
                <a:gd name="T83" fmla="*/ 2520 h 2535"/>
                <a:gd name="T84" fmla="*/ 1731 w 2457"/>
                <a:gd name="T85" fmla="*/ 2534 h 2535"/>
                <a:gd name="T86" fmla="*/ 1766 w 2457"/>
                <a:gd name="T87" fmla="*/ 2531 h 2535"/>
                <a:gd name="T88" fmla="*/ 1801 w 2457"/>
                <a:gd name="T89" fmla="*/ 2509 h 2535"/>
                <a:gd name="T90" fmla="*/ 1822 w 2457"/>
                <a:gd name="T91" fmla="*/ 2475 h 2535"/>
                <a:gd name="T92" fmla="*/ 1826 w 2457"/>
                <a:gd name="T93" fmla="*/ 1572 h 2535"/>
                <a:gd name="T94" fmla="*/ 1870 w 2457"/>
                <a:gd name="T95" fmla="*/ 1514 h 2535"/>
                <a:gd name="T96" fmla="*/ 1909 w 2457"/>
                <a:gd name="T97" fmla="*/ 1421 h 2535"/>
                <a:gd name="T98" fmla="*/ 1946 w 2457"/>
                <a:gd name="T99" fmla="*/ 1264 h 2535"/>
                <a:gd name="T100" fmla="*/ 2028 w 2457"/>
                <a:gd name="T101" fmla="*/ 803 h 2535"/>
                <a:gd name="T102" fmla="*/ 2105 w 2457"/>
                <a:gd name="T103" fmla="*/ 464 h 2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57" h="2535">
                  <a:moveTo>
                    <a:pt x="2030" y="141"/>
                  </a:moveTo>
                  <a:lnTo>
                    <a:pt x="1857" y="66"/>
                  </a:lnTo>
                  <a:lnTo>
                    <a:pt x="1830" y="125"/>
                  </a:lnTo>
                  <a:lnTo>
                    <a:pt x="1543" y="0"/>
                  </a:lnTo>
                  <a:lnTo>
                    <a:pt x="1656" y="237"/>
                  </a:lnTo>
                  <a:lnTo>
                    <a:pt x="1778" y="239"/>
                  </a:lnTo>
                  <a:lnTo>
                    <a:pt x="1546" y="748"/>
                  </a:lnTo>
                  <a:lnTo>
                    <a:pt x="1546" y="748"/>
                  </a:lnTo>
                  <a:lnTo>
                    <a:pt x="1294" y="747"/>
                  </a:lnTo>
                  <a:lnTo>
                    <a:pt x="1033" y="747"/>
                  </a:lnTo>
                  <a:lnTo>
                    <a:pt x="611" y="748"/>
                  </a:lnTo>
                  <a:lnTo>
                    <a:pt x="611" y="748"/>
                  </a:lnTo>
                  <a:lnTo>
                    <a:pt x="585" y="749"/>
                  </a:lnTo>
                  <a:lnTo>
                    <a:pt x="560" y="751"/>
                  </a:lnTo>
                  <a:lnTo>
                    <a:pt x="535" y="754"/>
                  </a:lnTo>
                  <a:lnTo>
                    <a:pt x="511" y="760"/>
                  </a:lnTo>
                  <a:lnTo>
                    <a:pt x="488" y="767"/>
                  </a:lnTo>
                  <a:lnTo>
                    <a:pt x="465" y="775"/>
                  </a:lnTo>
                  <a:lnTo>
                    <a:pt x="444" y="784"/>
                  </a:lnTo>
                  <a:lnTo>
                    <a:pt x="422" y="795"/>
                  </a:lnTo>
                  <a:lnTo>
                    <a:pt x="402" y="808"/>
                  </a:lnTo>
                  <a:lnTo>
                    <a:pt x="383" y="821"/>
                  </a:lnTo>
                  <a:lnTo>
                    <a:pt x="363" y="836"/>
                  </a:lnTo>
                  <a:lnTo>
                    <a:pt x="346" y="852"/>
                  </a:lnTo>
                  <a:lnTo>
                    <a:pt x="329" y="869"/>
                  </a:lnTo>
                  <a:lnTo>
                    <a:pt x="314" y="887"/>
                  </a:lnTo>
                  <a:lnTo>
                    <a:pt x="299" y="907"/>
                  </a:lnTo>
                  <a:lnTo>
                    <a:pt x="285" y="927"/>
                  </a:lnTo>
                  <a:lnTo>
                    <a:pt x="285" y="927"/>
                  </a:lnTo>
                  <a:lnTo>
                    <a:pt x="267" y="921"/>
                  </a:lnTo>
                  <a:lnTo>
                    <a:pt x="250" y="912"/>
                  </a:lnTo>
                  <a:lnTo>
                    <a:pt x="235" y="903"/>
                  </a:lnTo>
                  <a:lnTo>
                    <a:pt x="220" y="894"/>
                  </a:lnTo>
                  <a:lnTo>
                    <a:pt x="205" y="883"/>
                  </a:lnTo>
                  <a:lnTo>
                    <a:pt x="192" y="871"/>
                  </a:lnTo>
                  <a:lnTo>
                    <a:pt x="180" y="860"/>
                  </a:lnTo>
                  <a:lnTo>
                    <a:pt x="168" y="848"/>
                  </a:lnTo>
                  <a:lnTo>
                    <a:pt x="158" y="835"/>
                  </a:lnTo>
                  <a:lnTo>
                    <a:pt x="148" y="822"/>
                  </a:lnTo>
                  <a:lnTo>
                    <a:pt x="138" y="808"/>
                  </a:lnTo>
                  <a:lnTo>
                    <a:pt x="131" y="794"/>
                  </a:lnTo>
                  <a:lnTo>
                    <a:pt x="116" y="767"/>
                  </a:lnTo>
                  <a:lnTo>
                    <a:pt x="104" y="739"/>
                  </a:lnTo>
                  <a:lnTo>
                    <a:pt x="93" y="714"/>
                  </a:lnTo>
                  <a:lnTo>
                    <a:pt x="86" y="688"/>
                  </a:lnTo>
                  <a:lnTo>
                    <a:pt x="81" y="665"/>
                  </a:lnTo>
                  <a:lnTo>
                    <a:pt x="76" y="645"/>
                  </a:lnTo>
                  <a:lnTo>
                    <a:pt x="71" y="616"/>
                  </a:lnTo>
                  <a:lnTo>
                    <a:pt x="70" y="604"/>
                  </a:lnTo>
                  <a:lnTo>
                    <a:pt x="70" y="604"/>
                  </a:lnTo>
                  <a:lnTo>
                    <a:pt x="55" y="627"/>
                  </a:lnTo>
                  <a:lnTo>
                    <a:pt x="40" y="653"/>
                  </a:lnTo>
                  <a:lnTo>
                    <a:pt x="26" y="680"/>
                  </a:lnTo>
                  <a:lnTo>
                    <a:pt x="20" y="694"/>
                  </a:lnTo>
                  <a:lnTo>
                    <a:pt x="15" y="709"/>
                  </a:lnTo>
                  <a:lnTo>
                    <a:pt x="11" y="724"/>
                  </a:lnTo>
                  <a:lnTo>
                    <a:pt x="7" y="741"/>
                  </a:lnTo>
                  <a:lnTo>
                    <a:pt x="3" y="756"/>
                  </a:lnTo>
                  <a:lnTo>
                    <a:pt x="1" y="772"/>
                  </a:lnTo>
                  <a:lnTo>
                    <a:pt x="0" y="788"/>
                  </a:lnTo>
                  <a:lnTo>
                    <a:pt x="0" y="804"/>
                  </a:lnTo>
                  <a:lnTo>
                    <a:pt x="0" y="819"/>
                  </a:lnTo>
                  <a:lnTo>
                    <a:pt x="2" y="835"/>
                  </a:lnTo>
                  <a:lnTo>
                    <a:pt x="5" y="850"/>
                  </a:lnTo>
                  <a:lnTo>
                    <a:pt x="10" y="865"/>
                  </a:lnTo>
                  <a:lnTo>
                    <a:pt x="16" y="880"/>
                  </a:lnTo>
                  <a:lnTo>
                    <a:pt x="23" y="894"/>
                  </a:lnTo>
                  <a:lnTo>
                    <a:pt x="31" y="908"/>
                  </a:lnTo>
                  <a:lnTo>
                    <a:pt x="42" y="921"/>
                  </a:lnTo>
                  <a:lnTo>
                    <a:pt x="54" y="932"/>
                  </a:lnTo>
                  <a:lnTo>
                    <a:pt x="68" y="944"/>
                  </a:lnTo>
                  <a:lnTo>
                    <a:pt x="83" y="956"/>
                  </a:lnTo>
                  <a:lnTo>
                    <a:pt x="101" y="966"/>
                  </a:lnTo>
                  <a:lnTo>
                    <a:pt x="120" y="974"/>
                  </a:lnTo>
                  <a:lnTo>
                    <a:pt x="141" y="983"/>
                  </a:lnTo>
                  <a:lnTo>
                    <a:pt x="164" y="989"/>
                  </a:lnTo>
                  <a:lnTo>
                    <a:pt x="190" y="996"/>
                  </a:lnTo>
                  <a:lnTo>
                    <a:pt x="218" y="1000"/>
                  </a:lnTo>
                  <a:lnTo>
                    <a:pt x="248" y="1004"/>
                  </a:lnTo>
                  <a:lnTo>
                    <a:pt x="248" y="1004"/>
                  </a:lnTo>
                  <a:lnTo>
                    <a:pt x="240" y="1025"/>
                  </a:lnTo>
                  <a:lnTo>
                    <a:pt x="234" y="1046"/>
                  </a:lnTo>
                  <a:lnTo>
                    <a:pt x="227" y="1069"/>
                  </a:lnTo>
                  <a:lnTo>
                    <a:pt x="223" y="1091"/>
                  </a:lnTo>
                  <a:lnTo>
                    <a:pt x="219" y="1115"/>
                  </a:lnTo>
                  <a:lnTo>
                    <a:pt x="217" y="1138"/>
                  </a:lnTo>
                  <a:lnTo>
                    <a:pt x="214" y="1163"/>
                  </a:lnTo>
                  <a:lnTo>
                    <a:pt x="213" y="1188"/>
                  </a:lnTo>
                  <a:lnTo>
                    <a:pt x="213" y="1213"/>
                  </a:lnTo>
                  <a:lnTo>
                    <a:pt x="214" y="1239"/>
                  </a:lnTo>
                  <a:lnTo>
                    <a:pt x="217" y="1266"/>
                  </a:lnTo>
                  <a:lnTo>
                    <a:pt x="221" y="1293"/>
                  </a:lnTo>
                  <a:lnTo>
                    <a:pt x="225" y="1319"/>
                  </a:lnTo>
                  <a:lnTo>
                    <a:pt x="231" y="1347"/>
                  </a:lnTo>
                  <a:lnTo>
                    <a:pt x="237" y="1375"/>
                  </a:lnTo>
                  <a:lnTo>
                    <a:pt x="246" y="1403"/>
                  </a:lnTo>
                  <a:lnTo>
                    <a:pt x="67" y="1798"/>
                  </a:lnTo>
                  <a:lnTo>
                    <a:pt x="62" y="1804"/>
                  </a:lnTo>
                  <a:lnTo>
                    <a:pt x="62" y="2449"/>
                  </a:lnTo>
                  <a:lnTo>
                    <a:pt x="62" y="2449"/>
                  </a:lnTo>
                  <a:lnTo>
                    <a:pt x="63" y="2458"/>
                  </a:lnTo>
                  <a:lnTo>
                    <a:pt x="64" y="2466"/>
                  </a:lnTo>
                  <a:lnTo>
                    <a:pt x="67" y="2475"/>
                  </a:lnTo>
                  <a:lnTo>
                    <a:pt x="70" y="2482"/>
                  </a:lnTo>
                  <a:lnTo>
                    <a:pt x="73" y="2490"/>
                  </a:lnTo>
                  <a:lnTo>
                    <a:pt x="77" y="2496"/>
                  </a:lnTo>
                  <a:lnTo>
                    <a:pt x="83" y="2504"/>
                  </a:lnTo>
                  <a:lnTo>
                    <a:pt x="88" y="2509"/>
                  </a:lnTo>
                  <a:lnTo>
                    <a:pt x="93" y="2514"/>
                  </a:lnTo>
                  <a:lnTo>
                    <a:pt x="101" y="2520"/>
                  </a:lnTo>
                  <a:lnTo>
                    <a:pt x="107" y="2524"/>
                  </a:lnTo>
                  <a:lnTo>
                    <a:pt x="115" y="2527"/>
                  </a:lnTo>
                  <a:lnTo>
                    <a:pt x="123" y="2531"/>
                  </a:lnTo>
                  <a:lnTo>
                    <a:pt x="131" y="2533"/>
                  </a:lnTo>
                  <a:lnTo>
                    <a:pt x="139" y="2534"/>
                  </a:lnTo>
                  <a:lnTo>
                    <a:pt x="148" y="2535"/>
                  </a:lnTo>
                  <a:lnTo>
                    <a:pt x="148" y="2535"/>
                  </a:lnTo>
                  <a:lnTo>
                    <a:pt x="158" y="2534"/>
                  </a:lnTo>
                  <a:lnTo>
                    <a:pt x="165" y="2533"/>
                  </a:lnTo>
                  <a:lnTo>
                    <a:pt x="174" y="2531"/>
                  </a:lnTo>
                  <a:lnTo>
                    <a:pt x="181" y="2527"/>
                  </a:lnTo>
                  <a:lnTo>
                    <a:pt x="189" y="2524"/>
                  </a:lnTo>
                  <a:lnTo>
                    <a:pt x="196" y="2520"/>
                  </a:lnTo>
                  <a:lnTo>
                    <a:pt x="203" y="2514"/>
                  </a:lnTo>
                  <a:lnTo>
                    <a:pt x="209" y="2509"/>
                  </a:lnTo>
                  <a:lnTo>
                    <a:pt x="214" y="2504"/>
                  </a:lnTo>
                  <a:lnTo>
                    <a:pt x="220" y="2496"/>
                  </a:lnTo>
                  <a:lnTo>
                    <a:pt x="224" y="2490"/>
                  </a:lnTo>
                  <a:lnTo>
                    <a:pt x="227" y="2482"/>
                  </a:lnTo>
                  <a:lnTo>
                    <a:pt x="231" y="2475"/>
                  </a:lnTo>
                  <a:lnTo>
                    <a:pt x="233" y="2466"/>
                  </a:lnTo>
                  <a:lnTo>
                    <a:pt x="234" y="2458"/>
                  </a:lnTo>
                  <a:lnTo>
                    <a:pt x="234" y="2449"/>
                  </a:lnTo>
                  <a:lnTo>
                    <a:pt x="234" y="1865"/>
                  </a:lnTo>
                  <a:lnTo>
                    <a:pt x="524" y="1514"/>
                  </a:lnTo>
                  <a:lnTo>
                    <a:pt x="524" y="1514"/>
                  </a:lnTo>
                  <a:lnTo>
                    <a:pt x="576" y="1514"/>
                  </a:lnTo>
                  <a:lnTo>
                    <a:pt x="629" y="1517"/>
                  </a:lnTo>
                  <a:lnTo>
                    <a:pt x="683" y="1520"/>
                  </a:lnTo>
                  <a:lnTo>
                    <a:pt x="737" y="1525"/>
                  </a:lnTo>
                  <a:lnTo>
                    <a:pt x="791" y="1533"/>
                  </a:lnTo>
                  <a:lnTo>
                    <a:pt x="845" y="1540"/>
                  </a:lnTo>
                  <a:lnTo>
                    <a:pt x="898" y="1550"/>
                  </a:lnTo>
                  <a:lnTo>
                    <a:pt x="951" y="1561"/>
                  </a:lnTo>
                  <a:lnTo>
                    <a:pt x="1003" y="1571"/>
                  </a:lnTo>
                  <a:lnTo>
                    <a:pt x="1054" y="1584"/>
                  </a:lnTo>
                  <a:lnTo>
                    <a:pt x="1104" y="1596"/>
                  </a:lnTo>
                  <a:lnTo>
                    <a:pt x="1151" y="1609"/>
                  </a:lnTo>
                  <a:lnTo>
                    <a:pt x="1241" y="1634"/>
                  </a:lnTo>
                  <a:lnTo>
                    <a:pt x="1322" y="1660"/>
                  </a:lnTo>
                  <a:lnTo>
                    <a:pt x="1322" y="1660"/>
                  </a:lnTo>
                  <a:lnTo>
                    <a:pt x="1335" y="1667"/>
                  </a:lnTo>
                  <a:lnTo>
                    <a:pt x="1349" y="1672"/>
                  </a:lnTo>
                  <a:lnTo>
                    <a:pt x="1349" y="2449"/>
                  </a:lnTo>
                  <a:lnTo>
                    <a:pt x="1349" y="2449"/>
                  </a:lnTo>
                  <a:lnTo>
                    <a:pt x="1349" y="2458"/>
                  </a:lnTo>
                  <a:lnTo>
                    <a:pt x="1350" y="2466"/>
                  </a:lnTo>
                  <a:lnTo>
                    <a:pt x="1352" y="2474"/>
                  </a:lnTo>
                  <a:lnTo>
                    <a:pt x="1355" y="2482"/>
                  </a:lnTo>
                  <a:lnTo>
                    <a:pt x="1358" y="2490"/>
                  </a:lnTo>
                  <a:lnTo>
                    <a:pt x="1364" y="2496"/>
                  </a:lnTo>
                  <a:lnTo>
                    <a:pt x="1368" y="2503"/>
                  </a:lnTo>
                  <a:lnTo>
                    <a:pt x="1373" y="2509"/>
                  </a:lnTo>
                  <a:lnTo>
                    <a:pt x="1380" y="2514"/>
                  </a:lnTo>
                  <a:lnTo>
                    <a:pt x="1386" y="2520"/>
                  </a:lnTo>
                  <a:lnTo>
                    <a:pt x="1394" y="2524"/>
                  </a:lnTo>
                  <a:lnTo>
                    <a:pt x="1401" y="2527"/>
                  </a:lnTo>
                  <a:lnTo>
                    <a:pt x="1409" y="2531"/>
                  </a:lnTo>
                  <a:lnTo>
                    <a:pt x="1417" y="2533"/>
                  </a:lnTo>
                  <a:lnTo>
                    <a:pt x="1426" y="2534"/>
                  </a:lnTo>
                  <a:lnTo>
                    <a:pt x="1434" y="2535"/>
                  </a:lnTo>
                  <a:lnTo>
                    <a:pt x="1434" y="2535"/>
                  </a:lnTo>
                  <a:lnTo>
                    <a:pt x="1443" y="2534"/>
                  </a:lnTo>
                  <a:lnTo>
                    <a:pt x="1452" y="2533"/>
                  </a:lnTo>
                  <a:lnTo>
                    <a:pt x="1460" y="2531"/>
                  </a:lnTo>
                  <a:lnTo>
                    <a:pt x="1468" y="2527"/>
                  </a:lnTo>
                  <a:lnTo>
                    <a:pt x="1475" y="2524"/>
                  </a:lnTo>
                  <a:lnTo>
                    <a:pt x="1483" y="2520"/>
                  </a:lnTo>
                  <a:lnTo>
                    <a:pt x="1489" y="2514"/>
                  </a:lnTo>
                  <a:lnTo>
                    <a:pt x="1494" y="2509"/>
                  </a:lnTo>
                  <a:lnTo>
                    <a:pt x="1501" y="2503"/>
                  </a:lnTo>
                  <a:lnTo>
                    <a:pt x="1505" y="2496"/>
                  </a:lnTo>
                  <a:lnTo>
                    <a:pt x="1509" y="2490"/>
                  </a:lnTo>
                  <a:lnTo>
                    <a:pt x="1514" y="2482"/>
                  </a:lnTo>
                  <a:lnTo>
                    <a:pt x="1516" y="2474"/>
                  </a:lnTo>
                  <a:lnTo>
                    <a:pt x="1518" y="2466"/>
                  </a:lnTo>
                  <a:lnTo>
                    <a:pt x="1520" y="2458"/>
                  </a:lnTo>
                  <a:lnTo>
                    <a:pt x="1520" y="2449"/>
                  </a:lnTo>
                  <a:lnTo>
                    <a:pt x="1520" y="1710"/>
                  </a:lnTo>
                  <a:lnTo>
                    <a:pt x="1520" y="1710"/>
                  </a:lnTo>
                  <a:lnTo>
                    <a:pt x="1537" y="1708"/>
                  </a:lnTo>
                  <a:lnTo>
                    <a:pt x="1555" y="1707"/>
                  </a:lnTo>
                  <a:lnTo>
                    <a:pt x="1573" y="1706"/>
                  </a:lnTo>
                  <a:lnTo>
                    <a:pt x="1589" y="1703"/>
                  </a:lnTo>
                  <a:lnTo>
                    <a:pt x="1606" y="1700"/>
                  </a:lnTo>
                  <a:lnTo>
                    <a:pt x="1622" y="1697"/>
                  </a:lnTo>
                  <a:lnTo>
                    <a:pt x="1638" y="1691"/>
                  </a:lnTo>
                  <a:lnTo>
                    <a:pt x="1654" y="1687"/>
                  </a:lnTo>
                  <a:lnTo>
                    <a:pt x="1654" y="2449"/>
                  </a:lnTo>
                  <a:lnTo>
                    <a:pt x="1654" y="2449"/>
                  </a:lnTo>
                  <a:lnTo>
                    <a:pt x="1655" y="2458"/>
                  </a:lnTo>
                  <a:lnTo>
                    <a:pt x="1656" y="2466"/>
                  </a:lnTo>
                  <a:lnTo>
                    <a:pt x="1658" y="2475"/>
                  </a:lnTo>
                  <a:lnTo>
                    <a:pt x="1661" y="2482"/>
                  </a:lnTo>
                  <a:lnTo>
                    <a:pt x="1665" y="2490"/>
                  </a:lnTo>
                  <a:lnTo>
                    <a:pt x="1669" y="2496"/>
                  </a:lnTo>
                  <a:lnTo>
                    <a:pt x="1673" y="2504"/>
                  </a:lnTo>
                  <a:lnTo>
                    <a:pt x="1680" y="2509"/>
                  </a:lnTo>
                  <a:lnTo>
                    <a:pt x="1685" y="2514"/>
                  </a:lnTo>
                  <a:lnTo>
                    <a:pt x="1692" y="2520"/>
                  </a:lnTo>
                  <a:lnTo>
                    <a:pt x="1699" y="2524"/>
                  </a:lnTo>
                  <a:lnTo>
                    <a:pt x="1707" y="2527"/>
                  </a:lnTo>
                  <a:lnTo>
                    <a:pt x="1714" y="2531"/>
                  </a:lnTo>
                  <a:lnTo>
                    <a:pt x="1723" y="2533"/>
                  </a:lnTo>
                  <a:lnTo>
                    <a:pt x="1731" y="2534"/>
                  </a:lnTo>
                  <a:lnTo>
                    <a:pt x="1740" y="2535"/>
                  </a:lnTo>
                  <a:lnTo>
                    <a:pt x="1740" y="2535"/>
                  </a:lnTo>
                  <a:lnTo>
                    <a:pt x="1748" y="2534"/>
                  </a:lnTo>
                  <a:lnTo>
                    <a:pt x="1757" y="2533"/>
                  </a:lnTo>
                  <a:lnTo>
                    <a:pt x="1766" y="2531"/>
                  </a:lnTo>
                  <a:lnTo>
                    <a:pt x="1773" y="2527"/>
                  </a:lnTo>
                  <a:lnTo>
                    <a:pt x="1781" y="2524"/>
                  </a:lnTo>
                  <a:lnTo>
                    <a:pt x="1788" y="2520"/>
                  </a:lnTo>
                  <a:lnTo>
                    <a:pt x="1795" y="2514"/>
                  </a:lnTo>
                  <a:lnTo>
                    <a:pt x="1801" y="2509"/>
                  </a:lnTo>
                  <a:lnTo>
                    <a:pt x="1806" y="2504"/>
                  </a:lnTo>
                  <a:lnTo>
                    <a:pt x="1812" y="2496"/>
                  </a:lnTo>
                  <a:lnTo>
                    <a:pt x="1816" y="2490"/>
                  </a:lnTo>
                  <a:lnTo>
                    <a:pt x="1819" y="2482"/>
                  </a:lnTo>
                  <a:lnTo>
                    <a:pt x="1822" y="2475"/>
                  </a:lnTo>
                  <a:lnTo>
                    <a:pt x="1825" y="2466"/>
                  </a:lnTo>
                  <a:lnTo>
                    <a:pt x="1826" y="2458"/>
                  </a:lnTo>
                  <a:lnTo>
                    <a:pt x="1826" y="2449"/>
                  </a:lnTo>
                  <a:lnTo>
                    <a:pt x="1826" y="1572"/>
                  </a:lnTo>
                  <a:lnTo>
                    <a:pt x="1826" y="1572"/>
                  </a:lnTo>
                  <a:lnTo>
                    <a:pt x="1830" y="1568"/>
                  </a:lnTo>
                  <a:lnTo>
                    <a:pt x="1830" y="1568"/>
                  </a:lnTo>
                  <a:lnTo>
                    <a:pt x="1844" y="1553"/>
                  </a:lnTo>
                  <a:lnTo>
                    <a:pt x="1857" y="1535"/>
                  </a:lnTo>
                  <a:lnTo>
                    <a:pt x="1870" y="1514"/>
                  </a:lnTo>
                  <a:lnTo>
                    <a:pt x="1880" y="1492"/>
                  </a:lnTo>
                  <a:lnTo>
                    <a:pt x="1880" y="1492"/>
                  </a:lnTo>
                  <a:lnTo>
                    <a:pt x="1891" y="1469"/>
                  </a:lnTo>
                  <a:lnTo>
                    <a:pt x="1901" y="1446"/>
                  </a:lnTo>
                  <a:lnTo>
                    <a:pt x="1909" y="1421"/>
                  </a:lnTo>
                  <a:lnTo>
                    <a:pt x="1915" y="1397"/>
                  </a:lnTo>
                  <a:lnTo>
                    <a:pt x="1915" y="1397"/>
                  </a:lnTo>
                  <a:lnTo>
                    <a:pt x="1926" y="1355"/>
                  </a:lnTo>
                  <a:lnTo>
                    <a:pt x="1936" y="1311"/>
                  </a:lnTo>
                  <a:lnTo>
                    <a:pt x="1946" y="1264"/>
                  </a:lnTo>
                  <a:lnTo>
                    <a:pt x="1955" y="1213"/>
                  </a:lnTo>
                  <a:lnTo>
                    <a:pt x="1975" y="1106"/>
                  </a:lnTo>
                  <a:lnTo>
                    <a:pt x="1994" y="990"/>
                  </a:lnTo>
                  <a:lnTo>
                    <a:pt x="2015" y="867"/>
                  </a:lnTo>
                  <a:lnTo>
                    <a:pt x="2028" y="803"/>
                  </a:lnTo>
                  <a:lnTo>
                    <a:pt x="2041" y="737"/>
                  </a:lnTo>
                  <a:lnTo>
                    <a:pt x="2055" y="671"/>
                  </a:lnTo>
                  <a:lnTo>
                    <a:pt x="2070" y="602"/>
                  </a:lnTo>
                  <a:lnTo>
                    <a:pt x="2087" y="534"/>
                  </a:lnTo>
                  <a:lnTo>
                    <a:pt x="2105" y="464"/>
                  </a:lnTo>
                  <a:lnTo>
                    <a:pt x="2379" y="492"/>
                  </a:lnTo>
                  <a:lnTo>
                    <a:pt x="2457" y="328"/>
                  </a:lnTo>
                  <a:lnTo>
                    <a:pt x="2030" y="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8" name="Freeform 43">
              <a:extLst>
                <a:ext uri="{FF2B5EF4-FFF2-40B4-BE49-F238E27FC236}">
                  <a16:creationId xmlns:a16="http://schemas.microsoft.com/office/drawing/2014/main" id="{D3C11331-1808-4EF1-A7C1-78E8DE557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4776" y="3394076"/>
              <a:ext cx="174625" cy="174625"/>
            </a:xfrm>
            <a:custGeom>
              <a:avLst/>
              <a:gdLst>
                <a:gd name="T0" fmla="*/ 672 w 768"/>
                <a:gd name="T1" fmla="*/ 649 h 771"/>
                <a:gd name="T2" fmla="*/ 619 w 768"/>
                <a:gd name="T3" fmla="*/ 661 h 771"/>
                <a:gd name="T4" fmla="*/ 565 w 768"/>
                <a:gd name="T5" fmla="*/ 668 h 771"/>
                <a:gd name="T6" fmla="*/ 521 w 768"/>
                <a:gd name="T7" fmla="*/ 668 h 771"/>
                <a:gd name="T8" fmla="*/ 448 w 768"/>
                <a:gd name="T9" fmla="*/ 657 h 771"/>
                <a:gd name="T10" fmla="*/ 378 w 768"/>
                <a:gd name="T11" fmla="*/ 634 h 771"/>
                <a:gd name="T12" fmla="*/ 314 w 768"/>
                <a:gd name="T13" fmla="*/ 602 h 771"/>
                <a:gd name="T14" fmla="*/ 257 w 768"/>
                <a:gd name="T15" fmla="*/ 560 h 771"/>
                <a:gd name="T16" fmla="*/ 207 w 768"/>
                <a:gd name="T17" fmla="*/ 510 h 771"/>
                <a:gd name="T18" fmla="*/ 208 w 768"/>
                <a:gd name="T19" fmla="*/ 471 h 771"/>
                <a:gd name="T20" fmla="*/ 218 w 768"/>
                <a:gd name="T21" fmla="*/ 416 h 771"/>
                <a:gd name="T22" fmla="*/ 238 w 768"/>
                <a:gd name="T23" fmla="*/ 362 h 771"/>
                <a:gd name="T24" fmla="*/ 253 w 768"/>
                <a:gd name="T25" fmla="*/ 334 h 771"/>
                <a:gd name="T26" fmla="*/ 279 w 768"/>
                <a:gd name="T27" fmla="*/ 297 h 771"/>
                <a:gd name="T28" fmla="*/ 312 w 768"/>
                <a:gd name="T29" fmla="*/ 265 h 771"/>
                <a:gd name="T30" fmla="*/ 225 w 768"/>
                <a:gd name="T31" fmla="*/ 205 h 771"/>
                <a:gd name="T32" fmla="*/ 186 w 768"/>
                <a:gd name="T33" fmla="*/ 249 h 771"/>
                <a:gd name="T34" fmla="*/ 154 w 768"/>
                <a:gd name="T35" fmla="*/ 299 h 771"/>
                <a:gd name="T36" fmla="*/ 135 w 768"/>
                <a:gd name="T37" fmla="*/ 341 h 771"/>
                <a:gd name="T38" fmla="*/ 121 w 768"/>
                <a:gd name="T39" fmla="*/ 348 h 771"/>
                <a:gd name="T40" fmla="*/ 109 w 768"/>
                <a:gd name="T41" fmla="*/ 297 h 771"/>
                <a:gd name="T42" fmla="*/ 103 w 768"/>
                <a:gd name="T43" fmla="*/ 243 h 771"/>
                <a:gd name="T44" fmla="*/ 103 w 768"/>
                <a:gd name="T45" fmla="*/ 206 h 771"/>
                <a:gd name="T46" fmla="*/ 109 w 768"/>
                <a:gd name="T47" fmla="*/ 150 h 771"/>
                <a:gd name="T48" fmla="*/ 122 w 768"/>
                <a:gd name="T49" fmla="*/ 97 h 771"/>
                <a:gd name="T50" fmla="*/ 48 w 768"/>
                <a:gd name="T51" fmla="*/ 0 h 771"/>
                <a:gd name="T52" fmla="*/ 19 w 768"/>
                <a:gd name="T53" fmla="*/ 80 h 771"/>
                <a:gd name="T54" fmla="*/ 3 w 768"/>
                <a:gd name="T55" fmla="*/ 165 h 771"/>
                <a:gd name="T56" fmla="*/ 0 w 768"/>
                <a:gd name="T57" fmla="*/ 224 h 771"/>
                <a:gd name="T58" fmla="*/ 6 w 768"/>
                <a:gd name="T59" fmla="*/ 307 h 771"/>
                <a:gd name="T60" fmla="*/ 24 w 768"/>
                <a:gd name="T61" fmla="*/ 387 h 771"/>
                <a:gd name="T62" fmla="*/ 53 w 768"/>
                <a:gd name="T63" fmla="*/ 461 h 771"/>
                <a:gd name="T64" fmla="*/ 93 w 768"/>
                <a:gd name="T65" fmla="*/ 529 h 771"/>
                <a:gd name="T66" fmla="*/ 142 w 768"/>
                <a:gd name="T67" fmla="*/ 592 h 771"/>
                <a:gd name="T68" fmla="*/ 199 w 768"/>
                <a:gd name="T69" fmla="*/ 646 h 771"/>
                <a:gd name="T70" fmla="*/ 263 w 768"/>
                <a:gd name="T71" fmla="*/ 691 h 771"/>
                <a:gd name="T72" fmla="*/ 334 w 768"/>
                <a:gd name="T73" fmla="*/ 728 h 771"/>
                <a:gd name="T74" fmla="*/ 410 w 768"/>
                <a:gd name="T75" fmla="*/ 753 h 771"/>
                <a:gd name="T76" fmla="*/ 491 w 768"/>
                <a:gd name="T77" fmla="*/ 768 h 771"/>
                <a:gd name="T78" fmla="*/ 546 w 768"/>
                <a:gd name="T79" fmla="*/ 771 h 771"/>
                <a:gd name="T80" fmla="*/ 633 w 768"/>
                <a:gd name="T81" fmla="*/ 764 h 771"/>
                <a:gd name="T82" fmla="*/ 716 w 768"/>
                <a:gd name="T83" fmla="*/ 744 h 771"/>
                <a:gd name="T84" fmla="*/ 689 w 768"/>
                <a:gd name="T85" fmla="*/ 644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68" h="771">
                  <a:moveTo>
                    <a:pt x="689" y="644"/>
                  </a:moveTo>
                  <a:lnTo>
                    <a:pt x="689" y="644"/>
                  </a:lnTo>
                  <a:lnTo>
                    <a:pt x="672" y="649"/>
                  </a:lnTo>
                  <a:lnTo>
                    <a:pt x="655" y="654"/>
                  </a:lnTo>
                  <a:lnTo>
                    <a:pt x="637" y="658"/>
                  </a:lnTo>
                  <a:lnTo>
                    <a:pt x="619" y="661"/>
                  </a:lnTo>
                  <a:lnTo>
                    <a:pt x="602" y="664"/>
                  </a:lnTo>
                  <a:lnTo>
                    <a:pt x="584" y="667"/>
                  </a:lnTo>
                  <a:lnTo>
                    <a:pt x="565" y="668"/>
                  </a:lnTo>
                  <a:lnTo>
                    <a:pt x="546" y="668"/>
                  </a:lnTo>
                  <a:lnTo>
                    <a:pt x="546" y="668"/>
                  </a:lnTo>
                  <a:lnTo>
                    <a:pt x="521" y="668"/>
                  </a:lnTo>
                  <a:lnTo>
                    <a:pt x="496" y="666"/>
                  </a:lnTo>
                  <a:lnTo>
                    <a:pt x="471" y="661"/>
                  </a:lnTo>
                  <a:lnTo>
                    <a:pt x="448" y="657"/>
                  </a:lnTo>
                  <a:lnTo>
                    <a:pt x="424" y="650"/>
                  </a:lnTo>
                  <a:lnTo>
                    <a:pt x="401" y="643"/>
                  </a:lnTo>
                  <a:lnTo>
                    <a:pt x="378" y="634"/>
                  </a:lnTo>
                  <a:lnTo>
                    <a:pt x="357" y="625"/>
                  </a:lnTo>
                  <a:lnTo>
                    <a:pt x="335" y="614"/>
                  </a:lnTo>
                  <a:lnTo>
                    <a:pt x="314" y="602"/>
                  </a:lnTo>
                  <a:lnTo>
                    <a:pt x="294" y="589"/>
                  </a:lnTo>
                  <a:lnTo>
                    <a:pt x="275" y="575"/>
                  </a:lnTo>
                  <a:lnTo>
                    <a:pt x="257" y="560"/>
                  </a:lnTo>
                  <a:lnTo>
                    <a:pt x="240" y="544"/>
                  </a:lnTo>
                  <a:lnTo>
                    <a:pt x="223" y="527"/>
                  </a:lnTo>
                  <a:lnTo>
                    <a:pt x="207" y="510"/>
                  </a:lnTo>
                  <a:lnTo>
                    <a:pt x="207" y="510"/>
                  </a:lnTo>
                  <a:lnTo>
                    <a:pt x="207" y="491"/>
                  </a:lnTo>
                  <a:lnTo>
                    <a:pt x="208" y="471"/>
                  </a:lnTo>
                  <a:lnTo>
                    <a:pt x="210" y="453"/>
                  </a:lnTo>
                  <a:lnTo>
                    <a:pt x="213" y="434"/>
                  </a:lnTo>
                  <a:lnTo>
                    <a:pt x="218" y="416"/>
                  </a:lnTo>
                  <a:lnTo>
                    <a:pt x="224" y="398"/>
                  </a:lnTo>
                  <a:lnTo>
                    <a:pt x="230" y="379"/>
                  </a:lnTo>
                  <a:lnTo>
                    <a:pt x="238" y="362"/>
                  </a:lnTo>
                  <a:lnTo>
                    <a:pt x="238" y="362"/>
                  </a:lnTo>
                  <a:lnTo>
                    <a:pt x="245" y="348"/>
                  </a:lnTo>
                  <a:lnTo>
                    <a:pt x="253" y="334"/>
                  </a:lnTo>
                  <a:lnTo>
                    <a:pt x="261" y="321"/>
                  </a:lnTo>
                  <a:lnTo>
                    <a:pt x="270" y="309"/>
                  </a:lnTo>
                  <a:lnTo>
                    <a:pt x="279" y="297"/>
                  </a:lnTo>
                  <a:lnTo>
                    <a:pt x="290" y="286"/>
                  </a:lnTo>
                  <a:lnTo>
                    <a:pt x="300" y="274"/>
                  </a:lnTo>
                  <a:lnTo>
                    <a:pt x="312" y="265"/>
                  </a:lnTo>
                  <a:lnTo>
                    <a:pt x="239" y="192"/>
                  </a:lnTo>
                  <a:lnTo>
                    <a:pt x="239" y="192"/>
                  </a:lnTo>
                  <a:lnTo>
                    <a:pt x="225" y="205"/>
                  </a:lnTo>
                  <a:lnTo>
                    <a:pt x="212" y="219"/>
                  </a:lnTo>
                  <a:lnTo>
                    <a:pt x="199" y="234"/>
                  </a:lnTo>
                  <a:lnTo>
                    <a:pt x="186" y="249"/>
                  </a:lnTo>
                  <a:lnTo>
                    <a:pt x="175" y="265"/>
                  </a:lnTo>
                  <a:lnTo>
                    <a:pt x="165" y="282"/>
                  </a:lnTo>
                  <a:lnTo>
                    <a:pt x="154" y="299"/>
                  </a:lnTo>
                  <a:lnTo>
                    <a:pt x="145" y="317"/>
                  </a:lnTo>
                  <a:lnTo>
                    <a:pt x="145" y="317"/>
                  </a:lnTo>
                  <a:lnTo>
                    <a:pt x="135" y="341"/>
                  </a:lnTo>
                  <a:lnTo>
                    <a:pt x="126" y="365"/>
                  </a:lnTo>
                  <a:lnTo>
                    <a:pt x="126" y="365"/>
                  </a:lnTo>
                  <a:lnTo>
                    <a:pt x="121" y="348"/>
                  </a:lnTo>
                  <a:lnTo>
                    <a:pt x="115" y="331"/>
                  </a:lnTo>
                  <a:lnTo>
                    <a:pt x="112" y="314"/>
                  </a:lnTo>
                  <a:lnTo>
                    <a:pt x="109" y="297"/>
                  </a:lnTo>
                  <a:lnTo>
                    <a:pt x="106" y="279"/>
                  </a:lnTo>
                  <a:lnTo>
                    <a:pt x="104" y="260"/>
                  </a:lnTo>
                  <a:lnTo>
                    <a:pt x="103" y="243"/>
                  </a:lnTo>
                  <a:lnTo>
                    <a:pt x="103" y="224"/>
                  </a:lnTo>
                  <a:lnTo>
                    <a:pt x="103" y="224"/>
                  </a:lnTo>
                  <a:lnTo>
                    <a:pt x="103" y="206"/>
                  </a:lnTo>
                  <a:lnTo>
                    <a:pt x="105" y="186"/>
                  </a:lnTo>
                  <a:lnTo>
                    <a:pt x="106" y="168"/>
                  </a:lnTo>
                  <a:lnTo>
                    <a:pt x="109" y="150"/>
                  </a:lnTo>
                  <a:lnTo>
                    <a:pt x="112" y="132"/>
                  </a:lnTo>
                  <a:lnTo>
                    <a:pt x="117" y="115"/>
                  </a:lnTo>
                  <a:lnTo>
                    <a:pt x="122" y="97"/>
                  </a:lnTo>
                  <a:lnTo>
                    <a:pt x="127" y="79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7" y="27"/>
                  </a:lnTo>
                  <a:lnTo>
                    <a:pt x="28" y="53"/>
                  </a:lnTo>
                  <a:lnTo>
                    <a:pt x="19" y="80"/>
                  </a:lnTo>
                  <a:lnTo>
                    <a:pt x="13" y="108"/>
                  </a:lnTo>
                  <a:lnTo>
                    <a:pt x="7" y="136"/>
                  </a:lnTo>
                  <a:lnTo>
                    <a:pt x="3" y="165"/>
                  </a:lnTo>
                  <a:lnTo>
                    <a:pt x="1" y="195"/>
                  </a:lnTo>
                  <a:lnTo>
                    <a:pt x="0" y="224"/>
                  </a:lnTo>
                  <a:lnTo>
                    <a:pt x="0" y="224"/>
                  </a:lnTo>
                  <a:lnTo>
                    <a:pt x="1" y="253"/>
                  </a:lnTo>
                  <a:lnTo>
                    <a:pt x="3" y="281"/>
                  </a:lnTo>
                  <a:lnTo>
                    <a:pt x="6" y="307"/>
                  </a:lnTo>
                  <a:lnTo>
                    <a:pt x="10" y="334"/>
                  </a:lnTo>
                  <a:lnTo>
                    <a:pt x="17" y="361"/>
                  </a:lnTo>
                  <a:lnTo>
                    <a:pt x="24" y="387"/>
                  </a:lnTo>
                  <a:lnTo>
                    <a:pt x="33" y="413"/>
                  </a:lnTo>
                  <a:lnTo>
                    <a:pt x="43" y="437"/>
                  </a:lnTo>
                  <a:lnTo>
                    <a:pt x="53" y="461"/>
                  </a:lnTo>
                  <a:lnTo>
                    <a:pt x="66" y="484"/>
                  </a:lnTo>
                  <a:lnTo>
                    <a:pt x="79" y="508"/>
                  </a:lnTo>
                  <a:lnTo>
                    <a:pt x="93" y="529"/>
                  </a:lnTo>
                  <a:lnTo>
                    <a:pt x="108" y="551"/>
                  </a:lnTo>
                  <a:lnTo>
                    <a:pt x="125" y="572"/>
                  </a:lnTo>
                  <a:lnTo>
                    <a:pt x="142" y="592"/>
                  </a:lnTo>
                  <a:lnTo>
                    <a:pt x="159" y="611"/>
                  </a:lnTo>
                  <a:lnTo>
                    <a:pt x="179" y="629"/>
                  </a:lnTo>
                  <a:lnTo>
                    <a:pt x="199" y="646"/>
                  </a:lnTo>
                  <a:lnTo>
                    <a:pt x="219" y="662"/>
                  </a:lnTo>
                  <a:lnTo>
                    <a:pt x="241" y="677"/>
                  </a:lnTo>
                  <a:lnTo>
                    <a:pt x="263" y="691"/>
                  </a:lnTo>
                  <a:lnTo>
                    <a:pt x="286" y="705"/>
                  </a:lnTo>
                  <a:lnTo>
                    <a:pt x="309" y="717"/>
                  </a:lnTo>
                  <a:lnTo>
                    <a:pt x="334" y="728"/>
                  </a:lnTo>
                  <a:lnTo>
                    <a:pt x="359" y="737"/>
                  </a:lnTo>
                  <a:lnTo>
                    <a:pt x="383" y="746"/>
                  </a:lnTo>
                  <a:lnTo>
                    <a:pt x="410" y="753"/>
                  </a:lnTo>
                  <a:lnTo>
                    <a:pt x="436" y="760"/>
                  </a:lnTo>
                  <a:lnTo>
                    <a:pt x="463" y="765"/>
                  </a:lnTo>
                  <a:lnTo>
                    <a:pt x="491" y="768"/>
                  </a:lnTo>
                  <a:lnTo>
                    <a:pt x="519" y="771"/>
                  </a:lnTo>
                  <a:lnTo>
                    <a:pt x="546" y="771"/>
                  </a:lnTo>
                  <a:lnTo>
                    <a:pt x="546" y="771"/>
                  </a:lnTo>
                  <a:lnTo>
                    <a:pt x="575" y="771"/>
                  </a:lnTo>
                  <a:lnTo>
                    <a:pt x="604" y="767"/>
                  </a:lnTo>
                  <a:lnTo>
                    <a:pt x="633" y="764"/>
                  </a:lnTo>
                  <a:lnTo>
                    <a:pt x="661" y="759"/>
                  </a:lnTo>
                  <a:lnTo>
                    <a:pt x="689" y="752"/>
                  </a:lnTo>
                  <a:lnTo>
                    <a:pt x="716" y="744"/>
                  </a:lnTo>
                  <a:lnTo>
                    <a:pt x="743" y="734"/>
                  </a:lnTo>
                  <a:lnTo>
                    <a:pt x="768" y="723"/>
                  </a:lnTo>
                  <a:lnTo>
                    <a:pt x="689" y="6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90" name="Grupa 89">
            <a:extLst>
              <a:ext uri="{FF2B5EF4-FFF2-40B4-BE49-F238E27FC236}">
                <a16:creationId xmlns:a16="http://schemas.microsoft.com/office/drawing/2014/main" id="{3FBB2D8E-67B4-48FD-A5B4-E3E2D1C2DFA8}"/>
              </a:ext>
            </a:extLst>
          </p:cNvPr>
          <p:cNvGrpSpPr/>
          <p:nvPr/>
        </p:nvGrpSpPr>
        <p:grpSpPr>
          <a:xfrm>
            <a:off x="2909112" y="3783575"/>
            <a:ext cx="458769" cy="361253"/>
            <a:chOff x="5302251" y="4681538"/>
            <a:chExt cx="657225" cy="517525"/>
          </a:xfrm>
          <a:solidFill>
            <a:srgbClr val="7E955E"/>
          </a:solidFill>
        </p:grpSpPr>
        <p:sp>
          <p:nvSpPr>
            <p:cNvPr id="91" name="Freeform 78">
              <a:extLst>
                <a:ext uri="{FF2B5EF4-FFF2-40B4-BE49-F238E27FC236}">
                  <a16:creationId xmlns:a16="http://schemas.microsoft.com/office/drawing/2014/main" id="{6C9A7E69-6FB6-4885-AE65-63ED044CA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251" y="4681538"/>
              <a:ext cx="306388" cy="517525"/>
            </a:xfrm>
            <a:custGeom>
              <a:avLst/>
              <a:gdLst>
                <a:gd name="T0" fmla="*/ 1354 w 1355"/>
                <a:gd name="T1" fmla="*/ 2020 h 2277"/>
                <a:gd name="T2" fmla="*/ 1341 w 1355"/>
                <a:gd name="T3" fmla="*/ 1909 h 2277"/>
                <a:gd name="T4" fmla="*/ 1319 w 1355"/>
                <a:gd name="T5" fmla="*/ 1830 h 2277"/>
                <a:gd name="T6" fmla="*/ 1287 w 1355"/>
                <a:gd name="T7" fmla="*/ 1759 h 2277"/>
                <a:gd name="T8" fmla="*/ 1242 w 1355"/>
                <a:gd name="T9" fmla="*/ 1694 h 2277"/>
                <a:gd name="T10" fmla="*/ 1188 w 1355"/>
                <a:gd name="T11" fmla="*/ 1634 h 2277"/>
                <a:gd name="T12" fmla="*/ 1066 w 1355"/>
                <a:gd name="T13" fmla="*/ 1538 h 2277"/>
                <a:gd name="T14" fmla="*/ 986 w 1355"/>
                <a:gd name="T15" fmla="*/ 1487 h 2277"/>
                <a:gd name="T16" fmla="*/ 952 w 1355"/>
                <a:gd name="T17" fmla="*/ 1453 h 2277"/>
                <a:gd name="T18" fmla="*/ 827 w 1355"/>
                <a:gd name="T19" fmla="*/ 1270 h 2277"/>
                <a:gd name="T20" fmla="*/ 528 w 1355"/>
                <a:gd name="T21" fmla="*/ 846 h 2277"/>
                <a:gd name="T22" fmla="*/ 489 w 1355"/>
                <a:gd name="T23" fmla="*/ 806 h 2277"/>
                <a:gd name="T24" fmla="*/ 447 w 1355"/>
                <a:gd name="T25" fmla="*/ 787 h 2277"/>
                <a:gd name="T26" fmla="*/ 406 w 1355"/>
                <a:gd name="T27" fmla="*/ 786 h 2277"/>
                <a:gd name="T28" fmla="*/ 369 w 1355"/>
                <a:gd name="T29" fmla="*/ 800 h 2277"/>
                <a:gd name="T30" fmla="*/ 341 w 1355"/>
                <a:gd name="T31" fmla="*/ 826 h 2277"/>
                <a:gd name="T32" fmla="*/ 322 w 1355"/>
                <a:gd name="T33" fmla="*/ 859 h 2277"/>
                <a:gd name="T34" fmla="*/ 317 w 1355"/>
                <a:gd name="T35" fmla="*/ 898 h 2277"/>
                <a:gd name="T36" fmla="*/ 330 w 1355"/>
                <a:gd name="T37" fmla="*/ 939 h 2277"/>
                <a:gd name="T38" fmla="*/ 528 w 1355"/>
                <a:gd name="T39" fmla="*/ 1318 h 2277"/>
                <a:gd name="T40" fmla="*/ 525 w 1355"/>
                <a:gd name="T41" fmla="*/ 1333 h 2277"/>
                <a:gd name="T42" fmla="*/ 483 w 1355"/>
                <a:gd name="T43" fmla="*/ 1326 h 2277"/>
                <a:gd name="T44" fmla="*/ 459 w 1355"/>
                <a:gd name="T45" fmla="*/ 1315 h 2277"/>
                <a:gd name="T46" fmla="*/ 437 w 1355"/>
                <a:gd name="T47" fmla="*/ 1286 h 2277"/>
                <a:gd name="T48" fmla="*/ 218 w 1355"/>
                <a:gd name="T49" fmla="*/ 871 h 2277"/>
                <a:gd name="T50" fmla="*/ 210 w 1355"/>
                <a:gd name="T51" fmla="*/ 831 h 2277"/>
                <a:gd name="T52" fmla="*/ 207 w 1355"/>
                <a:gd name="T53" fmla="*/ 71 h 2277"/>
                <a:gd name="T54" fmla="*/ 194 w 1355"/>
                <a:gd name="T55" fmla="*/ 39 h 2277"/>
                <a:gd name="T56" fmla="*/ 169 w 1355"/>
                <a:gd name="T57" fmla="*/ 15 h 2277"/>
                <a:gd name="T58" fmla="*/ 137 w 1355"/>
                <a:gd name="T59" fmla="*/ 1 h 2277"/>
                <a:gd name="T60" fmla="*/ 110 w 1355"/>
                <a:gd name="T61" fmla="*/ 0 h 2277"/>
                <a:gd name="T62" fmla="*/ 76 w 1355"/>
                <a:gd name="T63" fmla="*/ 10 h 2277"/>
                <a:gd name="T64" fmla="*/ 50 w 1355"/>
                <a:gd name="T65" fmla="*/ 32 h 2277"/>
                <a:gd name="T66" fmla="*/ 33 w 1355"/>
                <a:gd name="T67" fmla="*/ 63 h 2277"/>
                <a:gd name="T68" fmla="*/ 30 w 1355"/>
                <a:gd name="T69" fmla="*/ 90 h 2277"/>
                <a:gd name="T70" fmla="*/ 2 w 1355"/>
                <a:gd name="T71" fmla="*/ 911 h 2277"/>
                <a:gd name="T72" fmla="*/ 23 w 1355"/>
                <a:gd name="T73" fmla="*/ 966 h 2277"/>
                <a:gd name="T74" fmla="*/ 214 w 1355"/>
                <a:gd name="T75" fmla="*/ 1470 h 2277"/>
                <a:gd name="T76" fmla="*/ 288 w 1355"/>
                <a:gd name="T77" fmla="*/ 1644 h 2277"/>
                <a:gd name="T78" fmla="*/ 310 w 1355"/>
                <a:gd name="T79" fmla="*/ 1682 h 2277"/>
                <a:gd name="T80" fmla="*/ 349 w 1355"/>
                <a:gd name="T81" fmla="*/ 1715 h 2277"/>
                <a:gd name="T82" fmla="*/ 447 w 1355"/>
                <a:gd name="T83" fmla="*/ 1774 h 2277"/>
                <a:gd name="T84" fmla="*/ 740 w 1355"/>
                <a:gd name="T85" fmla="*/ 1936 h 2277"/>
                <a:gd name="T86" fmla="*/ 784 w 1355"/>
                <a:gd name="T87" fmla="*/ 1967 h 2277"/>
                <a:gd name="T88" fmla="*/ 807 w 1355"/>
                <a:gd name="T89" fmla="*/ 2007 h 2277"/>
                <a:gd name="T90" fmla="*/ 813 w 1355"/>
                <a:gd name="T91" fmla="*/ 2040 h 2277"/>
                <a:gd name="T92" fmla="*/ 801 w 1355"/>
                <a:gd name="T93" fmla="*/ 2217 h 2277"/>
                <a:gd name="T94" fmla="*/ 809 w 1355"/>
                <a:gd name="T95" fmla="*/ 2255 h 2277"/>
                <a:gd name="T96" fmla="*/ 825 w 1355"/>
                <a:gd name="T97" fmla="*/ 2270 h 2277"/>
                <a:gd name="T98" fmla="*/ 858 w 1355"/>
                <a:gd name="T99" fmla="*/ 2277 h 2277"/>
                <a:gd name="T100" fmla="*/ 1324 w 1355"/>
                <a:gd name="T101" fmla="*/ 2276 h 2277"/>
                <a:gd name="T102" fmla="*/ 1351 w 1355"/>
                <a:gd name="T103" fmla="*/ 2256 h 2277"/>
                <a:gd name="T104" fmla="*/ 1355 w 1355"/>
                <a:gd name="T105" fmla="*/ 2221 h 2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55" h="2277">
                  <a:moveTo>
                    <a:pt x="1355" y="2221"/>
                  </a:moveTo>
                  <a:lnTo>
                    <a:pt x="1355" y="2068"/>
                  </a:lnTo>
                  <a:lnTo>
                    <a:pt x="1355" y="2068"/>
                  </a:lnTo>
                  <a:lnTo>
                    <a:pt x="1354" y="2020"/>
                  </a:lnTo>
                  <a:lnTo>
                    <a:pt x="1351" y="1973"/>
                  </a:lnTo>
                  <a:lnTo>
                    <a:pt x="1347" y="1951"/>
                  </a:lnTo>
                  <a:lnTo>
                    <a:pt x="1344" y="1930"/>
                  </a:lnTo>
                  <a:lnTo>
                    <a:pt x="1341" y="1909"/>
                  </a:lnTo>
                  <a:lnTo>
                    <a:pt x="1336" y="1888"/>
                  </a:lnTo>
                  <a:lnTo>
                    <a:pt x="1331" y="1868"/>
                  </a:lnTo>
                  <a:lnTo>
                    <a:pt x="1325" y="1848"/>
                  </a:lnTo>
                  <a:lnTo>
                    <a:pt x="1319" y="1830"/>
                  </a:lnTo>
                  <a:lnTo>
                    <a:pt x="1311" y="1812"/>
                  </a:lnTo>
                  <a:lnTo>
                    <a:pt x="1303" y="1793"/>
                  </a:lnTo>
                  <a:lnTo>
                    <a:pt x="1295" y="1776"/>
                  </a:lnTo>
                  <a:lnTo>
                    <a:pt x="1287" y="1759"/>
                  </a:lnTo>
                  <a:lnTo>
                    <a:pt x="1277" y="1741"/>
                  </a:lnTo>
                  <a:lnTo>
                    <a:pt x="1266" y="1726"/>
                  </a:lnTo>
                  <a:lnTo>
                    <a:pt x="1255" y="1709"/>
                  </a:lnTo>
                  <a:lnTo>
                    <a:pt x="1242" y="1694"/>
                  </a:lnTo>
                  <a:lnTo>
                    <a:pt x="1230" y="1678"/>
                  </a:lnTo>
                  <a:lnTo>
                    <a:pt x="1217" y="1663"/>
                  </a:lnTo>
                  <a:lnTo>
                    <a:pt x="1204" y="1648"/>
                  </a:lnTo>
                  <a:lnTo>
                    <a:pt x="1188" y="1634"/>
                  </a:lnTo>
                  <a:lnTo>
                    <a:pt x="1173" y="1620"/>
                  </a:lnTo>
                  <a:lnTo>
                    <a:pt x="1141" y="1592"/>
                  </a:lnTo>
                  <a:lnTo>
                    <a:pt x="1104" y="1564"/>
                  </a:lnTo>
                  <a:lnTo>
                    <a:pt x="1066" y="1538"/>
                  </a:lnTo>
                  <a:lnTo>
                    <a:pt x="1024" y="1512"/>
                  </a:lnTo>
                  <a:lnTo>
                    <a:pt x="1024" y="1512"/>
                  </a:lnTo>
                  <a:lnTo>
                    <a:pt x="997" y="1496"/>
                  </a:lnTo>
                  <a:lnTo>
                    <a:pt x="986" y="1487"/>
                  </a:lnTo>
                  <a:lnTo>
                    <a:pt x="976" y="1479"/>
                  </a:lnTo>
                  <a:lnTo>
                    <a:pt x="967" y="1472"/>
                  </a:lnTo>
                  <a:lnTo>
                    <a:pt x="960" y="1463"/>
                  </a:lnTo>
                  <a:lnTo>
                    <a:pt x="952" y="1453"/>
                  </a:lnTo>
                  <a:lnTo>
                    <a:pt x="944" y="1443"/>
                  </a:lnTo>
                  <a:lnTo>
                    <a:pt x="944" y="1443"/>
                  </a:lnTo>
                  <a:lnTo>
                    <a:pt x="889" y="1360"/>
                  </a:lnTo>
                  <a:lnTo>
                    <a:pt x="827" y="1270"/>
                  </a:lnTo>
                  <a:lnTo>
                    <a:pt x="700" y="1087"/>
                  </a:lnTo>
                  <a:lnTo>
                    <a:pt x="590" y="932"/>
                  </a:lnTo>
                  <a:lnTo>
                    <a:pt x="528" y="846"/>
                  </a:lnTo>
                  <a:lnTo>
                    <a:pt x="528" y="846"/>
                  </a:lnTo>
                  <a:lnTo>
                    <a:pt x="519" y="834"/>
                  </a:lnTo>
                  <a:lnTo>
                    <a:pt x="509" y="823"/>
                  </a:lnTo>
                  <a:lnTo>
                    <a:pt x="499" y="814"/>
                  </a:lnTo>
                  <a:lnTo>
                    <a:pt x="489" y="806"/>
                  </a:lnTo>
                  <a:lnTo>
                    <a:pt x="479" y="799"/>
                  </a:lnTo>
                  <a:lnTo>
                    <a:pt x="468" y="794"/>
                  </a:lnTo>
                  <a:lnTo>
                    <a:pt x="458" y="791"/>
                  </a:lnTo>
                  <a:lnTo>
                    <a:pt x="447" y="787"/>
                  </a:lnTo>
                  <a:lnTo>
                    <a:pt x="437" y="786"/>
                  </a:lnTo>
                  <a:lnTo>
                    <a:pt x="426" y="785"/>
                  </a:lnTo>
                  <a:lnTo>
                    <a:pt x="416" y="785"/>
                  </a:lnTo>
                  <a:lnTo>
                    <a:pt x="406" y="786"/>
                  </a:lnTo>
                  <a:lnTo>
                    <a:pt x="397" y="788"/>
                  </a:lnTo>
                  <a:lnTo>
                    <a:pt x="387" y="792"/>
                  </a:lnTo>
                  <a:lnTo>
                    <a:pt x="378" y="796"/>
                  </a:lnTo>
                  <a:lnTo>
                    <a:pt x="369" y="800"/>
                  </a:lnTo>
                  <a:lnTo>
                    <a:pt x="362" y="806"/>
                  </a:lnTo>
                  <a:lnTo>
                    <a:pt x="354" y="812"/>
                  </a:lnTo>
                  <a:lnTo>
                    <a:pt x="347" y="818"/>
                  </a:lnTo>
                  <a:lnTo>
                    <a:pt x="341" y="826"/>
                  </a:lnTo>
                  <a:lnTo>
                    <a:pt x="335" y="834"/>
                  </a:lnTo>
                  <a:lnTo>
                    <a:pt x="330" y="841"/>
                  </a:lnTo>
                  <a:lnTo>
                    <a:pt x="325" y="850"/>
                  </a:lnTo>
                  <a:lnTo>
                    <a:pt x="322" y="859"/>
                  </a:lnTo>
                  <a:lnTo>
                    <a:pt x="320" y="868"/>
                  </a:lnTo>
                  <a:lnTo>
                    <a:pt x="317" y="878"/>
                  </a:lnTo>
                  <a:lnTo>
                    <a:pt x="316" y="888"/>
                  </a:lnTo>
                  <a:lnTo>
                    <a:pt x="317" y="898"/>
                  </a:lnTo>
                  <a:lnTo>
                    <a:pt x="319" y="908"/>
                  </a:lnTo>
                  <a:lnTo>
                    <a:pt x="321" y="918"/>
                  </a:lnTo>
                  <a:lnTo>
                    <a:pt x="324" y="929"/>
                  </a:lnTo>
                  <a:lnTo>
                    <a:pt x="330" y="939"/>
                  </a:lnTo>
                  <a:lnTo>
                    <a:pt x="524" y="1308"/>
                  </a:lnTo>
                  <a:lnTo>
                    <a:pt x="524" y="1308"/>
                  </a:lnTo>
                  <a:lnTo>
                    <a:pt x="527" y="1312"/>
                  </a:lnTo>
                  <a:lnTo>
                    <a:pt x="528" y="1318"/>
                  </a:lnTo>
                  <a:lnTo>
                    <a:pt x="530" y="1322"/>
                  </a:lnTo>
                  <a:lnTo>
                    <a:pt x="528" y="1327"/>
                  </a:lnTo>
                  <a:lnTo>
                    <a:pt x="527" y="1331"/>
                  </a:lnTo>
                  <a:lnTo>
                    <a:pt x="525" y="1333"/>
                  </a:lnTo>
                  <a:lnTo>
                    <a:pt x="521" y="1334"/>
                  </a:lnTo>
                  <a:lnTo>
                    <a:pt x="515" y="1333"/>
                  </a:lnTo>
                  <a:lnTo>
                    <a:pt x="515" y="1333"/>
                  </a:lnTo>
                  <a:lnTo>
                    <a:pt x="483" y="1326"/>
                  </a:lnTo>
                  <a:lnTo>
                    <a:pt x="483" y="1326"/>
                  </a:lnTo>
                  <a:lnTo>
                    <a:pt x="474" y="1322"/>
                  </a:lnTo>
                  <a:lnTo>
                    <a:pt x="465" y="1319"/>
                  </a:lnTo>
                  <a:lnTo>
                    <a:pt x="459" y="1315"/>
                  </a:lnTo>
                  <a:lnTo>
                    <a:pt x="453" y="1309"/>
                  </a:lnTo>
                  <a:lnTo>
                    <a:pt x="448" y="1303"/>
                  </a:lnTo>
                  <a:lnTo>
                    <a:pt x="443" y="1298"/>
                  </a:lnTo>
                  <a:lnTo>
                    <a:pt x="437" y="1286"/>
                  </a:lnTo>
                  <a:lnTo>
                    <a:pt x="437" y="1286"/>
                  </a:lnTo>
                  <a:lnTo>
                    <a:pt x="225" y="886"/>
                  </a:lnTo>
                  <a:lnTo>
                    <a:pt x="225" y="886"/>
                  </a:lnTo>
                  <a:lnTo>
                    <a:pt x="218" y="871"/>
                  </a:lnTo>
                  <a:lnTo>
                    <a:pt x="214" y="858"/>
                  </a:lnTo>
                  <a:lnTo>
                    <a:pt x="211" y="845"/>
                  </a:lnTo>
                  <a:lnTo>
                    <a:pt x="210" y="831"/>
                  </a:lnTo>
                  <a:lnTo>
                    <a:pt x="210" y="831"/>
                  </a:lnTo>
                  <a:lnTo>
                    <a:pt x="209" y="90"/>
                  </a:lnTo>
                  <a:lnTo>
                    <a:pt x="209" y="90"/>
                  </a:lnTo>
                  <a:lnTo>
                    <a:pt x="209" y="80"/>
                  </a:lnTo>
                  <a:lnTo>
                    <a:pt x="207" y="71"/>
                  </a:lnTo>
                  <a:lnTo>
                    <a:pt x="205" y="63"/>
                  </a:lnTo>
                  <a:lnTo>
                    <a:pt x="202" y="54"/>
                  </a:lnTo>
                  <a:lnTo>
                    <a:pt x="198" y="47"/>
                  </a:lnTo>
                  <a:lnTo>
                    <a:pt x="194" y="39"/>
                  </a:lnTo>
                  <a:lnTo>
                    <a:pt x="188" y="32"/>
                  </a:lnTo>
                  <a:lnTo>
                    <a:pt x="183" y="26"/>
                  </a:lnTo>
                  <a:lnTo>
                    <a:pt x="176" y="20"/>
                  </a:lnTo>
                  <a:lnTo>
                    <a:pt x="169" y="15"/>
                  </a:lnTo>
                  <a:lnTo>
                    <a:pt x="162" y="10"/>
                  </a:lnTo>
                  <a:lnTo>
                    <a:pt x="154" y="7"/>
                  </a:lnTo>
                  <a:lnTo>
                    <a:pt x="146" y="3"/>
                  </a:lnTo>
                  <a:lnTo>
                    <a:pt x="137" y="1"/>
                  </a:lnTo>
                  <a:lnTo>
                    <a:pt x="128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10" y="0"/>
                  </a:lnTo>
                  <a:lnTo>
                    <a:pt x="101" y="1"/>
                  </a:lnTo>
                  <a:lnTo>
                    <a:pt x="93" y="3"/>
                  </a:lnTo>
                  <a:lnTo>
                    <a:pt x="84" y="7"/>
                  </a:lnTo>
                  <a:lnTo>
                    <a:pt x="76" y="10"/>
                  </a:lnTo>
                  <a:lnTo>
                    <a:pt x="69" y="15"/>
                  </a:lnTo>
                  <a:lnTo>
                    <a:pt x="62" y="20"/>
                  </a:lnTo>
                  <a:lnTo>
                    <a:pt x="55" y="26"/>
                  </a:lnTo>
                  <a:lnTo>
                    <a:pt x="50" y="32"/>
                  </a:lnTo>
                  <a:lnTo>
                    <a:pt x="44" y="39"/>
                  </a:lnTo>
                  <a:lnTo>
                    <a:pt x="40" y="47"/>
                  </a:lnTo>
                  <a:lnTo>
                    <a:pt x="37" y="54"/>
                  </a:lnTo>
                  <a:lnTo>
                    <a:pt x="33" y="63"/>
                  </a:lnTo>
                  <a:lnTo>
                    <a:pt x="31" y="71"/>
                  </a:lnTo>
                  <a:lnTo>
                    <a:pt x="30" y="80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0" y="880"/>
                  </a:lnTo>
                  <a:lnTo>
                    <a:pt x="0" y="880"/>
                  </a:lnTo>
                  <a:lnTo>
                    <a:pt x="0" y="897"/>
                  </a:lnTo>
                  <a:lnTo>
                    <a:pt x="2" y="911"/>
                  </a:lnTo>
                  <a:lnTo>
                    <a:pt x="6" y="924"/>
                  </a:lnTo>
                  <a:lnTo>
                    <a:pt x="12" y="938"/>
                  </a:lnTo>
                  <a:lnTo>
                    <a:pt x="12" y="938"/>
                  </a:lnTo>
                  <a:lnTo>
                    <a:pt x="23" y="966"/>
                  </a:lnTo>
                  <a:lnTo>
                    <a:pt x="48" y="1034"/>
                  </a:lnTo>
                  <a:lnTo>
                    <a:pt x="124" y="1239"/>
                  </a:lnTo>
                  <a:lnTo>
                    <a:pt x="168" y="1357"/>
                  </a:lnTo>
                  <a:lnTo>
                    <a:pt x="214" y="1470"/>
                  </a:lnTo>
                  <a:lnTo>
                    <a:pt x="235" y="1522"/>
                  </a:lnTo>
                  <a:lnTo>
                    <a:pt x="254" y="1570"/>
                  </a:lnTo>
                  <a:lnTo>
                    <a:pt x="272" y="1611"/>
                  </a:lnTo>
                  <a:lnTo>
                    <a:pt x="288" y="1644"/>
                  </a:lnTo>
                  <a:lnTo>
                    <a:pt x="288" y="1644"/>
                  </a:lnTo>
                  <a:lnTo>
                    <a:pt x="296" y="1659"/>
                  </a:lnTo>
                  <a:lnTo>
                    <a:pt x="303" y="1673"/>
                  </a:lnTo>
                  <a:lnTo>
                    <a:pt x="310" y="1682"/>
                  </a:lnTo>
                  <a:lnTo>
                    <a:pt x="316" y="1689"/>
                  </a:lnTo>
                  <a:lnTo>
                    <a:pt x="323" y="1696"/>
                  </a:lnTo>
                  <a:lnTo>
                    <a:pt x="331" y="1701"/>
                  </a:lnTo>
                  <a:lnTo>
                    <a:pt x="349" y="1715"/>
                  </a:lnTo>
                  <a:lnTo>
                    <a:pt x="349" y="1715"/>
                  </a:lnTo>
                  <a:lnTo>
                    <a:pt x="369" y="1728"/>
                  </a:lnTo>
                  <a:lnTo>
                    <a:pt x="393" y="1743"/>
                  </a:lnTo>
                  <a:lnTo>
                    <a:pt x="447" y="1774"/>
                  </a:lnTo>
                  <a:lnTo>
                    <a:pt x="507" y="1809"/>
                  </a:lnTo>
                  <a:lnTo>
                    <a:pt x="570" y="1843"/>
                  </a:lnTo>
                  <a:lnTo>
                    <a:pt x="690" y="1908"/>
                  </a:lnTo>
                  <a:lnTo>
                    <a:pt x="740" y="1936"/>
                  </a:lnTo>
                  <a:lnTo>
                    <a:pt x="759" y="1949"/>
                  </a:lnTo>
                  <a:lnTo>
                    <a:pt x="776" y="1959"/>
                  </a:lnTo>
                  <a:lnTo>
                    <a:pt x="776" y="1959"/>
                  </a:lnTo>
                  <a:lnTo>
                    <a:pt x="784" y="1967"/>
                  </a:lnTo>
                  <a:lnTo>
                    <a:pt x="792" y="1976"/>
                  </a:lnTo>
                  <a:lnTo>
                    <a:pt x="798" y="1986"/>
                  </a:lnTo>
                  <a:lnTo>
                    <a:pt x="804" y="1995"/>
                  </a:lnTo>
                  <a:lnTo>
                    <a:pt x="807" y="2007"/>
                  </a:lnTo>
                  <a:lnTo>
                    <a:pt x="810" y="2018"/>
                  </a:lnTo>
                  <a:lnTo>
                    <a:pt x="813" y="2029"/>
                  </a:lnTo>
                  <a:lnTo>
                    <a:pt x="813" y="2040"/>
                  </a:lnTo>
                  <a:lnTo>
                    <a:pt x="813" y="2040"/>
                  </a:lnTo>
                  <a:lnTo>
                    <a:pt x="811" y="2065"/>
                  </a:lnTo>
                  <a:lnTo>
                    <a:pt x="809" y="2110"/>
                  </a:lnTo>
                  <a:lnTo>
                    <a:pt x="801" y="2217"/>
                  </a:lnTo>
                  <a:lnTo>
                    <a:pt x="801" y="2217"/>
                  </a:lnTo>
                  <a:lnTo>
                    <a:pt x="801" y="2229"/>
                  </a:lnTo>
                  <a:lnTo>
                    <a:pt x="803" y="2241"/>
                  </a:lnTo>
                  <a:lnTo>
                    <a:pt x="806" y="2251"/>
                  </a:lnTo>
                  <a:lnTo>
                    <a:pt x="809" y="2255"/>
                  </a:lnTo>
                  <a:lnTo>
                    <a:pt x="811" y="2260"/>
                  </a:lnTo>
                  <a:lnTo>
                    <a:pt x="816" y="2264"/>
                  </a:lnTo>
                  <a:lnTo>
                    <a:pt x="819" y="2267"/>
                  </a:lnTo>
                  <a:lnTo>
                    <a:pt x="825" y="2270"/>
                  </a:lnTo>
                  <a:lnTo>
                    <a:pt x="829" y="2273"/>
                  </a:lnTo>
                  <a:lnTo>
                    <a:pt x="836" y="2274"/>
                  </a:lnTo>
                  <a:lnTo>
                    <a:pt x="842" y="2276"/>
                  </a:lnTo>
                  <a:lnTo>
                    <a:pt x="858" y="2277"/>
                  </a:lnTo>
                  <a:lnTo>
                    <a:pt x="858" y="2277"/>
                  </a:lnTo>
                  <a:lnTo>
                    <a:pt x="1313" y="2277"/>
                  </a:lnTo>
                  <a:lnTo>
                    <a:pt x="1313" y="2277"/>
                  </a:lnTo>
                  <a:lnTo>
                    <a:pt x="1324" y="2276"/>
                  </a:lnTo>
                  <a:lnTo>
                    <a:pt x="1333" y="2274"/>
                  </a:lnTo>
                  <a:lnTo>
                    <a:pt x="1341" y="2270"/>
                  </a:lnTo>
                  <a:lnTo>
                    <a:pt x="1346" y="2264"/>
                  </a:lnTo>
                  <a:lnTo>
                    <a:pt x="1351" y="2256"/>
                  </a:lnTo>
                  <a:lnTo>
                    <a:pt x="1353" y="2246"/>
                  </a:lnTo>
                  <a:lnTo>
                    <a:pt x="1355" y="2234"/>
                  </a:lnTo>
                  <a:lnTo>
                    <a:pt x="1355" y="2221"/>
                  </a:lnTo>
                  <a:lnTo>
                    <a:pt x="1355" y="22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2" name="Freeform 79">
              <a:extLst>
                <a:ext uri="{FF2B5EF4-FFF2-40B4-BE49-F238E27FC236}">
                  <a16:creationId xmlns:a16="http://schemas.microsoft.com/office/drawing/2014/main" id="{AF031E6E-0424-4013-A06D-AB55C60F5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3088" y="4681538"/>
              <a:ext cx="306388" cy="517525"/>
            </a:xfrm>
            <a:custGeom>
              <a:avLst/>
              <a:gdLst>
                <a:gd name="T0" fmla="*/ 2 w 1355"/>
                <a:gd name="T1" fmla="*/ 2020 h 2277"/>
                <a:gd name="T2" fmla="*/ 15 w 1355"/>
                <a:gd name="T3" fmla="*/ 1909 h 2277"/>
                <a:gd name="T4" fmla="*/ 37 w 1355"/>
                <a:gd name="T5" fmla="*/ 1830 h 2277"/>
                <a:gd name="T6" fmla="*/ 69 w 1355"/>
                <a:gd name="T7" fmla="*/ 1759 h 2277"/>
                <a:gd name="T8" fmla="*/ 112 w 1355"/>
                <a:gd name="T9" fmla="*/ 1694 h 2277"/>
                <a:gd name="T10" fmla="*/ 166 w 1355"/>
                <a:gd name="T11" fmla="*/ 1634 h 2277"/>
                <a:gd name="T12" fmla="*/ 290 w 1355"/>
                <a:gd name="T13" fmla="*/ 1538 h 2277"/>
                <a:gd name="T14" fmla="*/ 370 w 1355"/>
                <a:gd name="T15" fmla="*/ 1487 h 2277"/>
                <a:gd name="T16" fmla="*/ 404 w 1355"/>
                <a:gd name="T17" fmla="*/ 1453 h 2277"/>
                <a:gd name="T18" fmla="*/ 529 w 1355"/>
                <a:gd name="T19" fmla="*/ 1270 h 2277"/>
                <a:gd name="T20" fmla="*/ 827 w 1355"/>
                <a:gd name="T21" fmla="*/ 846 h 2277"/>
                <a:gd name="T22" fmla="*/ 867 w 1355"/>
                <a:gd name="T23" fmla="*/ 806 h 2277"/>
                <a:gd name="T24" fmla="*/ 908 w 1355"/>
                <a:gd name="T25" fmla="*/ 787 h 2277"/>
                <a:gd name="T26" fmla="*/ 949 w 1355"/>
                <a:gd name="T27" fmla="*/ 786 h 2277"/>
                <a:gd name="T28" fmla="*/ 985 w 1355"/>
                <a:gd name="T29" fmla="*/ 800 h 2277"/>
                <a:gd name="T30" fmla="*/ 1015 w 1355"/>
                <a:gd name="T31" fmla="*/ 826 h 2277"/>
                <a:gd name="T32" fmla="*/ 1034 w 1355"/>
                <a:gd name="T33" fmla="*/ 859 h 2277"/>
                <a:gd name="T34" fmla="*/ 1038 w 1355"/>
                <a:gd name="T35" fmla="*/ 898 h 2277"/>
                <a:gd name="T36" fmla="*/ 1026 w 1355"/>
                <a:gd name="T37" fmla="*/ 939 h 2277"/>
                <a:gd name="T38" fmla="*/ 826 w 1355"/>
                <a:gd name="T39" fmla="*/ 1318 h 2277"/>
                <a:gd name="T40" fmla="*/ 830 w 1355"/>
                <a:gd name="T41" fmla="*/ 1333 h 2277"/>
                <a:gd name="T42" fmla="*/ 871 w 1355"/>
                <a:gd name="T43" fmla="*/ 1326 h 2277"/>
                <a:gd name="T44" fmla="*/ 896 w 1355"/>
                <a:gd name="T45" fmla="*/ 1315 h 2277"/>
                <a:gd name="T46" fmla="*/ 919 w 1355"/>
                <a:gd name="T47" fmla="*/ 1286 h 2277"/>
                <a:gd name="T48" fmla="*/ 1138 w 1355"/>
                <a:gd name="T49" fmla="*/ 871 h 2277"/>
                <a:gd name="T50" fmla="*/ 1145 w 1355"/>
                <a:gd name="T51" fmla="*/ 831 h 2277"/>
                <a:gd name="T52" fmla="*/ 1148 w 1355"/>
                <a:gd name="T53" fmla="*/ 71 h 2277"/>
                <a:gd name="T54" fmla="*/ 1162 w 1355"/>
                <a:gd name="T55" fmla="*/ 39 h 2277"/>
                <a:gd name="T56" fmla="*/ 1186 w 1355"/>
                <a:gd name="T57" fmla="*/ 15 h 2277"/>
                <a:gd name="T58" fmla="*/ 1218 w 1355"/>
                <a:gd name="T59" fmla="*/ 1 h 2277"/>
                <a:gd name="T60" fmla="*/ 1245 w 1355"/>
                <a:gd name="T61" fmla="*/ 0 h 2277"/>
                <a:gd name="T62" fmla="*/ 1279 w 1355"/>
                <a:gd name="T63" fmla="*/ 10 h 2277"/>
                <a:gd name="T64" fmla="*/ 1306 w 1355"/>
                <a:gd name="T65" fmla="*/ 32 h 2277"/>
                <a:gd name="T66" fmla="*/ 1321 w 1355"/>
                <a:gd name="T67" fmla="*/ 63 h 2277"/>
                <a:gd name="T68" fmla="*/ 1326 w 1355"/>
                <a:gd name="T69" fmla="*/ 90 h 2277"/>
                <a:gd name="T70" fmla="*/ 1353 w 1355"/>
                <a:gd name="T71" fmla="*/ 911 h 2277"/>
                <a:gd name="T72" fmla="*/ 1332 w 1355"/>
                <a:gd name="T73" fmla="*/ 966 h 2277"/>
                <a:gd name="T74" fmla="*/ 1142 w 1355"/>
                <a:gd name="T75" fmla="*/ 1470 h 2277"/>
                <a:gd name="T76" fmla="*/ 1067 w 1355"/>
                <a:gd name="T77" fmla="*/ 1644 h 2277"/>
                <a:gd name="T78" fmla="*/ 1045 w 1355"/>
                <a:gd name="T79" fmla="*/ 1682 h 2277"/>
                <a:gd name="T80" fmla="*/ 1006 w 1355"/>
                <a:gd name="T81" fmla="*/ 1715 h 2277"/>
                <a:gd name="T82" fmla="*/ 909 w 1355"/>
                <a:gd name="T83" fmla="*/ 1774 h 2277"/>
                <a:gd name="T84" fmla="*/ 616 w 1355"/>
                <a:gd name="T85" fmla="*/ 1936 h 2277"/>
                <a:gd name="T86" fmla="*/ 571 w 1355"/>
                <a:gd name="T87" fmla="*/ 1967 h 2277"/>
                <a:gd name="T88" fmla="*/ 548 w 1355"/>
                <a:gd name="T89" fmla="*/ 2007 h 2277"/>
                <a:gd name="T90" fmla="*/ 543 w 1355"/>
                <a:gd name="T91" fmla="*/ 2040 h 2277"/>
                <a:gd name="T92" fmla="*/ 554 w 1355"/>
                <a:gd name="T93" fmla="*/ 2217 h 2277"/>
                <a:gd name="T94" fmla="*/ 546 w 1355"/>
                <a:gd name="T95" fmla="*/ 2255 h 2277"/>
                <a:gd name="T96" fmla="*/ 531 w 1355"/>
                <a:gd name="T97" fmla="*/ 2270 h 2277"/>
                <a:gd name="T98" fmla="*/ 498 w 1355"/>
                <a:gd name="T99" fmla="*/ 2277 h 2277"/>
                <a:gd name="T100" fmla="*/ 31 w 1355"/>
                <a:gd name="T101" fmla="*/ 2276 h 2277"/>
                <a:gd name="T102" fmla="*/ 5 w 1355"/>
                <a:gd name="T103" fmla="*/ 2256 h 2277"/>
                <a:gd name="T104" fmla="*/ 0 w 1355"/>
                <a:gd name="T105" fmla="*/ 2221 h 2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55" h="2277">
                  <a:moveTo>
                    <a:pt x="0" y="2221"/>
                  </a:moveTo>
                  <a:lnTo>
                    <a:pt x="0" y="2068"/>
                  </a:lnTo>
                  <a:lnTo>
                    <a:pt x="0" y="2068"/>
                  </a:lnTo>
                  <a:lnTo>
                    <a:pt x="2" y="2020"/>
                  </a:lnTo>
                  <a:lnTo>
                    <a:pt x="5" y="1973"/>
                  </a:lnTo>
                  <a:lnTo>
                    <a:pt x="7" y="1951"/>
                  </a:lnTo>
                  <a:lnTo>
                    <a:pt x="10" y="1930"/>
                  </a:lnTo>
                  <a:lnTo>
                    <a:pt x="15" y="1909"/>
                  </a:lnTo>
                  <a:lnTo>
                    <a:pt x="19" y="1888"/>
                  </a:lnTo>
                  <a:lnTo>
                    <a:pt x="25" y="1868"/>
                  </a:lnTo>
                  <a:lnTo>
                    <a:pt x="30" y="1848"/>
                  </a:lnTo>
                  <a:lnTo>
                    <a:pt x="37" y="1830"/>
                  </a:lnTo>
                  <a:lnTo>
                    <a:pt x="44" y="1812"/>
                  </a:lnTo>
                  <a:lnTo>
                    <a:pt x="51" y="1793"/>
                  </a:lnTo>
                  <a:lnTo>
                    <a:pt x="60" y="1776"/>
                  </a:lnTo>
                  <a:lnTo>
                    <a:pt x="69" y="1759"/>
                  </a:lnTo>
                  <a:lnTo>
                    <a:pt x="79" y="1741"/>
                  </a:lnTo>
                  <a:lnTo>
                    <a:pt x="89" y="1726"/>
                  </a:lnTo>
                  <a:lnTo>
                    <a:pt x="101" y="1709"/>
                  </a:lnTo>
                  <a:lnTo>
                    <a:pt x="112" y="1694"/>
                  </a:lnTo>
                  <a:lnTo>
                    <a:pt x="125" y="1678"/>
                  </a:lnTo>
                  <a:lnTo>
                    <a:pt x="139" y="1663"/>
                  </a:lnTo>
                  <a:lnTo>
                    <a:pt x="152" y="1648"/>
                  </a:lnTo>
                  <a:lnTo>
                    <a:pt x="166" y="1634"/>
                  </a:lnTo>
                  <a:lnTo>
                    <a:pt x="182" y="1620"/>
                  </a:lnTo>
                  <a:lnTo>
                    <a:pt x="215" y="1592"/>
                  </a:lnTo>
                  <a:lnTo>
                    <a:pt x="250" y="1564"/>
                  </a:lnTo>
                  <a:lnTo>
                    <a:pt x="290" y="1538"/>
                  </a:lnTo>
                  <a:lnTo>
                    <a:pt x="332" y="1512"/>
                  </a:lnTo>
                  <a:lnTo>
                    <a:pt x="332" y="1512"/>
                  </a:lnTo>
                  <a:lnTo>
                    <a:pt x="359" y="1496"/>
                  </a:lnTo>
                  <a:lnTo>
                    <a:pt x="370" y="1487"/>
                  </a:lnTo>
                  <a:lnTo>
                    <a:pt x="380" y="1479"/>
                  </a:lnTo>
                  <a:lnTo>
                    <a:pt x="388" y="1472"/>
                  </a:lnTo>
                  <a:lnTo>
                    <a:pt x="396" y="1463"/>
                  </a:lnTo>
                  <a:lnTo>
                    <a:pt x="404" y="1453"/>
                  </a:lnTo>
                  <a:lnTo>
                    <a:pt x="412" y="1443"/>
                  </a:lnTo>
                  <a:lnTo>
                    <a:pt x="412" y="1443"/>
                  </a:lnTo>
                  <a:lnTo>
                    <a:pt x="467" y="1360"/>
                  </a:lnTo>
                  <a:lnTo>
                    <a:pt x="529" y="1270"/>
                  </a:lnTo>
                  <a:lnTo>
                    <a:pt x="656" y="1087"/>
                  </a:lnTo>
                  <a:lnTo>
                    <a:pt x="765" y="932"/>
                  </a:lnTo>
                  <a:lnTo>
                    <a:pt x="827" y="846"/>
                  </a:lnTo>
                  <a:lnTo>
                    <a:pt x="827" y="846"/>
                  </a:lnTo>
                  <a:lnTo>
                    <a:pt x="836" y="834"/>
                  </a:lnTo>
                  <a:lnTo>
                    <a:pt x="846" y="823"/>
                  </a:lnTo>
                  <a:lnTo>
                    <a:pt x="856" y="814"/>
                  </a:lnTo>
                  <a:lnTo>
                    <a:pt x="867" y="806"/>
                  </a:lnTo>
                  <a:lnTo>
                    <a:pt x="877" y="799"/>
                  </a:lnTo>
                  <a:lnTo>
                    <a:pt x="887" y="794"/>
                  </a:lnTo>
                  <a:lnTo>
                    <a:pt x="898" y="791"/>
                  </a:lnTo>
                  <a:lnTo>
                    <a:pt x="908" y="787"/>
                  </a:lnTo>
                  <a:lnTo>
                    <a:pt x="919" y="786"/>
                  </a:lnTo>
                  <a:lnTo>
                    <a:pt x="929" y="785"/>
                  </a:lnTo>
                  <a:lnTo>
                    <a:pt x="939" y="785"/>
                  </a:lnTo>
                  <a:lnTo>
                    <a:pt x="949" y="786"/>
                  </a:lnTo>
                  <a:lnTo>
                    <a:pt x="959" y="788"/>
                  </a:lnTo>
                  <a:lnTo>
                    <a:pt x="969" y="792"/>
                  </a:lnTo>
                  <a:lnTo>
                    <a:pt x="977" y="796"/>
                  </a:lnTo>
                  <a:lnTo>
                    <a:pt x="985" y="800"/>
                  </a:lnTo>
                  <a:lnTo>
                    <a:pt x="994" y="806"/>
                  </a:lnTo>
                  <a:lnTo>
                    <a:pt x="1002" y="812"/>
                  </a:lnTo>
                  <a:lnTo>
                    <a:pt x="1008" y="818"/>
                  </a:lnTo>
                  <a:lnTo>
                    <a:pt x="1015" y="826"/>
                  </a:lnTo>
                  <a:lnTo>
                    <a:pt x="1021" y="834"/>
                  </a:lnTo>
                  <a:lnTo>
                    <a:pt x="1026" y="841"/>
                  </a:lnTo>
                  <a:lnTo>
                    <a:pt x="1031" y="850"/>
                  </a:lnTo>
                  <a:lnTo>
                    <a:pt x="1034" y="859"/>
                  </a:lnTo>
                  <a:lnTo>
                    <a:pt x="1036" y="868"/>
                  </a:lnTo>
                  <a:lnTo>
                    <a:pt x="1038" y="878"/>
                  </a:lnTo>
                  <a:lnTo>
                    <a:pt x="1038" y="888"/>
                  </a:lnTo>
                  <a:lnTo>
                    <a:pt x="1038" y="898"/>
                  </a:lnTo>
                  <a:lnTo>
                    <a:pt x="1037" y="908"/>
                  </a:lnTo>
                  <a:lnTo>
                    <a:pt x="1035" y="918"/>
                  </a:lnTo>
                  <a:lnTo>
                    <a:pt x="1031" y="929"/>
                  </a:lnTo>
                  <a:lnTo>
                    <a:pt x="1026" y="939"/>
                  </a:lnTo>
                  <a:lnTo>
                    <a:pt x="830" y="1308"/>
                  </a:lnTo>
                  <a:lnTo>
                    <a:pt x="830" y="1308"/>
                  </a:lnTo>
                  <a:lnTo>
                    <a:pt x="828" y="1312"/>
                  </a:lnTo>
                  <a:lnTo>
                    <a:pt x="826" y="1318"/>
                  </a:lnTo>
                  <a:lnTo>
                    <a:pt x="826" y="1322"/>
                  </a:lnTo>
                  <a:lnTo>
                    <a:pt x="826" y="1327"/>
                  </a:lnTo>
                  <a:lnTo>
                    <a:pt x="828" y="1331"/>
                  </a:lnTo>
                  <a:lnTo>
                    <a:pt x="830" y="1333"/>
                  </a:lnTo>
                  <a:lnTo>
                    <a:pt x="835" y="1334"/>
                  </a:lnTo>
                  <a:lnTo>
                    <a:pt x="840" y="1333"/>
                  </a:lnTo>
                  <a:lnTo>
                    <a:pt x="840" y="1333"/>
                  </a:lnTo>
                  <a:lnTo>
                    <a:pt x="871" y="1326"/>
                  </a:lnTo>
                  <a:lnTo>
                    <a:pt x="871" y="1326"/>
                  </a:lnTo>
                  <a:lnTo>
                    <a:pt x="881" y="1322"/>
                  </a:lnTo>
                  <a:lnTo>
                    <a:pt x="889" y="1319"/>
                  </a:lnTo>
                  <a:lnTo>
                    <a:pt x="896" y="1315"/>
                  </a:lnTo>
                  <a:lnTo>
                    <a:pt x="902" y="1309"/>
                  </a:lnTo>
                  <a:lnTo>
                    <a:pt x="907" y="1303"/>
                  </a:lnTo>
                  <a:lnTo>
                    <a:pt x="911" y="1298"/>
                  </a:lnTo>
                  <a:lnTo>
                    <a:pt x="919" y="1286"/>
                  </a:lnTo>
                  <a:lnTo>
                    <a:pt x="919" y="1286"/>
                  </a:lnTo>
                  <a:lnTo>
                    <a:pt x="1131" y="886"/>
                  </a:lnTo>
                  <a:lnTo>
                    <a:pt x="1131" y="886"/>
                  </a:lnTo>
                  <a:lnTo>
                    <a:pt x="1138" y="871"/>
                  </a:lnTo>
                  <a:lnTo>
                    <a:pt x="1142" y="858"/>
                  </a:lnTo>
                  <a:lnTo>
                    <a:pt x="1144" y="845"/>
                  </a:lnTo>
                  <a:lnTo>
                    <a:pt x="1145" y="831"/>
                  </a:lnTo>
                  <a:lnTo>
                    <a:pt x="1145" y="831"/>
                  </a:lnTo>
                  <a:lnTo>
                    <a:pt x="1147" y="90"/>
                  </a:lnTo>
                  <a:lnTo>
                    <a:pt x="1147" y="90"/>
                  </a:lnTo>
                  <a:lnTo>
                    <a:pt x="1147" y="80"/>
                  </a:lnTo>
                  <a:lnTo>
                    <a:pt x="1148" y="71"/>
                  </a:lnTo>
                  <a:lnTo>
                    <a:pt x="1150" y="63"/>
                  </a:lnTo>
                  <a:lnTo>
                    <a:pt x="1153" y="54"/>
                  </a:lnTo>
                  <a:lnTo>
                    <a:pt x="1158" y="47"/>
                  </a:lnTo>
                  <a:lnTo>
                    <a:pt x="1162" y="39"/>
                  </a:lnTo>
                  <a:lnTo>
                    <a:pt x="1166" y="32"/>
                  </a:lnTo>
                  <a:lnTo>
                    <a:pt x="1173" y="26"/>
                  </a:lnTo>
                  <a:lnTo>
                    <a:pt x="1179" y="20"/>
                  </a:lnTo>
                  <a:lnTo>
                    <a:pt x="1186" y="15"/>
                  </a:lnTo>
                  <a:lnTo>
                    <a:pt x="1193" y="10"/>
                  </a:lnTo>
                  <a:lnTo>
                    <a:pt x="1201" y="7"/>
                  </a:lnTo>
                  <a:lnTo>
                    <a:pt x="1210" y="3"/>
                  </a:lnTo>
                  <a:lnTo>
                    <a:pt x="1218" y="1"/>
                  </a:lnTo>
                  <a:lnTo>
                    <a:pt x="1227" y="0"/>
                  </a:lnTo>
                  <a:lnTo>
                    <a:pt x="1236" y="0"/>
                  </a:lnTo>
                  <a:lnTo>
                    <a:pt x="1236" y="0"/>
                  </a:lnTo>
                  <a:lnTo>
                    <a:pt x="1245" y="0"/>
                  </a:lnTo>
                  <a:lnTo>
                    <a:pt x="1254" y="1"/>
                  </a:lnTo>
                  <a:lnTo>
                    <a:pt x="1263" y="3"/>
                  </a:lnTo>
                  <a:lnTo>
                    <a:pt x="1271" y="7"/>
                  </a:lnTo>
                  <a:lnTo>
                    <a:pt x="1279" y="10"/>
                  </a:lnTo>
                  <a:lnTo>
                    <a:pt x="1286" y="15"/>
                  </a:lnTo>
                  <a:lnTo>
                    <a:pt x="1294" y="20"/>
                  </a:lnTo>
                  <a:lnTo>
                    <a:pt x="1299" y="26"/>
                  </a:lnTo>
                  <a:lnTo>
                    <a:pt x="1306" y="32"/>
                  </a:lnTo>
                  <a:lnTo>
                    <a:pt x="1310" y="39"/>
                  </a:lnTo>
                  <a:lnTo>
                    <a:pt x="1315" y="47"/>
                  </a:lnTo>
                  <a:lnTo>
                    <a:pt x="1319" y="54"/>
                  </a:lnTo>
                  <a:lnTo>
                    <a:pt x="1321" y="63"/>
                  </a:lnTo>
                  <a:lnTo>
                    <a:pt x="1323" y="71"/>
                  </a:lnTo>
                  <a:lnTo>
                    <a:pt x="1326" y="80"/>
                  </a:lnTo>
                  <a:lnTo>
                    <a:pt x="1326" y="90"/>
                  </a:lnTo>
                  <a:lnTo>
                    <a:pt x="1326" y="90"/>
                  </a:lnTo>
                  <a:lnTo>
                    <a:pt x="1355" y="880"/>
                  </a:lnTo>
                  <a:lnTo>
                    <a:pt x="1355" y="880"/>
                  </a:lnTo>
                  <a:lnTo>
                    <a:pt x="1355" y="897"/>
                  </a:lnTo>
                  <a:lnTo>
                    <a:pt x="1353" y="911"/>
                  </a:lnTo>
                  <a:lnTo>
                    <a:pt x="1349" y="924"/>
                  </a:lnTo>
                  <a:lnTo>
                    <a:pt x="1343" y="938"/>
                  </a:lnTo>
                  <a:lnTo>
                    <a:pt x="1343" y="938"/>
                  </a:lnTo>
                  <a:lnTo>
                    <a:pt x="1332" y="966"/>
                  </a:lnTo>
                  <a:lnTo>
                    <a:pt x="1307" y="1034"/>
                  </a:lnTo>
                  <a:lnTo>
                    <a:pt x="1232" y="1239"/>
                  </a:lnTo>
                  <a:lnTo>
                    <a:pt x="1186" y="1357"/>
                  </a:lnTo>
                  <a:lnTo>
                    <a:pt x="1142" y="1470"/>
                  </a:lnTo>
                  <a:lnTo>
                    <a:pt x="1121" y="1522"/>
                  </a:lnTo>
                  <a:lnTo>
                    <a:pt x="1101" y="1570"/>
                  </a:lnTo>
                  <a:lnTo>
                    <a:pt x="1084" y="1611"/>
                  </a:lnTo>
                  <a:lnTo>
                    <a:pt x="1067" y="1644"/>
                  </a:lnTo>
                  <a:lnTo>
                    <a:pt x="1067" y="1644"/>
                  </a:lnTo>
                  <a:lnTo>
                    <a:pt x="1059" y="1659"/>
                  </a:lnTo>
                  <a:lnTo>
                    <a:pt x="1052" y="1673"/>
                  </a:lnTo>
                  <a:lnTo>
                    <a:pt x="1045" y="1682"/>
                  </a:lnTo>
                  <a:lnTo>
                    <a:pt x="1039" y="1689"/>
                  </a:lnTo>
                  <a:lnTo>
                    <a:pt x="1032" y="1696"/>
                  </a:lnTo>
                  <a:lnTo>
                    <a:pt x="1025" y="1701"/>
                  </a:lnTo>
                  <a:lnTo>
                    <a:pt x="1006" y="1715"/>
                  </a:lnTo>
                  <a:lnTo>
                    <a:pt x="1006" y="1715"/>
                  </a:lnTo>
                  <a:lnTo>
                    <a:pt x="986" y="1728"/>
                  </a:lnTo>
                  <a:lnTo>
                    <a:pt x="963" y="1743"/>
                  </a:lnTo>
                  <a:lnTo>
                    <a:pt x="909" y="1774"/>
                  </a:lnTo>
                  <a:lnTo>
                    <a:pt x="848" y="1809"/>
                  </a:lnTo>
                  <a:lnTo>
                    <a:pt x="785" y="1843"/>
                  </a:lnTo>
                  <a:lnTo>
                    <a:pt x="665" y="1908"/>
                  </a:lnTo>
                  <a:lnTo>
                    <a:pt x="616" y="1936"/>
                  </a:lnTo>
                  <a:lnTo>
                    <a:pt x="596" y="1949"/>
                  </a:lnTo>
                  <a:lnTo>
                    <a:pt x="580" y="1959"/>
                  </a:lnTo>
                  <a:lnTo>
                    <a:pt x="580" y="1959"/>
                  </a:lnTo>
                  <a:lnTo>
                    <a:pt x="571" y="1967"/>
                  </a:lnTo>
                  <a:lnTo>
                    <a:pt x="563" y="1976"/>
                  </a:lnTo>
                  <a:lnTo>
                    <a:pt x="557" y="1986"/>
                  </a:lnTo>
                  <a:lnTo>
                    <a:pt x="552" y="1995"/>
                  </a:lnTo>
                  <a:lnTo>
                    <a:pt x="548" y="2007"/>
                  </a:lnTo>
                  <a:lnTo>
                    <a:pt x="545" y="2018"/>
                  </a:lnTo>
                  <a:lnTo>
                    <a:pt x="543" y="2029"/>
                  </a:lnTo>
                  <a:lnTo>
                    <a:pt x="543" y="2040"/>
                  </a:lnTo>
                  <a:lnTo>
                    <a:pt x="543" y="2040"/>
                  </a:lnTo>
                  <a:lnTo>
                    <a:pt x="544" y="2065"/>
                  </a:lnTo>
                  <a:lnTo>
                    <a:pt x="546" y="2110"/>
                  </a:lnTo>
                  <a:lnTo>
                    <a:pt x="554" y="2217"/>
                  </a:lnTo>
                  <a:lnTo>
                    <a:pt x="554" y="2217"/>
                  </a:lnTo>
                  <a:lnTo>
                    <a:pt x="554" y="2229"/>
                  </a:lnTo>
                  <a:lnTo>
                    <a:pt x="553" y="2241"/>
                  </a:lnTo>
                  <a:lnTo>
                    <a:pt x="549" y="2251"/>
                  </a:lnTo>
                  <a:lnTo>
                    <a:pt x="546" y="2255"/>
                  </a:lnTo>
                  <a:lnTo>
                    <a:pt x="543" y="2260"/>
                  </a:lnTo>
                  <a:lnTo>
                    <a:pt x="540" y="2264"/>
                  </a:lnTo>
                  <a:lnTo>
                    <a:pt x="535" y="2267"/>
                  </a:lnTo>
                  <a:lnTo>
                    <a:pt x="531" y="2270"/>
                  </a:lnTo>
                  <a:lnTo>
                    <a:pt x="525" y="2273"/>
                  </a:lnTo>
                  <a:lnTo>
                    <a:pt x="520" y="2274"/>
                  </a:lnTo>
                  <a:lnTo>
                    <a:pt x="513" y="2276"/>
                  </a:lnTo>
                  <a:lnTo>
                    <a:pt x="498" y="2277"/>
                  </a:lnTo>
                  <a:lnTo>
                    <a:pt x="498" y="2277"/>
                  </a:lnTo>
                  <a:lnTo>
                    <a:pt x="42" y="2277"/>
                  </a:lnTo>
                  <a:lnTo>
                    <a:pt x="42" y="2277"/>
                  </a:lnTo>
                  <a:lnTo>
                    <a:pt x="31" y="2276"/>
                  </a:lnTo>
                  <a:lnTo>
                    <a:pt x="21" y="2274"/>
                  </a:lnTo>
                  <a:lnTo>
                    <a:pt x="15" y="2270"/>
                  </a:lnTo>
                  <a:lnTo>
                    <a:pt x="8" y="2264"/>
                  </a:lnTo>
                  <a:lnTo>
                    <a:pt x="5" y="2256"/>
                  </a:lnTo>
                  <a:lnTo>
                    <a:pt x="2" y="2246"/>
                  </a:lnTo>
                  <a:lnTo>
                    <a:pt x="0" y="2234"/>
                  </a:lnTo>
                  <a:lnTo>
                    <a:pt x="0" y="2221"/>
                  </a:lnTo>
                  <a:lnTo>
                    <a:pt x="0" y="22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3" name="Grafika 2">
            <a:extLst>
              <a:ext uri="{FF2B5EF4-FFF2-40B4-BE49-F238E27FC236}">
                <a16:creationId xmlns:a16="http://schemas.microsoft.com/office/drawing/2014/main" id="{C7945C08-6412-4510-8D20-A4D6D6F516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84793" y="3720589"/>
            <a:ext cx="420642" cy="420642"/>
          </a:xfrm>
          <a:prstGeom prst="rect">
            <a:avLst/>
          </a:prstGeom>
        </p:spPr>
      </p:pic>
      <p:pic>
        <p:nvPicPr>
          <p:cNvPr id="45" name="Grafika 44" descr="Roślina z wypełnieniem pełnym">
            <a:extLst>
              <a:ext uri="{FF2B5EF4-FFF2-40B4-BE49-F238E27FC236}">
                <a16:creationId xmlns:a16="http://schemas.microsoft.com/office/drawing/2014/main" id="{456CC027-BF4D-49A5-AB45-AFE8F48B85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23102" y="3695657"/>
            <a:ext cx="46800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484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5" name="Wykres 134">
            <a:extLst>
              <a:ext uri="{FF2B5EF4-FFF2-40B4-BE49-F238E27FC236}">
                <a16:creationId xmlns:a16="http://schemas.microsoft.com/office/drawing/2014/main" id="{D11A3552-7F52-4F2A-B507-978A5503A8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8571967"/>
              </p:ext>
            </p:extLst>
          </p:nvPr>
        </p:nvGraphicFramePr>
        <p:xfrm>
          <a:off x="397927" y="1826023"/>
          <a:ext cx="8199183" cy="1773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status zawodowy: pracujący: n=697, emeryci, renciści: n=138, uczniowie, studenci: n=115, niepracujący: n=108. </a:t>
            </a:r>
          </a:p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*respondent nie miał do wyboru odpowiedzi z kafeterii. Odpowiedzi zostały uszeregowane zgodnie z odpowiedziami respondentów.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78" name="Symbol zastępczy tekstu 5">
            <a:extLst>
              <a:ext uri="{FF2B5EF4-FFF2-40B4-BE49-F238E27FC236}">
                <a16:creationId xmlns:a16="http://schemas.microsoft.com/office/drawing/2014/main" id="{A355873A-1957-4CAC-B10A-95F2A748FD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650" y="186558"/>
            <a:ext cx="6552000" cy="370800"/>
          </a:xfrm>
        </p:spPr>
        <p:txBody>
          <a:bodyPr/>
          <a:lstStyle/>
          <a:p>
            <a:r>
              <a:rPr lang="pl-PL" sz="1600">
                <a:latin typeface="+mn-lt"/>
              </a:rPr>
              <a:t>Skojarzenia z hasłem „park narodowy”</a:t>
            </a:r>
          </a:p>
          <a:p>
            <a:endParaRPr lang="pl-PL" sz="1600"/>
          </a:p>
        </p:txBody>
      </p:sp>
      <p:sp>
        <p:nvSpPr>
          <p:cNvPr id="80" name="Symbol zastępczy tekstu 12">
            <a:extLst>
              <a:ext uri="{FF2B5EF4-FFF2-40B4-BE49-F238E27FC236}">
                <a16:creationId xmlns:a16="http://schemas.microsoft.com/office/drawing/2014/main" id="{D98AB775-222C-4410-AFE4-394E5F8CAB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Parki narodowe</a:t>
            </a:r>
          </a:p>
        </p:txBody>
      </p:sp>
      <p:grpSp>
        <p:nvGrpSpPr>
          <p:cNvPr id="100" name="Grupa 99">
            <a:extLst>
              <a:ext uri="{FF2B5EF4-FFF2-40B4-BE49-F238E27FC236}">
                <a16:creationId xmlns:a16="http://schemas.microsoft.com/office/drawing/2014/main" id="{87519F4E-D43B-4406-902C-51869CF866C5}"/>
              </a:ext>
            </a:extLst>
          </p:cNvPr>
          <p:cNvGrpSpPr/>
          <p:nvPr/>
        </p:nvGrpSpPr>
        <p:grpSpPr>
          <a:xfrm>
            <a:off x="5439660" y="1835194"/>
            <a:ext cx="773832" cy="253916"/>
            <a:chOff x="5450723" y="1496219"/>
            <a:chExt cx="773832" cy="253916"/>
          </a:xfrm>
        </p:grpSpPr>
        <p:sp>
          <p:nvSpPr>
            <p:cNvPr id="101" name="pole tekstowe 100">
              <a:extLst>
                <a:ext uri="{FF2B5EF4-FFF2-40B4-BE49-F238E27FC236}">
                  <a16:creationId xmlns:a16="http://schemas.microsoft.com/office/drawing/2014/main" id="{DBB2229E-AC16-4988-A2D4-33BD024246E8}"/>
                </a:ext>
              </a:extLst>
            </p:cNvPr>
            <p:cNvSpPr txBox="1"/>
            <p:nvPr/>
          </p:nvSpPr>
          <p:spPr>
            <a:xfrm>
              <a:off x="5450723" y="1496219"/>
              <a:ext cx="773832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l-PL" sz="1050" b="1" i="0" u="none" strike="noStrike">
                  <a:solidFill>
                    <a:schemeClr val="tx1"/>
                  </a:solidFill>
                  <a:effectLst/>
                </a:rPr>
                <a:t>Ogółem</a:t>
              </a:r>
              <a:endParaRPr lang="pl-PL" sz="1050" b="1"/>
            </a:p>
          </p:txBody>
        </p:sp>
        <p:sp>
          <p:nvSpPr>
            <p:cNvPr id="102" name="Prostokąt 101">
              <a:extLst>
                <a:ext uri="{FF2B5EF4-FFF2-40B4-BE49-F238E27FC236}">
                  <a16:creationId xmlns:a16="http://schemas.microsoft.com/office/drawing/2014/main" id="{24E8AC93-729B-45E0-9F81-072AC9497F50}"/>
                </a:ext>
              </a:extLst>
            </p:cNvPr>
            <p:cNvSpPr/>
            <p:nvPr/>
          </p:nvSpPr>
          <p:spPr>
            <a:xfrm rot="16200000">
              <a:off x="5483050" y="1579806"/>
              <a:ext cx="83119" cy="77824"/>
            </a:xfrm>
            <a:prstGeom prst="rect">
              <a:avLst/>
            </a:prstGeom>
            <a:solidFill>
              <a:srgbClr val="447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>
                <a:solidFill>
                  <a:schemeClr val="tx1"/>
                </a:solidFill>
              </a:endParaRPr>
            </a:p>
          </p:txBody>
        </p:sp>
      </p:grpSp>
      <p:sp>
        <p:nvSpPr>
          <p:cNvPr id="65" name="Prostokąt: zaokrąglone rogi 64">
            <a:extLst>
              <a:ext uri="{FF2B5EF4-FFF2-40B4-BE49-F238E27FC236}">
                <a16:creationId xmlns:a16="http://schemas.microsoft.com/office/drawing/2014/main" id="{53AF090C-B5F2-4715-8B06-E11EB72904E9}"/>
              </a:ext>
            </a:extLst>
          </p:cNvPr>
          <p:cNvSpPr/>
          <p:nvPr/>
        </p:nvSpPr>
        <p:spPr>
          <a:xfrm>
            <a:off x="755574" y="1420360"/>
            <a:ext cx="8002762" cy="3538246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7E955E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6" name="pole tekstowe 65">
            <a:extLst>
              <a:ext uri="{FF2B5EF4-FFF2-40B4-BE49-F238E27FC236}">
                <a16:creationId xmlns:a16="http://schemas.microsoft.com/office/drawing/2014/main" id="{BE39B422-EFDC-4EAE-B099-2B3783CB154F}"/>
              </a:ext>
            </a:extLst>
          </p:cNvPr>
          <p:cNvSpPr txBox="1"/>
          <p:nvPr/>
        </p:nvSpPr>
        <p:spPr>
          <a:xfrm>
            <a:off x="1736721" y="1296039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/>
              <a:t>TOP5</a:t>
            </a:r>
          </a:p>
        </p:txBody>
      </p:sp>
      <p:sp>
        <p:nvSpPr>
          <p:cNvPr id="47" name="Symbol zastępczy tekstu 2">
            <a:extLst>
              <a:ext uri="{FF2B5EF4-FFF2-40B4-BE49-F238E27FC236}">
                <a16:creationId xmlns:a16="http://schemas.microsoft.com/office/drawing/2014/main" id="{2F4ACE1C-5426-437E-A9E1-2695C1942F94}"/>
              </a:ext>
            </a:extLst>
          </p:cNvPr>
          <p:cNvSpPr txBox="1">
            <a:spLocks/>
          </p:cNvSpPr>
          <p:nvPr/>
        </p:nvSpPr>
        <p:spPr>
          <a:xfrm>
            <a:off x="755574" y="908209"/>
            <a:ext cx="8487419" cy="108079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100"/>
              <a:t>4. Proszę podać 3 skojarzenia z hasłem „park narodowy”.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otwarte*, max. 3 odpowiedzi.</a:t>
            </a:r>
          </a:p>
        </p:txBody>
      </p:sp>
      <p:grpSp>
        <p:nvGrpSpPr>
          <p:cNvPr id="48" name="Grupa 47">
            <a:extLst>
              <a:ext uri="{FF2B5EF4-FFF2-40B4-BE49-F238E27FC236}">
                <a16:creationId xmlns:a16="http://schemas.microsoft.com/office/drawing/2014/main" id="{DCA5C342-B4AD-4D97-9E18-B210628787A4}"/>
              </a:ext>
            </a:extLst>
          </p:cNvPr>
          <p:cNvGrpSpPr/>
          <p:nvPr/>
        </p:nvGrpSpPr>
        <p:grpSpPr>
          <a:xfrm>
            <a:off x="7925350" y="1593885"/>
            <a:ext cx="567417" cy="644495"/>
            <a:chOff x="8001129" y="3982537"/>
            <a:chExt cx="284805" cy="323493"/>
          </a:xfrm>
        </p:grpSpPr>
        <p:sp>
          <p:nvSpPr>
            <p:cNvPr id="49" name="Freeform 167">
              <a:extLst>
                <a:ext uri="{FF2B5EF4-FFF2-40B4-BE49-F238E27FC236}">
                  <a16:creationId xmlns:a16="http://schemas.microsoft.com/office/drawing/2014/main" id="{1AB013F3-64C0-4294-8F18-28CBA61203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01129" y="3982537"/>
              <a:ext cx="187675" cy="323493"/>
            </a:xfrm>
            <a:custGeom>
              <a:avLst/>
              <a:gdLst>
                <a:gd name="T0" fmla="*/ 522 w 1600"/>
                <a:gd name="T1" fmla="*/ 670 h 2747"/>
                <a:gd name="T2" fmla="*/ 417 w 1600"/>
                <a:gd name="T3" fmla="*/ 623 h 2747"/>
                <a:gd name="T4" fmla="*/ 335 w 1600"/>
                <a:gd name="T5" fmla="*/ 544 h 2747"/>
                <a:gd name="T6" fmla="*/ 283 w 1600"/>
                <a:gd name="T7" fmla="*/ 441 h 2747"/>
                <a:gd name="T8" fmla="*/ 268 w 1600"/>
                <a:gd name="T9" fmla="*/ 341 h 2747"/>
                <a:gd name="T10" fmla="*/ 288 w 1600"/>
                <a:gd name="T11" fmla="*/ 223 h 2747"/>
                <a:gd name="T12" fmla="*/ 345 w 1600"/>
                <a:gd name="T13" fmla="*/ 123 h 2747"/>
                <a:gd name="T14" fmla="*/ 431 w 1600"/>
                <a:gd name="T15" fmla="*/ 50 h 2747"/>
                <a:gd name="T16" fmla="*/ 538 w 1600"/>
                <a:gd name="T17" fmla="*/ 8 h 2747"/>
                <a:gd name="T18" fmla="*/ 642 w 1600"/>
                <a:gd name="T19" fmla="*/ 2 h 2747"/>
                <a:gd name="T20" fmla="*/ 755 w 1600"/>
                <a:gd name="T21" fmla="*/ 34 h 2747"/>
                <a:gd name="T22" fmla="*/ 848 w 1600"/>
                <a:gd name="T23" fmla="*/ 100 h 2747"/>
                <a:gd name="T24" fmla="*/ 914 w 1600"/>
                <a:gd name="T25" fmla="*/ 193 h 2747"/>
                <a:gd name="T26" fmla="*/ 946 w 1600"/>
                <a:gd name="T27" fmla="*/ 305 h 2747"/>
                <a:gd name="T28" fmla="*/ 941 w 1600"/>
                <a:gd name="T29" fmla="*/ 409 h 2747"/>
                <a:gd name="T30" fmla="*/ 898 w 1600"/>
                <a:gd name="T31" fmla="*/ 517 h 2747"/>
                <a:gd name="T32" fmla="*/ 824 w 1600"/>
                <a:gd name="T33" fmla="*/ 602 h 2747"/>
                <a:gd name="T34" fmla="*/ 724 w 1600"/>
                <a:gd name="T35" fmla="*/ 660 h 2747"/>
                <a:gd name="T36" fmla="*/ 607 w 1600"/>
                <a:gd name="T37" fmla="*/ 680 h 2747"/>
                <a:gd name="T38" fmla="*/ 834 w 1600"/>
                <a:gd name="T39" fmla="*/ 2518 h 2747"/>
                <a:gd name="T40" fmla="*/ 705 w 1600"/>
                <a:gd name="T41" fmla="*/ 2472 h 2747"/>
                <a:gd name="T42" fmla="*/ 920 w 1600"/>
                <a:gd name="T43" fmla="*/ 1387 h 2747"/>
                <a:gd name="T44" fmla="*/ 1517 w 1600"/>
                <a:gd name="T45" fmla="*/ 1546 h 2747"/>
                <a:gd name="T46" fmla="*/ 1584 w 1600"/>
                <a:gd name="T47" fmla="*/ 1486 h 2747"/>
                <a:gd name="T48" fmla="*/ 1600 w 1600"/>
                <a:gd name="T49" fmla="*/ 1408 h 2747"/>
                <a:gd name="T50" fmla="*/ 1560 w 1600"/>
                <a:gd name="T51" fmla="*/ 1326 h 2747"/>
                <a:gd name="T52" fmla="*/ 1478 w 1600"/>
                <a:gd name="T53" fmla="*/ 1287 h 2747"/>
                <a:gd name="T54" fmla="*/ 922 w 1600"/>
                <a:gd name="T55" fmla="*/ 943 h 2747"/>
                <a:gd name="T56" fmla="*/ 826 w 1600"/>
                <a:gd name="T57" fmla="*/ 853 h 2747"/>
                <a:gd name="T58" fmla="*/ 673 w 1600"/>
                <a:gd name="T59" fmla="*/ 809 h 2747"/>
                <a:gd name="T60" fmla="*/ 477 w 1600"/>
                <a:gd name="T61" fmla="*/ 820 h 2747"/>
                <a:gd name="T62" fmla="*/ 333 w 1600"/>
                <a:gd name="T63" fmla="*/ 891 h 2747"/>
                <a:gd name="T64" fmla="*/ 303 w 1600"/>
                <a:gd name="T65" fmla="*/ 1991 h 2747"/>
                <a:gd name="T66" fmla="*/ 183 w 1600"/>
                <a:gd name="T67" fmla="*/ 1218 h 2747"/>
                <a:gd name="T68" fmla="*/ 154 w 1600"/>
                <a:gd name="T69" fmla="*/ 1163 h 2747"/>
                <a:gd name="T70" fmla="*/ 98 w 1600"/>
                <a:gd name="T71" fmla="*/ 1138 h 2747"/>
                <a:gd name="T72" fmla="*/ 44 w 1600"/>
                <a:gd name="T73" fmla="*/ 1151 h 2747"/>
                <a:gd name="T74" fmla="*/ 5 w 1600"/>
                <a:gd name="T75" fmla="*/ 1197 h 2747"/>
                <a:gd name="T76" fmla="*/ 102 w 1600"/>
                <a:gd name="T77" fmla="*/ 1975 h 2747"/>
                <a:gd name="T78" fmla="*/ 154 w 1600"/>
                <a:gd name="T79" fmla="*/ 2105 h 2747"/>
                <a:gd name="T80" fmla="*/ 275 w 1600"/>
                <a:gd name="T81" fmla="*/ 2176 h 2747"/>
                <a:gd name="T82" fmla="*/ 491 w 1600"/>
                <a:gd name="T83" fmla="*/ 2472 h 2747"/>
                <a:gd name="T84" fmla="*/ 362 w 1600"/>
                <a:gd name="T85" fmla="*/ 2518 h 2747"/>
                <a:gd name="T86" fmla="*/ 275 w 1600"/>
                <a:gd name="T87" fmla="*/ 2503 h 2747"/>
                <a:gd name="T88" fmla="*/ 206 w 1600"/>
                <a:gd name="T89" fmla="*/ 2545 h 2747"/>
                <a:gd name="T90" fmla="*/ 178 w 1600"/>
                <a:gd name="T91" fmla="*/ 2624 h 2747"/>
                <a:gd name="T92" fmla="*/ 199 w 1600"/>
                <a:gd name="T93" fmla="*/ 2692 h 2747"/>
                <a:gd name="T94" fmla="*/ 263 w 1600"/>
                <a:gd name="T95" fmla="*/ 2741 h 2747"/>
                <a:gd name="T96" fmla="*/ 337 w 1600"/>
                <a:gd name="T97" fmla="*/ 2741 h 2747"/>
                <a:gd name="T98" fmla="*/ 402 w 1600"/>
                <a:gd name="T99" fmla="*/ 2694 h 2747"/>
                <a:gd name="T100" fmla="*/ 424 w 1600"/>
                <a:gd name="T101" fmla="*/ 2624 h 2747"/>
                <a:gd name="T102" fmla="*/ 574 w 1600"/>
                <a:gd name="T103" fmla="*/ 2583 h 2747"/>
                <a:gd name="T104" fmla="*/ 710 w 1600"/>
                <a:gd name="T105" fmla="*/ 2600 h 2747"/>
                <a:gd name="T106" fmla="*/ 777 w 1600"/>
                <a:gd name="T107" fmla="*/ 2661 h 2747"/>
                <a:gd name="T108" fmla="*/ 826 w 1600"/>
                <a:gd name="T109" fmla="*/ 2726 h 2747"/>
                <a:gd name="T110" fmla="*/ 895 w 1600"/>
                <a:gd name="T111" fmla="*/ 2747 h 2747"/>
                <a:gd name="T112" fmla="*/ 973 w 1600"/>
                <a:gd name="T113" fmla="*/ 2718 h 2747"/>
                <a:gd name="T114" fmla="*/ 1015 w 1600"/>
                <a:gd name="T115" fmla="*/ 2649 h 2747"/>
                <a:gd name="T116" fmla="*/ 1008 w 1600"/>
                <a:gd name="T117" fmla="*/ 2576 h 2747"/>
                <a:gd name="T118" fmla="*/ 954 w 1600"/>
                <a:gd name="T119" fmla="*/ 2516 h 2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00" h="2747">
                  <a:moveTo>
                    <a:pt x="607" y="680"/>
                  </a:moveTo>
                  <a:lnTo>
                    <a:pt x="607" y="680"/>
                  </a:lnTo>
                  <a:lnTo>
                    <a:pt x="590" y="680"/>
                  </a:lnTo>
                  <a:lnTo>
                    <a:pt x="573" y="678"/>
                  </a:lnTo>
                  <a:lnTo>
                    <a:pt x="556" y="676"/>
                  </a:lnTo>
                  <a:lnTo>
                    <a:pt x="538" y="674"/>
                  </a:lnTo>
                  <a:lnTo>
                    <a:pt x="522" y="670"/>
                  </a:lnTo>
                  <a:lnTo>
                    <a:pt x="506" y="665"/>
                  </a:lnTo>
                  <a:lnTo>
                    <a:pt x="491" y="660"/>
                  </a:lnTo>
                  <a:lnTo>
                    <a:pt x="474" y="653"/>
                  </a:lnTo>
                  <a:lnTo>
                    <a:pt x="460" y="647"/>
                  </a:lnTo>
                  <a:lnTo>
                    <a:pt x="445" y="639"/>
                  </a:lnTo>
                  <a:lnTo>
                    <a:pt x="431" y="632"/>
                  </a:lnTo>
                  <a:lnTo>
                    <a:pt x="417" y="623"/>
                  </a:lnTo>
                  <a:lnTo>
                    <a:pt x="404" y="613"/>
                  </a:lnTo>
                  <a:lnTo>
                    <a:pt x="391" y="602"/>
                  </a:lnTo>
                  <a:lnTo>
                    <a:pt x="378" y="593"/>
                  </a:lnTo>
                  <a:lnTo>
                    <a:pt x="367" y="581"/>
                  </a:lnTo>
                  <a:lnTo>
                    <a:pt x="355" y="569"/>
                  </a:lnTo>
                  <a:lnTo>
                    <a:pt x="345" y="557"/>
                  </a:lnTo>
                  <a:lnTo>
                    <a:pt x="335" y="544"/>
                  </a:lnTo>
                  <a:lnTo>
                    <a:pt x="325" y="531"/>
                  </a:lnTo>
                  <a:lnTo>
                    <a:pt x="316" y="517"/>
                  </a:lnTo>
                  <a:lnTo>
                    <a:pt x="308" y="503"/>
                  </a:lnTo>
                  <a:lnTo>
                    <a:pt x="301" y="488"/>
                  </a:lnTo>
                  <a:lnTo>
                    <a:pt x="294" y="473"/>
                  </a:lnTo>
                  <a:lnTo>
                    <a:pt x="288" y="458"/>
                  </a:lnTo>
                  <a:lnTo>
                    <a:pt x="283" y="441"/>
                  </a:lnTo>
                  <a:lnTo>
                    <a:pt x="278" y="425"/>
                  </a:lnTo>
                  <a:lnTo>
                    <a:pt x="274" y="409"/>
                  </a:lnTo>
                  <a:lnTo>
                    <a:pt x="271" y="393"/>
                  </a:lnTo>
                  <a:lnTo>
                    <a:pt x="269" y="375"/>
                  </a:lnTo>
                  <a:lnTo>
                    <a:pt x="268" y="358"/>
                  </a:lnTo>
                  <a:lnTo>
                    <a:pt x="268" y="341"/>
                  </a:lnTo>
                  <a:lnTo>
                    <a:pt x="268" y="341"/>
                  </a:lnTo>
                  <a:lnTo>
                    <a:pt x="268" y="322"/>
                  </a:lnTo>
                  <a:lnTo>
                    <a:pt x="269" y="305"/>
                  </a:lnTo>
                  <a:lnTo>
                    <a:pt x="271" y="289"/>
                  </a:lnTo>
                  <a:lnTo>
                    <a:pt x="274" y="272"/>
                  </a:lnTo>
                  <a:lnTo>
                    <a:pt x="278" y="255"/>
                  </a:lnTo>
                  <a:lnTo>
                    <a:pt x="283" y="239"/>
                  </a:lnTo>
                  <a:lnTo>
                    <a:pt x="288" y="223"/>
                  </a:lnTo>
                  <a:lnTo>
                    <a:pt x="294" y="208"/>
                  </a:lnTo>
                  <a:lnTo>
                    <a:pt x="301" y="193"/>
                  </a:lnTo>
                  <a:lnTo>
                    <a:pt x="308" y="179"/>
                  </a:lnTo>
                  <a:lnTo>
                    <a:pt x="316" y="164"/>
                  </a:lnTo>
                  <a:lnTo>
                    <a:pt x="325" y="151"/>
                  </a:lnTo>
                  <a:lnTo>
                    <a:pt x="335" y="136"/>
                  </a:lnTo>
                  <a:lnTo>
                    <a:pt x="345" y="123"/>
                  </a:lnTo>
                  <a:lnTo>
                    <a:pt x="355" y="112"/>
                  </a:lnTo>
                  <a:lnTo>
                    <a:pt x="367" y="100"/>
                  </a:lnTo>
                  <a:lnTo>
                    <a:pt x="378" y="89"/>
                  </a:lnTo>
                  <a:lnTo>
                    <a:pt x="391" y="78"/>
                  </a:lnTo>
                  <a:lnTo>
                    <a:pt x="404" y="68"/>
                  </a:lnTo>
                  <a:lnTo>
                    <a:pt x="417" y="59"/>
                  </a:lnTo>
                  <a:lnTo>
                    <a:pt x="431" y="50"/>
                  </a:lnTo>
                  <a:lnTo>
                    <a:pt x="445" y="41"/>
                  </a:lnTo>
                  <a:lnTo>
                    <a:pt x="460" y="34"/>
                  </a:lnTo>
                  <a:lnTo>
                    <a:pt x="474" y="27"/>
                  </a:lnTo>
                  <a:lnTo>
                    <a:pt x="491" y="21"/>
                  </a:lnTo>
                  <a:lnTo>
                    <a:pt x="506" y="16"/>
                  </a:lnTo>
                  <a:lnTo>
                    <a:pt x="522" y="11"/>
                  </a:lnTo>
                  <a:lnTo>
                    <a:pt x="538" y="8"/>
                  </a:lnTo>
                  <a:lnTo>
                    <a:pt x="556" y="5"/>
                  </a:lnTo>
                  <a:lnTo>
                    <a:pt x="573" y="2"/>
                  </a:lnTo>
                  <a:lnTo>
                    <a:pt x="590" y="1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25" y="1"/>
                  </a:lnTo>
                  <a:lnTo>
                    <a:pt x="642" y="2"/>
                  </a:lnTo>
                  <a:lnTo>
                    <a:pt x="659" y="5"/>
                  </a:lnTo>
                  <a:lnTo>
                    <a:pt x="676" y="8"/>
                  </a:lnTo>
                  <a:lnTo>
                    <a:pt x="692" y="11"/>
                  </a:lnTo>
                  <a:lnTo>
                    <a:pt x="708" y="16"/>
                  </a:lnTo>
                  <a:lnTo>
                    <a:pt x="724" y="21"/>
                  </a:lnTo>
                  <a:lnTo>
                    <a:pt x="739" y="27"/>
                  </a:lnTo>
                  <a:lnTo>
                    <a:pt x="755" y="34"/>
                  </a:lnTo>
                  <a:lnTo>
                    <a:pt x="770" y="41"/>
                  </a:lnTo>
                  <a:lnTo>
                    <a:pt x="784" y="50"/>
                  </a:lnTo>
                  <a:lnTo>
                    <a:pt x="798" y="59"/>
                  </a:lnTo>
                  <a:lnTo>
                    <a:pt x="811" y="68"/>
                  </a:lnTo>
                  <a:lnTo>
                    <a:pt x="824" y="78"/>
                  </a:lnTo>
                  <a:lnTo>
                    <a:pt x="836" y="89"/>
                  </a:lnTo>
                  <a:lnTo>
                    <a:pt x="848" y="100"/>
                  </a:lnTo>
                  <a:lnTo>
                    <a:pt x="860" y="112"/>
                  </a:lnTo>
                  <a:lnTo>
                    <a:pt x="869" y="123"/>
                  </a:lnTo>
                  <a:lnTo>
                    <a:pt x="880" y="136"/>
                  </a:lnTo>
                  <a:lnTo>
                    <a:pt x="890" y="151"/>
                  </a:lnTo>
                  <a:lnTo>
                    <a:pt x="898" y="164"/>
                  </a:lnTo>
                  <a:lnTo>
                    <a:pt x="906" y="179"/>
                  </a:lnTo>
                  <a:lnTo>
                    <a:pt x="914" y="193"/>
                  </a:lnTo>
                  <a:lnTo>
                    <a:pt x="921" y="208"/>
                  </a:lnTo>
                  <a:lnTo>
                    <a:pt x="927" y="223"/>
                  </a:lnTo>
                  <a:lnTo>
                    <a:pt x="932" y="239"/>
                  </a:lnTo>
                  <a:lnTo>
                    <a:pt x="936" y="255"/>
                  </a:lnTo>
                  <a:lnTo>
                    <a:pt x="941" y="272"/>
                  </a:lnTo>
                  <a:lnTo>
                    <a:pt x="944" y="289"/>
                  </a:lnTo>
                  <a:lnTo>
                    <a:pt x="946" y="305"/>
                  </a:lnTo>
                  <a:lnTo>
                    <a:pt x="947" y="322"/>
                  </a:lnTo>
                  <a:lnTo>
                    <a:pt x="947" y="341"/>
                  </a:lnTo>
                  <a:lnTo>
                    <a:pt x="947" y="341"/>
                  </a:lnTo>
                  <a:lnTo>
                    <a:pt x="947" y="358"/>
                  </a:lnTo>
                  <a:lnTo>
                    <a:pt x="946" y="375"/>
                  </a:lnTo>
                  <a:lnTo>
                    <a:pt x="944" y="393"/>
                  </a:lnTo>
                  <a:lnTo>
                    <a:pt x="941" y="409"/>
                  </a:lnTo>
                  <a:lnTo>
                    <a:pt x="936" y="425"/>
                  </a:lnTo>
                  <a:lnTo>
                    <a:pt x="932" y="441"/>
                  </a:lnTo>
                  <a:lnTo>
                    <a:pt x="927" y="458"/>
                  </a:lnTo>
                  <a:lnTo>
                    <a:pt x="921" y="473"/>
                  </a:lnTo>
                  <a:lnTo>
                    <a:pt x="914" y="488"/>
                  </a:lnTo>
                  <a:lnTo>
                    <a:pt x="906" y="503"/>
                  </a:lnTo>
                  <a:lnTo>
                    <a:pt x="898" y="517"/>
                  </a:lnTo>
                  <a:lnTo>
                    <a:pt x="890" y="531"/>
                  </a:lnTo>
                  <a:lnTo>
                    <a:pt x="880" y="544"/>
                  </a:lnTo>
                  <a:lnTo>
                    <a:pt x="869" y="557"/>
                  </a:lnTo>
                  <a:lnTo>
                    <a:pt x="860" y="569"/>
                  </a:lnTo>
                  <a:lnTo>
                    <a:pt x="848" y="581"/>
                  </a:lnTo>
                  <a:lnTo>
                    <a:pt x="836" y="593"/>
                  </a:lnTo>
                  <a:lnTo>
                    <a:pt x="824" y="602"/>
                  </a:lnTo>
                  <a:lnTo>
                    <a:pt x="811" y="613"/>
                  </a:lnTo>
                  <a:lnTo>
                    <a:pt x="798" y="623"/>
                  </a:lnTo>
                  <a:lnTo>
                    <a:pt x="784" y="632"/>
                  </a:lnTo>
                  <a:lnTo>
                    <a:pt x="770" y="639"/>
                  </a:lnTo>
                  <a:lnTo>
                    <a:pt x="755" y="647"/>
                  </a:lnTo>
                  <a:lnTo>
                    <a:pt x="739" y="653"/>
                  </a:lnTo>
                  <a:lnTo>
                    <a:pt x="724" y="660"/>
                  </a:lnTo>
                  <a:lnTo>
                    <a:pt x="708" y="665"/>
                  </a:lnTo>
                  <a:lnTo>
                    <a:pt x="692" y="670"/>
                  </a:lnTo>
                  <a:lnTo>
                    <a:pt x="676" y="674"/>
                  </a:lnTo>
                  <a:lnTo>
                    <a:pt x="659" y="676"/>
                  </a:lnTo>
                  <a:lnTo>
                    <a:pt x="642" y="678"/>
                  </a:lnTo>
                  <a:lnTo>
                    <a:pt x="625" y="680"/>
                  </a:lnTo>
                  <a:lnTo>
                    <a:pt x="607" y="680"/>
                  </a:lnTo>
                  <a:lnTo>
                    <a:pt x="607" y="680"/>
                  </a:lnTo>
                  <a:close/>
                  <a:moveTo>
                    <a:pt x="895" y="2501"/>
                  </a:moveTo>
                  <a:lnTo>
                    <a:pt x="895" y="2501"/>
                  </a:lnTo>
                  <a:lnTo>
                    <a:pt x="878" y="2502"/>
                  </a:lnTo>
                  <a:lnTo>
                    <a:pt x="863" y="2505"/>
                  </a:lnTo>
                  <a:lnTo>
                    <a:pt x="848" y="2511"/>
                  </a:lnTo>
                  <a:lnTo>
                    <a:pt x="834" y="2518"/>
                  </a:lnTo>
                  <a:lnTo>
                    <a:pt x="834" y="2518"/>
                  </a:lnTo>
                  <a:lnTo>
                    <a:pt x="813" y="2508"/>
                  </a:lnTo>
                  <a:lnTo>
                    <a:pt x="792" y="2499"/>
                  </a:lnTo>
                  <a:lnTo>
                    <a:pt x="771" y="2490"/>
                  </a:lnTo>
                  <a:lnTo>
                    <a:pt x="749" y="2484"/>
                  </a:lnTo>
                  <a:lnTo>
                    <a:pt x="728" y="2477"/>
                  </a:lnTo>
                  <a:lnTo>
                    <a:pt x="705" y="2472"/>
                  </a:lnTo>
                  <a:lnTo>
                    <a:pt x="682" y="2468"/>
                  </a:lnTo>
                  <a:lnTo>
                    <a:pt x="659" y="2464"/>
                  </a:lnTo>
                  <a:lnTo>
                    <a:pt x="659" y="2179"/>
                  </a:lnTo>
                  <a:lnTo>
                    <a:pt x="1021" y="2179"/>
                  </a:lnTo>
                  <a:lnTo>
                    <a:pt x="1021" y="1729"/>
                  </a:lnTo>
                  <a:lnTo>
                    <a:pt x="920" y="1728"/>
                  </a:lnTo>
                  <a:lnTo>
                    <a:pt x="920" y="1387"/>
                  </a:lnTo>
                  <a:lnTo>
                    <a:pt x="1049" y="1557"/>
                  </a:lnTo>
                  <a:lnTo>
                    <a:pt x="1465" y="1557"/>
                  </a:lnTo>
                  <a:lnTo>
                    <a:pt x="1465" y="1557"/>
                  </a:lnTo>
                  <a:lnTo>
                    <a:pt x="1478" y="1556"/>
                  </a:lnTo>
                  <a:lnTo>
                    <a:pt x="1492" y="1555"/>
                  </a:lnTo>
                  <a:lnTo>
                    <a:pt x="1505" y="1551"/>
                  </a:lnTo>
                  <a:lnTo>
                    <a:pt x="1517" y="1546"/>
                  </a:lnTo>
                  <a:lnTo>
                    <a:pt x="1529" y="1541"/>
                  </a:lnTo>
                  <a:lnTo>
                    <a:pt x="1541" y="1534"/>
                  </a:lnTo>
                  <a:lnTo>
                    <a:pt x="1551" y="1526"/>
                  </a:lnTo>
                  <a:lnTo>
                    <a:pt x="1560" y="1517"/>
                  </a:lnTo>
                  <a:lnTo>
                    <a:pt x="1569" y="1507"/>
                  </a:lnTo>
                  <a:lnTo>
                    <a:pt x="1578" y="1498"/>
                  </a:lnTo>
                  <a:lnTo>
                    <a:pt x="1584" y="1486"/>
                  </a:lnTo>
                  <a:lnTo>
                    <a:pt x="1590" y="1474"/>
                  </a:lnTo>
                  <a:lnTo>
                    <a:pt x="1595" y="1462"/>
                  </a:lnTo>
                  <a:lnTo>
                    <a:pt x="1598" y="1449"/>
                  </a:lnTo>
                  <a:lnTo>
                    <a:pt x="1600" y="1435"/>
                  </a:lnTo>
                  <a:lnTo>
                    <a:pt x="1600" y="1422"/>
                  </a:lnTo>
                  <a:lnTo>
                    <a:pt x="1600" y="1422"/>
                  </a:lnTo>
                  <a:lnTo>
                    <a:pt x="1600" y="1408"/>
                  </a:lnTo>
                  <a:lnTo>
                    <a:pt x="1598" y="1394"/>
                  </a:lnTo>
                  <a:lnTo>
                    <a:pt x="1595" y="1381"/>
                  </a:lnTo>
                  <a:lnTo>
                    <a:pt x="1590" y="1369"/>
                  </a:lnTo>
                  <a:lnTo>
                    <a:pt x="1584" y="1357"/>
                  </a:lnTo>
                  <a:lnTo>
                    <a:pt x="1578" y="1345"/>
                  </a:lnTo>
                  <a:lnTo>
                    <a:pt x="1569" y="1336"/>
                  </a:lnTo>
                  <a:lnTo>
                    <a:pt x="1560" y="1326"/>
                  </a:lnTo>
                  <a:lnTo>
                    <a:pt x="1551" y="1317"/>
                  </a:lnTo>
                  <a:lnTo>
                    <a:pt x="1541" y="1309"/>
                  </a:lnTo>
                  <a:lnTo>
                    <a:pt x="1529" y="1302"/>
                  </a:lnTo>
                  <a:lnTo>
                    <a:pt x="1517" y="1297"/>
                  </a:lnTo>
                  <a:lnTo>
                    <a:pt x="1505" y="1292"/>
                  </a:lnTo>
                  <a:lnTo>
                    <a:pt x="1492" y="1289"/>
                  </a:lnTo>
                  <a:lnTo>
                    <a:pt x="1478" y="1287"/>
                  </a:lnTo>
                  <a:lnTo>
                    <a:pt x="1465" y="1286"/>
                  </a:lnTo>
                  <a:lnTo>
                    <a:pt x="1465" y="1286"/>
                  </a:lnTo>
                  <a:lnTo>
                    <a:pt x="1184" y="1286"/>
                  </a:lnTo>
                  <a:lnTo>
                    <a:pt x="1184" y="1286"/>
                  </a:lnTo>
                  <a:lnTo>
                    <a:pt x="1054" y="1116"/>
                  </a:lnTo>
                  <a:lnTo>
                    <a:pt x="922" y="943"/>
                  </a:lnTo>
                  <a:lnTo>
                    <a:pt x="922" y="943"/>
                  </a:lnTo>
                  <a:lnTo>
                    <a:pt x="910" y="928"/>
                  </a:lnTo>
                  <a:lnTo>
                    <a:pt x="898" y="914"/>
                  </a:lnTo>
                  <a:lnTo>
                    <a:pt x="885" y="900"/>
                  </a:lnTo>
                  <a:lnTo>
                    <a:pt x="872" y="887"/>
                  </a:lnTo>
                  <a:lnTo>
                    <a:pt x="857" y="875"/>
                  </a:lnTo>
                  <a:lnTo>
                    <a:pt x="842" y="863"/>
                  </a:lnTo>
                  <a:lnTo>
                    <a:pt x="826" y="853"/>
                  </a:lnTo>
                  <a:lnTo>
                    <a:pt x="809" y="844"/>
                  </a:lnTo>
                  <a:lnTo>
                    <a:pt x="790" y="835"/>
                  </a:lnTo>
                  <a:lnTo>
                    <a:pt x="770" y="828"/>
                  </a:lnTo>
                  <a:lnTo>
                    <a:pt x="748" y="822"/>
                  </a:lnTo>
                  <a:lnTo>
                    <a:pt x="725" y="817"/>
                  </a:lnTo>
                  <a:lnTo>
                    <a:pt x="700" y="812"/>
                  </a:lnTo>
                  <a:lnTo>
                    <a:pt x="673" y="809"/>
                  </a:lnTo>
                  <a:lnTo>
                    <a:pt x="644" y="808"/>
                  </a:lnTo>
                  <a:lnTo>
                    <a:pt x="613" y="807"/>
                  </a:lnTo>
                  <a:lnTo>
                    <a:pt x="613" y="807"/>
                  </a:lnTo>
                  <a:lnTo>
                    <a:pt x="575" y="808"/>
                  </a:lnTo>
                  <a:lnTo>
                    <a:pt x="539" y="810"/>
                  </a:lnTo>
                  <a:lnTo>
                    <a:pt x="507" y="814"/>
                  </a:lnTo>
                  <a:lnTo>
                    <a:pt x="477" y="820"/>
                  </a:lnTo>
                  <a:lnTo>
                    <a:pt x="448" y="826"/>
                  </a:lnTo>
                  <a:lnTo>
                    <a:pt x="422" y="834"/>
                  </a:lnTo>
                  <a:lnTo>
                    <a:pt x="400" y="844"/>
                  </a:lnTo>
                  <a:lnTo>
                    <a:pt x="379" y="854"/>
                  </a:lnTo>
                  <a:lnTo>
                    <a:pt x="362" y="865"/>
                  </a:lnTo>
                  <a:lnTo>
                    <a:pt x="346" y="878"/>
                  </a:lnTo>
                  <a:lnTo>
                    <a:pt x="333" y="891"/>
                  </a:lnTo>
                  <a:lnTo>
                    <a:pt x="322" y="905"/>
                  </a:lnTo>
                  <a:lnTo>
                    <a:pt x="314" y="920"/>
                  </a:lnTo>
                  <a:lnTo>
                    <a:pt x="308" y="937"/>
                  </a:lnTo>
                  <a:lnTo>
                    <a:pt x="305" y="953"/>
                  </a:lnTo>
                  <a:lnTo>
                    <a:pt x="303" y="969"/>
                  </a:lnTo>
                  <a:lnTo>
                    <a:pt x="303" y="1991"/>
                  </a:lnTo>
                  <a:lnTo>
                    <a:pt x="303" y="1991"/>
                  </a:lnTo>
                  <a:lnTo>
                    <a:pt x="296" y="1986"/>
                  </a:lnTo>
                  <a:lnTo>
                    <a:pt x="292" y="1980"/>
                  </a:lnTo>
                  <a:lnTo>
                    <a:pt x="287" y="1972"/>
                  </a:lnTo>
                  <a:lnTo>
                    <a:pt x="286" y="1964"/>
                  </a:lnTo>
                  <a:lnTo>
                    <a:pt x="286" y="1958"/>
                  </a:lnTo>
                  <a:lnTo>
                    <a:pt x="183" y="1218"/>
                  </a:lnTo>
                  <a:lnTo>
                    <a:pt x="183" y="1218"/>
                  </a:lnTo>
                  <a:lnTo>
                    <a:pt x="181" y="1208"/>
                  </a:lnTo>
                  <a:lnTo>
                    <a:pt x="178" y="1199"/>
                  </a:lnTo>
                  <a:lnTo>
                    <a:pt x="175" y="1191"/>
                  </a:lnTo>
                  <a:lnTo>
                    <a:pt x="170" y="1183"/>
                  </a:lnTo>
                  <a:lnTo>
                    <a:pt x="166" y="1176"/>
                  </a:lnTo>
                  <a:lnTo>
                    <a:pt x="161" y="1168"/>
                  </a:lnTo>
                  <a:lnTo>
                    <a:pt x="154" y="1163"/>
                  </a:lnTo>
                  <a:lnTo>
                    <a:pt x="147" y="1156"/>
                  </a:lnTo>
                  <a:lnTo>
                    <a:pt x="140" y="1152"/>
                  </a:lnTo>
                  <a:lnTo>
                    <a:pt x="133" y="1147"/>
                  </a:lnTo>
                  <a:lnTo>
                    <a:pt x="124" y="1144"/>
                  </a:lnTo>
                  <a:lnTo>
                    <a:pt x="115" y="1141"/>
                  </a:lnTo>
                  <a:lnTo>
                    <a:pt x="107" y="1139"/>
                  </a:lnTo>
                  <a:lnTo>
                    <a:pt x="98" y="1138"/>
                  </a:lnTo>
                  <a:lnTo>
                    <a:pt x="88" y="1138"/>
                  </a:lnTo>
                  <a:lnTo>
                    <a:pt x="78" y="1139"/>
                  </a:lnTo>
                  <a:lnTo>
                    <a:pt x="78" y="1139"/>
                  </a:lnTo>
                  <a:lnTo>
                    <a:pt x="70" y="1141"/>
                  </a:lnTo>
                  <a:lnTo>
                    <a:pt x="61" y="1143"/>
                  </a:lnTo>
                  <a:lnTo>
                    <a:pt x="53" y="1146"/>
                  </a:lnTo>
                  <a:lnTo>
                    <a:pt x="44" y="1151"/>
                  </a:lnTo>
                  <a:lnTo>
                    <a:pt x="36" y="1156"/>
                  </a:lnTo>
                  <a:lnTo>
                    <a:pt x="30" y="1161"/>
                  </a:lnTo>
                  <a:lnTo>
                    <a:pt x="23" y="1168"/>
                  </a:lnTo>
                  <a:lnTo>
                    <a:pt x="18" y="1174"/>
                  </a:lnTo>
                  <a:lnTo>
                    <a:pt x="13" y="1182"/>
                  </a:lnTo>
                  <a:lnTo>
                    <a:pt x="8" y="1190"/>
                  </a:lnTo>
                  <a:lnTo>
                    <a:pt x="5" y="1197"/>
                  </a:lnTo>
                  <a:lnTo>
                    <a:pt x="3" y="1206"/>
                  </a:lnTo>
                  <a:lnTo>
                    <a:pt x="1" y="1216"/>
                  </a:lnTo>
                  <a:lnTo>
                    <a:pt x="0" y="1224"/>
                  </a:lnTo>
                  <a:lnTo>
                    <a:pt x="0" y="1233"/>
                  </a:lnTo>
                  <a:lnTo>
                    <a:pt x="1" y="1243"/>
                  </a:lnTo>
                  <a:lnTo>
                    <a:pt x="102" y="1975"/>
                  </a:lnTo>
                  <a:lnTo>
                    <a:pt x="102" y="1975"/>
                  </a:lnTo>
                  <a:lnTo>
                    <a:pt x="104" y="1995"/>
                  </a:lnTo>
                  <a:lnTo>
                    <a:pt x="109" y="2016"/>
                  </a:lnTo>
                  <a:lnTo>
                    <a:pt x="114" y="2035"/>
                  </a:lnTo>
                  <a:lnTo>
                    <a:pt x="122" y="2055"/>
                  </a:lnTo>
                  <a:lnTo>
                    <a:pt x="131" y="2072"/>
                  </a:lnTo>
                  <a:lnTo>
                    <a:pt x="142" y="2089"/>
                  </a:lnTo>
                  <a:lnTo>
                    <a:pt x="154" y="2105"/>
                  </a:lnTo>
                  <a:lnTo>
                    <a:pt x="168" y="2119"/>
                  </a:lnTo>
                  <a:lnTo>
                    <a:pt x="183" y="2132"/>
                  </a:lnTo>
                  <a:lnTo>
                    <a:pt x="200" y="2144"/>
                  </a:lnTo>
                  <a:lnTo>
                    <a:pt x="217" y="2155"/>
                  </a:lnTo>
                  <a:lnTo>
                    <a:pt x="235" y="2164"/>
                  </a:lnTo>
                  <a:lnTo>
                    <a:pt x="255" y="2170"/>
                  </a:lnTo>
                  <a:lnTo>
                    <a:pt x="275" y="2176"/>
                  </a:lnTo>
                  <a:lnTo>
                    <a:pt x="296" y="2178"/>
                  </a:lnTo>
                  <a:lnTo>
                    <a:pt x="318" y="2179"/>
                  </a:lnTo>
                  <a:lnTo>
                    <a:pt x="536" y="2179"/>
                  </a:lnTo>
                  <a:lnTo>
                    <a:pt x="536" y="2464"/>
                  </a:lnTo>
                  <a:lnTo>
                    <a:pt x="536" y="2464"/>
                  </a:lnTo>
                  <a:lnTo>
                    <a:pt x="513" y="2468"/>
                  </a:lnTo>
                  <a:lnTo>
                    <a:pt x="491" y="2472"/>
                  </a:lnTo>
                  <a:lnTo>
                    <a:pt x="468" y="2477"/>
                  </a:lnTo>
                  <a:lnTo>
                    <a:pt x="446" y="2484"/>
                  </a:lnTo>
                  <a:lnTo>
                    <a:pt x="425" y="2490"/>
                  </a:lnTo>
                  <a:lnTo>
                    <a:pt x="403" y="2499"/>
                  </a:lnTo>
                  <a:lnTo>
                    <a:pt x="382" y="2508"/>
                  </a:lnTo>
                  <a:lnTo>
                    <a:pt x="362" y="2518"/>
                  </a:lnTo>
                  <a:lnTo>
                    <a:pt x="362" y="2518"/>
                  </a:lnTo>
                  <a:lnTo>
                    <a:pt x="348" y="2511"/>
                  </a:lnTo>
                  <a:lnTo>
                    <a:pt x="333" y="2505"/>
                  </a:lnTo>
                  <a:lnTo>
                    <a:pt x="318" y="2502"/>
                  </a:lnTo>
                  <a:lnTo>
                    <a:pt x="300" y="2501"/>
                  </a:lnTo>
                  <a:lnTo>
                    <a:pt x="300" y="2501"/>
                  </a:lnTo>
                  <a:lnTo>
                    <a:pt x="288" y="2502"/>
                  </a:lnTo>
                  <a:lnTo>
                    <a:pt x="275" y="2503"/>
                  </a:lnTo>
                  <a:lnTo>
                    <a:pt x="263" y="2507"/>
                  </a:lnTo>
                  <a:lnTo>
                    <a:pt x="253" y="2511"/>
                  </a:lnTo>
                  <a:lnTo>
                    <a:pt x="242" y="2516"/>
                  </a:lnTo>
                  <a:lnTo>
                    <a:pt x="232" y="2522"/>
                  </a:lnTo>
                  <a:lnTo>
                    <a:pt x="222" y="2529"/>
                  </a:lnTo>
                  <a:lnTo>
                    <a:pt x="214" y="2537"/>
                  </a:lnTo>
                  <a:lnTo>
                    <a:pt x="206" y="2545"/>
                  </a:lnTo>
                  <a:lnTo>
                    <a:pt x="199" y="2555"/>
                  </a:lnTo>
                  <a:lnTo>
                    <a:pt x="192" y="2565"/>
                  </a:lnTo>
                  <a:lnTo>
                    <a:pt x="188" y="2576"/>
                  </a:lnTo>
                  <a:lnTo>
                    <a:pt x="183" y="2588"/>
                  </a:lnTo>
                  <a:lnTo>
                    <a:pt x="180" y="2600"/>
                  </a:lnTo>
                  <a:lnTo>
                    <a:pt x="178" y="2611"/>
                  </a:lnTo>
                  <a:lnTo>
                    <a:pt x="178" y="2624"/>
                  </a:lnTo>
                  <a:lnTo>
                    <a:pt x="178" y="2624"/>
                  </a:lnTo>
                  <a:lnTo>
                    <a:pt x="178" y="2636"/>
                  </a:lnTo>
                  <a:lnTo>
                    <a:pt x="180" y="2649"/>
                  </a:lnTo>
                  <a:lnTo>
                    <a:pt x="183" y="2660"/>
                  </a:lnTo>
                  <a:lnTo>
                    <a:pt x="188" y="2672"/>
                  </a:lnTo>
                  <a:lnTo>
                    <a:pt x="192" y="2683"/>
                  </a:lnTo>
                  <a:lnTo>
                    <a:pt x="199" y="2692"/>
                  </a:lnTo>
                  <a:lnTo>
                    <a:pt x="206" y="2702"/>
                  </a:lnTo>
                  <a:lnTo>
                    <a:pt x="214" y="2711"/>
                  </a:lnTo>
                  <a:lnTo>
                    <a:pt x="222" y="2718"/>
                  </a:lnTo>
                  <a:lnTo>
                    <a:pt x="232" y="2726"/>
                  </a:lnTo>
                  <a:lnTo>
                    <a:pt x="242" y="2732"/>
                  </a:lnTo>
                  <a:lnTo>
                    <a:pt x="253" y="2737"/>
                  </a:lnTo>
                  <a:lnTo>
                    <a:pt x="263" y="2741"/>
                  </a:lnTo>
                  <a:lnTo>
                    <a:pt x="275" y="2744"/>
                  </a:lnTo>
                  <a:lnTo>
                    <a:pt x="288" y="2747"/>
                  </a:lnTo>
                  <a:lnTo>
                    <a:pt x="300" y="2747"/>
                  </a:lnTo>
                  <a:lnTo>
                    <a:pt x="300" y="2747"/>
                  </a:lnTo>
                  <a:lnTo>
                    <a:pt x="313" y="2747"/>
                  </a:lnTo>
                  <a:lnTo>
                    <a:pt x="325" y="2744"/>
                  </a:lnTo>
                  <a:lnTo>
                    <a:pt x="337" y="2741"/>
                  </a:lnTo>
                  <a:lnTo>
                    <a:pt x="348" y="2737"/>
                  </a:lnTo>
                  <a:lnTo>
                    <a:pt x="359" y="2732"/>
                  </a:lnTo>
                  <a:lnTo>
                    <a:pt x="369" y="2726"/>
                  </a:lnTo>
                  <a:lnTo>
                    <a:pt x="378" y="2720"/>
                  </a:lnTo>
                  <a:lnTo>
                    <a:pt x="387" y="2711"/>
                  </a:lnTo>
                  <a:lnTo>
                    <a:pt x="395" y="2702"/>
                  </a:lnTo>
                  <a:lnTo>
                    <a:pt x="402" y="2694"/>
                  </a:lnTo>
                  <a:lnTo>
                    <a:pt x="408" y="2683"/>
                  </a:lnTo>
                  <a:lnTo>
                    <a:pt x="414" y="2672"/>
                  </a:lnTo>
                  <a:lnTo>
                    <a:pt x="418" y="2661"/>
                  </a:lnTo>
                  <a:lnTo>
                    <a:pt x="420" y="2649"/>
                  </a:lnTo>
                  <a:lnTo>
                    <a:pt x="422" y="2637"/>
                  </a:lnTo>
                  <a:lnTo>
                    <a:pt x="424" y="2624"/>
                  </a:lnTo>
                  <a:lnTo>
                    <a:pt x="424" y="2624"/>
                  </a:lnTo>
                  <a:lnTo>
                    <a:pt x="443" y="2616"/>
                  </a:lnTo>
                  <a:lnTo>
                    <a:pt x="464" y="2607"/>
                  </a:lnTo>
                  <a:lnTo>
                    <a:pt x="485" y="2600"/>
                  </a:lnTo>
                  <a:lnTo>
                    <a:pt x="507" y="2594"/>
                  </a:lnTo>
                  <a:lnTo>
                    <a:pt x="528" y="2589"/>
                  </a:lnTo>
                  <a:lnTo>
                    <a:pt x="551" y="2585"/>
                  </a:lnTo>
                  <a:lnTo>
                    <a:pt x="574" y="2583"/>
                  </a:lnTo>
                  <a:lnTo>
                    <a:pt x="598" y="2583"/>
                  </a:lnTo>
                  <a:lnTo>
                    <a:pt x="598" y="2583"/>
                  </a:lnTo>
                  <a:lnTo>
                    <a:pt x="622" y="2583"/>
                  </a:lnTo>
                  <a:lnTo>
                    <a:pt x="644" y="2585"/>
                  </a:lnTo>
                  <a:lnTo>
                    <a:pt x="667" y="2589"/>
                  </a:lnTo>
                  <a:lnTo>
                    <a:pt x="689" y="2594"/>
                  </a:lnTo>
                  <a:lnTo>
                    <a:pt x="710" y="2600"/>
                  </a:lnTo>
                  <a:lnTo>
                    <a:pt x="732" y="2607"/>
                  </a:lnTo>
                  <a:lnTo>
                    <a:pt x="752" y="2616"/>
                  </a:lnTo>
                  <a:lnTo>
                    <a:pt x="772" y="2624"/>
                  </a:lnTo>
                  <a:lnTo>
                    <a:pt x="772" y="2624"/>
                  </a:lnTo>
                  <a:lnTo>
                    <a:pt x="773" y="2637"/>
                  </a:lnTo>
                  <a:lnTo>
                    <a:pt x="775" y="2649"/>
                  </a:lnTo>
                  <a:lnTo>
                    <a:pt x="777" y="2661"/>
                  </a:lnTo>
                  <a:lnTo>
                    <a:pt x="782" y="2672"/>
                  </a:lnTo>
                  <a:lnTo>
                    <a:pt x="787" y="2683"/>
                  </a:lnTo>
                  <a:lnTo>
                    <a:pt x="794" y="2694"/>
                  </a:lnTo>
                  <a:lnTo>
                    <a:pt x="800" y="2702"/>
                  </a:lnTo>
                  <a:lnTo>
                    <a:pt x="809" y="2711"/>
                  </a:lnTo>
                  <a:lnTo>
                    <a:pt x="817" y="2720"/>
                  </a:lnTo>
                  <a:lnTo>
                    <a:pt x="826" y="2726"/>
                  </a:lnTo>
                  <a:lnTo>
                    <a:pt x="837" y="2732"/>
                  </a:lnTo>
                  <a:lnTo>
                    <a:pt x="848" y="2737"/>
                  </a:lnTo>
                  <a:lnTo>
                    <a:pt x="858" y="2741"/>
                  </a:lnTo>
                  <a:lnTo>
                    <a:pt x="870" y="2744"/>
                  </a:lnTo>
                  <a:lnTo>
                    <a:pt x="882" y="2747"/>
                  </a:lnTo>
                  <a:lnTo>
                    <a:pt x="895" y="2747"/>
                  </a:lnTo>
                  <a:lnTo>
                    <a:pt x="895" y="2747"/>
                  </a:lnTo>
                  <a:lnTo>
                    <a:pt x="907" y="2747"/>
                  </a:lnTo>
                  <a:lnTo>
                    <a:pt x="920" y="2744"/>
                  </a:lnTo>
                  <a:lnTo>
                    <a:pt x="932" y="2741"/>
                  </a:lnTo>
                  <a:lnTo>
                    <a:pt x="943" y="2737"/>
                  </a:lnTo>
                  <a:lnTo>
                    <a:pt x="954" y="2732"/>
                  </a:lnTo>
                  <a:lnTo>
                    <a:pt x="963" y="2726"/>
                  </a:lnTo>
                  <a:lnTo>
                    <a:pt x="973" y="2718"/>
                  </a:lnTo>
                  <a:lnTo>
                    <a:pt x="982" y="2711"/>
                  </a:lnTo>
                  <a:lnTo>
                    <a:pt x="989" y="2702"/>
                  </a:lnTo>
                  <a:lnTo>
                    <a:pt x="997" y="2692"/>
                  </a:lnTo>
                  <a:lnTo>
                    <a:pt x="1003" y="2683"/>
                  </a:lnTo>
                  <a:lnTo>
                    <a:pt x="1008" y="2672"/>
                  </a:lnTo>
                  <a:lnTo>
                    <a:pt x="1012" y="2660"/>
                  </a:lnTo>
                  <a:lnTo>
                    <a:pt x="1015" y="2649"/>
                  </a:lnTo>
                  <a:lnTo>
                    <a:pt x="1017" y="2636"/>
                  </a:lnTo>
                  <a:lnTo>
                    <a:pt x="1017" y="2624"/>
                  </a:lnTo>
                  <a:lnTo>
                    <a:pt x="1017" y="2624"/>
                  </a:lnTo>
                  <a:lnTo>
                    <a:pt x="1017" y="2611"/>
                  </a:lnTo>
                  <a:lnTo>
                    <a:pt x="1015" y="2600"/>
                  </a:lnTo>
                  <a:lnTo>
                    <a:pt x="1012" y="2588"/>
                  </a:lnTo>
                  <a:lnTo>
                    <a:pt x="1008" y="2576"/>
                  </a:lnTo>
                  <a:lnTo>
                    <a:pt x="1003" y="2565"/>
                  </a:lnTo>
                  <a:lnTo>
                    <a:pt x="997" y="2555"/>
                  </a:lnTo>
                  <a:lnTo>
                    <a:pt x="989" y="2545"/>
                  </a:lnTo>
                  <a:lnTo>
                    <a:pt x="982" y="2537"/>
                  </a:lnTo>
                  <a:lnTo>
                    <a:pt x="973" y="2529"/>
                  </a:lnTo>
                  <a:lnTo>
                    <a:pt x="963" y="2522"/>
                  </a:lnTo>
                  <a:lnTo>
                    <a:pt x="954" y="2516"/>
                  </a:lnTo>
                  <a:lnTo>
                    <a:pt x="943" y="2511"/>
                  </a:lnTo>
                  <a:lnTo>
                    <a:pt x="932" y="2507"/>
                  </a:lnTo>
                  <a:lnTo>
                    <a:pt x="920" y="2503"/>
                  </a:lnTo>
                  <a:lnTo>
                    <a:pt x="907" y="2502"/>
                  </a:lnTo>
                  <a:lnTo>
                    <a:pt x="895" y="2501"/>
                  </a:lnTo>
                  <a:lnTo>
                    <a:pt x="895" y="250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0" name="Freeform 168">
              <a:extLst>
                <a:ext uri="{FF2B5EF4-FFF2-40B4-BE49-F238E27FC236}">
                  <a16:creationId xmlns:a16="http://schemas.microsoft.com/office/drawing/2014/main" id="{9477D702-7065-4B9C-B6C1-EDD3D3D53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4477" y="4176797"/>
              <a:ext cx="122647" cy="129233"/>
            </a:xfrm>
            <a:custGeom>
              <a:avLst/>
              <a:gdLst>
                <a:gd name="T0" fmla="*/ 0 w 1046"/>
                <a:gd name="T1" fmla="*/ 1007 h 1100"/>
                <a:gd name="T2" fmla="*/ 2 w 1046"/>
                <a:gd name="T3" fmla="*/ 1016 h 1100"/>
                <a:gd name="T4" fmla="*/ 5 w 1046"/>
                <a:gd name="T5" fmla="*/ 1035 h 1100"/>
                <a:gd name="T6" fmla="*/ 12 w 1046"/>
                <a:gd name="T7" fmla="*/ 1051 h 1100"/>
                <a:gd name="T8" fmla="*/ 22 w 1046"/>
                <a:gd name="T9" fmla="*/ 1066 h 1100"/>
                <a:gd name="T10" fmla="*/ 34 w 1046"/>
                <a:gd name="T11" fmla="*/ 1078 h 1100"/>
                <a:gd name="T12" fmla="*/ 49 w 1046"/>
                <a:gd name="T13" fmla="*/ 1088 h 1100"/>
                <a:gd name="T14" fmla="*/ 65 w 1046"/>
                <a:gd name="T15" fmla="*/ 1095 h 1100"/>
                <a:gd name="T16" fmla="*/ 84 w 1046"/>
                <a:gd name="T17" fmla="*/ 1098 h 1100"/>
                <a:gd name="T18" fmla="*/ 93 w 1046"/>
                <a:gd name="T19" fmla="*/ 1100 h 1100"/>
                <a:gd name="T20" fmla="*/ 112 w 1046"/>
                <a:gd name="T21" fmla="*/ 1097 h 1100"/>
                <a:gd name="T22" fmla="*/ 129 w 1046"/>
                <a:gd name="T23" fmla="*/ 1092 h 1100"/>
                <a:gd name="T24" fmla="*/ 144 w 1046"/>
                <a:gd name="T25" fmla="*/ 1083 h 1100"/>
                <a:gd name="T26" fmla="*/ 158 w 1046"/>
                <a:gd name="T27" fmla="*/ 1073 h 1100"/>
                <a:gd name="T28" fmla="*/ 169 w 1046"/>
                <a:gd name="T29" fmla="*/ 1058 h 1100"/>
                <a:gd name="T30" fmla="*/ 178 w 1046"/>
                <a:gd name="T31" fmla="*/ 1042 h 1100"/>
                <a:gd name="T32" fmla="*/ 183 w 1046"/>
                <a:gd name="T33" fmla="*/ 1025 h 1100"/>
                <a:gd name="T34" fmla="*/ 185 w 1046"/>
                <a:gd name="T35" fmla="*/ 1007 h 1100"/>
                <a:gd name="T36" fmla="*/ 861 w 1046"/>
                <a:gd name="T37" fmla="*/ 998 h 1100"/>
                <a:gd name="T38" fmla="*/ 861 w 1046"/>
                <a:gd name="T39" fmla="*/ 1007 h 1100"/>
                <a:gd name="T40" fmla="*/ 864 w 1046"/>
                <a:gd name="T41" fmla="*/ 1025 h 1100"/>
                <a:gd name="T42" fmla="*/ 869 w 1046"/>
                <a:gd name="T43" fmla="*/ 1042 h 1100"/>
                <a:gd name="T44" fmla="*/ 878 w 1046"/>
                <a:gd name="T45" fmla="*/ 1058 h 1100"/>
                <a:gd name="T46" fmla="*/ 889 w 1046"/>
                <a:gd name="T47" fmla="*/ 1073 h 1100"/>
                <a:gd name="T48" fmla="*/ 903 w 1046"/>
                <a:gd name="T49" fmla="*/ 1083 h 1100"/>
                <a:gd name="T50" fmla="*/ 918 w 1046"/>
                <a:gd name="T51" fmla="*/ 1092 h 1100"/>
                <a:gd name="T52" fmla="*/ 935 w 1046"/>
                <a:gd name="T53" fmla="*/ 1097 h 1100"/>
                <a:gd name="T54" fmla="*/ 953 w 1046"/>
                <a:gd name="T55" fmla="*/ 1100 h 1100"/>
                <a:gd name="T56" fmla="*/ 963 w 1046"/>
                <a:gd name="T57" fmla="*/ 1098 h 1100"/>
                <a:gd name="T58" fmla="*/ 982 w 1046"/>
                <a:gd name="T59" fmla="*/ 1095 h 1100"/>
                <a:gd name="T60" fmla="*/ 998 w 1046"/>
                <a:gd name="T61" fmla="*/ 1088 h 1100"/>
                <a:gd name="T62" fmla="*/ 1013 w 1046"/>
                <a:gd name="T63" fmla="*/ 1078 h 1100"/>
                <a:gd name="T64" fmla="*/ 1025 w 1046"/>
                <a:gd name="T65" fmla="*/ 1066 h 1100"/>
                <a:gd name="T66" fmla="*/ 1035 w 1046"/>
                <a:gd name="T67" fmla="*/ 1051 h 1100"/>
                <a:gd name="T68" fmla="*/ 1042 w 1046"/>
                <a:gd name="T69" fmla="*/ 1035 h 1100"/>
                <a:gd name="T70" fmla="*/ 1045 w 1046"/>
                <a:gd name="T71" fmla="*/ 1016 h 1100"/>
                <a:gd name="T72" fmla="*/ 1046 w 1046"/>
                <a:gd name="T73" fmla="*/ 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46" h="1100">
                  <a:moveTo>
                    <a:pt x="0" y="0"/>
                  </a:moveTo>
                  <a:lnTo>
                    <a:pt x="0" y="1007"/>
                  </a:lnTo>
                  <a:lnTo>
                    <a:pt x="0" y="1007"/>
                  </a:lnTo>
                  <a:lnTo>
                    <a:pt x="2" y="1016"/>
                  </a:lnTo>
                  <a:lnTo>
                    <a:pt x="3" y="1025"/>
                  </a:lnTo>
                  <a:lnTo>
                    <a:pt x="5" y="1035"/>
                  </a:lnTo>
                  <a:lnTo>
                    <a:pt x="8" y="1042"/>
                  </a:lnTo>
                  <a:lnTo>
                    <a:pt x="12" y="1051"/>
                  </a:lnTo>
                  <a:lnTo>
                    <a:pt x="17" y="1058"/>
                  </a:lnTo>
                  <a:lnTo>
                    <a:pt x="22" y="1066"/>
                  </a:lnTo>
                  <a:lnTo>
                    <a:pt x="27" y="1073"/>
                  </a:lnTo>
                  <a:lnTo>
                    <a:pt x="34" y="1078"/>
                  </a:lnTo>
                  <a:lnTo>
                    <a:pt x="42" y="1083"/>
                  </a:lnTo>
                  <a:lnTo>
                    <a:pt x="49" y="1088"/>
                  </a:lnTo>
                  <a:lnTo>
                    <a:pt x="57" y="1092"/>
                  </a:lnTo>
                  <a:lnTo>
                    <a:pt x="65" y="1095"/>
                  </a:lnTo>
                  <a:lnTo>
                    <a:pt x="74" y="1097"/>
                  </a:lnTo>
                  <a:lnTo>
                    <a:pt x="84" y="1098"/>
                  </a:lnTo>
                  <a:lnTo>
                    <a:pt x="93" y="1100"/>
                  </a:lnTo>
                  <a:lnTo>
                    <a:pt x="93" y="1100"/>
                  </a:lnTo>
                  <a:lnTo>
                    <a:pt x="102" y="1098"/>
                  </a:lnTo>
                  <a:lnTo>
                    <a:pt x="112" y="1097"/>
                  </a:lnTo>
                  <a:lnTo>
                    <a:pt x="121" y="1095"/>
                  </a:lnTo>
                  <a:lnTo>
                    <a:pt x="129" y="1092"/>
                  </a:lnTo>
                  <a:lnTo>
                    <a:pt x="137" y="1088"/>
                  </a:lnTo>
                  <a:lnTo>
                    <a:pt x="144" y="1083"/>
                  </a:lnTo>
                  <a:lnTo>
                    <a:pt x="152" y="1078"/>
                  </a:lnTo>
                  <a:lnTo>
                    <a:pt x="158" y="1073"/>
                  </a:lnTo>
                  <a:lnTo>
                    <a:pt x="164" y="1066"/>
                  </a:lnTo>
                  <a:lnTo>
                    <a:pt x="169" y="1058"/>
                  </a:lnTo>
                  <a:lnTo>
                    <a:pt x="175" y="1051"/>
                  </a:lnTo>
                  <a:lnTo>
                    <a:pt x="178" y="1042"/>
                  </a:lnTo>
                  <a:lnTo>
                    <a:pt x="181" y="1035"/>
                  </a:lnTo>
                  <a:lnTo>
                    <a:pt x="183" y="1025"/>
                  </a:lnTo>
                  <a:lnTo>
                    <a:pt x="184" y="1016"/>
                  </a:lnTo>
                  <a:lnTo>
                    <a:pt x="185" y="1007"/>
                  </a:lnTo>
                  <a:lnTo>
                    <a:pt x="185" y="998"/>
                  </a:lnTo>
                  <a:lnTo>
                    <a:pt x="861" y="998"/>
                  </a:lnTo>
                  <a:lnTo>
                    <a:pt x="861" y="1007"/>
                  </a:lnTo>
                  <a:lnTo>
                    <a:pt x="861" y="1007"/>
                  </a:lnTo>
                  <a:lnTo>
                    <a:pt x="863" y="1016"/>
                  </a:lnTo>
                  <a:lnTo>
                    <a:pt x="864" y="1025"/>
                  </a:lnTo>
                  <a:lnTo>
                    <a:pt x="866" y="1035"/>
                  </a:lnTo>
                  <a:lnTo>
                    <a:pt x="869" y="1042"/>
                  </a:lnTo>
                  <a:lnTo>
                    <a:pt x="872" y="1051"/>
                  </a:lnTo>
                  <a:lnTo>
                    <a:pt x="878" y="1058"/>
                  </a:lnTo>
                  <a:lnTo>
                    <a:pt x="883" y="1066"/>
                  </a:lnTo>
                  <a:lnTo>
                    <a:pt x="889" y="1073"/>
                  </a:lnTo>
                  <a:lnTo>
                    <a:pt x="895" y="1078"/>
                  </a:lnTo>
                  <a:lnTo>
                    <a:pt x="903" y="1083"/>
                  </a:lnTo>
                  <a:lnTo>
                    <a:pt x="910" y="1088"/>
                  </a:lnTo>
                  <a:lnTo>
                    <a:pt x="918" y="1092"/>
                  </a:lnTo>
                  <a:lnTo>
                    <a:pt x="926" y="1095"/>
                  </a:lnTo>
                  <a:lnTo>
                    <a:pt x="935" y="1097"/>
                  </a:lnTo>
                  <a:lnTo>
                    <a:pt x="945" y="1098"/>
                  </a:lnTo>
                  <a:lnTo>
                    <a:pt x="953" y="1100"/>
                  </a:lnTo>
                  <a:lnTo>
                    <a:pt x="953" y="1100"/>
                  </a:lnTo>
                  <a:lnTo>
                    <a:pt x="963" y="1098"/>
                  </a:lnTo>
                  <a:lnTo>
                    <a:pt x="973" y="1097"/>
                  </a:lnTo>
                  <a:lnTo>
                    <a:pt x="982" y="1095"/>
                  </a:lnTo>
                  <a:lnTo>
                    <a:pt x="990" y="1092"/>
                  </a:lnTo>
                  <a:lnTo>
                    <a:pt x="998" y="1088"/>
                  </a:lnTo>
                  <a:lnTo>
                    <a:pt x="1005" y="1083"/>
                  </a:lnTo>
                  <a:lnTo>
                    <a:pt x="1013" y="1078"/>
                  </a:lnTo>
                  <a:lnTo>
                    <a:pt x="1019" y="1073"/>
                  </a:lnTo>
                  <a:lnTo>
                    <a:pt x="1025" y="1066"/>
                  </a:lnTo>
                  <a:lnTo>
                    <a:pt x="1030" y="1058"/>
                  </a:lnTo>
                  <a:lnTo>
                    <a:pt x="1035" y="1051"/>
                  </a:lnTo>
                  <a:lnTo>
                    <a:pt x="1039" y="1042"/>
                  </a:lnTo>
                  <a:lnTo>
                    <a:pt x="1042" y="1035"/>
                  </a:lnTo>
                  <a:lnTo>
                    <a:pt x="1044" y="1025"/>
                  </a:lnTo>
                  <a:lnTo>
                    <a:pt x="1045" y="1016"/>
                  </a:lnTo>
                  <a:lnTo>
                    <a:pt x="1046" y="1007"/>
                  </a:lnTo>
                  <a:lnTo>
                    <a:pt x="10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1" name="Freeform 169">
              <a:extLst>
                <a:ext uri="{FF2B5EF4-FFF2-40B4-BE49-F238E27FC236}">
                  <a16:creationId xmlns:a16="http://schemas.microsoft.com/office/drawing/2014/main" id="{263EF7DD-7835-4FEC-8269-41DD41C5C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0328" y="4082960"/>
              <a:ext cx="85606" cy="83137"/>
            </a:xfrm>
            <a:custGeom>
              <a:avLst/>
              <a:gdLst>
                <a:gd name="T0" fmla="*/ 579 w 728"/>
                <a:gd name="T1" fmla="*/ 48 h 706"/>
                <a:gd name="T2" fmla="*/ 374 w 728"/>
                <a:gd name="T3" fmla="*/ 553 h 706"/>
                <a:gd name="T4" fmla="*/ 77 w 728"/>
                <a:gd name="T5" fmla="*/ 553 h 706"/>
                <a:gd name="T6" fmla="*/ 61 w 728"/>
                <a:gd name="T7" fmla="*/ 555 h 706"/>
                <a:gd name="T8" fmla="*/ 47 w 728"/>
                <a:gd name="T9" fmla="*/ 559 h 706"/>
                <a:gd name="T10" fmla="*/ 34 w 728"/>
                <a:gd name="T11" fmla="*/ 567 h 706"/>
                <a:gd name="T12" fmla="*/ 22 w 728"/>
                <a:gd name="T13" fmla="*/ 575 h 706"/>
                <a:gd name="T14" fmla="*/ 14 w 728"/>
                <a:gd name="T15" fmla="*/ 587 h 706"/>
                <a:gd name="T16" fmla="*/ 6 w 728"/>
                <a:gd name="T17" fmla="*/ 600 h 706"/>
                <a:gd name="T18" fmla="*/ 2 w 728"/>
                <a:gd name="T19" fmla="*/ 614 h 706"/>
                <a:gd name="T20" fmla="*/ 0 w 728"/>
                <a:gd name="T21" fmla="*/ 629 h 706"/>
                <a:gd name="T22" fmla="*/ 1 w 728"/>
                <a:gd name="T23" fmla="*/ 638 h 706"/>
                <a:gd name="T24" fmla="*/ 4 w 728"/>
                <a:gd name="T25" fmla="*/ 653 h 706"/>
                <a:gd name="T26" fmla="*/ 9 w 728"/>
                <a:gd name="T27" fmla="*/ 666 h 706"/>
                <a:gd name="T28" fmla="*/ 18 w 728"/>
                <a:gd name="T29" fmla="*/ 679 h 706"/>
                <a:gd name="T30" fmla="*/ 28 w 728"/>
                <a:gd name="T31" fmla="*/ 689 h 706"/>
                <a:gd name="T32" fmla="*/ 41 w 728"/>
                <a:gd name="T33" fmla="*/ 698 h 706"/>
                <a:gd name="T34" fmla="*/ 54 w 728"/>
                <a:gd name="T35" fmla="*/ 703 h 706"/>
                <a:gd name="T36" fmla="*/ 69 w 728"/>
                <a:gd name="T37" fmla="*/ 706 h 706"/>
                <a:gd name="T38" fmla="*/ 477 w 728"/>
                <a:gd name="T39" fmla="*/ 706 h 706"/>
                <a:gd name="T40" fmla="*/ 722 w 728"/>
                <a:gd name="T41" fmla="*/ 106 h 706"/>
                <a:gd name="T42" fmla="*/ 727 w 728"/>
                <a:gd name="T43" fmla="*/ 91 h 706"/>
                <a:gd name="T44" fmla="*/ 728 w 728"/>
                <a:gd name="T45" fmla="*/ 76 h 706"/>
                <a:gd name="T46" fmla="*/ 727 w 728"/>
                <a:gd name="T47" fmla="*/ 61 h 706"/>
                <a:gd name="T48" fmla="*/ 721 w 728"/>
                <a:gd name="T49" fmla="*/ 47 h 706"/>
                <a:gd name="T50" fmla="*/ 715 w 728"/>
                <a:gd name="T51" fmla="*/ 34 h 706"/>
                <a:gd name="T52" fmla="*/ 705 w 728"/>
                <a:gd name="T53" fmla="*/ 23 h 706"/>
                <a:gd name="T54" fmla="*/ 694 w 728"/>
                <a:gd name="T55" fmla="*/ 13 h 706"/>
                <a:gd name="T56" fmla="*/ 680 w 728"/>
                <a:gd name="T57" fmla="*/ 6 h 706"/>
                <a:gd name="T58" fmla="*/ 672 w 728"/>
                <a:gd name="T59" fmla="*/ 3 h 706"/>
                <a:gd name="T60" fmla="*/ 657 w 728"/>
                <a:gd name="T61" fmla="*/ 0 h 706"/>
                <a:gd name="T62" fmla="*/ 642 w 728"/>
                <a:gd name="T63" fmla="*/ 0 h 706"/>
                <a:gd name="T64" fmla="*/ 628 w 728"/>
                <a:gd name="T65" fmla="*/ 3 h 706"/>
                <a:gd name="T66" fmla="*/ 614 w 728"/>
                <a:gd name="T67" fmla="*/ 9 h 706"/>
                <a:gd name="T68" fmla="*/ 602 w 728"/>
                <a:gd name="T69" fmla="*/ 17 h 706"/>
                <a:gd name="T70" fmla="*/ 591 w 728"/>
                <a:gd name="T71" fmla="*/ 28 h 706"/>
                <a:gd name="T72" fmla="*/ 583 w 728"/>
                <a:gd name="T73" fmla="*/ 40 h 706"/>
                <a:gd name="T74" fmla="*/ 579 w 728"/>
                <a:gd name="T75" fmla="*/ 4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28" h="706">
                  <a:moveTo>
                    <a:pt x="579" y="48"/>
                  </a:moveTo>
                  <a:lnTo>
                    <a:pt x="579" y="48"/>
                  </a:lnTo>
                  <a:lnTo>
                    <a:pt x="374" y="553"/>
                  </a:lnTo>
                  <a:lnTo>
                    <a:pt x="374" y="553"/>
                  </a:lnTo>
                  <a:lnTo>
                    <a:pt x="77" y="553"/>
                  </a:lnTo>
                  <a:lnTo>
                    <a:pt x="77" y="553"/>
                  </a:lnTo>
                  <a:lnTo>
                    <a:pt x="69" y="554"/>
                  </a:lnTo>
                  <a:lnTo>
                    <a:pt x="61" y="555"/>
                  </a:lnTo>
                  <a:lnTo>
                    <a:pt x="54" y="557"/>
                  </a:lnTo>
                  <a:lnTo>
                    <a:pt x="47" y="559"/>
                  </a:lnTo>
                  <a:lnTo>
                    <a:pt x="41" y="562"/>
                  </a:lnTo>
                  <a:lnTo>
                    <a:pt x="34" y="567"/>
                  </a:lnTo>
                  <a:lnTo>
                    <a:pt x="28" y="571"/>
                  </a:lnTo>
                  <a:lnTo>
                    <a:pt x="22" y="575"/>
                  </a:lnTo>
                  <a:lnTo>
                    <a:pt x="18" y="581"/>
                  </a:lnTo>
                  <a:lnTo>
                    <a:pt x="14" y="587"/>
                  </a:lnTo>
                  <a:lnTo>
                    <a:pt x="9" y="594"/>
                  </a:lnTo>
                  <a:lnTo>
                    <a:pt x="6" y="600"/>
                  </a:lnTo>
                  <a:lnTo>
                    <a:pt x="4" y="607"/>
                  </a:lnTo>
                  <a:lnTo>
                    <a:pt x="2" y="614"/>
                  </a:lnTo>
                  <a:lnTo>
                    <a:pt x="1" y="622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1" y="638"/>
                  </a:lnTo>
                  <a:lnTo>
                    <a:pt x="2" y="646"/>
                  </a:lnTo>
                  <a:lnTo>
                    <a:pt x="4" y="653"/>
                  </a:lnTo>
                  <a:lnTo>
                    <a:pt x="6" y="660"/>
                  </a:lnTo>
                  <a:lnTo>
                    <a:pt x="9" y="666"/>
                  </a:lnTo>
                  <a:lnTo>
                    <a:pt x="14" y="673"/>
                  </a:lnTo>
                  <a:lnTo>
                    <a:pt x="18" y="679"/>
                  </a:lnTo>
                  <a:lnTo>
                    <a:pt x="22" y="685"/>
                  </a:lnTo>
                  <a:lnTo>
                    <a:pt x="28" y="689"/>
                  </a:lnTo>
                  <a:lnTo>
                    <a:pt x="34" y="693"/>
                  </a:lnTo>
                  <a:lnTo>
                    <a:pt x="41" y="698"/>
                  </a:lnTo>
                  <a:lnTo>
                    <a:pt x="47" y="701"/>
                  </a:lnTo>
                  <a:lnTo>
                    <a:pt x="54" y="703"/>
                  </a:lnTo>
                  <a:lnTo>
                    <a:pt x="61" y="705"/>
                  </a:lnTo>
                  <a:lnTo>
                    <a:pt x="69" y="706"/>
                  </a:lnTo>
                  <a:lnTo>
                    <a:pt x="77" y="706"/>
                  </a:lnTo>
                  <a:lnTo>
                    <a:pt x="477" y="706"/>
                  </a:lnTo>
                  <a:lnTo>
                    <a:pt x="722" y="106"/>
                  </a:lnTo>
                  <a:lnTo>
                    <a:pt x="722" y="106"/>
                  </a:lnTo>
                  <a:lnTo>
                    <a:pt x="724" y="99"/>
                  </a:lnTo>
                  <a:lnTo>
                    <a:pt x="727" y="91"/>
                  </a:lnTo>
                  <a:lnTo>
                    <a:pt x="728" y="83"/>
                  </a:lnTo>
                  <a:lnTo>
                    <a:pt x="728" y="76"/>
                  </a:lnTo>
                  <a:lnTo>
                    <a:pt x="728" y="68"/>
                  </a:lnTo>
                  <a:lnTo>
                    <a:pt x="727" y="61"/>
                  </a:lnTo>
                  <a:lnTo>
                    <a:pt x="724" y="54"/>
                  </a:lnTo>
                  <a:lnTo>
                    <a:pt x="721" y="47"/>
                  </a:lnTo>
                  <a:lnTo>
                    <a:pt x="719" y="40"/>
                  </a:lnTo>
                  <a:lnTo>
                    <a:pt x="715" y="34"/>
                  </a:lnTo>
                  <a:lnTo>
                    <a:pt x="710" y="28"/>
                  </a:lnTo>
                  <a:lnTo>
                    <a:pt x="705" y="23"/>
                  </a:lnTo>
                  <a:lnTo>
                    <a:pt x="699" y="17"/>
                  </a:lnTo>
                  <a:lnTo>
                    <a:pt x="694" y="13"/>
                  </a:lnTo>
                  <a:lnTo>
                    <a:pt x="687" y="9"/>
                  </a:lnTo>
                  <a:lnTo>
                    <a:pt x="680" y="6"/>
                  </a:lnTo>
                  <a:lnTo>
                    <a:pt x="680" y="6"/>
                  </a:lnTo>
                  <a:lnTo>
                    <a:pt x="672" y="3"/>
                  </a:lnTo>
                  <a:lnTo>
                    <a:pt x="665" y="1"/>
                  </a:lnTo>
                  <a:lnTo>
                    <a:pt x="657" y="0"/>
                  </a:lnTo>
                  <a:lnTo>
                    <a:pt x="650" y="0"/>
                  </a:lnTo>
                  <a:lnTo>
                    <a:pt x="642" y="0"/>
                  </a:lnTo>
                  <a:lnTo>
                    <a:pt x="635" y="1"/>
                  </a:lnTo>
                  <a:lnTo>
                    <a:pt x="628" y="3"/>
                  </a:lnTo>
                  <a:lnTo>
                    <a:pt x="621" y="6"/>
                  </a:lnTo>
                  <a:lnTo>
                    <a:pt x="614" y="9"/>
                  </a:lnTo>
                  <a:lnTo>
                    <a:pt x="608" y="13"/>
                  </a:lnTo>
                  <a:lnTo>
                    <a:pt x="602" y="17"/>
                  </a:lnTo>
                  <a:lnTo>
                    <a:pt x="597" y="23"/>
                  </a:lnTo>
                  <a:lnTo>
                    <a:pt x="591" y="28"/>
                  </a:lnTo>
                  <a:lnTo>
                    <a:pt x="587" y="34"/>
                  </a:lnTo>
                  <a:lnTo>
                    <a:pt x="583" y="40"/>
                  </a:lnTo>
                  <a:lnTo>
                    <a:pt x="579" y="48"/>
                  </a:lnTo>
                  <a:lnTo>
                    <a:pt x="579" y="48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56" name="Grupa 55">
            <a:extLst>
              <a:ext uri="{FF2B5EF4-FFF2-40B4-BE49-F238E27FC236}">
                <a16:creationId xmlns:a16="http://schemas.microsoft.com/office/drawing/2014/main" id="{26A4A163-1563-446E-8828-983E9A53D41D}"/>
              </a:ext>
            </a:extLst>
          </p:cNvPr>
          <p:cNvGrpSpPr/>
          <p:nvPr/>
        </p:nvGrpSpPr>
        <p:grpSpPr>
          <a:xfrm>
            <a:off x="6654243" y="1778942"/>
            <a:ext cx="1838081" cy="538338"/>
            <a:chOff x="6925897" y="1301039"/>
            <a:chExt cx="1838081" cy="538338"/>
          </a:xfrm>
        </p:grpSpPr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EE74E720-E220-4FAD-B473-386205E6B461}"/>
                </a:ext>
              </a:extLst>
            </p:cNvPr>
            <p:cNvSpPr/>
            <p:nvPr/>
          </p:nvSpPr>
          <p:spPr>
            <a:xfrm rot="16200000">
              <a:off x="6923249" y="1396764"/>
              <a:ext cx="83119" cy="77824"/>
            </a:xfrm>
            <a:prstGeom prst="rect">
              <a:avLst/>
            </a:prstGeom>
            <a:solidFill>
              <a:srgbClr val="475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56E9CA37-37F7-4DE8-8643-F52990F89BAD}"/>
                </a:ext>
              </a:extLst>
            </p:cNvPr>
            <p:cNvSpPr/>
            <p:nvPr/>
          </p:nvSpPr>
          <p:spPr>
            <a:xfrm rot="16200000">
              <a:off x="6923249" y="1537489"/>
              <a:ext cx="83119" cy="77824"/>
            </a:xfrm>
            <a:prstGeom prst="rect">
              <a:avLst/>
            </a:prstGeom>
            <a:solidFill>
              <a:srgbClr val="A8A2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61" name="pole tekstowe 60">
              <a:extLst>
                <a:ext uri="{FF2B5EF4-FFF2-40B4-BE49-F238E27FC236}">
                  <a16:creationId xmlns:a16="http://schemas.microsoft.com/office/drawing/2014/main" id="{304A0FB0-5C3D-4768-B63B-3A416236D0E8}"/>
                </a:ext>
              </a:extLst>
            </p:cNvPr>
            <p:cNvSpPr txBox="1"/>
            <p:nvPr/>
          </p:nvSpPr>
          <p:spPr>
            <a:xfrm>
              <a:off x="6970475" y="1301039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Emeryt, rencista</a:t>
              </a:r>
            </a:p>
          </p:txBody>
        </p:sp>
        <p:sp>
          <p:nvSpPr>
            <p:cNvPr id="62" name="pole tekstowe 61">
              <a:extLst>
                <a:ext uri="{FF2B5EF4-FFF2-40B4-BE49-F238E27FC236}">
                  <a16:creationId xmlns:a16="http://schemas.microsoft.com/office/drawing/2014/main" id="{9CF173F3-E60F-4CC7-A358-14157AF12A15}"/>
                </a:ext>
              </a:extLst>
            </p:cNvPr>
            <p:cNvSpPr txBox="1"/>
            <p:nvPr/>
          </p:nvSpPr>
          <p:spPr>
            <a:xfrm>
              <a:off x="6970475" y="1443250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Uczeń student</a:t>
              </a:r>
            </a:p>
          </p:txBody>
        </p:sp>
        <p:sp>
          <p:nvSpPr>
            <p:cNvPr id="63" name="pole tekstowe 62">
              <a:extLst>
                <a:ext uri="{FF2B5EF4-FFF2-40B4-BE49-F238E27FC236}">
                  <a16:creationId xmlns:a16="http://schemas.microsoft.com/office/drawing/2014/main" id="{84334BE7-5613-472A-B6C9-1A1A2BB8A216}"/>
                </a:ext>
              </a:extLst>
            </p:cNvPr>
            <p:cNvSpPr txBox="1"/>
            <p:nvPr/>
          </p:nvSpPr>
          <p:spPr>
            <a:xfrm>
              <a:off x="6970475" y="1585461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Niepracujący</a:t>
              </a:r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71C85E7F-33B9-4A93-A3D7-4AB87F3A71E9}"/>
                </a:ext>
              </a:extLst>
            </p:cNvPr>
            <p:cNvSpPr/>
            <p:nvPr/>
          </p:nvSpPr>
          <p:spPr>
            <a:xfrm rot="16200000">
              <a:off x="6923249" y="1678214"/>
              <a:ext cx="83119" cy="77824"/>
            </a:xfrm>
            <a:prstGeom prst="rect">
              <a:avLst/>
            </a:prstGeom>
            <a:solidFill>
              <a:srgbClr val="BDBD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</p:grpSp>
      <p:sp>
        <p:nvSpPr>
          <p:cNvPr id="57" name="Prostokąt 56">
            <a:extLst>
              <a:ext uri="{FF2B5EF4-FFF2-40B4-BE49-F238E27FC236}">
                <a16:creationId xmlns:a16="http://schemas.microsoft.com/office/drawing/2014/main" id="{AB9747FF-BC4E-4552-9682-802CB3263D81}"/>
              </a:ext>
            </a:extLst>
          </p:cNvPr>
          <p:cNvSpPr/>
          <p:nvPr/>
        </p:nvSpPr>
        <p:spPr>
          <a:xfrm rot="16200000">
            <a:off x="6649662" y="1701865"/>
            <a:ext cx="83119" cy="77824"/>
          </a:xfrm>
          <a:prstGeom prst="rect">
            <a:avLst/>
          </a:prstGeom>
          <a:solidFill>
            <a:srgbClr val="004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50">
              <a:solidFill>
                <a:schemeClr val="tx1"/>
              </a:solidFill>
            </a:endParaRPr>
          </a:p>
        </p:txBody>
      </p:sp>
      <p:sp>
        <p:nvSpPr>
          <p:cNvPr id="58" name="pole tekstowe 57">
            <a:extLst>
              <a:ext uri="{FF2B5EF4-FFF2-40B4-BE49-F238E27FC236}">
                <a16:creationId xmlns:a16="http://schemas.microsoft.com/office/drawing/2014/main" id="{BFA92DEA-28BE-4462-8F56-5BF129FC9CEC}"/>
              </a:ext>
            </a:extLst>
          </p:cNvPr>
          <p:cNvSpPr txBox="1"/>
          <p:nvPr/>
        </p:nvSpPr>
        <p:spPr>
          <a:xfrm>
            <a:off x="6692198" y="1604329"/>
            <a:ext cx="179350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/>
              <a:t>Pracujący</a:t>
            </a:r>
            <a:endParaRPr lang="pl-PL" sz="105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5" name="Freeform 266">
            <a:extLst>
              <a:ext uri="{FF2B5EF4-FFF2-40B4-BE49-F238E27FC236}">
                <a16:creationId xmlns:a16="http://schemas.microsoft.com/office/drawing/2014/main" id="{E04A3759-57A2-44EC-B2EB-E40649148508}"/>
              </a:ext>
            </a:extLst>
          </p:cNvPr>
          <p:cNvSpPr>
            <a:spLocks noEditPoints="1"/>
          </p:cNvSpPr>
          <p:nvPr/>
        </p:nvSpPr>
        <p:spPr bwMode="auto">
          <a:xfrm>
            <a:off x="7704598" y="3755492"/>
            <a:ext cx="334135" cy="328490"/>
          </a:xfrm>
          <a:custGeom>
            <a:avLst/>
            <a:gdLst>
              <a:gd name="T0" fmla="*/ 938 w 2664"/>
              <a:gd name="T1" fmla="*/ 1993 h 2621"/>
              <a:gd name="T2" fmla="*/ 938 w 2664"/>
              <a:gd name="T3" fmla="*/ 0 h 2621"/>
              <a:gd name="T4" fmla="*/ 1797 w 2664"/>
              <a:gd name="T5" fmla="*/ 997 h 2621"/>
              <a:gd name="T6" fmla="*/ 1792 w 2664"/>
              <a:gd name="T7" fmla="*/ 953 h 2621"/>
              <a:gd name="T8" fmla="*/ 1757 w 2664"/>
              <a:gd name="T9" fmla="*/ 916 h 2621"/>
              <a:gd name="T10" fmla="*/ 1541 w 2664"/>
              <a:gd name="T11" fmla="*/ 878 h 2621"/>
              <a:gd name="T12" fmla="*/ 1476 w 2664"/>
              <a:gd name="T13" fmla="*/ 902 h 2621"/>
              <a:gd name="T14" fmla="*/ 1167 w 2664"/>
              <a:gd name="T15" fmla="*/ 908 h 2621"/>
              <a:gd name="T16" fmla="*/ 1082 w 2664"/>
              <a:gd name="T17" fmla="*/ 946 h 2621"/>
              <a:gd name="T18" fmla="*/ 1001 w 2664"/>
              <a:gd name="T19" fmla="*/ 1062 h 2621"/>
              <a:gd name="T20" fmla="*/ 999 w 2664"/>
              <a:gd name="T21" fmla="*/ 1163 h 2621"/>
              <a:gd name="T22" fmla="*/ 1057 w 2664"/>
              <a:gd name="T23" fmla="*/ 1262 h 2621"/>
              <a:gd name="T24" fmla="*/ 1241 w 2664"/>
              <a:gd name="T25" fmla="*/ 1345 h 2621"/>
              <a:gd name="T26" fmla="*/ 1142 w 2664"/>
              <a:gd name="T27" fmla="*/ 1172 h 2621"/>
              <a:gd name="T28" fmla="*/ 1116 w 2664"/>
              <a:gd name="T29" fmla="*/ 1105 h 2621"/>
              <a:gd name="T30" fmla="*/ 1145 w 2664"/>
              <a:gd name="T31" fmla="*/ 1053 h 2621"/>
              <a:gd name="T32" fmla="*/ 1208 w 2664"/>
              <a:gd name="T33" fmla="*/ 1026 h 2621"/>
              <a:gd name="T34" fmla="*/ 1482 w 2664"/>
              <a:gd name="T35" fmla="*/ 1068 h 2621"/>
              <a:gd name="T36" fmla="*/ 1739 w 2664"/>
              <a:gd name="T37" fmla="*/ 1059 h 2621"/>
              <a:gd name="T38" fmla="*/ 1784 w 2664"/>
              <a:gd name="T39" fmla="*/ 1028 h 2621"/>
              <a:gd name="T40" fmla="*/ 1591 w 2664"/>
              <a:gd name="T41" fmla="*/ 948 h 2621"/>
              <a:gd name="T42" fmla="*/ 1558 w 2664"/>
              <a:gd name="T43" fmla="*/ 923 h 2621"/>
              <a:gd name="T44" fmla="*/ 1529 w 2664"/>
              <a:gd name="T45" fmla="*/ 944 h 2621"/>
              <a:gd name="T46" fmla="*/ 1538 w 2664"/>
              <a:gd name="T47" fmla="*/ 980 h 2621"/>
              <a:gd name="T48" fmla="*/ 1573 w 2664"/>
              <a:gd name="T49" fmla="*/ 985 h 2621"/>
              <a:gd name="T50" fmla="*/ 1591 w 2664"/>
              <a:gd name="T51" fmla="*/ 948 h 2621"/>
              <a:gd name="T52" fmla="*/ 1272 w 2664"/>
              <a:gd name="T53" fmla="*/ 1758 h 2621"/>
              <a:gd name="T54" fmla="*/ 1290 w 2664"/>
              <a:gd name="T55" fmla="*/ 2245 h 2621"/>
              <a:gd name="T56" fmla="*/ 1340 w 2664"/>
              <a:gd name="T57" fmla="*/ 2263 h 2621"/>
              <a:gd name="T58" fmla="*/ 1394 w 2664"/>
              <a:gd name="T59" fmla="*/ 2214 h 2621"/>
              <a:gd name="T60" fmla="*/ 1485 w 2664"/>
              <a:gd name="T61" fmla="*/ 502 h 2621"/>
              <a:gd name="T62" fmla="*/ 1440 w 2664"/>
              <a:gd name="T63" fmla="*/ 409 h 2621"/>
              <a:gd name="T64" fmla="*/ 1348 w 2664"/>
              <a:gd name="T65" fmla="*/ 365 h 2621"/>
              <a:gd name="T66" fmla="*/ 1259 w 2664"/>
              <a:gd name="T67" fmla="*/ 383 h 2621"/>
              <a:gd name="T68" fmla="*/ 1191 w 2664"/>
              <a:gd name="T69" fmla="*/ 458 h 2621"/>
              <a:gd name="T70" fmla="*/ 1181 w 2664"/>
              <a:gd name="T71" fmla="*/ 541 h 2621"/>
              <a:gd name="T72" fmla="*/ 1211 w 2664"/>
              <a:gd name="T73" fmla="*/ 612 h 2621"/>
              <a:gd name="T74" fmla="*/ 1272 w 2664"/>
              <a:gd name="T75" fmla="*/ 659 h 2621"/>
              <a:gd name="T76" fmla="*/ 1423 w 2664"/>
              <a:gd name="T77" fmla="*/ 642 h 2621"/>
              <a:gd name="T78" fmla="*/ 1471 w 2664"/>
              <a:gd name="T79" fmla="*/ 584 h 2621"/>
              <a:gd name="T80" fmla="*/ 1486 w 2664"/>
              <a:gd name="T81" fmla="*/ 518 h 2621"/>
              <a:gd name="T82" fmla="*/ 1506 w 2664"/>
              <a:gd name="T83" fmla="*/ 2068 h 2621"/>
              <a:gd name="T84" fmla="*/ 1532 w 2664"/>
              <a:gd name="T85" fmla="*/ 2129 h 2621"/>
              <a:gd name="T86" fmla="*/ 1540 w 2664"/>
              <a:gd name="T87" fmla="*/ 2056 h 2621"/>
              <a:gd name="T88" fmla="*/ 1492 w 2664"/>
              <a:gd name="T89" fmla="*/ 1961 h 2621"/>
              <a:gd name="T90" fmla="*/ 1636 w 2664"/>
              <a:gd name="T91" fmla="*/ 1483 h 2621"/>
              <a:gd name="T92" fmla="*/ 1607 w 2664"/>
              <a:gd name="T93" fmla="*/ 1391 h 2621"/>
              <a:gd name="T94" fmla="*/ 1533 w 2664"/>
              <a:gd name="T95" fmla="*/ 1323 h 2621"/>
              <a:gd name="T96" fmla="*/ 1467 w 2664"/>
              <a:gd name="T97" fmla="*/ 1408 h 2621"/>
              <a:gd name="T98" fmla="*/ 1527 w 2664"/>
              <a:gd name="T99" fmla="*/ 1464 h 2621"/>
              <a:gd name="T100" fmla="*/ 1521 w 2664"/>
              <a:gd name="T101" fmla="*/ 1515 h 2621"/>
              <a:gd name="T102" fmla="*/ 1184 w 2664"/>
              <a:gd name="T103" fmla="*/ 1647 h 2621"/>
              <a:gd name="T104" fmla="*/ 1105 w 2664"/>
              <a:gd name="T105" fmla="*/ 1702 h 2621"/>
              <a:gd name="T106" fmla="*/ 1072 w 2664"/>
              <a:gd name="T107" fmla="*/ 1782 h 2621"/>
              <a:gd name="T108" fmla="*/ 1087 w 2664"/>
              <a:gd name="T109" fmla="*/ 1860 h 2621"/>
              <a:gd name="T110" fmla="*/ 1152 w 2664"/>
              <a:gd name="T111" fmla="*/ 1932 h 2621"/>
              <a:gd name="T112" fmla="*/ 1219 w 2664"/>
              <a:gd name="T113" fmla="*/ 1862 h 2621"/>
              <a:gd name="T114" fmla="*/ 1165 w 2664"/>
              <a:gd name="T115" fmla="*/ 1805 h 2621"/>
              <a:gd name="T116" fmla="*/ 1182 w 2664"/>
              <a:gd name="T117" fmla="*/ 1757 h 2621"/>
              <a:gd name="T118" fmla="*/ 1522 w 2664"/>
              <a:gd name="T119" fmla="*/ 1645 h 2621"/>
              <a:gd name="T120" fmla="*/ 1595 w 2664"/>
              <a:gd name="T121" fmla="*/ 1593 h 2621"/>
              <a:gd name="T122" fmla="*/ 1635 w 2664"/>
              <a:gd name="T123" fmla="*/ 1499 h 2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64" h="2621">
                <a:moveTo>
                  <a:pt x="2120" y="1310"/>
                </a:moveTo>
                <a:lnTo>
                  <a:pt x="2664" y="1625"/>
                </a:lnTo>
                <a:lnTo>
                  <a:pt x="2271" y="2306"/>
                </a:lnTo>
                <a:lnTo>
                  <a:pt x="1726" y="1993"/>
                </a:lnTo>
                <a:lnTo>
                  <a:pt x="1726" y="2621"/>
                </a:lnTo>
                <a:lnTo>
                  <a:pt x="938" y="2621"/>
                </a:lnTo>
                <a:lnTo>
                  <a:pt x="938" y="1993"/>
                </a:lnTo>
                <a:lnTo>
                  <a:pt x="394" y="2306"/>
                </a:lnTo>
                <a:lnTo>
                  <a:pt x="0" y="1625"/>
                </a:lnTo>
                <a:lnTo>
                  <a:pt x="545" y="1310"/>
                </a:lnTo>
                <a:lnTo>
                  <a:pt x="0" y="996"/>
                </a:lnTo>
                <a:lnTo>
                  <a:pt x="394" y="315"/>
                </a:lnTo>
                <a:lnTo>
                  <a:pt x="938" y="629"/>
                </a:lnTo>
                <a:lnTo>
                  <a:pt x="938" y="0"/>
                </a:lnTo>
                <a:lnTo>
                  <a:pt x="1726" y="0"/>
                </a:lnTo>
                <a:lnTo>
                  <a:pt x="1726" y="629"/>
                </a:lnTo>
                <a:lnTo>
                  <a:pt x="2271" y="315"/>
                </a:lnTo>
                <a:lnTo>
                  <a:pt x="2664" y="996"/>
                </a:lnTo>
                <a:lnTo>
                  <a:pt x="2120" y="1310"/>
                </a:lnTo>
                <a:close/>
                <a:moveTo>
                  <a:pt x="1797" y="997"/>
                </a:moveTo>
                <a:lnTo>
                  <a:pt x="1797" y="997"/>
                </a:lnTo>
                <a:lnTo>
                  <a:pt x="1798" y="990"/>
                </a:lnTo>
                <a:lnTo>
                  <a:pt x="1798" y="990"/>
                </a:lnTo>
                <a:lnTo>
                  <a:pt x="1799" y="983"/>
                </a:lnTo>
                <a:lnTo>
                  <a:pt x="1798" y="974"/>
                </a:lnTo>
                <a:lnTo>
                  <a:pt x="1797" y="967"/>
                </a:lnTo>
                <a:lnTo>
                  <a:pt x="1795" y="960"/>
                </a:lnTo>
                <a:lnTo>
                  <a:pt x="1792" y="953"/>
                </a:lnTo>
                <a:lnTo>
                  <a:pt x="1789" y="946"/>
                </a:lnTo>
                <a:lnTo>
                  <a:pt x="1785" y="940"/>
                </a:lnTo>
                <a:lnTo>
                  <a:pt x="1780" y="934"/>
                </a:lnTo>
                <a:lnTo>
                  <a:pt x="1775" y="929"/>
                </a:lnTo>
                <a:lnTo>
                  <a:pt x="1769" y="924"/>
                </a:lnTo>
                <a:lnTo>
                  <a:pt x="1763" y="920"/>
                </a:lnTo>
                <a:lnTo>
                  <a:pt x="1757" y="916"/>
                </a:lnTo>
                <a:lnTo>
                  <a:pt x="1750" y="913"/>
                </a:lnTo>
                <a:lnTo>
                  <a:pt x="1743" y="910"/>
                </a:lnTo>
                <a:lnTo>
                  <a:pt x="1736" y="908"/>
                </a:lnTo>
                <a:lnTo>
                  <a:pt x="1728" y="907"/>
                </a:lnTo>
                <a:lnTo>
                  <a:pt x="1552" y="878"/>
                </a:lnTo>
                <a:lnTo>
                  <a:pt x="1552" y="878"/>
                </a:lnTo>
                <a:lnTo>
                  <a:pt x="1541" y="878"/>
                </a:lnTo>
                <a:lnTo>
                  <a:pt x="1531" y="878"/>
                </a:lnTo>
                <a:lnTo>
                  <a:pt x="1521" y="880"/>
                </a:lnTo>
                <a:lnTo>
                  <a:pt x="1510" y="883"/>
                </a:lnTo>
                <a:lnTo>
                  <a:pt x="1501" y="886"/>
                </a:lnTo>
                <a:lnTo>
                  <a:pt x="1492" y="891"/>
                </a:lnTo>
                <a:lnTo>
                  <a:pt x="1483" y="896"/>
                </a:lnTo>
                <a:lnTo>
                  <a:pt x="1476" y="902"/>
                </a:lnTo>
                <a:lnTo>
                  <a:pt x="1476" y="902"/>
                </a:lnTo>
                <a:lnTo>
                  <a:pt x="1221" y="902"/>
                </a:lnTo>
                <a:lnTo>
                  <a:pt x="1221" y="902"/>
                </a:lnTo>
                <a:lnTo>
                  <a:pt x="1207" y="903"/>
                </a:lnTo>
                <a:lnTo>
                  <a:pt x="1194" y="904"/>
                </a:lnTo>
                <a:lnTo>
                  <a:pt x="1181" y="905"/>
                </a:lnTo>
                <a:lnTo>
                  <a:pt x="1167" y="908"/>
                </a:lnTo>
                <a:lnTo>
                  <a:pt x="1155" y="912"/>
                </a:lnTo>
                <a:lnTo>
                  <a:pt x="1144" y="915"/>
                </a:lnTo>
                <a:lnTo>
                  <a:pt x="1133" y="919"/>
                </a:lnTo>
                <a:lnTo>
                  <a:pt x="1122" y="924"/>
                </a:lnTo>
                <a:lnTo>
                  <a:pt x="1111" y="929"/>
                </a:lnTo>
                <a:lnTo>
                  <a:pt x="1101" y="934"/>
                </a:lnTo>
                <a:lnTo>
                  <a:pt x="1082" y="946"/>
                </a:lnTo>
                <a:lnTo>
                  <a:pt x="1065" y="960"/>
                </a:lnTo>
                <a:lnTo>
                  <a:pt x="1050" y="975"/>
                </a:lnTo>
                <a:lnTo>
                  <a:pt x="1036" y="992"/>
                </a:lnTo>
                <a:lnTo>
                  <a:pt x="1025" y="1009"/>
                </a:lnTo>
                <a:lnTo>
                  <a:pt x="1015" y="1026"/>
                </a:lnTo>
                <a:lnTo>
                  <a:pt x="1007" y="1043"/>
                </a:lnTo>
                <a:lnTo>
                  <a:pt x="1001" y="1062"/>
                </a:lnTo>
                <a:lnTo>
                  <a:pt x="996" y="1080"/>
                </a:lnTo>
                <a:lnTo>
                  <a:pt x="994" y="1097"/>
                </a:lnTo>
                <a:lnTo>
                  <a:pt x="993" y="1115"/>
                </a:lnTo>
                <a:lnTo>
                  <a:pt x="993" y="1115"/>
                </a:lnTo>
                <a:lnTo>
                  <a:pt x="994" y="1131"/>
                </a:lnTo>
                <a:lnTo>
                  <a:pt x="996" y="1147"/>
                </a:lnTo>
                <a:lnTo>
                  <a:pt x="999" y="1163"/>
                </a:lnTo>
                <a:lnTo>
                  <a:pt x="1004" y="1179"/>
                </a:lnTo>
                <a:lnTo>
                  <a:pt x="1010" y="1195"/>
                </a:lnTo>
                <a:lnTo>
                  <a:pt x="1017" y="1209"/>
                </a:lnTo>
                <a:lnTo>
                  <a:pt x="1025" y="1223"/>
                </a:lnTo>
                <a:lnTo>
                  <a:pt x="1034" y="1236"/>
                </a:lnTo>
                <a:lnTo>
                  <a:pt x="1046" y="1250"/>
                </a:lnTo>
                <a:lnTo>
                  <a:pt x="1057" y="1262"/>
                </a:lnTo>
                <a:lnTo>
                  <a:pt x="1069" y="1273"/>
                </a:lnTo>
                <a:lnTo>
                  <a:pt x="1083" y="1283"/>
                </a:lnTo>
                <a:lnTo>
                  <a:pt x="1097" y="1292"/>
                </a:lnTo>
                <a:lnTo>
                  <a:pt x="1113" y="1300"/>
                </a:lnTo>
                <a:lnTo>
                  <a:pt x="1128" y="1307"/>
                </a:lnTo>
                <a:lnTo>
                  <a:pt x="1145" y="1313"/>
                </a:lnTo>
                <a:lnTo>
                  <a:pt x="1241" y="1345"/>
                </a:lnTo>
                <a:lnTo>
                  <a:pt x="1241" y="1216"/>
                </a:lnTo>
                <a:lnTo>
                  <a:pt x="1183" y="1197"/>
                </a:lnTo>
                <a:lnTo>
                  <a:pt x="1183" y="1197"/>
                </a:lnTo>
                <a:lnTo>
                  <a:pt x="1174" y="1194"/>
                </a:lnTo>
                <a:lnTo>
                  <a:pt x="1167" y="1191"/>
                </a:lnTo>
                <a:lnTo>
                  <a:pt x="1153" y="1183"/>
                </a:lnTo>
                <a:lnTo>
                  <a:pt x="1142" y="1172"/>
                </a:lnTo>
                <a:lnTo>
                  <a:pt x="1132" y="1162"/>
                </a:lnTo>
                <a:lnTo>
                  <a:pt x="1125" y="1151"/>
                </a:lnTo>
                <a:lnTo>
                  <a:pt x="1120" y="1139"/>
                </a:lnTo>
                <a:lnTo>
                  <a:pt x="1117" y="1127"/>
                </a:lnTo>
                <a:lnTo>
                  <a:pt x="1116" y="1115"/>
                </a:lnTo>
                <a:lnTo>
                  <a:pt x="1116" y="1115"/>
                </a:lnTo>
                <a:lnTo>
                  <a:pt x="1116" y="1105"/>
                </a:lnTo>
                <a:lnTo>
                  <a:pt x="1118" y="1096"/>
                </a:lnTo>
                <a:lnTo>
                  <a:pt x="1120" y="1088"/>
                </a:lnTo>
                <a:lnTo>
                  <a:pt x="1124" y="1080"/>
                </a:lnTo>
                <a:lnTo>
                  <a:pt x="1128" y="1073"/>
                </a:lnTo>
                <a:lnTo>
                  <a:pt x="1133" y="1066"/>
                </a:lnTo>
                <a:lnTo>
                  <a:pt x="1139" y="1059"/>
                </a:lnTo>
                <a:lnTo>
                  <a:pt x="1145" y="1053"/>
                </a:lnTo>
                <a:lnTo>
                  <a:pt x="1152" y="1047"/>
                </a:lnTo>
                <a:lnTo>
                  <a:pt x="1160" y="1041"/>
                </a:lnTo>
                <a:lnTo>
                  <a:pt x="1169" y="1036"/>
                </a:lnTo>
                <a:lnTo>
                  <a:pt x="1179" y="1033"/>
                </a:lnTo>
                <a:lnTo>
                  <a:pt x="1188" y="1030"/>
                </a:lnTo>
                <a:lnTo>
                  <a:pt x="1198" y="1027"/>
                </a:lnTo>
                <a:lnTo>
                  <a:pt x="1208" y="1026"/>
                </a:lnTo>
                <a:lnTo>
                  <a:pt x="1219" y="1025"/>
                </a:lnTo>
                <a:lnTo>
                  <a:pt x="1448" y="1025"/>
                </a:lnTo>
                <a:lnTo>
                  <a:pt x="1448" y="1025"/>
                </a:lnTo>
                <a:lnTo>
                  <a:pt x="1455" y="1037"/>
                </a:lnTo>
                <a:lnTo>
                  <a:pt x="1462" y="1049"/>
                </a:lnTo>
                <a:lnTo>
                  <a:pt x="1472" y="1059"/>
                </a:lnTo>
                <a:lnTo>
                  <a:pt x="1482" y="1068"/>
                </a:lnTo>
                <a:lnTo>
                  <a:pt x="1494" y="1075"/>
                </a:lnTo>
                <a:lnTo>
                  <a:pt x="1506" y="1081"/>
                </a:lnTo>
                <a:lnTo>
                  <a:pt x="1521" y="1085"/>
                </a:lnTo>
                <a:lnTo>
                  <a:pt x="1535" y="1087"/>
                </a:lnTo>
                <a:lnTo>
                  <a:pt x="1535" y="1087"/>
                </a:lnTo>
                <a:lnTo>
                  <a:pt x="1634" y="1074"/>
                </a:lnTo>
                <a:lnTo>
                  <a:pt x="1739" y="1059"/>
                </a:lnTo>
                <a:lnTo>
                  <a:pt x="1739" y="1059"/>
                </a:lnTo>
                <a:lnTo>
                  <a:pt x="1748" y="1056"/>
                </a:lnTo>
                <a:lnTo>
                  <a:pt x="1756" y="1053"/>
                </a:lnTo>
                <a:lnTo>
                  <a:pt x="1764" y="1048"/>
                </a:lnTo>
                <a:lnTo>
                  <a:pt x="1771" y="1042"/>
                </a:lnTo>
                <a:lnTo>
                  <a:pt x="1778" y="1035"/>
                </a:lnTo>
                <a:lnTo>
                  <a:pt x="1784" y="1028"/>
                </a:lnTo>
                <a:lnTo>
                  <a:pt x="1789" y="1021"/>
                </a:lnTo>
                <a:lnTo>
                  <a:pt x="1793" y="1012"/>
                </a:lnTo>
                <a:lnTo>
                  <a:pt x="1857" y="1012"/>
                </a:lnTo>
                <a:lnTo>
                  <a:pt x="1857" y="997"/>
                </a:lnTo>
                <a:lnTo>
                  <a:pt x="1797" y="997"/>
                </a:lnTo>
                <a:close/>
                <a:moveTo>
                  <a:pt x="1591" y="948"/>
                </a:moveTo>
                <a:lnTo>
                  <a:pt x="1591" y="948"/>
                </a:lnTo>
                <a:lnTo>
                  <a:pt x="1589" y="942"/>
                </a:lnTo>
                <a:lnTo>
                  <a:pt x="1586" y="936"/>
                </a:lnTo>
                <a:lnTo>
                  <a:pt x="1581" y="932"/>
                </a:lnTo>
                <a:lnTo>
                  <a:pt x="1575" y="928"/>
                </a:lnTo>
                <a:lnTo>
                  <a:pt x="1570" y="925"/>
                </a:lnTo>
                <a:lnTo>
                  <a:pt x="1564" y="924"/>
                </a:lnTo>
                <a:lnTo>
                  <a:pt x="1558" y="923"/>
                </a:lnTo>
                <a:lnTo>
                  <a:pt x="1551" y="924"/>
                </a:lnTo>
                <a:lnTo>
                  <a:pt x="1551" y="924"/>
                </a:lnTo>
                <a:lnTo>
                  <a:pt x="1545" y="927"/>
                </a:lnTo>
                <a:lnTo>
                  <a:pt x="1540" y="930"/>
                </a:lnTo>
                <a:lnTo>
                  <a:pt x="1535" y="934"/>
                </a:lnTo>
                <a:lnTo>
                  <a:pt x="1532" y="939"/>
                </a:lnTo>
                <a:lnTo>
                  <a:pt x="1529" y="944"/>
                </a:lnTo>
                <a:lnTo>
                  <a:pt x="1527" y="950"/>
                </a:lnTo>
                <a:lnTo>
                  <a:pt x="1527" y="957"/>
                </a:lnTo>
                <a:lnTo>
                  <a:pt x="1528" y="963"/>
                </a:lnTo>
                <a:lnTo>
                  <a:pt x="1528" y="963"/>
                </a:lnTo>
                <a:lnTo>
                  <a:pt x="1530" y="969"/>
                </a:lnTo>
                <a:lnTo>
                  <a:pt x="1533" y="975"/>
                </a:lnTo>
                <a:lnTo>
                  <a:pt x="1538" y="980"/>
                </a:lnTo>
                <a:lnTo>
                  <a:pt x="1543" y="984"/>
                </a:lnTo>
                <a:lnTo>
                  <a:pt x="1548" y="986"/>
                </a:lnTo>
                <a:lnTo>
                  <a:pt x="1554" y="988"/>
                </a:lnTo>
                <a:lnTo>
                  <a:pt x="1560" y="988"/>
                </a:lnTo>
                <a:lnTo>
                  <a:pt x="1567" y="987"/>
                </a:lnTo>
                <a:lnTo>
                  <a:pt x="1567" y="987"/>
                </a:lnTo>
                <a:lnTo>
                  <a:pt x="1573" y="985"/>
                </a:lnTo>
                <a:lnTo>
                  <a:pt x="1578" y="982"/>
                </a:lnTo>
                <a:lnTo>
                  <a:pt x="1584" y="977"/>
                </a:lnTo>
                <a:lnTo>
                  <a:pt x="1587" y="972"/>
                </a:lnTo>
                <a:lnTo>
                  <a:pt x="1590" y="966"/>
                </a:lnTo>
                <a:lnTo>
                  <a:pt x="1592" y="960"/>
                </a:lnTo>
                <a:lnTo>
                  <a:pt x="1592" y="954"/>
                </a:lnTo>
                <a:lnTo>
                  <a:pt x="1591" y="948"/>
                </a:lnTo>
                <a:lnTo>
                  <a:pt x="1591" y="948"/>
                </a:lnTo>
                <a:close/>
                <a:moveTo>
                  <a:pt x="1395" y="1537"/>
                </a:moveTo>
                <a:lnTo>
                  <a:pt x="1395" y="1056"/>
                </a:lnTo>
                <a:lnTo>
                  <a:pt x="1272" y="1056"/>
                </a:lnTo>
                <a:lnTo>
                  <a:pt x="1272" y="1577"/>
                </a:lnTo>
                <a:lnTo>
                  <a:pt x="1395" y="1537"/>
                </a:lnTo>
                <a:close/>
                <a:moveTo>
                  <a:pt x="1272" y="1758"/>
                </a:moveTo>
                <a:lnTo>
                  <a:pt x="1272" y="2202"/>
                </a:lnTo>
                <a:lnTo>
                  <a:pt x="1272" y="2202"/>
                </a:lnTo>
                <a:lnTo>
                  <a:pt x="1272" y="2208"/>
                </a:lnTo>
                <a:lnTo>
                  <a:pt x="1273" y="2214"/>
                </a:lnTo>
                <a:lnTo>
                  <a:pt x="1277" y="2225"/>
                </a:lnTo>
                <a:lnTo>
                  <a:pt x="1282" y="2236"/>
                </a:lnTo>
                <a:lnTo>
                  <a:pt x="1290" y="2245"/>
                </a:lnTo>
                <a:lnTo>
                  <a:pt x="1299" y="2252"/>
                </a:lnTo>
                <a:lnTo>
                  <a:pt x="1309" y="2257"/>
                </a:lnTo>
                <a:lnTo>
                  <a:pt x="1321" y="2262"/>
                </a:lnTo>
                <a:lnTo>
                  <a:pt x="1327" y="2263"/>
                </a:lnTo>
                <a:lnTo>
                  <a:pt x="1333" y="2263"/>
                </a:lnTo>
                <a:lnTo>
                  <a:pt x="1333" y="2263"/>
                </a:lnTo>
                <a:lnTo>
                  <a:pt x="1340" y="2263"/>
                </a:lnTo>
                <a:lnTo>
                  <a:pt x="1346" y="2262"/>
                </a:lnTo>
                <a:lnTo>
                  <a:pt x="1357" y="2257"/>
                </a:lnTo>
                <a:lnTo>
                  <a:pt x="1367" y="2252"/>
                </a:lnTo>
                <a:lnTo>
                  <a:pt x="1376" y="2245"/>
                </a:lnTo>
                <a:lnTo>
                  <a:pt x="1385" y="2236"/>
                </a:lnTo>
                <a:lnTo>
                  <a:pt x="1390" y="2225"/>
                </a:lnTo>
                <a:lnTo>
                  <a:pt x="1394" y="2214"/>
                </a:lnTo>
                <a:lnTo>
                  <a:pt x="1395" y="2208"/>
                </a:lnTo>
                <a:lnTo>
                  <a:pt x="1395" y="2202"/>
                </a:lnTo>
                <a:lnTo>
                  <a:pt x="1395" y="1725"/>
                </a:lnTo>
                <a:lnTo>
                  <a:pt x="1272" y="1758"/>
                </a:lnTo>
                <a:close/>
                <a:moveTo>
                  <a:pt x="1486" y="518"/>
                </a:moveTo>
                <a:lnTo>
                  <a:pt x="1486" y="518"/>
                </a:lnTo>
                <a:lnTo>
                  <a:pt x="1485" y="502"/>
                </a:lnTo>
                <a:lnTo>
                  <a:pt x="1483" y="487"/>
                </a:lnTo>
                <a:lnTo>
                  <a:pt x="1479" y="472"/>
                </a:lnTo>
                <a:lnTo>
                  <a:pt x="1474" y="458"/>
                </a:lnTo>
                <a:lnTo>
                  <a:pt x="1467" y="445"/>
                </a:lnTo>
                <a:lnTo>
                  <a:pt x="1460" y="432"/>
                </a:lnTo>
                <a:lnTo>
                  <a:pt x="1451" y="420"/>
                </a:lnTo>
                <a:lnTo>
                  <a:pt x="1440" y="409"/>
                </a:lnTo>
                <a:lnTo>
                  <a:pt x="1430" y="400"/>
                </a:lnTo>
                <a:lnTo>
                  <a:pt x="1418" y="391"/>
                </a:lnTo>
                <a:lnTo>
                  <a:pt x="1406" y="383"/>
                </a:lnTo>
                <a:lnTo>
                  <a:pt x="1392" y="377"/>
                </a:lnTo>
                <a:lnTo>
                  <a:pt x="1377" y="372"/>
                </a:lnTo>
                <a:lnTo>
                  <a:pt x="1363" y="367"/>
                </a:lnTo>
                <a:lnTo>
                  <a:pt x="1348" y="365"/>
                </a:lnTo>
                <a:lnTo>
                  <a:pt x="1333" y="364"/>
                </a:lnTo>
                <a:lnTo>
                  <a:pt x="1333" y="364"/>
                </a:lnTo>
                <a:lnTo>
                  <a:pt x="1317" y="365"/>
                </a:lnTo>
                <a:lnTo>
                  <a:pt x="1301" y="367"/>
                </a:lnTo>
                <a:lnTo>
                  <a:pt x="1287" y="372"/>
                </a:lnTo>
                <a:lnTo>
                  <a:pt x="1273" y="377"/>
                </a:lnTo>
                <a:lnTo>
                  <a:pt x="1259" y="383"/>
                </a:lnTo>
                <a:lnTo>
                  <a:pt x="1247" y="391"/>
                </a:lnTo>
                <a:lnTo>
                  <a:pt x="1234" y="400"/>
                </a:lnTo>
                <a:lnTo>
                  <a:pt x="1224" y="409"/>
                </a:lnTo>
                <a:lnTo>
                  <a:pt x="1214" y="420"/>
                </a:lnTo>
                <a:lnTo>
                  <a:pt x="1205" y="432"/>
                </a:lnTo>
                <a:lnTo>
                  <a:pt x="1198" y="445"/>
                </a:lnTo>
                <a:lnTo>
                  <a:pt x="1191" y="458"/>
                </a:lnTo>
                <a:lnTo>
                  <a:pt x="1186" y="472"/>
                </a:lnTo>
                <a:lnTo>
                  <a:pt x="1182" y="487"/>
                </a:lnTo>
                <a:lnTo>
                  <a:pt x="1180" y="502"/>
                </a:lnTo>
                <a:lnTo>
                  <a:pt x="1179" y="518"/>
                </a:lnTo>
                <a:lnTo>
                  <a:pt x="1179" y="518"/>
                </a:lnTo>
                <a:lnTo>
                  <a:pt x="1180" y="530"/>
                </a:lnTo>
                <a:lnTo>
                  <a:pt x="1181" y="541"/>
                </a:lnTo>
                <a:lnTo>
                  <a:pt x="1183" y="552"/>
                </a:lnTo>
                <a:lnTo>
                  <a:pt x="1186" y="563"/>
                </a:lnTo>
                <a:lnTo>
                  <a:pt x="1190" y="574"/>
                </a:lnTo>
                <a:lnTo>
                  <a:pt x="1194" y="585"/>
                </a:lnTo>
                <a:lnTo>
                  <a:pt x="1199" y="594"/>
                </a:lnTo>
                <a:lnTo>
                  <a:pt x="1205" y="603"/>
                </a:lnTo>
                <a:lnTo>
                  <a:pt x="1211" y="612"/>
                </a:lnTo>
                <a:lnTo>
                  <a:pt x="1218" y="621"/>
                </a:lnTo>
                <a:lnTo>
                  <a:pt x="1226" y="628"/>
                </a:lnTo>
                <a:lnTo>
                  <a:pt x="1234" y="636"/>
                </a:lnTo>
                <a:lnTo>
                  <a:pt x="1243" y="643"/>
                </a:lnTo>
                <a:lnTo>
                  <a:pt x="1253" y="649"/>
                </a:lnTo>
                <a:lnTo>
                  <a:pt x="1262" y="655"/>
                </a:lnTo>
                <a:lnTo>
                  <a:pt x="1272" y="659"/>
                </a:lnTo>
                <a:lnTo>
                  <a:pt x="1272" y="872"/>
                </a:lnTo>
                <a:lnTo>
                  <a:pt x="1395" y="872"/>
                </a:lnTo>
                <a:lnTo>
                  <a:pt x="1395" y="658"/>
                </a:lnTo>
                <a:lnTo>
                  <a:pt x="1395" y="658"/>
                </a:lnTo>
                <a:lnTo>
                  <a:pt x="1405" y="654"/>
                </a:lnTo>
                <a:lnTo>
                  <a:pt x="1414" y="648"/>
                </a:lnTo>
                <a:lnTo>
                  <a:pt x="1423" y="642"/>
                </a:lnTo>
                <a:lnTo>
                  <a:pt x="1431" y="634"/>
                </a:lnTo>
                <a:lnTo>
                  <a:pt x="1439" y="627"/>
                </a:lnTo>
                <a:lnTo>
                  <a:pt x="1448" y="620"/>
                </a:lnTo>
                <a:lnTo>
                  <a:pt x="1454" y="611"/>
                </a:lnTo>
                <a:lnTo>
                  <a:pt x="1461" y="603"/>
                </a:lnTo>
                <a:lnTo>
                  <a:pt x="1466" y="593"/>
                </a:lnTo>
                <a:lnTo>
                  <a:pt x="1471" y="584"/>
                </a:lnTo>
                <a:lnTo>
                  <a:pt x="1476" y="574"/>
                </a:lnTo>
                <a:lnTo>
                  <a:pt x="1479" y="563"/>
                </a:lnTo>
                <a:lnTo>
                  <a:pt x="1482" y="552"/>
                </a:lnTo>
                <a:lnTo>
                  <a:pt x="1484" y="541"/>
                </a:lnTo>
                <a:lnTo>
                  <a:pt x="1485" y="530"/>
                </a:lnTo>
                <a:lnTo>
                  <a:pt x="1486" y="518"/>
                </a:lnTo>
                <a:lnTo>
                  <a:pt x="1486" y="518"/>
                </a:lnTo>
                <a:close/>
                <a:moveTo>
                  <a:pt x="1452" y="2027"/>
                </a:moveTo>
                <a:lnTo>
                  <a:pt x="1452" y="2027"/>
                </a:lnTo>
                <a:lnTo>
                  <a:pt x="1466" y="2034"/>
                </a:lnTo>
                <a:lnTo>
                  <a:pt x="1479" y="2042"/>
                </a:lnTo>
                <a:lnTo>
                  <a:pt x="1489" y="2050"/>
                </a:lnTo>
                <a:lnTo>
                  <a:pt x="1498" y="2059"/>
                </a:lnTo>
                <a:lnTo>
                  <a:pt x="1506" y="2068"/>
                </a:lnTo>
                <a:lnTo>
                  <a:pt x="1512" y="2076"/>
                </a:lnTo>
                <a:lnTo>
                  <a:pt x="1518" y="2085"/>
                </a:lnTo>
                <a:lnTo>
                  <a:pt x="1522" y="2093"/>
                </a:lnTo>
                <a:lnTo>
                  <a:pt x="1526" y="2101"/>
                </a:lnTo>
                <a:lnTo>
                  <a:pt x="1528" y="2108"/>
                </a:lnTo>
                <a:lnTo>
                  <a:pt x="1531" y="2120"/>
                </a:lnTo>
                <a:lnTo>
                  <a:pt x="1532" y="2129"/>
                </a:lnTo>
                <a:lnTo>
                  <a:pt x="1532" y="2132"/>
                </a:lnTo>
                <a:lnTo>
                  <a:pt x="1532" y="2132"/>
                </a:lnTo>
                <a:lnTo>
                  <a:pt x="1536" y="2116"/>
                </a:lnTo>
                <a:lnTo>
                  <a:pt x="1539" y="2102"/>
                </a:lnTo>
                <a:lnTo>
                  <a:pt x="1541" y="2087"/>
                </a:lnTo>
                <a:lnTo>
                  <a:pt x="1541" y="2072"/>
                </a:lnTo>
                <a:lnTo>
                  <a:pt x="1540" y="2056"/>
                </a:lnTo>
                <a:lnTo>
                  <a:pt x="1538" y="2042"/>
                </a:lnTo>
                <a:lnTo>
                  <a:pt x="1535" y="2027"/>
                </a:lnTo>
                <a:lnTo>
                  <a:pt x="1530" y="2013"/>
                </a:lnTo>
                <a:lnTo>
                  <a:pt x="1523" y="2000"/>
                </a:lnTo>
                <a:lnTo>
                  <a:pt x="1515" y="1985"/>
                </a:lnTo>
                <a:lnTo>
                  <a:pt x="1504" y="1973"/>
                </a:lnTo>
                <a:lnTo>
                  <a:pt x="1492" y="1961"/>
                </a:lnTo>
                <a:lnTo>
                  <a:pt x="1479" y="1949"/>
                </a:lnTo>
                <a:lnTo>
                  <a:pt x="1463" y="1938"/>
                </a:lnTo>
                <a:lnTo>
                  <a:pt x="1445" y="1928"/>
                </a:lnTo>
                <a:lnTo>
                  <a:pt x="1425" y="1918"/>
                </a:lnTo>
                <a:lnTo>
                  <a:pt x="1425" y="2019"/>
                </a:lnTo>
                <a:lnTo>
                  <a:pt x="1452" y="2027"/>
                </a:lnTo>
                <a:close/>
                <a:moveTo>
                  <a:pt x="1636" y="1483"/>
                </a:moveTo>
                <a:lnTo>
                  <a:pt x="1636" y="1483"/>
                </a:lnTo>
                <a:lnTo>
                  <a:pt x="1635" y="1465"/>
                </a:lnTo>
                <a:lnTo>
                  <a:pt x="1633" y="1448"/>
                </a:lnTo>
                <a:lnTo>
                  <a:pt x="1628" y="1433"/>
                </a:lnTo>
                <a:lnTo>
                  <a:pt x="1623" y="1418"/>
                </a:lnTo>
                <a:lnTo>
                  <a:pt x="1616" y="1404"/>
                </a:lnTo>
                <a:lnTo>
                  <a:pt x="1607" y="1391"/>
                </a:lnTo>
                <a:lnTo>
                  <a:pt x="1598" y="1378"/>
                </a:lnTo>
                <a:lnTo>
                  <a:pt x="1589" y="1366"/>
                </a:lnTo>
                <a:lnTo>
                  <a:pt x="1577" y="1356"/>
                </a:lnTo>
                <a:lnTo>
                  <a:pt x="1566" y="1346"/>
                </a:lnTo>
                <a:lnTo>
                  <a:pt x="1555" y="1337"/>
                </a:lnTo>
                <a:lnTo>
                  <a:pt x="1544" y="1330"/>
                </a:lnTo>
                <a:lnTo>
                  <a:pt x="1533" y="1323"/>
                </a:lnTo>
                <a:lnTo>
                  <a:pt x="1521" y="1317"/>
                </a:lnTo>
                <a:lnTo>
                  <a:pt x="1510" y="1311"/>
                </a:lnTo>
                <a:lnTo>
                  <a:pt x="1500" y="1308"/>
                </a:lnTo>
                <a:lnTo>
                  <a:pt x="1425" y="1284"/>
                </a:lnTo>
                <a:lnTo>
                  <a:pt x="1425" y="1395"/>
                </a:lnTo>
                <a:lnTo>
                  <a:pt x="1467" y="1408"/>
                </a:lnTo>
                <a:lnTo>
                  <a:pt x="1467" y="1408"/>
                </a:lnTo>
                <a:lnTo>
                  <a:pt x="1479" y="1413"/>
                </a:lnTo>
                <a:lnTo>
                  <a:pt x="1491" y="1419"/>
                </a:lnTo>
                <a:lnTo>
                  <a:pt x="1501" y="1427"/>
                </a:lnTo>
                <a:lnTo>
                  <a:pt x="1510" y="1436"/>
                </a:lnTo>
                <a:lnTo>
                  <a:pt x="1519" y="1446"/>
                </a:lnTo>
                <a:lnTo>
                  <a:pt x="1525" y="1458"/>
                </a:lnTo>
                <a:lnTo>
                  <a:pt x="1527" y="1464"/>
                </a:lnTo>
                <a:lnTo>
                  <a:pt x="1528" y="1471"/>
                </a:lnTo>
                <a:lnTo>
                  <a:pt x="1529" y="1477"/>
                </a:lnTo>
                <a:lnTo>
                  <a:pt x="1530" y="1484"/>
                </a:lnTo>
                <a:lnTo>
                  <a:pt x="1530" y="1484"/>
                </a:lnTo>
                <a:lnTo>
                  <a:pt x="1529" y="1496"/>
                </a:lnTo>
                <a:lnTo>
                  <a:pt x="1526" y="1506"/>
                </a:lnTo>
                <a:lnTo>
                  <a:pt x="1521" y="1515"/>
                </a:lnTo>
                <a:lnTo>
                  <a:pt x="1515" y="1525"/>
                </a:lnTo>
                <a:lnTo>
                  <a:pt x="1507" y="1533"/>
                </a:lnTo>
                <a:lnTo>
                  <a:pt x="1498" y="1540"/>
                </a:lnTo>
                <a:lnTo>
                  <a:pt x="1489" y="1545"/>
                </a:lnTo>
                <a:lnTo>
                  <a:pt x="1478" y="1549"/>
                </a:lnTo>
                <a:lnTo>
                  <a:pt x="1184" y="1647"/>
                </a:lnTo>
                <a:lnTo>
                  <a:pt x="1184" y="1647"/>
                </a:lnTo>
                <a:lnTo>
                  <a:pt x="1169" y="1654"/>
                </a:lnTo>
                <a:lnTo>
                  <a:pt x="1155" y="1660"/>
                </a:lnTo>
                <a:lnTo>
                  <a:pt x="1143" y="1667"/>
                </a:lnTo>
                <a:lnTo>
                  <a:pt x="1133" y="1675"/>
                </a:lnTo>
                <a:lnTo>
                  <a:pt x="1123" y="1684"/>
                </a:lnTo>
                <a:lnTo>
                  <a:pt x="1114" y="1693"/>
                </a:lnTo>
                <a:lnTo>
                  <a:pt x="1105" y="1702"/>
                </a:lnTo>
                <a:lnTo>
                  <a:pt x="1098" y="1711"/>
                </a:lnTo>
                <a:lnTo>
                  <a:pt x="1092" y="1722"/>
                </a:lnTo>
                <a:lnTo>
                  <a:pt x="1087" y="1731"/>
                </a:lnTo>
                <a:lnTo>
                  <a:pt x="1083" y="1741"/>
                </a:lnTo>
                <a:lnTo>
                  <a:pt x="1079" y="1750"/>
                </a:lnTo>
                <a:lnTo>
                  <a:pt x="1074" y="1767"/>
                </a:lnTo>
                <a:lnTo>
                  <a:pt x="1072" y="1782"/>
                </a:lnTo>
                <a:lnTo>
                  <a:pt x="1072" y="1782"/>
                </a:lnTo>
                <a:lnTo>
                  <a:pt x="1071" y="1796"/>
                </a:lnTo>
                <a:lnTo>
                  <a:pt x="1072" y="1809"/>
                </a:lnTo>
                <a:lnTo>
                  <a:pt x="1074" y="1822"/>
                </a:lnTo>
                <a:lnTo>
                  <a:pt x="1077" y="1834"/>
                </a:lnTo>
                <a:lnTo>
                  <a:pt x="1082" y="1847"/>
                </a:lnTo>
                <a:lnTo>
                  <a:pt x="1087" y="1860"/>
                </a:lnTo>
                <a:lnTo>
                  <a:pt x="1093" y="1872"/>
                </a:lnTo>
                <a:lnTo>
                  <a:pt x="1101" y="1883"/>
                </a:lnTo>
                <a:lnTo>
                  <a:pt x="1109" y="1894"/>
                </a:lnTo>
                <a:lnTo>
                  <a:pt x="1119" y="1904"/>
                </a:lnTo>
                <a:lnTo>
                  <a:pt x="1129" y="1914"/>
                </a:lnTo>
                <a:lnTo>
                  <a:pt x="1140" y="1924"/>
                </a:lnTo>
                <a:lnTo>
                  <a:pt x="1152" y="1932"/>
                </a:lnTo>
                <a:lnTo>
                  <a:pt x="1164" y="1939"/>
                </a:lnTo>
                <a:lnTo>
                  <a:pt x="1176" y="1945"/>
                </a:lnTo>
                <a:lnTo>
                  <a:pt x="1191" y="1950"/>
                </a:lnTo>
                <a:lnTo>
                  <a:pt x="1241" y="1966"/>
                </a:lnTo>
                <a:lnTo>
                  <a:pt x="1241" y="1869"/>
                </a:lnTo>
                <a:lnTo>
                  <a:pt x="1219" y="1862"/>
                </a:lnTo>
                <a:lnTo>
                  <a:pt x="1219" y="1862"/>
                </a:lnTo>
                <a:lnTo>
                  <a:pt x="1206" y="1857"/>
                </a:lnTo>
                <a:lnTo>
                  <a:pt x="1195" y="1849"/>
                </a:lnTo>
                <a:lnTo>
                  <a:pt x="1186" y="1842"/>
                </a:lnTo>
                <a:lnTo>
                  <a:pt x="1178" y="1834"/>
                </a:lnTo>
                <a:lnTo>
                  <a:pt x="1172" y="1825"/>
                </a:lnTo>
                <a:lnTo>
                  <a:pt x="1168" y="1815"/>
                </a:lnTo>
                <a:lnTo>
                  <a:pt x="1165" y="1805"/>
                </a:lnTo>
                <a:lnTo>
                  <a:pt x="1165" y="1795"/>
                </a:lnTo>
                <a:lnTo>
                  <a:pt x="1165" y="1795"/>
                </a:lnTo>
                <a:lnTo>
                  <a:pt x="1165" y="1789"/>
                </a:lnTo>
                <a:lnTo>
                  <a:pt x="1167" y="1782"/>
                </a:lnTo>
                <a:lnTo>
                  <a:pt x="1170" y="1774"/>
                </a:lnTo>
                <a:lnTo>
                  <a:pt x="1175" y="1765"/>
                </a:lnTo>
                <a:lnTo>
                  <a:pt x="1182" y="1757"/>
                </a:lnTo>
                <a:lnTo>
                  <a:pt x="1190" y="1749"/>
                </a:lnTo>
                <a:lnTo>
                  <a:pt x="1200" y="1743"/>
                </a:lnTo>
                <a:lnTo>
                  <a:pt x="1206" y="1740"/>
                </a:lnTo>
                <a:lnTo>
                  <a:pt x="1213" y="1737"/>
                </a:lnTo>
                <a:lnTo>
                  <a:pt x="1511" y="1649"/>
                </a:lnTo>
                <a:lnTo>
                  <a:pt x="1511" y="1649"/>
                </a:lnTo>
                <a:lnTo>
                  <a:pt x="1522" y="1645"/>
                </a:lnTo>
                <a:lnTo>
                  <a:pt x="1532" y="1640"/>
                </a:lnTo>
                <a:lnTo>
                  <a:pt x="1543" y="1635"/>
                </a:lnTo>
                <a:lnTo>
                  <a:pt x="1554" y="1628"/>
                </a:lnTo>
                <a:lnTo>
                  <a:pt x="1564" y="1621"/>
                </a:lnTo>
                <a:lnTo>
                  <a:pt x="1574" y="1612"/>
                </a:lnTo>
                <a:lnTo>
                  <a:pt x="1585" y="1603"/>
                </a:lnTo>
                <a:lnTo>
                  <a:pt x="1595" y="1593"/>
                </a:lnTo>
                <a:lnTo>
                  <a:pt x="1603" y="1581"/>
                </a:lnTo>
                <a:lnTo>
                  <a:pt x="1611" y="1570"/>
                </a:lnTo>
                <a:lnTo>
                  <a:pt x="1618" y="1557"/>
                </a:lnTo>
                <a:lnTo>
                  <a:pt x="1624" y="1544"/>
                </a:lnTo>
                <a:lnTo>
                  <a:pt x="1629" y="1530"/>
                </a:lnTo>
                <a:lnTo>
                  <a:pt x="1633" y="1514"/>
                </a:lnTo>
                <a:lnTo>
                  <a:pt x="1635" y="1499"/>
                </a:lnTo>
                <a:lnTo>
                  <a:pt x="1636" y="1483"/>
                </a:lnTo>
                <a:lnTo>
                  <a:pt x="1636" y="1483"/>
                </a:lnTo>
                <a:close/>
              </a:path>
            </a:pathLst>
          </a:custGeom>
          <a:solidFill>
            <a:srgbClr val="7E95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graphicFrame>
        <p:nvGraphicFramePr>
          <p:cNvPr id="36" name="Tabela 35">
            <a:extLst>
              <a:ext uri="{FF2B5EF4-FFF2-40B4-BE49-F238E27FC236}">
                <a16:creationId xmlns:a16="http://schemas.microsoft.com/office/drawing/2014/main" id="{38AE1EEB-32CD-476A-BEC6-7350264B83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7195879"/>
              </p:ext>
            </p:extLst>
          </p:nvPr>
        </p:nvGraphicFramePr>
        <p:xfrm>
          <a:off x="632919" y="4339496"/>
          <a:ext cx="800276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082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2823064476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42396631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Zwierzęta 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Ochrona przyrody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Natura i przyroda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Zieleń i roślinność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Walory zdrowotne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grpSp>
        <p:nvGrpSpPr>
          <p:cNvPr id="37" name="Grupa 36">
            <a:extLst>
              <a:ext uri="{FF2B5EF4-FFF2-40B4-BE49-F238E27FC236}">
                <a16:creationId xmlns:a16="http://schemas.microsoft.com/office/drawing/2014/main" id="{B99AE025-A574-4ED3-9169-E577FB91AC88}"/>
              </a:ext>
            </a:extLst>
          </p:cNvPr>
          <p:cNvGrpSpPr/>
          <p:nvPr/>
        </p:nvGrpSpPr>
        <p:grpSpPr>
          <a:xfrm>
            <a:off x="1323922" y="3657139"/>
            <a:ext cx="334139" cy="434092"/>
            <a:chOff x="7348538" y="3394076"/>
            <a:chExt cx="557213" cy="723900"/>
          </a:xfrm>
          <a:solidFill>
            <a:srgbClr val="7E955E"/>
          </a:solidFill>
        </p:grpSpPr>
        <p:sp>
          <p:nvSpPr>
            <p:cNvPr id="38" name="Freeform 41">
              <a:extLst>
                <a:ext uri="{FF2B5EF4-FFF2-40B4-BE49-F238E27FC236}">
                  <a16:creationId xmlns:a16="http://schemas.microsoft.com/office/drawing/2014/main" id="{B25C6472-41F6-4F97-8696-B7011CEE29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9501" y="3905251"/>
              <a:ext cx="82550" cy="212725"/>
            </a:xfrm>
            <a:custGeom>
              <a:avLst/>
              <a:gdLst>
                <a:gd name="T0" fmla="*/ 186 w 368"/>
                <a:gd name="T1" fmla="*/ 312 h 936"/>
                <a:gd name="T2" fmla="*/ 368 w 368"/>
                <a:gd name="T3" fmla="*/ 11 h 936"/>
                <a:gd name="T4" fmla="*/ 368 w 368"/>
                <a:gd name="T5" fmla="*/ 11 h 936"/>
                <a:gd name="T6" fmla="*/ 325 w 368"/>
                <a:gd name="T7" fmla="*/ 7 h 936"/>
                <a:gd name="T8" fmla="*/ 283 w 368"/>
                <a:gd name="T9" fmla="*/ 3 h 936"/>
                <a:gd name="T10" fmla="*/ 240 w 368"/>
                <a:gd name="T11" fmla="*/ 1 h 936"/>
                <a:gd name="T12" fmla="*/ 198 w 368"/>
                <a:gd name="T13" fmla="*/ 0 h 936"/>
                <a:gd name="T14" fmla="*/ 198 w 368"/>
                <a:gd name="T15" fmla="*/ 0 h 936"/>
                <a:gd name="T16" fmla="*/ 113 w 368"/>
                <a:gd name="T17" fmla="*/ 100 h 936"/>
                <a:gd name="T18" fmla="*/ 24 w 368"/>
                <a:gd name="T19" fmla="*/ 203 h 936"/>
                <a:gd name="T20" fmla="*/ 0 w 368"/>
                <a:gd name="T21" fmla="*/ 282 h 936"/>
                <a:gd name="T22" fmla="*/ 159 w 368"/>
                <a:gd name="T23" fmla="*/ 873 h 936"/>
                <a:gd name="T24" fmla="*/ 159 w 368"/>
                <a:gd name="T25" fmla="*/ 873 h 936"/>
                <a:gd name="T26" fmla="*/ 164 w 368"/>
                <a:gd name="T27" fmla="*/ 885 h 936"/>
                <a:gd name="T28" fmla="*/ 172 w 368"/>
                <a:gd name="T29" fmla="*/ 898 h 936"/>
                <a:gd name="T30" fmla="*/ 180 w 368"/>
                <a:gd name="T31" fmla="*/ 909 h 936"/>
                <a:gd name="T32" fmla="*/ 190 w 368"/>
                <a:gd name="T33" fmla="*/ 919 h 936"/>
                <a:gd name="T34" fmla="*/ 202 w 368"/>
                <a:gd name="T35" fmla="*/ 925 h 936"/>
                <a:gd name="T36" fmla="*/ 214 w 368"/>
                <a:gd name="T37" fmla="*/ 932 h 936"/>
                <a:gd name="T38" fmla="*/ 228 w 368"/>
                <a:gd name="T39" fmla="*/ 935 h 936"/>
                <a:gd name="T40" fmla="*/ 242 w 368"/>
                <a:gd name="T41" fmla="*/ 936 h 936"/>
                <a:gd name="T42" fmla="*/ 242 w 368"/>
                <a:gd name="T43" fmla="*/ 936 h 936"/>
                <a:gd name="T44" fmla="*/ 253 w 368"/>
                <a:gd name="T45" fmla="*/ 935 h 936"/>
                <a:gd name="T46" fmla="*/ 265 w 368"/>
                <a:gd name="T47" fmla="*/ 933 h 936"/>
                <a:gd name="T48" fmla="*/ 265 w 368"/>
                <a:gd name="T49" fmla="*/ 933 h 936"/>
                <a:gd name="T50" fmla="*/ 272 w 368"/>
                <a:gd name="T51" fmla="*/ 929 h 936"/>
                <a:gd name="T52" fmla="*/ 281 w 368"/>
                <a:gd name="T53" fmla="*/ 926 h 936"/>
                <a:gd name="T54" fmla="*/ 288 w 368"/>
                <a:gd name="T55" fmla="*/ 922 h 936"/>
                <a:gd name="T56" fmla="*/ 295 w 368"/>
                <a:gd name="T57" fmla="*/ 918 h 936"/>
                <a:gd name="T58" fmla="*/ 301 w 368"/>
                <a:gd name="T59" fmla="*/ 912 h 936"/>
                <a:gd name="T60" fmla="*/ 307 w 368"/>
                <a:gd name="T61" fmla="*/ 906 h 936"/>
                <a:gd name="T62" fmla="*/ 312 w 368"/>
                <a:gd name="T63" fmla="*/ 899 h 936"/>
                <a:gd name="T64" fmla="*/ 316 w 368"/>
                <a:gd name="T65" fmla="*/ 893 h 936"/>
                <a:gd name="T66" fmla="*/ 321 w 368"/>
                <a:gd name="T67" fmla="*/ 885 h 936"/>
                <a:gd name="T68" fmla="*/ 323 w 368"/>
                <a:gd name="T69" fmla="*/ 878 h 936"/>
                <a:gd name="T70" fmla="*/ 326 w 368"/>
                <a:gd name="T71" fmla="*/ 869 h 936"/>
                <a:gd name="T72" fmla="*/ 327 w 368"/>
                <a:gd name="T73" fmla="*/ 862 h 936"/>
                <a:gd name="T74" fmla="*/ 328 w 368"/>
                <a:gd name="T75" fmla="*/ 853 h 936"/>
                <a:gd name="T76" fmla="*/ 328 w 368"/>
                <a:gd name="T77" fmla="*/ 845 h 936"/>
                <a:gd name="T78" fmla="*/ 327 w 368"/>
                <a:gd name="T79" fmla="*/ 836 h 936"/>
                <a:gd name="T80" fmla="*/ 325 w 368"/>
                <a:gd name="T81" fmla="*/ 828 h 936"/>
                <a:gd name="T82" fmla="*/ 186 w 368"/>
                <a:gd name="T83" fmla="*/ 312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8" h="936">
                  <a:moveTo>
                    <a:pt x="186" y="312"/>
                  </a:moveTo>
                  <a:lnTo>
                    <a:pt x="368" y="11"/>
                  </a:lnTo>
                  <a:lnTo>
                    <a:pt x="368" y="11"/>
                  </a:lnTo>
                  <a:lnTo>
                    <a:pt x="325" y="7"/>
                  </a:lnTo>
                  <a:lnTo>
                    <a:pt x="283" y="3"/>
                  </a:lnTo>
                  <a:lnTo>
                    <a:pt x="240" y="1"/>
                  </a:lnTo>
                  <a:lnTo>
                    <a:pt x="198" y="0"/>
                  </a:lnTo>
                  <a:lnTo>
                    <a:pt x="198" y="0"/>
                  </a:lnTo>
                  <a:lnTo>
                    <a:pt x="113" y="100"/>
                  </a:lnTo>
                  <a:lnTo>
                    <a:pt x="24" y="203"/>
                  </a:lnTo>
                  <a:lnTo>
                    <a:pt x="0" y="282"/>
                  </a:lnTo>
                  <a:lnTo>
                    <a:pt x="159" y="873"/>
                  </a:lnTo>
                  <a:lnTo>
                    <a:pt x="159" y="873"/>
                  </a:lnTo>
                  <a:lnTo>
                    <a:pt x="164" y="885"/>
                  </a:lnTo>
                  <a:lnTo>
                    <a:pt x="172" y="898"/>
                  </a:lnTo>
                  <a:lnTo>
                    <a:pt x="180" y="909"/>
                  </a:lnTo>
                  <a:lnTo>
                    <a:pt x="190" y="919"/>
                  </a:lnTo>
                  <a:lnTo>
                    <a:pt x="202" y="925"/>
                  </a:lnTo>
                  <a:lnTo>
                    <a:pt x="214" y="932"/>
                  </a:lnTo>
                  <a:lnTo>
                    <a:pt x="228" y="935"/>
                  </a:lnTo>
                  <a:lnTo>
                    <a:pt x="242" y="936"/>
                  </a:lnTo>
                  <a:lnTo>
                    <a:pt x="242" y="936"/>
                  </a:lnTo>
                  <a:lnTo>
                    <a:pt x="253" y="935"/>
                  </a:lnTo>
                  <a:lnTo>
                    <a:pt x="265" y="933"/>
                  </a:lnTo>
                  <a:lnTo>
                    <a:pt x="265" y="933"/>
                  </a:lnTo>
                  <a:lnTo>
                    <a:pt x="272" y="929"/>
                  </a:lnTo>
                  <a:lnTo>
                    <a:pt x="281" y="926"/>
                  </a:lnTo>
                  <a:lnTo>
                    <a:pt x="288" y="922"/>
                  </a:lnTo>
                  <a:lnTo>
                    <a:pt x="295" y="918"/>
                  </a:lnTo>
                  <a:lnTo>
                    <a:pt x="301" y="912"/>
                  </a:lnTo>
                  <a:lnTo>
                    <a:pt x="307" y="906"/>
                  </a:lnTo>
                  <a:lnTo>
                    <a:pt x="312" y="899"/>
                  </a:lnTo>
                  <a:lnTo>
                    <a:pt x="316" y="893"/>
                  </a:lnTo>
                  <a:lnTo>
                    <a:pt x="321" y="885"/>
                  </a:lnTo>
                  <a:lnTo>
                    <a:pt x="323" y="878"/>
                  </a:lnTo>
                  <a:lnTo>
                    <a:pt x="326" y="869"/>
                  </a:lnTo>
                  <a:lnTo>
                    <a:pt x="327" y="862"/>
                  </a:lnTo>
                  <a:lnTo>
                    <a:pt x="328" y="853"/>
                  </a:lnTo>
                  <a:lnTo>
                    <a:pt x="328" y="845"/>
                  </a:lnTo>
                  <a:lnTo>
                    <a:pt x="327" y="836"/>
                  </a:lnTo>
                  <a:lnTo>
                    <a:pt x="325" y="828"/>
                  </a:lnTo>
                  <a:lnTo>
                    <a:pt x="186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42">
              <a:extLst>
                <a:ext uri="{FF2B5EF4-FFF2-40B4-BE49-F238E27FC236}">
                  <a16:creationId xmlns:a16="http://schemas.microsoft.com/office/drawing/2014/main" id="{A83BEEF9-9906-4E3B-B446-CAEFAFD3BB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8538" y="3543301"/>
              <a:ext cx="557213" cy="574675"/>
            </a:xfrm>
            <a:custGeom>
              <a:avLst/>
              <a:gdLst>
                <a:gd name="T0" fmla="*/ 1656 w 2457"/>
                <a:gd name="T1" fmla="*/ 237 h 2535"/>
                <a:gd name="T2" fmla="*/ 1033 w 2457"/>
                <a:gd name="T3" fmla="*/ 747 h 2535"/>
                <a:gd name="T4" fmla="*/ 535 w 2457"/>
                <a:gd name="T5" fmla="*/ 754 h 2535"/>
                <a:gd name="T6" fmla="*/ 422 w 2457"/>
                <a:gd name="T7" fmla="*/ 795 h 2535"/>
                <a:gd name="T8" fmla="*/ 329 w 2457"/>
                <a:gd name="T9" fmla="*/ 869 h 2535"/>
                <a:gd name="T10" fmla="*/ 267 w 2457"/>
                <a:gd name="T11" fmla="*/ 921 h 2535"/>
                <a:gd name="T12" fmla="*/ 192 w 2457"/>
                <a:gd name="T13" fmla="*/ 871 h 2535"/>
                <a:gd name="T14" fmla="*/ 138 w 2457"/>
                <a:gd name="T15" fmla="*/ 808 h 2535"/>
                <a:gd name="T16" fmla="*/ 86 w 2457"/>
                <a:gd name="T17" fmla="*/ 688 h 2535"/>
                <a:gd name="T18" fmla="*/ 70 w 2457"/>
                <a:gd name="T19" fmla="*/ 604 h 2535"/>
                <a:gd name="T20" fmla="*/ 15 w 2457"/>
                <a:gd name="T21" fmla="*/ 709 h 2535"/>
                <a:gd name="T22" fmla="*/ 0 w 2457"/>
                <a:gd name="T23" fmla="*/ 788 h 2535"/>
                <a:gd name="T24" fmla="*/ 10 w 2457"/>
                <a:gd name="T25" fmla="*/ 865 h 2535"/>
                <a:gd name="T26" fmla="*/ 54 w 2457"/>
                <a:gd name="T27" fmla="*/ 932 h 2535"/>
                <a:gd name="T28" fmla="*/ 141 w 2457"/>
                <a:gd name="T29" fmla="*/ 983 h 2535"/>
                <a:gd name="T30" fmla="*/ 248 w 2457"/>
                <a:gd name="T31" fmla="*/ 1004 h 2535"/>
                <a:gd name="T32" fmla="*/ 219 w 2457"/>
                <a:gd name="T33" fmla="*/ 1115 h 2535"/>
                <a:gd name="T34" fmla="*/ 214 w 2457"/>
                <a:gd name="T35" fmla="*/ 1239 h 2535"/>
                <a:gd name="T36" fmla="*/ 237 w 2457"/>
                <a:gd name="T37" fmla="*/ 1375 h 2535"/>
                <a:gd name="T38" fmla="*/ 62 w 2457"/>
                <a:gd name="T39" fmla="*/ 2449 h 2535"/>
                <a:gd name="T40" fmla="*/ 73 w 2457"/>
                <a:gd name="T41" fmla="*/ 2490 h 2535"/>
                <a:gd name="T42" fmla="*/ 101 w 2457"/>
                <a:gd name="T43" fmla="*/ 2520 h 2535"/>
                <a:gd name="T44" fmla="*/ 139 w 2457"/>
                <a:gd name="T45" fmla="*/ 2534 h 2535"/>
                <a:gd name="T46" fmla="*/ 174 w 2457"/>
                <a:gd name="T47" fmla="*/ 2531 h 2535"/>
                <a:gd name="T48" fmla="*/ 209 w 2457"/>
                <a:gd name="T49" fmla="*/ 2509 h 2535"/>
                <a:gd name="T50" fmla="*/ 231 w 2457"/>
                <a:gd name="T51" fmla="*/ 2475 h 2535"/>
                <a:gd name="T52" fmla="*/ 524 w 2457"/>
                <a:gd name="T53" fmla="*/ 1514 h 2535"/>
                <a:gd name="T54" fmla="*/ 737 w 2457"/>
                <a:gd name="T55" fmla="*/ 1525 h 2535"/>
                <a:gd name="T56" fmla="*/ 1003 w 2457"/>
                <a:gd name="T57" fmla="*/ 1571 h 2535"/>
                <a:gd name="T58" fmla="*/ 1322 w 2457"/>
                <a:gd name="T59" fmla="*/ 1660 h 2535"/>
                <a:gd name="T60" fmla="*/ 1349 w 2457"/>
                <a:gd name="T61" fmla="*/ 2449 h 2535"/>
                <a:gd name="T62" fmla="*/ 1358 w 2457"/>
                <a:gd name="T63" fmla="*/ 2490 h 2535"/>
                <a:gd name="T64" fmla="*/ 1386 w 2457"/>
                <a:gd name="T65" fmla="*/ 2520 h 2535"/>
                <a:gd name="T66" fmla="*/ 1426 w 2457"/>
                <a:gd name="T67" fmla="*/ 2534 h 2535"/>
                <a:gd name="T68" fmla="*/ 1460 w 2457"/>
                <a:gd name="T69" fmla="*/ 2531 h 2535"/>
                <a:gd name="T70" fmla="*/ 1494 w 2457"/>
                <a:gd name="T71" fmla="*/ 2509 h 2535"/>
                <a:gd name="T72" fmla="*/ 1516 w 2457"/>
                <a:gd name="T73" fmla="*/ 2474 h 2535"/>
                <a:gd name="T74" fmla="*/ 1520 w 2457"/>
                <a:gd name="T75" fmla="*/ 1710 h 2535"/>
                <a:gd name="T76" fmla="*/ 1606 w 2457"/>
                <a:gd name="T77" fmla="*/ 1700 h 2535"/>
                <a:gd name="T78" fmla="*/ 1654 w 2457"/>
                <a:gd name="T79" fmla="*/ 2449 h 2535"/>
                <a:gd name="T80" fmla="*/ 1665 w 2457"/>
                <a:gd name="T81" fmla="*/ 2490 h 2535"/>
                <a:gd name="T82" fmla="*/ 1692 w 2457"/>
                <a:gd name="T83" fmla="*/ 2520 h 2535"/>
                <a:gd name="T84" fmla="*/ 1731 w 2457"/>
                <a:gd name="T85" fmla="*/ 2534 h 2535"/>
                <a:gd name="T86" fmla="*/ 1766 w 2457"/>
                <a:gd name="T87" fmla="*/ 2531 h 2535"/>
                <a:gd name="T88" fmla="*/ 1801 w 2457"/>
                <a:gd name="T89" fmla="*/ 2509 h 2535"/>
                <a:gd name="T90" fmla="*/ 1822 w 2457"/>
                <a:gd name="T91" fmla="*/ 2475 h 2535"/>
                <a:gd name="T92" fmla="*/ 1826 w 2457"/>
                <a:gd name="T93" fmla="*/ 1572 h 2535"/>
                <a:gd name="T94" fmla="*/ 1870 w 2457"/>
                <a:gd name="T95" fmla="*/ 1514 h 2535"/>
                <a:gd name="T96" fmla="*/ 1909 w 2457"/>
                <a:gd name="T97" fmla="*/ 1421 h 2535"/>
                <a:gd name="T98" fmla="*/ 1946 w 2457"/>
                <a:gd name="T99" fmla="*/ 1264 h 2535"/>
                <a:gd name="T100" fmla="*/ 2028 w 2457"/>
                <a:gd name="T101" fmla="*/ 803 h 2535"/>
                <a:gd name="T102" fmla="*/ 2105 w 2457"/>
                <a:gd name="T103" fmla="*/ 464 h 2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57" h="2535">
                  <a:moveTo>
                    <a:pt x="2030" y="141"/>
                  </a:moveTo>
                  <a:lnTo>
                    <a:pt x="1857" y="66"/>
                  </a:lnTo>
                  <a:lnTo>
                    <a:pt x="1830" y="125"/>
                  </a:lnTo>
                  <a:lnTo>
                    <a:pt x="1543" y="0"/>
                  </a:lnTo>
                  <a:lnTo>
                    <a:pt x="1656" y="237"/>
                  </a:lnTo>
                  <a:lnTo>
                    <a:pt x="1778" y="239"/>
                  </a:lnTo>
                  <a:lnTo>
                    <a:pt x="1546" y="748"/>
                  </a:lnTo>
                  <a:lnTo>
                    <a:pt x="1546" y="748"/>
                  </a:lnTo>
                  <a:lnTo>
                    <a:pt x="1294" y="747"/>
                  </a:lnTo>
                  <a:lnTo>
                    <a:pt x="1033" y="747"/>
                  </a:lnTo>
                  <a:lnTo>
                    <a:pt x="611" y="748"/>
                  </a:lnTo>
                  <a:lnTo>
                    <a:pt x="611" y="748"/>
                  </a:lnTo>
                  <a:lnTo>
                    <a:pt x="585" y="749"/>
                  </a:lnTo>
                  <a:lnTo>
                    <a:pt x="560" y="751"/>
                  </a:lnTo>
                  <a:lnTo>
                    <a:pt x="535" y="754"/>
                  </a:lnTo>
                  <a:lnTo>
                    <a:pt x="511" y="760"/>
                  </a:lnTo>
                  <a:lnTo>
                    <a:pt x="488" y="767"/>
                  </a:lnTo>
                  <a:lnTo>
                    <a:pt x="465" y="775"/>
                  </a:lnTo>
                  <a:lnTo>
                    <a:pt x="444" y="784"/>
                  </a:lnTo>
                  <a:lnTo>
                    <a:pt x="422" y="795"/>
                  </a:lnTo>
                  <a:lnTo>
                    <a:pt x="402" y="808"/>
                  </a:lnTo>
                  <a:lnTo>
                    <a:pt x="383" y="821"/>
                  </a:lnTo>
                  <a:lnTo>
                    <a:pt x="363" y="836"/>
                  </a:lnTo>
                  <a:lnTo>
                    <a:pt x="346" y="852"/>
                  </a:lnTo>
                  <a:lnTo>
                    <a:pt x="329" y="869"/>
                  </a:lnTo>
                  <a:lnTo>
                    <a:pt x="314" y="887"/>
                  </a:lnTo>
                  <a:lnTo>
                    <a:pt x="299" y="907"/>
                  </a:lnTo>
                  <a:lnTo>
                    <a:pt x="285" y="927"/>
                  </a:lnTo>
                  <a:lnTo>
                    <a:pt x="285" y="927"/>
                  </a:lnTo>
                  <a:lnTo>
                    <a:pt x="267" y="921"/>
                  </a:lnTo>
                  <a:lnTo>
                    <a:pt x="250" y="912"/>
                  </a:lnTo>
                  <a:lnTo>
                    <a:pt x="235" y="903"/>
                  </a:lnTo>
                  <a:lnTo>
                    <a:pt x="220" y="894"/>
                  </a:lnTo>
                  <a:lnTo>
                    <a:pt x="205" y="883"/>
                  </a:lnTo>
                  <a:lnTo>
                    <a:pt x="192" y="871"/>
                  </a:lnTo>
                  <a:lnTo>
                    <a:pt x="180" y="860"/>
                  </a:lnTo>
                  <a:lnTo>
                    <a:pt x="168" y="848"/>
                  </a:lnTo>
                  <a:lnTo>
                    <a:pt x="158" y="835"/>
                  </a:lnTo>
                  <a:lnTo>
                    <a:pt x="148" y="822"/>
                  </a:lnTo>
                  <a:lnTo>
                    <a:pt x="138" y="808"/>
                  </a:lnTo>
                  <a:lnTo>
                    <a:pt x="131" y="794"/>
                  </a:lnTo>
                  <a:lnTo>
                    <a:pt x="116" y="767"/>
                  </a:lnTo>
                  <a:lnTo>
                    <a:pt x="104" y="739"/>
                  </a:lnTo>
                  <a:lnTo>
                    <a:pt x="93" y="714"/>
                  </a:lnTo>
                  <a:lnTo>
                    <a:pt x="86" y="688"/>
                  </a:lnTo>
                  <a:lnTo>
                    <a:pt x="81" y="665"/>
                  </a:lnTo>
                  <a:lnTo>
                    <a:pt x="76" y="645"/>
                  </a:lnTo>
                  <a:lnTo>
                    <a:pt x="71" y="616"/>
                  </a:lnTo>
                  <a:lnTo>
                    <a:pt x="70" y="604"/>
                  </a:lnTo>
                  <a:lnTo>
                    <a:pt x="70" y="604"/>
                  </a:lnTo>
                  <a:lnTo>
                    <a:pt x="55" y="627"/>
                  </a:lnTo>
                  <a:lnTo>
                    <a:pt x="40" y="653"/>
                  </a:lnTo>
                  <a:lnTo>
                    <a:pt x="26" y="680"/>
                  </a:lnTo>
                  <a:lnTo>
                    <a:pt x="20" y="694"/>
                  </a:lnTo>
                  <a:lnTo>
                    <a:pt x="15" y="709"/>
                  </a:lnTo>
                  <a:lnTo>
                    <a:pt x="11" y="724"/>
                  </a:lnTo>
                  <a:lnTo>
                    <a:pt x="7" y="741"/>
                  </a:lnTo>
                  <a:lnTo>
                    <a:pt x="3" y="756"/>
                  </a:lnTo>
                  <a:lnTo>
                    <a:pt x="1" y="772"/>
                  </a:lnTo>
                  <a:lnTo>
                    <a:pt x="0" y="788"/>
                  </a:lnTo>
                  <a:lnTo>
                    <a:pt x="0" y="804"/>
                  </a:lnTo>
                  <a:lnTo>
                    <a:pt x="0" y="819"/>
                  </a:lnTo>
                  <a:lnTo>
                    <a:pt x="2" y="835"/>
                  </a:lnTo>
                  <a:lnTo>
                    <a:pt x="5" y="850"/>
                  </a:lnTo>
                  <a:lnTo>
                    <a:pt x="10" y="865"/>
                  </a:lnTo>
                  <a:lnTo>
                    <a:pt x="16" y="880"/>
                  </a:lnTo>
                  <a:lnTo>
                    <a:pt x="23" y="894"/>
                  </a:lnTo>
                  <a:lnTo>
                    <a:pt x="31" y="908"/>
                  </a:lnTo>
                  <a:lnTo>
                    <a:pt x="42" y="921"/>
                  </a:lnTo>
                  <a:lnTo>
                    <a:pt x="54" y="932"/>
                  </a:lnTo>
                  <a:lnTo>
                    <a:pt x="68" y="944"/>
                  </a:lnTo>
                  <a:lnTo>
                    <a:pt x="83" y="956"/>
                  </a:lnTo>
                  <a:lnTo>
                    <a:pt x="101" y="966"/>
                  </a:lnTo>
                  <a:lnTo>
                    <a:pt x="120" y="974"/>
                  </a:lnTo>
                  <a:lnTo>
                    <a:pt x="141" y="983"/>
                  </a:lnTo>
                  <a:lnTo>
                    <a:pt x="164" y="989"/>
                  </a:lnTo>
                  <a:lnTo>
                    <a:pt x="190" y="996"/>
                  </a:lnTo>
                  <a:lnTo>
                    <a:pt x="218" y="1000"/>
                  </a:lnTo>
                  <a:lnTo>
                    <a:pt x="248" y="1004"/>
                  </a:lnTo>
                  <a:lnTo>
                    <a:pt x="248" y="1004"/>
                  </a:lnTo>
                  <a:lnTo>
                    <a:pt x="240" y="1025"/>
                  </a:lnTo>
                  <a:lnTo>
                    <a:pt x="234" y="1046"/>
                  </a:lnTo>
                  <a:lnTo>
                    <a:pt x="227" y="1069"/>
                  </a:lnTo>
                  <a:lnTo>
                    <a:pt x="223" y="1091"/>
                  </a:lnTo>
                  <a:lnTo>
                    <a:pt x="219" y="1115"/>
                  </a:lnTo>
                  <a:lnTo>
                    <a:pt x="217" y="1138"/>
                  </a:lnTo>
                  <a:lnTo>
                    <a:pt x="214" y="1163"/>
                  </a:lnTo>
                  <a:lnTo>
                    <a:pt x="213" y="1188"/>
                  </a:lnTo>
                  <a:lnTo>
                    <a:pt x="213" y="1213"/>
                  </a:lnTo>
                  <a:lnTo>
                    <a:pt x="214" y="1239"/>
                  </a:lnTo>
                  <a:lnTo>
                    <a:pt x="217" y="1266"/>
                  </a:lnTo>
                  <a:lnTo>
                    <a:pt x="221" y="1293"/>
                  </a:lnTo>
                  <a:lnTo>
                    <a:pt x="225" y="1319"/>
                  </a:lnTo>
                  <a:lnTo>
                    <a:pt x="231" y="1347"/>
                  </a:lnTo>
                  <a:lnTo>
                    <a:pt x="237" y="1375"/>
                  </a:lnTo>
                  <a:lnTo>
                    <a:pt x="246" y="1403"/>
                  </a:lnTo>
                  <a:lnTo>
                    <a:pt x="67" y="1798"/>
                  </a:lnTo>
                  <a:lnTo>
                    <a:pt x="62" y="1804"/>
                  </a:lnTo>
                  <a:lnTo>
                    <a:pt x="62" y="2449"/>
                  </a:lnTo>
                  <a:lnTo>
                    <a:pt x="62" y="2449"/>
                  </a:lnTo>
                  <a:lnTo>
                    <a:pt x="63" y="2458"/>
                  </a:lnTo>
                  <a:lnTo>
                    <a:pt x="64" y="2466"/>
                  </a:lnTo>
                  <a:lnTo>
                    <a:pt x="67" y="2475"/>
                  </a:lnTo>
                  <a:lnTo>
                    <a:pt x="70" y="2482"/>
                  </a:lnTo>
                  <a:lnTo>
                    <a:pt x="73" y="2490"/>
                  </a:lnTo>
                  <a:lnTo>
                    <a:pt x="77" y="2496"/>
                  </a:lnTo>
                  <a:lnTo>
                    <a:pt x="83" y="2504"/>
                  </a:lnTo>
                  <a:lnTo>
                    <a:pt x="88" y="2509"/>
                  </a:lnTo>
                  <a:lnTo>
                    <a:pt x="93" y="2514"/>
                  </a:lnTo>
                  <a:lnTo>
                    <a:pt x="101" y="2520"/>
                  </a:lnTo>
                  <a:lnTo>
                    <a:pt x="107" y="2524"/>
                  </a:lnTo>
                  <a:lnTo>
                    <a:pt x="115" y="2527"/>
                  </a:lnTo>
                  <a:lnTo>
                    <a:pt x="123" y="2531"/>
                  </a:lnTo>
                  <a:lnTo>
                    <a:pt x="131" y="2533"/>
                  </a:lnTo>
                  <a:lnTo>
                    <a:pt x="139" y="2534"/>
                  </a:lnTo>
                  <a:lnTo>
                    <a:pt x="148" y="2535"/>
                  </a:lnTo>
                  <a:lnTo>
                    <a:pt x="148" y="2535"/>
                  </a:lnTo>
                  <a:lnTo>
                    <a:pt x="158" y="2534"/>
                  </a:lnTo>
                  <a:lnTo>
                    <a:pt x="165" y="2533"/>
                  </a:lnTo>
                  <a:lnTo>
                    <a:pt x="174" y="2531"/>
                  </a:lnTo>
                  <a:lnTo>
                    <a:pt x="181" y="2527"/>
                  </a:lnTo>
                  <a:lnTo>
                    <a:pt x="189" y="2524"/>
                  </a:lnTo>
                  <a:lnTo>
                    <a:pt x="196" y="2520"/>
                  </a:lnTo>
                  <a:lnTo>
                    <a:pt x="203" y="2514"/>
                  </a:lnTo>
                  <a:lnTo>
                    <a:pt x="209" y="2509"/>
                  </a:lnTo>
                  <a:lnTo>
                    <a:pt x="214" y="2504"/>
                  </a:lnTo>
                  <a:lnTo>
                    <a:pt x="220" y="2496"/>
                  </a:lnTo>
                  <a:lnTo>
                    <a:pt x="224" y="2490"/>
                  </a:lnTo>
                  <a:lnTo>
                    <a:pt x="227" y="2482"/>
                  </a:lnTo>
                  <a:lnTo>
                    <a:pt x="231" y="2475"/>
                  </a:lnTo>
                  <a:lnTo>
                    <a:pt x="233" y="2466"/>
                  </a:lnTo>
                  <a:lnTo>
                    <a:pt x="234" y="2458"/>
                  </a:lnTo>
                  <a:lnTo>
                    <a:pt x="234" y="2449"/>
                  </a:lnTo>
                  <a:lnTo>
                    <a:pt x="234" y="1865"/>
                  </a:lnTo>
                  <a:lnTo>
                    <a:pt x="524" y="1514"/>
                  </a:lnTo>
                  <a:lnTo>
                    <a:pt x="524" y="1514"/>
                  </a:lnTo>
                  <a:lnTo>
                    <a:pt x="576" y="1514"/>
                  </a:lnTo>
                  <a:lnTo>
                    <a:pt x="629" y="1517"/>
                  </a:lnTo>
                  <a:lnTo>
                    <a:pt x="683" y="1520"/>
                  </a:lnTo>
                  <a:lnTo>
                    <a:pt x="737" y="1525"/>
                  </a:lnTo>
                  <a:lnTo>
                    <a:pt x="791" y="1533"/>
                  </a:lnTo>
                  <a:lnTo>
                    <a:pt x="845" y="1540"/>
                  </a:lnTo>
                  <a:lnTo>
                    <a:pt x="898" y="1550"/>
                  </a:lnTo>
                  <a:lnTo>
                    <a:pt x="951" y="1561"/>
                  </a:lnTo>
                  <a:lnTo>
                    <a:pt x="1003" y="1571"/>
                  </a:lnTo>
                  <a:lnTo>
                    <a:pt x="1054" y="1584"/>
                  </a:lnTo>
                  <a:lnTo>
                    <a:pt x="1104" y="1596"/>
                  </a:lnTo>
                  <a:lnTo>
                    <a:pt x="1151" y="1609"/>
                  </a:lnTo>
                  <a:lnTo>
                    <a:pt x="1241" y="1634"/>
                  </a:lnTo>
                  <a:lnTo>
                    <a:pt x="1322" y="1660"/>
                  </a:lnTo>
                  <a:lnTo>
                    <a:pt x="1322" y="1660"/>
                  </a:lnTo>
                  <a:lnTo>
                    <a:pt x="1335" y="1667"/>
                  </a:lnTo>
                  <a:lnTo>
                    <a:pt x="1349" y="1672"/>
                  </a:lnTo>
                  <a:lnTo>
                    <a:pt x="1349" y="2449"/>
                  </a:lnTo>
                  <a:lnTo>
                    <a:pt x="1349" y="2449"/>
                  </a:lnTo>
                  <a:lnTo>
                    <a:pt x="1349" y="2458"/>
                  </a:lnTo>
                  <a:lnTo>
                    <a:pt x="1350" y="2466"/>
                  </a:lnTo>
                  <a:lnTo>
                    <a:pt x="1352" y="2474"/>
                  </a:lnTo>
                  <a:lnTo>
                    <a:pt x="1355" y="2482"/>
                  </a:lnTo>
                  <a:lnTo>
                    <a:pt x="1358" y="2490"/>
                  </a:lnTo>
                  <a:lnTo>
                    <a:pt x="1364" y="2496"/>
                  </a:lnTo>
                  <a:lnTo>
                    <a:pt x="1368" y="2503"/>
                  </a:lnTo>
                  <a:lnTo>
                    <a:pt x="1373" y="2509"/>
                  </a:lnTo>
                  <a:lnTo>
                    <a:pt x="1380" y="2514"/>
                  </a:lnTo>
                  <a:lnTo>
                    <a:pt x="1386" y="2520"/>
                  </a:lnTo>
                  <a:lnTo>
                    <a:pt x="1394" y="2524"/>
                  </a:lnTo>
                  <a:lnTo>
                    <a:pt x="1401" y="2527"/>
                  </a:lnTo>
                  <a:lnTo>
                    <a:pt x="1409" y="2531"/>
                  </a:lnTo>
                  <a:lnTo>
                    <a:pt x="1417" y="2533"/>
                  </a:lnTo>
                  <a:lnTo>
                    <a:pt x="1426" y="2534"/>
                  </a:lnTo>
                  <a:lnTo>
                    <a:pt x="1434" y="2535"/>
                  </a:lnTo>
                  <a:lnTo>
                    <a:pt x="1434" y="2535"/>
                  </a:lnTo>
                  <a:lnTo>
                    <a:pt x="1443" y="2534"/>
                  </a:lnTo>
                  <a:lnTo>
                    <a:pt x="1452" y="2533"/>
                  </a:lnTo>
                  <a:lnTo>
                    <a:pt x="1460" y="2531"/>
                  </a:lnTo>
                  <a:lnTo>
                    <a:pt x="1468" y="2527"/>
                  </a:lnTo>
                  <a:lnTo>
                    <a:pt x="1475" y="2524"/>
                  </a:lnTo>
                  <a:lnTo>
                    <a:pt x="1483" y="2520"/>
                  </a:lnTo>
                  <a:lnTo>
                    <a:pt x="1489" y="2514"/>
                  </a:lnTo>
                  <a:lnTo>
                    <a:pt x="1494" y="2509"/>
                  </a:lnTo>
                  <a:lnTo>
                    <a:pt x="1501" y="2503"/>
                  </a:lnTo>
                  <a:lnTo>
                    <a:pt x="1505" y="2496"/>
                  </a:lnTo>
                  <a:lnTo>
                    <a:pt x="1509" y="2490"/>
                  </a:lnTo>
                  <a:lnTo>
                    <a:pt x="1514" y="2482"/>
                  </a:lnTo>
                  <a:lnTo>
                    <a:pt x="1516" y="2474"/>
                  </a:lnTo>
                  <a:lnTo>
                    <a:pt x="1518" y="2466"/>
                  </a:lnTo>
                  <a:lnTo>
                    <a:pt x="1520" y="2458"/>
                  </a:lnTo>
                  <a:lnTo>
                    <a:pt x="1520" y="2449"/>
                  </a:lnTo>
                  <a:lnTo>
                    <a:pt x="1520" y="1710"/>
                  </a:lnTo>
                  <a:lnTo>
                    <a:pt x="1520" y="1710"/>
                  </a:lnTo>
                  <a:lnTo>
                    <a:pt x="1537" y="1708"/>
                  </a:lnTo>
                  <a:lnTo>
                    <a:pt x="1555" y="1707"/>
                  </a:lnTo>
                  <a:lnTo>
                    <a:pt x="1573" y="1706"/>
                  </a:lnTo>
                  <a:lnTo>
                    <a:pt x="1589" y="1703"/>
                  </a:lnTo>
                  <a:lnTo>
                    <a:pt x="1606" y="1700"/>
                  </a:lnTo>
                  <a:lnTo>
                    <a:pt x="1622" y="1697"/>
                  </a:lnTo>
                  <a:lnTo>
                    <a:pt x="1638" y="1691"/>
                  </a:lnTo>
                  <a:lnTo>
                    <a:pt x="1654" y="1687"/>
                  </a:lnTo>
                  <a:lnTo>
                    <a:pt x="1654" y="2449"/>
                  </a:lnTo>
                  <a:lnTo>
                    <a:pt x="1654" y="2449"/>
                  </a:lnTo>
                  <a:lnTo>
                    <a:pt x="1655" y="2458"/>
                  </a:lnTo>
                  <a:lnTo>
                    <a:pt x="1656" y="2466"/>
                  </a:lnTo>
                  <a:lnTo>
                    <a:pt x="1658" y="2475"/>
                  </a:lnTo>
                  <a:lnTo>
                    <a:pt x="1661" y="2482"/>
                  </a:lnTo>
                  <a:lnTo>
                    <a:pt x="1665" y="2490"/>
                  </a:lnTo>
                  <a:lnTo>
                    <a:pt x="1669" y="2496"/>
                  </a:lnTo>
                  <a:lnTo>
                    <a:pt x="1673" y="2504"/>
                  </a:lnTo>
                  <a:lnTo>
                    <a:pt x="1680" y="2509"/>
                  </a:lnTo>
                  <a:lnTo>
                    <a:pt x="1685" y="2514"/>
                  </a:lnTo>
                  <a:lnTo>
                    <a:pt x="1692" y="2520"/>
                  </a:lnTo>
                  <a:lnTo>
                    <a:pt x="1699" y="2524"/>
                  </a:lnTo>
                  <a:lnTo>
                    <a:pt x="1707" y="2527"/>
                  </a:lnTo>
                  <a:lnTo>
                    <a:pt x="1714" y="2531"/>
                  </a:lnTo>
                  <a:lnTo>
                    <a:pt x="1723" y="2533"/>
                  </a:lnTo>
                  <a:lnTo>
                    <a:pt x="1731" y="2534"/>
                  </a:lnTo>
                  <a:lnTo>
                    <a:pt x="1740" y="2535"/>
                  </a:lnTo>
                  <a:lnTo>
                    <a:pt x="1740" y="2535"/>
                  </a:lnTo>
                  <a:lnTo>
                    <a:pt x="1748" y="2534"/>
                  </a:lnTo>
                  <a:lnTo>
                    <a:pt x="1757" y="2533"/>
                  </a:lnTo>
                  <a:lnTo>
                    <a:pt x="1766" y="2531"/>
                  </a:lnTo>
                  <a:lnTo>
                    <a:pt x="1773" y="2527"/>
                  </a:lnTo>
                  <a:lnTo>
                    <a:pt x="1781" y="2524"/>
                  </a:lnTo>
                  <a:lnTo>
                    <a:pt x="1788" y="2520"/>
                  </a:lnTo>
                  <a:lnTo>
                    <a:pt x="1795" y="2514"/>
                  </a:lnTo>
                  <a:lnTo>
                    <a:pt x="1801" y="2509"/>
                  </a:lnTo>
                  <a:lnTo>
                    <a:pt x="1806" y="2504"/>
                  </a:lnTo>
                  <a:lnTo>
                    <a:pt x="1812" y="2496"/>
                  </a:lnTo>
                  <a:lnTo>
                    <a:pt x="1816" y="2490"/>
                  </a:lnTo>
                  <a:lnTo>
                    <a:pt x="1819" y="2482"/>
                  </a:lnTo>
                  <a:lnTo>
                    <a:pt x="1822" y="2475"/>
                  </a:lnTo>
                  <a:lnTo>
                    <a:pt x="1825" y="2466"/>
                  </a:lnTo>
                  <a:lnTo>
                    <a:pt x="1826" y="2458"/>
                  </a:lnTo>
                  <a:lnTo>
                    <a:pt x="1826" y="2449"/>
                  </a:lnTo>
                  <a:lnTo>
                    <a:pt x="1826" y="1572"/>
                  </a:lnTo>
                  <a:lnTo>
                    <a:pt x="1826" y="1572"/>
                  </a:lnTo>
                  <a:lnTo>
                    <a:pt x="1830" y="1568"/>
                  </a:lnTo>
                  <a:lnTo>
                    <a:pt x="1830" y="1568"/>
                  </a:lnTo>
                  <a:lnTo>
                    <a:pt x="1844" y="1553"/>
                  </a:lnTo>
                  <a:lnTo>
                    <a:pt x="1857" y="1535"/>
                  </a:lnTo>
                  <a:lnTo>
                    <a:pt x="1870" y="1514"/>
                  </a:lnTo>
                  <a:lnTo>
                    <a:pt x="1880" y="1492"/>
                  </a:lnTo>
                  <a:lnTo>
                    <a:pt x="1880" y="1492"/>
                  </a:lnTo>
                  <a:lnTo>
                    <a:pt x="1891" y="1469"/>
                  </a:lnTo>
                  <a:lnTo>
                    <a:pt x="1901" y="1446"/>
                  </a:lnTo>
                  <a:lnTo>
                    <a:pt x="1909" y="1421"/>
                  </a:lnTo>
                  <a:lnTo>
                    <a:pt x="1915" y="1397"/>
                  </a:lnTo>
                  <a:lnTo>
                    <a:pt x="1915" y="1397"/>
                  </a:lnTo>
                  <a:lnTo>
                    <a:pt x="1926" y="1355"/>
                  </a:lnTo>
                  <a:lnTo>
                    <a:pt x="1936" y="1311"/>
                  </a:lnTo>
                  <a:lnTo>
                    <a:pt x="1946" y="1264"/>
                  </a:lnTo>
                  <a:lnTo>
                    <a:pt x="1955" y="1213"/>
                  </a:lnTo>
                  <a:lnTo>
                    <a:pt x="1975" y="1106"/>
                  </a:lnTo>
                  <a:lnTo>
                    <a:pt x="1994" y="990"/>
                  </a:lnTo>
                  <a:lnTo>
                    <a:pt x="2015" y="867"/>
                  </a:lnTo>
                  <a:lnTo>
                    <a:pt x="2028" y="803"/>
                  </a:lnTo>
                  <a:lnTo>
                    <a:pt x="2041" y="737"/>
                  </a:lnTo>
                  <a:lnTo>
                    <a:pt x="2055" y="671"/>
                  </a:lnTo>
                  <a:lnTo>
                    <a:pt x="2070" y="602"/>
                  </a:lnTo>
                  <a:lnTo>
                    <a:pt x="2087" y="534"/>
                  </a:lnTo>
                  <a:lnTo>
                    <a:pt x="2105" y="464"/>
                  </a:lnTo>
                  <a:lnTo>
                    <a:pt x="2379" y="492"/>
                  </a:lnTo>
                  <a:lnTo>
                    <a:pt x="2457" y="328"/>
                  </a:lnTo>
                  <a:lnTo>
                    <a:pt x="2030" y="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43">
              <a:extLst>
                <a:ext uri="{FF2B5EF4-FFF2-40B4-BE49-F238E27FC236}">
                  <a16:creationId xmlns:a16="http://schemas.microsoft.com/office/drawing/2014/main" id="{5C5724C0-46EB-40B5-9101-492EE2D3D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4776" y="3394076"/>
              <a:ext cx="174625" cy="174625"/>
            </a:xfrm>
            <a:custGeom>
              <a:avLst/>
              <a:gdLst>
                <a:gd name="T0" fmla="*/ 672 w 768"/>
                <a:gd name="T1" fmla="*/ 649 h 771"/>
                <a:gd name="T2" fmla="*/ 619 w 768"/>
                <a:gd name="T3" fmla="*/ 661 h 771"/>
                <a:gd name="T4" fmla="*/ 565 w 768"/>
                <a:gd name="T5" fmla="*/ 668 h 771"/>
                <a:gd name="T6" fmla="*/ 521 w 768"/>
                <a:gd name="T7" fmla="*/ 668 h 771"/>
                <a:gd name="T8" fmla="*/ 448 w 768"/>
                <a:gd name="T9" fmla="*/ 657 h 771"/>
                <a:gd name="T10" fmla="*/ 378 w 768"/>
                <a:gd name="T11" fmla="*/ 634 h 771"/>
                <a:gd name="T12" fmla="*/ 314 w 768"/>
                <a:gd name="T13" fmla="*/ 602 h 771"/>
                <a:gd name="T14" fmla="*/ 257 w 768"/>
                <a:gd name="T15" fmla="*/ 560 h 771"/>
                <a:gd name="T16" fmla="*/ 207 w 768"/>
                <a:gd name="T17" fmla="*/ 510 h 771"/>
                <a:gd name="T18" fmla="*/ 208 w 768"/>
                <a:gd name="T19" fmla="*/ 471 h 771"/>
                <a:gd name="T20" fmla="*/ 218 w 768"/>
                <a:gd name="T21" fmla="*/ 416 h 771"/>
                <a:gd name="T22" fmla="*/ 238 w 768"/>
                <a:gd name="T23" fmla="*/ 362 h 771"/>
                <a:gd name="T24" fmla="*/ 253 w 768"/>
                <a:gd name="T25" fmla="*/ 334 h 771"/>
                <a:gd name="T26" fmla="*/ 279 w 768"/>
                <a:gd name="T27" fmla="*/ 297 h 771"/>
                <a:gd name="T28" fmla="*/ 312 w 768"/>
                <a:gd name="T29" fmla="*/ 265 h 771"/>
                <a:gd name="T30" fmla="*/ 225 w 768"/>
                <a:gd name="T31" fmla="*/ 205 h 771"/>
                <a:gd name="T32" fmla="*/ 186 w 768"/>
                <a:gd name="T33" fmla="*/ 249 h 771"/>
                <a:gd name="T34" fmla="*/ 154 w 768"/>
                <a:gd name="T35" fmla="*/ 299 h 771"/>
                <a:gd name="T36" fmla="*/ 135 w 768"/>
                <a:gd name="T37" fmla="*/ 341 h 771"/>
                <a:gd name="T38" fmla="*/ 121 w 768"/>
                <a:gd name="T39" fmla="*/ 348 h 771"/>
                <a:gd name="T40" fmla="*/ 109 w 768"/>
                <a:gd name="T41" fmla="*/ 297 h 771"/>
                <a:gd name="T42" fmla="*/ 103 w 768"/>
                <a:gd name="T43" fmla="*/ 243 h 771"/>
                <a:gd name="T44" fmla="*/ 103 w 768"/>
                <a:gd name="T45" fmla="*/ 206 h 771"/>
                <a:gd name="T46" fmla="*/ 109 w 768"/>
                <a:gd name="T47" fmla="*/ 150 h 771"/>
                <a:gd name="T48" fmla="*/ 122 w 768"/>
                <a:gd name="T49" fmla="*/ 97 h 771"/>
                <a:gd name="T50" fmla="*/ 48 w 768"/>
                <a:gd name="T51" fmla="*/ 0 h 771"/>
                <a:gd name="T52" fmla="*/ 19 w 768"/>
                <a:gd name="T53" fmla="*/ 80 h 771"/>
                <a:gd name="T54" fmla="*/ 3 w 768"/>
                <a:gd name="T55" fmla="*/ 165 h 771"/>
                <a:gd name="T56" fmla="*/ 0 w 768"/>
                <a:gd name="T57" fmla="*/ 224 h 771"/>
                <a:gd name="T58" fmla="*/ 6 w 768"/>
                <a:gd name="T59" fmla="*/ 307 h 771"/>
                <a:gd name="T60" fmla="*/ 24 w 768"/>
                <a:gd name="T61" fmla="*/ 387 h 771"/>
                <a:gd name="T62" fmla="*/ 53 w 768"/>
                <a:gd name="T63" fmla="*/ 461 h 771"/>
                <a:gd name="T64" fmla="*/ 93 w 768"/>
                <a:gd name="T65" fmla="*/ 529 h 771"/>
                <a:gd name="T66" fmla="*/ 142 w 768"/>
                <a:gd name="T67" fmla="*/ 592 h 771"/>
                <a:gd name="T68" fmla="*/ 199 w 768"/>
                <a:gd name="T69" fmla="*/ 646 h 771"/>
                <a:gd name="T70" fmla="*/ 263 w 768"/>
                <a:gd name="T71" fmla="*/ 691 h 771"/>
                <a:gd name="T72" fmla="*/ 334 w 768"/>
                <a:gd name="T73" fmla="*/ 728 h 771"/>
                <a:gd name="T74" fmla="*/ 410 w 768"/>
                <a:gd name="T75" fmla="*/ 753 h 771"/>
                <a:gd name="T76" fmla="*/ 491 w 768"/>
                <a:gd name="T77" fmla="*/ 768 h 771"/>
                <a:gd name="T78" fmla="*/ 546 w 768"/>
                <a:gd name="T79" fmla="*/ 771 h 771"/>
                <a:gd name="T80" fmla="*/ 633 w 768"/>
                <a:gd name="T81" fmla="*/ 764 h 771"/>
                <a:gd name="T82" fmla="*/ 716 w 768"/>
                <a:gd name="T83" fmla="*/ 744 h 771"/>
                <a:gd name="T84" fmla="*/ 689 w 768"/>
                <a:gd name="T85" fmla="*/ 644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68" h="771">
                  <a:moveTo>
                    <a:pt x="689" y="644"/>
                  </a:moveTo>
                  <a:lnTo>
                    <a:pt x="689" y="644"/>
                  </a:lnTo>
                  <a:lnTo>
                    <a:pt x="672" y="649"/>
                  </a:lnTo>
                  <a:lnTo>
                    <a:pt x="655" y="654"/>
                  </a:lnTo>
                  <a:lnTo>
                    <a:pt x="637" y="658"/>
                  </a:lnTo>
                  <a:lnTo>
                    <a:pt x="619" y="661"/>
                  </a:lnTo>
                  <a:lnTo>
                    <a:pt x="602" y="664"/>
                  </a:lnTo>
                  <a:lnTo>
                    <a:pt x="584" y="667"/>
                  </a:lnTo>
                  <a:lnTo>
                    <a:pt x="565" y="668"/>
                  </a:lnTo>
                  <a:lnTo>
                    <a:pt x="546" y="668"/>
                  </a:lnTo>
                  <a:lnTo>
                    <a:pt x="546" y="668"/>
                  </a:lnTo>
                  <a:lnTo>
                    <a:pt x="521" y="668"/>
                  </a:lnTo>
                  <a:lnTo>
                    <a:pt x="496" y="666"/>
                  </a:lnTo>
                  <a:lnTo>
                    <a:pt x="471" y="661"/>
                  </a:lnTo>
                  <a:lnTo>
                    <a:pt x="448" y="657"/>
                  </a:lnTo>
                  <a:lnTo>
                    <a:pt x="424" y="650"/>
                  </a:lnTo>
                  <a:lnTo>
                    <a:pt x="401" y="643"/>
                  </a:lnTo>
                  <a:lnTo>
                    <a:pt x="378" y="634"/>
                  </a:lnTo>
                  <a:lnTo>
                    <a:pt x="357" y="625"/>
                  </a:lnTo>
                  <a:lnTo>
                    <a:pt x="335" y="614"/>
                  </a:lnTo>
                  <a:lnTo>
                    <a:pt x="314" y="602"/>
                  </a:lnTo>
                  <a:lnTo>
                    <a:pt x="294" y="589"/>
                  </a:lnTo>
                  <a:lnTo>
                    <a:pt x="275" y="575"/>
                  </a:lnTo>
                  <a:lnTo>
                    <a:pt x="257" y="560"/>
                  </a:lnTo>
                  <a:lnTo>
                    <a:pt x="240" y="544"/>
                  </a:lnTo>
                  <a:lnTo>
                    <a:pt x="223" y="527"/>
                  </a:lnTo>
                  <a:lnTo>
                    <a:pt x="207" y="510"/>
                  </a:lnTo>
                  <a:lnTo>
                    <a:pt x="207" y="510"/>
                  </a:lnTo>
                  <a:lnTo>
                    <a:pt x="207" y="491"/>
                  </a:lnTo>
                  <a:lnTo>
                    <a:pt x="208" y="471"/>
                  </a:lnTo>
                  <a:lnTo>
                    <a:pt x="210" y="453"/>
                  </a:lnTo>
                  <a:lnTo>
                    <a:pt x="213" y="434"/>
                  </a:lnTo>
                  <a:lnTo>
                    <a:pt x="218" y="416"/>
                  </a:lnTo>
                  <a:lnTo>
                    <a:pt x="224" y="398"/>
                  </a:lnTo>
                  <a:lnTo>
                    <a:pt x="230" y="379"/>
                  </a:lnTo>
                  <a:lnTo>
                    <a:pt x="238" y="362"/>
                  </a:lnTo>
                  <a:lnTo>
                    <a:pt x="238" y="362"/>
                  </a:lnTo>
                  <a:lnTo>
                    <a:pt x="245" y="348"/>
                  </a:lnTo>
                  <a:lnTo>
                    <a:pt x="253" y="334"/>
                  </a:lnTo>
                  <a:lnTo>
                    <a:pt x="261" y="321"/>
                  </a:lnTo>
                  <a:lnTo>
                    <a:pt x="270" y="309"/>
                  </a:lnTo>
                  <a:lnTo>
                    <a:pt x="279" y="297"/>
                  </a:lnTo>
                  <a:lnTo>
                    <a:pt x="290" y="286"/>
                  </a:lnTo>
                  <a:lnTo>
                    <a:pt x="300" y="274"/>
                  </a:lnTo>
                  <a:lnTo>
                    <a:pt x="312" y="265"/>
                  </a:lnTo>
                  <a:lnTo>
                    <a:pt x="239" y="192"/>
                  </a:lnTo>
                  <a:lnTo>
                    <a:pt x="239" y="192"/>
                  </a:lnTo>
                  <a:lnTo>
                    <a:pt x="225" y="205"/>
                  </a:lnTo>
                  <a:lnTo>
                    <a:pt x="212" y="219"/>
                  </a:lnTo>
                  <a:lnTo>
                    <a:pt x="199" y="234"/>
                  </a:lnTo>
                  <a:lnTo>
                    <a:pt x="186" y="249"/>
                  </a:lnTo>
                  <a:lnTo>
                    <a:pt x="175" y="265"/>
                  </a:lnTo>
                  <a:lnTo>
                    <a:pt x="165" y="282"/>
                  </a:lnTo>
                  <a:lnTo>
                    <a:pt x="154" y="299"/>
                  </a:lnTo>
                  <a:lnTo>
                    <a:pt x="145" y="317"/>
                  </a:lnTo>
                  <a:lnTo>
                    <a:pt x="145" y="317"/>
                  </a:lnTo>
                  <a:lnTo>
                    <a:pt x="135" y="341"/>
                  </a:lnTo>
                  <a:lnTo>
                    <a:pt x="126" y="365"/>
                  </a:lnTo>
                  <a:lnTo>
                    <a:pt x="126" y="365"/>
                  </a:lnTo>
                  <a:lnTo>
                    <a:pt x="121" y="348"/>
                  </a:lnTo>
                  <a:lnTo>
                    <a:pt x="115" y="331"/>
                  </a:lnTo>
                  <a:lnTo>
                    <a:pt x="112" y="314"/>
                  </a:lnTo>
                  <a:lnTo>
                    <a:pt x="109" y="297"/>
                  </a:lnTo>
                  <a:lnTo>
                    <a:pt x="106" y="279"/>
                  </a:lnTo>
                  <a:lnTo>
                    <a:pt x="104" y="260"/>
                  </a:lnTo>
                  <a:lnTo>
                    <a:pt x="103" y="243"/>
                  </a:lnTo>
                  <a:lnTo>
                    <a:pt x="103" y="224"/>
                  </a:lnTo>
                  <a:lnTo>
                    <a:pt x="103" y="224"/>
                  </a:lnTo>
                  <a:lnTo>
                    <a:pt x="103" y="206"/>
                  </a:lnTo>
                  <a:lnTo>
                    <a:pt x="105" y="186"/>
                  </a:lnTo>
                  <a:lnTo>
                    <a:pt x="106" y="168"/>
                  </a:lnTo>
                  <a:lnTo>
                    <a:pt x="109" y="150"/>
                  </a:lnTo>
                  <a:lnTo>
                    <a:pt x="112" y="132"/>
                  </a:lnTo>
                  <a:lnTo>
                    <a:pt x="117" y="115"/>
                  </a:lnTo>
                  <a:lnTo>
                    <a:pt x="122" y="97"/>
                  </a:lnTo>
                  <a:lnTo>
                    <a:pt x="127" y="79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7" y="27"/>
                  </a:lnTo>
                  <a:lnTo>
                    <a:pt x="28" y="53"/>
                  </a:lnTo>
                  <a:lnTo>
                    <a:pt x="19" y="80"/>
                  </a:lnTo>
                  <a:lnTo>
                    <a:pt x="13" y="108"/>
                  </a:lnTo>
                  <a:lnTo>
                    <a:pt x="7" y="136"/>
                  </a:lnTo>
                  <a:lnTo>
                    <a:pt x="3" y="165"/>
                  </a:lnTo>
                  <a:lnTo>
                    <a:pt x="1" y="195"/>
                  </a:lnTo>
                  <a:lnTo>
                    <a:pt x="0" y="224"/>
                  </a:lnTo>
                  <a:lnTo>
                    <a:pt x="0" y="224"/>
                  </a:lnTo>
                  <a:lnTo>
                    <a:pt x="1" y="253"/>
                  </a:lnTo>
                  <a:lnTo>
                    <a:pt x="3" y="281"/>
                  </a:lnTo>
                  <a:lnTo>
                    <a:pt x="6" y="307"/>
                  </a:lnTo>
                  <a:lnTo>
                    <a:pt x="10" y="334"/>
                  </a:lnTo>
                  <a:lnTo>
                    <a:pt x="17" y="361"/>
                  </a:lnTo>
                  <a:lnTo>
                    <a:pt x="24" y="387"/>
                  </a:lnTo>
                  <a:lnTo>
                    <a:pt x="33" y="413"/>
                  </a:lnTo>
                  <a:lnTo>
                    <a:pt x="43" y="437"/>
                  </a:lnTo>
                  <a:lnTo>
                    <a:pt x="53" y="461"/>
                  </a:lnTo>
                  <a:lnTo>
                    <a:pt x="66" y="484"/>
                  </a:lnTo>
                  <a:lnTo>
                    <a:pt x="79" y="508"/>
                  </a:lnTo>
                  <a:lnTo>
                    <a:pt x="93" y="529"/>
                  </a:lnTo>
                  <a:lnTo>
                    <a:pt x="108" y="551"/>
                  </a:lnTo>
                  <a:lnTo>
                    <a:pt x="125" y="572"/>
                  </a:lnTo>
                  <a:lnTo>
                    <a:pt x="142" y="592"/>
                  </a:lnTo>
                  <a:lnTo>
                    <a:pt x="159" y="611"/>
                  </a:lnTo>
                  <a:lnTo>
                    <a:pt x="179" y="629"/>
                  </a:lnTo>
                  <a:lnTo>
                    <a:pt x="199" y="646"/>
                  </a:lnTo>
                  <a:lnTo>
                    <a:pt x="219" y="662"/>
                  </a:lnTo>
                  <a:lnTo>
                    <a:pt x="241" y="677"/>
                  </a:lnTo>
                  <a:lnTo>
                    <a:pt x="263" y="691"/>
                  </a:lnTo>
                  <a:lnTo>
                    <a:pt x="286" y="705"/>
                  </a:lnTo>
                  <a:lnTo>
                    <a:pt x="309" y="717"/>
                  </a:lnTo>
                  <a:lnTo>
                    <a:pt x="334" y="728"/>
                  </a:lnTo>
                  <a:lnTo>
                    <a:pt x="359" y="737"/>
                  </a:lnTo>
                  <a:lnTo>
                    <a:pt x="383" y="746"/>
                  </a:lnTo>
                  <a:lnTo>
                    <a:pt x="410" y="753"/>
                  </a:lnTo>
                  <a:lnTo>
                    <a:pt x="436" y="760"/>
                  </a:lnTo>
                  <a:lnTo>
                    <a:pt x="463" y="765"/>
                  </a:lnTo>
                  <a:lnTo>
                    <a:pt x="491" y="768"/>
                  </a:lnTo>
                  <a:lnTo>
                    <a:pt x="519" y="771"/>
                  </a:lnTo>
                  <a:lnTo>
                    <a:pt x="546" y="771"/>
                  </a:lnTo>
                  <a:lnTo>
                    <a:pt x="546" y="771"/>
                  </a:lnTo>
                  <a:lnTo>
                    <a:pt x="575" y="771"/>
                  </a:lnTo>
                  <a:lnTo>
                    <a:pt x="604" y="767"/>
                  </a:lnTo>
                  <a:lnTo>
                    <a:pt x="633" y="764"/>
                  </a:lnTo>
                  <a:lnTo>
                    <a:pt x="661" y="759"/>
                  </a:lnTo>
                  <a:lnTo>
                    <a:pt x="689" y="752"/>
                  </a:lnTo>
                  <a:lnTo>
                    <a:pt x="716" y="744"/>
                  </a:lnTo>
                  <a:lnTo>
                    <a:pt x="743" y="734"/>
                  </a:lnTo>
                  <a:lnTo>
                    <a:pt x="768" y="723"/>
                  </a:lnTo>
                  <a:lnTo>
                    <a:pt x="689" y="6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41" name="Grupa 40">
            <a:extLst>
              <a:ext uri="{FF2B5EF4-FFF2-40B4-BE49-F238E27FC236}">
                <a16:creationId xmlns:a16="http://schemas.microsoft.com/office/drawing/2014/main" id="{A87B15F8-1315-409D-A02A-80F8937C8D17}"/>
              </a:ext>
            </a:extLst>
          </p:cNvPr>
          <p:cNvGrpSpPr/>
          <p:nvPr/>
        </p:nvGrpSpPr>
        <p:grpSpPr>
          <a:xfrm>
            <a:off x="2909112" y="3783575"/>
            <a:ext cx="458769" cy="361253"/>
            <a:chOff x="5302251" y="4681538"/>
            <a:chExt cx="657225" cy="517525"/>
          </a:xfrm>
          <a:solidFill>
            <a:srgbClr val="7E955E"/>
          </a:solidFill>
        </p:grpSpPr>
        <p:sp>
          <p:nvSpPr>
            <p:cNvPr id="42" name="Freeform 78">
              <a:extLst>
                <a:ext uri="{FF2B5EF4-FFF2-40B4-BE49-F238E27FC236}">
                  <a16:creationId xmlns:a16="http://schemas.microsoft.com/office/drawing/2014/main" id="{6EA7DACC-AC99-40F8-8442-462C6F0D0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251" y="4681538"/>
              <a:ext cx="306388" cy="517525"/>
            </a:xfrm>
            <a:custGeom>
              <a:avLst/>
              <a:gdLst>
                <a:gd name="T0" fmla="*/ 1354 w 1355"/>
                <a:gd name="T1" fmla="*/ 2020 h 2277"/>
                <a:gd name="T2" fmla="*/ 1341 w 1355"/>
                <a:gd name="T3" fmla="*/ 1909 h 2277"/>
                <a:gd name="T4" fmla="*/ 1319 w 1355"/>
                <a:gd name="T5" fmla="*/ 1830 h 2277"/>
                <a:gd name="T6" fmla="*/ 1287 w 1355"/>
                <a:gd name="T7" fmla="*/ 1759 h 2277"/>
                <a:gd name="T8" fmla="*/ 1242 w 1355"/>
                <a:gd name="T9" fmla="*/ 1694 h 2277"/>
                <a:gd name="T10" fmla="*/ 1188 w 1355"/>
                <a:gd name="T11" fmla="*/ 1634 h 2277"/>
                <a:gd name="T12" fmla="*/ 1066 w 1355"/>
                <a:gd name="T13" fmla="*/ 1538 h 2277"/>
                <a:gd name="T14" fmla="*/ 986 w 1355"/>
                <a:gd name="T15" fmla="*/ 1487 h 2277"/>
                <a:gd name="T16" fmla="*/ 952 w 1355"/>
                <a:gd name="T17" fmla="*/ 1453 h 2277"/>
                <a:gd name="T18" fmla="*/ 827 w 1355"/>
                <a:gd name="T19" fmla="*/ 1270 h 2277"/>
                <a:gd name="T20" fmla="*/ 528 w 1355"/>
                <a:gd name="T21" fmla="*/ 846 h 2277"/>
                <a:gd name="T22" fmla="*/ 489 w 1355"/>
                <a:gd name="T23" fmla="*/ 806 h 2277"/>
                <a:gd name="T24" fmla="*/ 447 w 1355"/>
                <a:gd name="T25" fmla="*/ 787 h 2277"/>
                <a:gd name="T26" fmla="*/ 406 w 1355"/>
                <a:gd name="T27" fmla="*/ 786 h 2277"/>
                <a:gd name="T28" fmla="*/ 369 w 1355"/>
                <a:gd name="T29" fmla="*/ 800 h 2277"/>
                <a:gd name="T30" fmla="*/ 341 w 1355"/>
                <a:gd name="T31" fmla="*/ 826 h 2277"/>
                <a:gd name="T32" fmla="*/ 322 w 1355"/>
                <a:gd name="T33" fmla="*/ 859 h 2277"/>
                <a:gd name="T34" fmla="*/ 317 w 1355"/>
                <a:gd name="T35" fmla="*/ 898 h 2277"/>
                <a:gd name="T36" fmla="*/ 330 w 1355"/>
                <a:gd name="T37" fmla="*/ 939 h 2277"/>
                <a:gd name="T38" fmla="*/ 528 w 1355"/>
                <a:gd name="T39" fmla="*/ 1318 h 2277"/>
                <a:gd name="T40" fmla="*/ 525 w 1355"/>
                <a:gd name="T41" fmla="*/ 1333 h 2277"/>
                <a:gd name="T42" fmla="*/ 483 w 1355"/>
                <a:gd name="T43" fmla="*/ 1326 h 2277"/>
                <a:gd name="T44" fmla="*/ 459 w 1355"/>
                <a:gd name="T45" fmla="*/ 1315 h 2277"/>
                <a:gd name="T46" fmla="*/ 437 w 1355"/>
                <a:gd name="T47" fmla="*/ 1286 h 2277"/>
                <a:gd name="T48" fmla="*/ 218 w 1355"/>
                <a:gd name="T49" fmla="*/ 871 h 2277"/>
                <a:gd name="T50" fmla="*/ 210 w 1355"/>
                <a:gd name="T51" fmla="*/ 831 h 2277"/>
                <a:gd name="T52" fmla="*/ 207 w 1355"/>
                <a:gd name="T53" fmla="*/ 71 h 2277"/>
                <a:gd name="T54" fmla="*/ 194 w 1355"/>
                <a:gd name="T55" fmla="*/ 39 h 2277"/>
                <a:gd name="T56" fmla="*/ 169 w 1355"/>
                <a:gd name="T57" fmla="*/ 15 h 2277"/>
                <a:gd name="T58" fmla="*/ 137 w 1355"/>
                <a:gd name="T59" fmla="*/ 1 h 2277"/>
                <a:gd name="T60" fmla="*/ 110 w 1355"/>
                <a:gd name="T61" fmla="*/ 0 h 2277"/>
                <a:gd name="T62" fmla="*/ 76 w 1355"/>
                <a:gd name="T63" fmla="*/ 10 h 2277"/>
                <a:gd name="T64" fmla="*/ 50 w 1355"/>
                <a:gd name="T65" fmla="*/ 32 h 2277"/>
                <a:gd name="T66" fmla="*/ 33 w 1355"/>
                <a:gd name="T67" fmla="*/ 63 h 2277"/>
                <a:gd name="T68" fmla="*/ 30 w 1355"/>
                <a:gd name="T69" fmla="*/ 90 h 2277"/>
                <a:gd name="T70" fmla="*/ 2 w 1355"/>
                <a:gd name="T71" fmla="*/ 911 h 2277"/>
                <a:gd name="T72" fmla="*/ 23 w 1355"/>
                <a:gd name="T73" fmla="*/ 966 h 2277"/>
                <a:gd name="T74" fmla="*/ 214 w 1355"/>
                <a:gd name="T75" fmla="*/ 1470 h 2277"/>
                <a:gd name="T76" fmla="*/ 288 w 1355"/>
                <a:gd name="T77" fmla="*/ 1644 h 2277"/>
                <a:gd name="T78" fmla="*/ 310 w 1355"/>
                <a:gd name="T79" fmla="*/ 1682 h 2277"/>
                <a:gd name="T80" fmla="*/ 349 w 1355"/>
                <a:gd name="T81" fmla="*/ 1715 h 2277"/>
                <a:gd name="T82" fmla="*/ 447 w 1355"/>
                <a:gd name="T83" fmla="*/ 1774 h 2277"/>
                <a:gd name="T84" fmla="*/ 740 w 1355"/>
                <a:gd name="T85" fmla="*/ 1936 h 2277"/>
                <a:gd name="T86" fmla="*/ 784 w 1355"/>
                <a:gd name="T87" fmla="*/ 1967 h 2277"/>
                <a:gd name="T88" fmla="*/ 807 w 1355"/>
                <a:gd name="T89" fmla="*/ 2007 h 2277"/>
                <a:gd name="T90" fmla="*/ 813 w 1355"/>
                <a:gd name="T91" fmla="*/ 2040 h 2277"/>
                <a:gd name="T92" fmla="*/ 801 w 1355"/>
                <a:gd name="T93" fmla="*/ 2217 h 2277"/>
                <a:gd name="T94" fmla="*/ 809 w 1355"/>
                <a:gd name="T95" fmla="*/ 2255 h 2277"/>
                <a:gd name="T96" fmla="*/ 825 w 1355"/>
                <a:gd name="T97" fmla="*/ 2270 h 2277"/>
                <a:gd name="T98" fmla="*/ 858 w 1355"/>
                <a:gd name="T99" fmla="*/ 2277 h 2277"/>
                <a:gd name="T100" fmla="*/ 1324 w 1355"/>
                <a:gd name="T101" fmla="*/ 2276 h 2277"/>
                <a:gd name="T102" fmla="*/ 1351 w 1355"/>
                <a:gd name="T103" fmla="*/ 2256 h 2277"/>
                <a:gd name="T104" fmla="*/ 1355 w 1355"/>
                <a:gd name="T105" fmla="*/ 2221 h 2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55" h="2277">
                  <a:moveTo>
                    <a:pt x="1355" y="2221"/>
                  </a:moveTo>
                  <a:lnTo>
                    <a:pt x="1355" y="2068"/>
                  </a:lnTo>
                  <a:lnTo>
                    <a:pt x="1355" y="2068"/>
                  </a:lnTo>
                  <a:lnTo>
                    <a:pt x="1354" y="2020"/>
                  </a:lnTo>
                  <a:lnTo>
                    <a:pt x="1351" y="1973"/>
                  </a:lnTo>
                  <a:lnTo>
                    <a:pt x="1347" y="1951"/>
                  </a:lnTo>
                  <a:lnTo>
                    <a:pt x="1344" y="1930"/>
                  </a:lnTo>
                  <a:lnTo>
                    <a:pt x="1341" y="1909"/>
                  </a:lnTo>
                  <a:lnTo>
                    <a:pt x="1336" y="1888"/>
                  </a:lnTo>
                  <a:lnTo>
                    <a:pt x="1331" y="1868"/>
                  </a:lnTo>
                  <a:lnTo>
                    <a:pt x="1325" y="1848"/>
                  </a:lnTo>
                  <a:lnTo>
                    <a:pt x="1319" y="1830"/>
                  </a:lnTo>
                  <a:lnTo>
                    <a:pt x="1311" y="1812"/>
                  </a:lnTo>
                  <a:lnTo>
                    <a:pt x="1303" y="1793"/>
                  </a:lnTo>
                  <a:lnTo>
                    <a:pt x="1295" y="1776"/>
                  </a:lnTo>
                  <a:lnTo>
                    <a:pt x="1287" y="1759"/>
                  </a:lnTo>
                  <a:lnTo>
                    <a:pt x="1277" y="1741"/>
                  </a:lnTo>
                  <a:lnTo>
                    <a:pt x="1266" y="1726"/>
                  </a:lnTo>
                  <a:lnTo>
                    <a:pt x="1255" y="1709"/>
                  </a:lnTo>
                  <a:lnTo>
                    <a:pt x="1242" y="1694"/>
                  </a:lnTo>
                  <a:lnTo>
                    <a:pt x="1230" y="1678"/>
                  </a:lnTo>
                  <a:lnTo>
                    <a:pt x="1217" y="1663"/>
                  </a:lnTo>
                  <a:lnTo>
                    <a:pt x="1204" y="1648"/>
                  </a:lnTo>
                  <a:lnTo>
                    <a:pt x="1188" y="1634"/>
                  </a:lnTo>
                  <a:lnTo>
                    <a:pt x="1173" y="1620"/>
                  </a:lnTo>
                  <a:lnTo>
                    <a:pt x="1141" y="1592"/>
                  </a:lnTo>
                  <a:lnTo>
                    <a:pt x="1104" y="1564"/>
                  </a:lnTo>
                  <a:lnTo>
                    <a:pt x="1066" y="1538"/>
                  </a:lnTo>
                  <a:lnTo>
                    <a:pt x="1024" y="1512"/>
                  </a:lnTo>
                  <a:lnTo>
                    <a:pt x="1024" y="1512"/>
                  </a:lnTo>
                  <a:lnTo>
                    <a:pt x="997" y="1496"/>
                  </a:lnTo>
                  <a:lnTo>
                    <a:pt x="986" y="1487"/>
                  </a:lnTo>
                  <a:lnTo>
                    <a:pt x="976" y="1479"/>
                  </a:lnTo>
                  <a:lnTo>
                    <a:pt x="967" y="1472"/>
                  </a:lnTo>
                  <a:lnTo>
                    <a:pt x="960" y="1463"/>
                  </a:lnTo>
                  <a:lnTo>
                    <a:pt x="952" y="1453"/>
                  </a:lnTo>
                  <a:lnTo>
                    <a:pt x="944" y="1443"/>
                  </a:lnTo>
                  <a:lnTo>
                    <a:pt x="944" y="1443"/>
                  </a:lnTo>
                  <a:lnTo>
                    <a:pt x="889" y="1360"/>
                  </a:lnTo>
                  <a:lnTo>
                    <a:pt x="827" y="1270"/>
                  </a:lnTo>
                  <a:lnTo>
                    <a:pt x="700" y="1087"/>
                  </a:lnTo>
                  <a:lnTo>
                    <a:pt x="590" y="932"/>
                  </a:lnTo>
                  <a:lnTo>
                    <a:pt x="528" y="846"/>
                  </a:lnTo>
                  <a:lnTo>
                    <a:pt x="528" y="846"/>
                  </a:lnTo>
                  <a:lnTo>
                    <a:pt x="519" y="834"/>
                  </a:lnTo>
                  <a:lnTo>
                    <a:pt x="509" y="823"/>
                  </a:lnTo>
                  <a:lnTo>
                    <a:pt x="499" y="814"/>
                  </a:lnTo>
                  <a:lnTo>
                    <a:pt x="489" y="806"/>
                  </a:lnTo>
                  <a:lnTo>
                    <a:pt x="479" y="799"/>
                  </a:lnTo>
                  <a:lnTo>
                    <a:pt x="468" y="794"/>
                  </a:lnTo>
                  <a:lnTo>
                    <a:pt x="458" y="791"/>
                  </a:lnTo>
                  <a:lnTo>
                    <a:pt x="447" y="787"/>
                  </a:lnTo>
                  <a:lnTo>
                    <a:pt x="437" y="786"/>
                  </a:lnTo>
                  <a:lnTo>
                    <a:pt x="426" y="785"/>
                  </a:lnTo>
                  <a:lnTo>
                    <a:pt x="416" y="785"/>
                  </a:lnTo>
                  <a:lnTo>
                    <a:pt x="406" y="786"/>
                  </a:lnTo>
                  <a:lnTo>
                    <a:pt x="397" y="788"/>
                  </a:lnTo>
                  <a:lnTo>
                    <a:pt x="387" y="792"/>
                  </a:lnTo>
                  <a:lnTo>
                    <a:pt x="378" y="796"/>
                  </a:lnTo>
                  <a:lnTo>
                    <a:pt x="369" y="800"/>
                  </a:lnTo>
                  <a:lnTo>
                    <a:pt x="362" y="806"/>
                  </a:lnTo>
                  <a:lnTo>
                    <a:pt x="354" y="812"/>
                  </a:lnTo>
                  <a:lnTo>
                    <a:pt x="347" y="818"/>
                  </a:lnTo>
                  <a:lnTo>
                    <a:pt x="341" y="826"/>
                  </a:lnTo>
                  <a:lnTo>
                    <a:pt x="335" y="834"/>
                  </a:lnTo>
                  <a:lnTo>
                    <a:pt x="330" y="841"/>
                  </a:lnTo>
                  <a:lnTo>
                    <a:pt x="325" y="850"/>
                  </a:lnTo>
                  <a:lnTo>
                    <a:pt x="322" y="859"/>
                  </a:lnTo>
                  <a:lnTo>
                    <a:pt x="320" y="868"/>
                  </a:lnTo>
                  <a:lnTo>
                    <a:pt x="317" y="878"/>
                  </a:lnTo>
                  <a:lnTo>
                    <a:pt x="316" y="888"/>
                  </a:lnTo>
                  <a:lnTo>
                    <a:pt x="317" y="898"/>
                  </a:lnTo>
                  <a:lnTo>
                    <a:pt x="319" y="908"/>
                  </a:lnTo>
                  <a:lnTo>
                    <a:pt x="321" y="918"/>
                  </a:lnTo>
                  <a:lnTo>
                    <a:pt x="324" y="929"/>
                  </a:lnTo>
                  <a:lnTo>
                    <a:pt x="330" y="939"/>
                  </a:lnTo>
                  <a:lnTo>
                    <a:pt x="524" y="1308"/>
                  </a:lnTo>
                  <a:lnTo>
                    <a:pt x="524" y="1308"/>
                  </a:lnTo>
                  <a:lnTo>
                    <a:pt x="527" y="1312"/>
                  </a:lnTo>
                  <a:lnTo>
                    <a:pt x="528" y="1318"/>
                  </a:lnTo>
                  <a:lnTo>
                    <a:pt x="530" y="1322"/>
                  </a:lnTo>
                  <a:lnTo>
                    <a:pt x="528" y="1327"/>
                  </a:lnTo>
                  <a:lnTo>
                    <a:pt x="527" y="1331"/>
                  </a:lnTo>
                  <a:lnTo>
                    <a:pt x="525" y="1333"/>
                  </a:lnTo>
                  <a:lnTo>
                    <a:pt x="521" y="1334"/>
                  </a:lnTo>
                  <a:lnTo>
                    <a:pt x="515" y="1333"/>
                  </a:lnTo>
                  <a:lnTo>
                    <a:pt x="515" y="1333"/>
                  </a:lnTo>
                  <a:lnTo>
                    <a:pt x="483" y="1326"/>
                  </a:lnTo>
                  <a:lnTo>
                    <a:pt x="483" y="1326"/>
                  </a:lnTo>
                  <a:lnTo>
                    <a:pt x="474" y="1322"/>
                  </a:lnTo>
                  <a:lnTo>
                    <a:pt x="465" y="1319"/>
                  </a:lnTo>
                  <a:lnTo>
                    <a:pt x="459" y="1315"/>
                  </a:lnTo>
                  <a:lnTo>
                    <a:pt x="453" y="1309"/>
                  </a:lnTo>
                  <a:lnTo>
                    <a:pt x="448" y="1303"/>
                  </a:lnTo>
                  <a:lnTo>
                    <a:pt x="443" y="1298"/>
                  </a:lnTo>
                  <a:lnTo>
                    <a:pt x="437" y="1286"/>
                  </a:lnTo>
                  <a:lnTo>
                    <a:pt x="437" y="1286"/>
                  </a:lnTo>
                  <a:lnTo>
                    <a:pt x="225" y="886"/>
                  </a:lnTo>
                  <a:lnTo>
                    <a:pt x="225" y="886"/>
                  </a:lnTo>
                  <a:lnTo>
                    <a:pt x="218" y="871"/>
                  </a:lnTo>
                  <a:lnTo>
                    <a:pt x="214" y="858"/>
                  </a:lnTo>
                  <a:lnTo>
                    <a:pt x="211" y="845"/>
                  </a:lnTo>
                  <a:lnTo>
                    <a:pt x="210" y="831"/>
                  </a:lnTo>
                  <a:lnTo>
                    <a:pt x="210" y="831"/>
                  </a:lnTo>
                  <a:lnTo>
                    <a:pt x="209" y="90"/>
                  </a:lnTo>
                  <a:lnTo>
                    <a:pt x="209" y="90"/>
                  </a:lnTo>
                  <a:lnTo>
                    <a:pt x="209" y="80"/>
                  </a:lnTo>
                  <a:lnTo>
                    <a:pt x="207" y="71"/>
                  </a:lnTo>
                  <a:lnTo>
                    <a:pt x="205" y="63"/>
                  </a:lnTo>
                  <a:lnTo>
                    <a:pt x="202" y="54"/>
                  </a:lnTo>
                  <a:lnTo>
                    <a:pt x="198" y="47"/>
                  </a:lnTo>
                  <a:lnTo>
                    <a:pt x="194" y="39"/>
                  </a:lnTo>
                  <a:lnTo>
                    <a:pt x="188" y="32"/>
                  </a:lnTo>
                  <a:lnTo>
                    <a:pt x="183" y="26"/>
                  </a:lnTo>
                  <a:lnTo>
                    <a:pt x="176" y="20"/>
                  </a:lnTo>
                  <a:lnTo>
                    <a:pt x="169" y="15"/>
                  </a:lnTo>
                  <a:lnTo>
                    <a:pt x="162" y="10"/>
                  </a:lnTo>
                  <a:lnTo>
                    <a:pt x="154" y="7"/>
                  </a:lnTo>
                  <a:lnTo>
                    <a:pt x="146" y="3"/>
                  </a:lnTo>
                  <a:lnTo>
                    <a:pt x="137" y="1"/>
                  </a:lnTo>
                  <a:lnTo>
                    <a:pt x="128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10" y="0"/>
                  </a:lnTo>
                  <a:lnTo>
                    <a:pt x="101" y="1"/>
                  </a:lnTo>
                  <a:lnTo>
                    <a:pt x="93" y="3"/>
                  </a:lnTo>
                  <a:lnTo>
                    <a:pt x="84" y="7"/>
                  </a:lnTo>
                  <a:lnTo>
                    <a:pt x="76" y="10"/>
                  </a:lnTo>
                  <a:lnTo>
                    <a:pt x="69" y="15"/>
                  </a:lnTo>
                  <a:lnTo>
                    <a:pt x="62" y="20"/>
                  </a:lnTo>
                  <a:lnTo>
                    <a:pt x="55" y="26"/>
                  </a:lnTo>
                  <a:lnTo>
                    <a:pt x="50" y="32"/>
                  </a:lnTo>
                  <a:lnTo>
                    <a:pt x="44" y="39"/>
                  </a:lnTo>
                  <a:lnTo>
                    <a:pt x="40" y="47"/>
                  </a:lnTo>
                  <a:lnTo>
                    <a:pt x="37" y="54"/>
                  </a:lnTo>
                  <a:lnTo>
                    <a:pt x="33" y="63"/>
                  </a:lnTo>
                  <a:lnTo>
                    <a:pt x="31" y="71"/>
                  </a:lnTo>
                  <a:lnTo>
                    <a:pt x="30" y="80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0" y="880"/>
                  </a:lnTo>
                  <a:lnTo>
                    <a:pt x="0" y="880"/>
                  </a:lnTo>
                  <a:lnTo>
                    <a:pt x="0" y="897"/>
                  </a:lnTo>
                  <a:lnTo>
                    <a:pt x="2" y="911"/>
                  </a:lnTo>
                  <a:lnTo>
                    <a:pt x="6" y="924"/>
                  </a:lnTo>
                  <a:lnTo>
                    <a:pt x="12" y="938"/>
                  </a:lnTo>
                  <a:lnTo>
                    <a:pt x="12" y="938"/>
                  </a:lnTo>
                  <a:lnTo>
                    <a:pt x="23" y="966"/>
                  </a:lnTo>
                  <a:lnTo>
                    <a:pt x="48" y="1034"/>
                  </a:lnTo>
                  <a:lnTo>
                    <a:pt x="124" y="1239"/>
                  </a:lnTo>
                  <a:lnTo>
                    <a:pt x="168" y="1357"/>
                  </a:lnTo>
                  <a:lnTo>
                    <a:pt x="214" y="1470"/>
                  </a:lnTo>
                  <a:lnTo>
                    <a:pt x="235" y="1522"/>
                  </a:lnTo>
                  <a:lnTo>
                    <a:pt x="254" y="1570"/>
                  </a:lnTo>
                  <a:lnTo>
                    <a:pt x="272" y="1611"/>
                  </a:lnTo>
                  <a:lnTo>
                    <a:pt x="288" y="1644"/>
                  </a:lnTo>
                  <a:lnTo>
                    <a:pt x="288" y="1644"/>
                  </a:lnTo>
                  <a:lnTo>
                    <a:pt x="296" y="1659"/>
                  </a:lnTo>
                  <a:lnTo>
                    <a:pt x="303" y="1673"/>
                  </a:lnTo>
                  <a:lnTo>
                    <a:pt x="310" y="1682"/>
                  </a:lnTo>
                  <a:lnTo>
                    <a:pt x="316" y="1689"/>
                  </a:lnTo>
                  <a:lnTo>
                    <a:pt x="323" y="1696"/>
                  </a:lnTo>
                  <a:lnTo>
                    <a:pt x="331" y="1701"/>
                  </a:lnTo>
                  <a:lnTo>
                    <a:pt x="349" y="1715"/>
                  </a:lnTo>
                  <a:lnTo>
                    <a:pt x="349" y="1715"/>
                  </a:lnTo>
                  <a:lnTo>
                    <a:pt x="369" y="1728"/>
                  </a:lnTo>
                  <a:lnTo>
                    <a:pt x="393" y="1743"/>
                  </a:lnTo>
                  <a:lnTo>
                    <a:pt x="447" y="1774"/>
                  </a:lnTo>
                  <a:lnTo>
                    <a:pt x="507" y="1809"/>
                  </a:lnTo>
                  <a:lnTo>
                    <a:pt x="570" y="1843"/>
                  </a:lnTo>
                  <a:lnTo>
                    <a:pt x="690" y="1908"/>
                  </a:lnTo>
                  <a:lnTo>
                    <a:pt x="740" y="1936"/>
                  </a:lnTo>
                  <a:lnTo>
                    <a:pt x="759" y="1949"/>
                  </a:lnTo>
                  <a:lnTo>
                    <a:pt x="776" y="1959"/>
                  </a:lnTo>
                  <a:lnTo>
                    <a:pt x="776" y="1959"/>
                  </a:lnTo>
                  <a:lnTo>
                    <a:pt x="784" y="1967"/>
                  </a:lnTo>
                  <a:lnTo>
                    <a:pt x="792" y="1976"/>
                  </a:lnTo>
                  <a:lnTo>
                    <a:pt x="798" y="1986"/>
                  </a:lnTo>
                  <a:lnTo>
                    <a:pt x="804" y="1995"/>
                  </a:lnTo>
                  <a:lnTo>
                    <a:pt x="807" y="2007"/>
                  </a:lnTo>
                  <a:lnTo>
                    <a:pt x="810" y="2018"/>
                  </a:lnTo>
                  <a:lnTo>
                    <a:pt x="813" y="2029"/>
                  </a:lnTo>
                  <a:lnTo>
                    <a:pt x="813" y="2040"/>
                  </a:lnTo>
                  <a:lnTo>
                    <a:pt x="813" y="2040"/>
                  </a:lnTo>
                  <a:lnTo>
                    <a:pt x="811" y="2065"/>
                  </a:lnTo>
                  <a:lnTo>
                    <a:pt x="809" y="2110"/>
                  </a:lnTo>
                  <a:lnTo>
                    <a:pt x="801" y="2217"/>
                  </a:lnTo>
                  <a:lnTo>
                    <a:pt x="801" y="2217"/>
                  </a:lnTo>
                  <a:lnTo>
                    <a:pt x="801" y="2229"/>
                  </a:lnTo>
                  <a:lnTo>
                    <a:pt x="803" y="2241"/>
                  </a:lnTo>
                  <a:lnTo>
                    <a:pt x="806" y="2251"/>
                  </a:lnTo>
                  <a:lnTo>
                    <a:pt x="809" y="2255"/>
                  </a:lnTo>
                  <a:lnTo>
                    <a:pt x="811" y="2260"/>
                  </a:lnTo>
                  <a:lnTo>
                    <a:pt x="816" y="2264"/>
                  </a:lnTo>
                  <a:lnTo>
                    <a:pt x="819" y="2267"/>
                  </a:lnTo>
                  <a:lnTo>
                    <a:pt x="825" y="2270"/>
                  </a:lnTo>
                  <a:lnTo>
                    <a:pt x="829" y="2273"/>
                  </a:lnTo>
                  <a:lnTo>
                    <a:pt x="836" y="2274"/>
                  </a:lnTo>
                  <a:lnTo>
                    <a:pt x="842" y="2276"/>
                  </a:lnTo>
                  <a:lnTo>
                    <a:pt x="858" y="2277"/>
                  </a:lnTo>
                  <a:lnTo>
                    <a:pt x="858" y="2277"/>
                  </a:lnTo>
                  <a:lnTo>
                    <a:pt x="1313" y="2277"/>
                  </a:lnTo>
                  <a:lnTo>
                    <a:pt x="1313" y="2277"/>
                  </a:lnTo>
                  <a:lnTo>
                    <a:pt x="1324" y="2276"/>
                  </a:lnTo>
                  <a:lnTo>
                    <a:pt x="1333" y="2274"/>
                  </a:lnTo>
                  <a:lnTo>
                    <a:pt x="1341" y="2270"/>
                  </a:lnTo>
                  <a:lnTo>
                    <a:pt x="1346" y="2264"/>
                  </a:lnTo>
                  <a:lnTo>
                    <a:pt x="1351" y="2256"/>
                  </a:lnTo>
                  <a:lnTo>
                    <a:pt x="1353" y="2246"/>
                  </a:lnTo>
                  <a:lnTo>
                    <a:pt x="1355" y="2234"/>
                  </a:lnTo>
                  <a:lnTo>
                    <a:pt x="1355" y="2221"/>
                  </a:lnTo>
                  <a:lnTo>
                    <a:pt x="1355" y="22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79">
              <a:extLst>
                <a:ext uri="{FF2B5EF4-FFF2-40B4-BE49-F238E27FC236}">
                  <a16:creationId xmlns:a16="http://schemas.microsoft.com/office/drawing/2014/main" id="{273B2B7C-EEAD-472E-91D9-737D99915A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3088" y="4681538"/>
              <a:ext cx="306388" cy="517525"/>
            </a:xfrm>
            <a:custGeom>
              <a:avLst/>
              <a:gdLst>
                <a:gd name="T0" fmla="*/ 2 w 1355"/>
                <a:gd name="T1" fmla="*/ 2020 h 2277"/>
                <a:gd name="T2" fmla="*/ 15 w 1355"/>
                <a:gd name="T3" fmla="*/ 1909 h 2277"/>
                <a:gd name="T4" fmla="*/ 37 w 1355"/>
                <a:gd name="T5" fmla="*/ 1830 h 2277"/>
                <a:gd name="T6" fmla="*/ 69 w 1355"/>
                <a:gd name="T7" fmla="*/ 1759 h 2277"/>
                <a:gd name="T8" fmla="*/ 112 w 1355"/>
                <a:gd name="T9" fmla="*/ 1694 h 2277"/>
                <a:gd name="T10" fmla="*/ 166 w 1355"/>
                <a:gd name="T11" fmla="*/ 1634 h 2277"/>
                <a:gd name="T12" fmla="*/ 290 w 1355"/>
                <a:gd name="T13" fmla="*/ 1538 h 2277"/>
                <a:gd name="T14" fmla="*/ 370 w 1355"/>
                <a:gd name="T15" fmla="*/ 1487 h 2277"/>
                <a:gd name="T16" fmla="*/ 404 w 1355"/>
                <a:gd name="T17" fmla="*/ 1453 h 2277"/>
                <a:gd name="T18" fmla="*/ 529 w 1355"/>
                <a:gd name="T19" fmla="*/ 1270 h 2277"/>
                <a:gd name="T20" fmla="*/ 827 w 1355"/>
                <a:gd name="T21" fmla="*/ 846 h 2277"/>
                <a:gd name="T22" fmla="*/ 867 w 1355"/>
                <a:gd name="T23" fmla="*/ 806 h 2277"/>
                <a:gd name="T24" fmla="*/ 908 w 1355"/>
                <a:gd name="T25" fmla="*/ 787 h 2277"/>
                <a:gd name="T26" fmla="*/ 949 w 1355"/>
                <a:gd name="T27" fmla="*/ 786 h 2277"/>
                <a:gd name="T28" fmla="*/ 985 w 1355"/>
                <a:gd name="T29" fmla="*/ 800 h 2277"/>
                <a:gd name="T30" fmla="*/ 1015 w 1355"/>
                <a:gd name="T31" fmla="*/ 826 h 2277"/>
                <a:gd name="T32" fmla="*/ 1034 w 1355"/>
                <a:gd name="T33" fmla="*/ 859 h 2277"/>
                <a:gd name="T34" fmla="*/ 1038 w 1355"/>
                <a:gd name="T35" fmla="*/ 898 h 2277"/>
                <a:gd name="T36" fmla="*/ 1026 w 1355"/>
                <a:gd name="T37" fmla="*/ 939 h 2277"/>
                <a:gd name="T38" fmla="*/ 826 w 1355"/>
                <a:gd name="T39" fmla="*/ 1318 h 2277"/>
                <a:gd name="T40" fmla="*/ 830 w 1355"/>
                <a:gd name="T41" fmla="*/ 1333 h 2277"/>
                <a:gd name="T42" fmla="*/ 871 w 1355"/>
                <a:gd name="T43" fmla="*/ 1326 h 2277"/>
                <a:gd name="T44" fmla="*/ 896 w 1355"/>
                <a:gd name="T45" fmla="*/ 1315 h 2277"/>
                <a:gd name="T46" fmla="*/ 919 w 1355"/>
                <a:gd name="T47" fmla="*/ 1286 h 2277"/>
                <a:gd name="T48" fmla="*/ 1138 w 1355"/>
                <a:gd name="T49" fmla="*/ 871 h 2277"/>
                <a:gd name="T50" fmla="*/ 1145 w 1355"/>
                <a:gd name="T51" fmla="*/ 831 h 2277"/>
                <a:gd name="T52" fmla="*/ 1148 w 1355"/>
                <a:gd name="T53" fmla="*/ 71 h 2277"/>
                <a:gd name="T54" fmla="*/ 1162 w 1355"/>
                <a:gd name="T55" fmla="*/ 39 h 2277"/>
                <a:gd name="T56" fmla="*/ 1186 w 1355"/>
                <a:gd name="T57" fmla="*/ 15 h 2277"/>
                <a:gd name="T58" fmla="*/ 1218 w 1355"/>
                <a:gd name="T59" fmla="*/ 1 h 2277"/>
                <a:gd name="T60" fmla="*/ 1245 w 1355"/>
                <a:gd name="T61" fmla="*/ 0 h 2277"/>
                <a:gd name="T62" fmla="*/ 1279 w 1355"/>
                <a:gd name="T63" fmla="*/ 10 h 2277"/>
                <a:gd name="T64" fmla="*/ 1306 w 1355"/>
                <a:gd name="T65" fmla="*/ 32 h 2277"/>
                <a:gd name="T66" fmla="*/ 1321 w 1355"/>
                <a:gd name="T67" fmla="*/ 63 h 2277"/>
                <a:gd name="T68" fmla="*/ 1326 w 1355"/>
                <a:gd name="T69" fmla="*/ 90 h 2277"/>
                <a:gd name="T70" fmla="*/ 1353 w 1355"/>
                <a:gd name="T71" fmla="*/ 911 h 2277"/>
                <a:gd name="T72" fmla="*/ 1332 w 1355"/>
                <a:gd name="T73" fmla="*/ 966 h 2277"/>
                <a:gd name="T74" fmla="*/ 1142 w 1355"/>
                <a:gd name="T75" fmla="*/ 1470 h 2277"/>
                <a:gd name="T76" fmla="*/ 1067 w 1355"/>
                <a:gd name="T77" fmla="*/ 1644 h 2277"/>
                <a:gd name="T78" fmla="*/ 1045 w 1355"/>
                <a:gd name="T79" fmla="*/ 1682 h 2277"/>
                <a:gd name="T80" fmla="*/ 1006 w 1355"/>
                <a:gd name="T81" fmla="*/ 1715 h 2277"/>
                <a:gd name="T82" fmla="*/ 909 w 1355"/>
                <a:gd name="T83" fmla="*/ 1774 h 2277"/>
                <a:gd name="T84" fmla="*/ 616 w 1355"/>
                <a:gd name="T85" fmla="*/ 1936 h 2277"/>
                <a:gd name="T86" fmla="*/ 571 w 1355"/>
                <a:gd name="T87" fmla="*/ 1967 h 2277"/>
                <a:gd name="T88" fmla="*/ 548 w 1355"/>
                <a:gd name="T89" fmla="*/ 2007 h 2277"/>
                <a:gd name="T90" fmla="*/ 543 w 1355"/>
                <a:gd name="T91" fmla="*/ 2040 h 2277"/>
                <a:gd name="T92" fmla="*/ 554 w 1355"/>
                <a:gd name="T93" fmla="*/ 2217 h 2277"/>
                <a:gd name="T94" fmla="*/ 546 w 1355"/>
                <a:gd name="T95" fmla="*/ 2255 h 2277"/>
                <a:gd name="T96" fmla="*/ 531 w 1355"/>
                <a:gd name="T97" fmla="*/ 2270 h 2277"/>
                <a:gd name="T98" fmla="*/ 498 w 1355"/>
                <a:gd name="T99" fmla="*/ 2277 h 2277"/>
                <a:gd name="T100" fmla="*/ 31 w 1355"/>
                <a:gd name="T101" fmla="*/ 2276 h 2277"/>
                <a:gd name="T102" fmla="*/ 5 w 1355"/>
                <a:gd name="T103" fmla="*/ 2256 h 2277"/>
                <a:gd name="T104" fmla="*/ 0 w 1355"/>
                <a:gd name="T105" fmla="*/ 2221 h 2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55" h="2277">
                  <a:moveTo>
                    <a:pt x="0" y="2221"/>
                  </a:moveTo>
                  <a:lnTo>
                    <a:pt x="0" y="2068"/>
                  </a:lnTo>
                  <a:lnTo>
                    <a:pt x="0" y="2068"/>
                  </a:lnTo>
                  <a:lnTo>
                    <a:pt x="2" y="2020"/>
                  </a:lnTo>
                  <a:lnTo>
                    <a:pt x="5" y="1973"/>
                  </a:lnTo>
                  <a:lnTo>
                    <a:pt x="7" y="1951"/>
                  </a:lnTo>
                  <a:lnTo>
                    <a:pt x="10" y="1930"/>
                  </a:lnTo>
                  <a:lnTo>
                    <a:pt x="15" y="1909"/>
                  </a:lnTo>
                  <a:lnTo>
                    <a:pt x="19" y="1888"/>
                  </a:lnTo>
                  <a:lnTo>
                    <a:pt x="25" y="1868"/>
                  </a:lnTo>
                  <a:lnTo>
                    <a:pt x="30" y="1848"/>
                  </a:lnTo>
                  <a:lnTo>
                    <a:pt x="37" y="1830"/>
                  </a:lnTo>
                  <a:lnTo>
                    <a:pt x="44" y="1812"/>
                  </a:lnTo>
                  <a:lnTo>
                    <a:pt x="51" y="1793"/>
                  </a:lnTo>
                  <a:lnTo>
                    <a:pt x="60" y="1776"/>
                  </a:lnTo>
                  <a:lnTo>
                    <a:pt x="69" y="1759"/>
                  </a:lnTo>
                  <a:lnTo>
                    <a:pt x="79" y="1741"/>
                  </a:lnTo>
                  <a:lnTo>
                    <a:pt x="89" y="1726"/>
                  </a:lnTo>
                  <a:lnTo>
                    <a:pt x="101" y="1709"/>
                  </a:lnTo>
                  <a:lnTo>
                    <a:pt x="112" y="1694"/>
                  </a:lnTo>
                  <a:lnTo>
                    <a:pt x="125" y="1678"/>
                  </a:lnTo>
                  <a:lnTo>
                    <a:pt x="139" y="1663"/>
                  </a:lnTo>
                  <a:lnTo>
                    <a:pt x="152" y="1648"/>
                  </a:lnTo>
                  <a:lnTo>
                    <a:pt x="166" y="1634"/>
                  </a:lnTo>
                  <a:lnTo>
                    <a:pt x="182" y="1620"/>
                  </a:lnTo>
                  <a:lnTo>
                    <a:pt x="215" y="1592"/>
                  </a:lnTo>
                  <a:lnTo>
                    <a:pt x="250" y="1564"/>
                  </a:lnTo>
                  <a:lnTo>
                    <a:pt x="290" y="1538"/>
                  </a:lnTo>
                  <a:lnTo>
                    <a:pt x="332" y="1512"/>
                  </a:lnTo>
                  <a:lnTo>
                    <a:pt x="332" y="1512"/>
                  </a:lnTo>
                  <a:lnTo>
                    <a:pt x="359" y="1496"/>
                  </a:lnTo>
                  <a:lnTo>
                    <a:pt x="370" y="1487"/>
                  </a:lnTo>
                  <a:lnTo>
                    <a:pt x="380" y="1479"/>
                  </a:lnTo>
                  <a:lnTo>
                    <a:pt x="388" y="1472"/>
                  </a:lnTo>
                  <a:lnTo>
                    <a:pt x="396" y="1463"/>
                  </a:lnTo>
                  <a:lnTo>
                    <a:pt x="404" y="1453"/>
                  </a:lnTo>
                  <a:lnTo>
                    <a:pt x="412" y="1443"/>
                  </a:lnTo>
                  <a:lnTo>
                    <a:pt x="412" y="1443"/>
                  </a:lnTo>
                  <a:lnTo>
                    <a:pt x="467" y="1360"/>
                  </a:lnTo>
                  <a:lnTo>
                    <a:pt x="529" y="1270"/>
                  </a:lnTo>
                  <a:lnTo>
                    <a:pt x="656" y="1087"/>
                  </a:lnTo>
                  <a:lnTo>
                    <a:pt x="765" y="932"/>
                  </a:lnTo>
                  <a:lnTo>
                    <a:pt x="827" y="846"/>
                  </a:lnTo>
                  <a:lnTo>
                    <a:pt x="827" y="846"/>
                  </a:lnTo>
                  <a:lnTo>
                    <a:pt x="836" y="834"/>
                  </a:lnTo>
                  <a:lnTo>
                    <a:pt x="846" y="823"/>
                  </a:lnTo>
                  <a:lnTo>
                    <a:pt x="856" y="814"/>
                  </a:lnTo>
                  <a:lnTo>
                    <a:pt x="867" y="806"/>
                  </a:lnTo>
                  <a:lnTo>
                    <a:pt x="877" y="799"/>
                  </a:lnTo>
                  <a:lnTo>
                    <a:pt x="887" y="794"/>
                  </a:lnTo>
                  <a:lnTo>
                    <a:pt x="898" y="791"/>
                  </a:lnTo>
                  <a:lnTo>
                    <a:pt x="908" y="787"/>
                  </a:lnTo>
                  <a:lnTo>
                    <a:pt x="919" y="786"/>
                  </a:lnTo>
                  <a:lnTo>
                    <a:pt x="929" y="785"/>
                  </a:lnTo>
                  <a:lnTo>
                    <a:pt x="939" y="785"/>
                  </a:lnTo>
                  <a:lnTo>
                    <a:pt x="949" y="786"/>
                  </a:lnTo>
                  <a:lnTo>
                    <a:pt x="959" y="788"/>
                  </a:lnTo>
                  <a:lnTo>
                    <a:pt x="969" y="792"/>
                  </a:lnTo>
                  <a:lnTo>
                    <a:pt x="977" y="796"/>
                  </a:lnTo>
                  <a:lnTo>
                    <a:pt x="985" y="800"/>
                  </a:lnTo>
                  <a:lnTo>
                    <a:pt x="994" y="806"/>
                  </a:lnTo>
                  <a:lnTo>
                    <a:pt x="1002" y="812"/>
                  </a:lnTo>
                  <a:lnTo>
                    <a:pt x="1008" y="818"/>
                  </a:lnTo>
                  <a:lnTo>
                    <a:pt x="1015" y="826"/>
                  </a:lnTo>
                  <a:lnTo>
                    <a:pt x="1021" y="834"/>
                  </a:lnTo>
                  <a:lnTo>
                    <a:pt x="1026" y="841"/>
                  </a:lnTo>
                  <a:lnTo>
                    <a:pt x="1031" y="850"/>
                  </a:lnTo>
                  <a:lnTo>
                    <a:pt x="1034" y="859"/>
                  </a:lnTo>
                  <a:lnTo>
                    <a:pt x="1036" y="868"/>
                  </a:lnTo>
                  <a:lnTo>
                    <a:pt x="1038" y="878"/>
                  </a:lnTo>
                  <a:lnTo>
                    <a:pt x="1038" y="888"/>
                  </a:lnTo>
                  <a:lnTo>
                    <a:pt x="1038" y="898"/>
                  </a:lnTo>
                  <a:lnTo>
                    <a:pt x="1037" y="908"/>
                  </a:lnTo>
                  <a:lnTo>
                    <a:pt x="1035" y="918"/>
                  </a:lnTo>
                  <a:lnTo>
                    <a:pt x="1031" y="929"/>
                  </a:lnTo>
                  <a:lnTo>
                    <a:pt x="1026" y="939"/>
                  </a:lnTo>
                  <a:lnTo>
                    <a:pt x="830" y="1308"/>
                  </a:lnTo>
                  <a:lnTo>
                    <a:pt x="830" y="1308"/>
                  </a:lnTo>
                  <a:lnTo>
                    <a:pt x="828" y="1312"/>
                  </a:lnTo>
                  <a:lnTo>
                    <a:pt x="826" y="1318"/>
                  </a:lnTo>
                  <a:lnTo>
                    <a:pt x="826" y="1322"/>
                  </a:lnTo>
                  <a:lnTo>
                    <a:pt x="826" y="1327"/>
                  </a:lnTo>
                  <a:lnTo>
                    <a:pt x="828" y="1331"/>
                  </a:lnTo>
                  <a:lnTo>
                    <a:pt x="830" y="1333"/>
                  </a:lnTo>
                  <a:lnTo>
                    <a:pt x="835" y="1334"/>
                  </a:lnTo>
                  <a:lnTo>
                    <a:pt x="840" y="1333"/>
                  </a:lnTo>
                  <a:lnTo>
                    <a:pt x="840" y="1333"/>
                  </a:lnTo>
                  <a:lnTo>
                    <a:pt x="871" y="1326"/>
                  </a:lnTo>
                  <a:lnTo>
                    <a:pt x="871" y="1326"/>
                  </a:lnTo>
                  <a:lnTo>
                    <a:pt x="881" y="1322"/>
                  </a:lnTo>
                  <a:lnTo>
                    <a:pt x="889" y="1319"/>
                  </a:lnTo>
                  <a:lnTo>
                    <a:pt x="896" y="1315"/>
                  </a:lnTo>
                  <a:lnTo>
                    <a:pt x="902" y="1309"/>
                  </a:lnTo>
                  <a:lnTo>
                    <a:pt x="907" y="1303"/>
                  </a:lnTo>
                  <a:lnTo>
                    <a:pt x="911" y="1298"/>
                  </a:lnTo>
                  <a:lnTo>
                    <a:pt x="919" y="1286"/>
                  </a:lnTo>
                  <a:lnTo>
                    <a:pt x="919" y="1286"/>
                  </a:lnTo>
                  <a:lnTo>
                    <a:pt x="1131" y="886"/>
                  </a:lnTo>
                  <a:lnTo>
                    <a:pt x="1131" y="886"/>
                  </a:lnTo>
                  <a:lnTo>
                    <a:pt x="1138" y="871"/>
                  </a:lnTo>
                  <a:lnTo>
                    <a:pt x="1142" y="858"/>
                  </a:lnTo>
                  <a:lnTo>
                    <a:pt x="1144" y="845"/>
                  </a:lnTo>
                  <a:lnTo>
                    <a:pt x="1145" y="831"/>
                  </a:lnTo>
                  <a:lnTo>
                    <a:pt x="1145" y="831"/>
                  </a:lnTo>
                  <a:lnTo>
                    <a:pt x="1147" y="90"/>
                  </a:lnTo>
                  <a:lnTo>
                    <a:pt x="1147" y="90"/>
                  </a:lnTo>
                  <a:lnTo>
                    <a:pt x="1147" y="80"/>
                  </a:lnTo>
                  <a:lnTo>
                    <a:pt x="1148" y="71"/>
                  </a:lnTo>
                  <a:lnTo>
                    <a:pt x="1150" y="63"/>
                  </a:lnTo>
                  <a:lnTo>
                    <a:pt x="1153" y="54"/>
                  </a:lnTo>
                  <a:lnTo>
                    <a:pt x="1158" y="47"/>
                  </a:lnTo>
                  <a:lnTo>
                    <a:pt x="1162" y="39"/>
                  </a:lnTo>
                  <a:lnTo>
                    <a:pt x="1166" y="32"/>
                  </a:lnTo>
                  <a:lnTo>
                    <a:pt x="1173" y="26"/>
                  </a:lnTo>
                  <a:lnTo>
                    <a:pt x="1179" y="20"/>
                  </a:lnTo>
                  <a:lnTo>
                    <a:pt x="1186" y="15"/>
                  </a:lnTo>
                  <a:lnTo>
                    <a:pt x="1193" y="10"/>
                  </a:lnTo>
                  <a:lnTo>
                    <a:pt x="1201" y="7"/>
                  </a:lnTo>
                  <a:lnTo>
                    <a:pt x="1210" y="3"/>
                  </a:lnTo>
                  <a:lnTo>
                    <a:pt x="1218" y="1"/>
                  </a:lnTo>
                  <a:lnTo>
                    <a:pt x="1227" y="0"/>
                  </a:lnTo>
                  <a:lnTo>
                    <a:pt x="1236" y="0"/>
                  </a:lnTo>
                  <a:lnTo>
                    <a:pt x="1236" y="0"/>
                  </a:lnTo>
                  <a:lnTo>
                    <a:pt x="1245" y="0"/>
                  </a:lnTo>
                  <a:lnTo>
                    <a:pt x="1254" y="1"/>
                  </a:lnTo>
                  <a:lnTo>
                    <a:pt x="1263" y="3"/>
                  </a:lnTo>
                  <a:lnTo>
                    <a:pt x="1271" y="7"/>
                  </a:lnTo>
                  <a:lnTo>
                    <a:pt x="1279" y="10"/>
                  </a:lnTo>
                  <a:lnTo>
                    <a:pt x="1286" y="15"/>
                  </a:lnTo>
                  <a:lnTo>
                    <a:pt x="1294" y="20"/>
                  </a:lnTo>
                  <a:lnTo>
                    <a:pt x="1299" y="26"/>
                  </a:lnTo>
                  <a:lnTo>
                    <a:pt x="1306" y="32"/>
                  </a:lnTo>
                  <a:lnTo>
                    <a:pt x="1310" y="39"/>
                  </a:lnTo>
                  <a:lnTo>
                    <a:pt x="1315" y="47"/>
                  </a:lnTo>
                  <a:lnTo>
                    <a:pt x="1319" y="54"/>
                  </a:lnTo>
                  <a:lnTo>
                    <a:pt x="1321" y="63"/>
                  </a:lnTo>
                  <a:lnTo>
                    <a:pt x="1323" y="71"/>
                  </a:lnTo>
                  <a:lnTo>
                    <a:pt x="1326" y="80"/>
                  </a:lnTo>
                  <a:lnTo>
                    <a:pt x="1326" y="90"/>
                  </a:lnTo>
                  <a:lnTo>
                    <a:pt x="1326" y="90"/>
                  </a:lnTo>
                  <a:lnTo>
                    <a:pt x="1355" y="880"/>
                  </a:lnTo>
                  <a:lnTo>
                    <a:pt x="1355" y="880"/>
                  </a:lnTo>
                  <a:lnTo>
                    <a:pt x="1355" y="897"/>
                  </a:lnTo>
                  <a:lnTo>
                    <a:pt x="1353" y="911"/>
                  </a:lnTo>
                  <a:lnTo>
                    <a:pt x="1349" y="924"/>
                  </a:lnTo>
                  <a:lnTo>
                    <a:pt x="1343" y="938"/>
                  </a:lnTo>
                  <a:lnTo>
                    <a:pt x="1343" y="938"/>
                  </a:lnTo>
                  <a:lnTo>
                    <a:pt x="1332" y="966"/>
                  </a:lnTo>
                  <a:lnTo>
                    <a:pt x="1307" y="1034"/>
                  </a:lnTo>
                  <a:lnTo>
                    <a:pt x="1232" y="1239"/>
                  </a:lnTo>
                  <a:lnTo>
                    <a:pt x="1186" y="1357"/>
                  </a:lnTo>
                  <a:lnTo>
                    <a:pt x="1142" y="1470"/>
                  </a:lnTo>
                  <a:lnTo>
                    <a:pt x="1121" y="1522"/>
                  </a:lnTo>
                  <a:lnTo>
                    <a:pt x="1101" y="1570"/>
                  </a:lnTo>
                  <a:lnTo>
                    <a:pt x="1084" y="1611"/>
                  </a:lnTo>
                  <a:lnTo>
                    <a:pt x="1067" y="1644"/>
                  </a:lnTo>
                  <a:lnTo>
                    <a:pt x="1067" y="1644"/>
                  </a:lnTo>
                  <a:lnTo>
                    <a:pt x="1059" y="1659"/>
                  </a:lnTo>
                  <a:lnTo>
                    <a:pt x="1052" y="1673"/>
                  </a:lnTo>
                  <a:lnTo>
                    <a:pt x="1045" y="1682"/>
                  </a:lnTo>
                  <a:lnTo>
                    <a:pt x="1039" y="1689"/>
                  </a:lnTo>
                  <a:lnTo>
                    <a:pt x="1032" y="1696"/>
                  </a:lnTo>
                  <a:lnTo>
                    <a:pt x="1025" y="1701"/>
                  </a:lnTo>
                  <a:lnTo>
                    <a:pt x="1006" y="1715"/>
                  </a:lnTo>
                  <a:lnTo>
                    <a:pt x="1006" y="1715"/>
                  </a:lnTo>
                  <a:lnTo>
                    <a:pt x="986" y="1728"/>
                  </a:lnTo>
                  <a:lnTo>
                    <a:pt x="963" y="1743"/>
                  </a:lnTo>
                  <a:lnTo>
                    <a:pt x="909" y="1774"/>
                  </a:lnTo>
                  <a:lnTo>
                    <a:pt x="848" y="1809"/>
                  </a:lnTo>
                  <a:lnTo>
                    <a:pt x="785" y="1843"/>
                  </a:lnTo>
                  <a:lnTo>
                    <a:pt x="665" y="1908"/>
                  </a:lnTo>
                  <a:lnTo>
                    <a:pt x="616" y="1936"/>
                  </a:lnTo>
                  <a:lnTo>
                    <a:pt x="596" y="1949"/>
                  </a:lnTo>
                  <a:lnTo>
                    <a:pt x="580" y="1959"/>
                  </a:lnTo>
                  <a:lnTo>
                    <a:pt x="580" y="1959"/>
                  </a:lnTo>
                  <a:lnTo>
                    <a:pt x="571" y="1967"/>
                  </a:lnTo>
                  <a:lnTo>
                    <a:pt x="563" y="1976"/>
                  </a:lnTo>
                  <a:lnTo>
                    <a:pt x="557" y="1986"/>
                  </a:lnTo>
                  <a:lnTo>
                    <a:pt x="552" y="1995"/>
                  </a:lnTo>
                  <a:lnTo>
                    <a:pt x="548" y="2007"/>
                  </a:lnTo>
                  <a:lnTo>
                    <a:pt x="545" y="2018"/>
                  </a:lnTo>
                  <a:lnTo>
                    <a:pt x="543" y="2029"/>
                  </a:lnTo>
                  <a:lnTo>
                    <a:pt x="543" y="2040"/>
                  </a:lnTo>
                  <a:lnTo>
                    <a:pt x="543" y="2040"/>
                  </a:lnTo>
                  <a:lnTo>
                    <a:pt x="544" y="2065"/>
                  </a:lnTo>
                  <a:lnTo>
                    <a:pt x="546" y="2110"/>
                  </a:lnTo>
                  <a:lnTo>
                    <a:pt x="554" y="2217"/>
                  </a:lnTo>
                  <a:lnTo>
                    <a:pt x="554" y="2217"/>
                  </a:lnTo>
                  <a:lnTo>
                    <a:pt x="554" y="2229"/>
                  </a:lnTo>
                  <a:lnTo>
                    <a:pt x="553" y="2241"/>
                  </a:lnTo>
                  <a:lnTo>
                    <a:pt x="549" y="2251"/>
                  </a:lnTo>
                  <a:lnTo>
                    <a:pt x="546" y="2255"/>
                  </a:lnTo>
                  <a:lnTo>
                    <a:pt x="543" y="2260"/>
                  </a:lnTo>
                  <a:lnTo>
                    <a:pt x="540" y="2264"/>
                  </a:lnTo>
                  <a:lnTo>
                    <a:pt x="535" y="2267"/>
                  </a:lnTo>
                  <a:lnTo>
                    <a:pt x="531" y="2270"/>
                  </a:lnTo>
                  <a:lnTo>
                    <a:pt x="525" y="2273"/>
                  </a:lnTo>
                  <a:lnTo>
                    <a:pt x="520" y="2274"/>
                  </a:lnTo>
                  <a:lnTo>
                    <a:pt x="513" y="2276"/>
                  </a:lnTo>
                  <a:lnTo>
                    <a:pt x="498" y="2277"/>
                  </a:lnTo>
                  <a:lnTo>
                    <a:pt x="498" y="2277"/>
                  </a:lnTo>
                  <a:lnTo>
                    <a:pt x="42" y="2277"/>
                  </a:lnTo>
                  <a:lnTo>
                    <a:pt x="42" y="2277"/>
                  </a:lnTo>
                  <a:lnTo>
                    <a:pt x="31" y="2276"/>
                  </a:lnTo>
                  <a:lnTo>
                    <a:pt x="21" y="2274"/>
                  </a:lnTo>
                  <a:lnTo>
                    <a:pt x="15" y="2270"/>
                  </a:lnTo>
                  <a:lnTo>
                    <a:pt x="8" y="2264"/>
                  </a:lnTo>
                  <a:lnTo>
                    <a:pt x="5" y="2256"/>
                  </a:lnTo>
                  <a:lnTo>
                    <a:pt x="2" y="2246"/>
                  </a:lnTo>
                  <a:lnTo>
                    <a:pt x="0" y="2234"/>
                  </a:lnTo>
                  <a:lnTo>
                    <a:pt x="0" y="2221"/>
                  </a:lnTo>
                  <a:lnTo>
                    <a:pt x="0" y="22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44" name="Grafika 43">
            <a:extLst>
              <a:ext uri="{FF2B5EF4-FFF2-40B4-BE49-F238E27FC236}">
                <a16:creationId xmlns:a16="http://schemas.microsoft.com/office/drawing/2014/main" id="{8C2C385F-C4DF-46E4-9E68-8CA69BCBFE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84793" y="3720589"/>
            <a:ext cx="420642" cy="420642"/>
          </a:xfrm>
          <a:prstGeom prst="rect">
            <a:avLst/>
          </a:prstGeom>
        </p:spPr>
      </p:pic>
      <p:pic>
        <p:nvPicPr>
          <p:cNvPr id="45" name="Grafika 44" descr="Roślina z wypełnieniem pełnym">
            <a:extLst>
              <a:ext uri="{FF2B5EF4-FFF2-40B4-BE49-F238E27FC236}">
                <a16:creationId xmlns:a16="http://schemas.microsoft.com/office/drawing/2014/main" id="{C747CAF2-A589-4959-A749-86EF03A05F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23102" y="3695657"/>
            <a:ext cx="46800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1318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Korzyści bliskiej lokalizacji parku narodowego</a:t>
            </a:r>
          </a:p>
          <a:p>
            <a:endParaRPr lang="pl-PL" sz="1600">
              <a:latin typeface="+mn-lt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8064896" cy="1080790"/>
          </a:xfrm>
        </p:spPr>
        <p:txBody>
          <a:bodyPr/>
          <a:lstStyle/>
          <a:p>
            <a:r>
              <a:rPr lang="pl-PL" sz="1100"/>
              <a:t>5. Jakie według Pana(i) są korzyści bliskiej lokalizacji parku narodowego?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półotwarte.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661639"/>
            <a:ext cx="8487418" cy="216000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</a:t>
            </a: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EE3D0F47-15D8-440F-9FFE-1AECB0E74F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Parki narodowe</a:t>
            </a:r>
          </a:p>
        </p:txBody>
      </p:sp>
      <p:graphicFrame>
        <p:nvGraphicFramePr>
          <p:cNvPr id="39" name="Symbol zastępczy zawartości 4">
            <a:extLst>
              <a:ext uri="{FF2B5EF4-FFF2-40B4-BE49-F238E27FC236}">
                <a16:creationId xmlns:a16="http://schemas.microsoft.com/office/drawing/2014/main" id="{3110A4D7-216D-49FB-8DFC-BF22B4385B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9170806"/>
              </p:ext>
            </p:extLst>
          </p:nvPr>
        </p:nvGraphicFramePr>
        <p:xfrm>
          <a:off x="937437" y="4039751"/>
          <a:ext cx="2789080" cy="152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0" name="Tabela 39">
            <a:extLst>
              <a:ext uri="{FF2B5EF4-FFF2-40B4-BE49-F238E27FC236}">
                <a16:creationId xmlns:a16="http://schemas.microsoft.com/office/drawing/2014/main" id="{EAFE3709-6E28-4455-9B40-2211B734F7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894073"/>
              </p:ext>
            </p:extLst>
          </p:nvPr>
        </p:nvGraphicFramePr>
        <p:xfrm>
          <a:off x="658792" y="2210434"/>
          <a:ext cx="8055370" cy="689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1074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611074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611074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611074">
                  <a:extLst>
                    <a:ext uri="{9D8B030D-6E8A-4147-A177-3AD203B41FA5}">
                      <a16:colId xmlns:a16="http://schemas.microsoft.com/office/drawing/2014/main" val="1624421101"/>
                    </a:ext>
                  </a:extLst>
                </a:gridCol>
                <a:gridCol w="1611074">
                  <a:extLst>
                    <a:ext uri="{9D8B030D-6E8A-4147-A177-3AD203B41FA5}">
                      <a16:colId xmlns:a16="http://schemas.microsoft.com/office/drawing/2014/main" val="2420026365"/>
                    </a:ext>
                  </a:extLst>
                </a:gridCol>
              </a:tblGrid>
              <a:tr h="19735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044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Walory zdrowotne: dobra jakość powietrza, wody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Obcowanie z naturą, bliskość natury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Możliwość częstych odwiedzin Parku Narodowego (np. w celu odpoczynku)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Spokój i cisza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Walory estetyczne: ładna okolica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sp>
        <p:nvSpPr>
          <p:cNvPr id="41" name="Prostokąt: zaokrąglone rogi 40">
            <a:extLst>
              <a:ext uri="{FF2B5EF4-FFF2-40B4-BE49-F238E27FC236}">
                <a16:creationId xmlns:a16="http://schemas.microsoft.com/office/drawing/2014/main" id="{4FD5B44F-D381-47B3-B385-AFA356869FDD}"/>
              </a:ext>
            </a:extLst>
          </p:cNvPr>
          <p:cNvSpPr/>
          <p:nvPr/>
        </p:nvSpPr>
        <p:spPr>
          <a:xfrm>
            <a:off x="511257" y="1555119"/>
            <a:ext cx="8202907" cy="1427168"/>
          </a:xfrm>
          <a:prstGeom prst="roundRect">
            <a:avLst>
              <a:gd name="adj" fmla="val 17701"/>
            </a:avLst>
          </a:prstGeom>
          <a:noFill/>
          <a:ln w="6350">
            <a:solidFill>
              <a:srgbClr val="AAD69A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881406E7-1E81-4391-A942-660AFA6B4606}"/>
              </a:ext>
            </a:extLst>
          </p:cNvPr>
          <p:cNvSpPr txBox="1"/>
          <p:nvPr/>
        </p:nvSpPr>
        <p:spPr>
          <a:xfrm>
            <a:off x="1868048" y="1400496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/>
              <a:t>TOP5</a:t>
            </a:r>
          </a:p>
        </p:txBody>
      </p:sp>
      <p:graphicFrame>
        <p:nvGraphicFramePr>
          <p:cNvPr id="43" name="Tabela 42">
            <a:extLst>
              <a:ext uri="{FF2B5EF4-FFF2-40B4-BE49-F238E27FC236}">
                <a16:creationId xmlns:a16="http://schemas.microsoft.com/office/drawing/2014/main" id="{ACAA4B33-0429-41E4-8C44-BE347CEE22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344101"/>
              </p:ext>
            </p:extLst>
          </p:nvPr>
        </p:nvGraphicFramePr>
        <p:xfrm>
          <a:off x="511253" y="3889958"/>
          <a:ext cx="8202904" cy="1299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5363">
                  <a:extLst>
                    <a:ext uri="{9D8B030D-6E8A-4147-A177-3AD203B41FA5}">
                      <a16:colId xmlns:a16="http://schemas.microsoft.com/office/drawing/2014/main" val="2823064476"/>
                    </a:ext>
                  </a:extLst>
                </a:gridCol>
                <a:gridCol w="1025363">
                  <a:extLst>
                    <a:ext uri="{9D8B030D-6E8A-4147-A177-3AD203B41FA5}">
                      <a16:colId xmlns:a16="http://schemas.microsoft.com/office/drawing/2014/main" val="608497383"/>
                    </a:ext>
                  </a:extLst>
                </a:gridCol>
                <a:gridCol w="1025363">
                  <a:extLst>
                    <a:ext uri="{9D8B030D-6E8A-4147-A177-3AD203B41FA5}">
                      <a16:colId xmlns:a16="http://schemas.microsoft.com/office/drawing/2014/main" val="3731940937"/>
                    </a:ext>
                  </a:extLst>
                </a:gridCol>
                <a:gridCol w="1025363">
                  <a:extLst>
                    <a:ext uri="{9D8B030D-6E8A-4147-A177-3AD203B41FA5}">
                      <a16:colId xmlns:a16="http://schemas.microsoft.com/office/drawing/2014/main" val="3764901892"/>
                    </a:ext>
                  </a:extLst>
                </a:gridCol>
                <a:gridCol w="1025363">
                  <a:extLst>
                    <a:ext uri="{9D8B030D-6E8A-4147-A177-3AD203B41FA5}">
                      <a16:colId xmlns:a16="http://schemas.microsoft.com/office/drawing/2014/main" val="998647096"/>
                    </a:ext>
                  </a:extLst>
                </a:gridCol>
                <a:gridCol w="1025363">
                  <a:extLst>
                    <a:ext uri="{9D8B030D-6E8A-4147-A177-3AD203B41FA5}">
                      <a16:colId xmlns:a16="http://schemas.microsoft.com/office/drawing/2014/main" val="2620607723"/>
                    </a:ext>
                  </a:extLst>
                </a:gridCol>
                <a:gridCol w="1025363">
                  <a:extLst>
                    <a:ext uri="{9D8B030D-6E8A-4147-A177-3AD203B41FA5}">
                      <a16:colId xmlns:a16="http://schemas.microsoft.com/office/drawing/2014/main" val="459168990"/>
                    </a:ext>
                  </a:extLst>
                </a:gridCol>
                <a:gridCol w="1025363">
                  <a:extLst>
                    <a:ext uri="{9D8B030D-6E8A-4147-A177-3AD203B41FA5}">
                      <a16:colId xmlns:a16="http://schemas.microsoft.com/office/drawing/2014/main" val="382623595"/>
                    </a:ext>
                  </a:extLst>
                </a:gridCol>
              </a:tblGrid>
              <a:tr h="19735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7%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4%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8%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044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000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Rozbudowana i dobrze utrzymana infrastruktura turystyczna (ścieżki rowerowe, turystyczne)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000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Rozbudowana infrastruktura turystyczna (hotele, restauracje, atrakcje)</a:t>
                      </a:r>
                    </a:p>
                    <a:p>
                      <a:pPr marL="0" algn="ctr" defTabSz="914400" rtl="0" eaLnBrk="1" fontAlgn="ctr" latinLnBrk="0" hangingPunct="1"/>
                      <a:endParaRPr lang="pl-PL" sz="1000" u="none" strike="noStrike" kern="120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000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Wartości edukacyjne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000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Ochrona przyrody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000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Brak korzyści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000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Mniejsza ingerencja człowieka (np. niższa zabudowa, zredukowana infrastruktura)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000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Inna korzyść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000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Nie wiem, trudno powiedzieć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pic>
        <p:nvPicPr>
          <p:cNvPr id="52" name="Grafika 51" descr="Korzyści bliskiej lokalizacji parku narodowego&#10;&#10;Obraz przedstawia korzyść z bliskiej lokalizacji parku narodowego: inna korzyść - 5%.&#10;&#10;">
            <a:extLst>
              <a:ext uri="{FF2B5EF4-FFF2-40B4-BE49-F238E27FC236}">
                <a16:creationId xmlns:a16="http://schemas.microsoft.com/office/drawing/2014/main" id="{2F29D2E2-2286-437B-A72F-C41037977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22894" y="3274220"/>
            <a:ext cx="504000" cy="504000"/>
          </a:xfrm>
          <a:prstGeom prst="rect">
            <a:avLst/>
          </a:prstGeom>
        </p:spPr>
      </p:pic>
      <p:sp>
        <p:nvSpPr>
          <p:cNvPr id="53" name="Freeform 8" descr="Korzyści bliskiej lokalizacji parku narodowego&#10;&#10;Obraz przedstawia korzyść z bliskiej lokalizacji parku narodowego:  nie wiem, trudno powiedzieć - 8%. &#10;">
            <a:extLst>
              <a:ext uri="{FF2B5EF4-FFF2-40B4-BE49-F238E27FC236}">
                <a16:creationId xmlns:a16="http://schemas.microsoft.com/office/drawing/2014/main" id="{CB2C4D7E-5CB0-4A1E-AE75-3B599571D4DB}"/>
              </a:ext>
            </a:extLst>
          </p:cNvPr>
          <p:cNvSpPr>
            <a:spLocks noEditPoints="1"/>
          </p:cNvSpPr>
          <p:nvPr/>
        </p:nvSpPr>
        <p:spPr bwMode="auto">
          <a:xfrm>
            <a:off x="8102256" y="3362097"/>
            <a:ext cx="283638" cy="328246"/>
          </a:xfrm>
          <a:custGeom>
            <a:avLst/>
            <a:gdLst>
              <a:gd name="T0" fmla="*/ 1214 w 1347"/>
              <a:gd name="T1" fmla="*/ 648 h 1560"/>
              <a:gd name="T2" fmla="*/ 1188 w 1347"/>
              <a:gd name="T3" fmla="*/ 547 h 1560"/>
              <a:gd name="T4" fmla="*/ 1212 w 1347"/>
              <a:gd name="T5" fmla="*/ 472 h 1560"/>
              <a:gd name="T6" fmla="*/ 1147 w 1347"/>
              <a:gd name="T7" fmla="*/ 300 h 1560"/>
              <a:gd name="T8" fmla="*/ 983 w 1347"/>
              <a:gd name="T9" fmla="*/ 120 h 1560"/>
              <a:gd name="T10" fmla="*/ 764 w 1347"/>
              <a:gd name="T11" fmla="*/ 18 h 1560"/>
              <a:gd name="T12" fmla="*/ 516 w 1347"/>
              <a:gd name="T13" fmla="*/ 10 h 1560"/>
              <a:gd name="T14" fmla="*/ 323 w 1347"/>
              <a:gd name="T15" fmla="*/ 75 h 1560"/>
              <a:gd name="T16" fmla="*/ 160 w 1347"/>
              <a:gd name="T17" fmla="*/ 206 h 1560"/>
              <a:gd name="T18" fmla="*/ 49 w 1347"/>
              <a:gd name="T19" fmla="*/ 380 h 1560"/>
              <a:gd name="T20" fmla="*/ 2 w 1347"/>
              <a:gd name="T21" fmla="*/ 584 h 1560"/>
              <a:gd name="T22" fmla="*/ 22 w 1347"/>
              <a:gd name="T23" fmla="*/ 778 h 1560"/>
              <a:gd name="T24" fmla="*/ 119 w 1347"/>
              <a:gd name="T25" fmla="*/ 984 h 1560"/>
              <a:gd name="T26" fmla="*/ 230 w 1347"/>
              <a:gd name="T27" fmla="*/ 1106 h 1560"/>
              <a:gd name="T28" fmla="*/ 235 w 1347"/>
              <a:gd name="T29" fmla="*/ 1514 h 1560"/>
              <a:gd name="T30" fmla="*/ 558 w 1347"/>
              <a:gd name="T31" fmla="*/ 1559 h 1560"/>
              <a:gd name="T32" fmla="*/ 811 w 1347"/>
              <a:gd name="T33" fmla="*/ 1546 h 1560"/>
              <a:gd name="T34" fmla="*/ 1067 w 1347"/>
              <a:gd name="T35" fmla="*/ 1335 h 1560"/>
              <a:gd name="T36" fmla="*/ 1156 w 1347"/>
              <a:gd name="T37" fmla="*/ 1306 h 1560"/>
              <a:gd name="T38" fmla="*/ 1203 w 1347"/>
              <a:gd name="T39" fmla="*/ 1214 h 1560"/>
              <a:gd name="T40" fmla="*/ 1196 w 1347"/>
              <a:gd name="T41" fmla="*/ 1121 h 1560"/>
              <a:gd name="T42" fmla="*/ 1167 w 1347"/>
              <a:gd name="T43" fmla="*/ 1089 h 1560"/>
              <a:gd name="T44" fmla="*/ 1194 w 1347"/>
              <a:gd name="T45" fmla="*/ 1059 h 1560"/>
              <a:gd name="T46" fmla="*/ 1203 w 1347"/>
              <a:gd name="T47" fmla="*/ 1021 h 1560"/>
              <a:gd name="T48" fmla="*/ 1260 w 1347"/>
              <a:gd name="T49" fmla="*/ 980 h 1560"/>
              <a:gd name="T50" fmla="*/ 1333 w 1347"/>
              <a:gd name="T51" fmla="*/ 937 h 1560"/>
              <a:gd name="T52" fmla="*/ 1346 w 1347"/>
              <a:gd name="T53" fmla="*/ 881 h 1560"/>
              <a:gd name="T54" fmla="*/ 663 w 1347"/>
              <a:gd name="T55" fmla="*/ 1304 h 1560"/>
              <a:gd name="T56" fmla="*/ 580 w 1347"/>
              <a:gd name="T57" fmla="*/ 1316 h 1560"/>
              <a:gd name="T58" fmla="*/ 509 w 1347"/>
              <a:gd name="T59" fmla="*/ 1273 h 1560"/>
              <a:gd name="T60" fmla="*/ 482 w 1347"/>
              <a:gd name="T61" fmla="*/ 1196 h 1560"/>
              <a:gd name="T62" fmla="*/ 518 w 1347"/>
              <a:gd name="T63" fmla="*/ 1109 h 1560"/>
              <a:gd name="T64" fmla="*/ 591 w 1347"/>
              <a:gd name="T65" fmla="*/ 1074 h 1560"/>
              <a:gd name="T66" fmla="*/ 673 w 1347"/>
              <a:gd name="T67" fmla="*/ 1094 h 1560"/>
              <a:gd name="T68" fmla="*/ 724 w 1347"/>
              <a:gd name="T69" fmla="*/ 1160 h 1560"/>
              <a:gd name="T70" fmla="*/ 720 w 1347"/>
              <a:gd name="T71" fmla="*/ 1243 h 1560"/>
              <a:gd name="T72" fmla="*/ 931 w 1347"/>
              <a:gd name="T73" fmla="*/ 596 h 1560"/>
              <a:gd name="T74" fmla="*/ 815 w 1347"/>
              <a:gd name="T75" fmla="*/ 744 h 1560"/>
              <a:gd name="T76" fmla="*/ 723 w 1347"/>
              <a:gd name="T77" fmla="*/ 851 h 1560"/>
              <a:gd name="T78" fmla="*/ 504 w 1347"/>
              <a:gd name="T79" fmla="*/ 992 h 1560"/>
              <a:gd name="T80" fmla="*/ 523 w 1347"/>
              <a:gd name="T81" fmla="*/ 827 h 1560"/>
              <a:gd name="T82" fmla="*/ 598 w 1347"/>
              <a:gd name="T83" fmla="*/ 693 h 1560"/>
              <a:gd name="T84" fmla="*/ 738 w 1347"/>
              <a:gd name="T85" fmla="*/ 555 h 1560"/>
              <a:gd name="T86" fmla="*/ 758 w 1347"/>
              <a:gd name="T87" fmla="*/ 479 h 1560"/>
              <a:gd name="T88" fmla="*/ 720 w 1347"/>
              <a:gd name="T89" fmla="*/ 413 h 1560"/>
              <a:gd name="T90" fmla="*/ 618 w 1347"/>
              <a:gd name="T91" fmla="*/ 381 h 1560"/>
              <a:gd name="T92" fmla="*/ 521 w 1347"/>
              <a:gd name="T93" fmla="*/ 411 h 1560"/>
              <a:gd name="T94" fmla="*/ 470 w 1347"/>
              <a:gd name="T95" fmla="*/ 490 h 1560"/>
              <a:gd name="T96" fmla="*/ 286 w 1347"/>
              <a:gd name="T97" fmla="*/ 453 h 1560"/>
              <a:gd name="T98" fmla="*/ 333 w 1347"/>
              <a:gd name="T99" fmla="*/ 340 h 1560"/>
              <a:gd name="T100" fmla="*/ 413 w 1347"/>
              <a:gd name="T101" fmla="*/ 261 h 1560"/>
              <a:gd name="T102" fmla="*/ 535 w 1347"/>
              <a:gd name="T103" fmla="*/ 211 h 1560"/>
              <a:gd name="T104" fmla="*/ 675 w 1347"/>
              <a:gd name="T105" fmla="*/ 205 h 1560"/>
              <a:gd name="T106" fmla="*/ 815 w 1347"/>
              <a:gd name="T107" fmla="*/ 249 h 1560"/>
              <a:gd name="T108" fmla="*/ 911 w 1347"/>
              <a:gd name="T109" fmla="*/ 347 h 1560"/>
              <a:gd name="T110" fmla="*/ 954 w 1347"/>
              <a:gd name="T111" fmla="*/ 493 h 1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347" h="1560">
                <a:moveTo>
                  <a:pt x="1341" y="866"/>
                </a:moveTo>
                <a:lnTo>
                  <a:pt x="1341" y="866"/>
                </a:lnTo>
                <a:lnTo>
                  <a:pt x="1334" y="850"/>
                </a:lnTo>
                <a:lnTo>
                  <a:pt x="1325" y="833"/>
                </a:lnTo>
                <a:lnTo>
                  <a:pt x="1302" y="795"/>
                </a:lnTo>
                <a:lnTo>
                  <a:pt x="1251" y="710"/>
                </a:lnTo>
                <a:lnTo>
                  <a:pt x="1226" y="669"/>
                </a:lnTo>
                <a:lnTo>
                  <a:pt x="1214" y="648"/>
                </a:lnTo>
                <a:lnTo>
                  <a:pt x="1205" y="629"/>
                </a:lnTo>
                <a:lnTo>
                  <a:pt x="1196" y="611"/>
                </a:lnTo>
                <a:lnTo>
                  <a:pt x="1191" y="595"/>
                </a:lnTo>
                <a:lnTo>
                  <a:pt x="1187" y="582"/>
                </a:lnTo>
                <a:lnTo>
                  <a:pt x="1186" y="569"/>
                </a:lnTo>
                <a:lnTo>
                  <a:pt x="1186" y="569"/>
                </a:lnTo>
                <a:lnTo>
                  <a:pt x="1186" y="557"/>
                </a:lnTo>
                <a:lnTo>
                  <a:pt x="1188" y="547"/>
                </a:lnTo>
                <a:lnTo>
                  <a:pt x="1191" y="537"/>
                </a:lnTo>
                <a:lnTo>
                  <a:pt x="1196" y="526"/>
                </a:lnTo>
                <a:lnTo>
                  <a:pt x="1196" y="526"/>
                </a:lnTo>
                <a:lnTo>
                  <a:pt x="1202" y="515"/>
                </a:lnTo>
                <a:lnTo>
                  <a:pt x="1206" y="506"/>
                </a:lnTo>
                <a:lnTo>
                  <a:pt x="1209" y="496"/>
                </a:lnTo>
                <a:lnTo>
                  <a:pt x="1211" y="484"/>
                </a:lnTo>
                <a:lnTo>
                  <a:pt x="1212" y="472"/>
                </a:lnTo>
                <a:lnTo>
                  <a:pt x="1212" y="458"/>
                </a:lnTo>
                <a:lnTo>
                  <a:pt x="1209" y="445"/>
                </a:lnTo>
                <a:lnTo>
                  <a:pt x="1209" y="445"/>
                </a:lnTo>
                <a:lnTo>
                  <a:pt x="1200" y="414"/>
                </a:lnTo>
                <a:lnTo>
                  <a:pt x="1189" y="384"/>
                </a:lnTo>
                <a:lnTo>
                  <a:pt x="1176" y="356"/>
                </a:lnTo>
                <a:lnTo>
                  <a:pt x="1163" y="327"/>
                </a:lnTo>
                <a:lnTo>
                  <a:pt x="1147" y="300"/>
                </a:lnTo>
                <a:lnTo>
                  <a:pt x="1131" y="274"/>
                </a:lnTo>
                <a:lnTo>
                  <a:pt x="1113" y="248"/>
                </a:lnTo>
                <a:lnTo>
                  <a:pt x="1094" y="225"/>
                </a:lnTo>
                <a:lnTo>
                  <a:pt x="1073" y="202"/>
                </a:lnTo>
                <a:lnTo>
                  <a:pt x="1052" y="179"/>
                </a:lnTo>
                <a:lnTo>
                  <a:pt x="1030" y="158"/>
                </a:lnTo>
                <a:lnTo>
                  <a:pt x="1008" y="139"/>
                </a:lnTo>
                <a:lnTo>
                  <a:pt x="983" y="120"/>
                </a:lnTo>
                <a:lnTo>
                  <a:pt x="959" y="103"/>
                </a:lnTo>
                <a:lnTo>
                  <a:pt x="932" y="87"/>
                </a:lnTo>
                <a:lnTo>
                  <a:pt x="906" y="72"/>
                </a:lnTo>
                <a:lnTo>
                  <a:pt x="879" y="58"/>
                </a:lnTo>
                <a:lnTo>
                  <a:pt x="851" y="47"/>
                </a:lnTo>
                <a:lnTo>
                  <a:pt x="823" y="35"/>
                </a:lnTo>
                <a:lnTo>
                  <a:pt x="794" y="27"/>
                </a:lnTo>
                <a:lnTo>
                  <a:pt x="764" y="18"/>
                </a:lnTo>
                <a:lnTo>
                  <a:pt x="734" y="12"/>
                </a:lnTo>
                <a:lnTo>
                  <a:pt x="704" y="6"/>
                </a:lnTo>
                <a:lnTo>
                  <a:pt x="674" y="3"/>
                </a:lnTo>
                <a:lnTo>
                  <a:pt x="642" y="1"/>
                </a:lnTo>
                <a:lnTo>
                  <a:pt x="611" y="0"/>
                </a:lnTo>
                <a:lnTo>
                  <a:pt x="579" y="2"/>
                </a:lnTo>
                <a:lnTo>
                  <a:pt x="548" y="4"/>
                </a:lnTo>
                <a:lnTo>
                  <a:pt x="516" y="10"/>
                </a:lnTo>
                <a:lnTo>
                  <a:pt x="484" y="15"/>
                </a:lnTo>
                <a:lnTo>
                  <a:pt x="452" y="23"/>
                </a:lnTo>
                <a:lnTo>
                  <a:pt x="421" y="33"/>
                </a:lnTo>
                <a:lnTo>
                  <a:pt x="421" y="33"/>
                </a:lnTo>
                <a:lnTo>
                  <a:pt x="396" y="42"/>
                </a:lnTo>
                <a:lnTo>
                  <a:pt x="371" y="52"/>
                </a:lnTo>
                <a:lnTo>
                  <a:pt x="346" y="64"/>
                </a:lnTo>
                <a:lnTo>
                  <a:pt x="323" y="75"/>
                </a:lnTo>
                <a:lnTo>
                  <a:pt x="299" y="89"/>
                </a:lnTo>
                <a:lnTo>
                  <a:pt x="277" y="103"/>
                </a:lnTo>
                <a:lnTo>
                  <a:pt x="256" y="118"/>
                </a:lnTo>
                <a:lnTo>
                  <a:pt x="235" y="134"/>
                </a:lnTo>
                <a:lnTo>
                  <a:pt x="215" y="151"/>
                </a:lnTo>
                <a:lnTo>
                  <a:pt x="196" y="169"/>
                </a:lnTo>
                <a:lnTo>
                  <a:pt x="178" y="187"/>
                </a:lnTo>
                <a:lnTo>
                  <a:pt x="160" y="206"/>
                </a:lnTo>
                <a:lnTo>
                  <a:pt x="143" y="225"/>
                </a:lnTo>
                <a:lnTo>
                  <a:pt x="127" y="246"/>
                </a:lnTo>
                <a:lnTo>
                  <a:pt x="112" y="266"/>
                </a:lnTo>
                <a:lnTo>
                  <a:pt x="97" y="289"/>
                </a:lnTo>
                <a:lnTo>
                  <a:pt x="83" y="311"/>
                </a:lnTo>
                <a:lnTo>
                  <a:pt x="72" y="333"/>
                </a:lnTo>
                <a:lnTo>
                  <a:pt x="60" y="357"/>
                </a:lnTo>
                <a:lnTo>
                  <a:pt x="49" y="380"/>
                </a:lnTo>
                <a:lnTo>
                  <a:pt x="40" y="404"/>
                </a:lnTo>
                <a:lnTo>
                  <a:pt x="31" y="429"/>
                </a:lnTo>
                <a:lnTo>
                  <a:pt x="23" y="454"/>
                </a:lnTo>
                <a:lnTo>
                  <a:pt x="16" y="480"/>
                </a:lnTo>
                <a:lnTo>
                  <a:pt x="11" y="505"/>
                </a:lnTo>
                <a:lnTo>
                  <a:pt x="7" y="531"/>
                </a:lnTo>
                <a:lnTo>
                  <a:pt x="4" y="557"/>
                </a:lnTo>
                <a:lnTo>
                  <a:pt x="2" y="584"/>
                </a:lnTo>
                <a:lnTo>
                  <a:pt x="0" y="610"/>
                </a:lnTo>
                <a:lnTo>
                  <a:pt x="0" y="637"/>
                </a:lnTo>
                <a:lnTo>
                  <a:pt x="3" y="663"/>
                </a:lnTo>
                <a:lnTo>
                  <a:pt x="5" y="690"/>
                </a:lnTo>
                <a:lnTo>
                  <a:pt x="5" y="690"/>
                </a:lnTo>
                <a:lnTo>
                  <a:pt x="9" y="720"/>
                </a:lnTo>
                <a:lnTo>
                  <a:pt x="15" y="749"/>
                </a:lnTo>
                <a:lnTo>
                  <a:pt x="22" y="778"/>
                </a:lnTo>
                <a:lnTo>
                  <a:pt x="29" y="805"/>
                </a:lnTo>
                <a:lnTo>
                  <a:pt x="39" y="833"/>
                </a:lnTo>
                <a:lnTo>
                  <a:pt x="49" y="860"/>
                </a:lnTo>
                <a:lnTo>
                  <a:pt x="61" y="886"/>
                </a:lnTo>
                <a:lnTo>
                  <a:pt x="74" y="912"/>
                </a:lnTo>
                <a:lnTo>
                  <a:pt x="87" y="936"/>
                </a:lnTo>
                <a:lnTo>
                  <a:pt x="102" y="960"/>
                </a:lnTo>
                <a:lnTo>
                  <a:pt x="119" y="984"/>
                </a:lnTo>
                <a:lnTo>
                  <a:pt x="137" y="1007"/>
                </a:lnTo>
                <a:lnTo>
                  <a:pt x="155" y="1029"/>
                </a:lnTo>
                <a:lnTo>
                  <a:pt x="175" y="1051"/>
                </a:lnTo>
                <a:lnTo>
                  <a:pt x="197" y="1072"/>
                </a:lnTo>
                <a:lnTo>
                  <a:pt x="219" y="1092"/>
                </a:lnTo>
                <a:lnTo>
                  <a:pt x="219" y="1092"/>
                </a:lnTo>
                <a:lnTo>
                  <a:pt x="224" y="1098"/>
                </a:lnTo>
                <a:lnTo>
                  <a:pt x="230" y="1106"/>
                </a:lnTo>
                <a:lnTo>
                  <a:pt x="233" y="1113"/>
                </a:lnTo>
                <a:lnTo>
                  <a:pt x="234" y="1122"/>
                </a:lnTo>
                <a:lnTo>
                  <a:pt x="234" y="1122"/>
                </a:lnTo>
                <a:lnTo>
                  <a:pt x="235" y="1156"/>
                </a:lnTo>
                <a:lnTo>
                  <a:pt x="235" y="1190"/>
                </a:lnTo>
                <a:lnTo>
                  <a:pt x="235" y="1259"/>
                </a:lnTo>
                <a:lnTo>
                  <a:pt x="235" y="1259"/>
                </a:lnTo>
                <a:lnTo>
                  <a:pt x="235" y="1514"/>
                </a:lnTo>
                <a:lnTo>
                  <a:pt x="235" y="1514"/>
                </a:lnTo>
                <a:lnTo>
                  <a:pt x="279" y="1525"/>
                </a:lnTo>
                <a:lnTo>
                  <a:pt x="325" y="1533"/>
                </a:lnTo>
                <a:lnTo>
                  <a:pt x="371" y="1542"/>
                </a:lnTo>
                <a:lnTo>
                  <a:pt x="416" y="1548"/>
                </a:lnTo>
                <a:lnTo>
                  <a:pt x="463" y="1554"/>
                </a:lnTo>
                <a:lnTo>
                  <a:pt x="510" y="1557"/>
                </a:lnTo>
                <a:lnTo>
                  <a:pt x="558" y="1559"/>
                </a:lnTo>
                <a:lnTo>
                  <a:pt x="606" y="1560"/>
                </a:lnTo>
                <a:lnTo>
                  <a:pt x="606" y="1560"/>
                </a:lnTo>
                <a:lnTo>
                  <a:pt x="640" y="1560"/>
                </a:lnTo>
                <a:lnTo>
                  <a:pt x="675" y="1559"/>
                </a:lnTo>
                <a:lnTo>
                  <a:pt x="709" y="1557"/>
                </a:lnTo>
                <a:lnTo>
                  <a:pt x="744" y="1554"/>
                </a:lnTo>
                <a:lnTo>
                  <a:pt x="778" y="1550"/>
                </a:lnTo>
                <a:lnTo>
                  <a:pt x="811" y="1546"/>
                </a:lnTo>
                <a:lnTo>
                  <a:pt x="844" y="1541"/>
                </a:lnTo>
                <a:lnTo>
                  <a:pt x="877" y="1536"/>
                </a:lnTo>
                <a:lnTo>
                  <a:pt x="877" y="1536"/>
                </a:lnTo>
                <a:lnTo>
                  <a:pt x="877" y="1338"/>
                </a:lnTo>
                <a:lnTo>
                  <a:pt x="877" y="1338"/>
                </a:lnTo>
                <a:lnTo>
                  <a:pt x="885" y="1336"/>
                </a:lnTo>
                <a:lnTo>
                  <a:pt x="885" y="1336"/>
                </a:lnTo>
                <a:lnTo>
                  <a:pt x="1067" y="1335"/>
                </a:lnTo>
                <a:lnTo>
                  <a:pt x="1067" y="1335"/>
                </a:lnTo>
                <a:lnTo>
                  <a:pt x="1082" y="1335"/>
                </a:lnTo>
                <a:lnTo>
                  <a:pt x="1096" y="1333"/>
                </a:lnTo>
                <a:lnTo>
                  <a:pt x="1110" y="1330"/>
                </a:lnTo>
                <a:lnTo>
                  <a:pt x="1123" y="1325"/>
                </a:lnTo>
                <a:lnTo>
                  <a:pt x="1135" y="1320"/>
                </a:lnTo>
                <a:lnTo>
                  <a:pt x="1146" y="1314"/>
                </a:lnTo>
                <a:lnTo>
                  <a:pt x="1156" y="1306"/>
                </a:lnTo>
                <a:lnTo>
                  <a:pt x="1166" y="1298"/>
                </a:lnTo>
                <a:lnTo>
                  <a:pt x="1174" y="1288"/>
                </a:lnTo>
                <a:lnTo>
                  <a:pt x="1182" y="1279"/>
                </a:lnTo>
                <a:lnTo>
                  <a:pt x="1188" y="1267"/>
                </a:lnTo>
                <a:lnTo>
                  <a:pt x="1193" y="1255"/>
                </a:lnTo>
                <a:lnTo>
                  <a:pt x="1198" y="1242"/>
                </a:lnTo>
                <a:lnTo>
                  <a:pt x="1201" y="1228"/>
                </a:lnTo>
                <a:lnTo>
                  <a:pt x="1203" y="1214"/>
                </a:lnTo>
                <a:lnTo>
                  <a:pt x="1203" y="1199"/>
                </a:lnTo>
                <a:lnTo>
                  <a:pt x="1203" y="1199"/>
                </a:lnTo>
                <a:lnTo>
                  <a:pt x="1204" y="1133"/>
                </a:lnTo>
                <a:lnTo>
                  <a:pt x="1204" y="1133"/>
                </a:lnTo>
                <a:lnTo>
                  <a:pt x="1203" y="1130"/>
                </a:lnTo>
                <a:lnTo>
                  <a:pt x="1203" y="1128"/>
                </a:lnTo>
                <a:lnTo>
                  <a:pt x="1200" y="1124"/>
                </a:lnTo>
                <a:lnTo>
                  <a:pt x="1196" y="1121"/>
                </a:lnTo>
                <a:lnTo>
                  <a:pt x="1193" y="1119"/>
                </a:lnTo>
                <a:lnTo>
                  <a:pt x="1193" y="1119"/>
                </a:lnTo>
                <a:lnTo>
                  <a:pt x="1182" y="1112"/>
                </a:lnTo>
                <a:lnTo>
                  <a:pt x="1173" y="1106"/>
                </a:lnTo>
                <a:lnTo>
                  <a:pt x="1171" y="1102"/>
                </a:lnTo>
                <a:lnTo>
                  <a:pt x="1168" y="1097"/>
                </a:lnTo>
                <a:lnTo>
                  <a:pt x="1167" y="1093"/>
                </a:lnTo>
                <a:lnTo>
                  <a:pt x="1167" y="1089"/>
                </a:lnTo>
                <a:lnTo>
                  <a:pt x="1167" y="1089"/>
                </a:lnTo>
                <a:lnTo>
                  <a:pt x="1167" y="1085"/>
                </a:lnTo>
                <a:lnTo>
                  <a:pt x="1169" y="1080"/>
                </a:lnTo>
                <a:lnTo>
                  <a:pt x="1171" y="1076"/>
                </a:lnTo>
                <a:lnTo>
                  <a:pt x="1174" y="1073"/>
                </a:lnTo>
                <a:lnTo>
                  <a:pt x="1178" y="1069"/>
                </a:lnTo>
                <a:lnTo>
                  <a:pt x="1183" y="1065"/>
                </a:lnTo>
                <a:lnTo>
                  <a:pt x="1194" y="1059"/>
                </a:lnTo>
                <a:lnTo>
                  <a:pt x="1194" y="1059"/>
                </a:lnTo>
                <a:lnTo>
                  <a:pt x="1199" y="1056"/>
                </a:lnTo>
                <a:lnTo>
                  <a:pt x="1202" y="1052"/>
                </a:lnTo>
                <a:lnTo>
                  <a:pt x="1203" y="1048"/>
                </a:lnTo>
                <a:lnTo>
                  <a:pt x="1203" y="1045"/>
                </a:lnTo>
                <a:lnTo>
                  <a:pt x="1203" y="1045"/>
                </a:lnTo>
                <a:lnTo>
                  <a:pt x="1203" y="1021"/>
                </a:lnTo>
                <a:lnTo>
                  <a:pt x="1203" y="1021"/>
                </a:lnTo>
                <a:lnTo>
                  <a:pt x="1204" y="1011"/>
                </a:lnTo>
                <a:lnTo>
                  <a:pt x="1205" y="1007"/>
                </a:lnTo>
                <a:lnTo>
                  <a:pt x="1207" y="1003"/>
                </a:lnTo>
                <a:lnTo>
                  <a:pt x="1210" y="1000"/>
                </a:lnTo>
                <a:lnTo>
                  <a:pt x="1213" y="998"/>
                </a:lnTo>
                <a:lnTo>
                  <a:pt x="1222" y="993"/>
                </a:lnTo>
                <a:lnTo>
                  <a:pt x="1222" y="993"/>
                </a:lnTo>
                <a:lnTo>
                  <a:pt x="1260" y="980"/>
                </a:lnTo>
                <a:lnTo>
                  <a:pt x="1296" y="965"/>
                </a:lnTo>
                <a:lnTo>
                  <a:pt x="1296" y="965"/>
                </a:lnTo>
                <a:lnTo>
                  <a:pt x="1304" y="961"/>
                </a:lnTo>
                <a:lnTo>
                  <a:pt x="1311" y="957"/>
                </a:lnTo>
                <a:lnTo>
                  <a:pt x="1317" y="953"/>
                </a:lnTo>
                <a:lnTo>
                  <a:pt x="1323" y="948"/>
                </a:lnTo>
                <a:lnTo>
                  <a:pt x="1328" y="942"/>
                </a:lnTo>
                <a:lnTo>
                  <a:pt x="1333" y="937"/>
                </a:lnTo>
                <a:lnTo>
                  <a:pt x="1336" y="931"/>
                </a:lnTo>
                <a:lnTo>
                  <a:pt x="1341" y="924"/>
                </a:lnTo>
                <a:lnTo>
                  <a:pt x="1343" y="918"/>
                </a:lnTo>
                <a:lnTo>
                  <a:pt x="1345" y="911"/>
                </a:lnTo>
                <a:lnTo>
                  <a:pt x="1346" y="903"/>
                </a:lnTo>
                <a:lnTo>
                  <a:pt x="1347" y="896"/>
                </a:lnTo>
                <a:lnTo>
                  <a:pt x="1347" y="888"/>
                </a:lnTo>
                <a:lnTo>
                  <a:pt x="1346" y="881"/>
                </a:lnTo>
                <a:lnTo>
                  <a:pt x="1344" y="873"/>
                </a:lnTo>
                <a:lnTo>
                  <a:pt x="1341" y="866"/>
                </a:lnTo>
                <a:lnTo>
                  <a:pt x="1341" y="866"/>
                </a:lnTo>
                <a:close/>
                <a:moveTo>
                  <a:pt x="693" y="1283"/>
                </a:moveTo>
                <a:lnTo>
                  <a:pt x="693" y="1283"/>
                </a:lnTo>
                <a:lnTo>
                  <a:pt x="683" y="1292"/>
                </a:lnTo>
                <a:lnTo>
                  <a:pt x="674" y="1298"/>
                </a:lnTo>
                <a:lnTo>
                  <a:pt x="663" y="1304"/>
                </a:lnTo>
                <a:lnTo>
                  <a:pt x="653" y="1310"/>
                </a:lnTo>
                <a:lnTo>
                  <a:pt x="642" y="1314"/>
                </a:lnTo>
                <a:lnTo>
                  <a:pt x="630" y="1316"/>
                </a:lnTo>
                <a:lnTo>
                  <a:pt x="618" y="1318"/>
                </a:lnTo>
                <a:lnTo>
                  <a:pt x="605" y="1319"/>
                </a:lnTo>
                <a:lnTo>
                  <a:pt x="605" y="1319"/>
                </a:lnTo>
                <a:lnTo>
                  <a:pt x="592" y="1318"/>
                </a:lnTo>
                <a:lnTo>
                  <a:pt x="580" y="1316"/>
                </a:lnTo>
                <a:lnTo>
                  <a:pt x="569" y="1314"/>
                </a:lnTo>
                <a:lnTo>
                  <a:pt x="558" y="1310"/>
                </a:lnTo>
                <a:lnTo>
                  <a:pt x="547" y="1304"/>
                </a:lnTo>
                <a:lnTo>
                  <a:pt x="537" y="1298"/>
                </a:lnTo>
                <a:lnTo>
                  <a:pt x="527" y="1292"/>
                </a:lnTo>
                <a:lnTo>
                  <a:pt x="518" y="1283"/>
                </a:lnTo>
                <a:lnTo>
                  <a:pt x="518" y="1283"/>
                </a:lnTo>
                <a:lnTo>
                  <a:pt x="509" y="1273"/>
                </a:lnTo>
                <a:lnTo>
                  <a:pt x="502" y="1264"/>
                </a:lnTo>
                <a:lnTo>
                  <a:pt x="496" y="1253"/>
                </a:lnTo>
                <a:lnTo>
                  <a:pt x="490" y="1243"/>
                </a:lnTo>
                <a:lnTo>
                  <a:pt x="487" y="1232"/>
                </a:lnTo>
                <a:lnTo>
                  <a:pt x="484" y="1220"/>
                </a:lnTo>
                <a:lnTo>
                  <a:pt x="482" y="1209"/>
                </a:lnTo>
                <a:lnTo>
                  <a:pt x="482" y="1196"/>
                </a:lnTo>
                <a:lnTo>
                  <a:pt x="482" y="1196"/>
                </a:lnTo>
                <a:lnTo>
                  <a:pt x="482" y="1183"/>
                </a:lnTo>
                <a:lnTo>
                  <a:pt x="484" y="1172"/>
                </a:lnTo>
                <a:lnTo>
                  <a:pt x="487" y="1160"/>
                </a:lnTo>
                <a:lnTo>
                  <a:pt x="490" y="1149"/>
                </a:lnTo>
                <a:lnTo>
                  <a:pt x="496" y="1139"/>
                </a:lnTo>
                <a:lnTo>
                  <a:pt x="502" y="1128"/>
                </a:lnTo>
                <a:lnTo>
                  <a:pt x="509" y="1119"/>
                </a:lnTo>
                <a:lnTo>
                  <a:pt x="518" y="1109"/>
                </a:lnTo>
                <a:lnTo>
                  <a:pt x="518" y="1109"/>
                </a:lnTo>
                <a:lnTo>
                  <a:pt x="526" y="1102"/>
                </a:lnTo>
                <a:lnTo>
                  <a:pt x="536" y="1094"/>
                </a:lnTo>
                <a:lnTo>
                  <a:pt x="547" y="1088"/>
                </a:lnTo>
                <a:lnTo>
                  <a:pt x="557" y="1082"/>
                </a:lnTo>
                <a:lnTo>
                  <a:pt x="568" y="1079"/>
                </a:lnTo>
                <a:lnTo>
                  <a:pt x="579" y="1076"/>
                </a:lnTo>
                <a:lnTo>
                  <a:pt x="591" y="1074"/>
                </a:lnTo>
                <a:lnTo>
                  <a:pt x="604" y="1074"/>
                </a:lnTo>
                <a:lnTo>
                  <a:pt x="604" y="1074"/>
                </a:lnTo>
                <a:lnTo>
                  <a:pt x="616" y="1074"/>
                </a:lnTo>
                <a:lnTo>
                  <a:pt x="629" y="1076"/>
                </a:lnTo>
                <a:lnTo>
                  <a:pt x="641" y="1079"/>
                </a:lnTo>
                <a:lnTo>
                  <a:pt x="651" y="1082"/>
                </a:lnTo>
                <a:lnTo>
                  <a:pt x="663" y="1088"/>
                </a:lnTo>
                <a:lnTo>
                  <a:pt x="673" y="1094"/>
                </a:lnTo>
                <a:lnTo>
                  <a:pt x="683" y="1102"/>
                </a:lnTo>
                <a:lnTo>
                  <a:pt x="693" y="1109"/>
                </a:lnTo>
                <a:lnTo>
                  <a:pt x="693" y="1109"/>
                </a:lnTo>
                <a:lnTo>
                  <a:pt x="701" y="1119"/>
                </a:lnTo>
                <a:lnTo>
                  <a:pt x="709" y="1128"/>
                </a:lnTo>
                <a:lnTo>
                  <a:pt x="715" y="1139"/>
                </a:lnTo>
                <a:lnTo>
                  <a:pt x="720" y="1149"/>
                </a:lnTo>
                <a:lnTo>
                  <a:pt x="724" y="1160"/>
                </a:lnTo>
                <a:lnTo>
                  <a:pt x="727" y="1172"/>
                </a:lnTo>
                <a:lnTo>
                  <a:pt x="729" y="1183"/>
                </a:lnTo>
                <a:lnTo>
                  <a:pt x="729" y="1196"/>
                </a:lnTo>
                <a:lnTo>
                  <a:pt x="729" y="1196"/>
                </a:lnTo>
                <a:lnTo>
                  <a:pt x="729" y="1209"/>
                </a:lnTo>
                <a:lnTo>
                  <a:pt x="727" y="1220"/>
                </a:lnTo>
                <a:lnTo>
                  <a:pt x="725" y="1232"/>
                </a:lnTo>
                <a:lnTo>
                  <a:pt x="720" y="1243"/>
                </a:lnTo>
                <a:lnTo>
                  <a:pt x="715" y="1253"/>
                </a:lnTo>
                <a:lnTo>
                  <a:pt x="709" y="1264"/>
                </a:lnTo>
                <a:lnTo>
                  <a:pt x="701" y="1273"/>
                </a:lnTo>
                <a:lnTo>
                  <a:pt x="693" y="1283"/>
                </a:lnTo>
                <a:lnTo>
                  <a:pt x="693" y="1283"/>
                </a:lnTo>
                <a:close/>
                <a:moveTo>
                  <a:pt x="940" y="576"/>
                </a:moveTo>
                <a:lnTo>
                  <a:pt x="940" y="576"/>
                </a:lnTo>
                <a:lnTo>
                  <a:pt x="931" y="596"/>
                </a:lnTo>
                <a:lnTo>
                  <a:pt x="922" y="618"/>
                </a:lnTo>
                <a:lnTo>
                  <a:pt x="910" y="639"/>
                </a:lnTo>
                <a:lnTo>
                  <a:pt x="896" y="660"/>
                </a:lnTo>
                <a:lnTo>
                  <a:pt x="896" y="660"/>
                </a:lnTo>
                <a:lnTo>
                  <a:pt x="885" y="675"/>
                </a:lnTo>
                <a:lnTo>
                  <a:pt x="868" y="693"/>
                </a:lnTo>
                <a:lnTo>
                  <a:pt x="844" y="716"/>
                </a:lnTo>
                <a:lnTo>
                  <a:pt x="815" y="744"/>
                </a:lnTo>
                <a:lnTo>
                  <a:pt x="815" y="744"/>
                </a:lnTo>
                <a:lnTo>
                  <a:pt x="787" y="770"/>
                </a:lnTo>
                <a:lnTo>
                  <a:pt x="764" y="792"/>
                </a:lnTo>
                <a:lnTo>
                  <a:pt x="748" y="810"/>
                </a:lnTo>
                <a:lnTo>
                  <a:pt x="737" y="824"/>
                </a:lnTo>
                <a:lnTo>
                  <a:pt x="737" y="824"/>
                </a:lnTo>
                <a:lnTo>
                  <a:pt x="730" y="836"/>
                </a:lnTo>
                <a:lnTo>
                  <a:pt x="723" y="851"/>
                </a:lnTo>
                <a:lnTo>
                  <a:pt x="716" y="867"/>
                </a:lnTo>
                <a:lnTo>
                  <a:pt x="711" y="885"/>
                </a:lnTo>
                <a:lnTo>
                  <a:pt x="711" y="885"/>
                </a:lnTo>
                <a:lnTo>
                  <a:pt x="706" y="906"/>
                </a:lnTo>
                <a:lnTo>
                  <a:pt x="702" y="932"/>
                </a:lnTo>
                <a:lnTo>
                  <a:pt x="699" y="960"/>
                </a:lnTo>
                <a:lnTo>
                  <a:pt x="697" y="992"/>
                </a:lnTo>
                <a:lnTo>
                  <a:pt x="504" y="992"/>
                </a:lnTo>
                <a:lnTo>
                  <a:pt x="503" y="960"/>
                </a:lnTo>
                <a:lnTo>
                  <a:pt x="503" y="960"/>
                </a:lnTo>
                <a:lnTo>
                  <a:pt x="504" y="937"/>
                </a:lnTo>
                <a:lnTo>
                  <a:pt x="505" y="914"/>
                </a:lnTo>
                <a:lnTo>
                  <a:pt x="508" y="891"/>
                </a:lnTo>
                <a:lnTo>
                  <a:pt x="512" y="869"/>
                </a:lnTo>
                <a:lnTo>
                  <a:pt x="517" y="848"/>
                </a:lnTo>
                <a:lnTo>
                  <a:pt x="523" y="827"/>
                </a:lnTo>
                <a:lnTo>
                  <a:pt x="530" y="807"/>
                </a:lnTo>
                <a:lnTo>
                  <a:pt x="538" y="786"/>
                </a:lnTo>
                <a:lnTo>
                  <a:pt x="538" y="786"/>
                </a:lnTo>
                <a:lnTo>
                  <a:pt x="548" y="767"/>
                </a:lnTo>
                <a:lnTo>
                  <a:pt x="558" y="748"/>
                </a:lnTo>
                <a:lnTo>
                  <a:pt x="571" y="729"/>
                </a:lnTo>
                <a:lnTo>
                  <a:pt x="584" y="711"/>
                </a:lnTo>
                <a:lnTo>
                  <a:pt x="598" y="693"/>
                </a:lnTo>
                <a:lnTo>
                  <a:pt x="615" y="675"/>
                </a:lnTo>
                <a:lnTo>
                  <a:pt x="632" y="657"/>
                </a:lnTo>
                <a:lnTo>
                  <a:pt x="651" y="640"/>
                </a:lnTo>
                <a:lnTo>
                  <a:pt x="651" y="640"/>
                </a:lnTo>
                <a:lnTo>
                  <a:pt x="685" y="609"/>
                </a:lnTo>
                <a:lnTo>
                  <a:pt x="712" y="584"/>
                </a:lnTo>
                <a:lnTo>
                  <a:pt x="731" y="564"/>
                </a:lnTo>
                <a:lnTo>
                  <a:pt x="738" y="555"/>
                </a:lnTo>
                <a:lnTo>
                  <a:pt x="743" y="549"/>
                </a:lnTo>
                <a:lnTo>
                  <a:pt x="743" y="549"/>
                </a:lnTo>
                <a:lnTo>
                  <a:pt x="750" y="536"/>
                </a:lnTo>
                <a:lnTo>
                  <a:pt x="754" y="521"/>
                </a:lnTo>
                <a:lnTo>
                  <a:pt x="758" y="506"/>
                </a:lnTo>
                <a:lnTo>
                  <a:pt x="759" y="490"/>
                </a:lnTo>
                <a:lnTo>
                  <a:pt x="759" y="490"/>
                </a:lnTo>
                <a:lnTo>
                  <a:pt x="758" y="479"/>
                </a:lnTo>
                <a:lnTo>
                  <a:pt x="756" y="468"/>
                </a:lnTo>
                <a:lnTo>
                  <a:pt x="753" y="457"/>
                </a:lnTo>
                <a:lnTo>
                  <a:pt x="749" y="448"/>
                </a:lnTo>
                <a:lnTo>
                  <a:pt x="744" y="438"/>
                </a:lnTo>
                <a:lnTo>
                  <a:pt x="737" y="430"/>
                </a:lnTo>
                <a:lnTo>
                  <a:pt x="729" y="420"/>
                </a:lnTo>
                <a:lnTo>
                  <a:pt x="720" y="413"/>
                </a:lnTo>
                <a:lnTo>
                  <a:pt x="720" y="413"/>
                </a:lnTo>
                <a:lnTo>
                  <a:pt x="711" y="405"/>
                </a:lnTo>
                <a:lnTo>
                  <a:pt x="699" y="399"/>
                </a:lnTo>
                <a:lnTo>
                  <a:pt x="688" y="394"/>
                </a:lnTo>
                <a:lnTo>
                  <a:pt x="676" y="388"/>
                </a:lnTo>
                <a:lnTo>
                  <a:pt x="662" y="385"/>
                </a:lnTo>
                <a:lnTo>
                  <a:pt x="648" y="383"/>
                </a:lnTo>
                <a:lnTo>
                  <a:pt x="633" y="381"/>
                </a:lnTo>
                <a:lnTo>
                  <a:pt x="618" y="381"/>
                </a:lnTo>
                <a:lnTo>
                  <a:pt x="618" y="381"/>
                </a:lnTo>
                <a:lnTo>
                  <a:pt x="602" y="381"/>
                </a:lnTo>
                <a:lnTo>
                  <a:pt x="587" y="383"/>
                </a:lnTo>
                <a:lnTo>
                  <a:pt x="572" y="386"/>
                </a:lnTo>
                <a:lnTo>
                  <a:pt x="558" y="391"/>
                </a:lnTo>
                <a:lnTo>
                  <a:pt x="545" y="396"/>
                </a:lnTo>
                <a:lnTo>
                  <a:pt x="533" y="402"/>
                </a:lnTo>
                <a:lnTo>
                  <a:pt x="521" y="411"/>
                </a:lnTo>
                <a:lnTo>
                  <a:pt x="510" y="419"/>
                </a:lnTo>
                <a:lnTo>
                  <a:pt x="510" y="419"/>
                </a:lnTo>
                <a:lnTo>
                  <a:pt x="501" y="430"/>
                </a:lnTo>
                <a:lnTo>
                  <a:pt x="491" y="440"/>
                </a:lnTo>
                <a:lnTo>
                  <a:pt x="485" y="452"/>
                </a:lnTo>
                <a:lnTo>
                  <a:pt x="479" y="464"/>
                </a:lnTo>
                <a:lnTo>
                  <a:pt x="473" y="476"/>
                </a:lnTo>
                <a:lnTo>
                  <a:pt x="470" y="490"/>
                </a:lnTo>
                <a:lnTo>
                  <a:pt x="468" y="504"/>
                </a:lnTo>
                <a:lnTo>
                  <a:pt x="468" y="519"/>
                </a:lnTo>
                <a:lnTo>
                  <a:pt x="280" y="519"/>
                </a:lnTo>
                <a:lnTo>
                  <a:pt x="280" y="519"/>
                </a:lnTo>
                <a:lnTo>
                  <a:pt x="280" y="502"/>
                </a:lnTo>
                <a:lnTo>
                  <a:pt x="281" y="486"/>
                </a:lnTo>
                <a:lnTo>
                  <a:pt x="284" y="469"/>
                </a:lnTo>
                <a:lnTo>
                  <a:pt x="286" y="453"/>
                </a:lnTo>
                <a:lnTo>
                  <a:pt x="289" y="438"/>
                </a:lnTo>
                <a:lnTo>
                  <a:pt x="293" y="422"/>
                </a:lnTo>
                <a:lnTo>
                  <a:pt x="298" y="409"/>
                </a:lnTo>
                <a:lnTo>
                  <a:pt x="304" y="394"/>
                </a:lnTo>
                <a:lnTo>
                  <a:pt x="310" y="380"/>
                </a:lnTo>
                <a:lnTo>
                  <a:pt x="316" y="366"/>
                </a:lnTo>
                <a:lnTo>
                  <a:pt x="325" y="352"/>
                </a:lnTo>
                <a:lnTo>
                  <a:pt x="333" y="340"/>
                </a:lnTo>
                <a:lnTo>
                  <a:pt x="342" y="328"/>
                </a:lnTo>
                <a:lnTo>
                  <a:pt x="352" y="315"/>
                </a:lnTo>
                <a:lnTo>
                  <a:pt x="363" y="304"/>
                </a:lnTo>
                <a:lnTo>
                  <a:pt x="375" y="292"/>
                </a:lnTo>
                <a:lnTo>
                  <a:pt x="375" y="292"/>
                </a:lnTo>
                <a:lnTo>
                  <a:pt x="387" y="281"/>
                </a:lnTo>
                <a:lnTo>
                  <a:pt x="400" y="271"/>
                </a:lnTo>
                <a:lnTo>
                  <a:pt x="413" y="261"/>
                </a:lnTo>
                <a:lnTo>
                  <a:pt x="427" y="253"/>
                </a:lnTo>
                <a:lnTo>
                  <a:pt x="440" y="245"/>
                </a:lnTo>
                <a:lnTo>
                  <a:pt x="455" y="238"/>
                </a:lnTo>
                <a:lnTo>
                  <a:pt x="470" y="230"/>
                </a:lnTo>
                <a:lnTo>
                  <a:pt x="485" y="225"/>
                </a:lnTo>
                <a:lnTo>
                  <a:pt x="502" y="220"/>
                </a:lnTo>
                <a:lnTo>
                  <a:pt x="518" y="215"/>
                </a:lnTo>
                <a:lnTo>
                  <a:pt x="535" y="211"/>
                </a:lnTo>
                <a:lnTo>
                  <a:pt x="552" y="208"/>
                </a:lnTo>
                <a:lnTo>
                  <a:pt x="570" y="206"/>
                </a:lnTo>
                <a:lnTo>
                  <a:pt x="589" y="204"/>
                </a:lnTo>
                <a:lnTo>
                  <a:pt x="607" y="203"/>
                </a:lnTo>
                <a:lnTo>
                  <a:pt x="626" y="203"/>
                </a:lnTo>
                <a:lnTo>
                  <a:pt x="626" y="203"/>
                </a:lnTo>
                <a:lnTo>
                  <a:pt x="651" y="203"/>
                </a:lnTo>
                <a:lnTo>
                  <a:pt x="675" y="205"/>
                </a:lnTo>
                <a:lnTo>
                  <a:pt x="698" y="208"/>
                </a:lnTo>
                <a:lnTo>
                  <a:pt x="719" y="211"/>
                </a:lnTo>
                <a:lnTo>
                  <a:pt x="741" y="216"/>
                </a:lnTo>
                <a:lnTo>
                  <a:pt x="761" y="223"/>
                </a:lnTo>
                <a:lnTo>
                  <a:pt x="780" y="230"/>
                </a:lnTo>
                <a:lnTo>
                  <a:pt x="798" y="240"/>
                </a:lnTo>
                <a:lnTo>
                  <a:pt x="798" y="240"/>
                </a:lnTo>
                <a:lnTo>
                  <a:pt x="815" y="249"/>
                </a:lnTo>
                <a:lnTo>
                  <a:pt x="832" y="260"/>
                </a:lnTo>
                <a:lnTo>
                  <a:pt x="847" y="272"/>
                </a:lnTo>
                <a:lnTo>
                  <a:pt x="861" y="284"/>
                </a:lnTo>
                <a:lnTo>
                  <a:pt x="875" y="298"/>
                </a:lnTo>
                <a:lnTo>
                  <a:pt x="888" y="314"/>
                </a:lnTo>
                <a:lnTo>
                  <a:pt x="900" y="330"/>
                </a:lnTo>
                <a:lnTo>
                  <a:pt x="911" y="347"/>
                </a:lnTo>
                <a:lnTo>
                  <a:pt x="911" y="347"/>
                </a:lnTo>
                <a:lnTo>
                  <a:pt x="921" y="364"/>
                </a:lnTo>
                <a:lnTo>
                  <a:pt x="929" y="382"/>
                </a:lnTo>
                <a:lnTo>
                  <a:pt x="937" y="400"/>
                </a:lnTo>
                <a:lnTo>
                  <a:pt x="943" y="418"/>
                </a:lnTo>
                <a:lnTo>
                  <a:pt x="947" y="437"/>
                </a:lnTo>
                <a:lnTo>
                  <a:pt x="950" y="455"/>
                </a:lnTo>
                <a:lnTo>
                  <a:pt x="953" y="474"/>
                </a:lnTo>
                <a:lnTo>
                  <a:pt x="954" y="493"/>
                </a:lnTo>
                <a:lnTo>
                  <a:pt x="954" y="493"/>
                </a:lnTo>
                <a:lnTo>
                  <a:pt x="953" y="515"/>
                </a:lnTo>
                <a:lnTo>
                  <a:pt x="949" y="535"/>
                </a:lnTo>
                <a:lnTo>
                  <a:pt x="945" y="556"/>
                </a:lnTo>
                <a:lnTo>
                  <a:pt x="940" y="576"/>
                </a:lnTo>
                <a:lnTo>
                  <a:pt x="940" y="576"/>
                </a:lnTo>
                <a:close/>
              </a:path>
            </a:pathLst>
          </a:custGeom>
          <a:solidFill>
            <a:srgbClr val="DEDEDE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48" name="Prostokąt: zaokrąglone rogi 47">
            <a:extLst>
              <a:ext uri="{FF2B5EF4-FFF2-40B4-BE49-F238E27FC236}">
                <a16:creationId xmlns:a16="http://schemas.microsoft.com/office/drawing/2014/main" id="{0B8CC50A-53E7-43F1-99AC-44ABD0D0F3EF}"/>
              </a:ext>
            </a:extLst>
          </p:cNvPr>
          <p:cNvSpPr/>
          <p:nvPr/>
        </p:nvSpPr>
        <p:spPr>
          <a:xfrm>
            <a:off x="511258" y="3074666"/>
            <a:ext cx="993846" cy="203333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131" name="Grafika 130" descr="Korzyści bliskiej lokalizacji parku narodowego&#10;&#10;Obraz przedstawia korzyść z bliskiej lokalizacji parku narodowego: rozbudowana i dobrze utrzymana infrastruktura turystyczna (ścieżki rowerowe, turystyczne) - 7%.&#10;&#10;">
            <a:extLst>
              <a:ext uri="{FF2B5EF4-FFF2-40B4-BE49-F238E27FC236}">
                <a16:creationId xmlns:a16="http://schemas.microsoft.com/office/drawing/2014/main" id="{AF4557F4-BB17-47A4-9A5D-4313A147A3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3982" y="3276404"/>
            <a:ext cx="499632" cy="499632"/>
          </a:xfrm>
          <a:prstGeom prst="rect">
            <a:avLst/>
          </a:prstGeom>
        </p:spPr>
      </p:pic>
      <p:sp>
        <p:nvSpPr>
          <p:cNvPr id="133" name="Freeform 266" descr="Korzyści bliskiej lokalizacji parku narodowego&#10;&#10;Obraz przedstawia korzyść z bliskiej lokalizacji parku narodowego: walory zdrowotne: dobra jakość powietrza, wody – 49%. &#10;">
            <a:extLst>
              <a:ext uri="{FF2B5EF4-FFF2-40B4-BE49-F238E27FC236}">
                <a16:creationId xmlns:a16="http://schemas.microsoft.com/office/drawing/2014/main" id="{D61C2A43-A939-448E-9C76-940F6C7829B7}"/>
              </a:ext>
            </a:extLst>
          </p:cNvPr>
          <p:cNvSpPr>
            <a:spLocks noEditPoints="1"/>
          </p:cNvSpPr>
          <p:nvPr/>
        </p:nvSpPr>
        <p:spPr bwMode="auto">
          <a:xfrm>
            <a:off x="1291826" y="1733644"/>
            <a:ext cx="334135" cy="328490"/>
          </a:xfrm>
          <a:custGeom>
            <a:avLst/>
            <a:gdLst>
              <a:gd name="T0" fmla="*/ 938 w 2664"/>
              <a:gd name="T1" fmla="*/ 1993 h 2621"/>
              <a:gd name="T2" fmla="*/ 938 w 2664"/>
              <a:gd name="T3" fmla="*/ 0 h 2621"/>
              <a:gd name="T4" fmla="*/ 1797 w 2664"/>
              <a:gd name="T5" fmla="*/ 997 h 2621"/>
              <a:gd name="T6" fmla="*/ 1792 w 2664"/>
              <a:gd name="T7" fmla="*/ 953 h 2621"/>
              <a:gd name="T8" fmla="*/ 1757 w 2664"/>
              <a:gd name="T9" fmla="*/ 916 h 2621"/>
              <a:gd name="T10" fmla="*/ 1541 w 2664"/>
              <a:gd name="T11" fmla="*/ 878 h 2621"/>
              <a:gd name="T12" fmla="*/ 1476 w 2664"/>
              <a:gd name="T13" fmla="*/ 902 h 2621"/>
              <a:gd name="T14" fmla="*/ 1167 w 2664"/>
              <a:gd name="T15" fmla="*/ 908 h 2621"/>
              <a:gd name="T16" fmla="*/ 1082 w 2664"/>
              <a:gd name="T17" fmla="*/ 946 h 2621"/>
              <a:gd name="T18" fmla="*/ 1001 w 2664"/>
              <a:gd name="T19" fmla="*/ 1062 h 2621"/>
              <a:gd name="T20" fmla="*/ 999 w 2664"/>
              <a:gd name="T21" fmla="*/ 1163 h 2621"/>
              <a:gd name="T22" fmla="*/ 1057 w 2664"/>
              <a:gd name="T23" fmla="*/ 1262 h 2621"/>
              <a:gd name="T24" fmla="*/ 1241 w 2664"/>
              <a:gd name="T25" fmla="*/ 1345 h 2621"/>
              <a:gd name="T26" fmla="*/ 1142 w 2664"/>
              <a:gd name="T27" fmla="*/ 1172 h 2621"/>
              <a:gd name="T28" fmla="*/ 1116 w 2664"/>
              <a:gd name="T29" fmla="*/ 1105 h 2621"/>
              <a:gd name="T30" fmla="*/ 1145 w 2664"/>
              <a:gd name="T31" fmla="*/ 1053 h 2621"/>
              <a:gd name="T32" fmla="*/ 1208 w 2664"/>
              <a:gd name="T33" fmla="*/ 1026 h 2621"/>
              <a:gd name="T34" fmla="*/ 1482 w 2664"/>
              <a:gd name="T35" fmla="*/ 1068 h 2621"/>
              <a:gd name="T36" fmla="*/ 1739 w 2664"/>
              <a:gd name="T37" fmla="*/ 1059 h 2621"/>
              <a:gd name="T38" fmla="*/ 1784 w 2664"/>
              <a:gd name="T39" fmla="*/ 1028 h 2621"/>
              <a:gd name="T40" fmla="*/ 1591 w 2664"/>
              <a:gd name="T41" fmla="*/ 948 h 2621"/>
              <a:gd name="T42" fmla="*/ 1558 w 2664"/>
              <a:gd name="T43" fmla="*/ 923 h 2621"/>
              <a:gd name="T44" fmla="*/ 1529 w 2664"/>
              <a:gd name="T45" fmla="*/ 944 h 2621"/>
              <a:gd name="T46" fmla="*/ 1538 w 2664"/>
              <a:gd name="T47" fmla="*/ 980 h 2621"/>
              <a:gd name="T48" fmla="*/ 1573 w 2664"/>
              <a:gd name="T49" fmla="*/ 985 h 2621"/>
              <a:gd name="T50" fmla="*/ 1591 w 2664"/>
              <a:gd name="T51" fmla="*/ 948 h 2621"/>
              <a:gd name="T52" fmla="*/ 1272 w 2664"/>
              <a:gd name="T53" fmla="*/ 1758 h 2621"/>
              <a:gd name="T54" fmla="*/ 1290 w 2664"/>
              <a:gd name="T55" fmla="*/ 2245 h 2621"/>
              <a:gd name="T56" fmla="*/ 1340 w 2664"/>
              <a:gd name="T57" fmla="*/ 2263 h 2621"/>
              <a:gd name="T58" fmla="*/ 1394 w 2664"/>
              <a:gd name="T59" fmla="*/ 2214 h 2621"/>
              <a:gd name="T60" fmla="*/ 1485 w 2664"/>
              <a:gd name="T61" fmla="*/ 502 h 2621"/>
              <a:gd name="T62" fmla="*/ 1440 w 2664"/>
              <a:gd name="T63" fmla="*/ 409 h 2621"/>
              <a:gd name="T64" fmla="*/ 1348 w 2664"/>
              <a:gd name="T65" fmla="*/ 365 h 2621"/>
              <a:gd name="T66" fmla="*/ 1259 w 2664"/>
              <a:gd name="T67" fmla="*/ 383 h 2621"/>
              <a:gd name="T68" fmla="*/ 1191 w 2664"/>
              <a:gd name="T69" fmla="*/ 458 h 2621"/>
              <a:gd name="T70" fmla="*/ 1181 w 2664"/>
              <a:gd name="T71" fmla="*/ 541 h 2621"/>
              <a:gd name="T72" fmla="*/ 1211 w 2664"/>
              <a:gd name="T73" fmla="*/ 612 h 2621"/>
              <a:gd name="T74" fmla="*/ 1272 w 2664"/>
              <a:gd name="T75" fmla="*/ 659 h 2621"/>
              <a:gd name="T76" fmla="*/ 1423 w 2664"/>
              <a:gd name="T77" fmla="*/ 642 h 2621"/>
              <a:gd name="T78" fmla="*/ 1471 w 2664"/>
              <a:gd name="T79" fmla="*/ 584 h 2621"/>
              <a:gd name="T80" fmla="*/ 1486 w 2664"/>
              <a:gd name="T81" fmla="*/ 518 h 2621"/>
              <a:gd name="T82" fmla="*/ 1506 w 2664"/>
              <a:gd name="T83" fmla="*/ 2068 h 2621"/>
              <a:gd name="T84" fmla="*/ 1532 w 2664"/>
              <a:gd name="T85" fmla="*/ 2129 h 2621"/>
              <a:gd name="T86" fmla="*/ 1540 w 2664"/>
              <a:gd name="T87" fmla="*/ 2056 h 2621"/>
              <a:gd name="T88" fmla="*/ 1492 w 2664"/>
              <a:gd name="T89" fmla="*/ 1961 h 2621"/>
              <a:gd name="T90" fmla="*/ 1636 w 2664"/>
              <a:gd name="T91" fmla="*/ 1483 h 2621"/>
              <a:gd name="T92" fmla="*/ 1607 w 2664"/>
              <a:gd name="T93" fmla="*/ 1391 h 2621"/>
              <a:gd name="T94" fmla="*/ 1533 w 2664"/>
              <a:gd name="T95" fmla="*/ 1323 h 2621"/>
              <a:gd name="T96" fmla="*/ 1467 w 2664"/>
              <a:gd name="T97" fmla="*/ 1408 h 2621"/>
              <a:gd name="T98" fmla="*/ 1527 w 2664"/>
              <a:gd name="T99" fmla="*/ 1464 h 2621"/>
              <a:gd name="T100" fmla="*/ 1521 w 2664"/>
              <a:gd name="T101" fmla="*/ 1515 h 2621"/>
              <a:gd name="T102" fmla="*/ 1184 w 2664"/>
              <a:gd name="T103" fmla="*/ 1647 h 2621"/>
              <a:gd name="T104" fmla="*/ 1105 w 2664"/>
              <a:gd name="T105" fmla="*/ 1702 h 2621"/>
              <a:gd name="T106" fmla="*/ 1072 w 2664"/>
              <a:gd name="T107" fmla="*/ 1782 h 2621"/>
              <a:gd name="T108" fmla="*/ 1087 w 2664"/>
              <a:gd name="T109" fmla="*/ 1860 h 2621"/>
              <a:gd name="T110" fmla="*/ 1152 w 2664"/>
              <a:gd name="T111" fmla="*/ 1932 h 2621"/>
              <a:gd name="T112" fmla="*/ 1219 w 2664"/>
              <a:gd name="T113" fmla="*/ 1862 h 2621"/>
              <a:gd name="T114" fmla="*/ 1165 w 2664"/>
              <a:gd name="T115" fmla="*/ 1805 h 2621"/>
              <a:gd name="T116" fmla="*/ 1182 w 2664"/>
              <a:gd name="T117" fmla="*/ 1757 h 2621"/>
              <a:gd name="T118" fmla="*/ 1522 w 2664"/>
              <a:gd name="T119" fmla="*/ 1645 h 2621"/>
              <a:gd name="T120" fmla="*/ 1595 w 2664"/>
              <a:gd name="T121" fmla="*/ 1593 h 2621"/>
              <a:gd name="T122" fmla="*/ 1635 w 2664"/>
              <a:gd name="T123" fmla="*/ 1499 h 2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64" h="2621">
                <a:moveTo>
                  <a:pt x="2120" y="1310"/>
                </a:moveTo>
                <a:lnTo>
                  <a:pt x="2664" y="1625"/>
                </a:lnTo>
                <a:lnTo>
                  <a:pt x="2271" y="2306"/>
                </a:lnTo>
                <a:lnTo>
                  <a:pt x="1726" y="1993"/>
                </a:lnTo>
                <a:lnTo>
                  <a:pt x="1726" y="2621"/>
                </a:lnTo>
                <a:lnTo>
                  <a:pt x="938" y="2621"/>
                </a:lnTo>
                <a:lnTo>
                  <a:pt x="938" y="1993"/>
                </a:lnTo>
                <a:lnTo>
                  <a:pt x="394" y="2306"/>
                </a:lnTo>
                <a:lnTo>
                  <a:pt x="0" y="1625"/>
                </a:lnTo>
                <a:lnTo>
                  <a:pt x="545" y="1310"/>
                </a:lnTo>
                <a:lnTo>
                  <a:pt x="0" y="996"/>
                </a:lnTo>
                <a:lnTo>
                  <a:pt x="394" y="315"/>
                </a:lnTo>
                <a:lnTo>
                  <a:pt x="938" y="629"/>
                </a:lnTo>
                <a:lnTo>
                  <a:pt x="938" y="0"/>
                </a:lnTo>
                <a:lnTo>
                  <a:pt x="1726" y="0"/>
                </a:lnTo>
                <a:lnTo>
                  <a:pt x="1726" y="629"/>
                </a:lnTo>
                <a:lnTo>
                  <a:pt x="2271" y="315"/>
                </a:lnTo>
                <a:lnTo>
                  <a:pt x="2664" y="996"/>
                </a:lnTo>
                <a:lnTo>
                  <a:pt x="2120" y="1310"/>
                </a:lnTo>
                <a:close/>
                <a:moveTo>
                  <a:pt x="1797" y="997"/>
                </a:moveTo>
                <a:lnTo>
                  <a:pt x="1797" y="997"/>
                </a:lnTo>
                <a:lnTo>
                  <a:pt x="1798" y="990"/>
                </a:lnTo>
                <a:lnTo>
                  <a:pt x="1798" y="990"/>
                </a:lnTo>
                <a:lnTo>
                  <a:pt x="1799" y="983"/>
                </a:lnTo>
                <a:lnTo>
                  <a:pt x="1798" y="974"/>
                </a:lnTo>
                <a:lnTo>
                  <a:pt x="1797" y="967"/>
                </a:lnTo>
                <a:lnTo>
                  <a:pt x="1795" y="960"/>
                </a:lnTo>
                <a:lnTo>
                  <a:pt x="1792" y="953"/>
                </a:lnTo>
                <a:lnTo>
                  <a:pt x="1789" y="946"/>
                </a:lnTo>
                <a:lnTo>
                  <a:pt x="1785" y="940"/>
                </a:lnTo>
                <a:lnTo>
                  <a:pt x="1780" y="934"/>
                </a:lnTo>
                <a:lnTo>
                  <a:pt x="1775" y="929"/>
                </a:lnTo>
                <a:lnTo>
                  <a:pt x="1769" y="924"/>
                </a:lnTo>
                <a:lnTo>
                  <a:pt x="1763" y="920"/>
                </a:lnTo>
                <a:lnTo>
                  <a:pt x="1757" y="916"/>
                </a:lnTo>
                <a:lnTo>
                  <a:pt x="1750" y="913"/>
                </a:lnTo>
                <a:lnTo>
                  <a:pt x="1743" y="910"/>
                </a:lnTo>
                <a:lnTo>
                  <a:pt x="1736" y="908"/>
                </a:lnTo>
                <a:lnTo>
                  <a:pt x="1728" y="907"/>
                </a:lnTo>
                <a:lnTo>
                  <a:pt x="1552" y="878"/>
                </a:lnTo>
                <a:lnTo>
                  <a:pt x="1552" y="878"/>
                </a:lnTo>
                <a:lnTo>
                  <a:pt x="1541" y="878"/>
                </a:lnTo>
                <a:lnTo>
                  <a:pt x="1531" y="878"/>
                </a:lnTo>
                <a:lnTo>
                  <a:pt x="1521" y="880"/>
                </a:lnTo>
                <a:lnTo>
                  <a:pt x="1510" y="883"/>
                </a:lnTo>
                <a:lnTo>
                  <a:pt x="1501" y="886"/>
                </a:lnTo>
                <a:lnTo>
                  <a:pt x="1492" y="891"/>
                </a:lnTo>
                <a:lnTo>
                  <a:pt x="1483" y="896"/>
                </a:lnTo>
                <a:lnTo>
                  <a:pt x="1476" y="902"/>
                </a:lnTo>
                <a:lnTo>
                  <a:pt x="1476" y="902"/>
                </a:lnTo>
                <a:lnTo>
                  <a:pt x="1221" y="902"/>
                </a:lnTo>
                <a:lnTo>
                  <a:pt x="1221" y="902"/>
                </a:lnTo>
                <a:lnTo>
                  <a:pt x="1207" y="903"/>
                </a:lnTo>
                <a:lnTo>
                  <a:pt x="1194" y="904"/>
                </a:lnTo>
                <a:lnTo>
                  <a:pt x="1181" y="905"/>
                </a:lnTo>
                <a:lnTo>
                  <a:pt x="1167" y="908"/>
                </a:lnTo>
                <a:lnTo>
                  <a:pt x="1155" y="912"/>
                </a:lnTo>
                <a:lnTo>
                  <a:pt x="1144" y="915"/>
                </a:lnTo>
                <a:lnTo>
                  <a:pt x="1133" y="919"/>
                </a:lnTo>
                <a:lnTo>
                  <a:pt x="1122" y="924"/>
                </a:lnTo>
                <a:lnTo>
                  <a:pt x="1111" y="929"/>
                </a:lnTo>
                <a:lnTo>
                  <a:pt x="1101" y="934"/>
                </a:lnTo>
                <a:lnTo>
                  <a:pt x="1082" y="946"/>
                </a:lnTo>
                <a:lnTo>
                  <a:pt x="1065" y="960"/>
                </a:lnTo>
                <a:lnTo>
                  <a:pt x="1050" y="975"/>
                </a:lnTo>
                <a:lnTo>
                  <a:pt x="1036" y="992"/>
                </a:lnTo>
                <a:lnTo>
                  <a:pt x="1025" y="1009"/>
                </a:lnTo>
                <a:lnTo>
                  <a:pt x="1015" y="1026"/>
                </a:lnTo>
                <a:lnTo>
                  <a:pt x="1007" y="1043"/>
                </a:lnTo>
                <a:lnTo>
                  <a:pt x="1001" y="1062"/>
                </a:lnTo>
                <a:lnTo>
                  <a:pt x="996" y="1080"/>
                </a:lnTo>
                <a:lnTo>
                  <a:pt x="994" y="1097"/>
                </a:lnTo>
                <a:lnTo>
                  <a:pt x="993" y="1115"/>
                </a:lnTo>
                <a:lnTo>
                  <a:pt x="993" y="1115"/>
                </a:lnTo>
                <a:lnTo>
                  <a:pt x="994" y="1131"/>
                </a:lnTo>
                <a:lnTo>
                  <a:pt x="996" y="1147"/>
                </a:lnTo>
                <a:lnTo>
                  <a:pt x="999" y="1163"/>
                </a:lnTo>
                <a:lnTo>
                  <a:pt x="1004" y="1179"/>
                </a:lnTo>
                <a:lnTo>
                  <a:pt x="1010" y="1195"/>
                </a:lnTo>
                <a:lnTo>
                  <a:pt x="1017" y="1209"/>
                </a:lnTo>
                <a:lnTo>
                  <a:pt x="1025" y="1223"/>
                </a:lnTo>
                <a:lnTo>
                  <a:pt x="1034" y="1236"/>
                </a:lnTo>
                <a:lnTo>
                  <a:pt x="1046" y="1250"/>
                </a:lnTo>
                <a:lnTo>
                  <a:pt x="1057" y="1262"/>
                </a:lnTo>
                <a:lnTo>
                  <a:pt x="1069" y="1273"/>
                </a:lnTo>
                <a:lnTo>
                  <a:pt x="1083" y="1283"/>
                </a:lnTo>
                <a:lnTo>
                  <a:pt x="1097" y="1292"/>
                </a:lnTo>
                <a:lnTo>
                  <a:pt x="1113" y="1300"/>
                </a:lnTo>
                <a:lnTo>
                  <a:pt x="1128" y="1307"/>
                </a:lnTo>
                <a:lnTo>
                  <a:pt x="1145" y="1313"/>
                </a:lnTo>
                <a:lnTo>
                  <a:pt x="1241" y="1345"/>
                </a:lnTo>
                <a:lnTo>
                  <a:pt x="1241" y="1216"/>
                </a:lnTo>
                <a:lnTo>
                  <a:pt x="1183" y="1197"/>
                </a:lnTo>
                <a:lnTo>
                  <a:pt x="1183" y="1197"/>
                </a:lnTo>
                <a:lnTo>
                  <a:pt x="1174" y="1194"/>
                </a:lnTo>
                <a:lnTo>
                  <a:pt x="1167" y="1191"/>
                </a:lnTo>
                <a:lnTo>
                  <a:pt x="1153" y="1183"/>
                </a:lnTo>
                <a:lnTo>
                  <a:pt x="1142" y="1172"/>
                </a:lnTo>
                <a:lnTo>
                  <a:pt x="1132" y="1162"/>
                </a:lnTo>
                <a:lnTo>
                  <a:pt x="1125" y="1151"/>
                </a:lnTo>
                <a:lnTo>
                  <a:pt x="1120" y="1139"/>
                </a:lnTo>
                <a:lnTo>
                  <a:pt x="1117" y="1127"/>
                </a:lnTo>
                <a:lnTo>
                  <a:pt x="1116" y="1115"/>
                </a:lnTo>
                <a:lnTo>
                  <a:pt x="1116" y="1115"/>
                </a:lnTo>
                <a:lnTo>
                  <a:pt x="1116" y="1105"/>
                </a:lnTo>
                <a:lnTo>
                  <a:pt x="1118" y="1096"/>
                </a:lnTo>
                <a:lnTo>
                  <a:pt x="1120" y="1088"/>
                </a:lnTo>
                <a:lnTo>
                  <a:pt x="1124" y="1080"/>
                </a:lnTo>
                <a:lnTo>
                  <a:pt x="1128" y="1073"/>
                </a:lnTo>
                <a:lnTo>
                  <a:pt x="1133" y="1066"/>
                </a:lnTo>
                <a:lnTo>
                  <a:pt x="1139" y="1059"/>
                </a:lnTo>
                <a:lnTo>
                  <a:pt x="1145" y="1053"/>
                </a:lnTo>
                <a:lnTo>
                  <a:pt x="1152" y="1047"/>
                </a:lnTo>
                <a:lnTo>
                  <a:pt x="1160" y="1041"/>
                </a:lnTo>
                <a:lnTo>
                  <a:pt x="1169" y="1036"/>
                </a:lnTo>
                <a:lnTo>
                  <a:pt x="1179" y="1033"/>
                </a:lnTo>
                <a:lnTo>
                  <a:pt x="1188" y="1030"/>
                </a:lnTo>
                <a:lnTo>
                  <a:pt x="1198" y="1027"/>
                </a:lnTo>
                <a:lnTo>
                  <a:pt x="1208" y="1026"/>
                </a:lnTo>
                <a:lnTo>
                  <a:pt x="1219" y="1025"/>
                </a:lnTo>
                <a:lnTo>
                  <a:pt x="1448" y="1025"/>
                </a:lnTo>
                <a:lnTo>
                  <a:pt x="1448" y="1025"/>
                </a:lnTo>
                <a:lnTo>
                  <a:pt x="1455" y="1037"/>
                </a:lnTo>
                <a:lnTo>
                  <a:pt x="1462" y="1049"/>
                </a:lnTo>
                <a:lnTo>
                  <a:pt x="1472" y="1059"/>
                </a:lnTo>
                <a:lnTo>
                  <a:pt x="1482" y="1068"/>
                </a:lnTo>
                <a:lnTo>
                  <a:pt x="1494" y="1075"/>
                </a:lnTo>
                <a:lnTo>
                  <a:pt x="1506" y="1081"/>
                </a:lnTo>
                <a:lnTo>
                  <a:pt x="1521" y="1085"/>
                </a:lnTo>
                <a:lnTo>
                  <a:pt x="1535" y="1087"/>
                </a:lnTo>
                <a:lnTo>
                  <a:pt x="1535" y="1087"/>
                </a:lnTo>
                <a:lnTo>
                  <a:pt x="1634" y="1074"/>
                </a:lnTo>
                <a:lnTo>
                  <a:pt x="1739" y="1059"/>
                </a:lnTo>
                <a:lnTo>
                  <a:pt x="1739" y="1059"/>
                </a:lnTo>
                <a:lnTo>
                  <a:pt x="1748" y="1056"/>
                </a:lnTo>
                <a:lnTo>
                  <a:pt x="1756" y="1053"/>
                </a:lnTo>
                <a:lnTo>
                  <a:pt x="1764" y="1048"/>
                </a:lnTo>
                <a:lnTo>
                  <a:pt x="1771" y="1042"/>
                </a:lnTo>
                <a:lnTo>
                  <a:pt x="1778" y="1035"/>
                </a:lnTo>
                <a:lnTo>
                  <a:pt x="1784" y="1028"/>
                </a:lnTo>
                <a:lnTo>
                  <a:pt x="1789" y="1021"/>
                </a:lnTo>
                <a:lnTo>
                  <a:pt x="1793" y="1012"/>
                </a:lnTo>
                <a:lnTo>
                  <a:pt x="1857" y="1012"/>
                </a:lnTo>
                <a:lnTo>
                  <a:pt x="1857" y="997"/>
                </a:lnTo>
                <a:lnTo>
                  <a:pt x="1797" y="997"/>
                </a:lnTo>
                <a:close/>
                <a:moveTo>
                  <a:pt x="1591" y="948"/>
                </a:moveTo>
                <a:lnTo>
                  <a:pt x="1591" y="948"/>
                </a:lnTo>
                <a:lnTo>
                  <a:pt x="1589" y="942"/>
                </a:lnTo>
                <a:lnTo>
                  <a:pt x="1586" y="936"/>
                </a:lnTo>
                <a:lnTo>
                  <a:pt x="1581" y="932"/>
                </a:lnTo>
                <a:lnTo>
                  <a:pt x="1575" y="928"/>
                </a:lnTo>
                <a:lnTo>
                  <a:pt x="1570" y="925"/>
                </a:lnTo>
                <a:lnTo>
                  <a:pt x="1564" y="924"/>
                </a:lnTo>
                <a:lnTo>
                  <a:pt x="1558" y="923"/>
                </a:lnTo>
                <a:lnTo>
                  <a:pt x="1551" y="924"/>
                </a:lnTo>
                <a:lnTo>
                  <a:pt x="1551" y="924"/>
                </a:lnTo>
                <a:lnTo>
                  <a:pt x="1545" y="927"/>
                </a:lnTo>
                <a:lnTo>
                  <a:pt x="1540" y="930"/>
                </a:lnTo>
                <a:lnTo>
                  <a:pt x="1535" y="934"/>
                </a:lnTo>
                <a:lnTo>
                  <a:pt x="1532" y="939"/>
                </a:lnTo>
                <a:lnTo>
                  <a:pt x="1529" y="944"/>
                </a:lnTo>
                <a:lnTo>
                  <a:pt x="1527" y="950"/>
                </a:lnTo>
                <a:lnTo>
                  <a:pt x="1527" y="957"/>
                </a:lnTo>
                <a:lnTo>
                  <a:pt x="1528" y="963"/>
                </a:lnTo>
                <a:lnTo>
                  <a:pt x="1528" y="963"/>
                </a:lnTo>
                <a:lnTo>
                  <a:pt x="1530" y="969"/>
                </a:lnTo>
                <a:lnTo>
                  <a:pt x="1533" y="975"/>
                </a:lnTo>
                <a:lnTo>
                  <a:pt x="1538" y="980"/>
                </a:lnTo>
                <a:lnTo>
                  <a:pt x="1543" y="984"/>
                </a:lnTo>
                <a:lnTo>
                  <a:pt x="1548" y="986"/>
                </a:lnTo>
                <a:lnTo>
                  <a:pt x="1554" y="988"/>
                </a:lnTo>
                <a:lnTo>
                  <a:pt x="1560" y="988"/>
                </a:lnTo>
                <a:lnTo>
                  <a:pt x="1567" y="987"/>
                </a:lnTo>
                <a:lnTo>
                  <a:pt x="1567" y="987"/>
                </a:lnTo>
                <a:lnTo>
                  <a:pt x="1573" y="985"/>
                </a:lnTo>
                <a:lnTo>
                  <a:pt x="1578" y="982"/>
                </a:lnTo>
                <a:lnTo>
                  <a:pt x="1584" y="977"/>
                </a:lnTo>
                <a:lnTo>
                  <a:pt x="1587" y="972"/>
                </a:lnTo>
                <a:lnTo>
                  <a:pt x="1590" y="966"/>
                </a:lnTo>
                <a:lnTo>
                  <a:pt x="1592" y="960"/>
                </a:lnTo>
                <a:lnTo>
                  <a:pt x="1592" y="954"/>
                </a:lnTo>
                <a:lnTo>
                  <a:pt x="1591" y="948"/>
                </a:lnTo>
                <a:lnTo>
                  <a:pt x="1591" y="948"/>
                </a:lnTo>
                <a:close/>
                <a:moveTo>
                  <a:pt x="1395" y="1537"/>
                </a:moveTo>
                <a:lnTo>
                  <a:pt x="1395" y="1056"/>
                </a:lnTo>
                <a:lnTo>
                  <a:pt x="1272" y="1056"/>
                </a:lnTo>
                <a:lnTo>
                  <a:pt x="1272" y="1577"/>
                </a:lnTo>
                <a:lnTo>
                  <a:pt x="1395" y="1537"/>
                </a:lnTo>
                <a:close/>
                <a:moveTo>
                  <a:pt x="1272" y="1758"/>
                </a:moveTo>
                <a:lnTo>
                  <a:pt x="1272" y="2202"/>
                </a:lnTo>
                <a:lnTo>
                  <a:pt x="1272" y="2202"/>
                </a:lnTo>
                <a:lnTo>
                  <a:pt x="1272" y="2208"/>
                </a:lnTo>
                <a:lnTo>
                  <a:pt x="1273" y="2214"/>
                </a:lnTo>
                <a:lnTo>
                  <a:pt x="1277" y="2225"/>
                </a:lnTo>
                <a:lnTo>
                  <a:pt x="1282" y="2236"/>
                </a:lnTo>
                <a:lnTo>
                  <a:pt x="1290" y="2245"/>
                </a:lnTo>
                <a:lnTo>
                  <a:pt x="1299" y="2252"/>
                </a:lnTo>
                <a:lnTo>
                  <a:pt x="1309" y="2257"/>
                </a:lnTo>
                <a:lnTo>
                  <a:pt x="1321" y="2262"/>
                </a:lnTo>
                <a:lnTo>
                  <a:pt x="1327" y="2263"/>
                </a:lnTo>
                <a:lnTo>
                  <a:pt x="1333" y="2263"/>
                </a:lnTo>
                <a:lnTo>
                  <a:pt x="1333" y="2263"/>
                </a:lnTo>
                <a:lnTo>
                  <a:pt x="1340" y="2263"/>
                </a:lnTo>
                <a:lnTo>
                  <a:pt x="1346" y="2262"/>
                </a:lnTo>
                <a:lnTo>
                  <a:pt x="1357" y="2257"/>
                </a:lnTo>
                <a:lnTo>
                  <a:pt x="1367" y="2252"/>
                </a:lnTo>
                <a:lnTo>
                  <a:pt x="1376" y="2245"/>
                </a:lnTo>
                <a:lnTo>
                  <a:pt x="1385" y="2236"/>
                </a:lnTo>
                <a:lnTo>
                  <a:pt x="1390" y="2225"/>
                </a:lnTo>
                <a:lnTo>
                  <a:pt x="1394" y="2214"/>
                </a:lnTo>
                <a:lnTo>
                  <a:pt x="1395" y="2208"/>
                </a:lnTo>
                <a:lnTo>
                  <a:pt x="1395" y="2202"/>
                </a:lnTo>
                <a:lnTo>
                  <a:pt x="1395" y="1725"/>
                </a:lnTo>
                <a:lnTo>
                  <a:pt x="1272" y="1758"/>
                </a:lnTo>
                <a:close/>
                <a:moveTo>
                  <a:pt x="1486" y="518"/>
                </a:moveTo>
                <a:lnTo>
                  <a:pt x="1486" y="518"/>
                </a:lnTo>
                <a:lnTo>
                  <a:pt x="1485" y="502"/>
                </a:lnTo>
                <a:lnTo>
                  <a:pt x="1483" y="487"/>
                </a:lnTo>
                <a:lnTo>
                  <a:pt x="1479" y="472"/>
                </a:lnTo>
                <a:lnTo>
                  <a:pt x="1474" y="458"/>
                </a:lnTo>
                <a:lnTo>
                  <a:pt x="1467" y="445"/>
                </a:lnTo>
                <a:lnTo>
                  <a:pt x="1460" y="432"/>
                </a:lnTo>
                <a:lnTo>
                  <a:pt x="1451" y="420"/>
                </a:lnTo>
                <a:lnTo>
                  <a:pt x="1440" y="409"/>
                </a:lnTo>
                <a:lnTo>
                  <a:pt x="1430" y="400"/>
                </a:lnTo>
                <a:lnTo>
                  <a:pt x="1418" y="391"/>
                </a:lnTo>
                <a:lnTo>
                  <a:pt x="1406" y="383"/>
                </a:lnTo>
                <a:lnTo>
                  <a:pt x="1392" y="377"/>
                </a:lnTo>
                <a:lnTo>
                  <a:pt x="1377" y="372"/>
                </a:lnTo>
                <a:lnTo>
                  <a:pt x="1363" y="367"/>
                </a:lnTo>
                <a:lnTo>
                  <a:pt x="1348" y="365"/>
                </a:lnTo>
                <a:lnTo>
                  <a:pt x="1333" y="364"/>
                </a:lnTo>
                <a:lnTo>
                  <a:pt x="1333" y="364"/>
                </a:lnTo>
                <a:lnTo>
                  <a:pt x="1317" y="365"/>
                </a:lnTo>
                <a:lnTo>
                  <a:pt x="1301" y="367"/>
                </a:lnTo>
                <a:lnTo>
                  <a:pt x="1287" y="372"/>
                </a:lnTo>
                <a:lnTo>
                  <a:pt x="1273" y="377"/>
                </a:lnTo>
                <a:lnTo>
                  <a:pt x="1259" y="383"/>
                </a:lnTo>
                <a:lnTo>
                  <a:pt x="1247" y="391"/>
                </a:lnTo>
                <a:lnTo>
                  <a:pt x="1234" y="400"/>
                </a:lnTo>
                <a:lnTo>
                  <a:pt x="1224" y="409"/>
                </a:lnTo>
                <a:lnTo>
                  <a:pt x="1214" y="420"/>
                </a:lnTo>
                <a:lnTo>
                  <a:pt x="1205" y="432"/>
                </a:lnTo>
                <a:lnTo>
                  <a:pt x="1198" y="445"/>
                </a:lnTo>
                <a:lnTo>
                  <a:pt x="1191" y="458"/>
                </a:lnTo>
                <a:lnTo>
                  <a:pt x="1186" y="472"/>
                </a:lnTo>
                <a:lnTo>
                  <a:pt x="1182" y="487"/>
                </a:lnTo>
                <a:lnTo>
                  <a:pt x="1180" y="502"/>
                </a:lnTo>
                <a:lnTo>
                  <a:pt x="1179" y="518"/>
                </a:lnTo>
                <a:lnTo>
                  <a:pt x="1179" y="518"/>
                </a:lnTo>
                <a:lnTo>
                  <a:pt x="1180" y="530"/>
                </a:lnTo>
                <a:lnTo>
                  <a:pt x="1181" y="541"/>
                </a:lnTo>
                <a:lnTo>
                  <a:pt x="1183" y="552"/>
                </a:lnTo>
                <a:lnTo>
                  <a:pt x="1186" y="563"/>
                </a:lnTo>
                <a:lnTo>
                  <a:pt x="1190" y="574"/>
                </a:lnTo>
                <a:lnTo>
                  <a:pt x="1194" y="585"/>
                </a:lnTo>
                <a:lnTo>
                  <a:pt x="1199" y="594"/>
                </a:lnTo>
                <a:lnTo>
                  <a:pt x="1205" y="603"/>
                </a:lnTo>
                <a:lnTo>
                  <a:pt x="1211" y="612"/>
                </a:lnTo>
                <a:lnTo>
                  <a:pt x="1218" y="621"/>
                </a:lnTo>
                <a:lnTo>
                  <a:pt x="1226" y="628"/>
                </a:lnTo>
                <a:lnTo>
                  <a:pt x="1234" y="636"/>
                </a:lnTo>
                <a:lnTo>
                  <a:pt x="1243" y="643"/>
                </a:lnTo>
                <a:lnTo>
                  <a:pt x="1253" y="649"/>
                </a:lnTo>
                <a:lnTo>
                  <a:pt x="1262" y="655"/>
                </a:lnTo>
                <a:lnTo>
                  <a:pt x="1272" y="659"/>
                </a:lnTo>
                <a:lnTo>
                  <a:pt x="1272" y="872"/>
                </a:lnTo>
                <a:lnTo>
                  <a:pt x="1395" y="872"/>
                </a:lnTo>
                <a:lnTo>
                  <a:pt x="1395" y="658"/>
                </a:lnTo>
                <a:lnTo>
                  <a:pt x="1395" y="658"/>
                </a:lnTo>
                <a:lnTo>
                  <a:pt x="1405" y="654"/>
                </a:lnTo>
                <a:lnTo>
                  <a:pt x="1414" y="648"/>
                </a:lnTo>
                <a:lnTo>
                  <a:pt x="1423" y="642"/>
                </a:lnTo>
                <a:lnTo>
                  <a:pt x="1431" y="634"/>
                </a:lnTo>
                <a:lnTo>
                  <a:pt x="1439" y="627"/>
                </a:lnTo>
                <a:lnTo>
                  <a:pt x="1448" y="620"/>
                </a:lnTo>
                <a:lnTo>
                  <a:pt x="1454" y="611"/>
                </a:lnTo>
                <a:lnTo>
                  <a:pt x="1461" y="603"/>
                </a:lnTo>
                <a:lnTo>
                  <a:pt x="1466" y="593"/>
                </a:lnTo>
                <a:lnTo>
                  <a:pt x="1471" y="584"/>
                </a:lnTo>
                <a:lnTo>
                  <a:pt x="1476" y="574"/>
                </a:lnTo>
                <a:lnTo>
                  <a:pt x="1479" y="563"/>
                </a:lnTo>
                <a:lnTo>
                  <a:pt x="1482" y="552"/>
                </a:lnTo>
                <a:lnTo>
                  <a:pt x="1484" y="541"/>
                </a:lnTo>
                <a:lnTo>
                  <a:pt x="1485" y="530"/>
                </a:lnTo>
                <a:lnTo>
                  <a:pt x="1486" y="518"/>
                </a:lnTo>
                <a:lnTo>
                  <a:pt x="1486" y="518"/>
                </a:lnTo>
                <a:close/>
                <a:moveTo>
                  <a:pt x="1452" y="2027"/>
                </a:moveTo>
                <a:lnTo>
                  <a:pt x="1452" y="2027"/>
                </a:lnTo>
                <a:lnTo>
                  <a:pt x="1466" y="2034"/>
                </a:lnTo>
                <a:lnTo>
                  <a:pt x="1479" y="2042"/>
                </a:lnTo>
                <a:lnTo>
                  <a:pt x="1489" y="2050"/>
                </a:lnTo>
                <a:lnTo>
                  <a:pt x="1498" y="2059"/>
                </a:lnTo>
                <a:lnTo>
                  <a:pt x="1506" y="2068"/>
                </a:lnTo>
                <a:lnTo>
                  <a:pt x="1512" y="2076"/>
                </a:lnTo>
                <a:lnTo>
                  <a:pt x="1518" y="2085"/>
                </a:lnTo>
                <a:lnTo>
                  <a:pt x="1522" y="2093"/>
                </a:lnTo>
                <a:lnTo>
                  <a:pt x="1526" y="2101"/>
                </a:lnTo>
                <a:lnTo>
                  <a:pt x="1528" y="2108"/>
                </a:lnTo>
                <a:lnTo>
                  <a:pt x="1531" y="2120"/>
                </a:lnTo>
                <a:lnTo>
                  <a:pt x="1532" y="2129"/>
                </a:lnTo>
                <a:lnTo>
                  <a:pt x="1532" y="2132"/>
                </a:lnTo>
                <a:lnTo>
                  <a:pt x="1532" y="2132"/>
                </a:lnTo>
                <a:lnTo>
                  <a:pt x="1536" y="2116"/>
                </a:lnTo>
                <a:lnTo>
                  <a:pt x="1539" y="2102"/>
                </a:lnTo>
                <a:lnTo>
                  <a:pt x="1541" y="2087"/>
                </a:lnTo>
                <a:lnTo>
                  <a:pt x="1541" y="2072"/>
                </a:lnTo>
                <a:lnTo>
                  <a:pt x="1540" y="2056"/>
                </a:lnTo>
                <a:lnTo>
                  <a:pt x="1538" y="2042"/>
                </a:lnTo>
                <a:lnTo>
                  <a:pt x="1535" y="2027"/>
                </a:lnTo>
                <a:lnTo>
                  <a:pt x="1530" y="2013"/>
                </a:lnTo>
                <a:lnTo>
                  <a:pt x="1523" y="2000"/>
                </a:lnTo>
                <a:lnTo>
                  <a:pt x="1515" y="1985"/>
                </a:lnTo>
                <a:lnTo>
                  <a:pt x="1504" y="1973"/>
                </a:lnTo>
                <a:lnTo>
                  <a:pt x="1492" y="1961"/>
                </a:lnTo>
                <a:lnTo>
                  <a:pt x="1479" y="1949"/>
                </a:lnTo>
                <a:lnTo>
                  <a:pt x="1463" y="1938"/>
                </a:lnTo>
                <a:lnTo>
                  <a:pt x="1445" y="1928"/>
                </a:lnTo>
                <a:lnTo>
                  <a:pt x="1425" y="1918"/>
                </a:lnTo>
                <a:lnTo>
                  <a:pt x="1425" y="2019"/>
                </a:lnTo>
                <a:lnTo>
                  <a:pt x="1452" y="2027"/>
                </a:lnTo>
                <a:close/>
                <a:moveTo>
                  <a:pt x="1636" y="1483"/>
                </a:moveTo>
                <a:lnTo>
                  <a:pt x="1636" y="1483"/>
                </a:lnTo>
                <a:lnTo>
                  <a:pt x="1635" y="1465"/>
                </a:lnTo>
                <a:lnTo>
                  <a:pt x="1633" y="1448"/>
                </a:lnTo>
                <a:lnTo>
                  <a:pt x="1628" y="1433"/>
                </a:lnTo>
                <a:lnTo>
                  <a:pt x="1623" y="1418"/>
                </a:lnTo>
                <a:lnTo>
                  <a:pt x="1616" y="1404"/>
                </a:lnTo>
                <a:lnTo>
                  <a:pt x="1607" y="1391"/>
                </a:lnTo>
                <a:lnTo>
                  <a:pt x="1598" y="1378"/>
                </a:lnTo>
                <a:lnTo>
                  <a:pt x="1589" y="1366"/>
                </a:lnTo>
                <a:lnTo>
                  <a:pt x="1577" y="1356"/>
                </a:lnTo>
                <a:lnTo>
                  <a:pt x="1566" y="1346"/>
                </a:lnTo>
                <a:lnTo>
                  <a:pt x="1555" y="1337"/>
                </a:lnTo>
                <a:lnTo>
                  <a:pt x="1544" y="1330"/>
                </a:lnTo>
                <a:lnTo>
                  <a:pt x="1533" y="1323"/>
                </a:lnTo>
                <a:lnTo>
                  <a:pt x="1521" y="1317"/>
                </a:lnTo>
                <a:lnTo>
                  <a:pt x="1510" y="1311"/>
                </a:lnTo>
                <a:lnTo>
                  <a:pt x="1500" y="1308"/>
                </a:lnTo>
                <a:lnTo>
                  <a:pt x="1425" y="1284"/>
                </a:lnTo>
                <a:lnTo>
                  <a:pt x="1425" y="1395"/>
                </a:lnTo>
                <a:lnTo>
                  <a:pt x="1467" y="1408"/>
                </a:lnTo>
                <a:lnTo>
                  <a:pt x="1467" y="1408"/>
                </a:lnTo>
                <a:lnTo>
                  <a:pt x="1479" y="1413"/>
                </a:lnTo>
                <a:lnTo>
                  <a:pt x="1491" y="1419"/>
                </a:lnTo>
                <a:lnTo>
                  <a:pt x="1501" y="1427"/>
                </a:lnTo>
                <a:lnTo>
                  <a:pt x="1510" y="1436"/>
                </a:lnTo>
                <a:lnTo>
                  <a:pt x="1519" y="1446"/>
                </a:lnTo>
                <a:lnTo>
                  <a:pt x="1525" y="1458"/>
                </a:lnTo>
                <a:lnTo>
                  <a:pt x="1527" y="1464"/>
                </a:lnTo>
                <a:lnTo>
                  <a:pt x="1528" y="1471"/>
                </a:lnTo>
                <a:lnTo>
                  <a:pt x="1529" y="1477"/>
                </a:lnTo>
                <a:lnTo>
                  <a:pt x="1530" y="1484"/>
                </a:lnTo>
                <a:lnTo>
                  <a:pt x="1530" y="1484"/>
                </a:lnTo>
                <a:lnTo>
                  <a:pt x="1529" y="1496"/>
                </a:lnTo>
                <a:lnTo>
                  <a:pt x="1526" y="1506"/>
                </a:lnTo>
                <a:lnTo>
                  <a:pt x="1521" y="1515"/>
                </a:lnTo>
                <a:lnTo>
                  <a:pt x="1515" y="1525"/>
                </a:lnTo>
                <a:lnTo>
                  <a:pt x="1507" y="1533"/>
                </a:lnTo>
                <a:lnTo>
                  <a:pt x="1498" y="1540"/>
                </a:lnTo>
                <a:lnTo>
                  <a:pt x="1489" y="1545"/>
                </a:lnTo>
                <a:lnTo>
                  <a:pt x="1478" y="1549"/>
                </a:lnTo>
                <a:lnTo>
                  <a:pt x="1184" y="1647"/>
                </a:lnTo>
                <a:lnTo>
                  <a:pt x="1184" y="1647"/>
                </a:lnTo>
                <a:lnTo>
                  <a:pt x="1169" y="1654"/>
                </a:lnTo>
                <a:lnTo>
                  <a:pt x="1155" y="1660"/>
                </a:lnTo>
                <a:lnTo>
                  <a:pt x="1143" y="1667"/>
                </a:lnTo>
                <a:lnTo>
                  <a:pt x="1133" y="1675"/>
                </a:lnTo>
                <a:lnTo>
                  <a:pt x="1123" y="1684"/>
                </a:lnTo>
                <a:lnTo>
                  <a:pt x="1114" y="1693"/>
                </a:lnTo>
                <a:lnTo>
                  <a:pt x="1105" y="1702"/>
                </a:lnTo>
                <a:lnTo>
                  <a:pt x="1098" y="1711"/>
                </a:lnTo>
                <a:lnTo>
                  <a:pt x="1092" y="1722"/>
                </a:lnTo>
                <a:lnTo>
                  <a:pt x="1087" y="1731"/>
                </a:lnTo>
                <a:lnTo>
                  <a:pt x="1083" y="1741"/>
                </a:lnTo>
                <a:lnTo>
                  <a:pt x="1079" y="1750"/>
                </a:lnTo>
                <a:lnTo>
                  <a:pt x="1074" y="1767"/>
                </a:lnTo>
                <a:lnTo>
                  <a:pt x="1072" y="1782"/>
                </a:lnTo>
                <a:lnTo>
                  <a:pt x="1072" y="1782"/>
                </a:lnTo>
                <a:lnTo>
                  <a:pt x="1071" y="1796"/>
                </a:lnTo>
                <a:lnTo>
                  <a:pt x="1072" y="1809"/>
                </a:lnTo>
                <a:lnTo>
                  <a:pt x="1074" y="1822"/>
                </a:lnTo>
                <a:lnTo>
                  <a:pt x="1077" y="1834"/>
                </a:lnTo>
                <a:lnTo>
                  <a:pt x="1082" y="1847"/>
                </a:lnTo>
                <a:lnTo>
                  <a:pt x="1087" y="1860"/>
                </a:lnTo>
                <a:lnTo>
                  <a:pt x="1093" y="1872"/>
                </a:lnTo>
                <a:lnTo>
                  <a:pt x="1101" y="1883"/>
                </a:lnTo>
                <a:lnTo>
                  <a:pt x="1109" y="1894"/>
                </a:lnTo>
                <a:lnTo>
                  <a:pt x="1119" y="1904"/>
                </a:lnTo>
                <a:lnTo>
                  <a:pt x="1129" y="1914"/>
                </a:lnTo>
                <a:lnTo>
                  <a:pt x="1140" y="1924"/>
                </a:lnTo>
                <a:lnTo>
                  <a:pt x="1152" y="1932"/>
                </a:lnTo>
                <a:lnTo>
                  <a:pt x="1164" y="1939"/>
                </a:lnTo>
                <a:lnTo>
                  <a:pt x="1176" y="1945"/>
                </a:lnTo>
                <a:lnTo>
                  <a:pt x="1191" y="1950"/>
                </a:lnTo>
                <a:lnTo>
                  <a:pt x="1241" y="1966"/>
                </a:lnTo>
                <a:lnTo>
                  <a:pt x="1241" y="1869"/>
                </a:lnTo>
                <a:lnTo>
                  <a:pt x="1219" y="1862"/>
                </a:lnTo>
                <a:lnTo>
                  <a:pt x="1219" y="1862"/>
                </a:lnTo>
                <a:lnTo>
                  <a:pt x="1206" y="1857"/>
                </a:lnTo>
                <a:lnTo>
                  <a:pt x="1195" y="1849"/>
                </a:lnTo>
                <a:lnTo>
                  <a:pt x="1186" y="1842"/>
                </a:lnTo>
                <a:lnTo>
                  <a:pt x="1178" y="1834"/>
                </a:lnTo>
                <a:lnTo>
                  <a:pt x="1172" y="1825"/>
                </a:lnTo>
                <a:lnTo>
                  <a:pt x="1168" y="1815"/>
                </a:lnTo>
                <a:lnTo>
                  <a:pt x="1165" y="1805"/>
                </a:lnTo>
                <a:lnTo>
                  <a:pt x="1165" y="1795"/>
                </a:lnTo>
                <a:lnTo>
                  <a:pt x="1165" y="1795"/>
                </a:lnTo>
                <a:lnTo>
                  <a:pt x="1165" y="1789"/>
                </a:lnTo>
                <a:lnTo>
                  <a:pt x="1167" y="1782"/>
                </a:lnTo>
                <a:lnTo>
                  <a:pt x="1170" y="1774"/>
                </a:lnTo>
                <a:lnTo>
                  <a:pt x="1175" y="1765"/>
                </a:lnTo>
                <a:lnTo>
                  <a:pt x="1182" y="1757"/>
                </a:lnTo>
                <a:lnTo>
                  <a:pt x="1190" y="1749"/>
                </a:lnTo>
                <a:lnTo>
                  <a:pt x="1200" y="1743"/>
                </a:lnTo>
                <a:lnTo>
                  <a:pt x="1206" y="1740"/>
                </a:lnTo>
                <a:lnTo>
                  <a:pt x="1213" y="1737"/>
                </a:lnTo>
                <a:lnTo>
                  <a:pt x="1511" y="1649"/>
                </a:lnTo>
                <a:lnTo>
                  <a:pt x="1511" y="1649"/>
                </a:lnTo>
                <a:lnTo>
                  <a:pt x="1522" y="1645"/>
                </a:lnTo>
                <a:lnTo>
                  <a:pt x="1532" y="1640"/>
                </a:lnTo>
                <a:lnTo>
                  <a:pt x="1543" y="1635"/>
                </a:lnTo>
                <a:lnTo>
                  <a:pt x="1554" y="1628"/>
                </a:lnTo>
                <a:lnTo>
                  <a:pt x="1564" y="1621"/>
                </a:lnTo>
                <a:lnTo>
                  <a:pt x="1574" y="1612"/>
                </a:lnTo>
                <a:lnTo>
                  <a:pt x="1585" y="1603"/>
                </a:lnTo>
                <a:lnTo>
                  <a:pt x="1595" y="1593"/>
                </a:lnTo>
                <a:lnTo>
                  <a:pt x="1603" y="1581"/>
                </a:lnTo>
                <a:lnTo>
                  <a:pt x="1611" y="1570"/>
                </a:lnTo>
                <a:lnTo>
                  <a:pt x="1618" y="1557"/>
                </a:lnTo>
                <a:lnTo>
                  <a:pt x="1624" y="1544"/>
                </a:lnTo>
                <a:lnTo>
                  <a:pt x="1629" y="1530"/>
                </a:lnTo>
                <a:lnTo>
                  <a:pt x="1633" y="1514"/>
                </a:lnTo>
                <a:lnTo>
                  <a:pt x="1635" y="1499"/>
                </a:lnTo>
                <a:lnTo>
                  <a:pt x="1636" y="1483"/>
                </a:lnTo>
                <a:lnTo>
                  <a:pt x="1636" y="1483"/>
                </a:lnTo>
                <a:close/>
              </a:path>
            </a:pathLst>
          </a:custGeom>
          <a:solidFill>
            <a:srgbClr val="699B2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grpSp>
        <p:nvGrpSpPr>
          <p:cNvPr id="11" name="Grupa 10" descr="Korzyści bliskiej lokalizacji parku narodowego&#10;&#10;Obraz przedstawia korzyść z bliskiej lokalizacji parku narodowego: ochrona przyrody - 4%.&#10;&#10;">
            <a:extLst>
              <a:ext uri="{FF2B5EF4-FFF2-40B4-BE49-F238E27FC236}">
                <a16:creationId xmlns:a16="http://schemas.microsoft.com/office/drawing/2014/main" id="{684C6095-232E-4EF9-A81E-58395235A8F6}"/>
              </a:ext>
            </a:extLst>
          </p:cNvPr>
          <p:cNvGrpSpPr/>
          <p:nvPr/>
        </p:nvGrpSpPr>
        <p:grpSpPr>
          <a:xfrm>
            <a:off x="3867936" y="3286342"/>
            <a:ext cx="458769" cy="479751"/>
            <a:chOff x="11025048" y="1346155"/>
            <a:chExt cx="458769" cy="472974"/>
          </a:xfrm>
          <a:solidFill>
            <a:srgbClr val="DEDEDE"/>
          </a:solidFill>
        </p:grpSpPr>
        <p:pic>
          <p:nvPicPr>
            <p:cNvPr id="132" name="Grafika 131">
              <a:extLst>
                <a:ext uri="{FF2B5EF4-FFF2-40B4-BE49-F238E27FC236}">
                  <a16:creationId xmlns:a16="http://schemas.microsoft.com/office/drawing/2014/main" id="{01D94A84-3499-4A78-9789-9E799E04292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087374" y="1346155"/>
              <a:ext cx="334135" cy="334135"/>
            </a:xfrm>
            <a:prstGeom prst="rect">
              <a:avLst/>
            </a:prstGeom>
          </p:spPr>
        </p:pic>
        <p:grpSp>
          <p:nvGrpSpPr>
            <p:cNvPr id="138" name="Grupa 137">
              <a:extLst>
                <a:ext uri="{FF2B5EF4-FFF2-40B4-BE49-F238E27FC236}">
                  <a16:creationId xmlns:a16="http://schemas.microsoft.com/office/drawing/2014/main" id="{E13467FF-F28E-434D-B81F-54720D33A5F7}"/>
                </a:ext>
              </a:extLst>
            </p:cNvPr>
            <p:cNvGrpSpPr/>
            <p:nvPr/>
          </p:nvGrpSpPr>
          <p:grpSpPr>
            <a:xfrm>
              <a:off x="11025048" y="1457876"/>
              <a:ext cx="458769" cy="361253"/>
              <a:chOff x="5302251" y="4681538"/>
              <a:chExt cx="657225" cy="517525"/>
            </a:xfrm>
            <a:grpFill/>
          </p:grpSpPr>
          <p:sp>
            <p:nvSpPr>
              <p:cNvPr id="140" name="Freeform 78">
                <a:extLst>
                  <a:ext uri="{FF2B5EF4-FFF2-40B4-BE49-F238E27FC236}">
                    <a16:creationId xmlns:a16="http://schemas.microsoft.com/office/drawing/2014/main" id="{0917FD95-02C9-4304-9C76-77C91A4E51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251" y="4681538"/>
                <a:ext cx="306388" cy="517525"/>
              </a:xfrm>
              <a:custGeom>
                <a:avLst/>
                <a:gdLst>
                  <a:gd name="T0" fmla="*/ 1354 w 1355"/>
                  <a:gd name="T1" fmla="*/ 2020 h 2277"/>
                  <a:gd name="T2" fmla="*/ 1341 w 1355"/>
                  <a:gd name="T3" fmla="*/ 1909 h 2277"/>
                  <a:gd name="T4" fmla="*/ 1319 w 1355"/>
                  <a:gd name="T5" fmla="*/ 1830 h 2277"/>
                  <a:gd name="T6" fmla="*/ 1287 w 1355"/>
                  <a:gd name="T7" fmla="*/ 1759 h 2277"/>
                  <a:gd name="T8" fmla="*/ 1242 w 1355"/>
                  <a:gd name="T9" fmla="*/ 1694 h 2277"/>
                  <a:gd name="T10" fmla="*/ 1188 w 1355"/>
                  <a:gd name="T11" fmla="*/ 1634 h 2277"/>
                  <a:gd name="T12" fmla="*/ 1066 w 1355"/>
                  <a:gd name="T13" fmla="*/ 1538 h 2277"/>
                  <a:gd name="T14" fmla="*/ 986 w 1355"/>
                  <a:gd name="T15" fmla="*/ 1487 h 2277"/>
                  <a:gd name="T16" fmla="*/ 952 w 1355"/>
                  <a:gd name="T17" fmla="*/ 1453 h 2277"/>
                  <a:gd name="T18" fmla="*/ 827 w 1355"/>
                  <a:gd name="T19" fmla="*/ 1270 h 2277"/>
                  <a:gd name="T20" fmla="*/ 528 w 1355"/>
                  <a:gd name="T21" fmla="*/ 846 h 2277"/>
                  <a:gd name="T22" fmla="*/ 489 w 1355"/>
                  <a:gd name="T23" fmla="*/ 806 h 2277"/>
                  <a:gd name="T24" fmla="*/ 447 w 1355"/>
                  <a:gd name="T25" fmla="*/ 787 h 2277"/>
                  <a:gd name="T26" fmla="*/ 406 w 1355"/>
                  <a:gd name="T27" fmla="*/ 786 h 2277"/>
                  <a:gd name="T28" fmla="*/ 369 w 1355"/>
                  <a:gd name="T29" fmla="*/ 800 h 2277"/>
                  <a:gd name="T30" fmla="*/ 341 w 1355"/>
                  <a:gd name="T31" fmla="*/ 826 h 2277"/>
                  <a:gd name="T32" fmla="*/ 322 w 1355"/>
                  <a:gd name="T33" fmla="*/ 859 h 2277"/>
                  <a:gd name="T34" fmla="*/ 317 w 1355"/>
                  <a:gd name="T35" fmla="*/ 898 h 2277"/>
                  <a:gd name="T36" fmla="*/ 330 w 1355"/>
                  <a:gd name="T37" fmla="*/ 939 h 2277"/>
                  <a:gd name="T38" fmla="*/ 528 w 1355"/>
                  <a:gd name="T39" fmla="*/ 1318 h 2277"/>
                  <a:gd name="T40" fmla="*/ 525 w 1355"/>
                  <a:gd name="T41" fmla="*/ 1333 h 2277"/>
                  <a:gd name="T42" fmla="*/ 483 w 1355"/>
                  <a:gd name="T43" fmla="*/ 1326 h 2277"/>
                  <a:gd name="T44" fmla="*/ 459 w 1355"/>
                  <a:gd name="T45" fmla="*/ 1315 h 2277"/>
                  <a:gd name="T46" fmla="*/ 437 w 1355"/>
                  <a:gd name="T47" fmla="*/ 1286 h 2277"/>
                  <a:gd name="T48" fmla="*/ 218 w 1355"/>
                  <a:gd name="T49" fmla="*/ 871 h 2277"/>
                  <a:gd name="T50" fmla="*/ 210 w 1355"/>
                  <a:gd name="T51" fmla="*/ 831 h 2277"/>
                  <a:gd name="T52" fmla="*/ 207 w 1355"/>
                  <a:gd name="T53" fmla="*/ 71 h 2277"/>
                  <a:gd name="T54" fmla="*/ 194 w 1355"/>
                  <a:gd name="T55" fmla="*/ 39 h 2277"/>
                  <a:gd name="T56" fmla="*/ 169 w 1355"/>
                  <a:gd name="T57" fmla="*/ 15 h 2277"/>
                  <a:gd name="T58" fmla="*/ 137 w 1355"/>
                  <a:gd name="T59" fmla="*/ 1 h 2277"/>
                  <a:gd name="T60" fmla="*/ 110 w 1355"/>
                  <a:gd name="T61" fmla="*/ 0 h 2277"/>
                  <a:gd name="T62" fmla="*/ 76 w 1355"/>
                  <a:gd name="T63" fmla="*/ 10 h 2277"/>
                  <a:gd name="T64" fmla="*/ 50 w 1355"/>
                  <a:gd name="T65" fmla="*/ 32 h 2277"/>
                  <a:gd name="T66" fmla="*/ 33 w 1355"/>
                  <a:gd name="T67" fmla="*/ 63 h 2277"/>
                  <a:gd name="T68" fmla="*/ 30 w 1355"/>
                  <a:gd name="T69" fmla="*/ 90 h 2277"/>
                  <a:gd name="T70" fmla="*/ 2 w 1355"/>
                  <a:gd name="T71" fmla="*/ 911 h 2277"/>
                  <a:gd name="T72" fmla="*/ 23 w 1355"/>
                  <a:gd name="T73" fmla="*/ 966 h 2277"/>
                  <a:gd name="T74" fmla="*/ 214 w 1355"/>
                  <a:gd name="T75" fmla="*/ 1470 h 2277"/>
                  <a:gd name="T76" fmla="*/ 288 w 1355"/>
                  <a:gd name="T77" fmla="*/ 1644 h 2277"/>
                  <a:gd name="T78" fmla="*/ 310 w 1355"/>
                  <a:gd name="T79" fmla="*/ 1682 h 2277"/>
                  <a:gd name="T80" fmla="*/ 349 w 1355"/>
                  <a:gd name="T81" fmla="*/ 1715 h 2277"/>
                  <a:gd name="T82" fmla="*/ 447 w 1355"/>
                  <a:gd name="T83" fmla="*/ 1774 h 2277"/>
                  <a:gd name="T84" fmla="*/ 740 w 1355"/>
                  <a:gd name="T85" fmla="*/ 1936 h 2277"/>
                  <a:gd name="T86" fmla="*/ 784 w 1355"/>
                  <a:gd name="T87" fmla="*/ 1967 h 2277"/>
                  <a:gd name="T88" fmla="*/ 807 w 1355"/>
                  <a:gd name="T89" fmla="*/ 2007 h 2277"/>
                  <a:gd name="T90" fmla="*/ 813 w 1355"/>
                  <a:gd name="T91" fmla="*/ 2040 h 2277"/>
                  <a:gd name="T92" fmla="*/ 801 w 1355"/>
                  <a:gd name="T93" fmla="*/ 2217 h 2277"/>
                  <a:gd name="T94" fmla="*/ 809 w 1355"/>
                  <a:gd name="T95" fmla="*/ 2255 h 2277"/>
                  <a:gd name="T96" fmla="*/ 825 w 1355"/>
                  <a:gd name="T97" fmla="*/ 2270 h 2277"/>
                  <a:gd name="T98" fmla="*/ 858 w 1355"/>
                  <a:gd name="T99" fmla="*/ 2277 h 2277"/>
                  <a:gd name="T100" fmla="*/ 1324 w 1355"/>
                  <a:gd name="T101" fmla="*/ 2276 h 2277"/>
                  <a:gd name="T102" fmla="*/ 1351 w 1355"/>
                  <a:gd name="T103" fmla="*/ 2256 h 2277"/>
                  <a:gd name="T104" fmla="*/ 1355 w 1355"/>
                  <a:gd name="T105" fmla="*/ 2221 h 2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55" h="2277">
                    <a:moveTo>
                      <a:pt x="1355" y="2221"/>
                    </a:moveTo>
                    <a:lnTo>
                      <a:pt x="1355" y="2068"/>
                    </a:lnTo>
                    <a:lnTo>
                      <a:pt x="1355" y="2068"/>
                    </a:lnTo>
                    <a:lnTo>
                      <a:pt x="1354" y="2020"/>
                    </a:lnTo>
                    <a:lnTo>
                      <a:pt x="1351" y="1973"/>
                    </a:lnTo>
                    <a:lnTo>
                      <a:pt x="1347" y="1951"/>
                    </a:lnTo>
                    <a:lnTo>
                      <a:pt x="1344" y="1930"/>
                    </a:lnTo>
                    <a:lnTo>
                      <a:pt x="1341" y="1909"/>
                    </a:lnTo>
                    <a:lnTo>
                      <a:pt x="1336" y="1888"/>
                    </a:lnTo>
                    <a:lnTo>
                      <a:pt x="1331" y="1868"/>
                    </a:lnTo>
                    <a:lnTo>
                      <a:pt x="1325" y="1848"/>
                    </a:lnTo>
                    <a:lnTo>
                      <a:pt x="1319" y="1830"/>
                    </a:lnTo>
                    <a:lnTo>
                      <a:pt x="1311" y="1812"/>
                    </a:lnTo>
                    <a:lnTo>
                      <a:pt x="1303" y="1793"/>
                    </a:lnTo>
                    <a:lnTo>
                      <a:pt x="1295" y="1776"/>
                    </a:lnTo>
                    <a:lnTo>
                      <a:pt x="1287" y="1759"/>
                    </a:lnTo>
                    <a:lnTo>
                      <a:pt x="1277" y="1741"/>
                    </a:lnTo>
                    <a:lnTo>
                      <a:pt x="1266" y="1726"/>
                    </a:lnTo>
                    <a:lnTo>
                      <a:pt x="1255" y="1709"/>
                    </a:lnTo>
                    <a:lnTo>
                      <a:pt x="1242" y="1694"/>
                    </a:lnTo>
                    <a:lnTo>
                      <a:pt x="1230" y="1678"/>
                    </a:lnTo>
                    <a:lnTo>
                      <a:pt x="1217" y="1663"/>
                    </a:lnTo>
                    <a:lnTo>
                      <a:pt x="1204" y="1648"/>
                    </a:lnTo>
                    <a:lnTo>
                      <a:pt x="1188" y="1634"/>
                    </a:lnTo>
                    <a:lnTo>
                      <a:pt x="1173" y="1620"/>
                    </a:lnTo>
                    <a:lnTo>
                      <a:pt x="1141" y="1592"/>
                    </a:lnTo>
                    <a:lnTo>
                      <a:pt x="1104" y="1564"/>
                    </a:lnTo>
                    <a:lnTo>
                      <a:pt x="1066" y="1538"/>
                    </a:lnTo>
                    <a:lnTo>
                      <a:pt x="1024" y="1512"/>
                    </a:lnTo>
                    <a:lnTo>
                      <a:pt x="1024" y="1512"/>
                    </a:lnTo>
                    <a:lnTo>
                      <a:pt x="997" y="1496"/>
                    </a:lnTo>
                    <a:lnTo>
                      <a:pt x="986" y="1487"/>
                    </a:lnTo>
                    <a:lnTo>
                      <a:pt x="976" y="1479"/>
                    </a:lnTo>
                    <a:lnTo>
                      <a:pt x="967" y="1472"/>
                    </a:lnTo>
                    <a:lnTo>
                      <a:pt x="960" y="1463"/>
                    </a:lnTo>
                    <a:lnTo>
                      <a:pt x="952" y="1453"/>
                    </a:lnTo>
                    <a:lnTo>
                      <a:pt x="944" y="1443"/>
                    </a:lnTo>
                    <a:lnTo>
                      <a:pt x="944" y="1443"/>
                    </a:lnTo>
                    <a:lnTo>
                      <a:pt x="889" y="1360"/>
                    </a:lnTo>
                    <a:lnTo>
                      <a:pt x="827" y="1270"/>
                    </a:lnTo>
                    <a:lnTo>
                      <a:pt x="700" y="1087"/>
                    </a:lnTo>
                    <a:lnTo>
                      <a:pt x="590" y="932"/>
                    </a:lnTo>
                    <a:lnTo>
                      <a:pt x="528" y="846"/>
                    </a:lnTo>
                    <a:lnTo>
                      <a:pt x="528" y="846"/>
                    </a:lnTo>
                    <a:lnTo>
                      <a:pt x="519" y="834"/>
                    </a:lnTo>
                    <a:lnTo>
                      <a:pt x="509" y="823"/>
                    </a:lnTo>
                    <a:lnTo>
                      <a:pt x="499" y="814"/>
                    </a:lnTo>
                    <a:lnTo>
                      <a:pt x="489" y="806"/>
                    </a:lnTo>
                    <a:lnTo>
                      <a:pt x="479" y="799"/>
                    </a:lnTo>
                    <a:lnTo>
                      <a:pt x="468" y="794"/>
                    </a:lnTo>
                    <a:lnTo>
                      <a:pt x="458" y="791"/>
                    </a:lnTo>
                    <a:lnTo>
                      <a:pt x="447" y="787"/>
                    </a:lnTo>
                    <a:lnTo>
                      <a:pt x="437" y="786"/>
                    </a:lnTo>
                    <a:lnTo>
                      <a:pt x="426" y="785"/>
                    </a:lnTo>
                    <a:lnTo>
                      <a:pt x="416" y="785"/>
                    </a:lnTo>
                    <a:lnTo>
                      <a:pt x="406" y="786"/>
                    </a:lnTo>
                    <a:lnTo>
                      <a:pt x="397" y="788"/>
                    </a:lnTo>
                    <a:lnTo>
                      <a:pt x="387" y="792"/>
                    </a:lnTo>
                    <a:lnTo>
                      <a:pt x="378" y="796"/>
                    </a:lnTo>
                    <a:lnTo>
                      <a:pt x="369" y="800"/>
                    </a:lnTo>
                    <a:lnTo>
                      <a:pt x="362" y="806"/>
                    </a:lnTo>
                    <a:lnTo>
                      <a:pt x="354" y="812"/>
                    </a:lnTo>
                    <a:lnTo>
                      <a:pt x="347" y="818"/>
                    </a:lnTo>
                    <a:lnTo>
                      <a:pt x="341" y="826"/>
                    </a:lnTo>
                    <a:lnTo>
                      <a:pt x="335" y="834"/>
                    </a:lnTo>
                    <a:lnTo>
                      <a:pt x="330" y="841"/>
                    </a:lnTo>
                    <a:lnTo>
                      <a:pt x="325" y="850"/>
                    </a:lnTo>
                    <a:lnTo>
                      <a:pt x="322" y="859"/>
                    </a:lnTo>
                    <a:lnTo>
                      <a:pt x="320" y="868"/>
                    </a:lnTo>
                    <a:lnTo>
                      <a:pt x="317" y="878"/>
                    </a:lnTo>
                    <a:lnTo>
                      <a:pt x="316" y="888"/>
                    </a:lnTo>
                    <a:lnTo>
                      <a:pt x="317" y="898"/>
                    </a:lnTo>
                    <a:lnTo>
                      <a:pt x="319" y="908"/>
                    </a:lnTo>
                    <a:lnTo>
                      <a:pt x="321" y="918"/>
                    </a:lnTo>
                    <a:lnTo>
                      <a:pt x="324" y="929"/>
                    </a:lnTo>
                    <a:lnTo>
                      <a:pt x="330" y="939"/>
                    </a:lnTo>
                    <a:lnTo>
                      <a:pt x="524" y="1308"/>
                    </a:lnTo>
                    <a:lnTo>
                      <a:pt x="524" y="1308"/>
                    </a:lnTo>
                    <a:lnTo>
                      <a:pt x="527" y="1312"/>
                    </a:lnTo>
                    <a:lnTo>
                      <a:pt x="528" y="1318"/>
                    </a:lnTo>
                    <a:lnTo>
                      <a:pt x="530" y="1322"/>
                    </a:lnTo>
                    <a:lnTo>
                      <a:pt x="528" y="1327"/>
                    </a:lnTo>
                    <a:lnTo>
                      <a:pt x="527" y="1331"/>
                    </a:lnTo>
                    <a:lnTo>
                      <a:pt x="525" y="1333"/>
                    </a:lnTo>
                    <a:lnTo>
                      <a:pt x="521" y="1334"/>
                    </a:lnTo>
                    <a:lnTo>
                      <a:pt x="515" y="1333"/>
                    </a:lnTo>
                    <a:lnTo>
                      <a:pt x="515" y="1333"/>
                    </a:lnTo>
                    <a:lnTo>
                      <a:pt x="483" y="1326"/>
                    </a:lnTo>
                    <a:lnTo>
                      <a:pt x="483" y="1326"/>
                    </a:lnTo>
                    <a:lnTo>
                      <a:pt x="474" y="1322"/>
                    </a:lnTo>
                    <a:lnTo>
                      <a:pt x="465" y="1319"/>
                    </a:lnTo>
                    <a:lnTo>
                      <a:pt x="459" y="1315"/>
                    </a:lnTo>
                    <a:lnTo>
                      <a:pt x="453" y="1309"/>
                    </a:lnTo>
                    <a:lnTo>
                      <a:pt x="448" y="1303"/>
                    </a:lnTo>
                    <a:lnTo>
                      <a:pt x="443" y="1298"/>
                    </a:lnTo>
                    <a:lnTo>
                      <a:pt x="437" y="1286"/>
                    </a:lnTo>
                    <a:lnTo>
                      <a:pt x="437" y="1286"/>
                    </a:lnTo>
                    <a:lnTo>
                      <a:pt x="225" y="886"/>
                    </a:lnTo>
                    <a:lnTo>
                      <a:pt x="225" y="886"/>
                    </a:lnTo>
                    <a:lnTo>
                      <a:pt x="218" y="871"/>
                    </a:lnTo>
                    <a:lnTo>
                      <a:pt x="214" y="858"/>
                    </a:lnTo>
                    <a:lnTo>
                      <a:pt x="211" y="845"/>
                    </a:lnTo>
                    <a:lnTo>
                      <a:pt x="210" y="831"/>
                    </a:lnTo>
                    <a:lnTo>
                      <a:pt x="210" y="831"/>
                    </a:lnTo>
                    <a:lnTo>
                      <a:pt x="209" y="90"/>
                    </a:lnTo>
                    <a:lnTo>
                      <a:pt x="209" y="90"/>
                    </a:lnTo>
                    <a:lnTo>
                      <a:pt x="209" y="80"/>
                    </a:lnTo>
                    <a:lnTo>
                      <a:pt x="207" y="71"/>
                    </a:lnTo>
                    <a:lnTo>
                      <a:pt x="205" y="63"/>
                    </a:lnTo>
                    <a:lnTo>
                      <a:pt x="202" y="54"/>
                    </a:lnTo>
                    <a:lnTo>
                      <a:pt x="198" y="47"/>
                    </a:lnTo>
                    <a:lnTo>
                      <a:pt x="194" y="39"/>
                    </a:lnTo>
                    <a:lnTo>
                      <a:pt x="188" y="32"/>
                    </a:lnTo>
                    <a:lnTo>
                      <a:pt x="183" y="26"/>
                    </a:lnTo>
                    <a:lnTo>
                      <a:pt x="176" y="20"/>
                    </a:lnTo>
                    <a:lnTo>
                      <a:pt x="169" y="15"/>
                    </a:lnTo>
                    <a:lnTo>
                      <a:pt x="162" y="10"/>
                    </a:lnTo>
                    <a:lnTo>
                      <a:pt x="154" y="7"/>
                    </a:lnTo>
                    <a:lnTo>
                      <a:pt x="146" y="3"/>
                    </a:lnTo>
                    <a:lnTo>
                      <a:pt x="137" y="1"/>
                    </a:lnTo>
                    <a:lnTo>
                      <a:pt x="128" y="0"/>
                    </a:lnTo>
                    <a:lnTo>
                      <a:pt x="120" y="0"/>
                    </a:lnTo>
                    <a:lnTo>
                      <a:pt x="120" y="0"/>
                    </a:lnTo>
                    <a:lnTo>
                      <a:pt x="110" y="0"/>
                    </a:lnTo>
                    <a:lnTo>
                      <a:pt x="101" y="1"/>
                    </a:lnTo>
                    <a:lnTo>
                      <a:pt x="93" y="3"/>
                    </a:lnTo>
                    <a:lnTo>
                      <a:pt x="84" y="7"/>
                    </a:lnTo>
                    <a:lnTo>
                      <a:pt x="76" y="10"/>
                    </a:lnTo>
                    <a:lnTo>
                      <a:pt x="69" y="15"/>
                    </a:lnTo>
                    <a:lnTo>
                      <a:pt x="62" y="20"/>
                    </a:lnTo>
                    <a:lnTo>
                      <a:pt x="55" y="26"/>
                    </a:lnTo>
                    <a:lnTo>
                      <a:pt x="50" y="32"/>
                    </a:lnTo>
                    <a:lnTo>
                      <a:pt x="44" y="39"/>
                    </a:lnTo>
                    <a:lnTo>
                      <a:pt x="40" y="47"/>
                    </a:lnTo>
                    <a:lnTo>
                      <a:pt x="37" y="54"/>
                    </a:lnTo>
                    <a:lnTo>
                      <a:pt x="33" y="63"/>
                    </a:lnTo>
                    <a:lnTo>
                      <a:pt x="31" y="71"/>
                    </a:lnTo>
                    <a:lnTo>
                      <a:pt x="30" y="80"/>
                    </a:lnTo>
                    <a:lnTo>
                      <a:pt x="30" y="90"/>
                    </a:lnTo>
                    <a:lnTo>
                      <a:pt x="30" y="90"/>
                    </a:lnTo>
                    <a:lnTo>
                      <a:pt x="0" y="880"/>
                    </a:lnTo>
                    <a:lnTo>
                      <a:pt x="0" y="880"/>
                    </a:lnTo>
                    <a:lnTo>
                      <a:pt x="0" y="897"/>
                    </a:lnTo>
                    <a:lnTo>
                      <a:pt x="2" y="911"/>
                    </a:lnTo>
                    <a:lnTo>
                      <a:pt x="6" y="924"/>
                    </a:lnTo>
                    <a:lnTo>
                      <a:pt x="12" y="938"/>
                    </a:lnTo>
                    <a:lnTo>
                      <a:pt x="12" y="938"/>
                    </a:lnTo>
                    <a:lnTo>
                      <a:pt x="23" y="966"/>
                    </a:lnTo>
                    <a:lnTo>
                      <a:pt x="48" y="1034"/>
                    </a:lnTo>
                    <a:lnTo>
                      <a:pt x="124" y="1239"/>
                    </a:lnTo>
                    <a:lnTo>
                      <a:pt x="168" y="1357"/>
                    </a:lnTo>
                    <a:lnTo>
                      <a:pt x="214" y="1470"/>
                    </a:lnTo>
                    <a:lnTo>
                      <a:pt x="235" y="1522"/>
                    </a:lnTo>
                    <a:lnTo>
                      <a:pt x="254" y="1570"/>
                    </a:lnTo>
                    <a:lnTo>
                      <a:pt x="272" y="1611"/>
                    </a:lnTo>
                    <a:lnTo>
                      <a:pt x="288" y="1644"/>
                    </a:lnTo>
                    <a:lnTo>
                      <a:pt x="288" y="1644"/>
                    </a:lnTo>
                    <a:lnTo>
                      <a:pt x="296" y="1659"/>
                    </a:lnTo>
                    <a:lnTo>
                      <a:pt x="303" y="1673"/>
                    </a:lnTo>
                    <a:lnTo>
                      <a:pt x="310" y="1682"/>
                    </a:lnTo>
                    <a:lnTo>
                      <a:pt x="316" y="1689"/>
                    </a:lnTo>
                    <a:lnTo>
                      <a:pt x="323" y="1696"/>
                    </a:lnTo>
                    <a:lnTo>
                      <a:pt x="331" y="1701"/>
                    </a:lnTo>
                    <a:lnTo>
                      <a:pt x="349" y="1715"/>
                    </a:lnTo>
                    <a:lnTo>
                      <a:pt x="349" y="1715"/>
                    </a:lnTo>
                    <a:lnTo>
                      <a:pt x="369" y="1728"/>
                    </a:lnTo>
                    <a:lnTo>
                      <a:pt x="393" y="1743"/>
                    </a:lnTo>
                    <a:lnTo>
                      <a:pt x="447" y="1774"/>
                    </a:lnTo>
                    <a:lnTo>
                      <a:pt x="507" y="1809"/>
                    </a:lnTo>
                    <a:lnTo>
                      <a:pt x="570" y="1843"/>
                    </a:lnTo>
                    <a:lnTo>
                      <a:pt x="690" y="1908"/>
                    </a:lnTo>
                    <a:lnTo>
                      <a:pt x="740" y="1936"/>
                    </a:lnTo>
                    <a:lnTo>
                      <a:pt x="759" y="1949"/>
                    </a:lnTo>
                    <a:lnTo>
                      <a:pt x="776" y="1959"/>
                    </a:lnTo>
                    <a:lnTo>
                      <a:pt x="776" y="1959"/>
                    </a:lnTo>
                    <a:lnTo>
                      <a:pt x="784" y="1967"/>
                    </a:lnTo>
                    <a:lnTo>
                      <a:pt x="792" y="1976"/>
                    </a:lnTo>
                    <a:lnTo>
                      <a:pt x="798" y="1986"/>
                    </a:lnTo>
                    <a:lnTo>
                      <a:pt x="804" y="1995"/>
                    </a:lnTo>
                    <a:lnTo>
                      <a:pt x="807" y="2007"/>
                    </a:lnTo>
                    <a:lnTo>
                      <a:pt x="810" y="2018"/>
                    </a:lnTo>
                    <a:lnTo>
                      <a:pt x="813" y="2029"/>
                    </a:lnTo>
                    <a:lnTo>
                      <a:pt x="813" y="2040"/>
                    </a:lnTo>
                    <a:lnTo>
                      <a:pt x="813" y="2040"/>
                    </a:lnTo>
                    <a:lnTo>
                      <a:pt x="811" y="2065"/>
                    </a:lnTo>
                    <a:lnTo>
                      <a:pt x="809" y="2110"/>
                    </a:lnTo>
                    <a:lnTo>
                      <a:pt x="801" y="2217"/>
                    </a:lnTo>
                    <a:lnTo>
                      <a:pt x="801" y="2217"/>
                    </a:lnTo>
                    <a:lnTo>
                      <a:pt x="801" y="2229"/>
                    </a:lnTo>
                    <a:lnTo>
                      <a:pt x="803" y="2241"/>
                    </a:lnTo>
                    <a:lnTo>
                      <a:pt x="806" y="2251"/>
                    </a:lnTo>
                    <a:lnTo>
                      <a:pt x="809" y="2255"/>
                    </a:lnTo>
                    <a:lnTo>
                      <a:pt x="811" y="2260"/>
                    </a:lnTo>
                    <a:lnTo>
                      <a:pt x="816" y="2264"/>
                    </a:lnTo>
                    <a:lnTo>
                      <a:pt x="819" y="2267"/>
                    </a:lnTo>
                    <a:lnTo>
                      <a:pt x="825" y="2270"/>
                    </a:lnTo>
                    <a:lnTo>
                      <a:pt x="829" y="2273"/>
                    </a:lnTo>
                    <a:lnTo>
                      <a:pt x="836" y="2274"/>
                    </a:lnTo>
                    <a:lnTo>
                      <a:pt x="842" y="2276"/>
                    </a:lnTo>
                    <a:lnTo>
                      <a:pt x="858" y="2277"/>
                    </a:lnTo>
                    <a:lnTo>
                      <a:pt x="858" y="2277"/>
                    </a:lnTo>
                    <a:lnTo>
                      <a:pt x="1313" y="2277"/>
                    </a:lnTo>
                    <a:lnTo>
                      <a:pt x="1313" y="2277"/>
                    </a:lnTo>
                    <a:lnTo>
                      <a:pt x="1324" y="2276"/>
                    </a:lnTo>
                    <a:lnTo>
                      <a:pt x="1333" y="2274"/>
                    </a:lnTo>
                    <a:lnTo>
                      <a:pt x="1341" y="2270"/>
                    </a:lnTo>
                    <a:lnTo>
                      <a:pt x="1346" y="2264"/>
                    </a:lnTo>
                    <a:lnTo>
                      <a:pt x="1351" y="2256"/>
                    </a:lnTo>
                    <a:lnTo>
                      <a:pt x="1353" y="2246"/>
                    </a:lnTo>
                    <a:lnTo>
                      <a:pt x="1355" y="2234"/>
                    </a:lnTo>
                    <a:lnTo>
                      <a:pt x="1355" y="2221"/>
                    </a:lnTo>
                    <a:lnTo>
                      <a:pt x="1355" y="22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41" name="Freeform 79">
                <a:extLst>
                  <a:ext uri="{FF2B5EF4-FFF2-40B4-BE49-F238E27FC236}">
                    <a16:creationId xmlns:a16="http://schemas.microsoft.com/office/drawing/2014/main" id="{2A05A588-7A23-4364-AC63-B96F90FDBE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3088" y="4681538"/>
                <a:ext cx="306388" cy="517525"/>
              </a:xfrm>
              <a:custGeom>
                <a:avLst/>
                <a:gdLst>
                  <a:gd name="T0" fmla="*/ 2 w 1355"/>
                  <a:gd name="T1" fmla="*/ 2020 h 2277"/>
                  <a:gd name="T2" fmla="*/ 15 w 1355"/>
                  <a:gd name="T3" fmla="*/ 1909 h 2277"/>
                  <a:gd name="T4" fmla="*/ 37 w 1355"/>
                  <a:gd name="T5" fmla="*/ 1830 h 2277"/>
                  <a:gd name="T6" fmla="*/ 69 w 1355"/>
                  <a:gd name="T7" fmla="*/ 1759 h 2277"/>
                  <a:gd name="T8" fmla="*/ 112 w 1355"/>
                  <a:gd name="T9" fmla="*/ 1694 h 2277"/>
                  <a:gd name="T10" fmla="*/ 166 w 1355"/>
                  <a:gd name="T11" fmla="*/ 1634 h 2277"/>
                  <a:gd name="T12" fmla="*/ 290 w 1355"/>
                  <a:gd name="T13" fmla="*/ 1538 h 2277"/>
                  <a:gd name="T14" fmla="*/ 370 w 1355"/>
                  <a:gd name="T15" fmla="*/ 1487 h 2277"/>
                  <a:gd name="T16" fmla="*/ 404 w 1355"/>
                  <a:gd name="T17" fmla="*/ 1453 h 2277"/>
                  <a:gd name="T18" fmla="*/ 529 w 1355"/>
                  <a:gd name="T19" fmla="*/ 1270 h 2277"/>
                  <a:gd name="T20" fmla="*/ 827 w 1355"/>
                  <a:gd name="T21" fmla="*/ 846 h 2277"/>
                  <a:gd name="T22" fmla="*/ 867 w 1355"/>
                  <a:gd name="T23" fmla="*/ 806 h 2277"/>
                  <a:gd name="T24" fmla="*/ 908 w 1355"/>
                  <a:gd name="T25" fmla="*/ 787 h 2277"/>
                  <a:gd name="T26" fmla="*/ 949 w 1355"/>
                  <a:gd name="T27" fmla="*/ 786 h 2277"/>
                  <a:gd name="T28" fmla="*/ 985 w 1355"/>
                  <a:gd name="T29" fmla="*/ 800 h 2277"/>
                  <a:gd name="T30" fmla="*/ 1015 w 1355"/>
                  <a:gd name="T31" fmla="*/ 826 h 2277"/>
                  <a:gd name="T32" fmla="*/ 1034 w 1355"/>
                  <a:gd name="T33" fmla="*/ 859 h 2277"/>
                  <a:gd name="T34" fmla="*/ 1038 w 1355"/>
                  <a:gd name="T35" fmla="*/ 898 h 2277"/>
                  <a:gd name="T36" fmla="*/ 1026 w 1355"/>
                  <a:gd name="T37" fmla="*/ 939 h 2277"/>
                  <a:gd name="T38" fmla="*/ 826 w 1355"/>
                  <a:gd name="T39" fmla="*/ 1318 h 2277"/>
                  <a:gd name="T40" fmla="*/ 830 w 1355"/>
                  <a:gd name="T41" fmla="*/ 1333 h 2277"/>
                  <a:gd name="T42" fmla="*/ 871 w 1355"/>
                  <a:gd name="T43" fmla="*/ 1326 h 2277"/>
                  <a:gd name="T44" fmla="*/ 896 w 1355"/>
                  <a:gd name="T45" fmla="*/ 1315 h 2277"/>
                  <a:gd name="T46" fmla="*/ 919 w 1355"/>
                  <a:gd name="T47" fmla="*/ 1286 h 2277"/>
                  <a:gd name="T48" fmla="*/ 1138 w 1355"/>
                  <a:gd name="T49" fmla="*/ 871 h 2277"/>
                  <a:gd name="T50" fmla="*/ 1145 w 1355"/>
                  <a:gd name="T51" fmla="*/ 831 h 2277"/>
                  <a:gd name="T52" fmla="*/ 1148 w 1355"/>
                  <a:gd name="T53" fmla="*/ 71 h 2277"/>
                  <a:gd name="T54" fmla="*/ 1162 w 1355"/>
                  <a:gd name="T55" fmla="*/ 39 h 2277"/>
                  <a:gd name="T56" fmla="*/ 1186 w 1355"/>
                  <a:gd name="T57" fmla="*/ 15 h 2277"/>
                  <a:gd name="T58" fmla="*/ 1218 w 1355"/>
                  <a:gd name="T59" fmla="*/ 1 h 2277"/>
                  <a:gd name="T60" fmla="*/ 1245 w 1355"/>
                  <a:gd name="T61" fmla="*/ 0 h 2277"/>
                  <a:gd name="T62" fmla="*/ 1279 w 1355"/>
                  <a:gd name="T63" fmla="*/ 10 h 2277"/>
                  <a:gd name="T64" fmla="*/ 1306 w 1355"/>
                  <a:gd name="T65" fmla="*/ 32 h 2277"/>
                  <a:gd name="T66" fmla="*/ 1321 w 1355"/>
                  <a:gd name="T67" fmla="*/ 63 h 2277"/>
                  <a:gd name="T68" fmla="*/ 1326 w 1355"/>
                  <a:gd name="T69" fmla="*/ 90 h 2277"/>
                  <a:gd name="T70" fmla="*/ 1353 w 1355"/>
                  <a:gd name="T71" fmla="*/ 911 h 2277"/>
                  <a:gd name="T72" fmla="*/ 1332 w 1355"/>
                  <a:gd name="T73" fmla="*/ 966 h 2277"/>
                  <a:gd name="T74" fmla="*/ 1142 w 1355"/>
                  <a:gd name="T75" fmla="*/ 1470 h 2277"/>
                  <a:gd name="T76" fmla="*/ 1067 w 1355"/>
                  <a:gd name="T77" fmla="*/ 1644 h 2277"/>
                  <a:gd name="T78" fmla="*/ 1045 w 1355"/>
                  <a:gd name="T79" fmla="*/ 1682 h 2277"/>
                  <a:gd name="T80" fmla="*/ 1006 w 1355"/>
                  <a:gd name="T81" fmla="*/ 1715 h 2277"/>
                  <a:gd name="T82" fmla="*/ 909 w 1355"/>
                  <a:gd name="T83" fmla="*/ 1774 h 2277"/>
                  <a:gd name="T84" fmla="*/ 616 w 1355"/>
                  <a:gd name="T85" fmla="*/ 1936 h 2277"/>
                  <a:gd name="T86" fmla="*/ 571 w 1355"/>
                  <a:gd name="T87" fmla="*/ 1967 h 2277"/>
                  <a:gd name="T88" fmla="*/ 548 w 1355"/>
                  <a:gd name="T89" fmla="*/ 2007 h 2277"/>
                  <a:gd name="T90" fmla="*/ 543 w 1355"/>
                  <a:gd name="T91" fmla="*/ 2040 h 2277"/>
                  <a:gd name="T92" fmla="*/ 554 w 1355"/>
                  <a:gd name="T93" fmla="*/ 2217 h 2277"/>
                  <a:gd name="T94" fmla="*/ 546 w 1355"/>
                  <a:gd name="T95" fmla="*/ 2255 h 2277"/>
                  <a:gd name="T96" fmla="*/ 531 w 1355"/>
                  <a:gd name="T97" fmla="*/ 2270 h 2277"/>
                  <a:gd name="T98" fmla="*/ 498 w 1355"/>
                  <a:gd name="T99" fmla="*/ 2277 h 2277"/>
                  <a:gd name="T100" fmla="*/ 31 w 1355"/>
                  <a:gd name="T101" fmla="*/ 2276 h 2277"/>
                  <a:gd name="T102" fmla="*/ 5 w 1355"/>
                  <a:gd name="T103" fmla="*/ 2256 h 2277"/>
                  <a:gd name="T104" fmla="*/ 0 w 1355"/>
                  <a:gd name="T105" fmla="*/ 2221 h 2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55" h="2277">
                    <a:moveTo>
                      <a:pt x="0" y="2221"/>
                    </a:moveTo>
                    <a:lnTo>
                      <a:pt x="0" y="2068"/>
                    </a:lnTo>
                    <a:lnTo>
                      <a:pt x="0" y="2068"/>
                    </a:lnTo>
                    <a:lnTo>
                      <a:pt x="2" y="2020"/>
                    </a:lnTo>
                    <a:lnTo>
                      <a:pt x="5" y="1973"/>
                    </a:lnTo>
                    <a:lnTo>
                      <a:pt x="7" y="1951"/>
                    </a:lnTo>
                    <a:lnTo>
                      <a:pt x="10" y="1930"/>
                    </a:lnTo>
                    <a:lnTo>
                      <a:pt x="15" y="1909"/>
                    </a:lnTo>
                    <a:lnTo>
                      <a:pt x="19" y="1888"/>
                    </a:lnTo>
                    <a:lnTo>
                      <a:pt x="25" y="1868"/>
                    </a:lnTo>
                    <a:lnTo>
                      <a:pt x="30" y="1848"/>
                    </a:lnTo>
                    <a:lnTo>
                      <a:pt x="37" y="1830"/>
                    </a:lnTo>
                    <a:lnTo>
                      <a:pt x="44" y="1812"/>
                    </a:lnTo>
                    <a:lnTo>
                      <a:pt x="51" y="1793"/>
                    </a:lnTo>
                    <a:lnTo>
                      <a:pt x="60" y="1776"/>
                    </a:lnTo>
                    <a:lnTo>
                      <a:pt x="69" y="1759"/>
                    </a:lnTo>
                    <a:lnTo>
                      <a:pt x="79" y="1741"/>
                    </a:lnTo>
                    <a:lnTo>
                      <a:pt x="89" y="1726"/>
                    </a:lnTo>
                    <a:lnTo>
                      <a:pt x="101" y="1709"/>
                    </a:lnTo>
                    <a:lnTo>
                      <a:pt x="112" y="1694"/>
                    </a:lnTo>
                    <a:lnTo>
                      <a:pt x="125" y="1678"/>
                    </a:lnTo>
                    <a:lnTo>
                      <a:pt x="139" y="1663"/>
                    </a:lnTo>
                    <a:lnTo>
                      <a:pt x="152" y="1648"/>
                    </a:lnTo>
                    <a:lnTo>
                      <a:pt x="166" y="1634"/>
                    </a:lnTo>
                    <a:lnTo>
                      <a:pt x="182" y="1620"/>
                    </a:lnTo>
                    <a:lnTo>
                      <a:pt x="215" y="1592"/>
                    </a:lnTo>
                    <a:lnTo>
                      <a:pt x="250" y="1564"/>
                    </a:lnTo>
                    <a:lnTo>
                      <a:pt x="290" y="1538"/>
                    </a:lnTo>
                    <a:lnTo>
                      <a:pt x="332" y="1512"/>
                    </a:lnTo>
                    <a:lnTo>
                      <a:pt x="332" y="1512"/>
                    </a:lnTo>
                    <a:lnTo>
                      <a:pt x="359" y="1496"/>
                    </a:lnTo>
                    <a:lnTo>
                      <a:pt x="370" y="1487"/>
                    </a:lnTo>
                    <a:lnTo>
                      <a:pt x="380" y="1479"/>
                    </a:lnTo>
                    <a:lnTo>
                      <a:pt x="388" y="1472"/>
                    </a:lnTo>
                    <a:lnTo>
                      <a:pt x="396" y="1463"/>
                    </a:lnTo>
                    <a:lnTo>
                      <a:pt x="404" y="1453"/>
                    </a:lnTo>
                    <a:lnTo>
                      <a:pt x="412" y="1443"/>
                    </a:lnTo>
                    <a:lnTo>
                      <a:pt x="412" y="1443"/>
                    </a:lnTo>
                    <a:lnTo>
                      <a:pt x="467" y="1360"/>
                    </a:lnTo>
                    <a:lnTo>
                      <a:pt x="529" y="1270"/>
                    </a:lnTo>
                    <a:lnTo>
                      <a:pt x="656" y="1087"/>
                    </a:lnTo>
                    <a:lnTo>
                      <a:pt x="765" y="932"/>
                    </a:lnTo>
                    <a:lnTo>
                      <a:pt x="827" y="846"/>
                    </a:lnTo>
                    <a:lnTo>
                      <a:pt x="827" y="846"/>
                    </a:lnTo>
                    <a:lnTo>
                      <a:pt x="836" y="834"/>
                    </a:lnTo>
                    <a:lnTo>
                      <a:pt x="846" y="823"/>
                    </a:lnTo>
                    <a:lnTo>
                      <a:pt x="856" y="814"/>
                    </a:lnTo>
                    <a:lnTo>
                      <a:pt x="867" y="806"/>
                    </a:lnTo>
                    <a:lnTo>
                      <a:pt x="877" y="799"/>
                    </a:lnTo>
                    <a:lnTo>
                      <a:pt x="887" y="794"/>
                    </a:lnTo>
                    <a:lnTo>
                      <a:pt x="898" y="791"/>
                    </a:lnTo>
                    <a:lnTo>
                      <a:pt x="908" y="787"/>
                    </a:lnTo>
                    <a:lnTo>
                      <a:pt x="919" y="786"/>
                    </a:lnTo>
                    <a:lnTo>
                      <a:pt x="929" y="785"/>
                    </a:lnTo>
                    <a:lnTo>
                      <a:pt x="939" y="785"/>
                    </a:lnTo>
                    <a:lnTo>
                      <a:pt x="949" y="786"/>
                    </a:lnTo>
                    <a:lnTo>
                      <a:pt x="959" y="788"/>
                    </a:lnTo>
                    <a:lnTo>
                      <a:pt x="969" y="792"/>
                    </a:lnTo>
                    <a:lnTo>
                      <a:pt x="977" y="796"/>
                    </a:lnTo>
                    <a:lnTo>
                      <a:pt x="985" y="800"/>
                    </a:lnTo>
                    <a:lnTo>
                      <a:pt x="994" y="806"/>
                    </a:lnTo>
                    <a:lnTo>
                      <a:pt x="1002" y="812"/>
                    </a:lnTo>
                    <a:lnTo>
                      <a:pt x="1008" y="818"/>
                    </a:lnTo>
                    <a:lnTo>
                      <a:pt x="1015" y="826"/>
                    </a:lnTo>
                    <a:lnTo>
                      <a:pt x="1021" y="834"/>
                    </a:lnTo>
                    <a:lnTo>
                      <a:pt x="1026" y="841"/>
                    </a:lnTo>
                    <a:lnTo>
                      <a:pt x="1031" y="850"/>
                    </a:lnTo>
                    <a:lnTo>
                      <a:pt x="1034" y="859"/>
                    </a:lnTo>
                    <a:lnTo>
                      <a:pt x="1036" y="868"/>
                    </a:lnTo>
                    <a:lnTo>
                      <a:pt x="1038" y="878"/>
                    </a:lnTo>
                    <a:lnTo>
                      <a:pt x="1038" y="888"/>
                    </a:lnTo>
                    <a:lnTo>
                      <a:pt x="1038" y="898"/>
                    </a:lnTo>
                    <a:lnTo>
                      <a:pt x="1037" y="908"/>
                    </a:lnTo>
                    <a:lnTo>
                      <a:pt x="1035" y="918"/>
                    </a:lnTo>
                    <a:lnTo>
                      <a:pt x="1031" y="929"/>
                    </a:lnTo>
                    <a:lnTo>
                      <a:pt x="1026" y="939"/>
                    </a:lnTo>
                    <a:lnTo>
                      <a:pt x="830" y="1308"/>
                    </a:lnTo>
                    <a:lnTo>
                      <a:pt x="830" y="1308"/>
                    </a:lnTo>
                    <a:lnTo>
                      <a:pt x="828" y="1312"/>
                    </a:lnTo>
                    <a:lnTo>
                      <a:pt x="826" y="1318"/>
                    </a:lnTo>
                    <a:lnTo>
                      <a:pt x="826" y="1322"/>
                    </a:lnTo>
                    <a:lnTo>
                      <a:pt x="826" y="1327"/>
                    </a:lnTo>
                    <a:lnTo>
                      <a:pt x="828" y="1331"/>
                    </a:lnTo>
                    <a:lnTo>
                      <a:pt x="830" y="1333"/>
                    </a:lnTo>
                    <a:lnTo>
                      <a:pt x="835" y="1334"/>
                    </a:lnTo>
                    <a:lnTo>
                      <a:pt x="840" y="1333"/>
                    </a:lnTo>
                    <a:lnTo>
                      <a:pt x="840" y="1333"/>
                    </a:lnTo>
                    <a:lnTo>
                      <a:pt x="871" y="1326"/>
                    </a:lnTo>
                    <a:lnTo>
                      <a:pt x="871" y="1326"/>
                    </a:lnTo>
                    <a:lnTo>
                      <a:pt x="881" y="1322"/>
                    </a:lnTo>
                    <a:lnTo>
                      <a:pt x="889" y="1319"/>
                    </a:lnTo>
                    <a:lnTo>
                      <a:pt x="896" y="1315"/>
                    </a:lnTo>
                    <a:lnTo>
                      <a:pt x="902" y="1309"/>
                    </a:lnTo>
                    <a:lnTo>
                      <a:pt x="907" y="1303"/>
                    </a:lnTo>
                    <a:lnTo>
                      <a:pt x="911" y="1298"/>
                    </a:lnTo>
                    <a:lnTo>
                      <a:pt x="919" y="1286"/>
                    </a:lnTo>
                    <a:lnTo>
                      <a:pt x="919" y="1286"/>
                    </a:lnTo>
                    <a:lnTo>
                      <a:pt x="1131" y="886"/>
                    </a:lnTo>
                    <a:lnTo>
                      <a:pt x="1131" y="886"/>
                    </a:lnTo>
                    <a:lnTo>
                      <a:pt x="1138" y="871"/>
                    </a:lnTo>
                    <a:lnTo>
                      <a:pt x="1142" y="858"/>
                    </a:lnTo>
                    <a:lnTo>
                      <a:pt x="1144" y="845"/>
                    </a:lnTo>
                    <a:lnTo>
                      <a:pt x="1145" y="831"/>
                    </a:lnTo>
                    <a:lnTo>
                      <a:pt x="1145" y="831"/>
                    </a:lnTo>
                    <a:lnTo>
                      <a:pt x="1147" y="90"/>
                    </a:lnTo>
                    <a:lnTo>
                      <a:pt x="1147" y="90"/>
                    </a:lnTo>
                    <a:lnTo>
                      <a:pt x="1147" y="80"/>
                    </a:lnTo>
                    <a:lnTo>
                      <a:pt x="1148" y="71"/>
                    </a:lnTo>
                    <a:lnTo>
                      <a:pt x="1150" y="63"/>
                    </a:lnTo>
                    <a:lnTo>
                      <a:pt x="1153" y="54"/>
                    </a:lnTo>
                    <a:lnTo>
                      <a:pt x="1158" y="47"/>
                    </a:lnTo>
                    <a:lnTo>
                      <a:pt x="1162" y="39"/>
                    </a:lnTo>
                    <a:lnTo>
                      <a:pt x="1166" y="32"/>
                    </a:lnTo>
                    <a:lnTo>
                      <a:pt x="1173" y="26"/>
                    </a:lnTo>
                    <a:lnTo>
                      <a:pt x="1179" y="20"/>
                    </a:lnTo>
                    <a:lnTo>
                      <a:pt x="1186" y="15"/>
                    </a:lnTo>
                    <a:lnTo>
                      <a:pt x="1193" y="10"/>
                    </a:lnTo>
                    <a:lnTo>
                      <a:pt x="1201" y="7"/>
                    </a:lnTo>
                    <a:lnTo>
                      <a:pt x="1210" y="3"/>
                    </a:lnTo>
                    <a:lnTo>
                      <a:pt x="1218" y="1"/>
                    </a:lnTo>
                    <a:lnTo>
                      <a:pt x="1227" y="0"/>
                    </a:lnTo>
                    <a:lnTo>
                      <a:pt x="1236" y="0"/>
                    </a:lnTo>
                    <a:lnTo>
                      <a:pt x="1236" y="0"/>
                    </a:lnTo>
                    <a:lnTo>
                      <a:pt x="1245" y="0"/>
                    </a:lnTo>
                    <a:lnTo>
                      <a:pt x="1254" y="1"/>
                    </a:lnTo>
                    <a:lnTo>
                      <a:pt x="1263" y="3"/>
                    </a:lnTo>
                    <a:lnTo>
                      <a:pt x="1271" y="7"/>
                    </a:lnTo>
                    <a:lnTo>
                      <a:pt x="1279" y="10"/>
                    </a:lnTo>
                    <a:lnTo>
                      <a:pt x="1286" y="15"/>
                    </a:lnTo>
                    <a:lnTo>
                      <a:pt x="1294" y="20"/>
                    </a:lnTo>
                    <a:lnTo>
                      <a:pt x="1299" y="26"/>
                    </a:lnTo>
                    <a:lnTo>
                      <a:pt x="1306" y="32"/>
                    </a:lnTo>
                    <a:lnTo>
                      <a:pt x="1310" y="39"/>
                    </a:lnTo>
                    <a:lnTo>
                      <a:pt x="1315" y="47"/>
                    </a:lnTo>
                    <a:lnTo>
                      <a:pt x="1319" y="54"/>
                    </a:lnTo>
                    <a:lnTo>
                      <a:pt x="1321" y="63"/>
                    </a:lnTo>
                    <a:lnTo>
                      <a:pt x="1323" y="71"/>
                    </a:lnTo>
                    <a:lnTo>
                      <a:pt x="1326" y="80"/>
                    </a:lnTo>
                    <a:lnTo>
                      <a:pt x="1326" y="90"/>
                    </a:lnTo>
                    <a:lnTo>
                      <a:pt x="1326" y="90"/>
                    </a:lnTo>
                    <a:lnTo>
                      <a:pt x="1355" y="880"/>
                    </a:lnTo>
                    <a:lnTo>
                      <a:pt x="1355" y="880"/>
                    </a:lnTo>
                    <a:lnTo>
                      <a:pt x="1355" y="897"/>
                    </a:lnTo>
                    <a:lnTo>
                      <a:pt x="1353" y="911"/>
                    </a:lnTo>
                    <a:lnTo>
                      <a:pt x="1349" y="924"/>
                    </a:lnTo>
                    <a:lnTo>
                      <a:pt x="1343" y="938"/>
                    </a:lnTo>
                    <a:lnTo>
                      <a:pt x="1343" y="938"/>
                    </a:lnTo>
                    <a:lnTo>
                      <a:pt x="1332" y="966"/>
                    </a:lnTo>
                    <a:lnTo>
                      <a:pt x="1307" y="1034"/>
                    </a:lnTo>
                    <a:lnTo>
                      <a:pt x="1232" y="1239"/>
                    </a:lnTo>
                    <a:lnTo>
                      <a:pt x="1186" y="1357"/>
                    </a:lnTo>
                    <a:lnTo>
                      <a:pt x="1142" y="1470"/>
                    </a:lnTo>
                    <a:lnTo>
                      <a:pt x="1121" y="1522"/>
                    </a:lnTo>
                    <a:lnTo>
                      <a:pt x="1101" y="1570"/>
                    </a:lnTo>
                    <a:lnTo>
                      <a:pt x="1084" y="1611"/>
                    </a:lnTo>
                    <a:lnTo>
                      <a:pt x="1067" y="1644"/>
                    </a:lnTo>
                    <a:lnTo>
                      <a:pt x="1067" y="1644"/>
                    </a:lnTo>
                    <a:lnTo>
                      <a:pt x="1059" y="1659"/>
                    </a:lnTo>
                    <a:lnTo>
                      <a:pt x="1052" y="1673"/>
                    </a:lnTo>
                    <a:lnTo>
                      <a:pt x="1045" y="1682"/>
                    </a:lnTo>
                    <a:lnTo>
                      <a:pt x="1039" y="1689"/>
                    </a:lnTo>
                    <a:lnTo>
                      <a:pt x="1032" y="1696"/>
                    </a:lnTo>
                    <a:lnTo>
                      <a:pt x="1025" y="1701"/>
                    </a:lnTo>
                    <a:lnTo>
                      <a:pt x="1006" y="1715"/>
                    </a:lnTo>
                    <a:lnTo>
                      <a:pt x="1006" y="1715"/>
                    </a:lnTo>
                    <a:lnTo>
                      <a:pt x="986" y="1728"/>
                    </a:lnTo>
                    <a:lnTo>
                      <a:pt x="963" y="1743"/>
                    </a:lnTo>
                    <a:lnTo>
                      <a:pt x="909" y="1774"/>
                    </a:lnTo>
                    <a:lnTo>
                      <a:pt x="848" y="1809"/>
                    </a:lnTo>
                    <a:lnTo>
                      <a:pt x="785" y="1843"/>
                    </a:lnTo>
                    <a:lnTo>
                      <a:pt x="665" y="1908"/>
                    </a:lnTo>
                    <a:lnTo>
                      <a:pt x="616" y="1936"/>
                    </a:lnTo>
                    <a:lnTo>
                      <a:pt x="596" y="1949"/>
                    </a:lnTo>
                    <a:lnTo>
                      <a:pt x="580" y="1959"/>
                    </a:lnTo>
                    <a:lnTo>
                      <a:pt x="580" y="1959"/>
                    </a:lnTo>
                    <a:lnTo>
                      <a:pt x="571" y="1967"/>
                    </a:lnTo>
                    <a:lnTo>
                      <a:pt x="563" y="1976"/>
                    </a:lnTo>
                    <a:lnTo>
                      <a:pt x="557" y="1986"/>
                    </a:lnTo>
                    <a:lnTo>
                      <a:pt x="552" y="1995"/>
                    </a:lnTo>
                    <a:lnTo>
                      <a:pt x="548" y="2007"/>
                    </a:lnTo>
                    <a:lnTo>
                      <a:pt x="545" y="2018"/>
                    </a:lnTo>
                    <a:lnTo>
                      <a:pt x="543" y="2029"/>
                    </a:lnTo>
                    <a:lnTo>
                      <a:pt x="543" y="2040"/>
                    </a:lnTo>
                    <a:lnTo>
                      <a:pt x="543" y="2040"/>
                    </a:lnTo>
                    <a:lnTo>
                      <a:pt x="544" y="2065"/>
                    </a:lnTo>
                    <a:lnTo>
                      <a:pt x="546" y="2110"/>
                    </a:lnTo>
                    <a:lnTo>
                      <a:pt x="554" y="2217"/>
                    </a:lnTo>
                    <a:lnTo>
                      <a:pt x="554" y="2217"/>
                    </a:lnTo>
                    <a:lnTo>
                      <a:pt x="554" y="2229"/>
                    </a:lnTo>
                    <a:lnTo>
                      <a:pt x="553" y="2241"/>
                    </a:lnTo>
                    <a:lnTo>
                      <a:pt x="549" y="2251"/>
                    </a:lnTo>
                    <a:lnTo>
                      <a:pt x="546" y="2255"/>
                    </a:lnTo>
                    <a:lnTo>
                      <a:pt x="543" y="2260"/>
                    </a:lnTo>
                    <a:lnTo>
                      <a:pt x="540" y="2264"/>
                    </a:lnTo>
                    <a:lnTo>
                      <a:pt x="535" y="2267"/>
                    </a:lnTo>
                    <a:lnTo>
                      <a:pt x="531" y="2270"/>
                    </a:lnTo>
                    <a:lnTo>
                      <a:pt x="525" y="2273"/>
                    </a:lnTo>
                    <a:lnTo>
                      <a:pt x="520" y="2274"/>
                    </a:lnTo>
                    <a:lnTo>
                      <a:pt x="513" y="2276"/>
                    </a:lnTo>
                    <a:lnTo>
                      <a:pt x="498" y="2277"/>
                    </a:lnTo>
                    <a:lnTo>
                      <a:pt x="498" y="2277"/>
                    </a:lnTo>
                    <a:lnTo>
                      <a:pt x="42" y="2277"/>
                    </a:lnTo>
                    <a:lnTo>
                      <a:pt x="42" y="2277"/>
                    </a:lnTo>
                    <a:lnTo>
                      <a:pt x="31" y="2276"/>
                    </a:lnTo>
                    <a:lnTo>
                      <a:pt x="21" y="2274"/>
                    </a:lnTo>
                    <a:lnTo>
                      <a:pt x="15" y="2270"/>
                    </a:lnTo>
                    <a:lnTo>
                      <a:pt x="8" y="2264"/>
                    </a:lnTo>
                    <a:lnTo>
                      <a:pt x="5" y="2256"/>
                    </a:lnTo>
                    <a:lnTo>
                      <a:pt x="2" y="2246"/>
                    </a:lnTo>
                    <a:lnTo>
                      <a:pt x="0" y="2234"/>
                    </a:lnTo>
                    <a:lnTo>
                      <a:pt x="0" y="2221"/>
                    </a:lnTo>
                    <a:lnTo>
                      <a:pt x="0" y="22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</p:grpSp>
      <p:pic>
        <p:nvPicPr>
          <p:cNvPr id="149" name="Grafika 148" descr="Korzyści bliskiej lokalizacji parku narodowego&#10;&#10;Obraz przedstawia korzyść z bliskiej lokalizacji parku narodowego: walory estetyczne: ładna okolica – 12%.&#10;&#10;">
            <a:extLst>
              <a:ext uri="{FF2B5EF4-FFF2-40B4-BE49-F238E27FC236}">
                <a16:creationId xmlns:a16="http://schemas.microsoft.com/office/drawing/2014/main" id="{B6D63F6D-C603-489A-8E24-245CC8071B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685373" y="1672605"/>
            <a:ext cx="450568" cy="450568"/>
          </a:xfrm>
          <a:prstGeom prst="rect">
            <a:avLst/>
          </a:prstGeom>
        </p:spPr>
      </p:pic>
      <p:pic>
        <p:nvPicPr>
          <p:cNvPr id="151" name="Grafika 150" descr="Korzyści bliskiej lokalizacji parku narodowego&#10;&#10;Obraz przedstawia korzyść z bliskiej lokalizacji parku narodowego: mniejsza ingerencja człowieka (np. niższa zabudowa, zredukowana infrastruktura) - 2%.&#10;&#10;&#10;">
            <a:extLst>
              <a:ext uri="{FF2B5EF4-FFF2-40B4-BE49-F238E27FC236}">
                <a16:creationId xmlns:a16="http://schemas.microsoft.com/office/drawing/2014/main" id="{FC7DA2E9-2ED3-4411-9B77-0695543DE99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958492" y="3296756"/>
            <a:ext cx="410797" cy="458928"/>
          </a:xfrm>
          <a:prstGeom prst="rect">
            <a:avLst/>
          </a:prstGeom>
        </p:spPr>
      </p:pic>
      <p:pic>
        <p:nvPicPr>
          <p:cNvPr id="153" name="Grafika 152" descr="Korzyści bliskiej lokalizacji parku narodowego&#10;&#10;Obraz przedstawia korzyść z bliskiej lokalizacji parku narodowego: obcowanie z naturą, bliskość natury – 44%.&#10;">
            <a:extLst>
              <a:ext uri="{FF2B5EF4-FFF2-40B4-BE49-F238E27FC236}">
                <a16:creationId xmlns:a16="http://schemas.microsoft.com/office/drawing/2014/main" id="{89120A5A-8E31-4918-B538-D14A35EB4BF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820699" y="1664801"/>
            <a:ext cx="466177" cy="466176"/>
          </a:xfrm>
          <a:prstGeom prst="rect">
            <a:avLst/>
          </a:prstGeom>
        </p:spPr>
      </p:pic>
      <p:pic>
        <p:nvPicPr>
          <p:cNvPr id="177" name="Grafika 176" descr="Korzyści bliskiej lokalizacji parku narodowego&#10;&#10;Obraz przedstawia korzyść z bliskiej lokalizacji parku narodowego: spokój i cisza – 18%. &#10;">
            <a:extLst>
              <a:ext uri="{FF2B5EF4-FFF2-40B4-BE49-F238E27FC236}">
                <a16:creationId xmlns:a16="http://schemas.microsoft.com/office/drawing/2014/main" id="{7D12C0FF-4F29-42B6-B0BB-6DAD6AF57BE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086210" y="1689828"/>
            <a:ext cx="416122" cy="416122"/>
          </a:xfrm>
          <a:prstGeom prst="rect">
            <a:avLst/>
          </a:prstGeom>
        </p:spPr>
      </p:pic>
      <p:pic>
        <p:nvPicPr>
          <p:cNvPr id="15" name="Grafika 14" descr="Korzyści bliskiej lokalizacji parku narodowego&#10;&#10;Obraz przedstawia korzyść z bliskiej lokalizacji parku narodowego:  wartości edukacyjne - 4%.&#10;&#10;">
            <a:extLst>
              <a:ext uri="{FF2B5EF4-FFF2-40B4-BE49-F238E27FC236}">
                <a16:creationId xmlns:a16="http://schemas.microsoft.com/office/drawing/2014/main" id="{88CFDEF1-22EA-45F3-B677-CA78F22121A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821045" y="3282880"/>
            <a:ext cx="486681" cy="486681"/>
          </a:xfrm>
          <a:prstGeom prst="rect">
            <a:avLst/>
          </a:prstGeom>
        </p:spPr>
      </p:pic>
      <p:pic>
        <p:nvPicPr>
          <p:cNvPr id="17" name="Grafika 16" descr="Korzyści bliskiej lokalizacji parku narodowego&#10;&#10;Obraz przedstawia korzyść z bliskiej lokalizacji parku narodowego: możliwość częstych odwiedzin Parku Narodowego (np. w celu odpoczynku) – 18%.&#10;">
            <a:extLst>
              <a:ext uri="{FF2B5EF4-FFF2-40B4-BE49-F238E27FC236}">
                <a16:creationId xmlns:a16="http://schemas.microsoft.com/office/drawing/2014/main" id="{AB4401C9-6425-407F-AE36-026405B5AB2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491272" y="1664801"/>
            <a:ext cx="466177" cy="466177"/>
          </a:xfrm>
          <a:prstGeom prst="rect">
            <a:avLst/>
          </a:prstGeom>
        </p:spPr>
      </p:pic>
      <p:pic>
        <p:nvPicPr>
          <p:cNvPr id="19" name="Grafika 18" descr="Korzyści bliskiej lokalizacji parku narodowego&#10;&#10;Obraz przedstawia korzyść z bliskiej lokalizacji parku narodowego: brak korzyści - 2%&#10;&#10;">
            <a:extLst>
              <a:ext uri="{FF2B5EF4-FFF2-40B4-BE49-F238E27FC236}">
                <a16:creationId xmlns:a16="http://schemas.microsoft.com/office/drawing/2014/main" id="{7BFF8F79-5675-4758-9893-3424132A9E2A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906652" y="3274260"/>
            <a:ext cx="503920" cy="503920"/>
          </a:xfrm>
          <a:prstGeom prst="rect">
            <a:avLst/>
          </a:prstGeom>
        </p:spPr>
      </p:pic>
      <p:pic>
        <p:nvPicPr>
          <p:cNvPr id="21" name="Grafika 20" descr="Korzyści bliskiej lokalizacji parku narodowego&#10;&#10;Obraz przedstawia korzyść z bliskiej lokalizacji parku narodowego: rozbudowana infrastruktura turystyczna (hotele, restauracje, atrakcje) - 4%. &#10;&#10;&#10;">
            <a:extLst>
              <a:ext uri="{FF2B5EF4-FFF2-40B4-BE49-F238E27FC236}">
                <a16:creationId xmlns:a16="http://schemas.microsoft.com/office/drawing/2014/main" id="{158A8486-76B5-4350-A383-E03C86E53F3B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815947" y="3282880"/>
            <a:ext cx="486681" cy="486681"/>
          </a:xfrm>
          <a:prstGeom prst="rect">
            <a:avLst/>
          </a:prstGeom>
        </p:spPr>
      </p:pic>
      <p:sp>
        <p:nvSpPr>
          <p:cNvPr id="184" name="Prostokąt: zaokrąglone rogi 183">
            <a:extLst>
              <a:ext uri="{FF2B5EF4-FFF2-40B4-BE49-F238E27FC236}">
                <a16:creationId xmlns:a16="http://schemas.microsoft.com/office/drawing/2014/main" id="{49AEA629-B55D-488B-AD34-BD741992D782}"/>
              </a:ext>
            </a:extLst>
          </p:cNvPr>
          <p:cNvSpPr/>
          <p:nvPr/>
        </p:nvSpPr>
        <p:spPr>
          <a:xfrm>
            <a:off x="1536063" y="3074666"/>
            <a:ext cx="993846" cy="203333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85" name="Prostokąt: zaokrąglone rogi 184">
            <a:extLst>
              <a:ext uri="{FF2B5EF4-FFF2-40B4-BE49-F238E27FC236}">
                <a16:creationId xmlns:a16="http://schemas.microsoft.com/office/drawing/2014/main" id="{530BEED4-5D47-47C5-A907-909D9C30310D}"/>
              </a:ext>
            </a:extLst>
          </p:cNvPr>
          <p:cNvSpPr/>
          <p:nvPr/>
        </p:nvSpPr>
        <p:spPr>
          <a:xfrm>
            <a:off x="2560868" y="3074666"/>
            <a:ext cx="993846" cy="203333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86" name="Prostokąt: zaokrąglone rogi 185">
            <a:extLst>
              <a:ext uri="{FF2B5EF4-FFF2-40B4-BE49-F238E27FC236}">
                <a16:creationId xmlns:a16="http://schemas.microsoft.com/office/drawing/2014/main" id="{E6599B9C-D7EF-4B23-A0AA-F908EBB957FF}"/>
              </a:ext>
            </a:extLst>
          </p:cNvPr>
          <p:cNvSpPr/>
          <p:nvPr/>
        </p:nvSpPr>
        <p:spPr>
          <a:xfrm>
            <a:off x="3585673" y="3074666"/>
            <a:ext cx="993846" cy="203333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87" name="Prostokąt: zaokrąglone rogi 186">
            <a:extLst>
              <a:ext uri="{FF2B5EF4-FFF2-40B4-BE49-F238E27FC236}">
                <a16:creationId xmlns:a16="http://schemas.microsoft.com/office/drawing/2014/main" id="{6BE7E3B5-3E5C-4829-BE65-53A1986FF27C}"/>
              </a:ext>
            </a:extLst>
          </p:cNvPr>
          <p:cNvSpPr/>
          <p:nvPr/>
        </p:nvSpPr>
        <p:spPr>
          <a:xfrm>
            <a:off x="4610478" y="3074666"/>
            <a:ext cx="993846" cy="203333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88" name="Prostokąt: zaokrąglone rogi 187">
            <a:extLst>
              <a:ext uri="{FF2B5EF4-FFF2-40B4-BE49-F238E27FC236}">
                <a16:creationId xmlns:a16="http://schemas.microsoft.com/office/drawing/2014/main" id="{63ED17E5-A821-4618-B684-9A1388FE9657}"/>
              </a:ext>
            </a:extLst>
          </p:cNvPr>
          <p:cNvSpPr/>
          <p:nvPr/>
        </p:nvSpPr>
        <p:spPr>
          <a:xfrm>
            <a:off x="5635283" y="3074666"/>
            <a:ext cx="993846" cy="203333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89" name="Prostokąt: zaokrąglone rogi 188">
            <a:extLst>
              <a:ext uri="{FF2B5EF4-FFF2-40B4-BE49-F238E27FC236}">
                <a16:creationId xmlns:a16="http://schemas.microsoft.com/office/drawing/2014/main" id="{E339F172-A693-4DE8-998A-8D8A3E50FAE4}"/>
              </a:ext>
            </a:extLst>
          </p:cNvPr>
          <p:cNvSpPr/>
          <p:nvPr/>
        </p:nvSpPr>
        <p:spPr>
          <a:xfrm>
            <a:off x="6660088" y="3074666"/>
            <a:ext cx="993846" cy="203333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190" name="Prostokąt: zaokrąglone rogi 189">
            <a:extLst>
              <a:ext uri="{FF2B5EF4-FFF2-40B4-BE49-F238E27FC236}">
                <a16:creationId xmlns:a16="http://schemas.microsoft.com/office/drawing/2014/main" id="{C332B889-037D-406E-A035-4FD8D381DFDB}"/>
              </a:ext>
            </a:extLst>
          </p:cNvPr>
          <p:cNvSpPr/>
          <p:nvPr/>
        </p:nvSpPr>
        <p:spPr>
          <a:xfrm>
            <a:off x="7684894" y="3074666"/>
            <a:ext cx="993846" cy="203333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</p:spTree>
    <p:extLst>
      <p:ext uri="{BB962C8B-B14F-4D97-AF65-F5344CB8AC3E}">
        <p14:creationId xmlns:p14="http://schemas.microsoft.com/office/powerpoint/2010/main" val="14598785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Korzyści bliskiej lokalizacji parku narodowego</a:t>
            </a:r>
          </a:p>
          <a:p>
            <a:endParaRPr lang="pl-PL" sz="1600">
              <a:latin typeface="+mn-lt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8064896" cy="1080790"/>
          </a:xfrm>
        </p:spPr>
        <p:txBody>
          <a:bodyPr/>
          <a:lstStyle/>
          <a:p>
            <a:r>
              <a:rPr lang="pl-PL" sz="1100"/>
              <a:t>5. Jakie według Pana(i) są korzyści bliskiej lokalizacji parku narodowego?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półotwarte.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624178"/>
            <a:ext cx="8487418" cy="216000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wykształcenie: podstawowe, gimnazjalne: n=33, zasadnicze zawodowe: n=79, średnie: n=404, wyższe: n=483.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EE3D0F47-15D8-440F-9FFE-1AECB0E74F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Parki narodowe</a:t>
            </a:r>
          </a:p>
        </p:txBody>
      </p:sp>
      <p:graphicFrame>
        <p:nvGraphicFramePr>
          <p:cNvPr id="32" name="Tabela 31">
            <a:extLst>
              <a:ext uri="{FF2B5EF4-FFF2-40B4-BE49-F238E27FC236}">
                <a16:creationId xmlns:a16="http://schemas.microsoft.com/office/drawing/2014/main" id="{ECA9378C-49BC-432E-8194-FD72A2E35B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6424718"/>
              </p:ext>
            </p:extLst>
          </p:nvPr>
        </p:nvGraphicFramePr>
        <p:xfrm>
          <a:off x="710015" y="3571560"/>
          <a:ext cx="7836120" cy="466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7224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341511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792937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567224">
                  <a:extLst>
                    <a:ext uri="{9D8B030D-6E8A-4147-A177-3AD203B41FA5}">
                      <a16:colId xmlns:a16="http://schemas.microsoft.com/office/drawing/2014/main" val="1624421101"/>
                    </a:ext>
                  </a:extLst>
                </a:gridCol>
                <a:gridCol w="1567224">
                  <a:extLst>
                    <a:ext uri="{9D8B030D-6E8A-4147-A177-3AD203B41FA5}">
                      <a16:colId xmlns:a16="http://schemas.microsoft.com/office/drawing/2014/main" val="24200263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Walory zdrowotne: dobra jakość powietrza, wody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Obcowanie z naturą, bliskość natury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Możliwość częstych odwiedzin                                                                                              Parku Narodowego (np. w celu odpoczynku)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Spokój i cisza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Walory estetyczne: </a:t>
                      </a:r>
                      <a:b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ładna okolica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graphicFrame>
        <p:nvGraphicFramePr>
          <p:cNvPr id="52" name="Wykres 51">
            <a:extLst>
              <a:ext uri="{FF2B5EF4-FFF2-40B4-BE49-F238E27FC236}">
                <a16:creationId xmlns:a16="http://schemas.microsoft.com/office/drawing/2014/main" id="{7AFB4367-8F2D-4A60-8D18-77B7FBF11E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904278"/>
              </p:ext>
            </p:extLst>
          </p:nvPr>
        </p:nvGraphicFramePr>
        <p:xfrm>
          <a:off x="667556" y="2006042"/>
          <a:ext cx="7825211" cy="136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6" name="Freeform 266">
            <a:extLst>
              <a:ext uri="{FF2B5EF4-FFF2-40B4-BE49-F238E27FC236}">
                <a16:creationId xmlns:a16="http://schemas.microsoft.com/office/drawing/2014/main" id="{9AA2A85C-123D-4F55-80AD-0077B6564069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205051" y="4633069"/>
            <a:ext cx="439424" cy="432000"/>
          </a:xfrm>
          <a:custGeom>
            <a:avLst/>
            <a:gdLst>
              <a:gd name="T0" fmla="*/ 938 w 2664"/>
              <a:gd name="T1" fmla="*/ 1993 h 2621"/>
              <a:gd name="T2" fmla="*/ 938 w 2664"/>
              <a:gd name="T3" fmla="*/ 0 h 2621"/>
              <a:gd name="T4" fmla="*/ 1797 w 2664"/>
              <a:gd name="T5" fmla="*/ 997 h 2621"/>
              <a:gd name="T6" fmla="*/ 1792 w 2664"/>
              <a:gd name="T7" fmla="*/ 953 h 2621"/>
              <a:gd name="T8" fmla="*/ 1757 w 2664"/>
              <a:gd name="T9" fmla="*/ 916 h 2621"/>
              <a:gd name="T10" fmla="*/ 1541 w 2664"/>
              <a:gd name="T11" fmla="*/ 878 h 2621"/>
              <a:gd name="T12" fmla="*/ 1476 w 2664"/>
              <a:gd name="T13" fmla="*/ 902 h 2621"/>
              <a:gd name="T14" fmla="*/ 1167 w 2664"/>
              <a:gd name="T15" fmla="*/ 908 h 2621"/>
              <a:gd name="T16" fmla="*/ 1082 w 2664"/>
              <a:gd name="T17" fmla="*/ 946 h 2621"/>
              <a:gd name="T18" fmla="*/ 1001 w 2664"/>
              <a:gd name="T19" fmla="*/ 1062 h 2621"/>
              <a:gd name="T20" fmla="*/ 999 w 2664"/>
              <a:gd name="T21" fmla="*/ 1163 h 2621"/>
              <a:gd name="T22" fmla="*/ 1057 w 2664"/>
              <a:gd name="T23" fmla="*/ 1262 h 2621"/>
              <a:gd name="T24" fmla="*/ 1241 w 2664"/>
              <a:gd name="T25" fmla="*/ 1345 h 2621"/>
              <a:gd name="T26" fmla="*/ 1142 w 2664"/>
              <a:gd name="T27" fmla="*/ 1172 h 2621"/>
              <a:gd name="T28" fmla="*/ 1116 w 2664"/>
              <a:gd name="T29" fmla="*/ 1105 h 2621"/>
              <a:gd name="T30" fmla="*/ 1145 w 2664"/>
              <a:gd name="T31" fmla="*/ 1053 h 2621"/>
              <a:gd name="T32" fmla="*/ 1208 w 2664"/>
              <a:gd name="T33" fmla="*/ 1026 h 2621"/>
              <a:gd name="T34" fmla="*/ 1482 w 2664"/>
              <a:gd name="T35" fmla="*/ 1068 h 2621"/>
              <a:gd name="T36" fmla="*/ 1739 w 2664"/>
              <a:gd name="T37" fmla="*/ 1059 h 2621"/>
              <a:gd name="T38" fmla="*/ 1784 w 2664"/>
              <a:gd name="T39" fmla="*/ 1028 h 2621"/>
              <a:gd name="T40" fmla="*/ 1591 w 2664"/>
              <a:gd name="T41" fmla="*/ 948 h 2621"/>
              <a:gd name="T42" fmla="*/ 1558 w 2664"/>
              <a:gd name="T43" fmla="*/ 923 h 2621"/>
              <a:gd name="T44" fmla="*/ 1529 w 2664"/>
              <a:gd name="T45" fmla="*/ 944 h 2621"/>
              <a:gd name="T46" fmla="*/ 1538 w 2664"/>
              <a:gd name="T47" fmla="*/ 980 h 2621"/>
              <a:gd name="T48" fmla="*/ 1573 w 2664"/>
              <a:gd name="T49" fmla="*/ 985 h 2621"/>
              <a:gd name="T50" fmla="*/ 1591 w 2664"/>
              <a:gd name="T51" fmla="*/ 948 h 2621"/>
              <a:gd name="T52" fmla="*/ 1272 w 2664"/>
              <a:gd name="T53" fmla="*/ 1758 h 2621"/>
              <a:gd name="T54" fmla="*/ 1290 w 2664"/>
              <a:gd name="T55" fmla="*/ 2245 h 2621"/>
              <a:gd name="T56" fmla="*/ 1340 w 2664"/>
              <a:gd name="T57" fmla="*/ 2263 h 2621"/>
              <a:gd name="T58" fmla="*/ 1394 w 2664"/>
              <a:gd name="T59" fmla="*/ 2214 h 2621"/>
              <a:gd name="T60" fmla="*/ 1485 w 2664"/>
              <a:gd name="T61" fmla="*/ 502 h 2621"/>
              <a:gd name="T62" fmla="*/ 1440 w 2664"/>
              <a:gd name="T63" fmla="*/ 409 h 2621"/>
              <a:gd name="T64" fmla="*/ 1348 w 2664"/>
              <a:gd name="T65" fmla="*/ 365 h 2621"/>
              <a:gd name="T66" fmla="*/ 1259 w 2664"/>
              <a:gd name="T67" fmla="*/ 383 h 2621"/>
              <a:gd name="T68" fmla="*/ 1191 w 2664"/>
              <a:gd name="T69" fmla="*/ 458 h 2621"/>
              <a:gd name="T70" fmla="*/ 1181 w 2664"/>
              <a:gd name="T71" fmla="*/ 541 h 2621"/>
              <a:gd name="T72" fmla="*/ 1211 w 2664"/>
              <a:gd name="T73" fmla="*/ 612 h 2621"/>
              <a:gd name="T74" fmla="*/ 1272 w 2664"/>
              <a:gd name="T75" fmla="*/ 659 h 2621"/>
              <a:gd name="T76" fmla="*/ 1423 w 2664"/>
              <a:gd name="T77" fmla="*/ 642 h 2621"/>
              <a:gd name="T78" fmla="*/ 1471 w 2664"/>
              <a:gd name="T79" fmla="*/ 584 h 2621"/>
              <a:gd name="T80" fmla="*/ 1486 w 2664"/>
              <a:gd name="T81" fmla="*/ 518 h 2621"/>
              <a:gd name="T82" fmla="*/ 1506 w 2664"/>
              <a:gd name="T83" fmla="*/ 2068 h 2621"/>
              <a:gd name="T84" fmla="*/ 1532 w 2664"/>
              <a:gd name="T85" fmla="*/ 2129 h 2621"/>
              <a:gd name="T86" fmla="*/ 1540 w 2664"/>
              <a:gd name="T87" fmla="*/ 2056 h 2621"/>
              <a:gd name="T88" fmla="*/ 1492 w 2664"/>
              <a:gd name="T89" fmla="*/ 1961 h 2621"/>
              <a:gd name="T90" fmla="*/ 1636 w 2664"/>
              <a:gd name="T91" fmla="*/ 1483 h 2621"/>
              <a:gd name="T92" fmla="*/ 1607 w 2664"/>
              <a:gd name="T93" fmla="*/ 1391 h 2621"/>
              <a:gd name="T94" fmla="*/ 1533 w 2664"/>
              <a:gd name="T95" fmla="*/ 1323 h 2621"/>
              <a:gd name="T96" fmla="*/ 1467 w 2664"/>
              <a:gd name="T97" fmla="*/ 1408 h 2621"/>
              <a:gd name="T98" fmla="*/ 1527 w 2664"/>
              <a:gd name="T99" fmla="*/ 1464 h 2621"/>
              <a:gd name="T100" fmla="*/ 1521 w 2664"/>
              <a:gd name="T101" fmla="*/ 1515 h 2621"/>
              <a:gd name="T102" fmla="*/ 1184 w 2664"/>
              <a:gd name="T103" fmla="*/ 1647 h 2621"/>
              <a:gd name="T104" fmla="*/ 1105 w 2664"/>
              <a:gd name="T105" fmla="*/ 1702 h 2621"/>
              <a:gd name="T106" fmla="*/ 1072 w 2664"/>
              <a:gd name="T107" fmla="*/ 1782 h 2621"/>
              <a:gd name="T108" fmla="*/ 1087 w 2664"/>
              <a:gd name="T109" fmla="*/ 1860 h 2621"/>
              <a:gd name="T110" fmla="*/ 1152 w 2664"/>
              <a:gd name="T111" fmla="*/ 1932 h 2621"/>
              <a:gd name="T112" fmla="*/ 1219 w 2664"/>
              <a:gd name="T113" fmla="*/ 1862 h 2621"/>
              <a:gd name="T114" fmla="*/ 1165 w 2664"/>
              <a:gd name="T115" fmla="*/ 1805 h 2621"/>
              <a:gd name="T116" fmla="*/ 1182 w 2664"/>
              <a:gd name="T117" fmla="*/ 1757 h 2621"/>
              <a:gd name="T118" fmla="*/ 1522 w 2664"/>
              <a:gd name="T119" fmla="*/ 1645 h 2621"/>
              <a:gd name="T120" fmla="*/ 1595 w 2664"/>
              <a:gd name="T121" fmla="*/ 1593 h 2621"/>
              <a:gd name="T122" fmla="*/ 1635 w 2664"/>
              <a:gd name="T123" fmla="*/ 1499 h 2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64" h="2621">
                <a:moveTo>
                  <a:pt x="2120" y="1310"/>
                </a:moveTo>
                <a:lnTo>
                  <a:pt x="2664" y="1625"/>
                </a:lnTo>
                <a:lnTo>
                  <a:pt x="2271" y="2306"/>
                </a:lnTo>
                <a:lnTo>
                  <a:pt x="1726" y="1993"/>
                </a:lnTo>
                <a:lnTo>
                  <a:pt x="1726" y="2621"/>
                </a:lnTo>
                <a:lnTo>
                  <a:pt x="938" y="2621"/>
                </a:lnTo>
                <a:lnTo>
                  <a:pt x="938" y="1993"/>
                </a:lnTo>
                <a:lnTo>
                  <a:pt x="394" y="2306"/>
                </a:lnTo>
                <a:lnTo>
                  <a:pt x="0" y="1625"/>
                </a:lnTo>
                <a:lnTo>
                  <a:pt x="545" y="1310"/>
                </a:lnTo>
                <a:lnTo>
                  <a:pt x="0" y="996"/>
                </a:lnTo>
                <a:lnTo>
                  <a:pt x="394" y="315"/>
                </a:lnTo>
                <a:lnTo>
                  <a:pt x="938" y="629"/>
                </a:lnTo>
                <a:lnTo>
                  <a:pt x="938" y="0"/>
                </a:lnTo>
                <a:lnTo>
                  <a:pt x="1726" y="0"/>
                </a:lnTo>
                <a:lnTo>
                  <a:pt x="1726" y="629"/>
                </a:lnTo>
                <a:lnTo>
                  <a:pt x="2271" y="315"/>
                </a:lnTo>
                <a:lnTo>
                  <a:pt x="2664" y="996"/>
                </a:lnTo>
                <a:lnTo>
                  <a:pt x="2120" y="1310"/>
                </a:lnTo>
                <a:close/>
                <a:moveTo>
                  <a:pt x="1797" y="997"/>
                </a:moveTo>
                <a:lnTo>
                  <a:pt x="1797" y="997"/>
                </a:lnTo>
                <a:lnTo>
                  <a:pt x="1798" y="990"/>
                </a:lnTo>
                <a:lnTo>
                  <a:pt x="1798" y="990"/>
                </a:lnTo>
                <a:lnTo>
                  <a:pt x="1799" y="983"/>
                </a:lnTo>
                <a:lnTo>
                  <a:pt x="1798" y="974"/>
                </a:lnTo>
                <a:lnTo>
                  <a:pt x="1797" y="967"/>
                </a:lnTo>
                <a:lnTo>
                  <a:pt x="1795" y="960"/>
                </a:lnTo>
                <a:lnTo>
                  <a:pt x="1792" y="953"/>
                </a:lnTo>
                <a:lnTo>
                  <a:pt x="1789" y="946"/>
                </a:lnTo>
                <a:lnTo>
                  <a:pt x="1785" y="940"/>
                </a:lnTo>
                <a:lnTo>
                  <a:pt x="1780" y="934"/>
                </a:lnTo>
                <a:lnTo>
                  <a:pt x="1775" y="929"/>
                </a:lnTo>
                <a:lnTo>
                  <a:pt x="1769" y="924"/>
                </a:lnTo>
                <a:lnTo>
                  <a:pt x="1763" y="920"/>
                </a:lnTo>
                <a:lnTo>
                  <a:pt x="1757" y="916"/>
                </a:lnTo>
                <a:lnTo>
                  <a:pt x="1750" y="913"/>
                </a:lnTo>
                <a:lnTo>
                  <a:pt x="1743" y="910"/>
                </a:lnTo>
                <a:lnTo>
                  <a:pt x="1736" y="908"/>
                </a:lnTo>
                <a:lnTo>
                  <a:pt x="1728" y="907"/>
                </a:lnTo>
                <a:lnTo>
                  <a:pt x="1552" y="878"/>
                </a:lnTo>
                <a:lnTo>
                  <a:pt x="1552" y="878"/>
                </a:lnTo>
                <a:lnTo>
                  <a:pt x="1541" y="878"/>
                </a:lnTo>
                <a:lnTo>
                  <a:pt x="1531" y="878"/>
                </a:lnTo>
                <a:lnTo>
                  <a:pt x="1521" y="880"/>
                </a:lnTo>
                <a:lnTo>
                  <a:pt x="1510" y="883"/>
                </a:lnTo>
                <a:lnTo>
                  <a:pt x="1501" y="886"/>
                </a:lnTo>
                <a:lnTo>
                  <a:pt x="1492" y="891"/>
                </a:lnTo>
                <a:lnTo>
                  <a:pt x="1483" y="896"/>
                </a:lnTo>
                <a:lnTo>
                  <a:pt x="1476" y="902"/>
                </a:lnTo>
                <a:lnTo>
                  <a:pt x="1476" y="902"/>
                </a:lnTo>
                <a:lnTo>
                  <a:pt x="1221" y="902"/>
                </a:lnTo>
                <a:lnTo>
                  <a:pt x="1221" y="902"/>
                </a:lnTo>
                <a:lnTo>
                  <a:pt x="1207" y="903"/>
                </a:lnTo>
                <a:lnTo>
                  <a:pt x="1194" y="904"/>
                </a:lnTo>
                <a:lnTo>
                  <a:pt x="1181" y="905"/>
                </a:lnTo>
                <a:lnTo>
                  <a:pt x="1167" y="908"/>
                </a:lnTo>
                <a:lnTo>
                  <a:pt x="1155" y="912"/>
                </a:lnTo>
                <a:lnTo>
                  <a:pt x="1144" y="915"/>
                </a:lnTo>
                <a:lnTo>
                  <a:pt x="1133" y="919"/>
                </a:lnTo>
                <a:lnTo>
                  <a:pt x="1122" y="924"/>
                </a:lnTo>
                <a:lnTo>
                  <a:pt x="1111" y="929"/>
                </a:lnTo>
                <a:lnTo>
                  <a:pt x="1101" y="934"/>
                </a:lnTo>
                <a:lnTo>
                  <a:pt x="1082" y="946"/>
                </a:lnTo>
                <a:lnTo>
                  <a:pt x="1065" y="960"/>
                </a:lnTo>
                <a:lnTo>
                  <a:pt x="1050" y="975"/>
                </a:lnTo>
                <a:lnTo>
                  <a:pt x="1036" y="992"/>
                </a:lnTo>
                <a:lnTo>
                  <a:pt x="1025" y="1009"/>
                </a:lnTo>
                <a:lnTo>
                  <a:pt x="1015" y="1026"/>
                </a:lnTo>
                <a:lnTo>
                  <a:pt x="1007" y="1043"/>
                </a:lnTo>
                <a:lnTo>
                  <a:pt x="1001" y="1062"/>
                </a:lnTo>
                <a:lnTo>
                  <a:pt x="996" y="1080"/>
                </a:lnTo>
                <a:lnTo>
                  <a:pt x="994" y="1097"/>
                </a:lnTo>
                <a:lnTo>
                  <a:pt x="993" y="1115"/>
                </a:lnTo>
                <a:lnTo>
                  <a:pt x="993" y="1115"/>
                </a:lnTo>
                <a:lnTo>
                  <a:pt x="994" y="1131"/>
                </a:lnTo>
                <a:lnTo>
                  <a:pt x="996" y="1147"/>
                </a:lnTo>
                <a:lnTo>
                  <a:pt x="999" y="1163"/>
                </a:lnTo>
                <a:lnTo>
                  <a:pt x="1004" y="1179"/>
                </a:lnTo>
                <a:lnTo>
                  <a:pt x="1010" y="1195"/>
                </a:lnTo>
                <a:lnTo>
                  <a:pt x="1017" y="1209"/>
                </a:lnTo>
                <a:lnTo>
                  <a:pt x="1025" y="1223"/>
                </a:lnTo>
                <a:lnTo>
                  <a:pt x="1034" y="1236"/>
                </a:lnTo>
                <a:lnTo>
                  <a:pt x="1046" y="1250"/>
                </a:lnTo>
                <a:lnTo>
                  <a:pt x="1057" y="1262"/>
                </a:lnTo>
                <a:lnTo>
                  <a:pt x="1069" y="1273"/>
                </a:lnTo>
                <a:lnTo>
                  <a:pt x="1083" y="1283"/>
                </a:lnTo>
                <a:lnTo>
                  <a:pt x="1097" y="1292"/>
                </a:lnTo>
                <a:lnTo>
                  <a:pt x="1113" y="1300"/>
                </a:lnTo>
                <a:lnTo>
                  <a:pt x="1128" y="1307"/>
                </a:lnTo>
                <a:lnTo>
                  <a:pt x="1145" y="1313"/>
                </a:lnTo>
                <a:lnTo>
                  <a:pt x="1241" y="1345"/>
                </a:lnTo>
                <a:lnTo>
                  <a:pt x="1241" y="1216"/>
                </a:lnTo>
                <a:lnTo>
                  <a:pt x="1183" y="1197"/>
                </a:lnTo>
                <a:lnTo>
                  <a:pt x="1183" y="1197"/>
                </a:lnTo>
                <a:lnTo>
                  <a:pt x="1174" y="1194"/>
                </a:lnTo>
                <a:lnTo>
                  <a:pt x="1167" y="1191"/>
                </a:lnTo>
                <a:lnTo>
                  <a:pt x="1153" y="1183"/>
                </a:lnTo>
                <a:lnTo>
                  <a:pt x="1142" y="1172"/>
                </a:lnTo>
                <a:lnTo>
                  <a:pt x="1132" y="1162"/>
                </a:lnTo>
                <a:lnTo>
                  <a:pt x="1125" y="1151"/>
                </a:lnTo>
                <a:lnTo>
                  <a:pt x="1120" y="1139"/>
                </a:lnTo>
                <a:lnTo>
                  <a:pt x="1117" y="1127"/>
                </a:lnTo>
                <a:lnTo>
                  <a:pt x="1116" y="1115"/>
                </a:lnTo>
                <a:lnTo>
                  <a:pt x="1116" y="1115"/>
                </a:lnTo>
                <a:lnTo>
                  <a:pt x="1116" y="1105"/>
                </a:lnTo>
                <a:lnTo>
                  <a:pt x="1118" y="1096"/>
                </a:lnTo>
                <a:lnTo>
                  <a:pt x="1120" y="1088"/>
                </a:lnTo>
                <a:lnTo>
                  <a:pt x="1124" y="1080"/>
                </a:lnTo>
                <a:lnTo>
                  <a:pt x="1128" y="1073"/>
                </a:lnTo>
                <a:lnTo>
                  <a:pt x="1133" y="1066"/>
                </a:lnTo>
                <a:lnTo>
                  <a:pt x="1139" y="1059"/>
                </a:lnTo>
                <a:lnTo>
                  <a:pt x="1145" y="1053"/>
                </a:lnTo>
                <a:lnTo>
                  <a:pt x="1152" y="1047"/>
                </a:lnTo>
                <a:lnTo>
                  <a:pt x="1160" y="1041"/>
                </a:lnTo>
                <a:lnTo>
                  <a:pt x="1169" y="1036"/>
                </a:lnTo>
                <a:lnTo>
                  <a:pt x="1179" y="1033"/>
                </a:lnTo>
                <a:lnTo>
                  <a:pt x="1188" y="1030"/>
                </a:lnTo>
                <a:lnTo>
                  <a:pt x="1198" y="1027"/>
                </a:lnTo>
                <a:lnTo>
                  <a:pt x="1208" y="1026"/>
                </a:lnTo>
                <a:lnTo>
                  <a:pt x="1219" y="1025"/>
                </a:lnTo>
                <a:lnTo>
                  <a:pt x="1448" y="1025"/>
                </a:lnTo>
                <a:lnTo>
                  <a:pt x="1448" y="1025"/>
                </a:lnTo>
                <a:lnTo>
                  <a:pt x="1455" y="1037"/>
                </a:lnTo>
                <a:lnTo>
                  <a:pt x="1462" y="1049"/>
                </a:lnTo>
                <a:lnTo>
                  <a:pt x="1472" y="1059"/>
                </a:lnTo>
                <a:lnTo>
                  <a:pt x="1482" y="1068"/>
                </a:lnTo>
                <a:lnTo>
                  <a:pt x="1494" y="1075"/>
                </a:lnTo>
                <a:lnTo>
                  <a:pt x="1506" y="1081"/>
                </a:lnTo>
                <a:lnTo>
                  <a:pt x="1521" y="1085"/>
                </a:lnTo>
                <a:lnTo>
                  <a:pt x="1535" y="1087"/>
                </a:lnTo>
                <a:lnTo>
                  <a:pt x="1535" y="1087"/>
                </a:lnTo>
                <a:lnTo>
                  <a:pt x="1634" y="1074"/>
                </a:lnTo>
                <a:lnTo>
                  <a:pt x="1739" y="1059"/>
                </a:lnTo>
                <a:lnTo>
                  <a:pt x="1739" y="1059"/>
                </a:lnTo>
                <a:lnTo>
                  <a:pt x="1748" y="1056"/>
                </a:lnTo>
                <a:lnTo>
                  <a:pt x="1756" y="1053"/>
                </a:lnTo>
                <a:lnTo>
                  <a:pt x="1764" y="1048"/>
                </a:lnTo>
                <a:lnTo>
                  <a:pt x="1771" y="1042"/>
                </a:lnTo>
                <a:lnTo>
                  <a:pt x="1778" y="1035"/>
                </a:lnTo>
                <a:lnTo>
                  <a:pt x="1784" y="1028"/>
                </a:lnTo>
                <a:lnTo>
                  <a:pt x="1789" y="1021"/>
                </a:lnTo>
                <a:lnTo>
                  <a:pt x="1793" y="1012"/>
                </a:lnTo>
                <a:lnTo>
                  <a:pt x="1857" y="1012"/>
                </a:lnTo>
                <a:lnTo>
                  <a:pt x="1857" y="997"/>
                </a:lnTo>
                <a:lnTo>
                  <a:pt x="1797" y="997"/>
                </a:lnTo>
                <a:close/>
                <a:moveTo>
                  <a:pt x="1591" y="948"/>
                </a:moveTo>
                <a:lnTo>
                  <a:pt x="1591" y="948"/>
                </a:lnTo>
                <a:lnTo>
                  <a:pt x="1589" y="942"/>
                </a:lnTo>
                <a:lnTo>
                  <a:pt x="1586" y="936"/>
                </a:lnTo>
                <a:lnTo>
                  <a:pt x="1581" y="932"/>
                </a:lnTo>
                <a:lnTo>
                  <a:pt x="1575" y="928"/>
                </a:lnTo>
                <a:lnTo>
                  <a:pt x="1570" y="925"/>
                </a:lnTo>
                <a:lnTo>
                  <a:pt x="1564" y="924"/>
                </a:lnTo>
                <a:lnTo>
                  <a:pt x="1558" y="923"/>
                </a:lnTo>
                <a:lnTo>
                  <a:pt x="1551" y="924"/>
                </a:lnTo>
                <a:lnTo>
                  <a:pt x="1551" y="924"/>
                </a:lnTo>
                <a:lnTo>
                  <a:pt x="1545" y="927"/>
                </a:lnTo>
                <a:lnTo>
                  <a:pt x="1540" y="930"/>
                </a:lnTo>
                <a:lnTo>
                  <a:pt x="1535" y="934"/>
                </a:lnTo>
                <a:lnTo>
                  <a:pt x="1532" y="939"/>
                </a:lnTo>
                <a:lnTo>
                  <a:pt x="1529" y="944"/>
                </a:lnTo>
                <a:lnTo>
                  <a:pt x="1527" y="950"/>
                </a:lnTo>
                <a:lnTo>
                  <a:pt x="1527" y="957"/>
                </a:lnTo>
                <a:lnTo>
                  <a:pt x="1528" y="963"/>
                </a:lnTo>
                <a:lnTo>
                  <a:pt x="1528" y="963"/>
                </a:lnTo>
                <a:lnTo>
                  <a:pt x="1530" y="969"/>
                </a:lnTo>
                <a:lnTo>
                  <a:pt x="1533" y="975"/>
                </a:lnTo>
                <a:lnTo>
                  <a:pt x="1538" y="980"/>
                </a:lnTo>
                <a:lnTo>
                  <a:pt x="1543" y="984"/>
                </a:lnTo>
                <a:lnTo>
                  <a:pt x="1548" y="986"/>
                </a:lnTo>
                <a:lnTo>
                  <a:pt x="1554" y="988"/>
                </a:lnTo>
                <a:lnTo>
                  <a:pt x="1560" y="988"/>
                </a:lnTo>
                <a:lnTo>
                  <a:pt x="1567" y="987"/>
                </a:lnTo>
                <a:lnTo>
                  <a:pt x="1567" y="987"/>
                </a:lnTo>
                <a:lnTo>
                  <a:pt x="1573" y="985"/>
                </a:lnTo>
                <a:lnTo>
                  <a:pt x="1578" y="982"/>
                </a:lnTo>
                <a:lnTo>
                  <a:pt x="1584" y="977"/>
                </a:lnTo>
                <a:lnTo>
                  <a:pt x="1587" y="972"/>
                </a:lnTo>
                <a:lnTo>
                  <a:pt x="1590" y="966"/>
                </a:lnTo>
                <a:lnTo>
                  <a:pt x="1592" y="960"/>
                </a:lnTo>
                <a:lnTo>
                  <a:pt x="1592" y="954"/>
                </a:lnTo>
                <a:lnTo>
                  <a:pt x="1591" y="948"/>
                </a:lnTo>
                <a:lnTo>
                  <a:pt x="1591" y="948"/>
                </a:lnTo>
                <a:close/>
                <a:moveTo>
                  <a:pt x="1395" y="1537"/>
                </a:moveTo>
                <a:lnTo>
                  <a:pt x="1395" y="1056"/>
                </a:lnTo>
                <a:lnTo>
                  <a:pt x="1272" y="1056"/>
                </a:lnTo>
                <a:lnTo>
                  <a:pt x="1272" y="1577"/>
                </a:lnTo>
                <a:lnTo>
                  <a:pt x="1395" y="1537"/>
                </a:lnTo>
                <a:close/>
                <a:moveTo>
                  <a:pt x="1272" y="1758"/>
                </a:moveTo>
                <a:lnTo>
                  <a:pt x="1272" y="2202"/>
                </a:lnTo>
                <a:lnTo>
                  <a:pt x="1272" y="2202"/>
                </a:lnTo>
                <a:lnTo>
                  <a:pt x="1272" y="2208"/>
                </a:lnTo>
                <a:lnTo>
                  <a:pt x="1273" y="2214"/>
                </a:lnTo>
                <a:lnTo>
                  <a:pt x="1277" y="2225"/>
                </a:lnTo>
                <a:lnTo>
                  <a:pt x="1282" y="2236"/>
                </a:lnTo>
                <a:lnTo>
                  <a:pt x="1290" y="2245"/>
                </a:lnTo>
                <a:lnTo>
                  <a:pt x="1299" y="2252"/>
                </a:lnTo>
                <a:lnTo>
                  <a:pt x="1309" y="2257"/>
                </a:lnTo>
                <a:lnTo>
                  <a:pt x="1321" y="2262"/>
                </a:lnTo>
                <a:lnTo>
                  <a:pt x="1327" y="2263"/>
                </a:lnTo>
                <a:lnTo>
                  <a:pt x="1333" y="2263"/>
                </a:lnTo>
                <a:lnTo>
                  <a:pt x="1333" y="2263"/>
                </a:lnTo>
                <a:lnTo>
                  <a:pt x="1340" y="2263"/>
                </a:lnTo>
                <a:lnTo>
                  <a:pt x="1346" y="2262"/>
                </a:lnTo>
                <a:lnTo>
                  <a:pt x="1357" y="2257"/>
                </a:lnTo>
                <a:lnTo>
                  <a:pt x="1367" y="2252"/>
                </a:lnTo>
                <a:lnTo>
                  <a:pt x="1376" y="2245"/>
                </a:lnTo>
                <a:lnTo>
                  <a:pt x="1385" y="2236"/>
                </a:lnTo>
                <a:lnTo>
                  <a:pt x="1390" y="2225"/>
                </a:lnTo>
                <a:lnTo>
                  <a:pt x="1394" y="2214"/>
                </a:lnTo>
                <a:lnTo>
                  <a:pt x="1395" y="2208"/>
                </a:lnTo>
                <a:lnTo>
                  <a:pt x="1395" y="2202"/>
                </a:lnTo>
                <a:lnTo>
                  <a:pt x="1395" y="1725"/>
                </a:lnTo>
                <a:lnTo>
                  <a:pt x="1272" y="1758"/>
                </a:lnTo>
                <a:close/>
                <a:moveTo>
                  <a:pt x="1486" y="518"/>
                </a:moveTo>
                <a:lnTo>
                  <a:pt x="1486" y="518"/>
                </a:lnTo>
                <a:lnTo>
                  <a:pt x="1485" y="502"/>
                </a:lnTo>
                <a:lnTo>
                  <a:pt x="1483" y="487"/>
                </a:lnTo>
                <a:lnTo>
                  <a:pt x="1479" y="472"/>
                </a:lnTo>
                <a:lnTo>
                  <a:pt x="1474" y="458"/>
                </a:lnTo>
                <a:lnTo>
                  <a:pt x="1467" y="445"/>
                </a:lnTo>
                <a:lnTo>
                  <a:pt x="1460" y="432"/>
                </a:lnTo>
                <a:lnTo>
                  <a:pt x="1451" y="420"/>
                </a:lnTo>
                <a:lnTo>
                  <a:pt x="1440" y="409"/>
                </a:lnTo>
                <a:lnTo>
                  <a:pt x="1430" y="400"/>
                </a:lnTo>
                <a:lnTo>
                  <a:pt x="1418" y="391"/>
                </a:lnTo>
                <a:lnTo>
                  <a:pt x="1406" y="383"/>
                </a:lnTo>
                <a:lnTo>
                  <a:pt x="1392" y="377"/>
                </a:lnTo>
                <a:lnTo>
                  <a:pt x="1377" y="372"/>
                </a:lnTo>
                <a:lnTo>
                  <a:pt x="1363" y="367"/>
                </a:lnTo>
                <a:lnTo>
                  <a:pt x="1348" y="365"/>
                </a:lnTo>
                <a:lnTo>
                  <a:pt x="1333" y="364"/>
                </a:lnTo>
                <a:lnTo>
                  <a:pt x="1333" y="364"/>
                </a:lnTo>
                <a:lnTo>
                  <a:pt x="1317" y="365"/>
                </a:lnTo>
                <a:lnTo>
                  <a:pt x="1301" y="367"/>
                </a:lnTo>
                <a:lnTo>
                  <a:pt x="1287" y="372"/>
                </a:lnTo>
                <a:lnTo>
                  <a:pt x="1273" y="377"/>
                </a:lnTo>
                <a:lnTo>
                  <a:pt x="1259" y="383"/>
                </a:lnTo>
                <a:lnTo>
                  <a:pt x="1247" y="391"/>
                </a:lnTo>
                <a:lnTo>
                  <a:pt x="1234" y="400"/>
                </a:lnTo>
                <a:lnTo>
                  <a:pt x="1224" y="409"/>
                </a:lnTo>
                <a:lnTo>
                  <a:pt x="1214" y="420"/>
                </a:lnTo>
                <a:lnTo>
                  <a:pt x="1205" y="432"/>
                </a:lnTo>
                <a:lnTo>
                  <a:pt x="1198" y="445"/>
                </a:lnTo>
                <a:lnTo>
                  <a:pt x="1191" y="458"/>
                </a:lnTo>
                <a:lnTo>
                  <a:pt x="1186" y="472"/>
                </a:lnTo>
                <a:lnTo>
                  <a:pt x="1182" y="487"/>
                </a:lnTo>
                <a:lnTo>
                  <a:pt x="1180" y="502"/>
                </a:lnTo>
                <a:lnTo>
                  <a:pt x="1179" y="518"/>
                </a:lnTo>
                <a:lnTo>
                  <a:pt x="1179" y="518"/>
                </a:lnTo>
                <a:lnTo>
                  <a:pt x="1180" y="530"/>
                </a:lnTo>
                <a:lnTo>
                  <a:pt x="1181" y="541"/>
                </a:lnTo>
                <a:lnTo>
                  <a:pt x="1183" y="552"/>
                </a:lnTo>
                <a:lnTo>
                  <a:pt x="1186" y="563"/>
                </a:lnTo>
                <a:lnTo>
                  <a:pt x="1190" y="574"/>
                </a:lnTo>
                <a:lnTo>
                  <a:pt x="1194" y="585"/>
                </a:lnTo>
                <a:lnTo>
                  <a:pt x="1199" y="594"/>
                </a:lnTo>
                <a:lnTo>
                  <a:pt x="1205" y="603"/>
                </a:lnTo>
                <a:lnTo>
                  <a:pt x="1211" y="612"/>
                </a:lnTo>
                <a:lnTo>
                  <a:pt x="1218" y="621"/>
                </a:lnTo>
                <a:lnTo>
                  <a:pt x="1226" y="628"/>
                </a:lnTo>
                <a:lnTo>
                  <a:pt x="1234" y="636"/>
                </a:lnTo>
                <a:lnTo>
                  <a:pt x="1243" y="643"/>
                </a:lnTo>
                <a:lnTo>
                  <a:pt x="1253" y="649"/>
                </a:lnTo>
                <a:lnTo>
                  <a:pt x="1262" y="655"/>
                </a:lnTo>
                <a:lnTo>
                  <a:pt x="1272" y="659"/>
                </a:lnTo>
                <a:lnTo>
                  <a:pt x="1272" y="872"/>
                </a:lnTo>
                <a:lnTo>
                  <a:pt x="1395" y="872"/>
                </a:lnTo>
                <a:lnTo>
                  <a:pt x="1395" y="658"/>
                </a:lnTo>
                <a:lnTo>
                  <a:pt x="1395" y="658"/>
                </a:lnTo>
                <a:lnTo>
                  <a:pt x="1405" y="654"/>
                </a:lnTo>
                <a:lnTo>
                  <a:pt x="1414" y="648"/>
                </a:lnTo>
                <a:lnTo>
                  <a:pt x="1423" y="642"/>
                </a:lnTo>
                <a:lnTo>
                  <a:pt x="1431" y="634"/>
                </a:lnTo>
                <a:lnTo>
                  <a:pt x="1439" y="627"/>
                </a:lnTo>
                <a:lnTo>
                  <a:pt x="1448" y="620"/>
                </a:lnTo>
                <a:lnTo>
                  <a:pt x="1454" y="611"/>
                </a:lnTo>
                <a:lnTo>
                  <a:pt x="1461" y="603"/>
                </a:lnTo>
                <a:lnTo>
                  <a:pt x="1466" y="593"/>
                </a:lnTo>
                <a:lnTo>
                  <a:pt x="1471" y="584"/>
                </a:lnTo>
                <a:lnTo>
                  <a:pt x="1476" y="574"/>
                </a:lnTo>
                <a:lnTo>
                  <a:pt x="1479" y="563"/>
                </a:lnTo>
                <a:lnTo>
                  <a:pt x="1482" y="552"/>
                </a:lnTo>
                <a:lnTo>
                  <a:pt x="1484" y="541"/>
                </a:lnTo>
                <a:lnTo>
                  <a:pt x="1485" y="530"/>
                </a:lnTo>
                <a:lnTo>
                  <a:pt x="1486" y="518"/>
                </a:lnTo>
                <a:lnTo>
                  <a:pt x="1486" y="518"/>
                </a:lnTo>
                <a:close/>
                <a:moveTo>
                  <a:pt x="1452" y="2027"/>
                </a:moveTo>
                <a:lnTo>
                  <a:pt x="1452" y="2027"/>
                </a:lnTo>
                <a:lnTo>
                  <a:pt x="1466" y="2034"/>
                </a:lnTo>
                <a:lnTo>
                  <a:pt x="1479" y="2042"/>
                </a:lnTo>
                <a:lnTo>
                  <a:pt x="1489" y="2050"/>
                </a:lnTo>
                <a:lnTo>
                  <a:pt x="1498" y="2059"/>
                </a:lnTo>
                <a:lnTo>
                  <a:pt x="1506" y="2068"/>
                </a:lnTo>
                <a:lnTo>
                  <a:pt x="1512" y="2076"/>
                </a:lnTo>
                <a:lnTo>
                  <a:pt x="1518" y="2085"/>
                </a:lnTo>
                <a:lnTo>
                  <a:pt x="1522" y="2093"/>
                </a:lnTo>
                <a:lnTo>
                  <a:pt x="1526" y="2101"/>
                </a:lnTo>
                <a:lnTo>
                  <a:pt x="1528" y="2108"/>
                </a:lnTo>
                <a:lnTo>
                  <a:pt x="1531" y="2120"/>
                </a:lnTo>
                <a:lnTo>
                  <a:pt x="1532" y="2129"/>
                </a:lnTo>
                <a:lnTo>
                  <a:pt x="1532" y="2132"/>
                </a:lnTo>
                <a:lnTo>
                  <a:pt x="1532" y="2132"/>
                </a:lnTo>
                <a:lnTo>
                  <a:pt x="1536" y="2116"/>
                </a:lnTo>
                <a:lnTo>
                  <a:pt x="1539" y="2102"/>
                </a:lnTo>
                <a:lnTo>
                  <a:pt x="1541" y="2087"/>
                </a:lnTo>
                <a:lnTo>
                  <a:pt x="1541" y="2072"/>
                </a:lnTo>
                <a:lnTo>
                  <a:pt x="1540" y="2056"/>
                </a:lnTo>
                <a:lnTo>
                  <a:pt x="1538" y="2042"/>
                </a:lnTo>
                <a:lnTo>
                  <a:pt x="1535" y="2027"/>
                </a:lnTo>
                <a:lnTo>
                  <a:pt x="1530" y="2013"/>
                </a:lnTo>
                <a:lnTo>
                  <a:pt x="1523" y="2000"/>
                </a:lnTo>
                <a:lnTo>
                  <a:pt x="1515" y="1985"/>
                </a:lnTo>
                <a:lnTo>
                  <a:pt x="1504" y="1973"/>
                </a:lnTo>
                <a:lnTo>
                  <a:pt x="1492" y="1961"/>
                </a:lnTo>
                <a:lnTo>
                  <a:pt x="1479" y="1949"/>
                </a:lnTo>
                <a:lnTo>
                  <a:pt x="1463" y="1938"/>
                </a:lnTo>
                <a:lnTo>
                  <a:pt x="1445" y="1928"/>
                </a:lnTo>
                <a:lnTo>
                  <a:pt x="1425" y="1918"/>
                </a:lnTo>
                <a:lnTo>
                  <a:pt x="1425" y="2019"/>
                </a:lnTo>
                <a:lnTo>
                  <a:pt x="1452" y="2027"/>
                </a:lnTo>
                <a:close/>
                <a:moveTo>
                  <a:pt x="1636" y="1483"/>
                </a:moveTo>
                <a:lnTo>
                  <a:pt x="1636" y="1483"/>
                </a:lnTo>
                <a:lnTo>
                  <a:pt x="1635" y="1465"/>
                </a:lnTo>
                <a:lnTo>
                  <a:pt x="1633" y="1448"/>
                </a:lnTo>
                <a:lnTo>
                  <a:pt x="1628" y="1433"/>
                </a:lnTo>
                <a:lnTo>
                  <a:pt x="1623" y="1418"/>
                </a:lnTo>
                <a:lnTo>
                  <a:pt x="1616" y="1404"/>
                </a:lnTo>
                <a:lnTo>
                  <a:pt x="1607" y="1391"/>
                </a:lnTo>
                <a:lnTo>
                  <a:pt x="1598" y="1378"/>
                </a:lnTo>
                <a:lnTo>
                  <a:pt x="1589" y="1366"/>
                </a:lnTo>
                <a:lnTo>
                  <a:pt x="1577" y="1356"/>
                </a:lnTo>
                <a:lnTo>
                  <a:pt x="1566" y="1346"/>
                </a:lnTo>
                <a:lnTo>
                  <a:pt x="1555" y="1337"/>
                </a:lnTo>
                <a:lnTo>
                  <a:pt x="1544" y="1330"/>
                </a:lnTo>
                <a:lnTo>
                  <a:pt x="1533" y="1323"/>
                </a:lnTo>
                <a:lnTo>
                  <a:pt x="1521" y="1317"/>
                </a:lnTo>
                <a:lnTo>
                  <a:pt x="1510" y="1311"/>
                </a:lnTo>
                <a:lnTo>
                  <a:pt x="1500" y="1308"/>
                </a:lnTo>
                <a:lnTo>
                  <a:pt x="1425" y="1284"/>
                </a:lnTo>
                <a:lnTo>
                  <a:pt x="1425" y="1395"/>
                </a:lnTo>
                <a:lnTo>
                  <a:pt x="1467" y="1408"/>
                </a:lnTo>
                <a:lnTo>
                  <a:pt x="1467" y="1408"/>
                </a:lnTo>
                <a:lnTo>
                  <a:pt x="1479" y="1413"/>
                </a:lnTo>
                <a:lnTo>
                  <a:pt x="1491" y="1419"/>
                </a:lnTo>
                <a:lnTo>
                  <a:pt x="1501" y="1427"/>
                </a:lnTo>
                <a:lnTo>
                  <a:pt x="1510" y="1436"/>
                </a:lnTo>
                <a:lnTo>
                  <a:pt x="1519" y="1446"/>
                </a:lnTo>
                <a:lnTo>
                  <a:pt x="1525" y="1458"/>
                </a:lnTo>
                <a:lnTo>
                  <a:pt x="1527" y="1464"/>
                </a:lnTo>
                <a:lnTo>
                  <a:pt x="1528" y="1471"/>
                </a:lnTo>
                <a:lnTo>
                  <a:pt x="1529" y="1477"/>
                </a:lnTo>
                <a:lnTo>
                  <a:pt x="1530" y="1484"/>
                </a:lnTo>
                <a:lnTo>
                  <a:pt x="1530" y="1484"/>
                </a:lnTo>
                <a:lnTo>
                  <a:pt x="1529" y="1496"/>
                </a:lnTo>
                <a:lnTo>
                  <a:pt x="1526" y="1506"/>
                </a:lnTo>
                <a:lnTo>
                  <a:pt x="1521" y="1515"/>
                </a:lnTo>
                <a:lnTo>
                  <a:pt x="1515" y="1525"/>
                </a:lnTo>
                <a:lnTo>
                  <a:pt x="1507" y="1533"/>
                </a:lnTo>
                <a:lnTo>
                  <a:pt x="1498" y="1540"/>
                </a:lnTo>
                <a:lnTo>
                  <a:pt x="1489" y="1545"/>
                </a:lnTo>
                <a:lnTo>
                  <a:pt x="1478" y="1549"/>
                </a:lnTo>
                <a:lnTo>
                  <a:pt x="1184" y="1647"/>
                </a:lnTo>
                <a:lnTo>
                  <a:pt x="1184" y="1647"/>
                </a:lnTo>
                <a:lnTo>
                  <a:pt x="1169" y="1654"/>
                </a:lnTo>
                <a:lnTo>
                  <a:pt x="1155" y="1660"/>
                </a:lnTo>
                <a:lnTo>
                  <a:pt x="1143" y="1667"/>
                </a:lnTo>
                <a:lnTo>
                  <a:pt x="1133" y="1675"/>
                </a:lnTo>
                <a:lnTo>
                  <a:pt x="1123" y="1684"/>
                </a:lnTo>
                <a:lnTo>
                  <a:pt x="1114" y="1693"/>
                </a:lnTo>
                <a:lnTo>
                  <a:pt x="1105" y="1702"/>
                </a:lnTo>
                <a:lnTo>
                  <a:pt x="1098" y="1711"/>
                </a:lnTo>
                <a:lnTo>
                  <a:pt x="1092" y="1722"/>
                </a:lnTo>
                <a:lnTo>
                  <a:pt x="1087" y="1731"/>
                </a:lnTo>
                <a:lnTo>
                  <a:pt x="1083" y="1741"/>
                </a:lnTo>
                <a:lnTo>
                  <a:pt x="1079" y="1750"/>
                </a:lnTo>
                <a:lnTo>
                  <a:pt x="1074" y="1767"/>
                </a:lnTo>
                <a:lnTo>
                  <a:pt x="1072" y="1782"/>
                </a:lnTo>
                <a:lnTo>
                  <a:pt x="1072" y="1782"/>
                </a:lnTo>
                <a:lnTo>
                  <a:pt x="1071" y="1796"/>
                </a:lnTo>
                <a:lnTo>
                  <a:pt x="1072" y="1809"/>
                </a:lnTo>
                <a:lnTo>
                  <a:pt x="1074" y="1822"/>
                </a:lnTo>
                <a:lnTo>
                  <a:pt x="1077" y="1834"/>
                </a:lnTo>
                <a:lnTo>
                  <a:pt x="1082" y="1847"/>
                </a:lnTo>
                <a:lnTo>
                  <a:pt x="1087" y="1860"/>
                </a:lnTo>
                <a:lnTo>
                  <a:pt x="1093" y="1872"/>
                </a:lnTo>
                <a:lnTo>
                  <a:pt x="1101" y="1883"/>
                </a:lnTo>
                <a:lnTo>
                  <a:pt x="1109" y="1894"/>
                </a:lnTo>
                <a:lnTo>
                  <a:pt x="1119" y="1904"/>
                </a:lnTo>
                <a:lnTo>
                  <a:pt x="1129" y="1914"/>
                </a:lnTo>
                <a:lnTo>
                  <a:pt x="1140" y="1924"/>
                </a:lnTo>
                <a:lnTo>
                  <a:pt x="1152" y="1932"/>
                </a:lnTo>
                <a:lnTo>
                  <a:pt x="1164" y="1939"/>
                </a:lnTo>
                <a:lnTo>
                  <a:pt x="1176" y="1945"/>
                </a:lnTo>
                <a:lnTo>
                  <a:pt x="1191" y="1950"/>
                </a:lnTo>
                <a:lnTo>
                  <a:pt x="1241" y="1966"/>
                </a:lnTo>
                <a:lnTo>
                  <a:pt x="1241" y="1869"/>
                </a:lnTo>
                <a:lnTo>
                  <a:pt x="1219" y="1862"/>
                </a:lnTo>
                <a:lnTo>
                  <a:pt x="1219" y="1862"/>
                </a:lnTo>
                <a:lnTo>
                  <a:pt x="1206" y="1857"/>
                </a:lnTo>
                <a:lnTo>
                  <a:pt x="1195" y="1849"/>
                </a:lnTo>
                <a:lnTo>
                  <a:pt x="1186" y="1842"/>
                </a:lnTo>
                <a:lnTo>
                  <a:pt x="1178" y="1834"/>
                </a:lnTo>
                <a:lnTo>
                  <a:pt x="1172" y="1825"/>
                </a:lnTo>
                <a:lnTo>
                  <a:pt x="1168" y="1815"/>
                </a:lnTo>
                <a:lnTo>
                  <a:pt x="1165" y="1805"/>
                </a:lnTo>
                <a:lnTo>
                  <a:pt x="1165" y="1795"/>
                </a:lnTo>
                <a:lnTo>
                  <a:pt x="1165" y="1795"/>
                </a:lnTo>
                <a:lnTo>
                  <a:pt x="1165" y="1789"/>
                </a:lnTo>
                <a:lnTo>
                  <a:pt x="1167" y="1782"/>
                </a:lnTo>
                <a:lnTo>
                  <a:pt x="1170" y="1774"/>
                </a:lnTo>
                <a:lnTo>
                  <a:pt x="1175" y="1765"/>
                </a:lnTo>
                <a:lnTo>
                  <a:pt x="1182" y="1757"/>
                </a:lnTo>
                <a:lnTo>
                  <a:pt x="1190" y="1749"/>
                </a:lnTo>
                <a:lnTo>
                  <a:pt x="1200" y="1743"/>
                </a:lnTo>
                <a:lnTo>
                  <a:pt x="1206" y="1740"/>
                </a:lnTo>
                <a:lnTo>
                  <a:pt x="1213" y="1737"/>
                </a:lnTo>
                <a:lnTo>
                  <a:pt x="1511" y="1649"/>
                </a:lnTo>
                <a:lnTo>
                  <a:pt x="1511" y="1649"/>
                </a:lnTo>
                <a:lnTo>
                  <a:pt x="1522" y="1645"/>
                </a:lnTo>
                <a:lnTo>
                  <a:pt x="1532" y="1640"/>
                </a:lnTo>
                <a:lnTo>
                  <a:pt x="1543" y="1635"/>
                </a:lnTo>
                <a:lnTo>
                  <a:pt x="1554" y="1628"/>
                </a:lnTo>
                <a:lnTo>
                  <a:pt x="1564" y="1621"/>
                </a:lnTo>
                <a:lnTo>
                  <a:pt x="1574" y="1612"/>
                </a:lnTo>
                <a:lnTo>
                  <a:pt x="1585" y="1603"/>
                </a:lnTo>
                <a:lnTo>
                  <a:pt x="1595" y="1593"/>
                </a:lnTo>
                <a:lnTo>
                  <a:pt x="1603" y="1581"/>
                </a:lnTo>
                <a:lnTo>
                  <a:pt x="1611" y="1570"/>
                </a:lnTo>
                <a:lnTo>
                  <a:pt x="1618" y="1557"/>
                </a:lnTo>
                <a:lnTo>
                  <a:pt x="1624" y="1544"/>
                </a:lnTo>
                <a:lnTo>
                  <a:pt x="1629" y="1530"/>
                </a:lnTo>
                <a:lnTo>
                  <a:pt x="1633" y="1514"/>
                </a:lnTo>
                <a:lnTo>
                  <a:pt x="1635" y="1499"/>
                </a:lnTo>
                <a:lnTo>
                  <a:pt x="1636" y="1483"/>
                </a:lnTo>
                <a:lnTo>
                  <a:pt x="1636" y="1483"/>
                </a:lnTo>
                <a:close/>
              </a:path>
            </a:pathLst>
          </a:custGeom>
          <a:solidFill>
            <a:srgbClr val="699B2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97" name="Grafika 96">
            <a:extLst>
              <a:ext uri="{FF2B5EF4-FFF2-40B4-BE49-F238E27FC236}">
                <a16:creationId xmlns:a16="http://schemas.microsoft.com/office/drawing/2014/main" id="{E19172B3-3648-4A62-A320-4DF742F20E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31036" y="4561069"/>
            <a:ext cx="504000" cy="504000"/>
          </a:xfrm>
          <a:prstGeom prst="rect">
            <a:avLst/>
          </a:prstGeom>
        </p:spPr>
      </p:pic>
      <p:pic>
        <p:nvPicPr>
          <p:cNvPr id="98" name="Grafika 97">
            <a:extLst>
              <a:ext uri="{FF2B5EF4-FFF2-40B4-BE49-F238E27FC236}">
                <a16:creationId xmlns:a16="http://schemas.microsoft.com/office/drawing/2014/main" id="{56A56615-BFEB-491A-B0A7-CE561E5CAF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5601" y="4525069"/>
            <a:ext cx="540001" cy="540000"/>
          </a:xfrm>
          <a:prstGeom prst="rect">
            <a:avLst/>
          </a:prstGeom>
        </p:spPr>
      </p:pic>
      <p:pic>
        <p:nvPicPr>
          <p:cNvPr id="99" name="Grafika 98">
            <a:extLst>
              <a:ext uri="{FF2B5EF4-FFF2-40B4-BE49-F238E27FC236}">
                <a16:creationId xmlns:a16="http://schemas.microsoft.com/office/drawing/2014/main" id="{5E5CC24F-DF81-494E-808C-1F9C5B7061A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1877" y="4525069"/>
            <a:ext cx="540000" cy="540000"/>
          </a:xfrm>
          <a:prstGeom prst="rect">
            <a:avLst/>
          </a:prstGeom>
        </p:spPr>
      </p:pic>
      <p:pic>
        <p:nvPicPr>
          <p:cNvPr id="100" name="Grafika 99">
            <a:extLst>
              <a:ext uri="{FF2B5EF4-FFF2-40B4-BE49-F238E27FC236}">
                <a16:creationId xmlns:a16="http://schemas.microsoft.com/office/drawing/2014/main" id="{FFA414D0-F622-4AD0-ACAE-EFCA74D0F3C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288704" y="4525069"/>
            <a:ext cx="540000" cy="540000"/>
          </a:xfrm>
          <a:prstGeom prst="rect">
            <a:avLst/>
          </a:prstGeom>
        </p:spPr>
      </p:pic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DF27F24E-A84C-49F6-9CDC-61F721C2052A}"/>
              </a:ext>
            </a:extLst>
          </p:cNvPr>
          <p:cNvCxnSpPr>
            <a:cxnSpLocks/>
          </p:cNvCxnSpPr>
          <p:nvPr/>
        </p:nvCxnSpPr>
        <p:spPr>
          <a:xfrm>
            <a:off x="1424763" y="3923414"/>
            <a:ext cx="0" cy="6120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Łącznik prosty 100">
            <a:extLst>
              <a:ext uri="{FF2B5EF4-FFF2-40B4-BE49-F238E27FC236}">
                <a16:creationId xmlns:a16="http://schemas.microsoft.com/office/drawing/2014/main" id="{AFE8AA71-D571-4395-B387-14A6E32927D0}"/>
              </a:ext>
            </a:extLst>
          </p:cNvPr>
          <p:cNvCxnSpPr>
            <a:cxnSpLocks/>
          </p:cNvCxnSpPr>
          <p:nvPr/>
        </p:nvCxnSpPr>
        <p:spPr>
          <a:xfrm>
            <a:off x="1428304" y="3423673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Łącznik prosty 101">
            <a:extLst>
              <a:ext uri="{FF2B5EF4-FFF2-40B4-BE49-F238E27FC236}">
                <a16:creationId xmlns:a16="http://schemas.microsoft.com/office/drawing/2014/main" id="{10C6BC6F-9277-42E9-ACE4-53D622668CEB}"/>
              </a:ext>
            </a:extLst>
          </p:cNvPr>
          <p:cNvCxnSpPr>
            <a:cxnSpLocks/>
          </p:cNvCxnSpPr>
          <p:nvPr/>
        </p:nvCxnSpPr>
        <p:spPr>
          <a:xfrm>
            <a:off x="2895602" y="3912781"/>
            <a:ext cx="0" cy="6120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Łącznik prosty 102">
            <a:extLst>
              <a:ext uri="{FF2B5EF4-FFF2-40B4-BE49-F238E27FC236}">
                <a16:creationId xmlns:a16="http://schemas.microsoft.com/office/drawing/2014/main" id="{0A3FABF9-59FA-434C-9E0B-5258CDEDAEC9}"/>
              </a:ext>
            </a:extLst>
          </p:cNvPr>
          <p:cNvCxnSpPr>
            <a:cxnSpLocks/>
          </p:cNvCxnSpPr>
          <p:nvPr/>
        </p:nvCxnSpPr>
        <p:spPr>
          <a:xfrm>
            <a:off x="2899143" y="3413040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Łącznik prosty 103">
            <a:extLst>
              <a:ext uri="{FF2B5EF4-FFF2-40B4-BE49-F238E27FC236}">
                <a16:creationId xmlns:a16="http://schemas.microsoft.com/office/drawing/2014/main" id="{5F07CD3F-ED1F-49F0-A475-2160EFCCBB77}"/>
              </a:ext>
            </a:extLst>
          </p:cNvPr>
          <p:cNvCxnSpPr>
            <a:cxnSpLocks/>
          </p:cNvCxnSpPr>
          <p:nvPr/>
        </p:nvCxnSpPr>
        <p:spPr>
          <a:xfrm>
            <a:off x="4572000" y="4146698"/>
            <a:ext cx="0" cy="308344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Łącznik prosty 104">
            <a:extLst>
              <a:ext uri="{FF2B5EF4-FFF2-40B4-BE49-F238E27FC236}">
                <a16:creationId xmlns:a16="http://schemas.microsoft.com/office/drawing/2014/main" id="{DAC9B5A8-1A96-4C06-ADF5-884E8CFA52DB}"/>
              </a:ext>
            </a:extLst>
          </p:cNvPr>
          <p:cNvCxnSpPr>
            <a:cxnSpLocks/>
          </p:cNvCxnSpPr>
          <p:nvPr/>
        </p:nvCxnSpPr>
        <p:spPr>
          <a:xfrm>
            <a:off x="4575541" y="3423673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Łącznik prosty 105">
            <a:extLst>
              <a:ext uri="{FF2B5EF4-FFF2-40B4-BE49-F238E27FC236}">
                <a16:creationId xmlns:a16="http://schemas.microsoft.com/office/drawing/2014/main" id="{2B9EBA24-4DAC-4131-B338-73DDD87C334D}"/>
              </a:ext>
            </a:extLst>
          </p:cNvPr>
          <p:cNvCxnSpPr>
            <a:cxnSpLocks/>
          </p:cNvCxnSpPr>
          <p:nvPr/>
        </p:nvCxnSpPr>
        <p:spPr>
          <a:xfrm>
            <a:off x="6248402" y="3804922"/>
            <a:ext cx="0" cy="6840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Łącznik prosty 106">
            <a:extLst>
              <a:ext uri="{FF2B5EF4-FFF2-40B4-BE49-F238E27FC236}">
                <a16:creationId xmlns:a16="http://schemas.microsoft.com/office/drawing/2014/main" id="{C8D62D46-6E2F-4A89-B413-56A0F7A1EEB5}"/>
              </a:ext>
            </a:extLst>
          </p:cNvPr>
          <p:cNvCxnSpPr>
            <a:cxnSpLocks/>
          </p:cNvCxnSpPr>
          <p:nvPr/>
        </p:nvCxnSpPr>
        <p:spPr>
          <a:xfrm>
            <a:off x="6251943" y="3395319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Łącznik prosty 107">
            <a:extLst>
              <a:ext uri="{FF2B5EF4-FFF2-40B4-BE49-F238E27FC236}">
                <a16:creationId xmlns:a16="http://schemas.microsoft.com/office/drawing/2014/main" id="{46A8A045-CB27-4293-9B7F-988443D1BDF1}"/>
              </a:ext>
            </a:extLst>
          </p:cNvPr>
          <p:cNvCxnSpPr>
            <a:cxnSpLocks/>
          </p:cNvCxnSpPr>
          <p:nvPr/>
        </p:nvCxnSpPr>
        <p:spPr>
          <a:xfrm>
            <a:off x="7783036" y="3923413"/>
            <a:ext cx="0" cy="5760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Łącznik prosty 108">
            <a:extLst>
              <a:ext uri="{FF2B5EF4-FFF2-40B4-BE49-F238E27FC236}">
                <a16:creationId xmlns:a16="http://schemas.microsoft.com/office/drawing/2014/main" id="{413A5137-C2F9-43AD-8F0C-CB60CB7276A6}"/>
              </a:ext>
            </a:extLst>
          </p:cNvPr>
          <p:cNvCxnSpPr>
            <a:cxnSpLocks/>
          </p:cNvCxnSpPr>
          <p:nvPr/>
        </p:nvCxnSpPr>
        <p:spPr>
          <a:xfrm>
            <a:off x="7786577" y="3398864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Prostokąt: zaokrąglone rogi 109">
            <a:extLst>
              <a:ext uri="{FF2B5EF4-FFF2-40B4-BE49-F238E27FC236}">
                <a16:creationId xmlns:a16="http://schemas.microsoft.com/office/drawing/2014/main" id="{12AB9E88-C7BD-4F3A-871F-F1D3156F4EBE}"/>
              </a:ext>
            </a:extLst>
          </p:cNvPr>
          <p:cNvSpPr/>
          <p:nvPr/>
        </p:nvSpPr>
        <p:spPr>
          <a:xfrm>
            <a:off x="755574" y="1420359"/>
            <a:ext cx="8002762" cy="3909057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AAD69A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1" name="pole tekstowe 110">
            <a:extLst>
              <a:ext uri="{FF2B5EF4-FFF2-40B4-BE49-F238E27FC236}">
                <a16:creationId xmlns:a16="http://schemas.microsoft.com/office/drawing/2014/main" id="{07500A88-F20A-41CE-B642-5CD036F6FB10}"/>
              </a:ext>
            </a:extLst>
          </p:cNvPr>
          <p:cNvSpPr txBox="1"/>
          <p:nvPr/>
        </p:nvSpPr>
        <p:spPr>
          <a:xfrm>
            <a:off x="1736721" y="1296039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/>
              <a:t>TOP5</a:t>
            </a:r>
          </a:p>
        </p:txBody>
      </p:sp>
      <p:grpSp>
        <p:nvGrpSpPr>
          <p:cNvPr id="112" name="Grupa 111">
            <a:extLst>
              <a:ext uri="{FF2B5EF4-FFF2-40B4-BE49-F238E27FC236}">
                <a16:creationId xmlns:a16="http://schemas.microsoft.com/office/drawing/2014/main" id="{219518A4-8788-4311-8B15-83B35BDE0FBB}"/>
              </a:ext>
            </a:extLst>
          </p:cNvPr>
          <p:cNvGrpSpPr/>
          <p:nvPr/>
        </p:nvGrpSpPr>
        <p:grpSpPr>
          <a:xfrm>
            <a:off x="5674431" y="1528583"/>
            <a:ext cx="2914029" cy="663176"/>
            <a:chOff x="5654350" y="909619"/>
            <a:chExt cx="2914029" cy="663176"/>
          </a:xfrm>
        </p:grpSpPr>
        <p:grpSp>
          <p:nvGrpSpPr>
            <p:cNvPr id="113" name="Grafika 6">
              <a:extLst>
                <a:ext uri="{FF2B5EF4-FFF2-40B4-BE49-F238E27FC236}">
                  <a16:creationId xmlns:a16="http://schemas.microsoft.com/office/drawing/2014/main" id="{48412048-8349-45D0-9E51-207C99FAF9C1}"/>
                </a:ext>
              </a:extLst>
            </p:cNvPr>
            <p:cNvGrpSpPr/>
            <p:nvPr/>
          </p:nvGrpSpPr>
          <p:grpSpPr>
            <a:xfrm>
              <a:off x="7975181" y="1099496"/>
              <a:ext cx="593198" cy="326531"/>
              <a:chOff x="4156710" y="3200400"/>
              <a:chExt cx="830579" cy="457199"/>
            </a:xfrm>
            <a:solidFill>
              <a:srgbClr val="BFBFBF"/>
            </a:solidFill>
          </p:grpSpPr>
          <p:sp>
            <p:nvSpPr>
              <p:cNvPr id="129" name="Dowolny kształt: kształt 128">
                <a:extLst>
                  <a:ext uri="{FF2B5EF4-FFF2-40B4-BE49-F238E27FC236}">
                    <a16:creationId xmlns:a16="http://schemas.microsoft.com/office/drawing/2014/main" id="{DF325518-BCD7-4C9B-958C-77C87FCA6955}"/>
                  </a:ext>
                </a:extLst>
              </p:cNvPr>
              <p:cNvSpPr/>
              <p:nvPr/>
            </p:nvSpPr>
            <p:spPr>
              <a:xfrm>
                <a:off x="4305300" y="3441382"/>
                <a:ext cx="533400" cy="216217"/>
              </a:xfrm>
              <a:custGeom>
                <a:avLst/>
                <a:gdLst>
                  <a:gd name="connsiteX0" fmla="*/ 0 w 533400"/>
                  <a:gd name="connsiteY0" fmla="*/ 0 h 216217"/>
                  <a:gd name="connsiteX1" fmla="*/ 0 w 533400"/>
                  <a:gd name="connsiteY1" fmla="*/ 111443 h 216217"/>
                  <a:gd name="connsiteX2" fmla="*/ 266700 w 533400"/>
                  <a:gd name="connsiteY2" fmla="*/ 216218 h 216217"/>
                  <a:gd name="connsiteX3" fmla="*/ 533400 w 533400"/>
                  <a:gd name="connsiteY3" fmla="*/ 111443 h 216217"/>
                  <a:gd name="connsiteX4" fmla="*/ 533400 w 533400"/>
                  <a:gd name="connsiteY4" fmla="*/ 0 h 216217"/>
                  <a:gd name="connsiteX5" fmla="*/ 266700 w 533400"/>
                  <a:gd name="connsiteY5" fmla="*/ 94298 h 216217"/>
                  <a:gd name="connsiteX6" fmla="*/ 0 w 533400"/>
                  <a:gd name="connsiteY6" fmla="*/ 0 h 2162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3400" h="216217">
                    <a:moveTo>
                      <a:pt x="0" y="0"/>
                    </a:moveTo>
                    <a:lnTo>
                      <a:pt x="0" y="111443"/>
                    </a:lnTo>
                    <a:cubicBezTo>
                      <a:pt x="0" y="163830"/>
                      <a:pt x="119063" y="216218"/>
                      <a:pt x="266700" y="216218"/>
                    </a:cubicBezTo>
                    <a:cubicBezTo>
                      <a:pt x="414338" y="216218"/>
                      <a:pt x="533400" y="163830"/>
                      <a:pt x="533400" y="111443"/>
                    </a:cubicBezTo>
                    <a:lnTo>
                      <a:pt x="533400" y="0"/>
                    </a:lnTo>
                    <a:lnTo>
                      <a:pt x="266700" y="9429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sp>
            <p:nvSpPr>
              <p:cNvPr id="130" name="Dowolny kształt: kształt 129">
                <a:extLst>
                  <a:ext uri="{FF2B5EF4-FFF2-40B4-BE49-F238E27FC236}">
                    <a16:creationId xmlns:a16="http://schemas.microsoft.com/office/drawing/2014/main" id="{C575F854-1C50-4A0D-8C80-8D8CF835A41F}"/>
                  </a:ext>
                </a:extLst>
              </p:cNvPr>
              <p:cNvSpPr/>
              <p:nvPr/>
            </p:nvSpPr>
            <p:spPr>
              <a:xfrm>
                <a:off x="4156710" y="3200400"/>
                <a:ext cx="830579" cy="361950"/>
              </a:xfrm>
              <a:custGeom>
                <a:avLst/>
                <a:gdLst>
                  <a:gd name="connsiteX0" fmla="*/ 415290 w 830579"/>
                  <a:gd name="connsiteY0" fmla="*/ 294323 h 361950"/>
                  <a:gd name="connsiteX1" fmla="*/ 830580 w 830579"/>
                  <a:gd name="connsiteY1" fmla="*/ 148590 h 361950"/>
                  <a:gd name="connsiteX2" fmla="*/ 415290 w 830579"/>
                  <a:gd name="connsiteY2" fmla="*/ 0 h 361950"/>
                  <a:gd name="connsiteX3" fmla="*/ 0 w 830579"/>
                  <a:gd name="connsiteY3" fmla="*/ 148590 h 361950"/>
                  <a:gd name="connsiteX4" fmla="*/ 53340 w 830579"/>
                  <a:gd name="connsiteY4" fmla="*/ 167640 h 361950"/>
                  <a:gd name="connsiteX5" fmla="*/ 53340 w 830579"/>
                  <a:gd name="connsiteY5" fmla="*/ 342900 h 361950"/>
                  <a:gd name="connsiteX6" fmla="*/ 72390 w 830579"/>
                  <a:gd name="connsiteY6" fmla="*/ 361950 h 361950"/>
                  <a:gd name="connsiteX7" fmla="*/ 91440 w 830579"/>
                  <a:gd name="connsiteY7" fmla="*/ 342900 h 361950"/>
                  <a:gd name="connsiteX8" fmla="*/ 91440 w 830579"/>
                  <a:gd name="connsiteY8" fmla="*/ 180975 h 361950"/>
                  <a:gd name="connsiteX9" fmla="*/ 415290 w 830579"/>
                  <a:gd name="connsiteY9" fmla="*/ 294323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0579" h="361950">
                    <a:moveTo>
                      <a:pt x="415290" y="294323"/>
                    </a:moveTo>
                    <a:lnTo>
                      <a:pt x="830580" y="148590"/>
                    </a:lnTo>
                    <a:lnTo>
                      <a:pt x="415290" y="0"/>
                    </a:lnTo>
                    <a:lnTo>
                      <a:pt x="0" y="148590"/>
                    </a:lnTo>
                    <a:lnTo>
                      <a:pt x="53340" y="167640"/>
                    </a:lnTo>
                    <a:lnTo>
                      <a:pt x="53340" y="342900"/>
                    </a:lnTo>
                    <a:cubicBezTo>
                      <a:pt x="53340" y="353378"/>
                      <a:pt x="61912" y="361950"/>
                      <a:pt x="72390" y="361950"/>
                    </a:cubicBezTo>
                    <a:cubicBezTo>
                      <a:pt x="82868" y="361950"/>
                      <a:pt x="91440" y="353378"/>
                      <a:pt x="91440" y="342900"/>
                    </a:cubicBezTo>
                    <a:lnTo>
                      <a:pt x="91440" y="180975"/>
                    </a:lnTo>
                    <a:lnTo>
                      <a:pt x="415290" y="29432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</p:grpSp>
        <p:grpSp>
          <p:nvGrpSpPr>
            <p:cNvPr id="114" name="Grupa 113">
              <a:extLst>
                <a:ext uri="{FF2B5EF4-FFF2-40B4-BE49-F238E27FC236}">
                  <a16:creationId xmlns:a16="http://schemas.microsoft.com/office/drawing/2014/main" id="{C624DCC0-AA97-4905-9AA9-5A39B0DA37A0}"/>
                </a:ext>
              </a:extLst>
            </p:cNvPr>
            <p:cNvGrpSpPr/>
            <p:nvPr/>
          </p:nvGrpSpPr>
          <p:grpSpPr>
            <a:xfrm>
              <a:off x="5654350" y="909619"/>
              <a:ext cx="2617430" cy="663176"/>
              <a:chOff x="5749428" y="825256"/>
              <a:chExt cx="2617430" cy="663176"/>
            </a:xfrm>
          </p:grpSpPr>
          <p:grpSp>
            <p:nvGrpSpPr>
              <p:cNvPr id="115" name="Grupa 114">
                <a:extLst>
                  <a:ext uri="{FF2B5EF4-FFF2-40B4-BE49-F238E27FC236}">
                    <a16:creationId xmlns:a16="http://schemas.microsoft.com/office/drawing/2014/main" id="{BB805A0F-7325-448A-A165-9066FE817F1B}"/>
                  </a:ext>
                </a:extLst>
              </p:cNvPr>
              <p:cNvGrpSpPr/>
              <p:nvPr/>
            </p:nvGrpSpPr>
            <p:grpSpPr>
              <a:xfrm>
                <a:off x="6543970" y="825256"/>
                <a:ext cx="1822888" cy="663176"/>
                <a:chOff x="7219059" y="1423626"/>
                <a:chExt cx="1822888" cy="663176"/>
              </a:xfrm>
            </p:grpSpPr>
            <p:sp>
              <p:nvSpPr>
                <p:cNvPr id="121" name="pole tekstowe 120">
                  <a:extLst>
                    <a:ext uri="{FF2B5EF4-FFF2-40B4-BE49-F238E27FC236}">
                      <a16:creationId xmlns:a16="http://schemas.microsoft.com/office/drawing/2014/main" id="{5EE754CA-75A7-4629-BF7F-BA7C742CE81D}"/>
                    </a:ext>
                  </a:extLst>
                </p:cNvPr>
                <p:cNvSpPr txBox="1"/>
                <p:nvPr/>
              </p:nvSpPr>
              <p:spPr>
                <a:xfrm>
                  <a:off x="7248444" y="1572055"/>
                  <a:ext cx="1793503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1000"/>
                    <a:t>Zasadnicze zawodowe</a:t>
                  </a:r>
                </a:p>
              </p:txBody>
            </p:sp>
            <p:sp>
              <p:nvSpPr>
                <p:cNvPr id="122" name="pole tekstowe 121">
                  <a:extLst>
                    <a:ext uri="{FF2B5EF4-FFF2-40B4-BE49-F238E27FC236}">
                      <a16:creationId xmlns:a16="http://schemas.microsoft.com/office/drawing/2014/main" id="{73AC2697-F7F6-46B0-8E48-1A1B2743079D}"/>
                    </a:ext>
                  </a:extLst>
                </p:cNvPr>
                <p:cNvSpPr txBox="1"/>
                <p:nvPr/>
              </p:nvSpPr>
              <p:spPr>
                <a:xfrm>
                  <a:off x="7248444" y="1707230"/>
                  <a:ext cx="1793503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1000"/>
                    <a:t>Średnie</a:t>
                  </a:r>
                </a:p>
              </p:txBody>
            </p:sp>
            <p:sp>
              <p:nvSpPr>
                <p:cNvPr id="123" name="pole tekstowe 122">
                  <a:extLst>
                    <a:ext uri="{FF2B5EF4-FFF2-40B4-BE49-F238E27FC236}">
                      <a16:creationId xmlns:a16="http://schemas.microsoft.com/office/drawing/2014/main" id="{AAA2603A-C92D-4877-9408-29C844996658}"/>
                    </a:ext>
                  </a:extLst>
                </p:cNvPr>
                <p:cNvSpPr txBox="1"/>
                <p:nvPr/>
              </p:nvSpPr>
              <p:spPr>
                <a:xfrm>
                  <a:off x="7248444" y="1423626"/>
                  <a:ext cx="1793503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1000"/>
                    <a:t>Podstawowe, gimnazjalne</a:t>
                  </a:r>
                  <a:endParaRPr lang="pl-PL" sz="1000">
                    <a:solidFill>
                      <a:schemeClr val="accent6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124" name="Prostokąt 123">
                  <a:extLst>
                    <a:ext uri="{FF2B5EF4-FFF2-40B4-BE49-F238E27FC236}">
                      <a16:creationId xmlns:a16="http://schemas.microsoft.com/office/drawing/2014/main" id="{516E4698-5418-497A-A463-9EBACEE3FD1F}"/>
                    </a:ext>
                  </a:extLst>
                </p:cNvPr>
                <p:cNvSpPr/>
                <p:nvPr/>
              </p:nvSpPr>
              <p:spPr>
                <a:xfrm rot="16200000">
                  <a:off x="7216411" y="1489339"/>
                  <a:ext cx="83119" cy="77824"/>
                </a:xfrm>
                <a:prstGeom prst="rect">
                  <a:avLst/>
                </a:prstGeom>
                <a:solidFill>
                  <a:srgbClr val="5667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 sz="20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5" name="Prostokąt 124">
                  <a:extLst>
                    <a:ext uri="{FF2B5EF4-FFF2-40B4-BE49-F238E27FC236}">
                      <a16:creationId xmlns:a16="http://schemas.microsoft.com/office/drawing/2014/main" id="{D8711062-65CC-495A-9D3E-1A5D86617B4F}"/>
                    </a:ext>
                  </a:extLst>
                </p:cNvPr>
                <p:cNvSpPr/>
                <p:nvPr/>
              </p:nvSpPr>
              <p:spPr>
                <a:xfrm rot="16200000">
                  <a:off x="7216413" y="1629168"/>
                  <a:ext cx="83119" cy="77824"/>
                </a:xfrm>
                <a:prstGeom prst="rect">
                  <a:avLst/>
                </a:prstGeom>
                <a:solidFill>
                  <a:srgbClr val="9EACD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 sz="20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6" name="Prostokąt 125">
                  <a:extLst>
                    <a:ext uri="{FF2B5EF4-FFF2-40B4-BE49-F238E27FC236}">
                      <a16:creationId xmlns:a16="http://schemas.microsoft.com/office/drawing/2014/main" id="{73C19A9B-3E6B-4EFF-94BF-AB978E987CF5}"/>
                    </a:ext>
                  </a:extLst>
                </p:cNvPr>
                <p:cNvSpPr/>
                <p:nvPr/>
              </p:nvSpPr>
              <p:spPr>
                <a:xfrm rot="16200000">
                  <a:off x="7216414" y="1766515"/>
                  <a:ext cx="83119" cy="77824"/>
                </a:xfrm>
                <a:prstGeom prst="rect">
                  <a:avLst/>
                </a:prstGeom>
                <a:solidFill>
                  <a:srgbClr val="FFEAA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 sz="20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7" name="pole tekstowe 126">
                  <a:extLst>
                    <a:ext uri="{FF2B5EF4-FFF2-40B4-BE49-F238E27FC236}">
                      <a16:creationId xmlns:a16="http://schemas.microsoft.com/office/drawing/2014/main" id="{FD3CFBA8-31B3-4840-B735-5DA0AA9E04F5}"/>
                    </a:ext>
                  </a:extLst>
                </p:cNvPr>
                <p:cNvSpPr txBox="1"/>
                <p:nvPr/>
              </p:nvSpPr>
              <p:spPr>
                <a:xfrm>
                  <a:off x="7248444" y="1840581"/>
                  <a:ext cx="1793503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1000"/>
                    <a:t>Wyższe</a:t>
                  </a:r>
                </a:p>
              </p:txBody>
            </p:sp>
            <p:sp>
              <p:nvSpPr>
                <p:cNvPr id="128" name="Prostokąt 127">
                  <a:extLst>
                    <a:ext uri="{FF2B5EF4-FFF2-40B4-BE49-F238E27FC236}">
                      <a16:creationId xmlns:a16="http://schemas.microsoft.com/office/drawing/2014/main" id="{065D55C1-86DD-4001-9199-1BD7A0E52480}"/>
                    </a:ext>
                  </a:extLst>
                </p:cNvPr>
                <p:cNvSpPr/>
                <p:nvPr/>
              </p:nvSpPr>
              <p:spPr>
                <a:xfrm rot="16200000">
                  <a:off x="7216411" y="1899866"/>
                  <a:ext cx="83119" cy="77824"/>
                </a:xfrm>
                <a:prstGeom prst="rect">
                  <a:avLst/>
                </a:prstGeom>
                <a:solidFill>
                  <a:srgbClr val="5F604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 sz="200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116" name="pole tekstowe 115">
                <a:extLst>
                  <a:ext uri="{FF2B5EF4-FFF2-40B4-BE49-F238E27FC236}">
                    <a16:creationId xmlns:a16="http://schemas.microsoft.com/office/drawing/2014/main" id="{ABB3E666-0243-4474-92F6-6A4A20DF870B}"/>
                  </a:ext>
                </a:extLst>
              </p:cNvPr>
              <p:cNvSpPr txBox="1"/>
              <p:nvPr/>
            </p:nvSpPr>
            <p:spPr>
              <a:xfrm>
                <a:off x="5756468" y="966240"/>
                <a:ext cx="179350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 b="1"/>
                  <a:t>Ogółem</a:t>
                </a:r>
                <a:endParaRPr lang="pl-PL" sz="1000" b="1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18" name="Prostokąt 117">
                <a:extLst>
                  <a:ext uri="{FF2B5EF4-FFF2-40B4-BE49-F238E27FC236}">
                    <a16:creationId xmlns:a16="http://schemas.microsoft.com/office/drawing/2014/main" id="{823420D4-769E-458A-A8D2-A4AB728D7B51}"/>
                  </a:ext>
                </a:extLst>
              </p:cNvPr>
              <p:cNvSpPr/>
              <p:nvPr/>
            </p:nvSpPr>
            <p:spPr>
              <a:xfrm rot="16200000">
                <a:off x="5746780" y="1047576"/>
                <a:ext cx="83119" cy="77824"/>
              </a:xfrm>
              <a:prstGeom prst="rect">
                <a:avLst/>
              </a:prstGeom>
              <a:solidFill>
                <a:srgbClr val="4479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00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7166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l-PL" sz="1600"/>
              <a:t>Spis treści</a:t>
            </a:r>
          </a:p>
          <a:p>
            <a:endParaRPr lang="pl-PL" sz="160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F34DE61A-05E3-4226-84C2-74DAF911F40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grpSp>
        <p:nvGrpSpPr>
          <p:cNvPr id="40" name="Grupa 39"/>
          <p:cNvGrpSpPr/>
          <p:nvPr/>
        </p:nvGrpSpPr>
        <p:grpSpPr>
          <a:xfrm>
            <a:off x="1375026" y="1700993"/>
            <a:ext cx="3977193" cy="360040"/>
            <a:chOff x="822839" y="1809941"/>
            <a:chExt cx="3977193" cy="360040"/>
          </a:xfrm>
        </p:grpSpPr>
        <p:cxnSp>
          <p:nvCxnSpPr>
            <p:cNvPr id="41" name="Łącznik prosty 82"/>
            <p:cNvCxnSpPr/>
            <p:nvPr/>
          </p:nvCxnSpPr>
          <p:spPr>
            <a:xfrm>
              <a:off x="1117128" y="2126983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Elipsa 41"/>
            <p:cNvSpPr/>
            <p:nvPr/>
          </p:nvSpPr>
          <p:spPr>
            <a:xfrm>
              <a:off x="822839" y="1809941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43" name="pole tekstowe 42"/>
            <p:cNvSpPr txBox="1"/>
            <p:nvPr/>
          </p:nvSpPr>
          <p:spPr>
            <a:xfrm>
              <a:off x="1182879" y="1819399"/>
              <a:ext cx="18094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Informacje o projekcie</a:t>
              </a:r>
            </a:p>
          </p:txBody>
        </p:sp>
      </p:grpSp>
      <p:grpSp>
        <p:nvGrpSpPr>
          <p:cNvPr id="44" name="Grupa 43"/>
          <p:cNvGrpSpPr/>
          <p:nvPr/>
        </p:nvGrpSpPr>
        <p:grpSpPr>
          <a:xfrm>
            <a:off x="1375026" y="2384977"/>
            <a:ext cx="3977193" cy="360040"/>
            <a:chOff x="822839" y="2478338"/>
            <a:chExt cx="3977193" cy="360040"/>
          </a:xfrm>
        </p:grpSpPr>
        <p:cxnSp>
          <p:nvCxnSpPr>
            <p:cNvPr id="45" name="Łącznik prosty 82"/>
            <p:cNvCxnSpPr/>
            <p:nvPr/>
          </p:nvCxnSpPr>
          <p:spPr>
            <a:xfrm>
              <a:off x="1117128" y="2795380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Elipsa 45"/>
            <p:cNvSpPr/>
            <p:nvPr/>
          </p:nvSpPr>
          <p:spPr>
            <a:xfrm>
              <a:off x="822839" y="2478338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 dirty="0">
                  <a:solidFill>
                    <a:schemeClr val="tx1"/>
                  </a:solidFill>
                </a:rPr>
                <a:t>5</a:t>
              </a:r>
            </a:p>
          </p:txBody>
        </p:sp>
        <p:sp>
          <p:nvSpPr>
            <p:cNvPr id="47" name="pole tekstowe 46"/>
            <p:cNvSpPr txBox="1"/>
            <p:nvPr/>
          </p:nvSpPr>
          <p:spPr>
            <a:xfrm>
              <a:off x="1182879" y="2488565"/>
              <a:ext cx="23741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Metodologia i struktura próby</a:t>
              </a:r>
            </a:p>
          </p:txBody>
        </p:sp>
      </p:grpSp>
      <p:grpSp>
        <p:nvGrpSpPr>
          <p:cNvPr id="64" name="Grupa 63">
            <a:extLst>
              <a:ext uri="{FF2B5EF4-FFF2-40B4-BE49-F238E27FC236}">
                <a16:creationId xmlns:a16="http://schemas.microsoft.com/office/drawing/2014/main" id="{AC782A97-B1C7-4D6F-8DA6-53D92DA356E8}"/>
              </a:ext>
            </a:extLst>
          </p:cNvPr>
          <p:cNvGrpSpPr/>
          <p:nvPr/>
        </p:nvGrpSpPr>
        <p:grpSpPr>
          <a:xfrm>
            <a:off x="1375026" y="3068960"/>
            <a:ext cx="3977193" cy="360040"/>
            <a:chOff x="822839" y="3146735"/>
            <a:chExt cx="3977193" cy="360040"/>
          </a:xfrm>
        </p:grpSpPr>
        <p:cxnSp>
          <p:nvCxnSpPr>
            <p:cNvPr id="65" name="Łącznik prosty 82">
              <a:extLst>
                <a:ext uri="{FF2B5EF4-FFF2-40B4-BE49-F238E27FC236}">
                  <a16:creationId xmlns:a16="http://schemas.microsoft.com/office/drawing/2014/main" id="{A42D60F3-4748-4397-A54F-ACF8297EFF42}"/>
                </a:ext>
              </a:extLst>
            </p:cNvPr>
            <p:cNvCxnSpPr/>
            <p:nvPr/>
          </p:nvCxnSpPr>
          <p:spPr>
            <a:xfrm>
              <a:off x="1117128" y="3463777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Elipsa 49">
              <a:extLst>
                <a:ext uri="{FF2B5EF4-FFF2-40B4-BE49-F238E27FC236}">
                  <a16:creationId xmlns:a16="http://schemas.microsoft.com/office/drawing/2014/main" id="{AA071A91-33F1-4CC4-AD5B-D8E459E8B058}"/>
                </a:ext>
              </a:extLst>
            </p:cNvPr>
            <p:cNvSpPr/>
            <p:nvPr/>
          </p:nvSpPr>
          <p:spPr>
            <a:xfrm>
              <a:off x="822839" y="3146735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67" name="pole tekstowe 66">
              <a:extLst>
                <a:ext uri="{FF2B5EF4-FFF2-40B4-BE49-F238E27FC236}">
                  <a16:creationId xmlns:a16="http://schemas.microsoft.com/office/drawing/2014/main" id="{E9514AB8-31F3-449F-8B59-2559C3D58B5E}"/>
                </a:ext>
              </a:extLst>
            </p:cNvPr>
            <p:cNvSpPr txBox="1"/>
            <p:nvPr/>
          </p:nvSpPr>
          <p:spPr>
            <a:xfrm>
              <a:off x="1182879" y="3152237"/>
              <a:ext cx="13069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Wyniki badania</a:t>
              </a:r>
            </a:p>
          </p:txBody>
        </p:sp>
      </p:grpSp>
      <p:grpSp>
        <p:nvGrpSpPr>
          <p:cNvPr id="18" name="Grupa 17">
            <a:extLst>
              <a:ext uri="{FF2B5EF4-FFF2-40B4-BE49-F238E27FC236}">
                <a16:creationId xmlns:a16="http://schemas.microsoft.com/office/drawing/2014/main" id="{93A5523D-8A8C-4A7C-AEC8-04F46FB1D051}"/>
              </a:ext>
            </a:extLst>
          </p:cNvPr>
          <p:cNvGrpSpPr/>
          <p:nvPr/>
        </p:nvGrpSpPr>
        <p:grpSpPr>
          <a:xfrm>
            <a:off x="1375026" y="3795941"/>
            <a:ext cx="5288377" cy="360040"/>
            <a:chOff x="822839" y="3146735"/>
            <a:chExt cx="5288377" cy="360040"/>
          </a:xfrm>
        </p:grpSpPr>
        <p:cxnSp>
          <p:nvCxnSpPr>
            <p:cNvPr id="19" name="Łącznik prosty 82">
              <a:extLst>
                <a:ext uri="{FF2B5EF4-FFF2-40B4-BE49-F238E27FC236}">
                  <a16:creationId xmlns:a16="http://schemas.microsoft.com/office/drawing/2014/main" id="{8DC9DD0E-AB1B-460B-870E-B6FA270BF530}"/>
                </a:ext>
              </a:extLst>
            </p:cNvPr>
            <p:cNvCxnSpPr/>
            <p:nvPr/>
          </p:nvCxnSpPr>
          <p:spPr>
            <a:xfrm>
              <a:off x="1117128" y="3463777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Elipsa 49">
              <a:extLst>
                <a:ext uri="{FF2B5EF4-FFF2-40B4-BE49-F238E27FC236}">
                  <a16:creationId xmlns:a16="http://schemas.microsoft.com/office/drawing/2014/main" id="{8F480F5F-AEF3-486D-B5E5-EF367CB0A683}"/>
                </a:ext>
              </a:extLst>
            </p:cNvPr>
            <p:cNvSpPr/>
            <p:nvPr/>
          </p:nvSpPr>
          <p:spPr>
            <a:xfrm>
              <a:off x="822839" y="3146735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>
                  <a:solidFill>
                    <a:schemeClr val="tx1"/>
                  </a:solidFill>
                </a:rPr>
                <a:t>22</a:t>
              </a:r>
            </a:p>
          </p:txBody>
        </p:sp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6DE84A00-4581-453E-9EBB-700A0CDCAA0E}"/>
                </a:ext>
              </a:extLst>
            </p:cNvPr>
            <p:cNvSpPr txBox="1"/>
            <p:nvPr/>
          </p:nvSpPr>
          <p:spPr>
            <a:xfrm>
              <a:off x="1182879" y="3152237"/>
              <a:ext cx="49283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Wyniki badania - porównanie dla wielkości miejscowości i regionu</a:t>
              </a:r>
            </a:p>
          </p:txBody>
        </p:sp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id="{6D5F56AE-73C4-4974-81CF-EA99F9473AF8}"/>
              </a:ext>
            </a:extLst>
          </p:cNvPr>
          <p:cNvGrpSpPr/>
          <p:nvPr/>
        </p:nvGrpSpPr>
        <p:grpSpPr>
          <a:xfrm>
            <a:off x="1375026" y="4473023"/>
            <a:ext cx="3977193" cy="360040"/>
            <a:chOff x="822839" y="3146735"/>
            <a:chExt cx="3977193" cy="360040"/>
          </a:xfrm>
        </p:grpSpPr>
        <p:cxnSp>
          <p:nvCxnSpPr>
            <p:cNvPr id="23" name="Łącznik prosty 82">
              <a:extLst>
                <a:ext uri="{FF2B5EF4-FFF2-40B4-BE49-F238E27FC236}">
                  <a16:creationId xmlns:a16="http://schemas.microsoft.com/office/drawing/2014/main" id="{DD11FB9A-09A8-462D-BE93-B3F0D9C5D08B}"/>
                </a:ext>
              </a:extLst>
            </p:cNvPr>
            <p:cNvCxnSpPr/>
            <p:nvPr/>
          </p:nvCxnSpPr>
          <p:spPr>
            <a:xfrm>
              <a:off x="1117128" y="3463777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Elipsa 49">
              <a:extLst>
                <a:ext uri="{FF2B5EF4-FFF2-40B4-BE49-F238E27FC236}">
                  <a16:creationId xmlns:a16="http://schemas.microsoft.com/office/drawing/2014/main" id="{AE301845-2650-4139-803B-7784B3BE645C}"/>
                </a:ext>
              </a:extLst>
            </p:cNvPr>
            <p:cNvSpPr/>
            <p:nvPr/>
          </p:nvSpPr>
          <p:spPr>
            <a:xfrm>
              <a:off x="822839" y="3146735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>
                  <a:solidFill>
                    <a:schemeClr val="tx1"/>
                  </a:solidFill>
                </a:rPr>
                <a:t>31</a:t>
              </a:r>
            </a:p>
          </p:txBody>
        </p:sp>
        <p:sp>
          <p:nvSpPr>
            <p:cNvPr id="25" name="pole tekstowe 24">
              <a:extLst>
                <a:ext uri="{FF2B5EF4-FFF2-40B4-BE49-F238E27FC236}">
                  <a16:creationId xmlns:a16="http://schemas.microsoft.com/office/drawing/2014/main" id="{1CB550B6-8DD4-4A5F-9973-27B78DAC4151}"/>
                </a:ext>
              </a:extLst>
            </p:cNvPr>
            <p:cNvSpPr txBox="1"/>
            <p:nvPr/>
          </p:nvSpPr>
          <p:spPr>
            <a:xfrm>
              <a:off x="1182879" y="3152237"/>
              <a:ext cx="171072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Omówienie wyników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0939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a 14" descr="Niedogodności bliskiej lokalizacji parku narodowego&#10;&#10;Obraz przedstawia niedogodność z bliskiej lokalizacji parku narodowego: utrudnienia dla rolnictwa - 1%. &#10;&#10;">
            <a:extLst>
              <a:ext uri="{FF2B5EF4-FFF2-40B4-BE49-F238E27FC236}">
                <a16:creationId xmlns:a16="http://schemas.microsoft.com/office/drawing/2014/main" id="{E34B8B67-EAF8-4513-8C45-03702499691C}"/>
              </a:ext>
            </a:extLst>
          </p:cNvPr>
          <p:cNvGrpSpPr/>
          <p:nvPr/>
        </p:nvGrpSpPr>
        <p:grpSpPr>
          <a:xfrm>
            <a:off x="3655498" y="3477477"/>
            <a:ext cx="707729" cy="707729"/>
            <a:chOff x="3655498" y="3477477"/>
            <a:chExt cx="707729" cy="707729"/>
          </a:xfrm>
        </p:grpSpPr>
        <p:pic>
          <p:nvPicPr>
            <p:cNvPr id="14" name="Grafika 13" descr="Uprawy z wypełnieniem pełnym">
              <a:extLst>
                <a:ext uri="{FF2B5EF4-FFF2-40B4-BE49-F238E27FC236}">
                  <a16:creationId xmlns:a16="http://schemas.microsoft.com/office/drawing/2014/main" id="{990488E0-FCA5-453B-AD37-8E0764C33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779971" y="3566360"/>
              <a:ext cx="470848" cy="470848"/>
            </a:xfrm>
            <a:prstGeom prst="rect">
              <a:avLst/>
            </a:prstGeom>
          </p:spPr>
        </p:pic>
        <p:pic>
          <p:nvPicPr>
            <p:cNvPr id="61" name="Grafika 60" descr="Zamykać kontur">
              <a:extLst>
                <a:ext uri="{FF2B5EF4-FFF2-40B4-BE49-F238E27FC236}">
                  <a16:creationId xmlns:a16="http://schemas.microsoft.com/office/drawing/2014/main" id="{F88E09CA-0501-464B-B8A6-7F2886E8F4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655498" y="3477477"/>
              <a:ext cx="707729" cy="707729"/>
            </a:xfrm>
            <a:prstGeom prst="rect">
              <a:avLst/>
            </a:prstGeom>
          </p:spPr>
        </p:pic>
      </p:grpSp>
      <p:grpSp>
        <p:nvGrpSpPr>
          <p:cNvPr id="12" name="Grupa 11" descr="Niedogodności bliskiej lokalizacji parku narodowego&#10;&#10;Obraz przedstawia niedogodność z bliskiej lokalizacji parku narodowego: brak możliwości zbioru runa leśnego - 2%.&#10;&#10;">
            <a:extLst>
              <a:ext uri="{FF2B5EF4-FFF2-40B4-BE49-F238E27FC236}">
                <a16:creationId xmlns:a16="http://schemas.microsoft.com/office/drawing/2014/main" id="{5A581038-F38F-4643-B0E0-EF5670D9779B}"/>
              </a:ext>
            </a:extLst>
          </p:cNvPr>
          <p:cNvGrpSpPr/>
          <p:nvPr/>
        </p:nvGrpSpPr>
        <p:grpSpPr>
          <a:xfrm>
            <a:off x="2367168" y="3501563"/>
            <a:ext cx="600442" cy="600442"/>
            <a:chOff x="2367168" y="3501563"/>
            <a:chExt cx="600442" cy="600442"/>
          </a:xfrm>
        </p:grpSpPr>
        <p:pic>
          <p:nvPicPr>
            <p:cNvPr id="11" name="Grafika 10" descr="Grzyb z wypełnieniem pełnym">
              <a:extLst>
                <a:ext uri="{FF2B5EF4-FFF2-40B4-BE49-F238E27FC236}">
                  <a16:creationId xmlns:a16="http://schemas.microsoft.com/office/drawing/2014/main" id="{9D4BBE9E-F618-4E34-8694-4581C3324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99243" y="3528477"/>
              <a:ext cx="546615" cy="546615"/>
            </a:xfrm>
            <a:prstGeom prst="rect">
              <a:avLst/>
            </a:prstGeom>
          </p:spPr>
        </p:pic>
        <p:pic>
          <p:nvPicPr>
            <p:cNvPr id="60" name="Grafika 59" descr="Zamykać kontur">
              <a:extLst>
                <a:ext uri="{FF2B5EF4-FFF2-40B4-BE49-F238E27FC236}">
                  <a16:creationId xmlns:a16="http://schemas.microsoft.com/office/drawing/2014/main" id="{EC9F9486-C7E5-4F32-894D-B7282642927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67168" y="3501563"/>
              <a:ext cx="600442" cy="600442"/>
            </a:xfrm>
            <a:prstGeom prst="rect">
              <a:avLst/>
            </a:prstGeom>
          </p:spPr>
        </p:pic>
      </p:grpSp>
      <p:grpSp>
        <p:nvGrpSpPr>
          <p:cNvPr id="9" name="Grupa 8" descr="Niedogodności bliskiej lokalizacji parku narodowego&#10;&#10;Obraz przedstawia niedogodność z bliskiej lokalizacji parku narodowego: występowanie zakazów, ograniczeń (np. palenia ognisk, wyprowadzania psa) - 9%.&#10;&#10;">
            <a:extLst>
              <a:ext uri="{FF2B5EF4-FFF2-40B4-BE49-F238E27FC236}">
                <a16:creationId xmlns:a16="http://schemas.microsoft.com/office/drawing/2014/main" id="{C0FF322C-BA1E-4B72-9AAE-BA01B9191AF9}"/>
              </a:ext>
            </a:extLst>
          </p:cNvPr>
          <p:cNvGrpSpPr/>
          <p:nvPr/>
        </p:nvGrpSpPr>
        <p:grpSpPr>
          <a:xfrm>
            <a:off x="1012012" y="3546068"/>
            <a:ext cx="600442" cy="600442"/>
            <a:chOff x="1012012" y="3546068"/>
            <a:chExt cx="600442" cy="600442"/>
          </a:xfrm>
        </p:grpSpPr>
        <p:pic>
          <p:nvPicPr>
            <p:cNvPr id="10" name="Grafika 9" descr="Ognisko z wypełnieniem pełnym">
              <a:extLst>
                <a:ext uri="{FF2B5EF4-FFF2-40B4-BE49-F238E27FC236}">
                  <a16:creationId xmlns:a16="http://schemas.microsoft.com/office/drawing/2014/main" id="{0C26239A-02BC-4BB3-A55A-778AC4E01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097180" y="3546068"/>
              <a:ext cx="430107" cy="430107"/>
            </a:xfrm>
            <a:prstGeom prst="rect">
              <a:avLst/>
            </a:prstGeom>
          </p:spPr>
        </p:pic>
        <p:pic>
          <p:nvPicPr>
            <p:cNvPr id="62" name="Grafika 61" descr="Zamykać kontur">
              <a:extLst>
                <a:ext uri="{FF2B5EF4-FFF2-40B4-BE49-F238E27FC236}">
                  <a16:creationId xmlns:a16="http://schemas.microsoft.com/office/drawing/2014/main" id="{69001D20-8FEF-4D42-9E38-987D18959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12012" y="3546068"/>
              <a:ext cx="600442" cy="600442"/>
            </a:xfrm>
            <a:prstGeom prst="rect">
              <a:avLst/>
            </a:prstGeom>
          </p:spPr>
        </p:pic>
      </p:grp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Niedogodności bliskiej lokalizacji parku narodowego</a:t>
            </a:r>
          </a:p>
          <a:p>
            <a:endParaRPr lang="pl-PL" sz="1600">
              <a:latin typeface="+mn-lt"/>
            </a:endParaRPr>
          </a:p>
          <a:p>
            <a:endParaRPr lang="pl-PL" sz="1600">
              <a:latin typeface="+mn-lt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8064896" cy="1080790"/>
          </a:xfrm>
        </p:spPr>
        <p:txBody>
          <a:bodyPr/>
          <a:lstStyle/>
          <a:p>
            <a:r>
              <a:rPr lang="pl-PL" sz="1100"/>
              <a:t>6. Jakie według Pan(i) mogą być niedogodności bliskiej lokalizacji parku narodowego? 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półotwarte.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</a:t>
            </a: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EE3D0F47-15D8-440F-9FFE-1AECB0E74F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Zazielenienie przestrzeni miejskiej</a:t>
            </a: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FF3CEE88-A3DF-4FE0-BFB4-6D449E1B32DB}"/>
              </a:ext>
            </a:extLst>
          </p:cNvPr>
          <p:cNvGraphicFramePr>
            <a:graphicFrameLocks/>
          </p:cNvGraphicFramePr>
          <p:nvPr/>
        </p:nvGraphicFramePr>
        <p:xfrm>
          <a:off x="937437" y="3895368"/>
          <a:ext cx="2789080" cy="152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299AE673-4AEF-4CCD-8036-8558C00ED5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894362"/>
              </p:ext>
            </p:extLst>
          </p:nvPr>
        </p:nvGraphicFramePr>
        <p:xfrm>
          <a:off x="675365" y="2349056"/>
          <a:ext cx="8055370" cy="842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1074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611074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611074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611074">
                  <a:extLst>
                    <a:ext uri="{9D8B030D-6E8A-4147-A177-3AD203B41FA5}">
                      <a16:colId xmlns:a16="http://schemas.microsoft.com/office/drawing/2014/main" val="1624421101"/>
                    </a:ext>
                  </a:extLst>
                </a:gridCol>
                <a:gridCol w="1611074">
                  <a:extLst>
                    <a:ext uri="{9D8B030D-6E8A-4147-A177-3AD203B41FA5}">
                      <a16:colId xmlns:a16="http://schemas.microsoft.com/office/drawing/2014/main" val="2420026365"/>
                    </a:ext>
                  </a:extLst>
                </a:gridCol>
              </a:tblGrid>
              <a:tr h="19735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044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Nie ma niedogodności</a:t>
                      </a:r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Niedogodności spowodowane dużą liczbą turystów np. korki na drogach, większe zaśmiecanie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Ograniczenia możliwości inwestowania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Obecność zwierząt, zwierzyny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Trudności w transporcie, mało dostępnych dróg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8306DE0D-54D5-4DE5-B505-B486F3450BC6}"/>
              </a:ext>
            </a:extLst>
          </p:cNvPr>
          <p:cNvSpPr/>
          <p:nvPr/>
        </p:nvSpPr>
        <p:spPr>
          <a:xfrm>
            <a:off x="608040" y="1595062"/>
            <a:ext cx="8202907" cy="1694292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accent6">
                <a:lumMod val="40000"/>
                <a:lumOff val="6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id="{9121CD19-2BD9-47CE-AAFC-D4F2976FFC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763703"/>
              </p:ext>
            </p:extLst>
          </p:nvPr>
        </p:nvGraphicFramePr>
        <p:xfrm>
          <a:off x="608040" y="4055442"/>
          <a:ext cx="8316636" cy="1237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6106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386106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386106">
                  <a:extLst>
                    <a:ext uri="{9D8B030D-6E8A-4147-A177-3AD203B41FA5}">
                      <a16:colId xmlns:a16="http://schemas.microsoft.com/office/drawing/2014/main" val="2823064476"/>
                    </a:ext>
                  </a:extLst>
                </a:gridCol>
                <a:gridCol w="1386106">
                  <a:extLst>
                    <a:ext uri="{9D8B030D-6E8A-4147-A177-3AD203B41FA5}">
                      <a16:colId xmlns:a16="http://schemas.microsoft.com/office/drawing/2014/main" val="608497383"/>
                    </a:ext>
                  </a:extLst>
                </a:gridCol>
                <a:gridCol w="1386106">
                  <a:extLst>
                    <a:ext uri="{9D8B030D-6E8A-4147-A177-3AD203B41FA5}">
                      <a16:colId xmlns:a16="http://schemas.microsoft.com/office/drawing/2014/main" val="3731940937"/>
                    </a:ext>
                  </a:extLst>
                </a:gridCol>
                <a:gridCol w="1386106">
                  <a:extLst>
                    <a:ext uri="{9D8B030D-6E8A-4147-A177-3AD203B41FA5}">
                      <a16:colId xmlns:a16="http://schemas.microsoft.com/office/drawing/2014/main" val="3764901892"/>
                    </a:ext>
                  </a:extLst>
                </a:gridCol>
              </a:tblGrid>
              <a:tr h="32763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9%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27%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0447168"/>
                  </a:ext>
                </a:extLst>
              </a:tr>
              <a:tr h="910084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Występowanie zakazów, ograniczeń (np. palenia ognisk, wyprowadzania psa)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000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Brak możliwości zbioru runa leśnego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000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Utrudnienia 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pl-PL" sz="1000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dla rolnictwa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000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Wysokie koszty życia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000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Inne niedogodności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pl-PL" sz="1000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Nie wiem, trudno powiedzieć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sp>
        <p:nvSpPr>
          <p:cNvPr id="34" name="Prostokąt: zaokrąglone rogi 33">
            <a:extLst>
              <a:ext uri="{FF2B5EF4-FFF2-40B4-BE49-F238E27FC236}">
                <a16:creationId xmlns:a16="http://schemas.microsoft.com/office/drawing/2014/main" id="{1212E01A-B6C9-4299-ACFF-39CAC28F3337}"/>
              </a:ext>
            </a:extLst>
          </p:cNvPr>
          <p:cNvSpPr/>
          <p:nvPr/>
        </p:nvSpPr>
        <p:spPr>
          <a:xfrm>
            <a:off x="608043" y="3330357"/>
            <a:ext cx="1349444" cy="1910757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pic>
        <p:nvPicPr>
          <p:cNvPr id="52" name="Grafika 51" descr="Niedogodności bliskiej lokalizacji parku narodowego&#10;&#10;Obraz przedstawia niedogodność z bliskiej lokalizacji parku narodowego: inne niedogodności - 5%. &#10;">
            <a:extLst>
              <a:ext uri="{FF2B5EF4-FFF2-40B4-BE49-F238E27FC236}">
                <a16:creationId xmlns:a16="http://schemas.microsoft.com/office/drawing/2014/main" id="{CF4C83D0-C70D-4BED-86F3-52B320833A0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575543" y="3549784"/>
            <a:ext cx="504000" cy="504000"/>
          </a:xfrm>
          <a:prstGeom prst="rect">
            <a:avLst/>
          </a:prstGeom>
        </p:spPr>
      </p:pic>
      <p:sp>
        <p:nvSpPr>
          <p:cNvPr id="53" name="Freeform 8" descr="Niedogodności bliskiej lokalizacji parku narodowego&#10;&#10;Obraz przedstawia niedogodność z bliskiej lokalizacji parku narodowego:  nie wiem, trudno powiedzieć - 27%. ">
            <a:extLst>
              <a:ext uri="{FF2B5EF4-FFF2-40B4-BE49-F238E27FC236}">
                <a16:creationId xmlns:a16="http://schemas.microsoft.com/office/drawing/2014/main" id="{53025591-3DA0-442E-A57C-BB2D9EC437B7}"/>
              </a:ext>
            </a:extLst>
          </p:cNvPr>
          <p:cNvSpPr>
            <a:spLocks noEditPoints="1"/>
          </p:cNvSpPr>
          <p:nvPr/>
        </p:nvSpPr>
        <p:spPr bwMode="auto">
          <a:xfrm>
            <a:off x="8086977" y="3637661"/>
            <a:ext cx="283638" cy="328246"/>
          </a:xfrm>
          <a:custGeom>
            <a:avLst/>
            <a:gdLst>
              <a:gd name="T0" fmla="*/ 1214 w 1347"/>
              <a:gd name="T1" fmla="*/ 648 h 1560"/>
              <a:gd name="T2" fmla="*/ 1188 w 1347"/>
              <a:gd name="T3" fmla="*/ 547 h 1560"/>
              <a:gd name="T4" fmla="*/ 1212 w 1347"/>
              <a:gd name="T5" fmla="*/ 472 h 1560"/>
              <a:gd name="T6" fmla="*/ 1147 w 1347"/>
              <a:gd name="T7" fmla="*/ 300 h 1560"/>
              <a:gd name="T8" fmla="*/ 983 w 1347"/>
              <a:gd name="T9" fmla="*/ 120 h 1560"/>
              <a:gd name="T10" fmla="*/ 764 w 1347"/>
              <a:gd name="T11" fmla="*/ 18 h 1560"/>
              <a:gd name="T12" fmla="*/ 516 w 1347"/>
              <a:gd name="T13" fmla="*/ 10 h 1560"/>
              <a:gd name="T14" fmla="*/ 323 w 1347"/>
              <a:gd name="T15" fmla="*/ 75 h 1560"/>
              <a:gd name="T16" fmla="*/ 160 w 1347"/>
              <a:gd name="T17" fmla="*/ 206 h 1560"/>
              <a:gd name="T18" fmla="*/ 49 w 1347"/>
              <a:gd name="T19" fmla="*/ 380 h 1560"/>
              <a:gd name="T20" fmla="*/ 2 w 1347"/>
              <a:gd name="T21" fmla="*/ 584 h 1560"/>
              <a:gd name="T22" fmla="*/ 22 w 1347"/>
              <a:gd name="T23" fmla="*/ 778 h 1560"/>
              <a:gd name="T24" fmla="*/ 119 w 1347"/>
              <a:gd name="T25" fmla="*/ 984 h 1560"/>
              <a:gd name="T26" fmla="*/ 230 w 1347"/>
              <a:gd name="T27" fmla="*/ 1106 h 1560"/>
              <a:gd name="T28" fmla="*/ 235 w 1347"/>
              <a:gd name="T29" fmla="*/ 1514 h 1560"/>
              <a:gd name="T30" fmla="*/ 558 w 1347"/>
              <a:gd name="T31" fmla="*/ 1559 h 1560"/>
              <a:gd name="T32" fmla="*/ 811 w 1347"/>
              <a:gd name="T33" fmla="*/ 1546 h 1560"/>
              <a:gd name="T34" fmla="*/ 1067 w 1347"/>
              <a:gd name="T35" fmla="*/ 1335 h 1560"/>
              <a:gd name="T36" fmla="*/ 1156 w 1347"/>
              <a:gd name="T37" fmla="*/ 1306 h 1560"/>
              <a:gd name="T38" fmla="*/ 1203 w 1347"/>
              <a:gd name="T39" fmla="*/ 1214 h 1560"/>
              <a:gd name="T40" fmla="*/ 1196 w 1347"/>
              <a:gd name="T41" fmla="*/ 1121 h 1560"/>
              <a:gd name="T42" fmla="*/ 1167 w 1347"/>
              <a:gd name="T43" fmla="*/ 1089 h 1560"/>
              <a:gd name="T44" fmla="*/ 1194 w 1347"/>
              <a:gd name="T45" fmla="*/ 1059 h 1560"/>
              <a:gd name="T46" fmla="*/ 1203 w 1347"/>
              <a:gd name="T47" fmla="*/ 1021 h 1560"/>
              <a:gd name="T48" fmla="*/ 1260 w 1347"/>
              <a:gd name="T49" fmla="*/ 980 h 1560"/>
              <a:gd name="T50" fmla="*/ 1333 w 1347"/>
              <a:gd name="T51" fmla="*/ 937 h 1560"/>
              <a:gd name="T52" fmla="*/ 1346 w 1347"/>
              <a:gd name="T53" fmla="*/ 881 h 1560"/>
              <a:gd name="T54" fmla="*/ 663 w 1347"/>
              <a:gd name="T55" fmla="*/ 1304 h 1560"/>
              <a:gd name="T56" fmla="*/ 580 w 1347"/>
              <a:gd name="T57" fmla="*/ 1316 h 1560"/>
              <a:gd name="T58" fmla="*/ 509 w 1347"/>
              <a:gd name="T59" fmla="*/ 1273 h 1560"/>
              <a:gd name="T60" fmla="*/ 482 w 1347"/>
              <a:gd name="T61" fmla="*/ 1196 h 1560"/>
              <a:gd name="T62" fmla="*/ 518 w 1347"/>
              <a:gd name="T63" fmla="*/ 1109 h 1560"/>
              <a:gd name="T64" fmla="*/ 591 w 1347"/>
              <a:gd name="T65" fmla="*/ 1074 h 1560"/>
              <a:gd name="T66" fmla="*/ 673 w 1347"/>
              <a:gd name="T67" fmla="*/ 1094 h 1560"/>
              <a:gd name="T68" fmla="*/ 724 w 1347"/>
              <a:gd name="T69" fmla="*/ 1160 h 1560"/>
              <a:gd name="T70" fmla="*/ 720 w 1347"/>
              <a:gd name="T71" fmla="*/ 1243 h 1560"/>
              <a:gd name="T72" fmla="*/ 931 w 1347"/>
              <a:gd name="T73" fmla="*/ 596 h 1560"/>
              <a:gd name="T74" fmla="*/ 815 w 1347"/>
              <a:gd name="T75" fmla="*/ 744 h 1560"/>
              <a:gd name="T76" fmla="*/ 723 w 1347"/>
              <a:gd name="T77" fmla="*/ 851 h 1560"/>
              <a:gd name="T78" fmla="*/ 504 w 1347"/>
              <a:gd name="T79" fmla="*/ 992 h 1560"/>
              <a:gd name="T80" fmla="*/ 523 w 1347"/>
              <a:gd name="T81" fmla="*/ 827 h 1560"/>
              <a:gd name="T82" fmla="*/ 598 w 1347"/>
              <a:gd name="T83" fmla="*/ 693 h 1560"/>
              <a:gd name="T84" fmla="*/ 738 w 1347"/>
              <a:gd name="T85" fmla="*/ 555 h 1560"/>
              <a:gd name="T86" fmla="*/ 758 w 1347"/>
              <a:gd name="T87" fmla="*/ 479 h 1560"/>
              <a:gd name="T88" fmla="*/ 720 w 1347"/>
              <a:gd name="T89" fmla="*/ 413 h 1560"/>
              <a:gd name="T90" fmla="*/ 618 w 1347"/>
              <a:gd name="T91" fmla="*/ 381 h 1560"/>
              <a:gd name="T92" fmla="*/ 521 w 1347"/>
              <a:gd name="T93" fmla="*/ 411 h 1560"/>
              <a:gd name="T94" fmla="*/ 470 w 1347"/>
              <a:gd name="T95" fmla="*/ 490 h 1560"/>
              <a:gd name="T96" fmla="*/ 286 w 1347"/>
              <a:gd name="T97" fmla="*/ 453 h 1560"/>
              <a:gd name="T98" fmla="*/ 333 w 1347"/>
              <a:gd name="T99" fmla="*/ 340 h 1560"/>
              <a:gd name="T100" fmla="*/ 413 w 1347"/>
              <a:gd name="T101" fmla="*/ 261 h 1560"/>
              <a:gd name="T102" fmla="*/ 535 w 1347"/>
              <a:gd name="T103" fmla="*/ 211 h 1560"/>
              <a:gd name="T104" fmla="*/ 675 w 1347"/>
              <a:gd name="T105" fmla="*/ 205 h 1560"/>
              <a:gd name="T106" fmla="*/ 815 w 1347"/>
              <a:gd name="T107" fmla="*/ 249 h 1560"/>
              <a:gd name="T108" fmla="*/ 911 w 1347"/>
              <a:gd name="T109" fmla="*/ 347 h 1560"/>
              <a:gd name="T110" fmla="*/ 954 w 1347"/>
              <a:gd name="T111" fmla="*/ 493 h 1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347" h="1560">
                <a:moveTo>
                  <a:pt x="1341" y="866"/>
                </a:moveTo>
                <a:lnTo>
                  <a:pt x="1341" y="866"/>
                </a:lnTo>
                <a:lnTo>
                  <a:pt x="1334" y="850"/>
                </a:lnTo>
                <a:lnTo>
                  <a:pt x="1325" y="833"/>
                </a:lnTo>
                <a:lnTo>
                  <a:pt x="1302" y="795"/>
                </a:lnTo>
                <a:lnTo>
                  <a:pt x="1251" y="710"/>
                </a:lnTo>
                <a:lnTo>
                  <a:pt x="1226" y="669"/>
                </a:lnTo>
                <a:lnTo>
                  <a:pt x="1214" y="648"/>
                </a:lnTo>
                <a:lnTo>
                  <a:pt x="1205" y="629"/>
                </a:lnTo>
                <a:lnTo>
                  <a:pt x="1196" y="611"/>
                </a:lnTo>
                <a:lnTo>
                  <a:pt x="1191" y="595"/>
                </a:lnTo>
                <a:lnTo>
                  <a:pt x="1187" y="582"/>
                </a:lnTo>
                <a:lnTo>
                  <a:pt x="1186" y="569"/>
                </a:lnTo>
                <a:lnTo>
                  <a:pt x="1186" y="569"/>
                </a:lnTo>
                <a:lnTo>
                  <a:pt x="1186" y="557"/>
                </a:lnTo>
                <a:lnTo>
                  <a:pt x="1188" y="547"/>
                </a:lnTo>
                <a:lnTo>
                  <a:pt x="1191" y="537"/>
                </a:lnTo>
                <a:lnTo>
                  <a:pt x="1196" y="526"/>
                </a:lnTo>
                <a:lnTo>
                  <a:pt x="1196" y="526"/>
                </a:lnTo>
                <a:lnTo>
                  <a:pt x="1202" y="515"/>
                </a:lnTo>
                <a:lnTo>
                  <a:pt x="1206" y="506"/>
                </a:lnTo>
                <a:lnTo>
                  <a:pt x="1209" y="496"/>
                </a:lnTo>
                <a:lnTo>
                  <a:pt x="1211" y="484"/>
                </a:lnTo>
                <a:lnTo>
                  <a:pt x="1212" y="472"/>
                </a:lnTo>
                <a:lnTo>
                  <a:pt x="1212" y="458"/>
                </a:lnTo>
                <a:lnTo>
                  <a:pt x="1209" y="445"/>
                </a:lnTo>
                <a:lnTo>
                  <a:pt x="1209" y="445"/>
                </a:lnTo>
                <a:lnTo>
                  <a:pt x="1200" y="414"/>
                </a:lnTo>
                <a:lnTo>
                  <a:pt x="1189" y="384"/>
                </a:lnTo>
                <a:lnTo>
                  <a:pt x="1176" y="356"/>
                </a:lnTo>
                <a:lnTo>
                  <a:pt x="1163" y="327"/>
                </a:lnTo>
                <a:lnTo>
                  <a:pt x="1147" y="300"/>
                </a:lnTo>
                <a:lnTo>
                  <a:pt x="1131" y="274"/>
                </a:lnTo>
                <a:lnTo>
                  <a:pt x="1113" y="248"/>
                </a:lnTo>
                <a:lnTo>
                  <a:pt x="1094" y="225"/>
                </a:lnTo>
                <a:lnTo>
                  <a:pt x="1073" y="202"/>
                </a:lnTo>
                <a:lnTo>
                  <a:pt x="1052" y="179"/>
                </a:lnTo>
                <a:lnTo>
                  <a:pt x="1030" y="158"/>
                </a:lnTo>
                <a:lnTo>
                  <a:pt x="1008" y="139"/>
                </a:lnTo>
                <a:lnTo>
                  <a:pt x="983" y="120"/>
                </a:lnTo>
                <a:lnTo>
                  <a:pt x="959" y="103"/>
                </a:lnTo>
                <a:lnTo>
                  <a:pt x="932" y="87"/>
                </a:lnTo>
                <a:lnTo>
                  <a:pt x="906" y="72"/>
                </a:lnTo>
                <a:lnTo>
                  <a:pt x="879" y="58"/>
                </a:lnTo>
                <a:lnTo>
                  <a:pt x="851" y="47"/>
                </a:lnTo>
                <a:lnTo>
                  <a:pt x="823" y="35"/>
                </a:lnTo>
                <a:lnTo>
                  <a:pt x="794" y="27"/>
                </a:lnTo>
                <a:lnTo>
                  <a:pt x="764" y="18"/>
                </a:lnTo>
                <a:lnTo>
                  <a:pt x="734" y="12"/>
                </a:lnTo>
                <a:lnTo>
                  <a:pt x="704" y="6"/>
                </a:lnTo>
                <a:lnTo>
                  <a:pt x="674" y="3"/>
                </a:lnTo>
                <a:lnTo>
                  <a:pt x="642" y="1"/>
                </a:lnTo>
                <a:lnTo>
                  <a:pt x="611" y="0"/>
                </a:lnTo>
                <a:lnTo>
                  <a:pt x="579" y="2"/>
                </a:lnTo>
                <a:lnTo>
                  <a:pt x="548" y="4"/>
                </a:lnTo>
                <a:lnTo>
                  <a:pt x="516" y="10"/>
                </a:lnTo>
                <a:lnTo>
                  <a:pt x="484" y="15"/>
                </a:lnTo>
                <a:lnTo>
                  <a:pt x="452" y="23"/>
                </a:lnTo>
                <a:lnTo>
                  <a:pt x="421" y="33"/>
                </a:lnTo>
                <a:lnTo>
                  <a:pt x="421" y="33"/>
                </a:lnTo>
                <a:lnTo>
                  <a:pt x="396" y="42"/>
                </a:lnTo>
                <a:lnTo>
                  <a:pt x="371" y="52"/>
                </a:lnTo>
                <a:lnTo>
                  <a:pt x="346" y="64"/>
                </a:lnTo>
                <a:lnTo>
                  <a:pt x="323" y="75"/>
                </a:lnTo>
                <a:lnTo>
                  <a:pt x="299" y="89"/>
                </a:lnTo>
                <a:lnTo>
                  <a:pt x="277" y="103"/>
                </a:lnTo>
                <a:lnTo>
                  <a:pt x="256" y="118"/>
                </a:lnTo>
                <a:lnTo>
                  <a:pt x="235" y="134"/>
                </a:lnTo>
                <a:lnTo>
                  <a:pt x="215" y="151"/>
                </a:lnTo>
                <a:lnTo>
                  <a:pt x="196" y="169"/>
                </a:lnTo>
                <a:lnTo>
                  <a:pt x="178" y="187"/>
                </a:lnTo>
                <a:lnTo>
                  <a:pt x="160" y="206"/>
                </a:lnTo>
                <a:lnTo>
                  <a:pt x="143" y="225"/>
                </a:lnTo>
                <a:lnTo>
                  <a:pt x="127" y="246"/>
                </a:lnTo>
                <a:lnTo>
                  <a:pt x="112" y="266"/>
                </a:lnTo>
                <a:lnTo>
                  <a:pt x="97" y="289"/>
                </a:lnTo>
                <a:lnTo>
                  <a:pt x="83" y="311"/>
                </a:lnTo>
                <a:lnTo>
                  <a:pt x="72" y="333"/>
                </a:lnTo>
                <a:lnTo>
                  <a:pt x="60" y="357"/>
                </a:lnTo>
                <a:lnTo>
                  <a:pt x="49" y="380"/>
                </a:lnTo>
                <a:lnTo>
                  <a:pt x="40" y="404"/>
                </a:lnTo>
                <a:lnTo>
                  <a:pt x="31" y="429"/>
                </a:lnTo>
                <a:lnTo>
                  <a:pt x="23" y="454"/>
                </a:lnTo>
                <a:lnTo>
                  <a:pt x="16" y="480"/>
                </a:lnTo>
                <a:lnTo>
                  <a:pt x="11" y="505"/>
                </a:lnTo>
                <a:lnTo>
                  <a:pt x="7" y="531"/>
                </a:lnTo>
                <a:lnTo>
                  <a:pt x="4" y="557"/>
                </a:lnTo>
                <a:lnTo>
                  <a:pt x="2" y="584"/>
                </a:lnTo>
                <a:lnTo>
                  <a:pt x="0" y="610"/>
                </a:lnTo>
                <a:lnTo>
                  <a:pt x="0" y="637"/>
                </a:lnTo>
                <a:lnTo>
                  <a:pt x="3" y="663"/>
                </a:lnTo>
                <a:lnTo>
                  <a:pt x="5" y="690"/>
                </a:lnTo>
                <a:lnTo>
                  <a:pt x="5" y="690"/>
                </a:lnTo>
                <a:lnTo>
                  <a:pt x="9" y="720"/>
                </a:lnTo>
                <a:lnTo>
                  <a:pt x="15" y="749"/>
                </a:lnTo>
                <a:lnTo>
                  <a:pt x="22" y="778"/>
                </a:lnTo>
                <a:lnTo>
                  <a:pt x="29" y="805"/>
                </a:lnTo>
                <a:lnTo>
                  <a:pt x="39" y="833"/>
                </a:lnTo>
                <a:lnTo>
                  <a:pt x="49" y="860"/>
                </a:lnTo>
                <a:lnTo>
                  <a:pt x="61" y="886"/>
                </a:lnTo>
                <a:lnTo>
                  <a:pt x="74" y="912"/>
                </a:lnTo>
                <a:lnTo>
                  <a:pt x="87" y="936"/>
                </a:lnTo>
                <a:lnTo>
                  <a:pt x="102" y="960"/>
                </a:lnTo>
                <a:lnTo>
                  <a:pt x="119" y="984"/>
                </a:lnTo>
                <a:lnTo>
                  <a:pt x="137" y="1007"/>
                </a:lnTo>
                <a:lnTo>
                  <a:pt x="155" y="1029"/>
                </a:lnTo>
                <a:lnTo>
                  <a:pt x="175" y="1051"/>
                </a:lnTo>
                <a:lnTo>
                  <a:pt x="197" y="1072"/>
                </a:lnTo>
                <a:lnTo>
                  <a:pt x="219" y="1092"/>
                </a:lnTo>
                <a:lnTo>
                  <a:pt x="219" y="1092"/>
                </a:lnTo>
                <a:lnTo>
                  <a:pt x="224" y="1098"/>
                </a:lnTo>
                <a:lnTo>
                  <a:pt x="230" y="1106"/>
                </a:lnTo>
                <a:lnTo>
                  <a:pt x="233" y="1113"/>
                </a:lnTo>
                <a:lnTo>
                  <a:pt x="234" y="1122"/>
                </a:lnTo>
                <a:lnTo>
                  <a:pt x="234" y="1122"/>
                </a:lnTo>
                <a:lnTo>
                  <a:pt x="235" y="1156"/>
                </a:lnTo>
                <a:lnTo>
                  <a:pt x="235" y="1190"/>
                </a:lnTo>
                <a:lnTo>
                  <a:pt x="235" y="1259"/>
                </a:lnTo>
                <a:lnTo>
                  <a:pt x="235" y="1259"/>
                </a:lnTo>
                <a:lnTo>
                  <a:pt x="235" y="1514"/>
                </a:lnTo>
                <a:lnTo>
                  <a:pt x="235" y="1514"/>
                </a:lnTo>
                <a:lnTo>
                  <a:pt x="279" y="1525"/>
                </a:lnTo>
                <a:lnTo>
                  <a:pt x="325" y="1533"/>
                </a:lnTo>
                <a:lnTo>
                  <a:pt x="371" y="1542"/>
                </a:lnTo>
                <a:lnTo>
                  <a:pt x="416" y="1548"/>
                </a:lnTo>
                <a:lnTo>
                  <a:pt x="463" y="1554"/>
                </a:lnTo>
                <a:lnTo>
                  <a:pt x="510" y="1557"/>
                </a:lnTo>
                <a:lnTo>
                  <a:pt x="558" y="1559"/>
                </a:lnTo>
                <a:lnTo>
                  <a:pt x="606" y="1560"/>
                </a:lnTo>
                <a:lnTo>
                  <a:pt x="606" y="1560"/>
                </a:lnTo>
                <a:lnTo>
                  <a:pt x="640" y="1560"/>
                </a:lnTo>
                <a:lnTo>
                  <a:pt x="675" y="1559"/>
                </a:lnTo>
                <a:lnTo>
                  <a:pt x="709" y="1557"/>
                </a:lnTo>
                <a:lnTo>
                  <a:pt x="744" y="1554"/>
                </a:lnTo>
                <a:lnTo>
                  <a:pt x="778" y="1550"/>
                </a:lnTo>
                <a:lnTo>
                  <a:pt x="811" y="1546"/>
                </a:lnTo>
                <a:lnTo>
                  <a:pt x="844" y="1541"/>
                </a:lnTo>
                <a:lnTo>
                  <a:pt x="877" y="1536"/>
                </a:lnTo>
                <a:lnTo>
                  <a:pt x="877" y="1536"/>
                </a:lnTo>
                <a:lnTo>
                  <a:pt x="877" y="1338"/>
                </a:lnTo>
                <a:lnTo>
                  <a:pt x="877" y="1338"/>
                </a:lnTo>
                <a:lnTo>
                  <a:pt x="885" y="1336"/>
                </a:lnTo>
                <a:lnTo>
                  <a:pt x="885" y="1336"/>
                </a:lnTo>
                <a:lnTo>
                  <a:pt x="1067" y="1335"/>
                </a:lnTo>
                <a:lnTo>
                  <a:pt x="1067" y="1335"/>
                </a:lnTo>
                <a:lnTo>
                  <a:pt x="1082" y="1335"/>
                </a:lnTo>
                <a:lnTo>
                  <a:pt x="1096" y="1333"/>
                </a:lnTo>
                <a:lnTo>
                  <a:pt x="1110" y="1330"/>
                </a:lnTo>
                <a:lnTo>
                  <a:pt x="1123" y="1325"/>
                </a:lnTo>
                <a:lnTo>
                  <a:pt x="1135" y="1320"/>
                </a:lnTo>
                <a:lnTo>
                  <a:pt x="1146" y="1314"/>
                </a:lnTo>
                <a:lnTo>
                  <a:pt x="1156" y="1306"/>
                </a:lnTo>
                <a:lnTo>
                  <a:pt x="1166" y="1298"/>
                </a:lnTo>
                <a:lnTo>
                  <a:pt x="1174" y="1288"/>
                </a:lnTo>
                <a:lnTo>
                  <a:pt x="1182" y="1279"/>
                </a:lnTo>
                <a:lnTo>
                  <a:pt x="1188" y="1267"/>
                </a:lnTo>
                <a:lnTo>
                  <a:pt x="1193" y="1255"/>
                </a:lnTo>
                <a:lnTo>
                  <a:pt x="1198" y="1242"/>
                </a:lnTo>
                <a:lnTo>
                  <a:pt x="1201" y="1228"/>
                </a:lnTo>
                <a:lnTo>
                  <a:pt x="1203" y="1214"/>
                </a:lnTo>
                <a:lnTo>
                  <a:pt x="1203" y="1199"/>
                </a:lnTo>
                <a:lnTo>
                  <a:pt x="1203" y="1199"/>
                </a:lnTo>
                <a:lnTo>
                  <a:pt x="1204" y="1133"/>
                </a:lnTo>
                <a:lnTo>
                  <a:pt x="1204" y="1133"/>
                </a:lnTo>
                <a:lnTo>
                  <a:pt x="1203" y="1130"/>
                </a:lnTo>
                <a:lnTo>
                  <a:pt x="1203" y="1128"/>
                </a:lnTo>
                <a:lnTo>
                  <a:pt x="1200" y="1124"/>
                </a:lnTo>
                <a:lnTo>
                  <a:pt x="1196" y="1121"/>
                </a:lnTo>
                <a:lnTo>
                  <a:pt x="1193" y="1119"/>
                </a:lnTo>
                <a:lnTo>
                  <a:pt x="1193" y="1119"/>
                </a:lnTo>
                <a:lnTo>
                  <a:pt x="1182" y="1112"/>
                </a:lnTo>
                <a:lnTo>
                  <a:pt x="1173" y="1106"/>
                </a:lnTo>
                <a:lnTo>
                  <a:pt x="1171" y="1102"/>
                </a:lnTo>
                <a:lnTo>
                  <a:pt x="1168" y="1097"/>
                </a:lnTo>
                <a:lnTo>
                  <a:pt x="1167" y="1093"/>
                </a:lnTo>
                <a:lnTo>
                  <a:pt x="1167" y="1089"/>
                </a:lnTo>
                <a:lnTo>
                  <a:pt x="1167" y="1089"/>
                </a:lnTo>
                <a:lnTo>
                  <a:pt x="1167" y="1085"/>
                </a:lnTo>
                <a:lnTo>
                  <a:pt x="1169" y="1080"/>
                </a:lnTo>
                <a:lnTo>
                  <a:pt x="1171" y="1076"/>
                </a:lnTo>
                <a:lnTo>
                  <a:pt x="1174" y="1073"/>
                </a:lnTo>
                <a:lnTo>
                  <a:pt x="1178" y="1069"/>
                </a:lnTo>
                <a:lnTo>
                  <a:pt x="1183" y="1065"/>
                </a:lnTo>
                <a:lnTo>
                  <a:pt x="1194" y="1059"/>
                </a:lnTo>
                <a:lnTo>
                  <a:pt x="1194" y="1059"/>
                </a:lnTo>
                <a:lnTo>
                  <a:pt x="1199" y="1056"/>
                </a:lnTo>
                <a:lnTo>
                  <a:pt x="1202" y="1052"/>
                </a:lnTo>
                <a:lnTo>
                  <a:pt x="1203" y="1048"/>
                </a:lnTo>
                <a:lnTo>
                  <a:pt x="1203" y="1045"/>
                </a:lnTo>
                <a:lnTo>
                  <a:pt x="1203" y="1045"/>
                </a:lnTo>
                <a:lnTo>
                  <a:pt x="1203" y="1021"/>
                </a:lnTo>
                <a:lnTo>
                  <a:pt x="1203" y="1021"/>
                </a:lnTo>
                <a:lnTo>
                  <a:pt x="1204" y="1011"/>
                </a:lnTo>
                <a:lnTo>
                  <a:pt x="1205" y="1007"/>
                </a:lnTo>
                <a:lnTo>
                  <a:pt x="1207" y="1003"/>
                </a:lnTo>
                <a:lnTo>
                  <a:pt x="1210" y="1000"/>
                </a:lnTo>
                <a:lnTo>
                  <a:pt x="1213" y="998"/>
                </a:lnTo>
                <a:lnTo>
                  <a:pt x="1222" y="993"/>
                </a:lnTo>
                <a:lnTo>
                  <a:pt x="1222" y="993"/>
                </a:lnTo>
                <a:lnTo>
                  <a:pt x="1260" y="980"/>
                </a:lnTo>
                <a:lnTo>
                  <a:pt x="1296" y="965"/>
                </a:lnTo>
                <a:lnTo>
                  <a:pt x="1296" y="965"/>
                </a:lnTo>
                <a:lnTo>
                  <a:pt x="1304" y="961"/>
                </a:lnTo>
                <a:lnTo>
                  <a:pt x="1311" y="957"/>
                </a:lnTo>
                <a:lnTo>
                  <a:pt x="1317" y="953"/>
                </a:lnTo>
                <a:lnTo>
                  <a:pt x="1323" y="948"/>
                </a:lnTo>
                <a:lnTo>
                  <a:pt x="1328" y="942"/>
                </a:lnTo>
                <a:lnTo>
                  <a:pt x="1333" y="937"/>
                </a:lnTo>
                <a:lnTo>
                  <a:pt x="1336" y="931"/>
                </a:lnTo>
                <a:lnTo>
                  <a:pt x="1341" y="924"/>
                </a:lnTo>
                <a:lnTo>
                  <a:pt x="1343" y="918"/>
                </a:lnTo>
                <a:lnTo>
                  <a:pt x="1345" y="911"/>
                </a:lnTo>
                <a:lnTo>
                  <a:pt x="1346" y="903"/>
                </a:lnTo>
                <a:lnTo>
                  <a:pt x="1347" y="896"/>
                </a:lnTo>
                <a:lnTo>
                  <a:pt x="1347" y="888"/>
                </a:lnTo>
                <a:lnTo>
                  <a:pt x="1346" y="881"/>
                </a:lnTo>
                <a:lnTo>
                  <a:pt x="1344" y="873"/>
                </a:lnTo>
                <a:lnTo>
                  <a:pt x="1341" y="866"/>
                </a:lnTo>
                <a:lnTo>
                  <a:pt x="1341" y="866"/>
                </a:lnTo>
                <a:close/>
                <a:moveTo>
                  <a:pt x="693" y="1283"/>
                </a:moveTo>
                <a:lnTo>
                  <a:pt x="693" y="1283"/>
                </a:lnTo>
                <a:lnTo>
                  <a:pt x="683" y="1292"/>
                </a:lnTo>
                <a:lnTo>
                  <a:pt x="674" y="1298"/>
                </a:lnTo>
                <a:lnTo>
                  <a:pt x="663" y="1304"/>
                </a:lnTo>
                <a:lnTo>
                  <a:pt x="653" y="1310"/>
                </a:lnTo>
                <a:lnTo>
                  <a:pt x="642" y="1314"/>
                </a:lnTo>
                <a:lnTo>
                  <a:pt x="630" y="1316"/>
                </a:lnTo>
                <a:lnTo>
                  <a:pt x="618" y="1318"/>
                </a:lnTo>
                <a:lnTo>
                  <a:pt x="605" y="1319"/>
                </a:lnTo>
                <a:lnTo>
                  <a:pt x="605" y="1319"/>
                </a:lnTo>
                <a:lnTo>
                  <a:pt x="592" y="1318"/>
                </a:lnTo>
                <a:lnTo>
                  <a:pt x="580" y="1316"/>
                </a:lnTo>
                <a:lnTo>
                  <a:pt x="569" y="1314"/>
                </a:lnTo>
                <a:lnTo>
                  <a:pt x="558" y="1310"/>
                </a:lnTo>
                <a:lnTo>
                  <a:pt x="547" y="1304"/>
                </a:lnTo>
                <a:lnTo>
                  <a:pt x="537" y="1298"/>
                </a:lnTo>
                <a:lnTo>
                  <a:pt x="527" y="1292"/>
                </a:lnTo>
                <a:lnTo>
                  <a:pt x="518" y="1283"/>
                </a:lnTo>
                <a:lnTo>
                  <a:pt x="518" y="1283"/>
                </a:lnTo>
                <a:lnTo>
                  <a:pt x="509" y="1273"/>
                </a:lnTo>
                <a:lnTo>
                  <a:pt x="502" y="1264"/>
                </a:lnTo>
                <a:lnTo>
                  <a:pt x="496" y="1253"/>
                </a:lnTo>
                <a:lnTo>
                  <a:pt x="490" y="1243"/>
                </a:lnTo>
                <a:lnTo>
                  <a:pt x="487" y="1232"/>
                </a:lnTo>
                <a:lnTo>
                  <a:pt x="484" y="1220"/>
                </a:lnTo>
                <a:lnTo>
                  <a:pt x="482" y="1209"/>
                </a:lnTo>
                <a:lnTo>
                  <a:pt x="482" y="1196"/>
                </a:lnTo>
                <a:lnTo>
                  <a:pt x="482" y="1196"/>
                </a:lnTo>
                <a:lnTo>
                  <a:pt x="482" y="1183"/>
                </a:lnTo>
                <a:lnTo>
                  <a:pt x="484" y="1172"/>
                </a:lnTo>
                <a:lnTo>
                  <a:pt x="487" y="1160"/>
                </a:lnTo>
                <a:lnTo>
                  <a:pt x="490" y="1149"/>
                </a:lnTo>
                <a:lnTo>
                  <a:pt x="496" y="1139"/>
                </a:lnTo>
                <a:lnTo>
                  <a:pt x="502" y="1128"/>
                </a:lnTo>
                <a:lnTo>
                  <a:pt x="509" y="1119"/>
                </a:lnTo>
                <a:lnTo>
                  <a:pt x="518" y="1109"/>
                </a:lnTo>
                <a:lnTo>
                  <a:pt x="518" y="1109"/>
                </a:lnTo>
                <a:lnTo>
                  <a:pt x="526" y="1102"/>
                </a:lnTo>
                <a:lnTo>
                  <a:pt x="536" y="1094"/>
                </a:lnTo>
                <a:lnTo>
                  <a:pt x="547" y="1088"/>
                </a:lnTo>
                <a:lnTo>
                  <a:pt x="557" y="1082"/>
                </a:lnTo>
                <a:lnTo>
                  <a:pt x="568" y="1079"/>
                </a:lnTo>
                <a:lnTo>
                  <a:pt x="579" y="1076"/>
                </a:lnTo>
                <a:lnTo>
                  <a:pt x="591" y="1074"/>
                </a:lnTo>
                <a:lnTo>
                  <a:pt x="604" y="1074"/>
                </a:lnTo>
                <a:lnTo>
                  <a:pt x="604" y="1074"/>
                </a:lnTo>
                <a:lnTo>
                  <a:pt x="616" y="1074"/>
                </a:lnTo>
                <a:lnTo>
                  <a:pt x="629" y="1076"/>
                </a:lnTo>
                <a:lnTo>
                  <a:pt x="641" y="1079"/>
                </a:lnTo>
                <a:lnTo>
                  <a:pt x="651" y="1082"/>
                </a:lnTo>
                <a:lnTo>
                  <a:pt x="663" y="1088"/>
                </a:lnTo>
                <a:lnTo>
                  <a:pt x="673" y="1094"/>
                </a:lnTo>
                <a:lnTo>
                  <a:pt x="683" y="1102"/>
                </a:lnTo>
                <a:lnTo>
                  <a:pt x="693" y="1109"/>
                </a:lnTo>
                <a:lnTo>
                  <a:pt x="693" y="1109"/>
                </a:lnTo>
                <a:lnTo>
                  <a:pt x="701" y="1119"/>
                </a:lnTo>
                <a:lnTo>
                  <a:pt x="709" y="1128"/>
                </a:lnTo>
                <a:lnTo>
                  <a:pt x="715" y="1139"/>
                </a:lnTo>
                <a:lnTo>
                  <a:pt x="720" y="1149"/>
                </a:lnTo>
                <a:lnTo>
                  <a:pt x="724" y="1160"/>
                </a:lnTo>
                <a:lnTo>
                  <a:pt x="727" y="1172"/>
                </a:lnTo>
                <a:lnTo>
                  <a:pt x="729" y="1183"/>
                </a:lnTo>
                <a:lnTo>
                  <a:pt x="729" y="1196"/>
                </a:lnTo>
                <a:lnTo>
                  <a:pt x="729" y="1196"/>
                </a:lnTo>
                <a:lnTo>
                  <a:pt x="729" y="1209"/>
                </a:lnTo>
                <a:lnTo>
                  <a:pt x="727" y="1220"/>
                </a:lnTo>
                <a:lnTo>
                  <a:pt x="725" y="1232"/>
                </a:lnTo>
                <a:lnTo>
                  <a:pt x="720" y="1243"/>
                </a:lnTo>
                <a:lnTo>
                  <a:pt x="715" y="1253"/>
                </a:lnTo>
                <a:lnTo>
                  <a:pt x="709" y="1264"/>
                </a:lnTo>
                <a:lnTo>
                  <a:pt x="701" y="1273"/>
                </a:lnTo>
                <a:lnTo>
                  <a:pt x="693" y="1283"/>
                </a:lnTo>
                <a:lnTo>
                  <a:pt x="693" y="1283"/>
                </a:lnTo>
                <a:close/>
                <a:moveTo>
                  <a:pt x="940" y="576"/>
                </a:moveTo>
                <a:lnTo>
                  <a:pt x="940" y="576"/>
                </a:lnTo>
                <a:lnTo>
                  <a:pt x="931" y="596"/>
                </a:lnTo>
                <a:lnTo>
                  <a:pt x="922" y="618"/>
                </a:lnTo>
                <a:lnTo>
                  <a:pt x="910" y="639"/>
                </a:lnTo>
                <a:lnTo>
                  <a:pt x="896" y="660"/>
                </a:lnTo>
                <a:lnTo>
                  <a:pt x="896" y="660"/>
                </a:lnTo>
                <a:lnTo>
                  <a:pt x="885" y="675"/>
                </a:lnTo>
                <a:lnTo>
                  <a:pt x="868" y="693"/>
                </a:lnTo>
                <a:lnTo>
                  <a:pt x="844" y="716"/>
                </a:lnTo>
                <a:lnTo>
                  <a:pt x="815" y="744"/>
                </a:lnTo>
                <a:lnTo>
                  <a:pt x="815" y="744"/>
                </a:lnTo>
                <a:lnTo>
                  <a:pt x="787" y="770"/>
                </a:lnTo>
                <a:lnTo>
                  <a:pt x="764" y="792"/>
                </a:lnTo>
                <a:lnTo>
                  <a:pt x="748" y="810"/>
                </a:lnTo>
                <a:lnTo>
                  <a:pt x="737" y="824"/>
                </a:lnTo>
                <a:lnTo>
                  <a:pt x="737" y="824"/>
                </a:lnTo>
                <a:lnTo>
                  <a:pt x="730" y="836"/>
                </a:lnTo>
                <a:lnTo>
                  <a:pt x="723" y="851"/>
                </a:lnTo>
                <a:lnTo>
                  <a:pt x="716" y="867"/>
                </a:lnTo>
                <a:lnTo>
                  <a:pt x="711" y="885"/>
                </a:lnTo>
                <a:lnTo>
                  <a:pt x="711" y="885"/>
                </a:lnTo>
                <a:lnTo>
                  <a:pt x="706" y="906"/>
                </a:lnTo>
                <a:lnTo>
                  <a:pt x="702" y="932"/>
                </a:lnTo>
                <a:lnTo>
                  <a:pt x="699" y="960"/>
                </a:lnTo>
                <a:lnTo>
                  <a:pt x="697" y="992"/>
                </a:lnTo>
                <a:lnTo>
                  <a:pt x="504" y="992"/>
                </a:lnTo>
                <a:lnTo>
                  <a:pt x="503" y="960"/>
                </a:lnTo>
                <a:lnTo>
                  <a:pt x="503" y="960"/>
                </a:lnTo>
                <a:lnTo>
                  <a:pt x="504" y="937"/>
                </a:lnTo>
                <a:lnTo>
                  <a:pt x="505" y="914"/>
                </a:lnTo>
                <a:lnTo>
                  <a:pt x="508" y="891"/>
                </a:lnTo>
                <a:lnTo>
                  <a:pt x="512" y="869"/>
                </a:lnTo>
                <a:lnTo>
                  <a:pt x="517" y="848"/>
                </a:lnTo>
                <a:lnTo>
                  <a:pt x="523" y="827"/>
                </a:lnTo>
                <a:lnTo>
                  <a:pt x="530" y="807"/>
                </a:lnTo>
                <a:lnTo>
                  <a:pt x="538" y="786"/>
                </a:lnTo>
                <a:lnTo>
                  <a:pt x="538" y="786"/>
                </a:lnTo>
                <a:lnTo>
                  <a:pt x="548" y="767"/>
                </a:lnTo>
                <a:lnTo>
                  <a:pt x="558" y="748"/>
                </a:lnTo>
                <a:lnTo>
                  <a:pt x="571" y="729"/>
                </a:lnTo>
                <a:lnTo>
                  <a:pt x="584" y="711"/>
                </a:lnTo>
                <a:lnTo>
                  <a:pt x="598" y="693"/>
                </a:lnTo>
                <a:lnTo>
                  <a:pt x="615" y="675"/>
                </a:lnTo>
                <a:lnTo>
                  <a:pt x="632" y="657"/>
                </a:lnTo>
                <a:lnTo>
                  <a:pt x="651" y="640"/>
                </a:lnTo>
                <a:lnTo>
                  <a:pt x="651" y="640"/>
                </a:lnTo>
                <a:lnTo>
                  <a:pt x="685" y="609"/>
                </a:lnTo>
                <a:lnTo>
                  <a:pt x="712" y="584"/>
                </a:lnTo>
                <a:lnTo>
                  <a:pt x="731" y="564"/>
                </a:lnTo>
                <a:lnTo>
                  <a:pt x="738" y="555"/>
                </a:lnTo>
                <a:lnTo>
                  <a:pt x="743" y="549"/>
                </a:lnTo>
                <a:lnTo>
                  <a:pt x="743" y="549"/>
                </a:lnTo>
                <a:lnTo>
                  <a:pt x="750" y="536"/>
                </a:lnTo>
                <a:lnTo>
                  <a:pt x="754" y="521"/>
                </a:lnTo>
                <a:lnTo>
                  <a:pt x="758" y="506"/>
                </a:lnTo>
                <a:lnTo>
                  <a:pt x="759" y="490"/>
                </a:lnTo>
                <a:lnTo>
                  <a:pt x="759" y="490"/>
                </a:lnTo>
                <a:lnTo>
                  <a:pt x="758" y="479"/>
                </a:lnTo>
                <a:lnTo>
                  <a:pt x="756" y="468"/>
                </a:lnTo>
                <a:lnTo>
                  <a:pt x="753" y="457"/>
                </a:lnTo>
                <a:lnTo>
                  <a:pt x="749" y="448"/>
                </a:lnTo>
                <a:lnTo>
                  <a:pt x="744" y="438"/>
                </a:lnTo>
                <a:lnTo>
                  <a:pt x="737" y="430"/>
                </a:lnTo>
                <a:lnTo>
                  <a:pt x="729" y="420"/>
                </a:lnTo>
                <a:lnTo>
                  <a:pt x="720" y="413"/>
                </a:lnTo>
                <a:lnTo>
                  <a:pt x="720" y="413"/>
                </a:lnTo>
                <a:lnTo>
                  <a:pt x="711" y="405"/>
                </a:lnTo>
                <a:lnTo>
                  <a:pt x="699" y="399"/>
                </a:lnTo>
                <a:lnTo>
                  <a:pt x="688" y="394"/>
                </a:lnTo>
                <a:lnTo>
                  <a:pt x="676" y="388"/>
                </a:lnTo>
                <a:lnTo>
                  <a:pt x="662" y="385"/>
                </a:lnTo>
                <a:lnTo>
                  <a:pt x="648" y="383"/>
                </a:lnTo>
                <a:lnTo>
                  <a:pt x="633" y="381"/>
                </a:lnTo>
                <a:lnTo>
                  <a:pt x="618" y="381"/>
                </a:lnTo>
                <a:lnTo>
                  <a:pt x="618" y="381"/>
                </a:lnTo>
                <a:lnTo>
                  <a:pt x="602" y="381"/>
                </a:lnTo>
                <a:lnTo>
                  <a:pt x="587" y="383"/>
                </a:lnTo>
                <a:lnTo>
                  <a:pt x="572" y="386"/>
                </a:lnTo>
                <a:lnTo>
                  <a:pt x="558" y="391"/>
                </a:lnTo>
                <a:lnTo>
                  <a:pt x="545" y="396"/>
                </a:lnTo>
                <a:lnTo>
                  <a:pt x="533" y="402"/>
                </a:lnTo>
                <a:lnTo>
                  <a:pt x="521" y="411"/>
                </a:lnTo>
                <a:lnTo>
                  <a:pt x="510" y="419"/>
                </a:lnTo>
                <a:lnTo>
                  <a:pt x="510" y="419"/>
                </a:lnTo>
                <a:lnTo>
                  <a:pt x="501" y="430"/>
                </a:lnTo>
                <a:lnTo>
                  <a:pt x="491" y="440"/>
                </a:lnTo>
                <a:lnTo>
                  <a:pt x="485" y="452"/>
                </a:lnTo>
                <a:lnTo>
                  <a:pt x="479" y="464"/>
                </a:lnTo>
                <a:lnTo>
                  <a:pt x="473" y="476"/>
                </a:lnTo>
                <a:lnTo>
                  <a:pt x="470" y="490"/>
                </a:lnTo>
                <a:lnTo>
                  <a:pt x="468" y="504"/>
                </a:lnTo>
                <a:lnTo>
                  <a:pt x="468" y="519"/>
                </a:lnTo>
                <a:lnTo>
                  <a:pt x="280" y="519"/>
                </a:lnTo>
                <a:lnTo>
                  <a:pt x="280" y="519"/>
                </a:lnTo>
                <a:lnTo>
                  <a:pt x="280" y="502"/>
                </a:lnTo>
                <a:lnTo>
                  <a:pt x="281" y="486"/>
                </a:lnTo>
                <a:lnTo>
                  <a:pt x="284" y="469"/>
                </a:lnTo>
                <a:lnTo>
                  <a:pt x="286" y="453"/>
                </a:lnTo>
                <a:lnTo>
                  <a:pt x="289" y="438"/>
                </a:lnTo>
                <a:lnTo>
                  <a:pt x="293" y="422"/>
                </a:lnTo>
                <a:lnTo>
                  <a:pt x="298" y="409"/>
                </a:lnTo>
                <a:lnTo>
                  <a:pt x="304" y="394"/>
                </a:lnTo>
                <a:lnTo>
                  <a:pt x="310" y="380"/>
                </a:lnTo>
                <a:lnTo>
                  <a:pt x="316" y="366"/>
                </a:lnTo>
                <a:lnTo>
                  <a:pt x="325" y="352"/>
                </a:lnTo>
                <a:lnTo>
                  <a:pt x="333" y="340"/>
                </a:lnTo>
                <a:lnTo>
                  <a:pt x="342" y="328"/>
                </a:lnTo>
                <a:lnTo>
                  <a:pt x="352" y="315"/>
                </a:lnTo>
                <a:lnTo>
                  <a:pt x="363" y="304"/>
                </a:lnTo>
                <a:lnTo>
                  <a:pt x="375" y="292"/>
                </a:lnTo>
                <a:lnTo>
                  <a:pt x="375" y="292"/>
                </a:lnTo>
                <a:lnTo>
                  <a:pt x="387" y="281"/>
                </a:lnTo>
                <a:lnTo>
                  <a:pt x="400" y="271"/>
                </a:lnTo>
                <a:lnTo>
                  <a:pt x="413" y="261"/>
                </a:lnTo>
                <a:lnTo>
                  <a:pt x="427" y="253"/>
                </a:lnTo>
                <a:lnTo>
                  <a:pt x="440" y="245"/>
                </a:lnTo>
                <a:lnTo>
                  <a:pt x="455" y="238"/>
                </a:lnTo>
                <a:lnTo>
                  <a:pt x="470" y="230"/>
                </a:lnTo>
                <a:lnTo>
                  <a:pt x="485" y="225"/>
                </a:lnTo>
                <a:lnTo>
                  <a:pt x="502" y="220"/>
                </a:lnTo>
                <a:lnTo>
                  <a:pt x="518" y="215"/>
                </a:lnTo>
                <a:lnTo>
                  <a:pt x="535" y="211"/>
                </a:lnTo>
                <a:lnTo>
                  <a:pt x="552" y="208"/>
                </a:lnTo>
                <a:lnTo>
                  <a:pt x="570" y="206"/>
                </a:lnTo>
                <a:lnTo>
                  <a:pt x="589" y="204"/>
                </a:lnTo>
                <a:lnTo>
                  <a:pt x="607" y="203"/>
                </a:lnTo>
                <a:lnTo>
                  <a:pt x="626" y="203"/>
                </a:lnTo>
                <a:lnTo>
                  <a:pt x="626" y="203"/>
                </a:lnTo>
                <a:lnTo>
                  <a:pt x="651" y="203"/>
                </a:lnTo>
                <a:lnTo>
                  <a:pt x="675" y="205"/>
                </a:lnTo>
                <a:lnTo>
                  <a:pt x="698" y="208"/>
                </a:lnTo>
                <a:lnTo>
                  <a:pt x="719" y="211"/>
                </a:lnTo>
                <a:lnTo>
                  <a:pt x="741" y="216"/>
                </a:lnTo>
                <a:lnTo>
                  <a:pt x="761" y="223"/>
                </a:lnTo>
                <a:lnTo>
                  <a:pt x="780" y="230"/>
                </a:lnTo>
                <a:lnTo>
                  <a:pt x="798" y="240"/>
                </a:lnTo>
                <a:lnTo>
                  <a:pt x="798" y="240"/>
                </a:lnTo>
                <a:lnTo>
                  <a:pt x="815" y="249"/>
                </a:lnTo>
                <a:lnTo>
                  <a:pt x="832" y="260"/>
                </a:lnTo>
                <a:lnTo>
                  <a:pt x="847" y="272"/>
                </a:lnTo>
                <a:lnTo>
                  <a:pt x="861" y="284"/>
                </a:lnTo>
                <a:lnTo>
                  <a:pt x="875" y="298"/>
                </a:lnTo>
                <a:lnTo>
                  <a:pt x="888" y="314"/>
                </a:lnTo>
                <a:lnTo>
                  <a:pt x="900" y="330"/>
                </a:lnTo>
                <a:lnTo>
                  <a:pt x="911" y="347"/>
                </a:lnTo>
                <a:lnTo>
                  <a:pt x="911" y="347"/>
                </a:lnTo>
                <a:lnTo>
                  <a:pt x="921" y="364"/>
                </a:lnTo>
                <a:lnTo>
                  <a:pt x="929" y="382"/>
                </a:lnTo>
                <a:lnTo>
                  <a:pt x="937" y="400"/>
                </a:lnTo>
                <a:lnTo>
                  <a:pt x="943" y="418"/>
                </a:lnTo>
                <a:lnTo>
                  <a:pt x="947" y="437"/>
                </a:lnTo>
                <a:lnTo>
                  <a:pt x="950" y="455"/>
                </a:lnTo>
                <a:lnTo>
                  <a:pt x="953" y="474"/>
                </a:lnTo>
                <a:lnTo>
                  <a:pt x="954" y="493"/>
                </a:lnTo>
                <a:lnTo>
                  <a:pt x="954" y="493"/>
                </a:lnTo>
                <a:lnTo>
                  <a:pt x="953" y="515"/>
                </a:lnTo>
                <a:lnTo>
                  <a:pt x="949" y="535"/>
                </a:lnTo>
                <a:lnTo>
                  <a:pt x="945" y="556"/>
                </a:lnTo>
                <a:lnTo>
                  <a:pt x="940" y="576"/>
                </a:lnTo>
                <a:lnTo>
                  <a:pt x="940" y="576"/>
                </a:lnTo>
                <a:close/>
              </a:path>
            </a:pathLst>
          </a:custGeom>
          <a:solidFill>
            <a:srgbClr val="DEDEDE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grpSp>
        <p:nvGrpSpPr>
          <p:cNvPr id="54" name="Grupa 53" descr="Niedogodności bliskiej lokalizacji parku narodowego&#10;&#10;Obraz przedstawia niedogodność z bliskiej lokalizacji parku narodowego: wysokie koszty życia - 1%. ">
            <a:extLst>
              <a:ext uri="{FF2B5EF4-FFF2-40B4-BE49-F238E27FC236}">
                <a16:creationId xmlns:a16="http://schemas.microsoft.com/office/drawing/2014/main" id="{4D780568-72EF-4BE1-B4BA-FC59678848A7}"/>
              </a:ext>
            </a:extLst>
          </p:cNvPr>
          <p:cNvGrpSpPr/>
          <p:nvPr/>
        </p:nvGrpSpPr>
        <p:grpSpPr>
          <a:xfrm>
            <a:off x="5167098" y="3606571"/>
            <a:ext cx="536184" cy="390426"/>
            <a:chOff x="4657726" y="4568825"/>
            <a:chExt cx="817562" cy="595313"/>
          </a:xfrm>
          <a:solidFill>
            <a:srgbClr val="D9D9D9"/>
          </a:solidFill>
        </p:grpSpPr>
        <p:sp>
          <p:nvSpPr>
            <p:cNvPr id="55" name="Freeform 112">
              <a:extLst>
                <a:ext uri="{FF2B5EF4-FFF2-40B4-BE49-F238E27FC236}">
                  <a16:creationId xmlns:a16="http://schemas.microsoft.com/office/drawing/2014/main" id="{0CEC3E05-2F47-4934-82B7-3848015FE4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57726" y="4568825"/>
              <a:ext cx="704850" cy="533400"/>
            </a:xfrm>
            <a:custGeom>
              <a:avLst/>
              <a:gdLst>
                <a:gd name="T0" fmla="*/ 293 w 1776"/>
                <a:gd name="T1" fmla="*/ 1343 h 1343"/>
                <a:gd name="T2" fmla="*/ 1484 w 1776"/>
                <a:gd name="T3" fmla="*/ 0 h 1343"/>
                <a:gd name="T4" fmla="*/ 1154 w 1776"/>
                <a:gd name="T5" fmla="*/ 574 h 1343"/>
                <a:gd name="T6" fmla="*/ 1142 w 1776"/>
                <a:gd name="T7" fmla="*/ 545 h 1343"/>
                <a:gd name="T8" fmla="*/ 1110 w 1776"/>
                <a:gd name="T9" fmla="*/ 493 h 1343"/>
                <a:gd name="T10" fmla="*/ 1071 w 1776"/>
                <a:gd name="T11" fmla="*/ 446 h 1343"/>
                <a:gd name="T12" fmla="*/ 1026 w 1776"/>
                <a:gd name="T13" fmla="*/ 411 h 1343"/>
                <a:gd name="T14" fmla="*/ 976 w 1776"/>
                <a:gd name="T15" fmla="*/ 384 h 1343"/>
                <a:gd name="T16" fmla="*/ 922 w 1776"/>
                <a:gd name="T17" fmla="*/ 368 h 1343"/>
                <a:gd name="T18" fmla="*/ 866 w 1776"/>
                <a:gd name="T19" fmla="*/ 363 h 1343"/>
                <a:gd name="T20" fmla="*/ 809 w 1776"/>
                <a:gd name="T21" fmla="*/ 371 h 1343"/>
                <a:gd name="T22" fmla="*/ 782 w 1776"/>
                <a:gd name="T23" fmla="*/ 379 h 1343"/>
                <a:gd name="T24" fmla="*/ 768 w 1776"/>
                <a:gd name="T25" fmla="*/ 384 h 1343"/>
                <a:gd name="T26" fmla="*/ 730 w 1776"/>
                <a:gd name="T27" fmla="*/ 404 h 1343"/>
                <a:gd name="T28" fmla="*/ 686 w 1776"/>
                <a:gd name="T29" fmla="*/ 440 h 1343"/>
                <a:gd name="T30" fmla="*/ 652 w 1776"/>
                <a:gd name="T31" fmla="*/ 483 h 1343"/>
                <a:gd name="T32" fmla="*/ 626 w 1776"/>
                <a:gd name="T33" fmla="*/ 533 h 1343"/>
                <a:gd name="T34" fmla="*/ 609 w 1776"/>
                <a:gd name="T35" fmla="*/ 588 h 1343"/>
                <a:gd name="T36" fmla="*/ 602 w 1776"/>
                <a:gd name="T37" fmla="*/ 647 h 1343"/>
                <a:gd name="T38" fmla="*/ 606 w 1776"/>
                <a:gd name="T39" fmla="*/ 706 h 1343"/>
                <a:gd name="T40" fmla="*/ 623 w 1776"/>
                <a:gd name="T41" fmla="*/ 767 h 1343"/>
                <a:gd name="T42" fmla="*/ 635 w 1776"/>
                <a:gd name="T43" fmla="*/ 798 h 1343"/>
                <a:gd name="T44" fmla="*/ 667 w 1776"/>
                <a:gd name="T45" fmla="*/ 850 h 1343"/>
                <a:gd name="T46" fmla="*/ 705 w 1776"/>
                <a:gd name="T47" fmla="*/ 895 h 1343"/>
                <a:gd name="T48" fmla="*/ 751 w 1776"/>
                <a:gd name="T49" fmla="*/ 931 h 1343"/>
                <a:gd name="T50" fmla="*/ 801 w 1776"/>
                <a:gd name="T51" fmla="*/ 957 h 1343"/>
                <a:gd name="T52" fmla="*/ 856 w 1776"/>
                <a:gd name="T53" fmla="*/ 973 h 1343"/>
                <a:gd name="T54" fmla="*/ 911 w 1776"/>
                <a:gd name="T55" fmla="*/ 979 h 1343"/>
                <a:gd name="T56" fmla="*/ 966 w 1776"/>
                <a:gd name="T57" fmla="*/ 972 h 1343"/>
                <a:gd name="T58" fmla="*/ 994 w 1776"/>
                <a:gd name="T59" fmla="*/ 963 h 1343"/>
                <a:gd name="T60" fmla="*/ 1007 w 1776"/>
                <a:gd name="T61" fmla="*/ 957 h 1343"/>
                <a:gd name="T62" fmla="*/ 1046 w 1776"/>
                <a:gd name="T63" fmla="*/ 938 h 1343"/>
                <a:gd name="T64" fmla="*/ 1089 w 1776"/>
                <a:gd name="T65" fmla="*/ 902 h 1343"/>
                <a:gd name="T66" fmla="*/ 1125 w 1776"/>
                <a:gd name="T67" fmla="*/ 860 h 1343"/>
                <a:gd name="T68" fmla="*/ 1151 w 1776"/>
                <a:gd name="T69" fmla="*/ 809 h 1343"/>
                <a:gd name="T70" fmla="*/ 1169 w 1776"/>
                <a:gd name="T71" fmla="*/ 754 h 1343"/>
                <a:gd name="T72" fmla="*/ 1175 w 1776"/>
                <a:gd name="T73" fmla="*/ 696 h 1343"/>
                <a:gd name="T74" fmla="*/ 1170 w 1776"/>
                <a:gd name="T75" fmla="*/ 635 h 1343"/>
                <a:gd name="T76" fmla="*/ 1154 w 1776"/>
                <a:gd name="T77" fmla="*/ 574 h 1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76" h="1343">
                  <a:moveTo>
                    <a:pt x="1776" y="803"/>
                  </a:moveTo>
                  <a:lnTo>
                    <a:pt x="293" y="1343"/>
                  </a:lnTo>
                  <a:lnTo>
                    <a:pt x="0" y="540"/>
                  </a:lnTo>
                  <a:lnTo>
                    <a:pt x="1484" y="0"/>
                  </a:lnTo>
                  <a:lnTo>
                    <a:pt x="1776" y="803"/>
                  </a:lnTo>
                  <a:close/>
                  <a:moveTo>
                    <a:pt x="1154" y="574"/>
                  </a:moveTo>
                  <a:lnTo>
                    <a:pt x="1154" y="574"/>
                  </a:lnTo>
                  <a:lnTo>
                    <a:pt x="1142" y="545"/>
                  </a:lnTo>
                  <a:lnTo>
                    <a:pt x="1128" y="518"/>
                  </a:lnTo>
                  <a:lnTo>
                    <a:pt x="1110" y="493"/>
                  </a:lnTo>
                  <a:lnTo>
                    <a:pt x="1092" y="469"/>
                  </a:lnTo>
                  <a:lnTo>
                    <a:pt x="1071" y="446"/>
                  </a:lnTo>
                  <a:lnTo>
                    <a:pt x="1050" y="428"/>
                  </a:lnTo>
                  <a:lnTo>
                    <a:pt x="1026" y="411"/>
                  </a:lnTo>
                  <a:lnTo>
                    <a:pt x="1001" y="396"/>
                  </a:lnTo>
                  <a:lnTo>
                    <a:pt x="976" y="384"/>
                  </a:lnTo>
                  <a:lnTo>
                    <a:pt x="949" y="375"/>
                  </a:lnTo>
                  <a:lnTo>
                    <a:pt x="922" y="368"/>
                  </a:lnTo>
                  <a:lnTo>
                    <a:pt x="894" y="364"/>
                  </a:lnTo>
                  <a:lnTo>
                    <a:pt x="866" y="363"/>
                  </a:lnTo>
                  <a:lnTo>
                    <a:pt x="838" y="366"/>
                  </a:lnTo>
                  <a:lnTo>
                    <a:pt x="809" y="371"/>
                  </a:lnTo>
                  <a:lnTo>
                    <a:pt x="796" y="375"/>
                  </a:lnTo>
                  <a:lnTo>
                    <a:pt x="782" y="379"/>
                  </a:lnTo>
                  <a:lnTo>
                    <a:pt x="782" y="379"/>
                  </a:lnTo>
                  <a:lnTo>
                    <a:pt x="768" y="384"/>
                  </a:lnTo>
                  <a:lnTo>
                    <a:pt x="755" y="391"/>
                  </a:lnTo>
                  <a:lnTo>
                    <a:pt x="730" y="404"/>
                  </a:lnTo>
                  <a:lnTo>
                    <a:pt x="708" y="421"/>
                  </a:lnTo>
                  <a:lnTo>
                    <a:pt x="686" y="440"/>
                  </a:lnTo>
                  <a:lnTo>
                    <a:pt x="668" y="461"/>
                  </a:lnTo>
                  <a:lnTo>
                    <a:pt x="652" y="483"/>
                  </a:lnTo>
                  <a:lnTo>
                    <a:pt x="638" y="507"/>
                  </a:lnTo>
                  <a:lnTo>
                    <a:pt x="626" y="533"/>
                  </a:lnTo>
                  <a:lnTo>
                    <a:pt x="615" y="560"/>
                  </a:lnTo>
                  <a:lnTo>
                    <a:pt x="609" y="588"/>
                  </a:lnTo>
                  <a:lnTo>
                    <a:pt x="605" y="617"/>
                  </a:lnTo>
                  <a:lnTo>
                    <a:pt x="602" y="647"/>
                  </a:lnTo>
                  <a:lnTo>
                    <a:pt x="603" y="676"/>
                  </a:lnTo>
                  <a:lnTo>
                    <a:pt x="606" y="706"/>
                  </a:lnTo>
                  <a:lnTo>
                    <a:pt x="612" y="737"/>
                  </a:lnTo>
                  <a:lnTo>
                    <a:pt x="623" y="767"/>
                  </a:lnTo>
                  <a:lnTo>
                    <a:pt x="623" y="767"/>
                  </a:lnTo>
                  <a:lnTo>
                    <a:pt x="635" y="798"/>
                  </a:lnTo>
                  <a:lnTo>
                    <a:pt x="649" y="824"/>
                  </a:lnTo>
                  <a:lnTo>
                    <a:pt x="667" y="850"/>
                  </a:lnTo>
                  <a:lnTo>
                    <a:pt x="685" y="874"/>
                  </a:lnTo>
                  <a:lnTo>
                    <a:pt x="705" y="895"/>
                  </a:lnTo>
                  <a:lnTo>
                    <a:pt x="727" y="914"/>
                  </a:lnTo>
                  <a:lnTo>
                    <a:pt x="751" y="931"/>
                  </a:lnTo>
                  <a:lnTo>
                    <a:pt x="775" y="946"/>
                  </a:lnTo>
                  <a:lnTo>
                    <a:pt x="801" y="957"/>
                  </a:lnTo>
                  <a:lnTo>
                    <a:pt x="828" y="967"/>
                  </a:lnTo>
                  <a:lnTo>
                    <a:pt x="856" y="973"/>
                  </a:lnTo>
                  <a:lnTo>
                    <a:pt x="883" y="977"/>
                  </a:lnTo>
                  <a:lnTo>
                    <a:pt x="911" y="979"/>
                  </a:lnTo>
                  <a:lnTo>
                    <a:pt x="939" y="976"/>
                  </a:lnTo>
                  <a:lnTo>
                    <a:pt x="966" y="972"/>
                  </a:lnTo>
                  <a:lnTo>
                    <a:pt x="981" y="968"/>
                  </a:lnTo>
                  <a:lnTo>
                    <a:pt x="994" y="963"/>
                  </a:lnTo>
                  <a:lnTo>
                    <a:pt x="994" y="963"/>
                  </a:lnTo>
                  <a:lnTo>
                    <a:pt x="1007" y="957"/>
                  </a:lnTo>
                  <a:lnTo>
                    <a:pt x="1021" y="952"/>
                  </a:lnTo>
                  <a:lnTo>
                    <a:pt x="1046" y="938"/>
                  </a:lnTo>
                  <a:lnTo>
                    <a:pt x="1068" y="920"/>
                  </a:lnTo>
                  <a:lnTo>
                    <a:pt x="1089" y="902"/>
                  </a:lnTo>
                  <a:lnTo>
                    <a:pt x="1108" y="882"/>
                  </a:lnTo>
                  <a:lnTo>
                    <a:pt x="1125" y="860"/>
                  </a:lnTo>
                  <a:lnTo>
                    <a:pt x="1139" y="835"/>
                  </a:lnTo>
                  <a:lnTo>
                    <a:pt x="1151" y="809"/>
                  </a:lnTo>
                  <a:lnTo>
                    <a:pt x="1161" y="782"/>
                  </a:lnTo>
                  <a:lnTo>
                    <a:pt x="1169" y="754"/>
                  </a:lnTo>
                  <a:lnTo>
                    <a:pt x="1172" y="725"/>
                  </a:lnTo>
                  <a:lnTo>
                    <a:pt x="1175" y="696"/>
                  </a:lnTo>
                  <a:lnTo>
                    <a:pt x="1174" y="666"/>
                  </a:lnTo>
                  <a:lnTo>
                    <a:pt x="1170" y="635"/>
                  </a:lnTo>
                  <a:lnTo>
                    <a:pt x="1163" y="605"/>
                  </a:lnTo>
                  <a:lnTo>
                    <a:pt x="1154" y="574"/>
                  </a:lnTo>
                  <a:lnTo>
                    <a:pt x="1154" y="5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6" name="Freeform 113">
              <a:extLst>
                <a:ext uri="{FF2B5EF4-FFF2-40B4-BE49-F238E27FC236}">
                  <a16:creationId xmlns:a16="http://schemas.microsoft.com/office/drawing/2014/main" id="{A6FF7ECE-4338-4E9F-97B1-C89DA696C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5213" y="4630738"/>
              <a:ext cx="600075" cy="533400"/>
            </a:xfrm>
            <a:custGeom>
              <a:avLst/>
              <a:gdLst>
                <a:gd name="T0" fmla="*/ 1513 w 1513"/>
                <a:gd name="T1" fmla="*/ 803 h 1343"/>
                <a:gd name="T2" fmla="*/ 28 w 1513"/>
                <a:gd name="T3" fmla="*/ 1343 h 1343"/>
                <a:gd name="T4" fmla="*/ 0 w 1513"/>
                <a:gd name="T5" fmla="*/ 1267 h 1343"/>
                <a:gd name="T6" fmla="*/ 1423 w 1513"/>
                <a:gd name="T7" fmla="*/ 749 h 1343"/>
                <a:gd name="T8" fmla="*/ 1408 w 1513"/>
                <a:gd name="T9" fmla="*/ 711 h 1343"/>
                <a:gd name="T10" fmla="*/ 1159 w 1513"/>
                <a:gd name="T11" fmla="*/ 23 h 1343"/>
                <a:gd name="T12" fmla="*/ 1221 w 1513"/>
                <a:gd name="T13" fmla="*/ 0 h 1343"/>
                <a:gd name="T14" fmla="*/ 1513 w 1513"/>
                <a:gd name="T15" fmla="*/ 803 h 1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3" h="1343">
                  <a:moveTo>
                    <a:pt x="1513" y="803"/>
                  </a:moveTo>
                  <a:lnTo>
                    <a:pt x="28" y="1343"/>
                  </a:lnTo>
                  <a:lnTo>
                    <a:pt x="0" y="1267"/>
                  </a:lnTo>
                  <a:lnTo>
                    <a:pt x="1423" y="749"/>
                  </a:lnTo>
                  <a:lnTo>
                    <a:pt x="1408" y="711"/>
                  </a:lnTo>
                  <a:lnTo>
                    <a:pt x="1159" y="23"/>
                  </a:lnTo>
                  <a:lnTo>
                    <a:pt x="1221" y="0"/>
                  </a:lnTo>
                  <a:lnTo>
                    <a:pt x="1513" y="8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7" name="Freeform 114">
              <a:extLst>
                <a:ext uri="{FF2B5EF4-FFF2-40B4-BE49-F238E27FC236}">
                  <a16:creationId xmlns:a16="http://schemas.microsoft.com/office/drawing/2014/main" id="{B969D95E-C1B2-4DE3-8E4D-EC34C4C74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9651" y="4600575"/>
              <a:ext cx="598488" cy="531813"/>
            </a:xfrm>
            <a:custGeom>
              <a:avLst/>
              <a:gdLst>
                <a:gd name="T0" fmla="*/ 1219 w 1511"/>
                <a:gd name="T1" fmla="*/ 0 h 1342"/>
                <a:gd name="T2" fmla="*/ 1157 w 1511"/>
                <a:gd name="T3" fmla="*/ 23 h 1342"/>
                <a:gd name="T4" fmla="*/ 1408 w 1511"/>
                <a:gd name="T5" fmla="*/ 709 h 1342"/>
                <a:gd name="T6" fmla="*/ 1421 w 1511"/>
                <a:gd name="T7" fmla="*/ 748 h 1342"/>
                <a:gd name="T8" fmla="*/ 0 w 1511"/>
                <a:gd name="T9" fmla="*/ 1265 h 1342"/>
                <a:gd name="T10" fmla="*/ 27 w 1511"/>
                <a:gd name="T11" fmla="*/ 1342 h 1342"/>
                <a:gd name="T12" fmla="*/ 1511 w 1511"/>
                <a:gd name="T13" fmla="*/ 802 h 1342"/>
                <a:gd name="T14" fmla="*/ 1219 w 1511"/>
                <a:gd name="T15" fmla="*/ 0 h 1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1" h="1342">
                  <a:moveTo>
                    <a:pt x="1219" y="0"/>
                  </a:moveTo>
                  <a:lnTo>
                    <a:pt x="1157" y="23"/>
                  </a:lnTo>
                  <a:lnTo>
                    <a:pt x="1408" y="709"/>
                  </a:lnTo>
                  <a:lnTo>
                    <a:pt x="1421" y="748"/>
                  </a:lnTo>
                  <a:lnTo>
                    <a:pt x="0" y="1265"/>
                  </a:lnTo>
                  <a:lnTo>
                    <a:pt x="27" y="1342"/>
                  </a:lnTo>
                  <a:lnTo>
                    <a:pt x="1511" y="802"/>
                  </a:lnTo>
                  <a:lnTo>
                    <a:pt x="121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8" name="Freeform 115">
              <a:extLst>
                <a:ext uri="{FF2B5EF4-FFF2-40B4-BE49-F238E27FC236}">
                  <a16:creationId xmlns:a16="http://schemas.microsoft.com/office/drawing/2014/main" id="{688CD939-52E9-4F85-B2C1-B01D39F3A5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3001" y="4748213"/>
              <a:ext cx="114300" cy="174625"/>
            </a:xfrm>
            <a:custGeom>
              <a:avLst/>
              <a:gdLst>
                <a:gd name="T0" fmla="*/ 232 w 289"/>
                <a:gd name="T1" fmla="*/ 363 h 438"/>
                <a:gd name="T2" fmla="*/ 241 w 289"/>
                <a:gd name="T3" fmla="*/ 356 h 438"/>
                <a:gd name="T4" fmla="*/ 274 w 289"/>
                <a:gd name="T5" fmla="*/ 321 h 438"/>
                <a:gd name="T6" fmla="*/ 289 w 289"/>
                <a:gd name="T7" fmla="*/ 269 h 438"/>
                <a:gd name="T8" fmla="*/ 285 w 289"/>
                <a:gd name="T9" fmla="*/ 243 h 438"/>
                <a:gd name="T10" fmla="*/ 282 w 289"/>
                <a:gd name="T11" fmla="*/ 235 h 438"/>
                <a:gd name="T12" fmla="*/ 265 w 289"/>
                <a:gd name="T13" fmla="*/ 203 h 438"/>
                <a:gd name="T14" fmla="*/ 247 w 289"/>
                <a:gd name="T15" fmla="*/ 187 h 438"/>
                <a:gd name="T16" fmla="*/ 204 w 289"/>
                <a:gd name="T17" fmla="*/ 170 h 438"/>
                <a:gd name="T18" fmla="*/ 159 w 289"/>
                <a:gd name="T19" fmla="*/ 167 h 438"/>
                <a:gd name="T20" fmla="*/ 118 w 289"/>
                <a:gd name="T21" fmla="*/ 165 h 438"/>
                <a:gd name="T22" fmla="*/ 111 w 289"/>
                <a:gd name="T23" fmla="*/ 162 h 438"/>
                <a:gd name="T24" fmla="*/ 97 w 289"/>
                <a:gd name="T25" fmla="*/ 155 h 438"/>
                <a:gd name="T26" fmla="*/ 96 w 289"/>
                <a:gd name="T27" fmla="*/ 153 h 438"/>
                <a:gd name="T28" fmla="*/ 97 w 289"/>
                <a:gd name="T29" fmla="*/ 141 h 438"/>
                <a:gd name="T30" fmla="*/ 100 w 289"/>
                <a:gd name="T31" fmla="*/ 137 h 438"/>
                <a:gd name="T32" fmla="*/ 121 w 289"/>
                <a:gd name="T33" fmla="*/ 125 h 438"/>
                <a:gd name="T34" fmla="*/ 133 w 289"/>
                <a:gd name="T35" fmla="*/ 121 h 438"/>
                <a:gd name="T36" fmla="*/ 181 w 289"/>
                <a:gd name="T37" fmla="*/ 116 h 438"/>
                <a:gd name="T38" fmla="*/ 198 w 289"/>
                <a:gd name="T39" fmla="*/ 37 h 438"/>
                <a:gd name="T40" fmla="*/ 188 w 289"/>
                <a:gd name="T41" fmla="*/ 35 h 438"/>
                <a:gd name="T42" fmla="*/ 140 w 289"/>
                <a:gd name="T43" fmla="*/ 38 h 438"/>
                <a:gd name="T44" fmla="*/ 37 w 289"/>
                <a:gd name="T45" fmla="*/ 25 h 438"/>
                <a:gd name="T46" fmla="*/ 54 w 289"/>
                <a:gd name="T47" fmla="*/ 72 h 438"/>
                <a:gd name="T48" fmla="*/ 14 w 289"/>
                <a:gd name="T49" fmla="*/ 113 h 438"/>
                <a:gd name="T50" fmla="*/ 0 w 289"/>
                <a:gd name="T51" fmla="*/ 162 h 438"/>
                <a:gd name="T52" fmla="*/ 6 w 289"/>
                <a:gd name="T53" fmla="*/ 195 h 438"/>
                <a:gd name="T54" fmla="*/ 10 w 289"/>
                <a:gd name="T55" fmla="*/ 204 h 438"/>
                <a:gd name="T56" fmla="*/ 26 w 289"/>
                <a:gd name="T57" fmla="*/ 228 h 438"/>
                <a:gd name="T58" fmla="*/ 47 w 289"/>
                <a:gd name="T59" fmla="*/ 244 h 438"/>
                <a:gd name="T60" fmla="*/ 56 w 289"/>
                <a:gd name="T61" fmla="*/ 248 h 438"/>
                <a:gd name="T62" fmla="*/ 113 w 289"/>
                <a:gd name="T63" fmla="*/ 258 h 438"/>
                <a:gd name="T64" fmla="*/ 134 w 289"/>
                <a:gd name="T65" fmla="*/ 258 h 438"/>
                <a:gd name="T66" fmla="*/ 177 w 289"/>
                <a:gd name="T67" fmla="*/ 262 h 438"/>
                <a:gd name="T68" fmla="*/ 183 w 289"/>
                <a:gd name="T69" fmla="*/ 265 h 438"/>
                <a:gd name="T70" fmla="*/ 191 w 289"/>
                <a:gd name="T71" fmla="*/ 276 h 438"/>
                <a:gd name="T72" fmla="*/ 192 w 289"/>
                <a:gd name="T73" fmla="*/ 280 h 438"/>
                <a:gd name="T74" fmla="*/ 188 w 289"/>
                <a:gd name="T75" fmla="*/ 293 h 438"/>
                <a:gd name="T76" fmla="*/ 183 w 289"/>
                <a:gd name="T77" fmla="*/ 297 h 438"/>
                <a:gd name="T78" fmla="*/ 162 w 289"/>
                <a:gd name="T79" fmla="*/ 309 h 438"/>
                <a:gd name="T80" fmla="*/ 151 w 289"/>
                <a:gd name="T81" fmla="*/ 313 h 438"/>
                <a:gd name="T82" fmla="*/ 97 w 289"/>
                <a:gd name="T83" fmla="*/ 318 h 438"/>
                <a:gd name="T84" fmla="*/ 75 w 289"/>
                <a:gd name="T85" fmla="*/ 397 h 438"/>
                <a:gd name="T86" fmla="*/ 81 w 289"/>
                <a:gd name="T87" fmla="*/ 398 h 438"/>
                <a:gd name="T88" fmla="*/ 144 w 289"/>
                <a:gd name="T89" fmla="*/ 397 h 438"/>
                <a:gd name="T90" fmla="*/ 194 w 289"/>
                <a:gd name="T91" fmla="*/ 434 h 438"/>
                <a:gd name="T92" fmla="*/ 190 w 289"/>
                <a:gd name="T93" fmla="*/ 425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89" h="438">
                  <a:moveTo>
                    <a:pt x="194" y="434"/>
                  </a:moveTo>
                  <a:lnTo>
                    <a:pt x="251" y="414"/>
                  </a:lnTo>
                  <a:lnTo>
                    <a:pt x="232" y="363"/>
                  </a:lnTo>
                  <a:lnTo>
                    <a:pt x="232" y="363"/>
                  </a:lnTo>
                  <a:lnTo>
                    <a:pt x="232" y="363"/>
                  </a:lnTo>
                  <a:lnTo>
                    <a:pt x="241" y="356"/>
                  </a:lnTo>
                  <a:lnTo>
                    <a:pt x="249" y="350"/>
                  </a:lnTo>
                  <a:lnTo>
                    <a:pt x="264" y="336"/>
                  </a:lnTo>
                  <a:lnTo>
                    <a:pt x="274" y="321"/>
                  </a:lnTo>
                  <a:lnTo>
                    <a:pt x="282" y="303"/>
                  </a:lnTo>
                  <a:lnTo>
                    <a:pt x="287" y="286"/>
                  </a:lnTo>
                  <a:lnTo>
                    <a:pt x="289" y="269"/>
                  </a:lnTo>
                  <a:lnTo>
                    <a:pt x="289" y="261"/>
                  </a:lnTo>
                  <a:lnTo>
                    <a:pt x="287" y="252"/>
                  </a:lnTo>
                  <a:lnTo>
                    <a:pt x="285" y="243"/>
                  </a:lnTo>
                  <a:lnTo>
                    <a:pt x="282" y="235"/>
                  </a:lnTo>
                  <a:lnTo>
                    <a:pt x="282" y="235"/>
                  </a:lnTo>
                  <a:lnTo>
                    <a:pt x="282" y="235"/>
                  </a:lnTo>
                  <a:lnTo>
                    <a:pt x="276" y="218"/>
                  </a:lnTo>
                  <a:lnTo>
                    <a:pt x="270" y="211"/>
                  </a:lnTo>
                  <a:lnTo>
                    <a:pt x="265" y="203"/>
                  </a:lnTo>
                  <a:lnTo>
                    <a:pt x="260" y="198"/>
                  </a:lnTo>
                  <a:lnTo>
                    <a:pt x="253" y="191"/>
                  </a:lnTo>
                  <a:lnTo>
                    <a:pt x="247" y="187"/>
                  </a:lnTo>
                  <a:lnTo>
                    <a:pt x="240" y="182"/>
                  </a:lnTo>
                  <a:lnTo>
                    <a:pt x="223" y="175"/>
                  </a:lnTo>
                  <a:lnTo>
                    <a:pt x="204" y="170"/>
                  </a:lnTo>
                  <a:lnTo>
                    <a:pt x="183" y="167"/>
                  </a:lnTo>
                  <a:lnTo>
                    <a:pt x="159" y="167"/>
                  </a:lnTo>
                  <a:lnTo>
                    <a:pt x="159" y="167"/>
                  </a:lnTo>
                  <a:lnTo>
                    <a:pt x="159" y="167"/>
                  </a:lnTo>
                  <a:lnTo>
                    <a:pt x="130" y="166"/>
                  </a:lnTo>
                  <a:lnTo>
                    <a:pt x="118" y="165"/>
                  </a:lnTo>
                  <a:lnTo>
                    <a:pt x="111" y="162"/>
                  </a:lnTo>
                  <a:lnTo>
                    <a:pt x="111" y="162"/>
                  </a:lnTo>
                  <a:lnTo>
                    <a:pt x="111" y="162"/>
                  </a:lnTo>
                  <a:lnTo>
                    <a:pt x="104" y="161"/>
                  </a:lnTo>
                  <a:lnTo>
                    <a:pt x="100" y="158"/>
                  </a:lnTo>
                  <a:lnTo>
                    <a:pt x="97" y="155"/>
                  </a:lnTo>
                  <a:lnTo>
                    <a:pt x="96" y="153"/>
                  </a:lnTo>
                  <a:lnTo>
                    <a:pt x="96" y="153"/>
                  </a:lnTo>
                  <a:lnTo>
                    <a:pt x="96" y="153"/>
                  </a:lnTo>
                  <a:lnTo>
                    <a:pt x="96" y="148"/>
                  </a:lnTo>
                  <a:lnTo>
                    <a:pt x="96" y="144"/>
                  </a:lnTo>
                  <a:lnTo>
                    <a:pt x="97" y="141"/>
                  </a:lnTo>
                  <a:lnTo>
                    <a:pt x="97" y="141"/>
                  </a:lnTo>
                  <a:lnTo>
                    <a:pt x="97" y="141"/>
                  </a:lnTo>
                  <a:lnTo>
                    <a:pt x="100" y="137"/>
                  </a:lnTo>
                  <a:lnTo>
                    <a:pt x="105" y="133"/>
                  </a:lnTo>
                  <a:lnTo>
                    <a:pt x="112" y="129"/>
                  </a:lnTo>
                  <a:lnTo>
                    <a:pt x="121" y="125"/>
                  </a:lnTo>
                  <a:lnTo>
                    <a:pt x="121" y="125"/>
                  </a:lnTo>
                  <a:lnTo>
                    <a:pt x="121" y="125"/>
                  </a:lnTo>
                  <a:lnTo>
                    <a:pt x="133" y="121"/>
                  </a:lnTo>
                  <a:lnTo>
                    <a:pt x="145" y="118"/>
                  </a:lnTo>
                  <a:lnTo>
                    <a:pt x="165" y="116"/>
                  </a:lnTo>
                  <a:lnTo>
                    <a:pt x="181" y="116"/>
                  </a:lnTo>
                  <a:lnTo>
                    <a:pt x="192" y="116"/>
                  </a:lnTo>
                  <a:lnTo>
                    <a:pt x="206" y="117"/>
                  </a:lnTo>
                  <a:lnTo>
                    <a:pt x="198" y="37"/>
                  </a:lnTo>
                  <a:lnTo>
                    <a:pt x="188" y="35"/>
                  </a:lnTo>
                  <a:lnTo>
                    <a:pt x="188" y="35"/>
                  </a:lnTo>
                  <a:lnTo>
                    <a:pt x="188" y="35"/>
                  </a:lnTo>
                  <a:lnTo>
                    <a:pt x="174" y="35"/>
                  </a:lnTo>
                  <a:lnTo>
                    <a:pt x="158" y="35"/>
                  </a:lnTo>
                  <a:lnTo>
                    <a:pt x="140" y="38"/>
                  </a:lnTo>
                  <a:lnTo>
                    <a:pt x="118" y="43"/>
                  </a:lnTo>
                  <a:lnTo>
                    <a:pt x="103" y="0"/>
                  </a:lnTo>
                  <a:lnTo>
                    <a:pt x="37" y="25"/>
                  </a:lnTo>
                  <a:lnTo>
                    <a:pt x="54" y="72"/>
                  </a:lnTo>
                  <a:lnTo>
                    <a:pt x="54" y="72"/>
                  </a:lnTo>
                  <a:lnTo>
                    <a:pt x="54" y="72"/>
                  </a:lnTo>
                  <a:lnTo>
                    <a:pt x="38" y="84"/>
                  </a:lnTo>
                  <a:lnTo>
                    <a:pt x="25" y="97"/>
                  </a:lnTo>
                  <a:lnTo>
                    <a:pt x="14" y="113"/>
                  </a:lnTo>
                  <a:lnTo>
                    <a:pt x="6" y="128"/>
                  </a:lnTo>
                  <a:lnTo>
                    <a:pt x="1" y="145"/>
                  </a:lnTo>
                  <a:lnTo>
                    <a:pt x="0" y="162"/>
                  </a:lnTo>
                  <a:lnTo>
                    <a:pt x="1" y="178"/>
                  </a:lnTo>
                  <a:lnTo>
                    <a:pt x="4" y="187"/>
                  </a:lnTo>
                  <a:lnTo>
                    <a:pt x="6" y="195"/>
                  </a:lnTo>
                  <a:lnTo>
                    <a:pt x="6" y="195"/>
                  </a:lnTo>
                  <a:lnTo>
                    <a:pt x="6" y="195"/>
                  </a:lnTo>
                  <a:lnTo>
                    <a:pt x="10" y="204"/>
                  </a:lnTo>
                  <a:lnTo>
                    <a:pt x="14" y="214"/>
                  </a:lnTo>
                  <a:lnTo>
                    <a:pt x="19" y="221"/>
                  </a:lnTo>
                  <a:lnTo>
                    <a:pt x="26" y="228"/>
                  </a:lnTo>
                  <a:lnTo>
                    <a:pt x="33" y="235"/>
                  </a:lnTo>
                  <a:lnTo>
                    <a:pt x="39" y="240"/>
                  </a:lnTo>
                  <a:lnTo>
                    <a:pt x="47" y="244"/>
                  </a:lnTo>
                  <a:lnTo>
                    <a:pt x="56" y="248"/>
                  </a:lnTo>
                  <a:lnTo>
                    <a:pt x="56" y="248"/>
                  </a:lnTo>
                  <a:lnTo>
                    <a:pt x="56" y="248"/>
                  </a:lnTo>
                  <a:lnTo>
                    <a:pt x="74" y="253"/>
                  </a:lnTo>
                  <a:lnTo>
                    <a:pt x="93" y="257"/>
                  </a:lnTo>
                  <a:lnTo>
                    <a:pt x="113" y="258"/>
                  </a:lnTo>
                  <a:lnTo>
                    <a:pt x="134" y="258"/>
                  </a:lnTo>
                  <a:lnTo>
                    <a:pt x="134" y="258"/>
                  </a:lnTo>
                  <a:lnTo>
                    <a:pt x="134" y="258"/>
                  </a:lnTo>
                  <a:lnTo>
                    <a:pt x="159" y="260"/>
                  </a:lnTo>
                  <a:lnTo>
                    <a:pt x="170" y="261"/>
                  </a:lnTo>
                  <a:lnTo>
                    <a:pt x="177" y="262"/>
                  </a:lnTo>
                  <a:lnTo>
                    <a:pt x="177" y="262"/>
                  </a:lnTo>
                  <a:lnTo>
                    <a:pt x="177" y="262"/>
                  </a:lnTo>
                  <a:lnTo>
                    <a:pt x="183" y="265"/>
                  </a:lnTo>
                  <a:lnTo>
                    <a:pt x="186" y="268"/>
                  </a:lnTo>
                  <a:lnTo>
                    <a:pt x="190" y="272"/>
                  </a:lnTo>
                  <a:lnTo>
                    <a:pt x="191" y="276"/>
                  </a:lnTo>
                  <a:lnTo>
                    <a:pt x="191" y="276"/>
                  </a:lnTo>
                  <a:lnTo>
                    <a:pt x="191" y="276"/>
                  </a:lnTo>
                  <a:lnTo>
                    <a:pt x="192" y="280"/>
                  </a:lnTo>
                  <a:lnTo>
                    <a:pt x="192" y="284"/>
                  </a:lnTo>
                  <a:lnTo>
                    <a:pt x="191" y="287"/>
                  </a:lnTo>
                  <a:lnTo>
                    <a:pt x="188" y="293"/>
                  </a:lnTo>
                  <a:lnTo>
                    <a:pt x="188" y="293"/>
                  </a:lnTo>
                  <a:lnTo>
                    <a:pt x="188" y="293"/>
                  </a:lnTo>
                  <a:lnTo>
                    <a:pt x="183" y="297"/>
                  </a:lnTo>
                  <a:lnTo>
                    <a:pt x="178" y="301"/>
                  </a:lnTo>
                  <a:lnTo>
                    <a:pt x="171" y="305"/>
                  </a:lnTo>
                  <a:lnTo>
                    <a:pt x="162" y="309"/>
                  </a:lnTo>
                  <a:lnTo>
                    <a:pt x="162" y="309"/>
                  </a:lnTo>
                  <a:lnTo>
                    <a:pt x="162" y="309"/>
                  </a:lnTo>
                  <a:lnTo>
                    <a:pt x="151" y="313"/>
                  </a:lnTo>
                  <a:lnTo>
                    <a:pt x="140" y="315"/>
                  </a:lnTo>
                  <a:lnTo>
                    <a:pt x="118" y="318"/>
                  </a:lnTo>
                  <a:lnTo>
                    <a:pt x="97" y="318"/>
                  </a:lnTo>
                  <a:lnTo>
                    <a:pt x="79" y="317"/>
                  </a:lnTo>
                  <a:lnTo>
                    <a:pt x="66" y="314"/>
                  </a:lnTo>
                  <a:lnTo>
                    <a:pt x="75" y="397"/>
                  </a:lnTo>
                  <a:lnTo>
                    <a:pt x="81" y="398"/>
                  </a:lnTo>
                  <a:lnTo>
                    <a:pt x="81" y="398"/>
                  </a:lnTo>
                  <a:lnTo>
                    <a:pt x="81" y="398"/>
                  </a:lnTo>
                  <a:lnTo>
                    <a:pt x="100" y="400"/>
                  </a:lnTo>
                  <a:lnTo>
                    <a:pt x="121" y="400"/>
                  </a:lnTo>
                  <a:lnTo>
                    <a:pt x="144" y="397"/>
                  </a:lnTo>
                  <a:lnTo>
                    <a:pt x="167" y="392"/>
                  </a:lnTo>
                  <a:lnTo>
                    <a:pt x="184" y="438"/>
                  </a:lnTo>
                  <a:lnTo>
                    <a:pt x="194" y="434"/>
                  </a:lnTo>
                  <a:lnTo>
                    <a:pt x="190" y="425"/>
                  </a:lnTo>
                  <a:lnTo>
                    <a:pt x="200" y="421"/>
                  </a:lnTo>
                  <a:lnTo>
                    <a:pt x="190" y="425"/>
                  </a:lnTo>
                  <a:lnTo>
                    <a:pt x="194" y="434"/>
                  </a:lnTo>
                  <a:lnTo>
                    <a:pt x="194" y="4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64" name="Grupa 63" descr="Niedogodności bliskiej lokalizacji parku narodowego&#10;&#10;Obraz przedstawia niedogodność z bliskiej lokalizacji parku narodowego:  ograniczenia możliwości inwestowania - 16%.&#10;">
            <a:extLst>
              <a:ext uri="{FF2B5EF4-FFF2-40B4-BE49-F238E27FC236}">
                <a16:creationId xmlns:a16="http://schemas.microsoft.com/office/drawing/2014/main" id="{7DA7AD3F-4BF2-498B-839B-34B19E7ECD81}"/>
              </a:ext>
            </a:extLst>
          </p:cNvPr>
          <p:cNvGrpSpPr/>
          <p:nvPr/>
        </p:nvGrpSpPr>
        <p:grpSpPr>
          <a:xfrm flipV="1">
            <a:off x="4478449" y="1942265"/>
            <a:ext cx="415397" cy="385665"/>
            <a:chOff x="8140700" y="0"/>
            <a:chExt cx="1250950" cy="1244601"/>
          </a:xfrm>
          <a:solidFill>
            <a:srgbClr val="DC143B"/>
          </a:solidFill>
        </p:grpSpPr>
        <p:sp>
          <p:nvSpPr>
            <p:cNvPr id="65" name="Freeform 5">
              <a:extLst>
                <a:ext uri="{FF2B5EF4-FFF2-40B4-BE49-F238E27FC236}">
                  <a16:creationId xmlns:a16="http://schemas.microsoft.com/office/drawing/2014/main" id="{7524E900-F8AE-4610-933B-2736CFB1903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0700" y="0"/>
              <a:ext cx="1250950" cy="1079500"/>
            </a:xfrm>
            <a:custGeom>
              <a:avLst/>
              <a:gdLst>
                <a:gd name="T0" fmla="*/ 2710 w 3149"/>
                <a:gd name="T1" fmla="*/ 1070 h 2719"/>
                <a:gd name="T2" fmla="*/ 2513 w 3149"/>
                <a:gd name="T3" fmla="*/ 872 h 2719"/>
                <a:gd name="T4" fmla="*/ 1330 w 3149"/>
                <a:gd name="T5" fmla="*/ 2107 h 2719"/>
                <a:gd name="T6" fmla="*/ 949 w 3149"/>
                <a:gd name="T7" fmla="*/ 1720 h 2719"/>
                <a:gd name="T8" fmla="*/ 949 w 3149"/>
                <a:gd name="T9" fmla="*/ 1720 h 2719"/>
                <a:gd name="T10" fmla="*/ 0 w 3149"/>
                <a:gd name="T11" fmla="*/ 2719 h 2719"/>
                <a:gd name="T12" fmla="*/ 0 w 3149"/>
                <a:gd name="T13" fmla="*/ 2236 h 2719"/>
                <a:gd name="T14" fmla="*/ 942 w 3149"/>
                <a:gd name="T15" fmla="*/ 1243 h 2719"/>
                <a:gd name="T16" fmla="*/ 1330 w 3149"/>
                <a:gd name="T17" fmla="*/ 1630 h 2719"/>
                <a:gd name="T18" fmla="*/ 1330 w 3149"/>
                <a:gd name="T19" fmla="*/ 1630 h 2719"/>
                <a:gd name="T20" fmla="*/ 1716 w 3149"/>
                <a:gd name="T21" fmla="*/ 1227 h 2719"/>
                <a:gd name="T22" fmla="*/ 2031 w 3149"/>
                <a:gd name="T23" fmla="*/ 898 h 2719"/>
                <a:gd name="T24" fmla="*/ 2278 w 3149"/>
                <a:gd name="T25" fmla="*/ 638 h 2719"/>
                <a:gd name="T26" fmla="*/ 2079 w 3149"/>
                <a:gd name="T27" fmla="*/ 439 h 2719"/>
                <a:gd name="T28" fmla="*/ 3149 w 3149"/>
                <a:gd name="T29" fmla="*/ 0 h 2719"/>
                <a:gd name="T30" fmla="*/ 2710 w 3149"/>
                <a:gd name="T31" fmla="*/ 1070 h 2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49" h="2719">
                  <a:moveTo>
                    <a:pt x="2710" y="1070"/>
                  </a:moveTo>
                  <a:lnTo>
                    <a:pt x="2513" y="872"/>
                  </a:lnTo>
                  <a:lnTo>
                    <a:pt x="1330" y="2107"/>
                  </a:lnTo>
                  <a:lnTo>
                    <a:pt x="949" y="1720"/>
                  </a:lnTo>
                  <a:lnTo>
                    <a:pt x="949" y="1720"/>
                  </a:lnTo>
                  <a:lnTo>
                    <a:pt x="0" y="2719"/>
                  </a:lnTo>
                  <a:lnTo>
                    <a:pt x="0" y="2236"/>
                  </a:lnTo>
                  <a:lnTo>
                    <a:pt x="942" y="1243"/>
                  </a:lnTo>
                  <a:lnTo>
                    <a:pt x="1330" y="1630"/>
                  </a:lnTo>
                  <a:lnTo>
                    <a:pt x="1330" y="1630"/>
                  </a:lnTo>
                  <a:lnTo>
                    <a:pt x="1716" y="1227"/>
                  </a:lnTo>
                  <a:lnTo>
                    <a:pt x="2031" y="898"/>
                  </a:lnTo>
                  <a:lnTo>
                    <a:pt x="2278" y="638"/>
                  </a:lnTo>
                  <a:lnTo>
                    <a:pt x="2079" y="439"/>
                  </a:lnTo>
                  <a:lnTo>
                    <a:pt x="3149" y="0"/>
                  </a:lnTo>
                  <a:lnTo>
                    <a:pt x="2710" y="10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6" name="Freeform 42">
              <a:extLst>
                <a:ext uri="{FF2B5EF4-FFF2-40B4-BE49-F238E27FC236}">
                  <a16:creationId xmlns:a16="http://schemas.microsoft.com/office/drawing/2014/main" id="{0786FD52-7924-466F-A5A9-14DED292FB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40700" y="449263"/>
              <a:ext cx="990600" cy="795338"/>
            </a:xfrm>
            <a:custGeom>
              <a:avLst/>
              <a:gdLst>
                <a:gd name="T0" fmla="*/ 0 w 2495"/>
                <a:gd name="T1" fmla="*/ 1830 h 2004"/>
                <a:gd name="T2" fmla="*/ 0 w 2495"/>
                <a:gd name="T3" fmla="*/ 2004 h 2004"/>
                <a:gd name="T4" fmla="*/ 499 w 2495"/>
                <a:gd name="T5" fmla="*/ 2004 h 2004"/>
                <a:gd name="T6" fmla="*/ 499 w 2495"/>
                <a:gd name="T7" fmla="*/ 1303 h 2004"/>
                <a:gd name="T8" fmla="*/ 499 w 2495"/>
                <a:gd name="T9" fmla="*/ 1303 h 2004"/>
                <a:gd name="T10" fmla="*/ 0 w 2495"/>
                <a:gd name="T11" fmla="*/ 1830 h 2004"/>
                <a:gd name="T12" fmla="*/ 0 w 2495"/>
                <a:gd name="T13" fmla="*/ 1830 h 2004"/>
                <a:gd name="T14" fmla="*/ 1829 w 2495"/>
                <a:gd name="T15" fmla="*/ 698 h 2004"/>
                <a:gd name="T16" fmla="*/ 1829 w 2495"/>
                <a:gd name="T17" fmla="*/ 2004 h 2004"/>
                <a:gd name="T18" fmla="*/ 1331 w 2495"/>
                <a:gd name="T19" fmla="*/ 2004 h 2004"/>
                <a:gd name="T20" fmla="*/ 1331 w 2495"/>
                <a:gd name="T21" fmla="*/ 1221 h 2004"/>
                <a:gd name="T22" fmla="*/ 1829 w 2495"/>
                <a:gd name="T23" fmla="*/ 698 h 2004"/>
                <a:gd name="T24" fmla="*/ 1165 w 2495"/>
                <a:gd name="T25" fmla="*/ 1042 h 2004"/>
                <a:gd name="T26" fmla="*/ 1165 w 2495"/>
                <a:gd name="T27" fmla="*/ 2004 h 2004"/>
                <a:gd name="T28" fmla="*/ 665 w 2495"/>
                <a:gd name="T29" fmla="*/ 2004 h 2004"/>
                <a:gd name="T30" fmla="*/ 665 w 2495"/>
                <a:gd name="T31" fmla="*/ 1128 h 2004"/>
                <a:gd name="T32" fmla="*/ 665 w 2495"/>
                <a:gd name="T33" fmla="*/ 1128 h 2004"/>
                <a:gd name="T34" fmla="*/ 951 w 2495"/>
                <a:gd name="T35" fmla="*/ 827 h 2004"/>
                <a:gd name="T36" fmla="*/ 1165 w 2495"/>
                <a:gd name="T37" fmla="*/ 1042 h 2004"/>
                <a:gd name="T38" fmla="*/ 2495 w 2495"/>
                <a:gd name="T39" fmla="*/ 0 h 2004"/>
                <a:gd name="T40" fmla="*/ 2495 w 2495"/>
                <a:gd name="T41" fmla="*/ 2004 h 2004"/>
                <a:gd name="T42" fmla="*/ 1996 w 2495"/>
                <a:gd name="T43" fmla="*/ 2004 h 2004"/>
                <a:gd name="T44" fmla="*/ 1996 w 2495"/>
                <a:gd name="T45" fmla="*/ 523 h 2004"/>
                <a:gd name="T46" fmla="*/ 2495 w 2495"/>
                <a:gd name="T47" fmla="*/ 0 h 2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95" h="2004">
                  <a:moveTo>
                    <a:pt x="0" y="1830"/>
                  </a:moveTo>
                  <a:lnTo>
                    <a:pt x="0" y="2004"/>
                  </a:lnTo>
                  <a:lnTo>
                    <a:pt x="499" y="2004"/>
                  </a:lnTo>
                  <a:lnTo>
                    <a:pt x="499" y="1303"/>
                  </a:lnTo>
                  <a:lnTo>
                    <a:pt x="499" y="1303"/>
                  </a:lnTo>
                  <a:lnTo>
                    <a:pt x="0" y="1830"/>
                  </a:lnTo>
                  <a:lnTo>
                    <a:pt x="0" y="1830"/>
                  </a:lnTo>
                  <a:close/>
                  <a:moveTo>
                    <a:pt x="1829" y="698"/>
                  </a:moveTo>
                  <a:lnTo>
                    <a:pt x="1829" y="2004"/>
                  </a:lnTo>
                  <a:lnTo>
                    <a:pt x="1331" y="2004"/>
                  </a:lnTo>
                  <a:lnTo>
                    <a:pt x="1331" y="1221"/>
                  </a:lnTo>
                  <a:lnTo>
                    <a:pt x="1829" y="698"/>
                  </a:lnTo>
                  <a:close/>
                  <a:moveTo>
                    <a:pt x="1165" y="1042"/>
                  </a:moveTo>
                  <a:lnTo>
                    <a:pt x="1165" y="2004"/>
                  </a:lnTo>
                  <a:lnTo>
                    <a:pt x="665" y="2004"/>
                  </a:lnTo>
                  <a:lnTo>
                    <a:pt x="665" y="1128"/>
                  </a:lnTo>
                  <a:lnTo>
                    <a:pt x="665" y="1128"/>
                  </a:lnTo>
                  <a:lnTo>
                    <a:pt x="951" y="827"/>
                  </a:lnTo>
                  <a:lnTo>
                    <a:pt x="1165" y="1042"/>
                  </a:lnTo>
                  <a:close/>
                  <a:moveTo>
                    <a:pt x="2495" y="0"/>
                  </a:moveTo>
                  <a:lnTo>
                    <a:pt x="2495" y="2004"/>
                  </a:lnTo>
                  <a:lnTo>
                    <a:pt x="1996" y="2004"/>
                  </a:lnTo>
                  <a:lnTo>
                    <a:pt x="1996" y="523"/>
                  </a:lnTo>
                  <a:lnTo>
                    <a:pt x="249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37" name="Grupa 36" descr="Niedogodności bliskiej lokalizacji parku narodowego&#10;&#10;Obraz przedstawia niedogodność z bliskiej lokalizacji parku narodowego: nie ma niedogodności - 16%.">
            <a:extLst>
              <a:ext uri="{FF2B5EF4-FFF2-40B4-BE49-F238E27FC236}">
                <a16:creationId xmlns:a16="http://schemas.microsoft.com/office/drawing/2014/main" id="{6FC99F4E-B306-45EB-9DBC-63B700FC4614}"/>
              </a:ext>
            </a:extLst>
          </p:cNvPr>
          <p:cNvGrpSpPr/>
          <p:nvPr/>
        </p:nvGrpSpPr>
        <p:grpSpPr>
          <a:xfrm>
            <a:off x="1276913" y="1915309"/>
            <a:ext cx="328943" cy="273408"/>
            <a:chOff x="4249738" y="3548063"/>
            <a:chExt cx="733425" cy="609600"/>
          </a:xfrm>
          <a:solidFill>
            <a:srgbClr val="DC143B"/>
          </a:solidFill>
        </p:grpSpPr>
        <p:sp>
          <p:nvSpPr>
            <p:cNvPr id="38" name="Freeform 48">
              <a:extLst>
                <a:ext uri="{FF2B5EF4-FFF2-40B4-BE49-F238E27FC236}">
                  <a16:creationId xmlns:a16="http://schemas.microsoft.com/office/drawing/2014/main" id="{F77ABFA0-ADCF-4EA9-838C-7B17412E5D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9738" y="3783013"/>
              <a:ext cx="163513" cy="374650"/>
            </a:xfrm>
            <a:custGeom>
              <a:avLst/>
              <a:gdLst>
                <a:gd name="T0" fmla="*/ 720 w 720"/>
                <a:gd name="T1" fmla="*/ 1653 h 1653"/>
                <a:gd name="T2" fmla="*/ 0 w 720"/>
                <a:gd name="T3" fmla="*/ 0 h 1653"/>
                <a:gd name="T4" fmla="*/ 467 w 720"/>
                <a:gd name="T5" fmla="*/ 1279 h 1653"/>
                <a:gd name="T6" fmla="*/ 475 w 720"/>
                <a:gd name="T7" fmla="*/ 1279 h 1653"/>
                <a:gd name="T8" fmla="*/ 491 w 720"/>
                <a:gd name="T9" fmla="*/ 1283 h 1653"/>
                <a:gd name="T10" fmla="*/ 505 w 720"/>
                <a:gd name="T11" fmla="*/ 1289 h 1653"/>
                <a:gd name="T12" fmla="*/ 517 w 720"/>
                <a:gd name="T13" fmla="*/ 1298 h 1653"/>
                <a:gd name="T14" fmla="*/ 528 w 720"/>
                <a:gd name="T15" fmla="*/ 1308 h 1653"/>
                <a:gd name="T16" fmla="*/ 537 w 720"/>
                <a:gd name="T17" fmla="*/ 1321 h 1653"/>
                <a:gd name="T18" fmla="*/ 543 w 720"/>
                <a:gd name="T19" fmla="*/ 1335 h 1653"/>
                <a:gd name="T20" fmla="*/ 546 w 720"/>
                <a:gd name="T21" fmla="*/ 1351 h 1653"/>
                <a:gd name="T22" fmla="*/ 546 w 720"/>
                <a:gd name="T23" fmla="*/ 1359 h 1653"/>
                <a:gd name="T24" fmla="*/ 545 w 720"/>
                <a:gd name="T25" fmla="*/ 1375 h 1653"/>
                <a:gd name="T26" fmla="*/ 540 w 720"/>
                <a:gd name="T27" fmla="*/ 1390 h 1653"/>
                <a:gd name="T28" fmla="*/ 534 w 720"/>
                <a:gd name="T29" fmla="*/ 1404 h 1653"/>
                <a:gd name="T30" fmla="*/ 523 w 720"/>
                <a:gd name="T31" fmla="*/ 1415 h 1653"/>
                <a:gd name="T32" fmla="*/ 511 w 720"/>
                <a:gd name="T33" fmla="*/ 1425 h 1653"/>
                <a:gd name="T34" fmla="*/ 498 w 720"/>
                <a:gd name="T35" fmla="*/ 1433 h 1653"/>
                <a:gd name="T36" fmla="*/ 483 w 720"/>
                <a:gd name="T37" fmla="*/ 1438 h 1653"/>
                <a:gd name="T38" fmla="*/ 467 w 720"/>
                <a:gd name="T39" fmla="*/ 1439 h 1653"/>
                <a:gd name="T40" fmla="*/ 459 w 720"/>
                <a:gd name="T41" fmla="*/ 1439 h 1653"/>
                <a:gd name="T42" fmla="*/ 442 w 720"/>
                <a:gd name="T43" fmla="*/ 1436 h 1653"/>
                <a:gd name="T44" fmla="*/ 429 w 720"/>
                <a:gd name="T45" fmla="*/ 1429 h 1653"/>
                <a:gd name="T46" fmla="*/ 416 w 720"/>
                <a:gd name="T47" fmla="*/ 1421 h 1653"/>
                <a:gd name="T48" fmla="*/ 405 w 720"/>
                <a:gd name="T49" fmla="*/ 1410 h 1653"/>
                <a:gd name="T50" fmla="*/ 396 w 720"/>
                <a:gd name="T51" fmla="*/ 1397 h 1653"/>
                <a:gd name="T52" fmla="*/ 390 w 720"/>
                <a:gd name="T53" fmla="*/ 1383 h 1653"/>
                <a:gd name="T54" fmla="*/ 387 w 720"/>
                <a:gd name="T55" fmla="*/ 1367 h 1653"/>
                <a:gd name="T56" fmla="*/ 387 w 720"/>
                <a:gd name="T57" fmla="*/ 1359 h 1653"/>
                <a:gd name="T58" fmla="*/ 388 w 720"/>
                <a:gd name="T59" fmla="*/ 1343 h 1653"/>
                <a:gd name="T60" fmla="*/ 393 w 720"/>
                <a:gd name="T61" fmla="*/ 1328 h 1653"/>
                <a:gd name="T62" fmla="*/ 401 w 720"/>
                <a:gd name="T63" fmla="*/ 1314 h 1653"/>
                <a:gd name="T64" fmla="*/ 410 w 720"/>
                <a:gd name="T65" fmla="*/ 1302 h 1653"/>
                <a:gd name="T66" fmla="*/ 422 w 720"/>
                <a:gd name="T67" fmla="*/ 1292 h 1653"/>
                <a:gd name="T68" fmla="*/ 435 w 720"/>
                <a:gd name="T69" fmla="*/ 1285 h 1653"/>
                <a:gd name="T70" fmla="*/ 451 w 720"/>
                <a:gd name="T71" fmla="*/ 1280 h 1653"/>
                <a:gd name="T72" fmla="*/ 467 w 720"/>
                <a:gd name="T73" fmla="*/ 1279 h 1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0" h="1653">
                  <a:moveTo>
                    <a:pt x="262" y="1653"/>
                  </a:moveTo>
                  <a:lnTo>
                    <a:pt x="720" y="1653"/>
                  </a:lnTo>
                  <a:lnTo>
                    <a:pt x="720" y="0"/>
                  </a:lnTo>
                  <a:lnTo>
                    <a:pt x="0" y="0"/>
                  </a:lnTo>
                  <a:lnTo>
                    <a:pt x="262" y="1653"/>
                  </a:lnTo>
                  <a:close/>
                  <a:moveTo>
                    <a:pt x="467" y="1279"/>
                  </a:moveTo>
                  <a:lnTo>
                    <a:pt x="467" y="1279"/>
                  </a:lnTo>
                  <a:lnTo>
                    <a:pt x="475" y="1279"/>
                  </a:lnTo>
                  <a:lnTo>
                    <a:pt x="483" y="1280"/>
                  </a:lnTo>
                  <a:lnTo>
                    <a:pt x="491" y="1283"/>
                  </a:lnTo>
                  <a:lnTo>
                    <a:pt x="498" y="1285"/>
                  </a:lnTo>
                  <a:lnTo>
                    <a:pt x="505" y="1289"/>
                  </a:lnTo>
                  <a:lnTo>
                    <a:pt x="511" y="1292"/>
                  </a:lnTo>
                  <a:lnTo>
                    <a:pt x="517" y="1298"/>
                  </a:lnTo>
                  <a:lnTo>
                    <a:pt x="523" y="1302"/>
                  </a:lnTo>
                  <a:lnTo>
                    <a:pt x="528" y="1308"/>
                  </a:lnTo>
                  <a:lnTo>
                    <a:pt x="534" y="1314"/>
                  </a:lnTo>
                  <a:lnTo>
                    <a:pt x="537" y="1321"/>
                  </a:lnTo>
                  <a:lnTo>
                    <a:pt x="540" y="1328"/>
                  </a:lnTo>
                  <a:lnTo>
                    <a:pt x="543" y="1335"/>
                  </a:lnTo>
                  <a:lnTo>
                    <a:pt x="545" y="1343"/>
                  </a:lnTo>
                  <a:lnTo>
                    <a:pt x="546" y="1351"/>
                  </a:lnTo>
                  <a:lnTo>
                    <a:pt x="546" y="1359"/>
                  </a:lnTo>
                  <a:lnTo>
                    <a:pt x="546" y="1359"/>
                  </a:lnTo>
                  <a:lnTo>
                    <a:pt x="546" y="1367"/>
                  </a:lnTo>
                  <a:lnTo>
                    <a:pt x="545" y="1375"/>
                  </a:lnTo>
                  <a:lnTo>
                    <a:pt x="543" y="1383"/>
                  </a:lnTo>
                  <a:lnTo>
                    <a:pt x="540" y="1390"/>
                  </a:lnTo>
                  <a:lnTo>
                    <a:pt x="537" y="1397"/>
                  </a:lnTo>
                  <a:lnTo>
                    <a:pt x="534" y="1404"/>
                  </a:lnTo>
                  <a:lnTo>
                    <a:pt x="528" y="1410"/>
                  </a:lnTo>
                  <a:lnTo>
                    <a:pt x="523" y="1415"/>
                  </a:lnTo>
                  <a:lnTo>
                    <a:pt x="517" y="1421"/>
                  </a:lnTo>
                  <a:lnTo>
                    <a:pt x="511" y="1425"/>
                  </a:lnTo>
                  <a:lnTo>
                    <a:pt x="505" y="1429"/>
                  </a:lnTo>
                  <a:lnTo>
                    <a:pt x="498" y="1433"/>
                  </a:lnTo>
                  <a:lnTo>
                    <a:pt x="491" y="1436"/>
                  </a:lnTo>
                  <a:lnTo>
                    <a:pt x="483" y="1438"/>
                  </a:lnTo>
                  <a:lnTo>
                    <a:pt x="475" y="1439"/>
                  </a:lnTo>
                  <a:lnTo>
                    <a:pt x="467" y="1439"/>
                  </a:lnTo>
                  <a:lnTo>
                    <a:pt x="467" y="1439"/>
                  </a:lnTo>
                  <a:lnTo>
                    <a:pt x="459" y="1439"/>
                  </a:lnTo>
                  <a:lnTo>
                    <a:pt x="451" y="1438"/>
                  </a:lnTo>
                  <a:lnTo>
                    <a:pt x="442" y="1436"/>
                  </a:lnTo>
                  <a:lnTo>
                    <a:pt x="435" y="1433"/>
                  </a:lnTo>
                  <a:lnTo>
                    <a:pt x="429" y="1429"/>
                  </a:lnTo>
                  <a:lnTo>
                    <a:pt x="422" y="1425"/>
                  </a:lnTo>
                  <a:lnTo>
                    <a:pt x="416" y="1421"/>
                  </a:lnTo>
                  <a:lnTo>
                    <a:pt x="410" y="1415"/>
                  </a:lnTo>
                  <a:lnTo>
                    <a:pt x="405" y="1410"/>
                  </a:lnTo>
                  <a:lnTo>
                    <a:pt x="401" y="1404"/>
                  </a:lnTo>
                  <a:lnTo>
                    <a:pt x="396" y="1397"/>
                  </a:lnTo>
                  <a:lnTo>
                    <a:pt x="393" y="1390"/>
                  </a:lnTo>
                  <a:lnTo>
                    <a:pt x="390" y="1383"/>
                  </a:lnTo>
                  <a:lnTo>
                    <a:pt x="388" y="1375"/>
                  </a:lnTo>
                  <a:lnTo>
                    <a:pt x="387" y="1367"/>
                  </a:lnTo>
                  <a:lnTo>
                    <a:pt x="387" y="1359"/>
                  </a:lnTo>
                  <a:lnTo>
                    <a:pt x="387" y="1359"/>
                  </a:lnTo>
                  <a:lnTo>
                    <a:pt x="387" y="1351"/>
                  </a:lnTo>
                  <a:lnTo>
                    <a:pt x="388" y="1343"/>
                  </a:lnTo>
                  <a:lnTo>
                    <a:pt x="390" y="1335"/>
                  </a:lnTo>
                  <a:lnTo>
                    <a:pt x="393" y="1328"/>
                  </a:lnTo>
                  <a:lnTo>
                    <a:pt x="396" y="1321"/>
                  </a:lnTo>
                  <a:lnTo>
                    <a:pt x="401" y="1314"/>
                  </a:lnTo>
                  <a:lnTo>
                    <a:pt x="405" y="1308"/>
                  </a:lnTo>
                  <a:lnTo>
                    <a:pt x="410" y="1302"/>
                  </a:lnTo>
                  <a:lnTo>
                    <a:pt x="416" y="1298"/>
                  </a:lnTo>
                  <a:lnTo>
                    <a:pt x="422" y="1292"/>
                  </a:lnTo>
                  <a:lnTo>
                    <a:pt x="429" y="1289"/>
                  </a:lnTo>
                  <a:lnTo>
                    <a:pt x="435" y="1285"/>
                  </a:lnTo>
                  <a:lnTo>
                    <a:pt x="442" y="1283"/>
                  </a:lnTo>
                  <a:lnTo>
                    <a:pt x="451" y="1280"/>
                  </a:lnTo>
                  <a:lnTo>
                    <a:pt x="459" y="1279"/>
                  </a:lnTo>
                  <a:lnTo>
                    <a:pt x="467" y="1279"/>
                  </a:lnTo>
                  <a:lnTo>
                    <a:pt x="467" y="1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49">
              <a:extLst>
                <a:ext uri="{FF2B5EF4-FFF2-40B4-BE49-F238E27FC236}">
                  <a16:creationId xmlns:a16="http://schemas.microsoft.com/office/drawing/2014/main" id="{9974C4DE-1AC0-4B07-A713-4A43D4F5E5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0238" y="3548063"/>
              <a:ext cx="542925" cy="609600"/>
            </a:xfrm>
            <a:custGeom>
              <a:avLst/>
              <a:gdLst>
                <a:gd name="T0" fmla="*/ 2253 w 2394"/>
                <a:gd name="T1" fmla="*/ 1473 h 2693"/>
                <a:gd name="T2" fmla="*/ 2335 w 2394"/>
                <a:gd name="T3" fmla="*/ 1422 h 2693"/>
                <a:gd name="T4" fmla="*/ 2386 w 2394"/>
                <a:gd name="T5" fmla="*/ 1340 h 2693"/>
                <a:gd name="T6" fmla="*/ 2393 w 2394"/>
                <a:gd name="T7" fmla="*/ 1258 h 2693"/>
                <a:gd name="T8" fmla="*/ 2360 w 2394"/>
                <a:gd name="T9" fmla="*/ 1166 h 2693"/>
                <a:gd name="T10" fmla="*/ 2288 w 2394"/>
                <a:gd name="T11" fmla="*/ 1102 h 2693"/>
                <a:gd name="T12" fmla="*/ 2193 w 2394"/>
                <a:gd name="T13" fmla="*/ 1077 h 2693"/>
                <a:gd name="T14" fmla="*/ 1307 w 2394"/>
                <a:gd name="T15" fmla="*/ 1075 h 2693"/>
                <a:gd name="T16" fmla="*/ 1271 w 2394"/>
                <a:gd name="T17" fmla="*/ 1051 h 2693"/>
                <a:gd name="T18" fmla="*/ 1259 w 2394"/>
                <a:gd name="T19" fmla="*/ 1011 h 2693"/>
                <a:gd name="T20" fmla="*/ 1266 w 2394"/>
                <a:gd name="T21" fmla="*/ 970 h 2693"/>
                <a:gd name="T22" fmla="*/ 1319 w 2394"/>
                <a:gd name="T23" fmla="*/ 737 h 2693"/>
                <a:gd name="T24" fmla="*/ 1336 w 2394"/>
                <a:gd name="T25" fmla="*/ 516 h 2693"/>
                <a:gd name="T26" fmla="*/ 1324 w 2394"/>
                <a:gd name="T27" fmla="*/ 334 h 2693"/>
                <a:gd name="T28" fmla="*/ 1289 w 2394"/>
                <a:gd name="T29" fmla="*/ 213 h 2693"/>
                <a:gd name="T30" fmla="*/ 1201 w 2394"/>
                <a:gd name="T31" fmla="*/ 86 h 2693"/>
                <a:gd name="T32" fmla="*/ 1118 w 2394"/>
                <a:gd name="T33" fmla="*/ 28 h 2693"/>
                <a:gd name="T34" fmla="*/ 1053 w 2394"/>
                <a:gd name="T35" fmla="*/ 4 h 2693"/>
                <a:gd name="T36" fmla="*/ 1000 w 2394"/>
                <a:gd name="T37" fmla="*/ 0 h 2693"/>
                <a:gd name="T38" fmla="*/ 904 w 2394"/>
                <a:gd name="T39" fmla="*/ 26 h 2693"/>
                <a:gd name="T40" fmla="*/ 853 w 2394"/>
                <a:gd name="T41" fmla="*/ 89 h 2693"/>
                <a:gd name="T42" fmla="*/ 837 w 2394"/>
                <a:gd name="T43" fmla="*/ 180 h 2693"/>
                <a:gd name="T44" fmla="*/ 833 w 2394"/>
                <a:gd name="T45" fmla="*/ 494 h 2693"/>
                <a:gd name="T46" fmla="*/ 784 w 2394"/>
                <a:gd name="T47" fmla="*/ 608 h 2693"/>
                <a:gd name="T48" fmla="*/ 597 w 2394"/>
                <a:gd name="T49" fmla="*/ 925 h 2693"/>
                <a:gd name="T50" fmla="*/ 452 w 2394"/>
                <a:gd name="T51" fmla="*/ 1141 h 2693"/>
                <a:gd name="T52" fmla="*/ 396 w 2394"/>
                <a:gd name="T53" fmla="*/ 1197 h 2693"/>
                <a:gd name="T54" fmla="*/ 317 w 2394"/>
                <a:gd name="T55" fmla="*/ 1231 h 2693"/>
                <a:gd name="T56" fmla="*/ 0 w 2394"/>
                <a:gd name="T57" fmla="*/ 1238 h 2693"/>
                <a:gd name="T58" fmla="*/ 134 w 2394"/>
                <a:gd name="T59" fmla="*/ 2492 h 2693"/>
                <a:gd name="T60" fmla="*/ 240 w 2394"/>
                <a:gd name="T61" fmla="*/ 2510 h 2693"/>
                <a:gd name="T62" fmla="*/ 465 w 2394"/>
                <a:gd name="T63" fmla="*/ 2593 h 2693"/>
                <a:gd name="T64" fmla="*/ 690 w 2394"/>
                <a:gd name="T65" fmla="*/ 2675 h 2693"/>
                <a:gd name="T66" fmla="*/ 798 w 2394"/>
                <a:gd name="T67" fmla="*/ 2692 h 2693"/>
                <a:gd name="T68" fmla="*/ 1863 w 2394"/>
                <a:gd name="T69" fmla="*/ 2689 h 2693"/>
                <a:gd name="T70" fmla="*/ 1951 w 2394"/>
                <a:gd name="T71" fmla="*/ 2647 h 2693"/>
                <a:gd name="T72" fmla="*/ 2009 w 2394"/>
                <a:gd name="T73" fmla="*/ 2570 h 2693"/>
                <a:gd name="T74" fmla="*/ 2025 w 2394"/>
                <a:gd name="T75" fmla="*/ 2491 h 2693"/>
                <a:gd name="T76" fmla="*/ 2016 w 2394"/>
                <a:gd name="T77" fmla="*/ 2433 h 2693"/>
                <a:gd name="T78" fmla="*/ 1992 w 2394"/>
                <a:gd name="T79" fmla="*/ 2381 h 2693"/>
                <a:gd name="T80" fmla="*/ 1940 w 2394"/>
                <a:gd name="T81" fmla="*/ 2327 h 2693"/>
                <a:gd name="T82" fmla="*/ 1931 w 2394"/>
                <a:gd name="T83" fmla="*/ 2306 h 2693"/>
                <a:gd name="T84" fmla="*/ 1946 w 2394"/>
                <a:gd name="T85" fmla="*/ 2289 h 2693"/>
                <a:gd name="T86" fmla="*/ 2025 w 2394"/>
                <a:gd name="T87" fmla="*/ 2273 h 2693"/>
                <a:gd name="T88" fmla="*/ 2102 w 2394"/>
                <a:gd name="T89" fmla="*/ 2215 h 2693"/>
                <a:gd name="T90" fmla="*/ 2144 w 2394"/>
                <a:gd name="T91" fmla="*/ 2127 h 2693"/>
                <a:gd name="T92" fmla="*/ 2146 w 2394"/>
                <a:gd name="T93" fmla="*/ 2062 h 2693"/>
                <a:gd name="T94" fmla="*/ 2131 w 2394"/>
                <a:gd name="T95" fmla="*/ 2005 h 2693"/>
                <a:gd name="T96" fmla="*/ 2100 w 2394"/>
                <a:gd name="T97" fmla="*/ 1956 h 2693"/>
                <a:gd name="T98" fmla="*/ 2066 w 2394"/>
                <a:gd name="T99" fmla="*/ 1925 h 2693"/>
                <a:gd name="T100" fmla="*/ 2052 w 2394"/>
                <a:gd name="T101" fmla="*/ 1905 h 2693"/>
                <a:gd name="T102" fmla="*/ 2064 w 2394"/>
                <a:gd name="T103" fmla="*/ 1887 h 2693"/>
                <a:gd name="T104" fmla="*/ 2130 w 2394"/>
                <a:gd name="T105" fmla="*/ 1877 h 2693"/>
                <a:gd name="T106" fmla="*/ 2212 w 2394"/>
                <a:gd name="T107" fmla="*/ 1826 h 2693"/>
                <a:gd name="T108" fmla="*/ 2262 w 2394"/>
                <a:gd name="T109" fmla="*/ 1744 h 2693"/>
                <a:gd name="T110" fmla="*/ 2271 w 2394"/>
                <a:gd name="T111" fmla="*/ 1671 h 2693"/>
                <a:gd name="T112" fmla="*/ 2258 w 2394"/>
                <a:gd name="T113" fmla="*/ 1613 h 2693"/>
                <a:gd name="T114" fmla="*/ 2230 w 2394"/>
                <a:gd name="T115" fmla="*/ 1562 h 2693"/>
                <a:gd name="T116" fmla="*/ 2190 w 2394"/>
                <a:gd name="T117" fmla="*/ 1521 h 2693"/>
                <a:gd name="T118" fmla="*/ 2176 w 2394"/>
                <a:gd name="T119" fmla="*/ 1505 h 2693"/>
                <a:gd name="T120" fmla="*/ 2183 w 2394"/>
                <a:gd name="T121" fmla="*/ 1488 h 2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394" h="2693">
                  <a:moveTo>
                    <a:pt x="2193" y="1481"/>
                  </a:moveTo>
                  <a:lnTo>
                    <a:pt x="2193" y="1481"/>
                  </a:lnTo>
                  <a:lnTo>
                    <a:pt x="2213" y="1480"/>
                  </a:lnTo>
                  <a:lnTo>
                    <a:pt x="2234" y="1477"/>
                  </a:lnTo>
                  <a:lnTo>
                    <a:pt x="2253" y="1473"/>
                  </a:lnTo>
                  <a:lnTo>
                    <a:pt x="2271" y="1465"/>
                  </a:lnTo>
                  <a:lnTo>
                    <a:pt x="2288" y="1456"/>
                  </a:lnTo>
                  <a:lnTo>
                    <a:pt x="2305" y="1447"/>
                  </a:lnTo>
                  <a:lnTo>
                    <a:pt x="2322" y="1435"/>
                  </a:lnTo>
                  <a:lnTo>
                    <a:pt x="2335" y="1422"/>
                  </a:lnTo>
                  <a:lnTo>
                    <a:pt x="2348" y="1407"/>
                  </a:lnTo>
                  <a:lnTo>
                    <a:pt x="2360" y="1392"/>
                  </a:lnTo>
                  <a:lnTo>
                    <a:pt x="2370" y="1375"/>
                  </a:lnTo>
                  <a:lnTo>
                    <a:pt x="2378" y="1358"/>
                  </a:lnTo>
                  <a:lnTo>
                    <a:pt x="2386" y="1340"/>
                  </a:lnTo>
                  <a:lnTo>
                    <a:pt x="2390" y="1320"/>
                  </a:lnTo>
                  <a:lnTo>
                    <a:pt x="2393" y="1300"/>
                  </a:lnTo>
                  <a:lnTo>
                    <a:pt x="2394" y="1280"/>
                  </a:lnTo>
                  <a:lnTo>
                    <a:pt x="2394" y="1280"/>
                  </a:lnTo>
                  <a:lnTo>
                    <a:pt x="2393" y="1258"/>
                  </a:lnTo>
                  <a:lnTo>
                    <a:pt x="2390" y="1239"/>
                  </a:lnTo>
                  <a:lnTo>
                    <a:pt x="2386" y="1219"/>
                  </a:lnTo>
                  <a:lnTo>
                    <a:pt x="2378" y="1200"/>
                  </a:lnTo>
                  <a:lnTo>
                    <a:pt x="2370" y="1183"/>
                  </a:lnTo>
                  <a:lnTo>
                    <a:pt x="2360" y="1166"/>
                  </a:lnTo>
                  <a:lnTo>
                    <a:pt x="2348" y="1151"/>
                  </a:lnTo>
                  <a:lnTo>
                    <a:pt x="2335" y="1136"/>
                  </a:lnTo>
                  <a:lnTo>
                    <a:pt x="2322" y="1123"/>
                  </a:lnTo>
                  <a:lnTo>
                    <a:pt x="2305" y="1111"/>
                  </a:lnTo>
                  <a:lnTo>
                    <a:pt x="2288" y="1102"/>
                  </a:lnTo>
                  <a:lnTo>
                    <a:pt x="2271" y="1093"/>
                  </a:lnTo>
                  <a:lnTo>
                    <a:pt x="2253" y="1086"/>
                  </a:lnTo>
                  <a:lnTo>
                    <a:pt x="2234" y="1081"/>
                  </a:lnTo>
                  <a:lnTo>
                    <a:pt x="2213" y="1078"/>
                  </a:lnTo>
                  <a:lnTo>
                    <a:pt x="2193" y="1077"/>
                  </a:lnTo>
                  <a:lnTo>
                    <a:pt x="2193" y="1077"/>
                  </a:lnTo>
                  <a:lnTo>
                    <a:pt x="1330" y="1077"/>
                  </a:lnTo>
                  <a:lnTo>
                    <a:pt x="1330" y="1077"/>
                  </a:lnTo>
                  <a:lnTo>
                    <a:pt x="1318" y="1076"/>
                  </a:lnTo>
                  <a:lnTo>
                    <a:pt x="1307" y="1075"/>
                  </a:lnTo>
                  <a:lnTo>
                    <a:pt x="1297" y="1072"/>
                  </a:lnTo>
                  <a:lnTo>
                    <a:pt x="1289" y="1068"/>
                  </a:lnTo>
                  <a:lnTo>
                    <a:pt x="1282" y="1064"/>
                  </a:lnTo>
                  <a:lnTo>
                    <a:pt x="1276" y="1058"/>
                  </a:lnTo>
                  <a:lnTo>
                    <a:pt x="1271" y="1051"/>
                  </a:lnTo>
                  <a:lnTo>
                    <a:pt x="1266" y="1045"/>
                  </a:lnTo>
                  <a:lnTo>
                    <a:pt x="1263" y="1037"/>
                  </a:lnTo>
                  <a:lnTo>
                    <a:pt x="1261" y="1029"/>
                  </a:lnTo>
                  <a:lnTo>
                    <a:pt x="1259" y="1020"/>
                  </a:lnTo>
                  <a:lnTo>
                    <a:pt x="1259" y="1011"/>
                  </a:lnTo>
                  <a:lnTo>
                    <a:pt x="1259" y="1001"/>
                  </a:lnTo>
                  <a:lnTo>
                    <a:pt x="1261" y="990"/>
                  </a:lnTo>
                  <a:lnTo>
                    <a:pt x="1263" y="981"/>
                  </a:lnTo>
                  <a:lnTo>
                    <a:pt x="1266" y="970"/>
                  </a:lnTo>
                  <a:lnTo>
                    <a:pt x="1266" y="970"/>
                  </a:lnTo>
                  <a:lnTo>
                    <a:pt x="1279" y="924"/>
                  </a:lnTo>
                  <a:lnTo>
                    <a:pt x="1292" y="878"/>
                  </a:lnTo>
                  <a:lnTo>
                    <a:pt x="1302" y="831"/>
                  </a:lnTo>
                  <a:lnTo>
                    <a:pt x="1311" y="784"/>
                  </a:lnTo>
                  <a:lnTo>
                    <a:pt x="1319" y="737"/>
                  </a:lnTo>
                  <a:lnTo>
                    <a:pt x="1325" y="691"/>
                  </a:lnTo>
                  <a:lnTo>
                    <a:pt x="1330" y="646"/>
                  </a:lnTo>
                  <a:lnTo>
                    <a:pt x="1333" y="601"/>
                  </a:lnTo>
                  <a:lnTo>
                    <a:pt x="1335" y="558"/>
                  </a:lnTo>
                  <a:lnTo>
                    <a:pt x="1336" y="516"/>
                  </a:lnTo>
                  <a:lnTo>
                    <a:pt x="1336" y="476"/>
                  </a:lnTo>
                  <a:lnTo>
                    <a:pt x="1335" y="437"/>
                  </a:lnTo>
                  <a:lnTo>
                    <a:pt x="1333" y="401"/>
                  </a:lnTo>
                  <a:lnTo>
                    <a:pt x="1328" y="366"/>
                  </a:lnTo>
                  <a:lnTo>
                    <a:pt x="1324" y="334"/>
                  </a:lnTo>
                  <a:lnTo>
                    <a:pt x="1320" y="305"/>
                  </a:lnTo>
                  <a:lnTo>
                    <a:pt x="1320" y="305"/>
                  </a:lnTo>
                  <a:lnTo>
                    <a:pt x="1311" y="273"/>
                  </a:lnTo>
                  <a:lnTo>
                    <a:pt x="1302" y="243"/>
                  </a:lnTo>
                  <a:lnTo>
                    <a:pt x="1289" y="213"/>
                  </a:lnTo>
                  <a:lnTo>
                    <a:pt x="1275" y="184"/>
                  </a:lnTo>
                  <a:lnTo>
                    <a:pt x="1259" y="157"/>
                  </a:lnTo>
                  <a:lnTo>
                    <a:pt x="1241" y="132"/>
                  </a:lnTo>
                  <a:lnTo>
                    <a:pt x="1221" y="108"/>
                  </a:lnTo>
                  <a:lnTo>
                    <a:pt x="1201" y="86"/>
                  </a:lnTo>
                  <a:lnTo>
                    <a:pt x="1178" y="66"/>
                  </a:lnTo>
                  <a:lnTo>
                    <a:pt x="1155" y="49"/>
                  </a:lnTo>
                  <a:lnTo>
                    <a:pt x="1143" y="41"/>
                  </a:lnTo>
                  <a:lnTo>
                    <a:pt x="1131" y="34"/>
                  </a:lnTo>
                  <a:lnTo>
                    <a:pt x="1118" y="28"/>
                  </a:lnTo>
                  <a:lnTo>
                    <a:pt x="1106" y="21"/>
                  </a:lnTo>
                  <a:lnTo>
                    <a:pt x="1093" y="16"/>
                  </a:lnTo>
                  <a:lnTo>
                    <a:pt x="1080" y="12"/>
                  </a:lnTo>
                  <a:lnTo>
                    <a:pt x="1067" y="7"/>
                  </a:lnTo>
                  <a:lnTo>
                    <a:pt x="1053" y="4"/>
                  </a:lnTo>
                  <a:lnTo>
                    <a:pt x="1040" y="2"/>
                  </a:lnTo>
                  <a:lnTo>
                    <a:pt x="1026" y="1"/>
                  </a:lnTo>
                  <a:lnTo>
                    <a:pt x="1013" y="0"/>
                  </a:lnTo>
                  <a:lnTo>
                    <a:pt x="1000" y="0"/>
                  </a:lnTo>
                  <a:lnTo>
                    <a:pt x="1000" y="0"/>
                  </a:lnTo>
                  <a:lnTo>
                    <a:pt x="976" y="2"/>
                  </a:lnTo>
                  <a:lnTo>
                    <a:pt x="956" y="5"/>
                  </a:lnTo>
                  <a:lnTo>
                    <a:pt x="936" y="11"/>
                  </a:lnTo>
                  <a:lnTo>
                    <a:pt x="919" y="17"/>
                  </a:lnTo>
                  <a:lnTo>
                    <a:pt x="904" y="26"/>
                  </a:lnTo>
                  <a:lnTo>
                    <a:pt x="890" y="35"/>
                  </a:lnTo>
                  <a:lnTo>
                    <a:pt x="878" y="47"/>
                  </a:lnTo>
                  <a:lnTo>
                    <a:pt x="869" y="60"/>
                  </a:lnTo>
                  <a:lnTo>
                    <a:pt x="859" y="74"/>
                  </a:lnTo>
                  <a:lnTo>
                    <a:pt x="853" y="89"/>
                  </a:lnTo>
                  <a:lnTo>
                    <a:pt x="847" y="105"/>
                  </a:lnTo>
                  <a:lnTo>
                    <a:pt x="842" y="122"/>
                  </a:lnTo>
                  <a:lnTo>
                    <a:pt x="840" y="140"/>
                  </a:lnTo>
                  <a:lnTo>
                    <a:pt x="838" y="160"/>
                  </a:lnTo>
                  <a:lnTo>
                    <a:pt x="837" y="180"/>
                  </a:lnTo>
                  <a:lnTo>
                    <a:pt x="837" y="200"/>
                  </a:lnTo>
                  <a:lnTo>
                    <a:pt x="837" y="470"/>
                  </a:lnTo>
                  <a:lnTo>
                    <a:pt x="837" y="470"/>
                  </a:lnTo>
                  <a:lnTo>
                    <a:pt x="837" y="481"/>
                  </a:lnTo>
                  <a:lnTo>
                    <a:pt x="833" y="494"/>
                  </a:lnTo>
                  <a:lnTo>
                    <a:pt x="829" y="508"/>
                  </a:lnTo>
                  <a:lnTo>
                    <a:pt x="823" y="525"/>
                  </a:lnTo>
                  <a:lnTo>
                    <a:pt x="815" y="543"/>
                  </a:lnTo>
                  <a:lnTo>
                    <a:pt x="807" y="564"/>
                  </a:lnTo>
                  <a:lnTo>
                    <a:pt x="784" y="608"/>
                  </a:lnTo>
                  <a:lnTo>
                    <a:pt x="758" y="657"/>
                  </a:lnTo>
                  <a:lnTo>
                    <a:pt x="728" y="709"/>
                  </a:lnTo>
                  <a:lnTo>
                    <a:pt x="696" y="763"/>
                  </a:lnTo>
                  <a:lnTo>
                    <a:pt x="663" y="818"/>
                  </a:lnTo>
                  <a:lnTo>
                    <a:pt x="597" y="925"/>
                  </a:lnTo>
                  <a:lnTo>
                    <a:pt x="537" y="1018"/>
                  </a:lnTo>
                  <a:lnTo>
                    <a:pt x="490" y="1088"/>
                  </a:lnTo>
                  <a:lnTo>
                    <a:pt x="465" y="1124"/>
                  </a:lnTo>
                  <a:lnTo>
                    <a:pt x="465" y="1124"/>
                  </a:lnTo>
                  <a:lnTo>
                    <a:pt x="452" y="1141"/>
                  </a:lnTo>
                  <a:lnTo>
                    <a:pt x="437" y="1160"/>
                  </a:lnTo>
                  <a:lnTo>
                    <a:pt x="429" y="1169"/>
                  </a:lnTo>
                  <a:lnTo>
                    <a:pt x="419" y="1179"/>
                  </a:lnTo>
                  <a:lnTo>
                    <a:pt x="408" y="1187"/>
                  </a:lnTo>
                  <a:lnTo>
                    <a:pt x="396" y="1197"/>
                  </a:lnTo>
                  <a:lnTo>
                    <a:pt x="384" y="1206"/>
                  </a:lnTo>
                  <a:lnTo>
                    <a:pt x="370" y="1213"/>
                  </a:lnTo>
                  <a:lnTo>
                    <a:pt x="354" y="1220"/>
                  </a:lnTo>
                  <a:lnTo>
                    <a:pt x="336" y="1226"/>
                  </a:lnTo>
                  <a:lnTo>
                    <a:pt x="317" y="1231"/>
                  </a:lnTo>
                  <a:lnTo>
                    <a:pt x="297" y="1235"/>
                  </a:lnTo>
                  <a:lnTo>
                    <a:pt x="275" y="1237"/>
                  </a:lnTo>
                  <a:lnTo>
                    <a:pt x="251" y="1238"/>
                  </a:lnTo>
                  <a:lnTo>
                    <a:pt x="251" y="1238"/>
                  </a:lnTo>
                  <a:lnTo>
                    <a:pt x="0" y="1238"/>
                  </a:lnTo>
                  <a:lnTo>
                    <a:pt x="0" y="2491"/>
                  </a:lnTo>
                  <a:lnTo>
                    <a:pt x="0" y="2491"/>
                  </a:lnTo>
                  <a:lnTo>
                    <a:pt x="114" y="2491"/>
                  </a:lnTo>
                  <a:lnTo>
                    <a:pt x="114" y="2491"/>
                  </a:lnTo>
                  <a:lnTo>
                    <a:pt x="134" y="2492"/>
                  </a:lnTo>
                  <a:lnTo>
                    <a:pt x="154" y="2494"/>
                  </a:lnTo>
                  <a:lnTo>
                    <a:pt x="176" y="2496"/>
                  </a:lnTo>
                  <a:lnTo>
                    <a:pt x="197" y="2500"/>
                  </a:lnTo>
                  <a:lnTo>
                    <a:pt x="219" y="2505"/>
                  </a:lnTo>
                  <a:lnTo>
                    <a:pt x="240" y="2510"/>
                  </a:lnTo>
                  <a:lnTo>
                    <a:pt x="285" y="2523"/>
                  </a:lnTo>
                  <a:lnTo>
                    <a:pt x="329" y="2538"/>
                  </a:lnTo>
                  <a:lnTo>
                    <a:pt x="374" y="2555"/>
                  </a:lnTo>
                  <a:lnTo>
                    <a:pt x="419" y="2573"/>
                  </a:lnTo>
                  <a:lnTo>
                    <a:pt x="465" y="2593"/>
                  </a:lnTo>
                  <a:lnTo>
                    <a:pt x="510" y="2611"/>
                  </a:lnTo>
                  <a:lnTo>
                    <a:pt x="556" y="2629"/>
                  </a:lnTo>
                  <a:lnTo>
                    <a:pt x="601" y="2646"/>
                  </a:lnTo>
                  <a:lnTo>
                    <a:pt x="646" y="2662"/>
                  </a:lnTo>
                  <a:lnTo>
                    <a:pt x="690" y="2675"/>
                  </a:lnTo>
                  <a:lnTo>
                    <a:pt x="712" y="2681"/>
                  </a:lnTo>
                  <a:lnTo>
                    <a:pt x="734" y="2685"/>
                  </a:lnTo>
                  <a:lnTo>
                    <a:pt x="755" y="2688"/>
                  </a:lnTo>
                  <a:lnTo>
                    <a:pt x="777" y="2691"/>
                  </a:lnTo>
                  <a:lnTo>
                    <a:pt x="798" y="2692"/>
                  </a:lnTo>
                  <a:lnTo>
                    <a:pt x="820" y="2693"/>
                  </a:lnTo>
                  <a:lnTo>
                    <a:pt x="1822" y="2693"/>
                  </a:lnTo>
                  <a:lnTo>
                    <a:pt x="1822" y="2693"/>
                  </a:lnTo>
                  <a:lnTo>
                    <a:pt x="1843" y="2692"/>
                  </a:lnTo>
                  <a:lnTo>
                    <a:pt x="1863" y="2689"/>
                  </a:lnTo>
                  <a:lnTo>
                    <a:pt x="1882" y="2685"/>
                  </a:lnTo>
                  <a:lnTo>
                    <a:pt x="1901" y="2677"/>
                  </a:lnTo>
                  <a:lnTo>
                    <a:pt x="1919" y="2669"/>
                  </a:lnTo>
                  <a:lnTo>
                    <a:pt x="1935" y="2659"/>
                  </a:lnTo>
                  <a:lnTo>
                    <a:pt x="1951" y="2647"/>
                  </a:lnTo>
                  <a:lnTo>
                    <a:pt x="1965" y="2634"/>
                  </a:lnTo>
                  <a:lnTo>
                    <a:pt x="1979" y="2619"/>
                  </a:lnTo>
                  <a:lnTo>
                    <a:pt x="1989" y="2604"/>
                  </a:lnTo>
                  <a:lnTo>
                    <a:pt x="2000" y="2587"/>
                  </a:lnTo>
                  <a:lnTo>
                    <a:pt x="2009" y="2570"/>
                  </a:lnTo>
                  <a:lnTo>
                    <a:pt x="2015" y="2551"/>
                  </a:lnTo>
                  <a:lnTo>
                    <a:pt x="2021" y="2532"/>
                  </a:lnTo>
                  <a:lnTo>
                    <a:pt x="2024" y="2512"/>
                  </a:lnTo>
                  <a:lnTo>
                    <a:pt x="2025" y="2491"/>
                  </a:lnTo>
                  <a:lnTo>
                    <a:pt x="2025" y="2491"/>
                  </a:lnTo>
                  <a:lnTo>
                    <a:pt x="2024" y="2479"/>
                  </a:lnTo>
                  <a:lnTo>
                    <a:pt x="2023" y="2467"/>
                  </a:lnTo>
                  <a:lnTo>
                    <a:pt x="2022" y="2455"/>
                  </a:lnTo>
                  <a:lnTo>
                    <a:pt x="2018" y="2444"/>
                  </a:lnTo>
                  <a:lnTo>
                    <a:pt x="2016" y="2433"/>
                  </a:lnTo>
                  <a:lnTo>
                    <a:pt x="2012" y="2422"/>
                  </a:lnTo>
                  <a:lnTo>
                    <a:pt x="2008" y="2412"/>
                  </a:lnTo>
                  <a:lnTo>
                    <a:pt x="2003" y="2401"/>
                  </a:lnTo>
                  <a:lnTo>
                    <a:pt x="1998" y="2391"/>
                  </a:lnTo>
                  <a:lnTo>
                    <a:pt x="1992" y="2381"/>
                  </a:lnTo>
                  <a:lnTo>
                    <a:pt x="1979" y="2363"/>
                  </a:lnTo>
                  <a:lnTo>
                    <a:pt x="1963" y="2346"/>
                  </a:lnTo>
                  <a:lnTo>
                    <a:pt x="1946" y="2331"/>
                  </a:lnTo>
                  <a:lnTo>
                    <a:pt x="1946" y="2331"/>
                  </a:lnTo>
                  <a:lnTo>
                    <a:pt x="1940" y="2327"/>
                  </a:lnTo>
                  <a:lnTo>
                    <a:pt x="1936" y="2323"/>
                  </a:lnTo>
                  <a:lnTo>
                    <a:pt x="1934" y="2318"/>
                  </a:lnTo>
                  <a:lnTo>
                    <a:pt x="1932" y="2314"/>
                  </a:lnTo>
                  <a:lnTo>
                    <a:pt x="1931" y="2310"/>
                  </a:lnTo>
                  <a:lnTo>
                    <a:pt x="1931" y="2306"/>
                  </a:lnTo>
                  <a:lnTo>
                    <a:pt x="1932" y="2303"/>
                  </a:lnTo>
                  <a:lnTo>
                    <a:pt x="1933" y="2300"/>
                  </a:lnTo>
                  <a:lnTo>
                    <a:pt x="1937" y="2296"/>
                  </a:lnTo>
                  <a:lnTo>
                    <a:pt x="1941" y="2293"/>
                  </a:lnTo>
                  <a:lnTo>
                    <a:pt x="1946" y="2289"/>
                  </a:lnTo>
                  <a:lnTo>
                    <a:pt x="1946" y="2289"/>
                  </a:lnTo>
                  <a:lnTo>
                    <a:pt x="1967" y="2288"/>
                  </a:lnTo>
                  <a:lnTo>
                    <a:pt x="1986" y="2285"/>
                  </a:lnTo>
                  <a:lnTo>
                    <a:pt x="2006" y="2281"/>
                  </a:lnTo>
                  <a:lnTo>
                    <a:pt x="2025" y="2273"/>
                  </a:lnTo>
                  <a:lnTo>
                    <a:pt x="2042" y="2265"/>
                  </a:lnTo>
                  <a:lnTo>
                    <a:pt x="2059" y="2255"/>
                  </a:lnTo>
                  <a:lnTo>
                    <a:pt x="2074" y="2243"/>
                  </a:lnTo>
                  <a:lnTo>
                    <a:pt x="2089" y="2230"/>
                  </a:lnTo>
                  <a:lnTo>
                    <a:pt x="2102" y="2215"/>
                  </a:lnTo>
                  <a:lnTo>
                    <a:pt x="2114" y="2200"/>
                  </a:lnTo>
                  <a:lnTo>
                    <a:pt x="2123" y="2183"/>
                  </a:lnTo>
                  <a:lnTo>
                    <a:pt x="2132" y="2166"/>
                  </a:lnTo>
                  <a:lnTo>
                    <a:pt x="2138" y="2148"/>
                  </a:lnTo>
                  <a:lnTo>
                    <a:pt x="2144" y="2127"/>
                  </a:lnTo>
                  <a:lnTo>
                    <a:pt x="2147" y="2108"/>
                  </a:lnTo>
                  <a:lnTo>
                    <a:pt x="2148" y="2087"/>
                  </a:lnTo>
                  <a:lnTo>
                    <a:pt x="2148" y="2087"/>
                  </a:lnTo>
                  <a:lnTo>
                    <a:pt x="2147" y="2075"/>
                  </a:lnTo>
                  <a:lnTo>
                    <a:pt x="2146" y="2062"/>
                  </a:lnTo>
                  <a:lnTo>
                    <a:pt x="2145" y="2050"/>
                  </a:lnTo>
                  <a:lnTo>
                    <a:pt x="2142" y="2039"/>
                  </a:lnTo>
                  <a:lnTo>
                    <a:pt x="2138" y="2028"/>
                  </a:lnTo>
                  <a:lnTo>
                    <a:pt x="2135" y="2016"/>
                  </a:lnTo>
                  <a:lnTo>
                    <a:pt x="2131" y="2005"/>
                  </a:lnTo>
                  <a:lnTo>
                    <a:pt x="2125" y="1995"/>
                  </a:lnTo>
                  <a:lnTo>
                    <a:pt x="2120" y="1985"/>
                  </a:lnTo>
                  <a:lnTo>
                    <a:pt x="2114" y="1974"/>
                  </a:lnTo>
                  <a:lnTo>
                    <a:pt x="2106" y="1966"/>
                  </a:lnTo>
                  <a:lnTo>
                    <a:pt x="2100" y="1956"/>
                  </a:lnTo>
                  <a:lnTo>
                    <a:pt x="2091" y="1947"/>
                  </a:lnTo>
                  <a:lnTo>
                    <a:pt x="2084" y="1939"/>
                  </a:lnTo>
                  <a:lnTo>
                    <a:pt x="2074" y="1931"/>
                  </a:lnTo>
                  <a:lnTo>
                    <a:pt x="2066" y="1925"/>
                  </a:lnTo>
                  <a:lnTo>
                    <a:pt x="2066" y="1925"/>
                  </a:lnTo>
                  <a:lnTo>
                    <a:pt x="2060" y="1920"/>
                  </a:lnTo>
                  <a:lnTo>
                    <a:pt x="2056" y="1915"/>
                  </a:lnTo>
                  <a:lnTo>
                    <a:pt x="2054" y="1912"/>
                  </a:lnTo>
                  <a:lnTo>
                    <a:pt x="2052" y="1908"/>
                  </a:lnTo>
                  <a:lnTo>
                    <a:pt x="2052" y="1905"/>
                  </a:lnTo>
                  <a:lnTo>
                    <a:pt x="2052" y="1901"/>
                  </a:lnTo>
                  <a:lnTo>
                    <a:pt x="2053" y="1898"/>
                  </a:lnTo>
                  <a:lnTo>
                    <a:pt x="2055" y="1896"/>
                  </a:lnTo>
                  <a:lnTo>
                    <a:pt x="2059" y="1892"/>
                  </a:lnTo>
                  <a:lnTo>
                    <a:pt x="2064" y="1887"/>
                  </a:lnTo>
                  <a:lnTo>
                    <a:pt x="2069" y="1885"/>
                  </a:lnTo>
                  <a:lnTo>
                    <a:pt x="2069" y="1885"/>
                  </a:lnTo>
                  <a:lnTo>
                    <a:pt x="2090" y="1884"/>
                  </a:lnTo>
                  <a:lnTo>
                    <a:pt x="2109" y="1881"/>
                  </a:lnTo>
                  <a:lnTo>
                    <a:pt x="2130" y="1877"/>
                  </a:lnTo>
                  <a:lnTo>
                    <a:pt x="2148" y="1869"/>
                  </a:lnTo>
                  <a:lnTo>
                    <a:pt x="2165" y="1861"/>
                  </a:lnTo>
                  <a:lnTo>
                    <a:pt x="2182" y="1851"/>
                  </a:lnTo>
                  <a:lnTo>
                    <a:pt x="2197" y="1839"/>
                  </a:lnTo>
                  <a:lnTo>
                    <a:pt x="2212" y="1826"/>
                  </a:lnTo>
                  <a:lnTo>
                    <a:pt x="2225" y="1811"/>
                  </a:lnTo>
                  <a:lnTo>
                    <a:pt x="2237" y="1796"/>
                  </a:lnTo>
                  <a:lnTo>
                    <a:pt x="2247" y="1779"/>
                  </a:lnTo>
                  <a:lnTo>
                    <a:pt x="2255" y="1762"/>
                  </a:lnTo>
                  <a:lnTo>
                    <a:pt x="2262" y="1744"/>
                  </a:lnTo>
                  <a:lnTo>
                    <a:pt x="2267" y="1724"/>
                  </a:lnTo>
                  <a:lnTo>
                    <a:pt x="2270" y="1704"/>
                  </a:lnTo>
                  <a:lnTo>
                    <a:pt x="2271" y="1684"/>
                  </a:lnTo>
                  <a:lnTo>
                    <a:pt x="2271" y="1684"/>
                  </a:lnTo>
                  <a:lnTo>
                    <a:pt x="2271" y="1671"/>
                  </a:lnTo>
                  <a:lnTo>
                    <a:pt x="2270" y="1659"/>
                  </a:lnTo>
                  <a:lnTo>
                    <a:pt x="2268" y="1647"/>
                  </a:lnTo>
                  <a:lnTo>
                    <a:pt x="2266" y="1635"/>
                  </a:lnTo>
                  <a:lnTo>
                    <a:pt x="2263" y="1624"/>
                  </a:lnTo>
                  <a:lnTo>
                    <a:pt x="2258" y="1613"/>
                  </a:lnTo>
                  <a:lnTo>
                    <a:pt x="2254" y="1601"/>
                  </a:lnTo>
                  <a:lnTo>
                    <a:pt x="2249" y="1592"/>
                  </a:lnTo>
                  <a:lnTo>
                    <a:pt x="2243" y="1581"/>
                  </a:lnTo>
                  <a:lnTo>
                    <a:pt x="2237" y="1571"/>
                  </a:lnTo>
                  <a:lnTo>
                    <a:pt x="2230" y="1562"/>
                  </a:lnTo>
                  <a:lnTo>
                    <a:pt x="2223" y="1553"/>
                  </a:lnTo>
                  <a:lnTo>
                    <a:pt x="2215" y="1544"/>
                  </a:lnTo>
                  <a:lnTo>
                    <a:pt x="2208" y="1536"/>
                  </a:lnTo>
                  <a:lnTo>
                    <a:pt x="2199" y="1528"/>
                  </a:lnTo>
                  <a:lnTo>
                    <a:pt x="2190" y="1521"/>
                  </a:lnTo>
                  <a:lnTo>
                    <a:pt x="2190" y="1521"/>
                  </a:lnTo>
                  <a:lnTo>
                    <a:pt x="2184" y="1517"/>
                  </a:lnTo>
                  <a:lnTo>
                    <a:pt x="2180" y="1512"/>
                  </a:lnTo>
                  <a:lnTo>
                    <a:pt x="2178" y="1508"/>
                  </a:lnTo>
                  <a:lnTo>
                    <a:pt x="2176" y="1505"/>
                  </a:lnTo>
                  <a:lnTo>
                    <a:pt x="2176" y="1500"/>
                  </a:lnTo>
                  <a:lnTo>
                    <a:pt x="2176" y="1497"/>
                  </a:lnTo>
                  <a:lnTo>
                    <a:pt x="2177" y="1494"/>
                  </a:lnTo>
                  <a:lnTo>
                    <a:pt x="2179" y="1492"/>
                  </a:lnTo>
                  <a:lnTo>
                    <a:pt x="2183" y="1488"/>
                  </a:lnTo>
                  <a:lnTo>
                    <a:pt x="2188" y="1484"/>
                  </a:lnTo>
                  <a:lnTo>
                    <a:pt x="2193" y="1481"/>
                  </a:lnTo>
                  <a:lnTo>
                    <a:pt x="2193" y="14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4" name="Grupa 3" descr="Niedogodności bliskiej lokalizacji parku narodowego&#10;&#10;Obraz przedstawia niedogodność z bliskiej lokalizacji parku narodowego: niedogodności spowodowane dużą liczbą turystów np. korki na drogach, większe zaśmiecanie- 16%.&#10;">
            <a:extLst>
              <a:ext uri="{FF2B5EF4-FFF2-40B4-BE49-F238E27FC236}">
                <a16:creationId xmlns:a16="http://schemas.microsoft.com/office/drawing/2014/main" id="{A4AA88C5-CA42-4EAB-A162-E8AB599CCB7F}"/>
              </a:ext>
            </a:extLst>
          </p:cNvPr>
          <p:cNvGrpSpPr/>
          <p:nvPr/>
        </p:nvGrpSpPr>
        <p:grpSpPr>
          <a:xfrm>
            <a:off x="2574758" y="1792678"/>
            <a:ext cx="843834" cy="556386"/>
            <a:chOff x="2686386" y="1905920"/>
            <a:chExt cx="843834" cy="556386"/>
          </a:xfrm>
          <a:solidFill>
            <a:srgbClr val="DC143B"/>
          </a:solidFill>
        </p:grpSpPr>
        <p:grpSp>
          <p:nvGrpSpPr>
            <p:cNvPr id="40" name="Grupa 39">
              <a:extLst>
                <a:ext uri="{FF2B5EF4-FFF2-40B4-BE49-F238E27FC236}">
                  <a16:creationId xmlns:a16="http://schemas.microsoft.com/office/drawing/2014/main" id="{1635B32C-098C-4AC2-BAC8-154B5457D7A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686386" y="2063251"/>
              <a:ext cx="523132" cy="378888"/>
              <a:chOff x="4949831" y="3951224"/>
              <a:chExt cx="1262509" cy="914400"/>
            </a:xfrm>
            <a:grpFill/>
          </p:grpSpPr>
          <p:sp>
            <p:nvSpPr>
              <p:cNvPr id="41" name="Dowolny kształt: kształt 40">
                <a:extLst>
                  <a:ext uri="{FF2B5EF4-FFF2-40B4-BE49-F238E27FC236}">
                    <a16:creationId xmlns:a16="http://schemas.microsoft.com/office/drawing/2014/main" id="{E1E2431C-FA66-489C-9E6B-C8E589F411D6}"/>
                  </a:ext>
                </a:extLst>
              </p:cNvPr>
              <p:cNvSpPr/>
              <p:nvPr/>
            </p:nvSpPr>
            <p:spPr>
              <a:xfrm rot="4718164" flipV="1">
                <a:off x="5016486" y="4289353"/>
                <a:ext cx="215249" cy="348560"/>
              </a:xfrm>
              <a:custGeom>
                <a:avLst/>
                <a:gdLst>
                  <a:gd name="connsiteX0" fmla="*/ 457 w 294408"/>
                  <a:gd name="connsiteY0" fmla="*/ 73479 h 263045"/>
                  <a:gd name="connsiteX1" fmla="*/ 116386 w 294408"/>
                  <a:gd name="connsiteY1" fmla="*/ 189408 h 263045"/>
                  <a:gd name="connsiteX2" fmla="*/ 121539 w 294408"/>
                  <a:gd name="connsiteY2" fmla="*/ 185902 h 263045"/>
                  <a:gd name="connsiteX3" fmla="*/ 170117 w 294408"/>
                  <a:gd name="connsiteY3" fmla="*/ 209067 h 263045"/>
                  <a:gd name="connsiteX4" fmla="*/ 232267 w 294408"/>
                  <a:gd name="connsiteY4" fmla="*/ 209067 h 263045"/>
                  <a:gd name="connsiteX5" fmla="*/ 260509 w 294408"/>
                  <a:gd name="connsiteY5" fmla="*/ 236792 h 263045"/>
                  <a:gd name="connsiteX6" fmla="*/ 260509 w 294408"/>
                  <a:gd name="connsiteY6" fmla="*/ 237328 h 263045"/>
                  <a:gd name="connsiteX7" fmla="*/ 260509 w 294408"/>
                  <a:gd name="connsiteY7" fmla="*/ 263045 h 263045"/>
                  <a:gd name="connsiteX8" fmla="*/ 294408 w 294408"/>
                  <a:gd name="connsiteY8" fmla="*/ 263045 h 263045"/>
                  <a:gd name="connsiteX9" fmla="*/ 293846 w 294408"/>
                  <a:gd name="connsiteY9" fmla="*/ 237328 h 263045"/>
                  <a:gd name="connsiteX10" fmla="*/ 293284 w 294408"/>
                  <a:gd name="connsiteY10" fmla="*/ 229984 h 263045"/>
                  <a:gd name="connsiteX11" fmla="*/ 293284 w 294408"/>
                  <a:gd name="connsiteY11" fmla="*/ 229413 h 263045"/>
                  <a:gd name="connsiteX12" fmla="*/ 292713 w 294408"/>
                  <a:gd name="connsiteY12" fmla="*/ 223764 h 263045"/>
                  <a:gd name="connsiteX13" fmla="*/ 220399 w 294408"/>
                  <a:gd name="connsiteY13" fmla="*/ 163862 h 263045"/>
                  <a:gd name="connsiteX14" fmla="*/ 203444 w 294408"/>
                  <a:gd name="connsiteY14" fmla="*/ 147522 h 263045"/>
                  <a:gd name="connsiteX15" fmla="*/ 203444 w 294408"/>
                  <a:gd name="connsiteY15" fmla="*/ 146907 h 263045"/>
                  <a:gd name="connsiteX16" fmla="*/ 203444 w 294408"/>
                  <a:gd name="connsiteY16" fmla="*/ 141221 h 263045"/>
                  <a:gd name="connsiteX17" fmla="*/ 146952 w 294408"/>
                  <a:gd name="connsiteY17" fmla="*/ 84709 h 263045"/>
                  <a:gd name="connsiteX18" fmla="*/ 129997 w 294408"/>
                  <a:gd name="connsiteY18" fmla="*/ 68370 h 263045"/>
                  <a:gd name="connsiteX19" fmla="*/ 129997 w 294408"/>
                  <a:gd name="connsiteY19" fmla="*/ 67754 h 263045"/>
                  <a:gd name="connsiteX20" fmla="*/ 67753 w 294408"/>
                  <a:gd name="connsiteY20" fmla="*/ 58 h 263045"/>
                  <a:gd name="connsiteX21" fmla="*/ 57 w 294408"/>
                  <a:gd name="connsiteY21" fmla="*/ 62303 h 263045"/>
                  <a:gd name="connsiteX22" fmla="*/ 57 w 294408"/>
                  <a:gd name="connsiteY22" fmla="*/ 67754 h 263045"/>
                  <a:gd name="connsiteX23" fmla="*/ 457 w 294408"/>
                  <a:gd name="connsiteY23" fmla="*/ 73479 h 263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94408" h="263045">
                    <a:moveTo>
                      <a:pt x="457" y="73479"/>
                    </a:moveTo>
                    <a:lnTo>
                      <a:pt x="116386" y="189408"/>
                    </a:lnTo>
                    <a:cubicBezTo>
                      <a:pt x="118172" y="188343"/>
                      <a:pt x="119893" y="187172"/>
                      <a:pt x="121539" y="185902"/>
                    </a:cubicBezTo>
                    <a:cubicBezTo>
                      <a:pt x="133353" y="200626"/>
                      <a:pt x="151239" y="209155"/>
                      <a:pt x="170117" y="209067"/>
                    </a:cubicBezTo>
                    <a:lnTo>
                      <a:pt x="232267" y="209067"/>
                    </a:lnTo>
                    <a:cubicBezTo>
                      <a:pt x="247721" y="208924"/>
                      <a:pt x="260366" y="221337"/>
                      <a:pt x="260509" y="236792"/>
                    </a:cubicBezTo>
                    <a:cubicBezTo>
                      <a:pt x="260511" y="236971"/>
                      <a:pt x="260511" y="237149"/>
                      <a:pt x="260509" y="237328"/>
                    </a:cubicBezTo>
                    <a:lnTo>
                      <a:pt x="260509" y="263045"/>
                    </a:lnTo>
                    <a:lnTo>
                      <a:pt x="294408" y="263045"/>
                    </a:lnTo>
                    <a:lnTo>
                      <a:pt x="293846" y="237328"/>
                    </a:lnTo>
                    <a:cubicBezTo>
                      <a:pt x="293962" y="234867"/>
                      <a:pt x="293773" y="232400"/>
                      <a:pt x="293284" y="229984"/>
                    </a:cubicBezTo>
                    <a:lnTo>
                      <a:pt x="293284" y="229413"/>
                    </a:lnTo>
                    <a:cubicBezTo>
                      <a:pt x="293284" y="227717"/>
                      <a:pt x="292713" y="225460"/>
                      <a:pt x="292713" y="223764"/>
                    </a:cubicBezTo>
                    <a:cubicBezTo>
                      <a:pt x="286177" y="188989"/>
                      <a:pt x="255782" y="163812"/>
                      <a:pt x="220399" y="163862"/>
                    </a:cubicBezTo>
                    <a:cubicBezTo>
                      <a:pt x="211205" y="164031"/>
                      <a:pt x="203614" y="156716"/>
                      <a:pt x="203444" y="147522"/>
                    </a:cubicBezTo>
                    <a:cubicBezTo>
                      <a:pt x="203441" y="147318"/>
                      <a:pt x="203441" y="147112"/>
                      <a:pt x="203444" y="146907"/>
                    </a:cubicBezTo>
                    <a:lnTo>
                      <a:pt x="203444" y="141221"/>
                    </a:lnTo>
                    <a:cubicBezTo>
                      <a:pt x="203356" y="110054"/>
                      <a:pt x="178118" y="84808"/>
                      <a:pt x="146952" y="84709"/>
                    </a:cubicBezTo>
                    <a:cubicBezTo>
                      <a:pt x="137758" y="84878"/>
                      <a:pt x="130167" y="77563"/>
                      <a:pt x="129997" y="68370"/>
                    </a:cubicBezTo>
                    <a:cubicBezTo>
                      <a:pt x="129993" y="68165"/>
                      <a:pt x="129993" y="67959"/>
                      <a:pt x="129997" y="67754"/>
                    </a:cubicBezTo>
                    <a:cubicBezTo>
                      <a:pt x="131502" y="31873"/>
                      <a:pt x="103635" y="1564"/>
                      <a:pt x="67753" y="58"/>
                    </a:cubicBezTo>
                    <a:cubicBezTo>
                      <a:pt x="31871" y="-1447"/>
                      <a:pt x="1562" y="26421"/>
                      <a:pt x="57" y="62303"/>
                    </a:cubicBezTo>
                    <a:cubicBezTo>
                      <a:pt x="-19" y="64120"/>
                      <a:pt x="-19" y="65938"/>
                      <a:pt x="57" y="67754"/>
                    </a:cubicBezTo>
                    <a:cubicBezTo>
                      <a:pt x="67" y="69726"/>
                      <a:pt x="305" y="71593"/>
                      <a:pt x="457" y="73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pic>
            <p:nvPicPr>
              <p:cNvPr id="42" name="Grafika 41" descr="Samochód">
                <a:extLst>
                  <a:ext uri="{FF2B5EF4-FFF2-40B4-BE49-F238E27FC236}">
                    <a16:creationId xmlns:a16="http://schemas.microsoft.com/office/drawing/2014/main" id="{D6EB8393-094E-425F-95DE-80D6E13739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5297940" y="3951224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43" name="Grupa 42">
              <a:extLst>
                <a:ext uri="{FF2B5EF4-FFF2-40B4-BE49-F238E27FC236}">
                  <a16:creationId xmlns:a16="http://schemas.microsoft.com/office/drawing/2014/main" id="{2BB0AFD4-5777-4A32-9329-D3F8D9849BEF}"/>
                </a:ext>
              </a:extLst>
            </p:cNvPr>
            <p:cNvGrpSpPr>
              <a:grpSpLocks noChangeAspect="1"/>
            </p:cNvGrpSpPr>
            <p:nvPr/>
          </p:nvGrpSpPr>
          <p:grpSpPr>
            <a:xfrm rot="2395758">
              <a:off x="3387547" y="2178980"/>
              <a:ext cx="142673" cy="283326"/>
              <a:chOff x="3310062" y="2585541"/>
              <a:chExt cx="336550" cy="668338"/>
            </a:xfrm>
            <a:grpFill/>
          </p:grpSpPr>
          <p:sp>
            <p:nvSpPr>
              <p:cNvPr id="44" name="Freeform 17">
                <a:extLst>
                  <a:ext uri="{FF2B5EF4-FFF2-40B4-BE49-F238E27FC236}">
                    <a16:creationId xmlns:a16="http://schemas.microsoft.com/office/drawing/2014/main" id="{58C0B2B1-864A-46AE-A4CC-299FFACF83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17999" y="2783979"/>
                <a:ext cx="320675" cy="438150"/>
              </a:xfrm>
              <a:custGeom>
                <a:avLst/>
                <a:gdLst>
                  <a:gd name="T0" fmla="*/ 7 w 403"/>
                  <a:gd name="T1" fmla="*/ 81 h 552"/>
                  <a:gd name="T2" fmla="*/ 1 w 403"/>
                  <a:gd name="T3" fmla="*/ 97 h 552"/>
                  <a:gd name="T4" fmla="*/ 2 w 403"/>
                  <a:gd name="T5" fmla="*/ 121 h 552"/>
                  <a:gd name="T6" fmla="*/ 0 w 403"/>
                  <a:gd name="T7" fmla="*/ 154 h 552"/>
                  <a:gd name="T8" fmla="*/ 3 w 403"/>
                  <a:gd name="T9" fmla="*/ 173 h 552"/>
                  <a:gd name="T10" fmla="*/ 1 w 403"/>
                  <a:gd name="T11" fmla="*/ 195 h 552"/>
                  <a:gd name="T12" fmla="*/ 6 w 403"/>
                  <a:gd name="T13" fmla="*/ 228 h 552"/>
                  <a:gd name="T14" fmla="*/ 0 w 403"/>
                  <a:gd name="T15" fmla="*/ 255 h 552"/>
                  <a:gd name="T16" fmla="*/ 1 w 403"/>
                  <a:gd name="T17" fmla="*/ 293 h 552"/>
                  <a:gd name="T18" fmla="*/ 3 w 403"/>
                  <a:gd name="T19" fmla="*/ 321 h 552"/>
                  <a:gd name="T20" fmla="*/ 0 w 403"/>
                  <a:gd name="T21" fmla="*/ 351 h 552"/>
                  <a:gd name="T22" fmla="*/ 3 w 403"/>
                  <a:gd name="T23" fmla="*/ 380 h 552"/>
                  <a:gd name="T24" fmla="*/ 0 w 403"/>
                  <a:gd name="T25" fmla="*/ 399 h 552"/>
                  <a:gd name="T26" fmla="*/ 3 w 403"/>
                  <a:gd name="T27" fmla="*/ 427 h 552"/>
                  <a:gd name="T28" fmla="*/ 1 w 403"/>
                  <a:gd name="T29" fmla="*/ 456 h 552"/>
                  <a:gd name="T30" fmla="*/ 7 w 403"/>
                  <a:gd name="T31" fmla="*/ 471 h 552"/>
                  <a:gd name="T32" fmla="*/ 403 w 403"/>
                  <a:gd name="T33" fmla="*/ 552 h 552"/>
                  <a:gd name="T34" fmla="*/ 397 w 403"/>
                  <a:gd name="T35" fmla="*/ 471 h 552"/>
                  <a:gd name="T36" fmla="*/ 402 w 403"/>
                  <a:gd name="T37" fmla="*/ 456 h 552"/>
                  <a:gd name="T38" fmla="*/ 400 w 403"/>
                  <a:gd name="T39" fmla="*/ 427 h 552"/>
                  <a:gd name="T40" fmla="*/ 403 w 403"/>
                  <a:gd name="T41" fmla="*/ 395 h 552"/>
                  <a:gd name="T42" fmla="*/ 400 w 403"/>
                  <a:gd name="T43" fmla="*/ 380 h 552"/>
                  <a:gd name="T44" fmla="*/ 403 w 403"/>
                  <a:gd name="T45" fmla="*/ 351 h 552"/>
                  <a:gd name="T46" fmla="*/ 400 w 403"/>
                  <a:gd name="T47" fmla="*/ 321 h 552"/>
                  <a:gd name="T48" fmla="*/ 402 w 403"/>
                  <a:gd name="T49" fmla="*/ 293 h 552"/>
                  <a:gd name="T50" fmla="*/ 403 w 403"/>
                  <a:gd name="T51" fmla="*/ 255 h 552"/>
                  <a:gd name="T52" fmla="*/ 397 w 403"/>
                  <a:gd name="T53" fmla="*/ 228 h 552"/>
                  <a:gd name="T54" fmla="*/ 402 w 403"/>
                  <a:gd name="T55" fmla="*/ 195 h 552"/>
                  <a:gd name="T56" fmla="*/ 400 w 403"/>
                  <a:gd name="T57" fmla="*/ 173 h 552"/>
                  <a:gd name="T58" fmla="*/ 403 w 403"/>
                  <a:gd name="T59" fmla="*/ 152 h 552"/>
                  <a:gd name="T60" fmla="*/ 401 w 403"/>
                  <a:gd name="T61" fmla="*/ 121 h 552"/>
                  <a:gd name="T62" fmla="*/ 402 w 403"/>
                  <a:gd name="T63" fmla="*/ 97 h 552"/>
                  <a:gd name="T64" fmla="*/ 397 w 403"/>
                  <a:gd name="T65" fmla="*/ 81 h 552"/>
                  <a:gd name="T66" fmla="*/ 186 w 403"/>
                  <a:gd name="T67" fmla="*/ 449 h 552"/>
                  <a:gd name="T68" fmla="*/ 36 w 403"/>
                  <a:gd name="T69" fmla="*/ 460 h 552"/>
                  <a:gd name="T70" fmla="*/ 36 w 403"/>
                  <a:gd name="T71" fmla="*/ 432 h 552"/>
                  <a:gd name="T72" fmla="*/ 186 w 403"/>
                  <a:gd name="T73" fmla="*/ 449 h 552"/>
                  <a:gd name="T74" fmla="*/ 41 w 403"/>
                  <a:gd name="T75" fmla="*/ 412 h 552"/>
                  <a:gd name="T76" fmla="*/ 33 w 403"/>
                  <a:gd name="T77" fmla="*/ 387 h 552"/>
                  <a:gd name="T78" fmla="*/ 186 w 403"/>
                  <a:gd name="T79" fmla="*/ 395 h 552"/>
                  <a:gd name="T80" fmla="*/ 41 w 403"/>
                  <a:gd name="T81" fmla="*/ 364 h 552"/>
                  <a:gd name="T82" fmla="*/ 30 w 403"/>
                  <a:gd name="T83" fmla="*/ 342 h 552"/>
                  <a:gd name="T84" fmla="*/ 186 w 403"/>
                  <a:gd name="T85" fmla="*/ 342 h 552"/>
                  <a:gd name="T86" fmla="*/ 173 w 403"/>
                  <a:gd name="T87" fmla="*/ 314 h 552"/>
                  <a:gd name="T88" fmla="*/ 29 w 403"/>
                  <a:gd name="T89" fmla="*/ 298 h 552"/>
                  <a:gd name="T90" fmla="*/ 182 w 403"/>
                  <a:gd name="T91" fmla="*/ 289 h 552"/>
                  <a:gd name="T92" fmla="*/ 186 w 403"/>
                  <a:gd name="T93" fmla="*/ 259 h 552"/>
                  <a:gd name="T94" fmla="*/ 30 w 403"/>
                  <a:gd name="T95" fmla="*/ 259 h 552"/>
                  <a:gd name="T96" fmla="*/ 36 w 403"/>
                  <a:gd name="T97" fmla="*/ 238 h 552"/>
                  <a:gd name="T98" fmla="*/ 186 w 403"/>
                  <a:gd name="T99" fmla="*/ 250 h 552"/>
                  <a:gd name="T100" fmla="*/ 41 w 403"/>
                  <a:gd name="T101" fmla="*/ 218 h 552"/>
                  <a:gd name="T102" fmla="*/ 33 w 403"/>
                  <a:gd name="T103" fmla="*/ 192 h 552"/>
                  <a:gd name="T104" fmla="*/ 186 w 403"/>
                  <a:gd name="T105" fmla="*/ 200 h 552"/>
                  <a:gd name="T106" fmla="*/ 41 w 403"/>
                  <a:gd name="T107" fmla="*/ 169 h 552"/>
                  <a:gd name="T108" fmla="*/ 30 w 403"/>
                  <a:gd name="T109" fmla="*/ 147 h 552"/>
                  <a:gd name="T110" fmla="*/ 186 w 403"/>
                  <a:gd name="T111" fmla="*/ 147 h 552"/>
                  <a:gd name="T112" fmla="*/ 173 w 403"/>
                  <a:gd name="T113" fmla="*/ 121 h 552"/>
                  <a:gd name="T114" fmla="*/ 29 w 403"/>
                  <a:gd name="T115" fmla="*/ 103 h 552"/>
                  <a:gd name="T116" fmla="*/ 182 w 403"/>
                  <a:gd name="T117" fmla="*/ 94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03" h="552">
                    <a:moveTo>
                      <a:pt x="0" y="0"/>
                    </a:moveTo>
                    <a:lnTo>
                      <a:pt x="0" y="5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1" y="66"/>
                    </a:lnTo>
                    <a:lnTo>
                      <a:pt x="2" y="71"/>
                    </a:lnTo>
                    <a:lnTo>
                      <a:pt x="3" y="76"/>
                    </a:lnTo>
                    <a:lnTo>
                      <a:pt x="7" y="81"/>
                    </a:lnTo>
                    <a:lnTo>
                      <a:pt x="7" y="81"/>
                    </a:lnTo>
                    <a:lnTo>
                      <a:pt x="3" y="88"/>
                    </a:lnTo>
                    <a:lnTo>
                      <a:pt x="3" y="88"/>
                    </a:lnTo>
                    <a:lnTo>
                      <a:pt x="3" y="89"/>
                    </a:lnTo>
                    <a:lnTo>
                      <a:pt x="3" y="89"/>
                    </a:lnTo>
                    <a:lnTo>
                      <a:pt x="1" y="95"/>
                    </a:lnTo>
                    <a:lnTo>
                      <a:pt x="1" y="95"/>
                    </a:lnTo>
                    <a:lnTo>
                      <a:pt x="1" y="97"/>
                    </a:lnTo>
                    <a:lnTo>
                      <a:pt x="1" y="97"/>
                    </a:lnTo>
                    <a:lnTo>
                      <a:pt x="0" y="104"/>
                    </a:lnTo>
                    <a:lnTo>
                      <a:pt x="0" y="104"/>
                    </a:lnTo>
                    <a:lnTo>
                      <a:pt x="0" y="108"/>
                    </a:lnTo>
                    <a:lnTo>
                      <a:pt x="0" y="108"/>
                    </a:lnTo>
                    <a:lnTo>
                      <a:pt x="0" y="108"/>
                    </a:lnTo>
                    <a:lnTo>
                      <a:pt x="1" y="114"/>
                    </a:lnTo>
                    <a:lnTo>
                      <a:pt x="2" y="121"/>
                    </a:lnTo>
                    <a:lnTo>
                      <a:pt x="3" y="126"/>
                    </a:lnTo>
                    <a:lnTo>
                      <a:pt x="6" y="131"/>
                    </a:lnTo>
                    <a:lnTo>
                      <a:pt x="6" y="131"/>
                    </a:lnTo>
                    <a:lnTo>
                      <a:pt x="3" y="136"/>
                    </a:lnTo>
                    <a:lnTo>
                      <a:pt x="2" y="141"/>
                    </a:lnTo>
                    <a:lnTo>
                      <a:pt x="1" y="147"/>
                    </a:lnTo>
                    <a:lnTo>
                      <a:pt x="0" y="152"/>
                    </a:lnTo>
                    <a:lnTo>
                      <a:pt x="0" y="154"/>
                    </a:lnTo>
                    <a:lnTo>
                      <a:pt x="0" y="157"/>
                    </a:lnTo>
                    <a:lnTo>
                      <a:pt x="0" y="157"/>
                    </a:lnTo>
                    <a:lnTo>
                      <a:pt x="0" y="157"/>
                    </a:lnTo>
                    <a:lnTo>
                      <a:pt x="1" y="165"/>
                    </a:lnTo>
                    <a:lnTo>
                      <a:pt x="1" y="165"/>
                    </a:lnTo>
                    <a:lnTo>
                      <a:pt x="1" y="166"/>
                    </a:lnTo>
                    <a:lnTo>
                      <a:pt x="1" y="166"/>
                    </a:lnTo>
                    <a:lnTo>
                      <a:pt x="3" y="173"/>
                    </a:lnTo>
                    <a:lnTo>
                      <a:pt x="3" y="173"/>
                    </a:lnTo>
                    <a:lnTo>
                      <a:pt x="3" y="174"/>
                    </a:lnTo>
                    <a:lnTo>
                      <a:pt x="3" y="174"/>
                    </a:lnTo>
                    <a:lnTo>
                      <a:pt x="7" y="180"/>
                    </a:lnTo>
                    <a:lnTo>
                      <a:pt x="7" y="180"/>
                    </a:lnTo>
                    <a:lnTo>
                      <a:pt x="3" y="184"/>
                    </a:lnTo>
                    <a:lnTo>
                      <a:pt x="2" y="190"/>
                    </a:lnTo>
                    <a:lnTo>
                      <a:pt x="1" y="195"/>
                    </a:lnTo>
                    <a:lnTo>
                      <a:pt x="0" y="202"/>
                    </a:lnTo>
                    <a:lnTo>
                      <a:pt x="0" y="206"/>
                    </a:lnTo>
                    <a:lnTo>
                      <a:pt x="0" y="206"/>
                    </a:lnTo>
                    <a:lnTo>
                      <a:pt x="1" y="212"/>
                    </a:lnTo>
                    <a:lnTo>
                      <a:pt x="2" y="217"/>
                    </a:lnTo>
                    <a:lnTo>
                      <a:pt x="3" y="223"/>
                    </a:lnTo>
                    <a:lnTo>
                      <a:pt x="6" y="228"/>
                    </a:lnTo>
                    <a:lnTo>
                      <a:pt x="6" y="228"/>
                    </a:lnTo>
                    <a:lnTo>
                      <a:pt x="3" y="232"/>
                    </a:lnTo>
                    <a:lnTo>
                      <a:pt x="2" y="238"/>
                    </a:lnTo>
                    <a:lnTo>
                      <a:pt x="1" y="244"/>
                    </a:lnTo>
                    <a:lnTo>
                      <a:pt x="0" y="250"/>
                    </a:lnTo>
                    <a:lnTo>
                      <a:pt x="0" y="251"/>
                    </a:lnTo>
                    <a:lnTo>
                      <a:pt x="0" y="254"/>
                    </a:lnTo>
                    <a:lnTo>
                      <a:pt x="0" y="255"/>
                    </a:lnTo>
                    <a:lnTo>
                      <a:pt x="0" y="255"/>
                    </a:lnTo>
                    <a:lnTo>
                      <a:pt x="1" y="261"/>
                    </a:lnTo>
                    <a:lnTo>
                      <a:pt x="2" y="266"/>
                    </a:lnTo>
                    <a:lnTo>
                      <a:pt x="3" y="271"/>
                    </a:lnTo>
                    <a:lnTo>
                      <a:pt x="6" y="276"/>
                    </a:lnTo>
                    <a:lnTo>
                      <a:pt x="6" y="276"/>
                    </a:lnTo>
                    <a:lnTo>
                      <a:pt x="3" y="282"/>
                    </a:lnTo>
                    <a:lnTo>
                      <a:pt x="2" y="287"/>
                    </a:lnTo>
                    <a:lnTo>
                      <a:pt x="1" y="293"/>
                    </a:lnTo>
                    <a:lnTo>
                      <a:pt x="0" y="298"/>
                    </a:lnTo>
                    <a:lnTo>
                      <a:pt x="0" y="299"/>
                    </a:lnTo>
                    <a:lnTo>
                      <a:pt x="0" y="302"/>
                    </a:lnTo>
                    <a:lnTo>
                      <a:pt x="0" y="303"/>
                    </a:lnTo>
                    <a:lnTo>
                      <a:pt x="0" y="303"/>
                    </a:lnTo>
                    <a:lnTo>
                      <a:pt x="1" y="309"/>
                    </a:lnTo>
                    <a:lnTo>
                      <a:pt x="2" y="314"/>
                    </a:lnTo>
                    <a:lnTo>
                      <a:pt x="3" y="321"/>
                    </a:lnTo>
                    <a:lnTo>
                      <a:pt x="6" y="325"/>
                    </a:lnTo>
                    <a:lnTo>
                      <a:pt x="6" y="325"/>
                    </a:lnTo>
                    <a:lnTo>
                      <a:pt x="3" y="330"/>
                    </a:lnTo>
                    <a:lnTo>
                      <a:pt x="2" y="336"/>
                    </a:lnTo>
                    <a:lnTo>
                      <a:pt x="1" y="341"/>
                    </a:lnTo>
                    <a:lnTo>
                      <a:pt x="0" y="347"/>
                    </a:lnTo>
                    <a:lnTo>
                      <a:pt x="0" y="351"/>
                    </a:lnTo>
                    <a:lnTo>
                      <a:pt x="0" y="351"/>
                    </a:lnTo>
                    <a:lnTo>
                      <a:pt x="1" y="357"/>
                    </a:lnTo>
                    <a:lnTo>
                      <a:pt x="2" y="363"/>
                    </a:lnTo>
                    <a:lnTo>
                      <a:pt x="3" y="369"/>
                    </a:lnTo>
                    <a:lnTo>
                      <a:pt x="7" y="374"/>
                    </a:lnTo>
                    <a:lnTo>
                      <a:pt x="7" y="374"/>
                    </a:lnTo>
                    <a:lnTo>
                      <a:pt x="3" y="379"/>
                    </a:lnTo>
                    <a:lnTo>
                      <a:pt x="3" y="379"/>
                    </a:lnTo>
                    <a:lnTo>
                      <a:pt x="3" y="380"/>
                    </a:lnTo>
                    <a:lnTo>
                      <a:pt x="3" y="380"/>
                    </a:lnTo>
                    <a:lnTo>
                      <a:pt x="1" y="387"/>
                    </a:lnTo>
                    <a:lnTo>
                      <a:pt x="1" y="387"/>
                    </a:lnTo>
                    <a:lnTo>
                      <a:pt x="1" y="388"/>
                    </a:lnTo>
                    <a:lnTo>
                      <a:pt x="1" y="388"/>
                    </a:lnTo>
                    <a:lnTo>
                      <a:pt x="0" y="395"/>
                    </a:lnTo>
                    <a:lnTo>
                      <a:pt x="0" y="395"/>
                    </a:lnTo>
                    <a:lnTo>
                      <a:pt x="0" y="399"/>
                    </a:lnTo>
                    <a:lnTo>
                      <a:pt x="0" y="401"/>
                    </a:lnTo>
                    <a:lnTo>
                      <a:pt x="0" y="401"/>
                    </a:lnTo>
                    <a:lnTo>
                      <a:pt x="1" y="406"/>
                    </a:lnTo>
                    <a:lnTo>
                      <a:pt x="2" y="412"/>
                    </a:lnTo>
                    <a:lnTo>
                      <a:pt x="3" y="417"/>
                    </a:lnTo>
                    <a:lnTo>
                      <a:pt x="6" y="422"/>
                    </a:lnTo>
                    <a:lnTo>
                      <a:pt x="6" y="422"/>
                    </a:lnTo>
                    <a:lnTo>
                      <a:pt x="3" y="427"/>
                    </a:lnTo>
                    <a:lnTo>
                      <a:pt x="2" y="432"/>
                    </a:lnTo>
                    <a:lnTo>
                      <a:pt x="1" y="439"/>
                    </a:lnTo>
                    <a:lnTo>
                      <a:pt x="0" y="445"/>
                    </a:lnTo>
                    <a:lnTo>
                      <a:pt x="0" y="445"/>
                    </a:lnTo>
                    <a:lnTo>
                      <a:pt x="0" y="449"/>
                    </a:lnTo>
                    <a:lnTo>
                      <a:pt x="0" y="449"/>
                    </a:lnTo>
                    <a:lnTo>
                      <a:pt x="0" y="449"/>
                    </a:lnTo>
                    <a:lnTo>
                      <a:pt x="1" y="456"/>
                    </a:lnTo>
                    <a:lnTo>
                      <a:pt x="1" y="456"/>
                    </a:lnTo>
                    <a:lnTo>
                      <a:pt x="1" y="458"/>
                    </a:lnTo>
                    <a:lnTo>
                      <a:pt x="1" y="458"/>
                    </a:lnTo>
                    <a:lnTo>
                      <a:pt x="3" y="464"/>
                    </a:lnTo>
                    <a:lnTo>
                      <a:pt x="3" y="464"/>
                    </a:lnTo>
                    <a:lnTo>
                      <a:pt x="3" y="465"/>
                    </a:lnTo>
                    <a:lnTo>
                      <a:pt x="3" y="465"/>
                    </a:lnTo>
                    <a:lnTo>
                      <a:pt x="7" y="471"/>
                    </a:lnTo>
                    <a:lnTo>
                      <a:pt x="7" y="471"/>
                    </a:lnTo>
                    <a:lnTo>
                      <a:pt x="3" y="477"/>
                    </a:lnTo>
                    <a:lnTo>
                      <a:pt x="2" y="482"/>
                    </a:lnTo>
                    <a:lnTo>
                      <a:pt x="1" y="487"/>
                    </a:lnTo>
                    <a:lnTo>
                      <a:pt x="0" y="493"/>
                    </a:lnTo>
                    <a:lnTo>
                      <a:pt x="0" y="498"/>
                    </a:lnTo>
                    <a:lnTo>
                      <a:pt x="0" y="552"/>
                    </a:lnTo>
                    <a:lnTo>
                      <a:pt x="403" y="552"/>
                    </a:lnTo>
                    <a:lnTo>
                      <a:pt x="403" y="498"/>
                    </a:lnTo>
                    <a:lnTo>
                      <a:pt x="403" y="493"/>
                    </a:lnTo>
                    <a:lnTo>
                      <a:pt x="403" y="493"/>
                    </a:lnTo>
                    <a:lnTo>
                      <a:pt x="402" y="487"/>
                    </a:lnTo>
                    <a:lnTo>
                      <a:pt x="401" y="482"/>
                    </a:lnTo>
                    <a:lnTo>
                      <a:pt x="400" y="477"/>
                    </a:lnTo>
                    <a:lnTo>
                      <a:pt x="397" y="471"/>
                    </a:lnTo>
                    <a:lnTo>
                      <a:pt x="397" y="471"/>
                    </a:lnTo>
                    <a:lnTo>
                      <a:pt x="400" y="465"/>
                    </a:lnTo>
                    <a:lnTo>
                      <a:pt x="400" y="465"/>
                    </a:lnTo>
                    <a:lnTo>
                      <a:pt x="400" y="464"/>
                    </a:lnTo>
                    <a:lnTo>
                      <a:pt x="400" y="464"/>
                    </a:lnTo>
                    <a:lnTo>
                      <a:pt x="402" y="458"/>
                    </a:lnTo>
                    <a:lnTo>
                      <a:pt x="402" y="458"/>
                    </a:lnTo>
                    <a:lnTo>
                      <a:pt x="402" y="456"/>
                    </a:lnTo>
                    <a:lnTo>
                      <a:pt x="402" y="456"/>
                    </a:lnTo>
                    <a:lnTo>
                      <a:pt x="403" y="449"/>
                    </a:lnTo>
                    <a:lnTo>
                      <a:pt x="403" y="449"/>
                    </a:lnTo>
                    <a:lnTo>
                      <a:pt x="403" y="445"/>
                    </a:lnTo>
                    <a:lnTo>
                      <a:pt x="403" y="445"/>
                    </a:lnTo>
                    <a:lnTo>
                      <a:pt x="403" y="445"/>
                    </a:lnTo>
                    <a:lnTo>
                      <a:pt x="402" y="439"/>
                    </a:lnTo>
                    <a:lnTo>
                      <a:pt x="401" y="432"/>
                    </a:lnTo>
                    <a:lnTo>
                      <a:pt x="400" y="427"/>
                    </a:lnTo>
                    <a:lnTo>
                      <a:pt x="397" y="422"/>
                    </a:lnTo>
                    <a:lnTo>
                      <a:pt x="397" y="422"/>
                    </a:lnTo>
                    <a:lnTo>
                      <a:pt x="400" y="417"/>
                    </a:lnTo>
                    <a:lnTo>
                      <a:pt x="401" y="412"/>
                    </a:lnTo>
                    <a:lnTo>
                      <a:pt x="402" y="406"/>
                    </a:lnTo>
                    <a:lnTo>
                      <a:pt x="403" y="401"/>
                    </a:lnTo>
                    <a:lnTo>
                      <a:pt x="403" y="399"/>
                    </a:lnTo>
                    <a:lnTo>
                      <a:pt x="403" y="395"/>
                    </a:lnTo>
                    <a:lnTo>
                      <a:pt x="403" y="395"/>
                    </a:lnTo>
                    <a:lnTo>
                      <a:pt x="403" y="395"/>
                    </a:lnTo>
                    <a:lnTo>
                      <a:pt x="402" y="388"/>
                    </a:lnTo>
                    <a:lnTo>
                      <a:pt x="402" y="388"/>
                    </a:lnTo>
                    <a:lnTo>
                      <a:pt x="402" y="387"/>
                    </a:lnTo>
                    <a:lnTo>
                      <a:pt x="402" y="387"/>
                    </a:lnTo>
                    <a:lnTo>
                      <a:pt x="400" y="380"/>
                    </a:lnTo>
                    <a:lnTo>
                      <a:pt x="400" y="380"/>
                    </a:lnTo>
                    <a:lnTo>
                      <a:pt x="400" y="379"/>
                    </a:lnTo>
                    <a:lnTo>
                      <a:pt x="400" y="379"/>
                    </a:lnTo>
                    <a:lnTo>
                      <a:pt x="397" y="374"/>
                    </a:lnTo>
                    <a:lnTo>
                      <a:pt x="397" y="374"/>
                    </a:lnTo>
                    <a:lnTo>
                      <a:pt x="400" y="369"/>
                    </a:lnTo>
                    <a:lnTo>
                      <a:pt x="401" y="363"/>
                    </a:lnTo>
                    <a:lnTo>
                      <a:pt x="402" y="357"/>
                    </a:lnTo>
                    <a:lnTo>
                      <a:pt x="403" y="351"/>
                    </a:lnTo>
                    <a:lnTo>
                      <a:pt x="403" y="347"/>
                    </a:lnTo>
                    <a:lnTo>
                      <a:pt x="403" y="347"/>
                    </a:lnTo>
                    <a:lnTo>
                      <a:pt x="402" y="341"/>
                    </a:lnTo>
                    <a:lnTo>
                      <a:pt x="401" y="336"/>
                    </a:lnTo>
                    <a:lnTo>
                      <a:pt x="400" y="330"/>
                    </a:lnTo>
                    <a:lnTo>
                      <a:pt x="397" y="325"/>
                    </a:lnTo>
                    <a:lnTo>
                      <a:pt x="397" y="325"/>
                    </a:lnTo>
                    <a:lnTo>
                      <a:pt x="400" y="321"/>
                    </a:lnTo>
                    <a:lnTo>
                      <a:pt x="401" y="314"/>
                    </a:lnTo>
                    <a:lnTo>
                      <a:pt x="402" y="309"/>
                    </a:lnTo>
                    <a:lnTo>
                      <a:pt x="403" y="303"/>
                    </a:lnTo>
                    <a:lnTo>
                      <a:pt x="403" y="302"/>
                    </a:lnTo>
                    <a:lnTo>
                      <a:pt x="403" y="299"/>
                    </a:lnTo>
                    <a:lnTo>
                      <a:pt x="403" y="298"/>
                    </a:lnTo>
                    <a:lnTo>
                      <a:pt x="403" y="298"/>
                    </a:lnTo>
                    <a:lnTo>
                      <a:pt x="402" y="293"/>
                    </a:lnTo>
                    <a:lnTo>
                      <a:pt x="401" y="287"/>
                    </a:lnTo>
                    <a:lnTo>
                      <a:pt x="400" y="282"/>
                    </a:lnTo>
                    <a:lnTo>
                      <a:pt x="397" y="276"/>
                    </a:lnTo>
                    <a:lnTo>
                      <a:pt x="397" y="276"/>
                    </a:lnTo>
                    <a:lnTo>
                      <a:pt x="400" y="271"/>
                    </a:lnTo>
                    <a:lnTo>
                      <a:pt x="401" y="266"/>
                    </a:lnTo>
                    <a:lnTo>
                      <a:pt x="402" y="261"/>
                    </a:lnTo>
                    <a:lnTo>
                      <a:pt x="403" y="255"/>
                    </a:lnTo>
                    <a:lnTo>
                      <a:pt x="403" y="254"/>
                    </a:lnTo>
                    <a:lnTo>
                      <a:pt x="403" y="251"/>
                    </a:lnTo>
                    <a:lnTo>
                      <a:pt x="403" y="250"/>
                    </a:lnTo>
                    <a:lnTo>
                      <a:pt x="403" y="250"/>
                    </a:lnTo>
                    <a:lnTo>
                      <a:pt x="402" y="244"/>
                    </a:lnTo>
                    <a:lnTo>
                      <a:pt x="401" y="238"/>
                    </a:lnTo>
                    <a:lnTo>
                      <a:pt x="400" y="232"/>
                    </a:lnTo>
                    <a:lnTo>
                      <a:pt x="397" y="228"/>
                    </a:lnTo>
                    <a:lnTo>
                      <a:pt x="397" y="228"/>
                    </a:lnTo>
                    <a:lnTo>
                      <a:pt x="400" y="223"/>
                    </a:lnTo>
                    <a:lnTo>
                      <a:pt x="401" y="217"/>
                    </a:lnTo>
                    <a:lnTo>
                      <a:pt x="402" y="212"/>
                    </a:lnTo>
                    <a:lnTo>
                      <a:pt x="403" y="206"/>
                    </a:lnTo>
                    <a:lnTo>
                      <a:pt x="403" y="202"/>
                    </a:lnTo>
                    <a:lnTo>
                      <a:pt x="403" y="202"/>
                    </a:lnTo>
                    <a:lnTo>
                      <a:pt x="402" y="195"/>
                    </a:lnTo>
                    <a:lnTo>
                      <a:pt x="401" y="190"/>
                    </a:lnTo>
                    <a:lnTo>
                      <a:pt x="400" y="184"/>
                    </a:lnTo>
                    <a:lnTo>
                      <a:pt x="397" y="180"/>
                    </a:lnTo>
                    <a:lnTo>
                      <a:pt x="397" y="180"/>
                    </a:lnTo>
                    <a:lnTo>
                      <a:pt x="400" y="174"/>
                    </a:lnTo>
                    <a:lnTo>
                      <a:pt x="400" y="174"/>
                    </a:lnTo>
                    <a:lnTo>
                      <a:pt x="400" y="173"/>
                    </a:lnTo>
                    <a:lnTo>
                      <a:pt x="400" y="173"/>
                    </a:lnTo>
                    <a:lnTo>
                      <a:pt x="402" y="166"/>
                    </a:lnTo>
                    <a:lnTo>
                      <a:pt x="402" y="166"/>
                    </a:lnTo>
                    <a:lnTo>
                      <a:pt x="402" y="165"/>
                    </a:lnTo>
                    <a:lnTo>
                      <a:pt x="402" y="165"/>
                    </a:lnTo>
                    <a:lnTo>
                      <a:pt x="403" y="157"/>
                    </a:lnTo>
                    <a:lnTo>
                      <a:pt x="403" y="157"/>
                    </a:lnTo>
                    <a:lnTo>
                      <a:pt x="403" y="154"/>
                    </a:lnTo>
                    <a:lnTo>
                      <a:pt x="403" y="152"/>
                    </a:lnTo>
                    <a:lnTo>
                      <a:pt x="403" y="152"/>
                    </a:lnTo>
                    <a:lnTo>
                      <a:pt x="402" y="147"/>
                    </a:lnTo>
                    <a:lnTo>
                      <a:pt x="401" y="141"/>
                    </a:lnTo>
                    <a:lnTo>
                      <a:pt x="400" y="136"/>
                    </a:lnTo>
                    <a:lnTo>
                      <a:pt x="397" y="131"/>
                    </a:lnTo>
                    <a:lnTo>
                      <a:pt x="397" y="131"/>
                    </a:lnTo>
                    <a:lnTo>
                      <a:pt x="400" y="126"/>
                    </a:lnTo>
                    <a:lnTo>
                      <a:pt x="401" y="121"/>
                    </a:lnTo>
                    <a:lnTo>
                      <a:pt x="402" y="114"/>
                    </a:lnTo>
                    <a:lnTo>
                      <a:pt x="403" y="108"/>
                    </a:lnTo>
                    <a:lnTo>
                      <a:pt x="403" y="108"/>
                    </a:lnTo>
                    <a:lnTo>
                      <a:pt x="403" y="104"/>
                    </a:lnTo>
                    <a:lnTo>
                      <a:pt x="403" y="104"/>
                    </a:lnTo>
                    <a:lnTo>
                      <a:pt x="403" y="104"/>
                    </a:lnTo>
                    <a:lnTo>
                      <a:pt x="402" y="97"/>
                    </a:lnTo>
                    <a:lnTo>
                      <a:pt x="402" y="97"/>
                    </a:lnTo>
                    <a:lnTo>
                      <a:pt x="402" y="95"/>
                    </a:lnTo>
                    <a:lnTo>
                      <a:pt x="402" y="95"/>
                    </a:lnTo>
                    <a:lnTo>
                      <a:pt x="400" y="89"/>
                    </a:lnTo>
                    <a:lnTo>
                      <a:pt x="400" y="89"/>
                    </a:lnTo>
                    <a:lnTo>
                      <a:pt x="400" y="88"/>
                    </a:lnTo>
                    <a:lnTo>
                      <a:pt x="400" y="88"/>
                    </a:lnTo>
                    <a:lnTo>
                      <a:pt x="397" y="81"/>
                    </a:lnTo>
                    <a:lnTo>
                      <a:pt x="397" y="81"/>
                    </a:lnTo>
                    <a:lnTo>
                      <a:pt x="400" y="76"/>
                    </a:lnTo>
                    <a:lnTo>
                      <a:pt x="401" y="71"/>
                    </a:lnTo>
                    <a:lnTo>
                      <a:pt x="402" y="66"/>
                    </a:lnTo>
                    <a:lnTo>
                      <a:pt x="403" y="60"/>
                    </a:lnTo>
                    <a:lnTo>
                      <a:pt x="403" y="56"/>
                    </a:lnTo>
                    <a:lnTo>
                      <a:pt x="403" y="0"/>
                    </a:lnTo>
                    <a:lnTo>
                      <a:pt x="0" y="0"/>
                    </a:lnTo>
                    <a:close/>
                    <a:moveTo>
                      <a:pt x="186" y="449"/>
                    </a:moveTo>
                    <a:lnTo>
                      <a:pt x="186" y="449"/>
                    </a:lnTo>
                    <a:lnTo>
                      <a:pt x="186" y="454"/>
                    </a:lnTo>
                    <a:lnTo>
                      <a:pt x="182" y="458"/>
                    </a:lnTo>
                    <a:lnTo>
                      <a:pt x="178" y="460"/>
                    </a:lnTo>
                    <a:lnTo>
                      <a:pt x="173" y="461"/>
                    </a:lnTo>
                    <a:lnTo>
                      <a:pt x="41" y="461"/>
                    </a:lnTo>
                    <a:lnTo>
                      <a:pt x="41" y="461"/>
                    </a:lnTo>
                    <a:lnTo>
                      <a:pt x="36" y="460"/>
                    </a:lnTo>
                    <a:lnTo>
                      <a:pt x="33" y="458"/>
                    </a:lnTo>
                    <a:lnTo>
                      <a:pt x="30" y="454"/>
                    </a:lnTo>
                    <a:lnTo>
                      <a:pt x="29" y="449"/>
                    </a:lnTo>
                    <a:lnTo>
                      <a:pt x="29" y="445"/>
                    </a:lnTo>
                    <a:lnTo>
                      <a:pt x="29" y="445"/>
                    </a:lnTo>
                    <a:lnTo>
                      <a:pt x="30" y="440"/>
                    </a:lnTo>
                    <a:lnTo>
                      <a:pt x="33" y="436"/>
                    </a:lnTo>
                    <a:lnTo>
                      <a:pt x="36" y="432"/>
                    </a:lnTo>
                    <a:lnTo>
                      <a:pt x="41" y="432"/>
                    </a:lnTo>
                    <a:lnTo>
                      <a:pt x="173" y="432"/>
                    </a:lnTo>
                    <a:lnTo>
                      <a:pt x="173" y="432"/>
                    </a:lnTo>
                    <a:lnTo>
                      <a:pt x="178" y="432"/>
                    </a:lnTo>
                    <a:lnTo>
                      <a:pt x="182" y="436"/>
                    </a:lnTo>
                    <a:lnTo>
                      <a:pt x="186" y="440"/>
                    </a:lnTo>
                    <a:lnTo>
                      <a:pt x="186" y="445"/>
                    </a:lnTo>
                    <a:lnTo>
                      <a:pt x="186" y="449"/>
                    </a:lnTo>
                    <a:close/>
                    <a:moveTo>
                      <a:pt x="186" y="399"/>
                    </a:moveTo>
                    <a:lnTo>
                      <a:pt x="186" y="399"/>
                    </a:lnTo>
                    <a:lnTo>
                      <a:pt x="186" y="404"/>
                    </a:lnTo>
                    <a:lnTo>
                      <a:pt x="182" y="408"/>
                    </a:lnTo>
                    <a:lnTo>
                      <a:pt x="178" y="412"/>
                    </a:lnTo>
                    <a:lnTo>
                      <a:pt x="173" y="412"/>
                    </a:lnTo>
                    <a:lnTo>
                      <a:pt x="41" y="412"/>
                    </a:lnTo>
                    <a:lnTo>
                      <a:pt x="41" y="412"/>
                    </a:lnTo>
                    <a:lnTo>
                      <a:pt x="36" y="412"/>
                    </a:lnTo>
                    <a:lnTo>
                      <a:pt x="33" y="408"/>
                    </a:lnTo>
                    <a:lnTo>
                      <a:pt x="30" y="404"/>
                    </a:lnTo>
                    <a:lnTo>
                      <a:pt x="29" y="399"/>
                    </a:lnTo>
                    <a:lnTo>
                      <a:pt x="29" y="395"/>
                    </a:lnTo>
                    <a:lnTo>
                      <a:pt x="29" y="395"/>
                    </a:lnTo>
                    <a:lnTo>
                      <a:pt x="30" y="390"/>
                    </a:lnTo>
                    <a:lnTo>
                      <a:pt x="33" y="387"/>
                    </a:lnTo>
                    <a:lnTo>
                      <a:pt x="36" y="384"/>
                    </a:lnTo>
                    <a:lnTo>
                      <a:pt x="41" y="383"/>
                    </a:lnTo>
                    <a:lnTo>
                      <a:pt x="173" y="383"/>
                    </a:lnTo>
                    <a:lnTo>
                      <a:pt x="173" y="383"/>
                    </a:lnTo>
                    <a:lnTo>
                      <a:pt x="178" y="384"/>
                    </a:lnTo>
                    <a:lnTo>
                      <a:pt x="182" y="387"/>
                    </a:lnTo>
                    <a:lnTo>
                      <a:pt x="186" y="390"/>
                    </a:lnTo>
                    <a:lnTo>
                      <a:pt x="186" y="395"/>
                    </a:lnTo>
                    <a:lnTo>
                      <a:pt x="186" y="399"/>
                    </a:lnTo>
                    <a:close/>
                    <a:moveTo>
                      <a:pt x="186" y="351"/>
                    </a:moveTo>
                    <a:lnTo>
                      <a:pt x="186" y="351"/>
                    </a:lnTo>
                    <a:lnTo>
                      <a:pt x="186" y="356"/>
                    </a:lnTo>
                    <a:lnTo>
                      <a:pt x="182" y="360"/>
                    </a:lnTo>
                    <a:lnTo>
                      <a:pt x="178" y="363"/>
                    </a:lnTo>
                    <a:lnTo>
                      <a:pt x="173" y="364"/>
                    </a:lnTo>
                    <a:lnTo>
                      <a:pt x="41" y="364"/>
                    </a:lnTo>
                    <a:lnTo>
                      <a:pt x="41" y="364"/>
                    </a:lnTo>
                    <a:lnTo>
                      <a:pt x="36" y="363"/>
                    </a:lnTo>
                    <a:lnTo>
                      <a:pt x="33" y="360"/>
                    </a:lnTo>
                    <a:lnTo>
                      <a:pt x="30" y="356"/>
                    </a:lnTo>
                    <a:lnTo>
                      <a:pt x="29" y="351"/>
                    </a:lnTo>
                    <a:lnTo>
                      <a:pt x="29" y="347"/>
                    </a:lnTo>
                    <a:lnTo>
                      <a:pt x="29" y="347"/>
                    </a:lnTo>
                    <a:lnTo>
                      <a:pt x="30" y="342"/>
                    </a:lnTo>
                    <a:lnTo>
                      <a:pt x="33" y="338"/>
                    </a:lnTo>
                    <a:lnTo>
                      <a:pt x="36" y="335"/>
                    </a:lnTo>
                    <a:lnTo>
                      <a:pt x="41" y="335"/>
                    </a:lnTo>
                    <a:lnTo>
                      <a:pt x="173" y="335"/>
                    </a:lnTo>
                    <a:lnTo>
                      <a:pt x="173" y="335"/>
                    </a:lnTo>
                    <a:lnTo>
                      <a:pt x="178" y="335"/>
                    </a:lnTo>
                    <a:lnTo>
                      <a:pt x="182" y="338"/>
                    </a:lnTo>
                    <a:lnTo>
                      <a:pt x="186" y="342"/>
                    </a:lnTo>
                    <a:lnTo>
                      <a:pt x="186" y="347"/>
                    </a:lnTo>
                    <a:lnTo>
                      <a:pt x="186" y="351"/>
                    </a:lnTo>
                    <a:close/>
                    <a:moveTo>
                      <a:pt x="186" y="302"/>
                    </a:moveTo>
                    <a:lnTo>
                      <a:pt x="186" y="302"/>
                    </a:lnTo>
                    <a:lnTo>
                      <a:pt x="186" y="307"/>
                    </a:lnTo>
                    <a:lnTo>
                      <a:pt x="182" y="312"/>
                    </a:lnTo>
                    <a:lnTo>
                      <a:pt x="178" y="314"/>
                    </a:lnTo>
                    <a:lnTo>
                      <a:pt x="173" y="314"/>
                    </a:lnTo>
                    <a:lnTo>
                      <a:pt x="41" y="314"/>
                    </a:lnTo>
                    <a:lnTo>
                      <a:pt x="41" y="314"/>
                    </a:lnTo>
                    <a:lnTo>
                      <a:pt x="36" y="314"/>
                    </a:lnTo>
                    <a:lnTo>
                      <a:pt x="33" y="312"/>
                    </a:lnTo>
                    <a:lnTo>
                      <a:pt x="30" y="307"/>
                    </a:lnTo>
                    <a:lnTo>
                      <a:pt x="29" y="302"/>
                    </a:lnTo>
                    <a:lnTo>
                      <a:pt x="29" y="298"/>
                    </a:lnTo>
                    <a:lnTo>
                      <a:pt x="29" y="298"/>
                    </a:lnTo>
                    <a:lnTo>
                      <a:pt x="30" y="293"/>
                    </a:lnTo>
                    <a:lnTo>
                      <a:pt x="33" y="289"/>
                    </a:lnTo>
                    <a:lnTo>
                      <a:pt x="36" y="287"/>
                    </a:lnTo>
                    <a:lnTo>
                      <a:pt x="41" y="285"/>
                    </a:lnTo>
                    <a:lnTo>
                      <a:pt x="173" y="285"/>
                    </a:lnTo>
                    <a:lnTo>
                      <a:pt x="173" y="285"/>
                    </a:lnTo>
                    <a:lnTo>
                      <a:pt x="178" y="287"/>
                    </a:lnTo>
                    <a:lnTo>
                      <a:pt x="182" y="289"/>
                    </a:lnTo>
                    <a:lnTo>
                      <a:pt x="186" y="293"/>
                    </a:lnTo>
                    <a:lnTo>
                      <a:pt x="186" y="298"/>
                    </a:lnTo>
                    <a:lnTo>
                      <a:pt x="186" y="302"/>
                    </a:lnTo>
                    <a:close/>
                    <a:moveTo>
                      <a:pt x="186" y="250"/>
                    </a:moveTo>
                    <a:lnTo>
                      <a:pt x="186" y="254"/>
                    </a:lnTo>
                    <a:lnTo>
                      <a:pt x="186" y="254"/>
                    </a:lnTo>
                    <a:lnTo>
                      <a:pt x="186" y="254"/>
                    </a:lnTo>
                    <a:lnTo>
                      <a:pt x="186" y="259"/>
                    </a:lnTo>
                    <a:lnTo>
                      <a:pt x="182" y="263"/>
                    </a:lnTo>
                    <a:lnTo>
                      <a:pt x="178" y="265"/>
                    </a:lnTo>
                    <a:lnTo>
                      <a:pt x="173" y="266"/>
                    </a:lnTo>
                    <a:lnTo>
                      <a:pt x="41" y="266"/>
                    </a:lnTo>
                    <a:lnTo>
                      <a:pt x="41" y="266"/>
                    </a:lnTo>
                    <a:lnTo>
                      <a:pt x="36" y="265"/>
                    </a:lnTo>
                    <a:lnTo>
                      <a:pt x="33" y="263"/>
                    </a:lnTo>
                    <a:lnTo>
                      <a:pt x="30" y="259"/>
                    </a:lnTo>
                    <a:lnTo>
                      <a:pt x="29" y="254"/>
                    </a:lnTo>
                    <a:lnTo>
                      <a:pt x="29" y="254"/>
                    </a:lnTo>
                    <a:lnTo>
                      <a:pt x="29" y="250"/>
                    </a:lnTo>
                    <a:lnTo>
                      <a:pt x="29" y="250"/>
                    </a:lnTo>
                    <a:lnTo>
                      <a:pt x="29" y="250"/>
                    </a:lnTo>
                    <a:lnTo>
                      <a:pt x="30" y="245"/>
                    </a:lnTo>
                    <a:lnTo>
                      <a:pt x="33" y="241"/>
                    </a:lnTo>
                    <a:lnTo>
                      <a:pt x="36" y="238"/>
                    </a:lnTo>
                    <a:lnTo>
                      <a:pt x="41" y="237"/>
                    </a:lnTo>
                    <a:lnTo>
                      <a:pt x="173" y="237"/>
                    </a:lnTo>
                    <a:lnTo>
                      <a:pt x="173" y="237"/>
                    </a:lnTo>
                    <a:lnTo>
                      <a:pt x="178" y="238"/>
                    </a:lnTo>
                    <a:lnTo>
                      <a:pt x="182" y="241"/>
                    </a:lnTo>
                    <a:lnTo>
                      <a:pt x="186" y="245"/>
                    </a:lnTo>
                    <a:lnTo>
                      <a:pt x="186" y="250"/>
                    </a:lnTo>
                    <a:lnTo>
                      <a:pt x="186" y="250"/>
                    </a:lnTo>
                    <a:close/>
                    <a:moveTo>
                      <a:pt x="186" y="206"/>
                    </a:moveTo>
                    <a:lnTo>
                      <a:pt x="186" y="206"/>
                    </a:lnTo>
                    <a:lnTo>
                      <a:pt x="186" y="209"/>
                    </a:lnTo>
                    <a:lnTo>
                      <a:pt x="182" y="214"/>
                    </a:lnTo>
                    <a:lnTo>
                      <a:pt x="178" y="217"/>
                    </a:lnTo>
                    <a:lnTo>
                      <a:pt x="173" y="218"/>
                    </a:lnTo>
                    <a:lnTo>
                      <a:pt x="41" y="218"/>
                    </a:lnTo>
                    <a:lnTo>
                      <a:pt x="41" y="218"/>
                    </a:lnTo>
                    <a:lnTo>
                      <a:pt x="36" y="217"/>
                    </a:lnTo>
                    <a:lnTo>
                      <a:pt x="33" y="214"/>
                    </a:lnTo>
                    <a:lnTo>
                      <a:pt x="30" y="209"/>
                    </a:lnTo>
                    <a:lnTo>
                      <a:pt x="29" y="206"/>
                    </a:lnTo>
                    <a:lnTo>
                      <a:pt x="29" y="200"/>
                    </a:lnTo>
                    <a:lnTo>
                      <a:pt x="29" y="200"/>
                    </a:lnTo>
                    <a:lnTo>
                      <a:pt x="30" y="195"/>
                    </a:lnTo>
                    <a:lnTo>
                      <a:pt x="33" y="192"/>
                    </a:lnTo>
                    <a:lnTo>
                      <a:pt x="36" y="189"/>
                    </a:lnTo>
                    <a:lnTo>
                      <a:pt x="41" y="188"/>
                    </a:lnTo>
                    <a:lnTo>
                      <a:pt x="173" y="188"/>
                    </a:lnTo>
                    <a:lnTo>
                      <a:pt x="173" y="188"/>
                    </a:lnTo>
                    <a:lnTo>
                      <a:pt x="178" y="189"/>
                    </a:lnTo>
                    <a:lnTo>
                      <a:pt x="182" y="192"/>
                    </a:lnTo>
                    <a:lnTo>
                      <a:pt x="186" y="195"/>
                    </a:lnTo>
                    <a:lnTo>
                      <a:pt x="186" y="200"/>
                    </a:lnTo>
                    <a:lnTo>
                      <a:pt x="186" y="206"/>
                    </a:lnTo>
                    <a:close/>
                    <a:moveTo>
                      <a:pt x="186" y="156"/>
                    </a:moveTo>
                    <a:lnTo>
                      <a:pt x="186" y="156"/>
                    </a:lnTo>
                    <a:lnTo>
                      <a:pt x="186" y="161"/>
                    </a:lnTo>
                    <a:lnTo>
                      <a:pt x="182" y="165"/>
                    </a:lnTo>
                    <a:lnTo>
                      <a:pt x="178" y="168"/>
                    </a:lnTo>
                    <a:lnTo>
                      <a:pt x="173" y="169"/>
                    </a:lnTo>
                    <a:lnTo>
                      <a:pt x="41" y="169"/>
                    </a:lnTo>
                    <a:lnTo>
                      <a:pt x="41" y="169"/>
                    </a:lnTo>
                    <a:lnTo>
                      <a:pt x="36" y="168"/>
                    </a:lnTo>
                    <a:lnTo>
                      <a:pt x="33" y="165"/>
                    </a:lnTo>
                    <a:lnTo>
                      <a:pt x="30" y="161"/>
                    </a:lnTo>
                    <a:lnTo>
                      <a:pt x="29" y="156"/>
                    </a:lnTo>
                    <a:lnTo>
                      <a:pt x="29" y="152"/>
                    </a:lnTo>
                    <a:lnTo>
                      <a:pt x="29" y="152"/>
                    </a:lnTo>
                    <a:lnTo>
                      <a:pt x="30" y="147"/>
                    </a:lnTo>
                    <a:lnTo>
                      <a:pt x="33" y="143"/>
                    </a:lnTo>
                    <a:lnTo>
                      <a:pt x="36" y="141"/>
                    </a:lnTo>
                    <a:lnTo>
                      <a:pt x="41" y="140"/>
                    </a:lnTo>
                    <a:lnTo>
                      <a:pt x="173" y="140"/>
                    </a:lnTo>
                    <a:lnTo>
                      <a:pt x="173" y="140"/>
                    </a:lnTo>
                    <a:lnTo>
                      <a:pt x="178" y="141"/>
                    </a:lnTo>
                    <a:lnTo>
                      <a:pt x="182" y="143"/>
                    </a:lnTo>
                    <a:lnTo>
                      <a:pt x="186" y="147"/>
                    </a:lnTo>
                    <a:lnTo>
                      <a:pt x="186" y="152"/>
                    </a:lnTo>
                    <a:lnTo>
                      <a:pt x="186" y="156"/>
                    </a:lnTo>
                    <a:close/>
                    <a:moveTo>
                      <a:pt x="186" y="108"/>
                    </a:moveTo>
                    <a:lnTo>
                      <a:pt x="186" y="108"/>
                    </a:lnTo>
                    <a:lnTo>
                      <a:pt x="186" y="113"/>
                    </a:lnTo>
                    <a:lnTo>
                      <a:pt x="182" y="117"/>
                    </a:lnTo>
                    <a:lnTo>
                      <a:pt x="178" y="119"/>
                    </a:lnTo>
                    <a:lnTo>
                      <a:pt x="173" y="121"/>
                    </a:lnTo>
                    <a:lnTo>
                      <a:pt x="41" y="121"/>
                    </a:lnTo>
                    <a:lnTo>
                      <a:pt x="41" y="121"/>
                    </a:lnTo>
                    <a:lnTo>
                      <a:pt x="36" y="119"/>
                    </a:lnTo>
                    <a:lnTo>
                      <a:pt x="33" y="117"/>
                    </a:lnTo>
                    <a:lnTo>
                      <a:pt x="30" y="113"/>
                    </a:lnTo>
                    <a:lnTo>
                      <a:pt x="29" y="108"/>
                    </a:lnTo>
                    <a:lnTo>
                      <a:pt x="29" y="103"/>
                    </a:lnTo>
                    <a:lnTo>
                      <a:pt x="29" y="103"/>
                    </a:lnTo>
                    <a:lnTo>
                      <a:pt x="30" y="98"/>
                    </a:lnTo>
                    <a:lnTo>
                      <a:pt x="33" y="94"/>
                    </a:lnTo>
                    <a:lnTo>
                      <a:pt x="36" y="92"/>
                    </a:lnTo>
                    <a:lnTo>
                      <a:pt x="41" y="90"/>
                    </a:lnTo>
                    <a:lnTo>
                      <a:pt x="173" y="90"/>
                    </a:lnTo>
                    <a:lnTo>
                      <a:pt x="173" y="90"/>
                    </a:lnTo>
                    <a:lnTo>
                      <a:pt x="178" y="92"/>
                    </a:lnTo>
                    <a:lnTo>
                      <a:pt x="182" y="94"/>
                    </a:lnTo>
                    <a:lnTo>
                      <a:pt x="186" y="98"/>
                    </a:lnTo>
                    <a:lnTo>
                      <a:pt x="186" y="103"/>
                    </a:lnTo>
                    <a:lnTo>
                      <a:pt x="186" y="10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45" name="Rectangle 18">
                <a:extLst>
                  <a:ext uri="{FF2B5EF4-FFF2-40B4-BE49-F238E27FC236}">
                    <a16:creationId xmlns:a16="http://schemas.microsoft.com/office/drawing/2014/main" id="{3C512535-629C-4C9A-98A2-749B8A2FA8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10062" y="3234829"/>
                <a:ext cx="336550" cy="190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47" name="Freeform 19">
                <a:extLst>
                  <a:ext uri="{FF2B5EF4-FFF2-40B4-BE49-F238E27FC236}">
                    <a16:creationId xmlns:a16="http://schemas.microsoft.com/office/drawing/2014/main" id="{BD92817D-A86B-4997-9580-CA0BFDD767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0062" y="2585541"/>
                <a:ext cx="336550" cy="187325"/>
              </a:xfrm>
              <a:custGeom>
                <a:avLst/>
                <a:gdLst>
                  <a:gd name="T0" fmla="*/ 378 w 424"/>
                  <a:gd name="T1" fmla="*/ 212 h 236"/>
                  <a:gd name="T2" fmla="*/ 378 w 424"/>
                  <a:gd name="T3" fmla="*/ 212 h 236"/>
                  <a:gd name="T4" fmla="*/ 373 w 424"/>
                  <a:gd name="T5" fmla="*/ 196 h 236"/>
                  <a:gd name="T6" fmla="*/ 366 w 424"/>
                  <a:gd name="T7" fmla="*/ 180 h 236"/>
                  <a:gd name="T8" fmla="*/ 357 w 424"/>
                  <a:gd name="T9" fmla="*/ 163 h 236"/>
                  <a:gd name="T10" fmla="*/ 345 w 424"/>
                  <a:gd name="T11" fmla="*/ 145 h 236"/>
                  <a:gd name="T12" fmla="*/ 333 w 424"/>
                  <a:gd name="T13" fmla="*/ 128 h 236"/>
                  <a:gd name="T14" fmla="*/ 317 w 424"/>
                  <a:gd name="T15" fmla="*/ 110 h 236"/>
                  <a:gd name="T16" fmla="*/ 301 w 424"/>
                  <a:gd name="T17" fmla="*/ 93 h 236"/>
                  <a:gd name="T18" fmla="*/ 283 w 424"/>
                  <a:gd name="T19" fmla="*/ 77 h 236"/>
                  <a:gd name="T20" fmla="*/ 283 w 424"/>
                  <a:gd name="T21" fmla="*/ 77 h 236"/>
                  <a:gd name="T22" fmla="*/ 267 w 424"/>
                  <a:gd name="T23" fmla="*/ 63 h 236"/>
                  <a:gd name="T24" fmla="*/ 252 w 424"/>
                  <a:gd name="T25" fmla="*/ 52 h 236"/>
                  <a:gd name="T26" fmla="*/ 235 w 424"/>
                  <a:gd name="T27" fmla="*/ 40 h 236"/>
                  <a:gd name="T28" fmla="*/ 220 w 424"/>
                  <a:gd name="T29" fmla="*/ 31 h 236"/>
                  <a:gd name="T30" fmla="*/ 204 w 424"/>
                  <a:gd name="T31" fmla="*/ 22 h 236"/>
                  <a:gd name="T32" fmla="*/ 188 w 424"/>
                  <a:gd name="T33" fmla="*/ 16 h 236"/>
                  <a:gd name="T34" fmla="*/ 173 w 424"/>
                  <a:gd name="T35" fmla="*/ 10 h 236"/>
                  <a:gd name="T36" fmla="*/ 158 w 424"/>
                  <a:gd name="T37" fmla="*/ 5 h 236"/>
                  <a:gd name="T38" fmla="*/ 144 w 424"/>
                  <a:gd name="T39" fmla="*/ 2 h 236"/>
                  <a:gd name="T40" fmla="*/ 130 w 424"/>
                  <a:gd name="T41" fmla="*/ 0 h 236"/>
                  <a:gd name="T42" fmla="*/ 118 w 424"/>
                  <a:gd name="T43" fmla="*/ 0 h 236"/>
                  <a:gd name="T44" fmla="*/ 106 w 424"/>
                  <a:gd name="T45" fmla="*/ 0 h 236"/>
                  <a:gd name="T46" fmla="*/ 95 w 424"/>
                  <a:gd name="T47" fmla="*/ 2 h 236"/>
                  <a:gd name="T48" fmla="*/ 85 w 424"/>
                  <a:gd name="T49" fmla="*/ 6 h 236"/>
                  <a:gd name="T50" fmla="*/ 77 w 424"/>
                  <a:gd name="T51" fmla="*/ 11 h 236"/>
                  <a:gd name="T52" fmla="*/ 69 w 424"/>
                  <a:gd name="T53" fmla="*/ 19 h 236"/>
                  <a:gd name="T54" fmla="*/ 69 w 424"/>
                  <a:gd name="T55" fmla="*/ 19 h 236"/>
                  <a:gd name="T56" fmla="*/ 63 w 424"/>
                  <a:gd name="T57" fmla="*/ 26 h 236"/>
                  <a:gd name="T58" fmla="*/ 59 w 424"/>
                  <a:gd name="T59" fmla="*/ 35 h 236"/>
                  <a:gd name="T60" fmla="*/ 57 w 424"/>
                  <a:gd name="T61" fmla="*/ 44 h 236"/>
                  <a:gd name="T62" fmla="*/ 57 w 424"/>
                  <a:gd name="T63" fmla="*/ 55 h 236"/>
                  <a:gd name="T64" fmla="*/ 57 w 424"/>
                  <a:gd name="T65" fmla="*/ 66 h 236"/>
                  <a:gd name="T66" fmla="*/ 59 w 424"/>
                  <a:gd name="T67" fmla="*/ 78 h 236"/>
                  <a:gd name="T68" fmla="*/ 62 w 424"/>
                  <a:gd name="T69" fmla="*/ 91 h 236"/>
                  <a:gd name="T70" fmla="*/ 67 w 424"/>
                  <a:gd name="T71" fmla="*/ 104 h 236"/>
                  <a:gd name="T72" fmla="*/ 72 w 424"/>
                  <a:gd name="T73" fmla="*/ 116 h 236"/>
                  <a:gd name="T74" fmla="*/ 80 w 424"/>
                  <a:gd name="T75" fmla="*/ 130 h 236"/>
                  <a:gd name="T76" fmla="*/ 88 w 424"/>
                  <a:gd name="T77" fmla="*/ 144 h 236"/>
                  <a:gd name="T78" fmla="*/ 97 w 424"/>
                  <a:gd name="T79" fmla="*/ 158 h 236"/>
                  <a:gd name="T80" fmla="*/ 107 w 424"/>
                  <a:gd name="T81" fmla="*/ 172 h 236"/>
                  <a:gd name="T82" fmla="*/ 120 w 424"/>
                  <a:gd name="T83" fmla="*/ 186 h 236"/>
                  <a:gd name="T84" fmla="*/ 133 w 424"/>
                  <a:gd name="T85" fmla="*/ 198 h 236"/>
                  <a:gd name="T86" fmla="*/ 147 w 424"/>
                  <a:gd name="T87" fmla="*/ 212 h 236"/>
                  <a:gd name="T88" fmla="*/ 0 w 424"/>
                  <a:gd name="T89" fmla="*/ 212 h 236"/>
                  <a:gd name="T90" fmla="*/ 0 w 424"/>
                  <a:gd name="T91" fmla="*/ 236 h 236"/>
                  <a:gd name="T92" fmla="*/ 424 w 424"/>
                  <a:gd name="T93" fmla="*/ 236 h 236"/>
                  <a:gd name="T94" fmla="*/ 424 w 424"/>
                  <a:gd name="T95" fmla="*/ 212 h 236"/>
                  <a:gd name="T96" fmla="*/ 378 w 424"/>
                  <a:gd name="T97" fmla="*/ 212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24" h="236">
                    <a:moveTo>
                      <a:pt x="378" y="212"/>
                    </a:moveTo>
                    <a:lnTo>
                      <a:pt x="378" y="212"/>
                    </a:lnTo>
                    <a:lnTo>
                      <a:pt x="373" y="196"/>
                    </a:lnTo>
                    <a:lnTo>
                      <a:pt x="366" y="180"/>
                    </a:lnTo>
                    <a:lnTo>
                      <a:pt x="357" y="163"/>
                    </a:lnTo>
                    <a:lnTo>
                      <a:pt x="345" y="145"/>
                    </a:lnTo>
                    <a:lnTo>
                      <a:pt x="333" y="128"/>
                    </a:lnTo>
                    <a:lnTo>
                      <a:pt x="317" y="110"/>
                    </a:lnTo>
                    <a:lnTo>
                      <a:pt x="301" y="93"/>
                    </a:lnTo>
                    <a:lnTo>
                      <a:pt x="283" y="77"/>
                    </a:lnTo>
                    <a:lnTo>
                      <a:pt x="283" y="77"/>
                    </a:lnTo>
                    <a:lnTo>
                      <a:pt x="267" y="63"/>
                    </a:lnTo>
                    <a:lnTo>
                      <a:pt x="252" y="52"/>
                    </a:lnTo>
                    <a:lnTo>
                      <a:pt x="235" y="40"/>
                    </a:lnTo>
                    <a:lnTo>
                      <a:pt x="220" y="31"/>
                    </a:lnTo>
                    <a:lnTo>
                      <a:pt x="204" y="22"/>
                    </a:lnTo>
                    <a:lnTo>
                      <a:pt x="188" y="16"/>
                    </a:lnTo>
                    <a:lnTo>
                      <a:pt x="173" y="10"/>
                    </a:lnTo>
                    <a:lnTo>
                      <a:pt x="158" y="5"/>
                    </a:lnTo>
                    <a:lnTo>
                      <a:pt x="144" y="2"/>
                    </a:lnTo>
                    <a:lnTo>
                      <a:pt x="130" y="0"/>
                    </a:lnTo>
                    <a:lnTo>
                      <a:pt x="118" y="0"/>
                    </a:lnTo>
                    <a:lnTo>
                      <a:pt x="106" y="0"/>
                    </a:lnTo>
                    <a:lnTo>
                      <a:pt x="95" y="2"/>
                    </a:lnTo>
                    <a:lnTo>
                      <a:pt x="85" y="6"/>
                    </a:lnTo>
                    <a:lnTo>
                      <a:pt x="77" y="11"/>
                    </a:lnTo>
                    <a:lnTo>
                      <a:pt x="69" y="19"/>
                    </a:lnTo>
                    <a:lnTo>
                      <a:pt x="69" y="19"/>
                    </a:lnTo>
                    <a:lnTo>
                      <a:pt x="63" y="26"/>
                    </a:lnTo>
                    <a:lnTo>
                      <a:pt x="59" y="35"/>
                    </a:lnTo>
                    <a:lnTo>
                      <a:pt x="57" y="44"/>
                    </a:lnTo>
                    <a:lnTo>
                      <a:pt x="57" y="55"/>
                    </a:lnTo>
                    <a:lnTo>
                      <a:pt x="57" y="66"/>
                    </a:lnTo>
                    <a:lnTo>
                      <a:pt x="59" y="78"/>
                    </a:lnTo>
                    <a:lnTo>
                      <a:pt x="62" y="91"/>
                    </a:lnTo>
                    <a:lnTo>
                      <a:pt x="67" y="104"/>
                    </a:lnTo>
                    <a:lnTo>
                      <a:pt x="72" y="116"/>
                    </a:lnTo>
                    <a:lnTo>
                      <a:pt x="80" y="130"/>
                    </a:lnTo>
                    <a:lnTo>
                      <a:pt x="88" y="144"/>
                    </a:lnTo>
                    <a:lnTo>
                      <a:pt x="97" y="158"/>
                    </a:lnTo>
                    <a:lnTo>
                      <a:pt x="107" y="172"/>
                    </a:lnTo>
                    <a:lnTo>
                      <a:pt x="120" y="186"/>
                    </a:lnTo>
                    <a:lnTo>
                      <a:pt x="133" y="198"/>
                    </a:lnTo>
                    <a:lnTo>
                      <a:pt x="147" y="212"/>
                    </a:lnTo>
                    <a:lnTo>
                      <a:pt x="0" y="212"/>
                    </a:lnTo>
                    <a:lnTo>
                      <a:pt x="0" y="236"/>
                    </a:lnTo>
                    <a:lnTo>
                      <a:pt x="424" y="236"/>
                    </a:lnTo>
                    <a:lnTo>
                      <a:pt x="424" y="212"/>
                    </a:lnTo>
                    <a:lnTo>
                      <a:pt x="378" y="2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pic>
          <p:nvPicPr>
            <p:cNvPr id="48" name="Grafika 47" descr="Skórka banana">
              <a:extLst>
                <a:ext uri="{FF2B5EF4-FFF2-40B4-BE49-F238E27FC236}">
                  <a16:creationId xmlns:a16="http://schemas.microsoft.com/office/drawing/2014/main" id="{00B92682-859A-4172-A889-F125AB533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3149197" y="1905920"/>
              <a:ext cx="254992" cy="254992"/>
            </a:xfrm>
            <a:prstGeom prst="rect">
              <a:avLst/>
            </a:prstGeom>
          </p:spPr>
        </p:pic>
      </p:grpSp>
      <p:grpSp>
        <p:nvGrpSpPr>
          <p:cNvPr id="6" name="Grupa 5" descr="Niedogodności bliskiej lokalizacji parku narodowego&#10;&#10;Obraz przedstawia niedogodność z bliskiej lokalizacji parku narodowego:  obecność zwierząt, zwierzyny - 10%.&#10;">
            <a:extLst>
              <a:ext uri="{FF2B5EF4-FFF2-40B4-BE49-F238E27FC236}">
                <a16:creationId xmlns:a16="http://schemas.microsoft.com/office/drawing/2014/main" id="{0D11A657-0E43-4EAB-AA65-C1EFF004CA8E}"/>
              </a:ext>
            </a:extLst>
          </p:cNvPr>
          <p:cNvGrpSpPr/>
          <p:nvPr/>
        </p:nvGrpSpPr>
        <p:grpSpPr>
          <a:xfrm>
            <a:off x="5831118" y="1813217"/>
            <a:ext cx="757576" cy="481163"/>
            <a:chOff x="5831118" y="1813217"/>
            <a:chExt cx="757576" cy="481163"/>
          </a:xfrm>
        </p:grpSpPr>
        <p:pic>
          <p:nvPicPr>
            <p:cNvPr id="50" name="Grafika 49" descr="Wilk z wypełnieniem pełnym">
              <a:extLst>
                <a:ext uri="{FF2B5EF4-FFF2-40B4-BE49-F238E27FC236}">
                  <a16:creationId xmlns:a16="http://schemas.microsoft.com/office/drawing/2014/main" id="{47644FAE-AB11-41C3-87B6-7441AB0ACE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5831118" y="1887641"/>
              <a:ext cx="406739" cy="406739"/>
            </a:xfrm>
            <a:prstGeom prst="rect">
              <a:avLst/>
            </a:prstGeom>
          </p:spPr>
        </p:pic>
        <p:pic>
          <p:nvPicPr>
            <p:cNvPr id="7" name="Grafika 6" descr="Historyczny z wypełnieniem pełnym">
              <a:extLst>
                <a:ext uri="{FF2B5EF4-FFF2-40B4-BE49-F238E27FC236}">
                  <a16:creationId xmlns:a16="http://schemas.microsoft.com/office/drawing/2014/main" id="{02BC8620-B088-4356-B920-DFF9FD94AD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6254188" y="1813217"/>
              <a:ext cx="334506" cy="334506"/>
            </a:xfrm>
            <a:prstGeom prst="rect">
              <a:avLst/>
            </a:prstGeom>
          </p:spPr>
        </p:pic>
      </p:grpSp>
      <p:pic>
        <p:nvPicPr>
          <p:cNvPr id="20" name="Grafika 19" descr="Niedogodności bliskiej lokalizacji parku narodowego&#10;&#10;Obraz przedstawia niedogodność z bliskiej lokalizacji parku narodowego: trudności w transporcie, mało dostępnych dróg - 10%.&#10;&#10;">
            <a:extLst>
              <a:ext uri="{FF2B5EF4-FFF2-40B4-BE49-F238E27FC236}">
                <a16:creationId xmlns:a16="http://schemas.microsoft.com/office/drawing/2014/main" id="{054AF3D5-8476-4EB1-8CBB-D424D9F33A9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690723" y="1813217"/>
            <a:ext cx="494585" cy="494585"/>
          </a:xfrm>
          <a:prstGeom prst="rect">
            <a:avLst/>
          </a:prstGeom>
        </p:spPr>
      </p:pic>
      <p:sp>
        <p:nvSpPr>
          <p:cNvPr id="63" name="Prostokąt: zaokrąglone rogi 62">
            <a:extLst>
              <a:ext uri="{FF2B5EF4-FFF2-40B4-BE49-F238E27FC236}">
                <a16:creationId xmlns:a16="http://schemas.microsoft.com/office/drawing/2014/main" id="{DF4FAC6F-BF42-4AF0-BE12-CDC4D99D3AA1}"/>
              </a:ext>
            </a:extLst>
          </p:cNvPr>
          <p:cNvSpPr/>
          <p:nvPr/>
        </p:nvSpPr>
        <p:spPr>
          <a:xfrm>
            <a:off x="1978735" y="3330357"/>
            <a:ext cx="1349444" cy="1910757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67" name="Prostokąt: zaokrąglone rogi 66">
            <a:extLst>
              <a:ext uri="{FF2B5EF4-FFF2-40B4-BE49-F238E27FC236}">
                <a16:creationId xmlns:a16="http://schemas.microsoft.com/office/drawing/2014/main" id="{56E0DD44-CA38-4E86-AE03-39ED22436186}"/>
              </a:ext>
            </a:extLst>
          </p:cNvPr>
          <p:cNvSpPr/>
          <p:nvPr/>
        </p:nvSpPr>
        <p:spPr>
          <a:xfrm>
            <a:off x="3349427" y="3330357"/>
            <a:ext cx="1349444" cy="1910757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68" name="Prostokąt: zaokrąglone rogi 67">
            <a:extLst>
              <a:ext uri="{FF2B5EF4-FFF2-40B4-BE49-F238E27FC236}">
                <a16:creationId xmlns:a16="http://schemas.microsoft.com/office/drawing/2014/main" id="{0701525A-83F7-466A-A94C-111D2907594E}"/>
              </a:ext>
            </a:extLst>
          </p:cNvPr>
          <p:cNvSpPr/>
          <p:nvPr/>
        </p:nvSpPr>
        <p:spPr>
          <a:xfrm>
            <a:off x="6090811" y="3330357"/>
            <a:ext cx="1349444" cy="1910757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69" name="Prostokąt: zaokrąglone rogi 68">
            <a:extLst>
              <a:ext uri="{FF2B5EF4-FFF2-40B4-BE49-F238E27FC236}">
                <a16:creationId xmlns:a16="http://schemas.microsoft.com/office/drawing/2014/main" id="{6E01798A-AD1D-4233-8E38-DD0C320FC765}"/>
              </a:ext>
            </a:extLst>
          </p:cNvPr>
          <p:cNvSpPr/>
          <p:nvPr/>
        </p:nvSpPr>
        <p:spPr>
          <a:xfrm>
            <a:off x="4720119" y="3330357"/>
            <a:ext cx="1349444" cy="1910757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70" name="Prostokąt: zaokrąglone rogi 69">
            <a:extLst>
              <a:ext uri="{FF2B5EF4-FFF2-40B4-BE49-F238E27FC236}">
                <a16:creationId xmlns:a16="http://schemas.microsoft.com/office/drawing/2014/main" id="{8D7F04C7-7401-49EF-806A-6115572E5D64}"/>
              </a:ext>
            </a:extLst>
          </p:cNvPr>
          <p:cNvSpPr/>
          <p:nvPr/>
        </p:nvSpPr>
        <p:spPr>
          <a:xfrm>
            <a:off x="7461501" y="3330357"/>
            <a:ext cx="1349444" cy="1910757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82" name="pole tekstowe 81">
            <a:extLst>
              <a:ext uri="{FF2B5EF4-FFF2-40B4-BE49-F238E27FC236}">
                <a16:creationId xmlns:a16="http://schemas.microsoft.com/office/drawing/2014/main" id="{9AAE30B1-1033-40BC-AAFD-4F47AB312C99}"/>
              </a:ext>
            </a:extLst>
          </p:cNvPr>
          <p:cNvSpPr txBox="1"/>
          <p:nvPr/>
        </p:nvSpPr>
        <p:spPr>
          <a:xfrm>
            <a:off x="1879492" y="1443106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/>
              <a:t>TOP5</a:t>
            </a:r>
          </a:p>
        </p:txBody>
      </p:sp>
    </p:spTree>
    <p:extLst>
      <p:ext uri="{BB962C8B-B14F-4D97-AF65-F5344CB8AC3E}">
        <p14:creationId xmlns:p14="http://schemas.microsoft.com/office/powerpoint/2010/main" val="10015906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Wykres 49">
            <a:extLst>
              <a:ext uri="{FF2B5EF4-FFF2-40B4-BE49-F238E27FC236}">
                <a16:creationId xmlns:a16="http://schemas.microsoft.com/office/drawing/2014/main" id="{E6D150CE-90DA-420D-B2FA-20F82DBC6E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4197989"/>
              </p:ext>
            </p:extLst>
          </p:nvPr>
        </p:nvGraphicFramePr>
        <p:xfrm>
          <a:off x="680484" y="2003062"/>
          <a:ext cx="8814390" cy="136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Niedogodności bliskiej lokalizacji parku narodowego</a:t>
            </a:r>
          </a:p>
          <a:p>
            <a:endParaRPr lang="pl-PL" sz="1600">
              <a:latin typeface="+mn-lt"/>
            </a:endParaRPr>
          </a:p>
          <a:p>
            <a:endParaRPr lang="pl-PL" sz="1600">
              <a:latin typeface="+mn-lt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8064896" cy="1080790"/>
          </a:xfrm>
        </p:spPr>
        <p:txBody>
          <a:bodyPr/>
          <a:lstStyle/>
          <a:p>
            <a:r>
              <a:rPr lang="pl-PL" sz="1100"/>
              <a:t>6. Jakie według Pan(i) mogą być niedogodności bliskiej lokalizacji parku narodowego? 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półotwarte.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EE3D0F47-15D8-440F-9FFE-1AECB0E74F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Zazielenienie przestrzeni miejskiej</a:t>
            </a:r>
          </a:p>
        </p:txBody>
      </p:sp>
      <p:graphicFrame>
        <p:nvGraphicFramePr>
          <p:cNvPr id="64" name="Tabela 63">
            <a:extLst>
              <a:ext uri="{FF2B5EF4-FFF2-40B4-BE49-F238E27FC236}">
                <a16:creationId xmlns:a16="http://schemas.microsoft.com/office/drawing/2014/main" id="{8225A4F3-5FB3-4203-ABF0-55C61B572B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931395"/>
              </p:ext>
            </p:extLst>
          </p:nvPr>
        </p:nvGraphicFramePr>
        <p:xfrm>
          <a:off x="755574" y="3567783"/>
          <a:ext cx="7751565" cy="771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0313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550313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550313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550313">
                  <a:extLst>
                    <a:ext uri="{9D8B030D-6E8A-4147-A177-3AD203B41FA5}">
                      <a16:colId xmlns:a16="http://schemas.microsoft.com/office/drawing/2014/main" val="1624421101"/>
                    </a:ext>
                  </a:extLst>
                </a:gridCol>
                <a:gridCol w="1550313">
                  <a:extLst>
                    <a:ext uri="{9D8B030D-6E8A-4147-A177-3AD203B41FA5}">
                      <a16:colId xmlns:a16="http://schemas.microsoft.com/office/drawing/2014/main" val="24200263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Nie ma niedogodności</a:t>
                      </a:r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Niedogodności spowodowane dużą liczbą turystów np. korki na drogach, większe zaśmiecanie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Ograniczenia możliwości inwestowania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Obecność zwierząt, </a:t>
                      </a:r>
                      <a:b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zwierzyny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Trudności w transporcie,</a:t>
                      </a:r>
                      <a:b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mało dostępnych dróg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sp>
        <p:nvSpPr>
          <p:cNvPr id="35" name="Symbol zastępczy tekstu 7">
            <a:extLst>
              <a:ext uri="{FF2B5EF4-FFF2-40B4-BE49-F238E27FC236}">
                <a16:creationId xmlns:a16="http://schemas.microsoft.com/office/drawing/2014/main" id="{CDDB88E6-65AF-4829-A65B-E9E2C7F3CBA6}"/>
              </a:ext>
            </a:extLst>
          </p:cNvPr>
          <p:cNvSpPr txBox="1">
            <a:spLocks/>
          </p:cNvSpPr>
          <p:nvPr/>
        </p:nvSpPr>
        <p:spPr>
          <a:xfrm>
            <a:off x="302733" y="5517256"/>
            <a:ext cx="8517738" cy="32292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wykształcenie: podstawowe, gimnazjalne: n=33, zasadnicze zawodowe: n=79, średnie: n=404, wyższe: n=483.</a:t>
            </a:r>
          </a:p>
        </p:txBody>
      </p:sp>
      <p:grpSp>
        <p:nvGrpSpPr>
          <p:cNvPr id="34" name="Grafika 6">
            <a:extLst>
              <a:ext uri="{FF2B5EF4-FFF2-40B4-BE49-F238E27FC236}">
                <a16:creationId xmlns:a16="http://schemas.microsoft.com/office/drawing/2014/main" id="{868D817C-16CA-4226-B034-2F38E874C8EE}"/>
              </a:ext>
            </a:extLst>
          </p:cNvPr>
          <p:cNvGrpSpPr/>
          <p:nvPr/>
        </p:nvGrpSpPr>
        <p:grpSpPr>
          <a:xfrm>
            <a:off x="7995262" y="1718460"/>
            <a:ext cx="593198" cy="326531"/>
            <a:chOff x="4156710" y="3200400"/>
            <a:chExt cx="830579" cy="457199"/>
          </a:xfrm>
          <a:solidFill>
            <a:srgbClr val="BFBFBF"/>
          </a:solidFill>
        </p:grpSpPr>
        <p:sp>
          <p:nvSpPr>
            <p:cNvPr id="48" name="Dowolny kształt: kształt 47">
              <a:extLst>
                <a:ext uri="{FF2B5EF4-FFF2-40B4-BE49-F238E27FC236}">
                  <a16:creationId xmlns:a16="http://schemas.microsoft.com/office/drawing/2014/main" id="{CD43A31A-CACC-4D9E-A706-35297A252EE2}"/>
                </a:ext>
              </a:extLst>
            </p:cNvPr>
            <p:cNvSpPr/>
            <p:nvPr/>
          </p:nvSpPr>
          <p:spPr>
            <a:xfrm>
              <a:off x="4305300" y="3441382"/>
              <a:ext cx="533400" cy="216217"/>
            </a:xfrm>
            <a:custGeom>
              <a:avLst/>
              <a:gdLst>
                <a:gd name="connsiteX0" fmla="*/ 0 w 533400"/>
                <a:gd name="connsiteY0" fmla="*/ 0 h 216217"/>
                <a:gd name="connsiteX1" fmla="*/ 0 w 533400"/>
                <a:gd name="connsiteY1" fmla="*/ 111443 h 216217"/>
                <a:gd name="connsiteX2" fmla="*/ 266700 w 533400"/>
                <a:gd name="connsiteY2" fmla="*/ 216218 h 216217"/>
                <a:gd name="connsiteX3" fmla="*/ 533400 w 533400"/>
                <a:gd name="connsiteY3" fmla="*/ 111443 h 216217"/>
                <a:gd name="connsiteX4" fmla="*/ 533400 w 533400"/>
                <a:gd name="connsiteY4" fmla="*/ 0 h 216217"/>
                <a:gd name="connsiteX5" fmla="*/ 266700 w 533400"/>
                <a:gd name="connsiteY5" fmla="*/ 94298 h 216217"/>
                <a:gd name="connsiteX6" fmla="*/ 0 w 533400"/>
                <a:gd name="connsiteY6" fmla="*/ 0 h 216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3400" h="216217">
                  <a:moveTo>
                    <a:pt x="0" y="0"/>
                  </a:moveTo>
                  <a:lnTo>
                    <a:pt x="0" y="111443"/>
                  </a:lnTo>
                  <a:cubicBezTo>
                    <a:pt x="0" y="163830"/>
                    <a:pt x="119063" y="216218"/>
                    <a:pt x="266700" y="216218"/>
                  </a:cubicBezTo>
                  <a:cubicBezTo>
                    <a:pt x="414338" y="216218"/>
                    <a:pt x="533400" y="163830"/>
                    <a:pt x="533400" y="111443"/>
                  </a:cubicBezTo>
                  <a:lnTo>
                    <a:pt x="533400" y="0"/>
                  </a:lnTo>
                  <a:lnTo>
                    <a:pt x="266700" y="9429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9" name="Dowolny kształt: kształt 48">
              <a:extLst>
                <a:ext uri="{FF2B5EF4-FFF2-40B4-BE49-F238E27FC236}">
                  <a16:creationId xmlns:a16="http://schemas.microsoft.com/office/drawing/2014/main" id="{39A3BACB-26EB-4D13-8C9D-DD3582BF6BC6}"/>
                </a:ext>
              </a:extLst>
            </p:cNvPr>
            <p:cNvSpPr/>
            <p:nvPr/>
          </p:nvSpPr>
          <p:spPr>
            <a:xfrm>
              <a:off x="4156710" y="3200400"/>
              <a:ext cx="830579" cy="361950"/>
            </a:xfrm>
            <a:custGeom>
              <a:avLst/>
              <a:gdLst>
                <a:gd name="connsiteX0" fmla="*/ 415290 w 830579"/>
                <a:gd name="connsiteY0" fmla="*/ 294323 h 361950"/>
                <a:gd name="connsiteX1" fmla="*/ 830580 w 830579"/>
                <a:gd name="connsiteY1" fmla="*/ 148590 h 361950"/>
                <a:gd name="connsiteX2" fmla="*/ 415290 w 830579"/>
                <a:gd name="connsiteY2" fmla="*/ 0 h 361950"/>
                <a:gd name="connsiteX3" fmla="*/ 0 w 830579"/>
                <a:gd name="connsiteY3" fmla="*/ 148590 h 361950"/>
                <a:gd name="connsiteX4" fmla="*/ 53340 w 830579"/>
                <a:gd name="connsiteY4" fmla="*/ 167640 h 361950"/>
                <a:gd name="connsiteX5" fmla="*/ 53340 w 830579"/>
                <a:gd name="connsiteY5" fmla="*/ 342900 h 361950"/>
                <a:gd name="connsiteX6" fmla="*/ 72390 w 830579"/>
                <a:gd name="connsiteY6" fmla="*/ 361950 h 361950"/>
                <a:gd name="connsiteX7" fmla="*/ 91440 w 830579"/>
                <a:gd name="connsiteY7" fmla="*/ 342900 h 361950"/>
                <a:gd name="connsiteX8" fmla="*/ 91440 w 830579"/>
                <a:gd name="connsiteY8" fmla="*/ 180975 h 361950"/>
                <a:gd name="connsiteX9" fmla="*/ 415290 w 830579"/>
                <a:gd name="connsiteY9" fmla="*/ 29432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0579" h="361950">
                  <a:moveTo>
                    <a:pt x="415290" y="294323"/>
                  </a:moveTo>
                  <a:lnTo>
                    <a:pt x="830580" y="148590"/>
                  </a:lnTo>
                  <a:lnTo>
                    <a:pt x="415290" y="0"/>
                  </a:lnTo>
                  <a:lnTo>
                    <a:pt x="0" y="148590"/>
                  </a:lnTo>
                  <a:lnTo>
                    <a:pt x="53340" y="167640"/>
                  </a:lnTo>
                  <a:lnTo>
                    <a:pt x="53340" y="342900"/>
                  </a:lnTo>
                  <a:cubicBezTo>
                    <a:pt x="53340" y="353378"/>
                    <a:pt x="61912" y="361950"/>
                    <a:pt x="72390" y="361950"/>
                  </a:cubicBezTo>
                  <a:cubicBezTo>
                    <a:pt x="82868" y="361950"/>
                    <a:pt x="91440" y="353378"/>
                    <a:pt x="91440" y="342900"/>
                  </a:cubicBezTo>
                  <a:lnTo>
                    <a:pt x="91440" y="180975"/>
                  </a:lnTo>
                  <a:lnTo>
                    <a:pt x="415290" y="294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grpSp>
        <p:nvGrpSpPr>
          <p:cNvPr id="36" name="Grupa 35">
            <a:extLst>
              <a:ext uri="{FF2B5EF4-FFF2-40B4-BE49-F238E27FC236}">
                <a16:creationId xmlns:a16="http://schemas.microsoft.com/office/drawing/2014/main" id="{6B049E64-CB2D-4C62-B89D-B44F276CA8FC}"/>
              </a:ext>
            </a:extLst>
          </p:cNvPr>
          <p:cNvGrpSpPr/>
          <p:nvPr/>
        </p:nvGrpSpPr>
        <p:grpSpPr>
          <a:xfrm>
            <a:off x="5674431" y="1528583"/>
            <a:ext cx="2617430" cy="663176"/>
            <a:chOff x="5749428" y="825256"/>
            <a:chExt cx="2617430" cy="663176"/>
          </a:xfrm>
        </p:grpSpPr>
        <p:grpSp>
          <p:nvGrpSpPr>
            <p:cNvPr id="37" name="Grupa 36">
              <a:extLst>
                <a:ext uri="{FF2B5EF4-FFF2-40B4-BE49-F238E27FC236}">
                  <a16:creationId xmlns:a16="http://schemas.microsoft.com/office/drawing/2014/main" id="{E9FF799F-CEF9-417A-839B-120E33E317B1}"/>
                </a:ext>
              </a:extLst>
            </p:cNvPr>
            <p:cNvGrpSpPr/>
            <p:nvPr/>
          </p:nvGrpSpPr>
          <p:grpSpPr>
            <a:xfrm>
              <a:off x="6543970" y="825256"/>
              <a:ext cx="1822888" cy="663176"/>
              <a:chOff x="7219059" y="1423626"/>
              <a:chExt cx="1822888" cy="663176"/>
            </a:xfrm>
          </p:grpSpPr>
          <p:sp>
            <p:nvSpPr>
              <p:cNvPr id="40" name="pole tekstowe 39">
                <a:extLst>
                  <a:ext uri="{FF2B5EF4-FFF2-40B4-BE49-F238E27FC236}">
                    <a16:creationId xmlns:a16="http://schemas.microsoft.com/office/drawing/2014/main" id="{07E99303-8279-48AB-AA65-86E937F81B63}"/>
                  </a:ext>
                </a:extLst>
              </p:cNvPr>
              <p:cNvSpPr txBox="1"/>
              <p:nvPr/>
            </p:nvSpPr>
            <p:spPr>
              <a:xfrm>
                <a:off x="7248444" y="1572055"/>
                <a:ext cx="179350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/>
                  <a:t>Zasadnicze zawodowe</a:t>
                </a:r>
              </a:p>
            </p:txBody>
          </p:sp>
          <p:sp>
            <p:nvSpPr>
              <p:cNvPr id="41" name="pole tekstowe 40">
                <a:extLst>
                  <a:ext uri="{FF2B5EF4-FFF2-40B4-BE49-F238E27FC236}">
                    <a16:creationId xmlns:a16="http://schemas.microsoft.com/office/drawing/2014/main" id="{3BA3EEF6-E9FF-4C5B-92A4-037A58EDC363}"/>
                  </a:ext>
                </a:extLst>
              </p:cNvPr>
              <p:cNvSpPr txBox="1"/>
              <p:nvPr/>
            </p:nvSpPr>
            <p:spPr>
              <a:xfrm>
                <a:off x="7248444" y="1707230"/>
                <a:ext cx="179350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/>
                  <a:t>Średnie</a:t>
                </a:r>
              </a:p>
            </p:txBody>
          </p:sp>
          <p:sp>
            <p:nvSpPr>
              <p:cNvPr id="42" name="pole tekstowe 41">
                <a:extLst>
                  <a:ext uri="{FF2B5EF4-FFF2-40B4-BE49-F238E27FC236}">
                    <a16:creationId xmlns:a16="http://schemas.microsoft.com/office/drawing/2014/main" id="{8D132B35-DA0A-4581-BE57-0901082942BB}"/>
                  </a:ext>
                </a:extLst>
              </p:cNvPr>
              <p:cNvSpPr txBox="1"/>
              <p:nvPr/>
            </p:nvSpPr>
            <p:spPr>
              <a:xfrm>
                <a:off x="7248444" y="1423626"/>
                <a:ext cx="179350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/>
                  <a:t>Podstawowe, gimnazjalne</a:t>
                </a:r>
                <a:endParaRPr lang="pl-PL" sz="100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3" name="Prostokąt 42">
                <a:extLst>
                  <a:ext uri="{FF2B5EF4-FFF2-40B4-BE49-F238E27FC236}">
                    <a16:creationId xmlns:a16="http://schemas.microsoft.com/office/drawing/2014/main" id="{B9CE18ED-0D4D-434C-AEB1-58A146BC1BF1}"/>
                  </a:ext>
                </a:extLst>
              </p:cNvPr>
              <p:cNvSpPr/>
              <p:nvPr/>
            </p:nvSpPr>
            <p:spPr>
              <a:xfrm rot="16200000">
                <a:off x="7216411" y="1489339"/>
                <a:ext cx="83119" cy="77824"/>
              </a:xfrm>
              <a:prstGeom prst="rect">
                <a:avLst/>
              </a:prstGeom>
              <a:solidFill>
                <a:srgbClr val="5667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Prostokąt 43">
                <a:extLst>
                  <a:ext uri="{FF2B5EF4-FFF2-40B4-BE49-F238E27FC236}">
                    <a16:creationId xmlns:a16="http://schemas.microsoft.com/office/drawing/2014/main" id="{E00E839C-2B94-4CD5-BA33-9832AB16C00B}"/>
                  </a:ext>
                </a:extLst>
              </p:cNvPr>
              <p:cNvSpPr/>
              <p:nvPr/>
            </p:nvSpPr>
            <p:spPr>
              <a:xfrm rot="16200000">
                <a:off x="7216413" y="1629168"/>
                <a:ext cx="83119" cy="77824"/>
              </a:xfrm>
              <a:prstGeom prst="rect">
                <a:avLst/>
              </a:prstGeom>
              <a:solidFill>
                <a:srgbClr val="9EACD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Prostokąt 44">
                <a:extLst>
                  <a:ext uri="{FF2B5EF4-FFF2-40B4-BE49-F238E27FC236}">
                    <a16:creationId xmlns:a16="http://schemas.microsoft.com/office/drawing/2014/main" id="{CE138993-E1A2-464E-B09B-CA4B41FB5C85}"/>
                  </a:ext>
                </a:extLst>
              </p:cNvPr>
              <p:cNvSpPr/>
              <p:nvPr/>
            </p:nvSpPr>
            <p:spPr>
              <a:xfrm rot="16200000">
                <a:off x="7216414" y="1766515"/>
                <a:ext cx="83119" cy="77824"/>
              </a:xfrm>
              <a:prstGeom prst="rect">
                <a:avLst/>
              </a:prstGeom>
              <a:solidFill>
                <a:srgbClr val="FFEAA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000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pole tekstowe 45">
                <a:extLst>
                  <a:ext uri="{FF2B5EF4-FFF2-40B4-BE49-F238E27FC236}">
                    <a16:creationId xmlns:a16="http://schemas.microsoft.com/office/drawing/2014/main" id="{3DFFA44C-7A8A-4A5C-80D5-89498D231635}"/>
                  </a:ext>
                </a:extLst>
              </p:cNvPr>
              <p:cNvSpPr txBox="1"/>
              <p:nvPr/>
            </p:nvSpPr>
            <p:spPr>
              <a:xfrm>
                <a:off x="7248444" y="1840581"/>
                <a:ext cx="179350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/>
                  <a:t>Wyższe</a:t>
                </a:r>
              </a:p>
            </p:txBody>
          </p:sp>
          <p:sp>
            <p:nvSpPr>
              <p:cNvPr id="47" name="Prostokąt 46">
                <a:extLst>
                  <a:ext uri="{FF2B5EF4-FFF2-40B4-BE49-F238E27FC236}">
                    <a16:creationId xmlns:a16="http://schemas.microsoft.com/office/drawing/2014/main" id="{A856B01E-99AB-4D54-963B-B8E13A29281E}"/>
                  </a:ext>
                </a:extLst>
              </p:cNvPr>
              <p:cNvSpPr/>
              <p:nvPr/>
            </p:nvSpPr>
            <p:spPr>
              <a:xfrm rot="16200000">
                <a:off x="7216411" y="1899866"/>
                <a:ext cx="83119" cy="77824"/>
              </a:xfrm>
              <a:prstGeom prst="rect">
                <a:avLst/>
              </a:prstGeom>
              <a:solidFill>
                <a:srgbClr val="5F604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20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253FA652-696B-4CEE-B29E-21D74B07CE2D}"/>
                </a:ext>
              </a:extLst>
            </p:cNvPr>
            <p:cNvSpPr txBox="1"/>
            <p:nvPr/>
          </p:nvSpPr>
          <p:spPr>
            <a:xfrm>
              <a:off x="5756468" y="966240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 b="1"/>
                <a:t>Ogółem</a:t>
              </a:r>
              <a:endParaRPr lang="pl-PL" sz="1000" b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4C86CAD2-AB3F-4068-9CFE-6300B9CD18FE}"/>
                </a:ext>
              </a:extLst>
            </p:cNvPr>
            <p:cNvSpPr/>
            <p:nvPr/>
          </p:nvSpPr>
          <p:spPr>
            <a:xfrm rot="16200000">
              <a:off x="5746780" y="1047576"/>
              <a:ext cx="83119" cy="77824"/>
            </a:xfrm>
            <a:prstGeom prst="rect">
              <a:avLst/>
            </a:prstGeom>
            <a:solidFill>
              <a:srgbClr val="447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</a:endParaRPr>
            </a:p>
          </p:txBody>
        </p:sp>
      </p:grpSp>
      <p:grpSp>
        <p:nvGrpSpPr>
          <p:cNvPr id="69" name="Grupa 68">
            <a:extLst>
              <a:ext uri="{FF2B5EF4-FFF2-40B4-BE49-F238E27FC236}">
                <a16:creationId xmlns:a16="http://schemas.microsoft.com/office/drawing/2014/main" id="{606B1731-D520-4A04-840A-99E14EBB9980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4414650" y="4626199"/>
            <a:ext cx="465304" cy="432000"/>
            <a:chOff x="8140700" y="0"/>
            <a:chExt cx="1250950" cy="1244601"/>
          </a:xfrm>
          <a:solidFill>
            <a:srgbClr val="DC143B"/>
          </a:solidFill>
        </p:grpSpPr>
        <p:sp>
          <p:nvSpPr>
            <p:cNvPr id="70" name="Freeform 5">
              <a:extLst>
                <a:ext uri="{FF2B5EF4-FFF2-40B4-BE49-F238E27FC236}">
                  <a16:creationId xmlns:a16="http://schemas.microsoft.com/office/drawing/2014/main" id="{D2D6B393-5EBE-4B91-86C3-66641FF3D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0700" y="0"/>
              <a:ext cx="1250950" cy="1079500"/>
            </a:xfrm>
            <a:custGeom>
              <a:avLst/>
              <a:gdLst>
                <a:gd name="T0" fmla="*/ 2710 w 3149"/>
                <a:gd name="T1" fmla="*/ 1070 h 2719"/>
                <a:gd name="T2" fmla="*/ 2513 w 3149"/>
                <a:gd name="T3" fmla="*/ 872 h 2719"/>
                <a:gd name="T4" fmla="*/ 1330 w 3149"/>
                <a:gd name="T5" fmla="*/ 2107 h 2719"/>
                <a:gd name="T6" fmla="*/ 949 w 3149"/>
                <a:gd name="T7" fmla="*/ 1720 h 2719"/>
                <a:gd name="T8" fmla="*/ 949 w 3149"/>
                <a:gd name="T9" fmla="*/ 1720 h 2719"/>
                <a:gd name="T10" fmla="*/ 0 w 3149"/>
                <a:gd name="T11" fmla="*/ 2719 h 2719"/>
                <a:gd name="T12" fmla="*/ 0 w 3149"/>
                <a:gd name="T13" fmla="*/ 2236 h 2719"/>
                <a:gd name="T14" fmla="*/ 942 w 3149"/>
                <a:gd name="T15" fmla="*/ 1243 h 2719"/>
                <a:gd name="T16" fmla="*/ 1330 w 3149"/>
                <a:gd name="T17" fmla="*/ 1630 h 2719"/>
                <a:gd name="T18" fmla="*/ 1330 w 3149"/>
                <a:gd name="T19" fmla="*/ 1630 h 2719"/>
                <a:gd name="T20" fmla="*/ 1716 w 3149"/>
                <a:gd name="T21" fmla="*/ 1227 h 2719"/>
                <a:gd name="T22" fmla="*/ 2031 w 3149"/>
                <a:gd name="T23" fmla="*/ 898 h 2719"/>
                <a:gd name="T24" fmla="*/ 2278 w 3149"/>
                <a:gd name="T25" fmla="*/ 638 h 2719"/>
                <a:gd name="T26" fmla="*/ 2079 w 3149"/>
                <a:gd name="T27" fmla="*/ 439 h 2719"/>
                <a:gd name="T28" fmla="*/ 3149 w 3149"/>
                <a:gd name="T29" fmla="*/ 0 h 2719"/>
                <a:gd name="T30" fmla="*/ 2710 w 3149"/>
                <a:gd name="T31" fmla="*/ 1070 h 2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49" h="2719">
                  <a:moveTo>
                    <a:pt x="2710" y="1070"/>
                  </a:moveTo>
                  <a:lnTo>
                    <a:pt x="2513" y="872"/>
                  </a:lnTo>
                  <a:lnTo>
                    <a:pt x="1330" y="2107"/>
                  </a:lnTo>
                  <a:lnTo>
                    <a:pt x="949" y="1720"/>
                  </a:lnTo>
                  <a:lnTo>
                    <a:pt x="949" y="1720"/>
                  </a:lnTo>
                  <a:lnTo>
                    <a:pt x="0" y="2719"/>
                  </a:lnTo>
                  <a:lnTo>
                    <a:pt x="0" y="2236"/>
                  </a:lnTo>
                  <a:lnTo>
                    <a:pt x="942" y="1243"/>
                  </a:lnTo>
                  <a:lnTo>
                    <a:pt x="1330" y="1630"/>
                  </a:lnTo>
                  <a:lnTo>
                    <a:pt x="1330" y="1630"/>
                  </a:lnTo>
                  <a:lnTo>
                    <a:pt x="1716" y="1227"/>
                  </a:lnTo>
                  <a:lnTo>
                    <a:pt x="2031" y="898"/>
                  </a:lnTo>
                  <a:lnTo>
                    <a:pt x="2278" y="638"/>
                  </a:lnTo>
                  <a:lnTo>
                    <a:pt x="2079" y="439"/>
                  </a:lnTo>
                  <a:lnTo>
                    <a:pt x="3149" y="0"/>
                  </a:lnTo>
                  <a:lnTo>
                    <a:pt x="2710" y="10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1" name="Freeform 42">
              <a:extLst>
                <a:ext uri="{FF2B5EF4-FFF2-40B4-BE49-F238E27FC236}">
                  <a16:creationId xmlns:a16="http://schemas.microsoft.com/office/drawing/2014/main" id="{E314767F-40F9-4C09-90F6-A7F1C1C493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40700" y="449263"/>
              <a:ext cx="990600" cy="795338"/>
            </a:xfrm>
            <a:custGeom>
              <a:avLst/>
              <a:gdLst>
                <a:gd name="T0" fmla="*/ 0 w 2495"/>
                <a:gd name="T1" fmla="*/ 1830 h 2004"/>
                <a:gd name="T2" fmla="*/ 0 w 2495"/>
                <a:gd name="T3" fmla="*/ 2004 h 2004"/>
                <a:gd name="T4" fmla="*/ 499 w 2495"/>
                <a:gd name="T5" fmla="*/ 2004 h 2004"/>
                <a:gd name="T6" fmla="*/ 499 w 2495"/>
                <a:gd name="T7" fmla="*/ 1303 h 2004"/>
                <a:gd name="T8" fmla="*/ 499 w 2495"/>
                <a:gd name="T9" fmla="*/ 1303 h 2004"/>
                <a:gd name="T10" fmla="*/ 0 w 2495"/>
                <a:gd name="T11" fmla="*/ 1830 h 2004"/>
                <a:gd name="T12" fmla="*/ 0 w 2495"/>
                <a:gd name="T13" fmla="*/ 1830 h 2004"/>
                <a:gd name="T14" fmla="*/ 1829 w 2495"/>
                <a:gd name="T15" fmla="*/ 698 h 2004"/>
                <a:gd name="T16" fmla="*/ 1829 w 2495"/>
                <a:gd name="T17" fmla="*/ 2004 h 2004"/>
                <a:gd name="T18" fmla="*/ 1331 w 2495"/>
                <a:gd name="T19" fmla="*/ 2004 h 2004"/>
                <a:gd name="T20" fmla="*/ 1331 w 2495"/>
                <a:gd name="T21" fmla="*/ 1221 h 2004"/>
                <a:gd name="T22" fmla="*/ 1829 w 2495"/>
                <a:gd name="T23" fmla="*/ 698 h 2004"/>
                <a:gd name="T24" fmla="*/ 1165 w 2495"/>
                <a:gd name="T25" fmla="*/ 1042 h 2004"/>
                <a:gd name="T26" fmla="*/ 1165 w 2495"/>
                <a:gd name="T27" fmla="*/ 2004 h 2004"/>
                <a:gd name="T28" fmla="*/ 665 w 2495"/>
                <a:gd name="T29" fmla="*/ 2004 h 2004"/>
                <a:gd name="T30" fmla="*/ 665 w 2495"/>
                <a:gd name="T31" fmla="*/ 1128 h 2004"/>
                <a:gd name="T32" fmla="*/ 665 w 2495"/>
                <a:gd name="T33" fmla="*/ 1128 h 2004"/>
                <a:gd name="T34" fmla="*/ 951 w 2495"/>
                <a:gd name="T35" fmla="*/ 827 h 2004"/>
                <a:gd name="T36" fmla="*/ 1165 w 2495"/>
                <a:gd name="T37" fmla="*/ 1042 h 2004"/>
                <a:gd name="T38" fmla="*/ 2495 w 2495"/>
                <a:gd name="T39" fmla="*/ 0 h 2004"/>
                <a:gd name="T40" fmla="*/ 2495 w 2495"/>
                <a:gd name="T41" fmla="*/ 2004 h 2004"/>
                <a:gd name="T42" fmla="*/ 1996 w 2495"/>
                <a:gd name="T43" fmla="*/ 2004 h 2004"/>
                <a:gd name="T44" fmla="*/ 1996 w 2495"/>
                <a:gd name="T45" fmla="*/ 523 h 2004"/>
                <a:gd name="T46" fmla="*/ 2495 w 2495"/>
                <a:gd name="T47" fmla="*/ 0 h 2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95" h="2004">
                  <a:moveTo>
                    <a:pt x="0" y="1830"/>
                  </a:moveTo>
                  <a:lnTo>
                    <a:pt x="0" y="2004"/>
                  </a:lnTo>
                  <a:lnTo>
                    <a:pt x="499" y="2004"/>
                  </a:lnTo>
                  <a:lnTo>
                    <a:pt x="499" y="1303"/>
                  </a:lnTo>
                  <a:lnTo>
                    <a:pt x="499" y="1303"/>
                  </a:lnTo>
                  <a:lnTo>
                    <a:pt x="0" y="1830"/>
                  </a:lnTo>
                  <a:lnTo>
                    <a:pt x="0" y="1830"/>
                  </a:lnTo>
                  <a:close/>
                  <a:moveTo>
                    <a:pt x="1829" y="698"/>
                  </a:moveTo>
                  <a:lnTo>
                    <a:pt x="1829" y="2004"/>
                  </a:lnTo>
                  <a:lnTo>
                    <a:pt x="1331" y="2004"/>
                  </a:lnTo>
                  <a:lnTo>
                    <a:pt x="1331" y="1221"/>
                  </a:lnTo>
                  <a:lnTo>
                    <a:pt x="1829" y="698"/>
                  </a:lnTo>
                  <a:close/>
                  <a:moveTo>
                    <a:pt x="1165" y="1042"/>
                  </a:moveTo>
                  <a:lnTo>
                    <a:pt x="1165" y="2004"/>
                  </a:lnTo>
                  <a:lnTo>
                    <a:pt x="665" y="2004"/>
                  </a:lnTo>
                  <a:lnTo>
                    <a:pt x="665" y="1128"/>
                  </a:lnTo>
                  <a:lnTo>
                    <a:pt x="665" y="1128"/>
                  </a:lnTo>
                  <a:lnTo>
                    <a:pt x="951" y="827"/>
                  </a:lnTo>
                  <a:lnTo>
                    <a:pt x="1165" y="1042"/>
                  </a:lnTo>
                  <a:close/>
                  <a:moveTo>
                    <a:pt x="2495" y="0"/>
                  </a:moveTo>
                  <a:lnTo>
                    <a:pt x="2495" y="2004"/>
                  </a:lnTo>
                  <a:lnTo>
                    <a:pt x="1996" y="2004"/>
                  </a:lnTo>
                  <a:lnTo>
                    <a:pt x="1996" y="523"/>
                  </a:lnTo>
                  <a:lnTo>
                    <a:pt x="249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72" name="Grupa 71">
            <a:extLst>
              <a:ext uri="{FF2B5EF4-FFF2-40B4-BE49-F238E27FC236}">
                <a16:creationId xmlns:a16="http://schemas.microsoft.com/office/drawing/2014/main" id="{BB881B02-745D-48FC-A509-E67CEB5A3246}"/>
              </a:ext>
            </a:extLst>
          </p:cNvPr>
          <p:cNvGrpSpPr>
            <a:grpSpLocks noChangeAspect="1"/>
          </p:cNvGrpSpPr>
          <p:nvPr/>
        </p:nvGrpSpPr>
        <p:grpSpPr>
          <a:xfrm>
            <a:off x="1255647" y="4638502"/>
            <a:ext cx="389811" cy="324000"/>
            <a:chOff x="4249738" y="3548063"/>
            <a:chExt cx="733425" cy="609600"/>
          </a:xfrm>
          <a:solidFill>
            <a:srgbClr val="DC143B"/>
          </a:solidFill>
        </p:grpSpPr>
        <p:sp>
          <p:nvSpPr>
            <p:cNvPr id="73" name="Freeform 48">
              <a:extLst>
                <a:ext uri="{FF2B5EF4-FFF2-40B4-BE49-F238E27FC236}">
                  <a16:creationId xmlns:a16="http://schemas.microsoft.com/office/drawing/2014/main" id="{8E37153E-9F41-4C93-9721-785F2C5CA5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9738" y="3783013"/>
              <a:ext cx="163513" cy="374650"/>
            </a:xfrm>
            <a:custGeom>
              <a:avLst/>
              <a:gdLst>
                <a:gd name="T0" fmla="*/ 720 w 720"/>
                <a:gd name="T1" fmla="*/ 1653 h 1653"/>
                <a:gd name="T2" fmla="*/ 0 w 720"/>
                <a:gd name="T3" fmla="*/ 0 h 1653"/>
                <a:gd name="T4" fmla="*/ 467 w 720"/>
                <a:gd name="T5" fmla="*/ 1279 h 1653"/>
                <a:gd name="T6" fmla="*/ 475 w 720"/>
                <a:gd name="T7" fmla="*/ 1279 h 1653"/>
                <a:gd name="T8" fmla="*/ 491 w 720"/>
                <a:gd name="T9" fmla="*/ 1283 h 1653"/>
                <a:gd name="T10" fmla="*/ 505 w 720"/>
                <a:gd name="T11" fmla="*/ 1289 h 1653"/>
                <a:gd name="T12" fmla="*/ 517 w 720"/>
                <a:gd name="T13" fmla="*/ 1298 h 1653"/>
                <a:gd name="T14" fmla="*/ 528 w 720"/>
                <a:gd name="T15" fmla="*/ 1308 h 1653"/>
                <a:gd name="T16" fmla="*/ 537 w 720"/>
                <a:gd name="T17" fmla="*/ 1321 h 1653"/>
                <a:gd name="T18" fmla="*/ 543 w 720"/>
                <a:gd name="T19" fmla="*/ 1335 h 1653"/>
                <a:gd name="T20" fmla="*/ 546 w 720"/>
                <a:gd name="T21" fmla="*/ 1351 h 1653"/>
                <a:gd name="T22" fmla="*/ 546 w 720"/>
                <a:gd name="T23" fmla="*/ 1359 h 1653"/>
                <a:gd name="T24" fmla="*/ 545 w 720"/>
                <a:gd name="T25" fmla="*/ 1375 h 1653"/>
                <a:gd name="T26" fmla="*/ 540 w 720"/>
                <a:gd name="T27" fmla="*/ 1390 h 1653"/>
                <a:gd name="T28" fmla="*/ 534 w 720"/>
                <a:gd name="T29" fmla="*/ 1404 h 1653"/>
                <a:gd name="T30" fmla="*/ 523 w 720"/>
                <a:gd name="T31" fmla="*/ 1415 h 1653"/>
                <a:gd name="T32" fmla="*/ 511 w 720"/>
                <a:gd name="T33" fmla="*/ 1425 h 1653"/>
                <a:gd name="T34" fmla="*/ 498 w 720"/>
                <a:gd name="T35" fmla="*/ 1433 h 1653"/>
                <a:gd name="T36" fmla="*/ 483 w 720"/>
                <a:gd name="T37" fmla="*/ 1438 h 1653"/>
                <a:gd name="T38" fmla="*/ 467 w 720"/>
                <a:gd name="T39" fmla="*/ 1439 h 1653"/>
                <a:gd name="T40" fmla="*/ 459 w 720"/>
                <a:gd name="T41" fmla="*/ 1439 h 1653"/>
                <a:gd name="T42" fmla="*/ 442 w 720"/>
                <a:gd name="T43" fmla="*/ 1436 h 1653"/>
                <a:gd name="T44" fmla="*/ 429 w 720"/>
                <a:gd name="T45" fmla="*/ 1429 h 1653"/>
                <a:gd name="T46" fmla="*/ 416 w 720"/>
                <a:gd name="T47" fmla="*/ 1421 h 1653"/>
                <a:gd name="T48" fmla="*/ 405 w 720"/>
                <a:gd name="T49" fmla="*/ 1410 h 1653"/>
                <a:gd name="T50" fmla="*/ 396 w 720"/>
                <a:gd name="T51" fmla="*/ 1397 h 1653"/>
                <a:gd name="T52" fmla="*/ 390 w 720"/>
                <a:gd name="T53" fmla="*/ 1383 h 1653"/>
                <a:gd name="T54" fmla="*/ 387 w 720"/>
                <a:gd name="T55" fmla="*/ 1367 h 1653"/>
                <a:gd name="T56" fmla="*/ 387 w 720"/>
                <a:gd name="T57" fmla="*/ 1359 h 1653"/>
                <a:gd name="T58" fmla="*/ 388 w 720"/>
                <a:gd name="T59" fmla="*/ 1343 h 1653"/>
                <a:gd name="T60" fmla="*/ 393 w 720"/>
                <a:gd name="T61" fmla="*/ 1328 h 1653"/>
                <a:gd name="T62" fmla="*/ 401 w 720"/>
                <a:gd name="T63" fmla="*/ 1314 h 1653"/>
                <a:gd name="T64" fmla="*/ 410 w 720"/>
                <a:gd name="T65" fmla="*/ 1302 h 1653"/>
                <a:gd name="T66" fmla="*/ 422 w 720"/>
                <a:gd name="T67" fmla="*/ 1292 h 1653"/>
                <a:gd name="T68" fmla="*/ 435 w 720"/>
                <a:gd name="T69" fmla="*/ 1285 h 1653"/>
                <a:gd name="T70" fmla="*/ 451 w 720"/>
                <a:gd name="T71" fmla="*/ 1280 h 1653"/>
                <a:gd name="T72" fmla="*/ 467 w 720"/>
                <a:gd name="T73" fmla="*/ 1279 h 1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0" h="1653">
                  <a:moveTo>
                    <a:pt x="262" y="1653"/>
                  </a:moveTo>
                  <a:lnTo>
                    <a:pt x="720" y="1653"/>
                  </a:lnTo>
                  <a:lnTo>
                    <a:pt x="720" y="0"/>
                  </a:lnTo>
                  <a:lnTo>
                    <a:pt x="0" y="0"/>
                  </a:lnTo>
                  <a:lnTo>
                    <a:pt x="262" y="1653"/>
                  </a:lnTo>
                  <a:close/>
                  <a:moveTo>
                    <a:pt x="467" y="1279"/>
                  </a:moveTo>
                  <a:lnTo>
                    <a:pt x="467" y="1279"/>
                  </a:lnTo>
                  <a:lnTo>
                    <a:pt x="475" y="1279"/>
                  </a:lnTo>
                  <a:lnTo>
                    <a:pt x="483" y="1280"/>
                  </a:lnTo>
                  <a:lnTo>
                    <a:pt x="491" y="1283"/>
                  </a:lnTo>
                  <a:lnTo>
                    <a:pt x="498" y="1285"/>
                  </a:lnTo>
                  <a:lnTo>
                    <a:pt x="505" y="1289"/>
                  </a:lnTo>
                  <a:lnTo>
                    <a:pt x="511" y="1292"/>
                  </a:lnTo>
                  <a:lnTo>
                    <a:pt x="517" y="1298"/>
                  </a:lnTo>
                  <a:lnTo>
                    <a:pt x="523" y="1302"/>
                  </a:lnTo>
                  <a:lnTo>
                    <a:pt x="528" y="1308"/>
                  </a:lnTo>
                  <a:lnTo>
                    <a:pt x="534" y="1314"/>
                  </a:lnTo>
                  <a:lnTo>
                    <a:pt x="537" y="1321"/>
                  </a:lnTo>
                  <a:lnTo>
                    <a:pt x="540" y="1328"/>
                  </a:lnTo>
                  <a:lnTo>
                    <a:pt x="543" y="1335"/>
                  </a:lnTo>
                  <a:lnTo>
                    <a:pt x="545" y="1343"/>
                  </a:lnTo>
                  <a:lnTo>
                    <a:pt x="546" y="1351"/>
                  </a:lnTo>
                  <a:lnTo>
                    <a:pt x="546" y="1359"/>
                  </a:lnTo>
                  <a:lnTo>
                    <a:pt x="546" y="1359"/>
                  </a:lnTo>
                  <a:lnTo>
                    <a:pt x="546" y="1367"/>
                  </a:lnTo>
                  <a:lnTo>
                    <a:pt x="545" y="1375"/>
                  </a:lnTo>
                  <a:lnTo>
                    <a:pt x="543" y="1383"/>
                  </a:lnTo>
                  <a:lnTo>
                    <a:pt x="540" y="1390"/>
                  </a:lnTo>
                  <a:lnTo>
                    <a:pt x="537" y="1397"/>
                  </a:lnTo>
                  <a:lnTo>
                    <a:pt x="534" y="1404"/>
                  </a:lnTo>
                  <a:lnTo>
                    <a:pt x="528" y="1410"/>
                  </a:lnTo>
                  <a:lnTo>
                    <a:pt x="523" y="1415"/>
                  </a:lnTo>
                  <a:lnTo>
                    <a:pt x="517" y="1421"/>
                  </a:lnTo>
                  <a:lnTo>
                    <a:pt x="511" y="1425"/>
                  </a:lnTo>
                  <a:lnTo>
                    <a:pt x="505" y="1429"/>
                  </a:lnTo>
                  <a:lnTo>
                    <a:pt x="498" y="1433"/>
                  </a:lnTo>
                  <a:lnTo>
                    <a:pt x="491" y="1436"/>
                  </a:lnTo>
                  <a:lnTo>
                    <a:pt x="483" y="1438"/>
                  </a:lnTo>
                  <a:lnTo>
                    <a:pt x="475" y="1439"/>
                  </a:lnTo>
                  <a:lnTo>
                    <a:pt x="467" y="1439"/>
                  </a:lnTo>
                  <a:lnTo>
                    <a:pt x="467" y="1439"/>
                  </a:lnTo>
                  <a:lnTo>
                    <a:pt x="459" y="1439"/>
                  </a:lnTo>
                  <a:lnTo>
                    <a:pt x="451" y="1438"/>
                  </a:lnTo>
                  <a:lnTo>
                    <a:pt x="442" y="1436"/>
                  </a:lnTo>
                  <a:lnTo>
                    <a:pt x="435" y="1433"/>
                  </a:lnTo>
                  <a:lnTo>
                    <a:pt x="429" y="1429"/>
                  </a:lnTo>
                  <a:lnTo>
                    <a:pt x="422" y="1425"/>
                  </a:lnTo>
                  <a:lnTo>
                    <a:pt x="416" y="1421"/>
                  </a:lnTo>
                  <a:lnTo>
                    <a:pt x="410" y="1415"/>
                  </a:lnTo>
                  <a:lnTo>
                    <a:pt x="405" y="1410"/>
                  </a:lnTo>
                  <a:lnTo>
                    <a:pt x="401" y="1404"/>
                  </a:lnTo>
                  <a:lnTo>
                    <a:pt x="396" y="1397"/>
                  </a:lnTo>
                  <a:lnTo>
                    <a:pt x="393" y="1390"/>
                  </a:lnTo>
                  <a:lnTo>
                    <a:pt x="390" y="1383"/>
                  </a:lnTo>
                  <a:lnTo>
                    <a:pt x="388" y="1375"/>
                  </a:lnTo>
                  <a:lnTo>
                    <a:pt x="387" y="1367"/>
                  </a:lnTo>
                  <a:lnTo>
                    <a:pt x="387" y="1359"/>
                  </a:lnTo>
                  <a:lnTo>
                    <a:pt x="387" y="1359"/>
                  </a:lnTo>
                  <a:lnTo>
                    <a:pt x="387" y="1351"/>
                  </a:lnTo>
                  <a:lnTo>
                    <a:pt x="388" y="1343"/>
                  </a:lnTo>
                  <a:lnTo>
                    <a:pt x="390" y="1335"/>
                  </a:lnTo>
                  <a:lnTo>
                    <a:pt x="393" y="1328"/>
                  </a:lnTo>
                  <a:lnTo>
                    <a:pt x="396" y="1321"/>
                  </a:lnTo>
                  <a:lnTo>
                    <a:pt x="401" y="1314"/>
                  </a:lnTo>
                  <a:lnTo>
                    <a:pt x="405" y="1308"/>
                  </a:lnTo>
                  <a:lnTo>
                    <a:pt x="410" y="1302"/>
                  </a:lnTo>
                  <a:lnTo>
                    <a:pt x="416" y="1298"/>
                  </a:lnTo>
                  <a:lnTo>
                    <a:pt x="422" y="1292"/>
                  </a:lnTo>
                  <a:lnTo>
                    <a:pt x="429" y="1289"/>
                  </a:lnTo>
                  <a:lnTo>
                    <a:pt x="435" y="1285"/>
                  </a:lnTo>
                  <a:lnTo>
                    <a:pt x="442" y="1283"/>
                  </a:lnTo>
                  <a:lnTo>
                    <a:pt x="451" y="1280"/>
                  </a:lnTo>
                  <a:lnTo>
                    <a:pt x="459" y="1279"/>
                  </a:lnTo>
                  <a:lnTo>
                    <a:pt x="467" y="1279"/>
                  </a:lnTo>
                  <a:lnTo>
                    <a:pt x="467" y="1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4" name="Freeform 49">
              <a:extLst>
                <a:ext uri="{FF2B5EF4-FFF2-40B4-BE49-F238E27FC236}">
                  <a16:creationId xmlns:a16="http://schemas.microsoft.com/office/drawing/2014/main" id="{DE8DCA55-06EB-49D9-83F4-6A6C7813B9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0238" y="3548063"/>
              <a:ext cx="542925" cy="609600"/>
            </a:xfrm>
            <a:custGeom>
              <a:avLst/>
              <a:gdLst>
                <a:gd name="T0" fmla="*/ 2253 w 2394"/>
                <a:gd name="T1" fmla="*/ 1473 h 2693"/>
                <a:gd name="T2" fmla="*/ 2335 w 2394"/>
                <a:gd name="T3" fmla="*/ 1422 h 2693"/>
                <a:gd name="T4" fmla="*/ 2386 w 2394"/>
                <a:gd name="T5" fmla="*/ 1340 h 2693"/>
                <a:gd name="T6" fmla="*/ 2393 w 2394"/>
                <a:gd name="T7" fmla="*/ 1258 h 2693"/>
                <a:gd name="T8" fmla="*/ 2360 w 2394"/>
                <a:gd name="T9" fmla="*/ 1166 h 2693"/>
                <a:gd name="T10" fmla="*/ 2288 w 2394"/>
                <a:gd name="T11" fmla="*/ 1102 h 2693"/>
                <a:gd name="T12" fmla="*/ 2193 w 2394"/>
                <a:gd name="T13" fmla="*/ 1077 h 2693"/>
                <a:gd name="T14" fmla="*/ 1307 w 2394"/>
                <a:gd name="T15" fmla="*/ 1075 h 2693"/>
                <a:gd name="T16" fmla="*/ 1271 w 2394"/>
                <a:gd name="T17" fmla="*/ 1051 h 2693"/>
                <a:gd name="T18" fmla="*/ 1259 w 2394"/>
                <a:gd name="T19" fmla="*/ 1011 h 2693"/>
                <a:gd name="T20" fmla="*/ 1266 w 2394"/>
                <a:gd name="T21" fmla="*/ 970 h 2693"/>
                <a:gd name="T22" fmla="*/ 1319 w 2394"/>
                <a:gd name="T23" fmla="*/ 737 h 2693"/>
                <a:gd name="T24" fmla="*/ 1336 w 2394"/>
                <a:gd name="T25" fmla="*/ 516 h 2693"/>
                <a:gd name="T26" fmla="*/ 1324 w 2394"/>
                <a:gd name="T27" fmla="*/ 334 h 2693"/>
                <a:gd name="T28" fmla="*/ 1289 w 2394"/>
                <a:gd name="T29" fmla="*/ 213 h 2693"/>
                <a:gd name="T30" fmla="*/ 1201 w 2394"/>
                <a:gd name="T31" fmla="*/ 86 h 2693"/>
                <a:gd name="T32" fmla="*/ 1118 w 2394"/>
                <a:gd name="T33" fmla="*/ 28 h 2693"/>
                <a:gd name="T34" fmla="*/ 1053 w 2394"/>
                <a:gd name="T35" fmla="*/ 4 h 2693"/>
                <a:gd name="T36" fmla="*/ 1000 w 2394"/>
                <a:gd name="T37" fmla="*/ 0 h 2693"/>
                <a:gd name="T38" fmla="*/ 904 w 2394"/>
                <a:gd name="T39" fmla="*/ 26 h 2693"/>
                <a:gd name="T40" fmla="*/ 853 w 2394"/>
                <a:gd name="T41" fmla="*/ 89 h 2693"/>
                <a:gd name="T42" fmla="*/ 837 w 2394"/>
                <a:gd name="T43" fmla="*/ 180 h 2693"/>
                <a:gd name="T44" fmla="*/ 833 w 2394"/>
                <a:gd name="T45" fmla="*/ 494 h 2693"/>
                <a:gd name="T46" fmla="*/ 784 w 2394"/>
                <a:gd name="T47" fmla="*/ 608 h 2693"/>
                <a:gd name="T48" fmla="*/ 597 w 2394"/>
                <a:gd name="T49" fmla="*/ 925 h 2693"/>
                <a:gd name="T50" fmla="*/ 452 w 2394"/>
                <a:gd name="T51" fmla="*/ 1141 h 2693"/>
                <a:gd name="T52" fmla="*/ 396 w 2394"/>
                <a:gd name="T53" fmla="*/ 1197 h 2693"/>
                <a:gd name="T54" fmla="*/ 317 w 2394"/>
                <a:gd name="T55" fmla="*/ 1231 h 2693"/>
                <a:gd name="T56" fmla="*/ 0 w 2394"/>
                <a:gd name="T57" fmla="*/ 1238 h 2693"/>
                <a:gd name="T58" fmla="*/ 134 w 2394"/>
                <a:gd name="T59" fmla="*/ 2492 h 2693"/>
                <a:gd name="T60" fmla="*/ 240 w 2394"/>
                <a:gd name="T61" fmla="*/ 2510 h 2693"/>
                <a:gd name="T62" fmla="*/ 465 w 2394"/>
                <a:gd name="T63" fmla="*/ 2593 h 2693"/>
                <a:gd name="T64" fmla="*/ 690 w 2394"/>
                <a:gd name="T65" fmla="*/ 2675 h 2693"/>
                <a:gd name="T66" fmla="*/ 798 w 2394"/>
                <a:gd name="T67" fmla="*/ 2692 h 2693"/>
                <a:gd name="T68" fmla="*/ 1863 w 2394"/>
                <a:gd name="T69" fmla="*/ 2689 h 2693"/>
                <a:gd name="T70" fmla="*/ 1951 w 2394"/>
                <a:gd name="T71" fmla="*/ 2647 h 2693"/>
                <a:gd name="T72" fmla="*/ 2009 w 2394"/>
                <a:gd name="T73" fmla="*/ 2570 h 2693"/>
                <a:gd name="T74" fmla="*/ 2025 w 2394"/>
                <a:gd name="T75" fmla="*/ 2491 h 2693"/>
                <a:gd name="T76" fmla="*/ 2016 w 2394"/>
                <a:gd name="T77" fmla="*/ 2433 h 2693"/>
                <a:gd name="T78" fmla="*/ 1992 w 2394"/>
                <a:gd name="T79" fmla="*/ 2381 h 2693"/>
                <a:gd name="T80" fmla="*/ 1940 w 2394"/>
                <a:gd name="T81" fmla="*/ 2327 h 2693"/>
                <a:gd name="T82" fmla="*/ 1931 w 2394"/>
                <a:gd name="T83" fmla="*/ 2306 h 2693"/>
                <a:gd name="T84" fmla="*/ 1946 w 2394"/>
                <a:gd name="T85" fmla="*/ 2289 h 2693"/>
                <a:gd name="T86" fmla="*/ 2025 w 2394"/>
                <a:gd name="T87" fmla="*/ 2273 h 2693"/>
                <a:gd name="T88" fmla="*/ 2102 w 2394"/>
                <a:gd name="T89" fmla="*/ 2215 h 2693"/>
                <a:gd name="T90" fmla="*/ 2144 w 2394"/>
                <a:gd name="T91" fmla="*/ 2127 h 2693"/>
                <a:gd name="T92" fmla="*/ 2146 w 2394"/>
                <a:gd name="T93" fmla="*/ 2062 h 2693"/>
                <a:gd name="T94" fmla="*/ 2131 w 2394"/>
                <a:gd name="T95" fmla="*/ 2005 h 2693"/>
                <a:gd name="T96" fmla="*/ 2100 w 2394"/>
                <a:gd name="T97" fmla="*/ 1956 h 2693"/>
                <a:gd name="T98" fmla="*/ 2066 w 2394"/>
                <a:gd name="T99" fmla="*/ 1925 h 2693"/>
                <a:gd name="T100" fmla="*/ 2052 w 2394"/>
                <a:gd name="T101" fmla="*/ 1905 h 2693"/>
                <a:gd name="T102" fmla="*/ 2064 w 2394"/>
                <a:gd name="T103" fmla="*/ 1887 h 2693"/>
                <a:gd name="T104" fmla="*/ 2130 w 2394"/>
                <a:gd name="T105" fmla="*/ 1877 h 2693"/>
                <a:gd name="T106" fmla="*/ 2212 w 2394"/>
                <a:gd name="T107" fmla="*/ 1826 h 2693"/>
                <a:gd name="T108" fmla="*/ 2262 w 2394"/>
                <a:gd name="T109" fmla="*/ 1744 h 2693"/>
                <a:gd name="T110" fmla="*/ 2271 w 2394"/>
                <a:gd name="T111" fmla="*/ 1671 h 2693"/>
                <a:gd name="T112" fmla="*/ 2258 w 2394"/>
                <a:gd name="T113" fmla="*/ 1613 h 2693"/>
                <a:gd name="T114" fmla="*/ 2230 w 2394"/>
                <a:gd name="T115" fmla="*/ 1562 h 2693"/>
                <a:gd name="T116" fmla="*/ 2190 w 2394"/>
                <a:gd name="T117" fmla="*/ 1521 h 2693"/>
                <a:gd name="T118" fmla="*/ 2176 w 2394"/>
                <a:gd name="T119" fmla="*/ 1505 h 2693"/>
                <a:gd name="T120" fmla="*/ 2183 w 2394"/>
                <a:gd name="T121" fmla="*/ 1488 h 2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394" h="2693">
                  <a:moveTo>
                    <a:pt x="2193" y="1481"/>
                  </a:moveTo>
                  <a:lnTo>
                    <a:pt x="2193" y="1481"/>
                  </a:lnTo>
                  <a:lnTo>
                    <a:pt x="2213" y="1480"/>
                  </a:lnTo>
                  <a:lnTo>
                    <a:pt x="2234" y="1477"/>
                  </a:lnTo>
                  <a:lnTo>
                    <a:pt x="2253" y="1473"/>
                  </a:lnTo>
                  <a:lnTo>
                    <a:pt x="2271" y="1465"/>
                  </a:lnTo>
                  <a:lnTo>
                    <a:pt x="2288" y="1456"/>
                  </a:lnTo>
                  <a:lnTo>
                    <a:pt x="2305" y="1447"/>
                  </a:lnTo>
                  <a:lnTo>
                    <a:pt x="2322" y="1435"/>
                  </a:lnTo>
                  <a:lnTo>
                    <a:pt x="2335" y="1422"/>
                  </a:lnTo>
                  <a:lnTo>
                    <a:pt x="2348" y="1407"/>
                  </a:lnTo>
                  <a:lnTo>
                    <a:pt x="2360" y="1392"/>
                  </a:lnTo>
                  <a:lnTo>
                    <a:pt x="2370" y="1375"/>
                  </a:lnTo>
                  <a:lnTo>
                    <a:pt x="2378" y="1358"/>
                  </a:lnTo>
                  <a:lnTo>
                    <a:pt x="2386" y="1340"/>
                  </a:lnTo>
                  <a:lnTo>
                    <a:pt x="2390" y="1320"/>
                  </a:lnTo>
                  <a:lnTo>
                    <a:pt x="2393" y="1300"/>
                  </a:lnTo>
                  <a:lnTo>
                    <a:pt x="2394" y="1280"/>
                  </a:lnTo>
                  <a:lnTo>
                    <a:pt x="2394" y="1280"/>
                  </a:lnTo>
                  <a:lnTo>
                    <a:pt x="2393" y="1258"/>
                  </a:lnTo>
                  <a:lnTo>
                    <a:pt x="2390" y="1239"/>
                  </a:lnTo>
                  <a:lnTo>
                    <a:pt x="2386" y="1219"/>
                  </a:lnTo>
                  <a:lnTo>
                    <a:pt x="2378" y="1200"/>
                  </a:lnTo>
                  <a:lnTo>
                    <a:pt x="2370" y="1183"/>
                  </a:lnTo>
                  <a:lnTo>
                    <a:pt x="2360" y="1166"/>
                  </a:lnTo>
                  <a:lnTo>
                    <a:pt x="2348" y="1151"/>
                  </a:lnTo>
                  <a:lnTo>
                    <a:pt x="2335" y="1136"/>
                  </a:lnTo>
                  <a:lnTo>
                    <a:pt x="2322" y="1123"/>
                  </a:lnTo>
                  <a:lnTo>
                    <a:pt x="2305" y="1111"/>
                  </a:lnTo>
                  <a:lnTo>
                    <a:pt x="2288" y="1102"/>
                  </a:lnTo>
                  <a:lnTo>
                    <a:pt x="2271" y="1093"/>
                  </a:lnTo>
                  <a:lnTo>
                    <a:pt x="2253" y="1086"/>
                  </a:lnTo>
                  <a:lnTo>
                    <a:pt x="2234" y="1081"/>
                  </a:lnTo>
                  <a:lnTo>
                    <a:pt x="2213" y="1078"/>
                  </a:lnTo>
                  <a:lnTo>
                    <a:pt x="2193" y="1077"/>
                  </a:lnTo>
                  <a:lnTo>
                    <a:pt x="2193" y="1077"/>
                  </a:lnTo>
                  <a:lnTo>
                    <a:pt x="1330" y="1077"/>
                  </a:lnTo>
                  <a:lnTo>
                    <a:pt x="1330" y="1077"/>
                  </a:lnTo>
                  <a:lnTo>
                    <a:pt x="1318" y="1076"/>
                  </a:lnTo>
                  <a:lnTo>
                    <a:pt x="1307" y="1075"/>
                  </a:lnTo>
                  <a:lnTo>
                    <a:pt x="1297" y="1072"/>
                  </a:lnTo>
                  <a:lnTo>
                    <a:pt x="1289" y="1068"/>
                  </a:lnTo>
                  <a:lnTo>
                    <a:pt x="1282" y="1064"/>
                  </a:lnTo>
                  <a:lnTo>
                    <a:pt x="1276" y="1058"/>
                  </a:lnTo>
                  <a:lnTo>
                    <a:pt x="1271" y="1051"/>
                  </a:lnTo>
                  <a:lnTo>
                    <a:pt x="1266" y="1045"/>
                  </a:lnTo>
                  <a:lnTo>
                    <a:pt x="1263" y="1037"/>
                  </a:lnTo>
                  <a:lnTo>
                    <a:pt x="1261" y="1029"/>
                  </a:lnTo>
                  <a:lnTo>
                    <a:pt x="1259" y="1020"/>
                  </a:lnTo>
                  <a:lnTo>
                    <a:pt x="1259" y="1011"/>
                  </a:lnTo>
                  <a:lnTo>
                    <a:pt x="1259" y="1001"/>
                  </a:lnTo>
                  <a:lnTo>
                    <a:pt x="1261" y="990"/>
                  </a:lnTo>
                  <a:lnTo>
                    <a:pt x="1263" y="981"/>
                  </a:lnTo>
                  <a:lnTo>
                    <a:pt x="1266" y="970"/>
                  </a:lnTo>
                  <a:lnTo>
                    <a:pt x="1266" y="970"/>
                  </a:lnTo>
                  <a:lnTo>
                    <a:pt x="1279" y="924"/>
                  </a:lnTo>
                  <a:lnTo>
                    <a:pt x="1292" y="878"/>
                  </a:lnTo>
                  <a:lnTo>
                    <a:pt x="1302" y="831"/>
                  </a:lnTo>
                  <a:lnTo>
                    <a:pt x="1311" y="784"/>
                  </a:lnTo>
                  <a:lnTo>
                    <a:pt x="1319" y="737"/>
                  </a:lnTo>
                  <a:lnTo>
                    <a:pt x="1325" y="691"/>
                  </a:lnTo>
                  <a:lnTo>
                    <a:pt x="1330" y="646"/>
                  </a:lnTo>
                  <a:lnTo>
                    <a:pt x="1333" y="601"/>
                  </a:lnTo>
                  <a:lnTo>
                    <a:pt x="1335" y="558"/>
                  </a:lnTo>
                  <a:lnTo>
                    <a:pt x="1336" y="516"/>
                  </a:lnTo>
                  <a:lnTo>
                    <a:pt x="1336" y="476"/>
                  </a:lnTo>
                  <a:lnTo>
                    <a:pt x="1335" y="437"/>
                  </a:lnTo>
                  <a:lnTo>
                    <a:pt x="1333" y="401"/>
                  </a:lnTo>
                  <a:lnTo>
                    <a:pt x="1328" y="366"/>
                  </a:lnTo>
                  <a:lnTo>
                    <a:pt x="1324" y="334"/>
                  </a:lnTo>
                  <a:lnTo>
                    <a:pt x="1320" y="305"/>
                  </a:lnTo>
                  <a:lnTo>
                    <a:pt x="1320" y="305"/>
                  </a:lnTo>
                  <a:lnTo>
                    <a:pt x="1311" y="273"/>
                  </a:lnTo>
                  <a:lnTo>
                    <a:pt x="1302" y="243"/>
                  </a:lnTo>
                  <a:lnTo>
                    <a:pt x="1289" y="213"/>
                  </a:lnTo>
                  <a:lnTo>
                    <a:pt x="1275" y="184"/>
                  </a:lnTo>
                  <a:lnTo>
                    <a:pt x="1259" y="157"/>
                  </a:lnTo>
                  <a:lnTo>
                    <a:pt x="1241" y="132"/>
                  </a:lnTo>
                  <a:lnTo>
                    <a:pt x="1221" y="108"/>
                  </a:lnTo>
                  <a:lnTo>
                    <a:pt x="1201" y="86"/>
                  </a:lnTo>
                  <a:lnTo>
                    <a:pt x="1178" y="66"/>
                  </a:lnTo>
                  <a:lnTo>
                    <a:pt x="1155" y="49"/>
                  </a:lnTo>
                  <a:lnTo>
                    <a:pt x="1143" y="41"/>
                  </a:lnTo>
                  <a:lnTo>
                    <a:pt x="1131" y="34"/>
                  </a:lnTo>
                  <a:lnTo>
                    <a:pt x="1118" y="28"/>
                  </a:lnTo>
                  <a:lnTo>
                    <a:pt x="1106" y="21"/>
                  </a:lnTo>
                  <a:lnTo>
                    <a:pt x="1093" y="16"/>
                  </a:lnTo>
                  <a:lnTo>
                    <a:pt x="1080" y="12"/>
                  </a:lnTo>
                  <a:lnTo>
                    <a:pt x="1067" y="7"/>
                  </a:lnTo>
                  <a:lnTo>
                    <a:pt x="1053" y="4"/>
                  </a:lnTo>
                  <a:lnTo>
                    <a:pt x="1040" y="2"/>
                  </a:lnTo>
                  <a:lnTo>
                    <a:pt x="1026" y="1"/>
                  </a:lnTo>
                  <a:lnTo>
                    <a:pt x="1013" y="0"/>
                  </a:lnTo>
                  <a:lnTo>
                    <a:pt x="1000" y="0"/>
                  </a:lnTo>
                  <a:lnTo>
                    <a:pt x="1000" y="0"/>
                  </a:lnTo>
                  <a:lnTo>
                    <a:pt x="976" y="2"/>
                  </a:lnTo>
                  <a:lnTo>
                    <a:pt x="956" y="5"/>
                  </a:lnTo>
                  <a:lnTo>
                    <a:pt x="936" y="11"/>
                  </a:lnTo>
                  <a:lnTo>
                    <a:pt x="919" y="17"/>
                  </a:lnTo>
                  <a:lnTo>
                    <a:pt x="904" y="26"/>
                  </a:lnTo>
                  <a:lnTo>
                    <a:pt x="890" y="35"/>
                  </a:lnTo>
                  <a:lnTo>
                    <a:pt x="878" y="47"/>
                  </a:lnTo>
                  <a:lnTo>
                    <a:pt x="869" y="60"/>
                  </a:lnTo>
                  <a:lnTo>
                    <a:pt x="859" y="74"/>
                  </a:lnTo>
                  <a:lnTo>
                    <a:pt x="853" y="89"/>
                  </a:lnTo>
                  <a:lnTo>
                    <a:pt x="847" y="105"/>
                  </a:lnTo>
                  <a:lnTo>
                    <a:pt x="842" y="122"/>
                  </a:lnTo>
                  <a:lnTo>
                    <a:pt x="840" y="140"/>
                  </a:lnTo>
                  <a:lnTo>
                    <a:pt x="838" y="160"/>
                  </a:lnTo>
                  <a:lnTo>
                    <a:pt x="837" y="180"/>
                  </a:lnTo>
                  <a:lnTo>
                    <a:pt x="837" y="200"/>
                  </a:lnTo>
                  <a:lnTo>
                    <a:pt x="837" y="470"/>
                  </a:lnTo>
                  <a:lnTo>
                    <a:pt x="837" y="470"/>
                  </a:lnTo>
                  <a:lnTo>
                    <a:pt x="837" y="481"/>
                  </a:lnTo>
                  <a:lnTo>
                    <a:pt x="833" y="494"/>
                  </a:lnTo>
                  <a:lnTo>
                    <a:pt x="829" y="508"/>
                  </a:lnTo>
                  <a:lnTo>
                    <a:pt x="823" y="525"/>
                  </a:lnTo>
                  <a:lnTo>
                    <a:pt x="815" y="543"/>
                  </a:lnTo>
                  <a:lnTo>
                    <a:pt x="807" y="564"/>
                  </a:lnTo>
                  <a:lnTo>
                    <a:pt x="784" y="608"/>
                  </a:lnTo>
                  <a:lnTo>
                    <a:pt x="758" y="657"/>
                  </a:lnTo>
                  <a:lnTo>
                    <a:pt x="728" y="709"/>
                  </a:lnTo>
                  <a:lnTo>
                    <a:pt x="696" y="763"/>
                  </a:lnTo>
                  <a:lnTo>
                    <a:pt x="663" y="818"/>
                  </a:lnTo>
                  <a:lnTo>
                    <a:pt x="597" y="925"/>
                  </a:lnTo>
                  <a:lnTo>
                    <a:pt x="537" y="1018"/>
                  </a:lnTo>
                  <a:lnTo>
                    <a:pt x="490" y="1088"/>
                  </a:lnTo>
                  <a:lnTo>
                    <a:pt x="465" y="1124"/>
                  </a:lnTo>
                  <a:lnTo>
                    <a:pt x="465" y="1124"/>
                  </a:lnTo>
                  <a:lnTo>
                    <a:pt x="452" y="1141"/>
                  </a:lnTo>
                  <a:lnTo>
                    <a:pt x="437" y="1160"/>
                  </a:lnTo>
                  <a:lnTo>
                    <a:pt x="429" y="1169"/>
                  </a:lnTo>
                  <a:lnTo>
                    <a:pt x="419" y="1179"/>
                  </a:lnTo>
                  <a:lnTo>
                    <a:pt x="408" y="1187"/>
                  </a:lnTo>
                  <a:lnTo>
                    <a:pt x="396" y="1197"/>
                  </a:lnTo>
                  <a:lnTo>
                    <a:pt x="384" y="1206"/>
                  </a:lnTo>
                  <a:lnTo>
                    <a:pt x="370" y="1213"/>
                  </a:lnTo>
                  <a:lnTo>
                    <a:pt x="354" y="1220"/>
                  </a:lnTo>
                  <a:lnTo>
                    <a:pt x="336" y="1226"/>
                  </a:lnTo>
                  <a:lnTo>
                    <a:pt x="317" y="1231"/>
                  </a:lnTo>
                  <a:lnTo>
                    <a:pt x="297" y="1235"/>
                  </a:lnTo>
                  <a:lnTo>
                    <a:pt x="275" y="1237"/>
                  </a:lnTo>
                  <a:lnTo>
                    <a:pt x="251" y="1238"/>
                  </a:lnTo>
                  <a:lnTo>
                    <a:pt x="251" y="1238"/>
                  </a:lnTo>
                  <a:lnTo>
                    <a:pt x="0" y="1238"/>
                  </a:lnTo>
                  <a:lnTo>
                    <a:pt x="0" y="2491"/>
                  </a:lnTo>
                  <a:lnTo>
                    <a:pt x="0" y="2491"/>
                  </a:lnTo>
                  <a:lnTo>
                    <a:pt x="114" y="2491"/>
                  </a:lnTo>
                  <a:lnTo>
                    <a:pt x="114" y="2491"/>
                  </a:lnTo>
                  <a:lnTo>
                    <a:pt x="134" y="2492"/>
                  </a:lnTo>
                  <a:lnTo>
                    <a:pt x="154" y="2494"/>
                  </a:lnTo>
                  <a:lnTo>
                    <a:pt x="176" y="2496"/>
                  </a:lnTo>
                  <a:lnTo>
                    <a:pt x="197" y="2500"/>
                  </a:lnTo>
                  <a:lnTo>
                    <a:pt x="219" y="2505"/>
                  </a:lnTo>
                  <a:lnTo>
                    <a:pt x="240" y="2510"/>
                  </a:lnTo>
                  <a:lnTo>
                    <a:pt x="285" y="2523"/>
                  </a:lnTo>
                  <a:lnTo>
                    <a:pt x="329" y="2538"/>
                  </a:lnTo>
                  <a:lnTo>
                    <a:pt x="374" y="2555"/>
                  </a:lnTo>
                  <a:lnTo>
                    <a:pt x="419" y="2573"/>
                  </a:lnTo>
                  <a:lnTo>
                    <a:pt x="465" y="2593"/>
                  </a:lnTo>
                  <a:lnTo>
                    <a:pt x="510" y="2611"/>
                  </a:lnTo>
                  <a:lnTo>
                    <a:pt x="556" y="2629"/>
                  </a:lnTo>
                  <a:lnTo>
                    <a:pt x="601" y="2646"/>
                  </a:lnTo>
                  <a:lnTo>
                    <a:pt x="646" y="2662"/>
                  </a:lnTo>
                  <a:lnTo>
                    <a:pt x="690" y="2675"/>
                  </a:lnTo>
                  <a:lnTo>
                    <a:pt x="712" y="2681"/>
                  </a:lnTo>
                  <a:lnTo>
                    <a:pt x="734" y="2685"/>
                  </a:lnTo>
                  <a:lnTo>
                    <a:pt x="755" y="2688"/>
                  </a:lnTo>
                  <a:lnTo>
                    <a:pt x="777" y="2691"/>
                  </a:lnTo>
                  <a:lnTo>
                    <a:pt x="798" y="2692"/>
                  </a:lnTo>
                  <a:lnTo>
                    <a:pt x="820" y="2693"/>
                  </a:lnTo>
                  <a:lnTo>
                    <a:pt x="1822" y="2693"/>
                  </a:lnTo>
                  <a:lnTo>
                    <a:pt x="1822" y="2693"/>
                  </a:lnTo>
                  <a:lnTo>
                    <a:pt x="1843" y="2692"/>
                  </a:lnTo>
                  <a:lnTo>
                    <a:pt x="1863" y="2689"/>
                  </a:lnTo>
                  <a:lnTo>
                    <a:pt x="1882" y="2685"/>
                  </a:lnTo>
                  <a:lnTo>
                    <a:pt x="1901" y="2677"/>
                  </a:lnTo>
                  <a:lnTo>
                    <a:pt x="1919" y="2669"/>
                  </a:lnTo>
                  <a:lnTo>
                    <a:pt x="1935" y="2659"/>
                  </a:lnTo>
                  <a:lnTo>
                    <a:pt x="1951" y="2647"/>
                  </a:lnTo>
                  <a:lnTo>
                    <a:pt x="1965" y="2634"/>
                  </a:lnTo>
                  <a:lnTo>
                    <a:pt x="1979" y="2619"/>
                  </a:lnTo>
                  <a:lnTo>
                    <a:pt x="1989" y="2604"/>
                  </a:lnTo>
                  <a:lnTo>
                    <a:pt x="2000" y="2587"/>
                  </a:lnTo>
                  <a:lnTo>
                    <a:pt x="2009" y="2570"/>
                  </a:lnTo>
                  <a:lnTo>
                    <a:pt x="2015" y="2551"/>
                  </a:lnTo>
                  <a:lnTo>
                    <a:pt x="2021" y="2532"/>
                  </a:lnTo>
                  <a:lnTo>
                    <a:pt x="2024" y="2512"/>
                  </a:lnTo>
                  <a:lnTo>
                    <a:pt x="2025" y="2491"/>
                  </a:lnTo>
                  <a:lnTo>
                    <a:pt x="2025" y="2491"/>
                  </a:lnTo>
                  <a:lnTo>
                    <a:pt x="2024" y="2479"/>
                  </a:lnTo>
                  <a:lnTo>
                    <a:pt x="2023" y="2467"/>
                  </a:lnTo>
                  <a:lnTo>
                    <a:pt x="2022" y="2455"/>
                  </a:lnTo>
                  <a:lnTo>
                    <a:pt x="2018" y="2444"/>
                  </a:lnTo>
                  <a:lnTo>
                    <a:pt x="2016" y="2433"/>
                  </a:lnTo>
                  <a:lnTo>
                    <a:pt x="2012" y="2422"/>
                  </a:lnTo>
                  <a:lnTo>
                    <a:pt x="2008" y="2412"/>
                  </a:lnTo>
                  <a:lnTo>
                    <a:pt x="2003" y="2401"/>
                  </a:lnTo>
                  <a:lnTo>
                    <a:pt x="1998" y="2391"/>
                  </a:lnTo>
                  <a:lnTo>
                    <a:pt x="1992" y="2381"/>
                  </a:lnTo>
                  <a:lnTo>
                    <a:pt x="1979" y="2363"/>
                  </a:lnTo>
                  <a:lnTo>
                    <a:pt x="1963" y="2346"/>
                  </a:lnTo>
                  <a:lnTo>
                    <a:pt x="1946" y="2331"/>
                  </a:lnTo>
                  <a:lnTo>
                    <a:pt x="1946" y="2331"/>
                  </a:lnTo>
                  <a:lnTo>
                    <a:pt x="1940" y="2327"/>
                  </a:lnTo>
                  <a:lnTo>
                    <a:pt x="1936" y="2323"/>
                  </a:lnTo>
                  <a:lnTo>
                    <a:pt x="1934" y="2318"/>
                  </a:lnTo>
                  <a:lnTo>
                    <a:pt x="1932" y="2314"/>
                  </a:lnTo>
                  <a:lnTo>
                    <a:pt x="1931" y="2310"/>
                  </a:lnTo>
                  <a:lnTo>
                    <a:pt x="1931" y="2306"/>
                  </a:lnTo>
                  <a:lnTo>
                    <a:pt x="1932" y="2303"/>
                  </a:lnTo>
                  <a:lnTo>
                    <a:pt x="1933" y="2300"/>
                  </a:lnTo>
                  <a:lnTo>
                    <a:pt x="1937" y="2296"/>
                  </a:lnTo>
                  <a:lnTo>
                    <a:pt x="1941" y="2293"/>
                  </a:lnTo>
                  <a:lnTo>
                    <a:pt x="1946" y="2289"/>
                  </a:lnTo>
                  <a:lnTo>
                    <a:pt x="1946" y="2289"/>
                  </a:lnTo>
                  <a:lnTo>
                    <a:pt x="1967" y="2288"/>
                  </a:lnTo>
                  <a:lnTo>
                    <a:pt x="1986" y="2285"/>
                  </a:lnTo>
                  <a:lnTo>
                    <a:pt x="2006" y="2281"/>
                  </a:lnTo>
                  <a:lnTo>
                    <a:pt x="2025" y="2273"/>
                  </a:lnTo>
                  <a:lnTo>
                    <a:pt x="2042" y="2265"/>
                  </a:lnTo>
                  <a:lnTo>
                    <a:pt x="2059" y="2255"/>
                  </a:lnTo>
                  <a:lnTo>
                    <a:pt x="2074" y="2243"/>
                  </a:lnTo>
                  <a:lnTo>
                    <a:pt x="2089" y="2230"/>
                  </a:lnTo>
                  <a:lnTo>
                    <a:pt x="2102" y="2215"/>
                  </a:lnTo>
                  <a:lnTo>
                    <a:pt x="2114" y="2200"/>
                  </a:lnTo>
                  <a:lnTo>
                    <a:pt x="2123" y="2183"/>
                  </a:lnTo>
                  <a:lnTo>
                    <a:pt x="2132" y="2166"/>
                  </a:lnTo>
                  <a:lnTo>
                    <a:pt x="2138" y="2148"/>
                  </a:lnTo>
                  <a:lnTo>
                    <a:pt x="2144" y="2127"/>
                  </a:lnTo>
                  <a:lnTo>
                    <a:pt x="2147" y="2108"/>
                  </a:lnTo>
                  <a:lnTo>
                    <a:pt x="2148" y="2087"/>
                  </a:lnTo>
                  <a:lnTo>
                    <a:pt x="2148" y="2087"/>
                  </a:lnTo>
                  <a:lnTo>
                    <a:pt x="2147" y="2075"/>
                  </a:lnTo>
                  <a:lnTo>
                    <a:pt x="2146" y="2062"/>
                  </a:lnTo>
                  <a:lnTo>
                    <a:pt x="2145" y="2050"/>
                  </a:lnTo>
                  <a:lnTo>
                    <a:pt x="2142" y="2039"/>
                  </a:lnTo>
                  <a:lnTo>
                    <a:pt x="2138" y="2028"/>
                  </a:lnTo>
                  <a:lnTo>
                    <a:pt x="2135" y="2016"/>
                  </a:lnTo>
                  <a:lnTo>
                    <a:pt x="2131" y="2005"/>
                  </a:lnTo>
                  <a:lnTo>
                    <a:pt x="2125" y="1995"/>
                  </a:lnTo>
                  <a:lnTo>
                    <a:pt x="2120" y="1985"/>
                  </a:lnTo>
                  <a:lnTo>
                    <a:pt x="2114" y="1974"/>
                  </a:lnTo>
                  <a:lnTo>
                    <a:pt x="2106" y="1966"/>
                  </a:lnTo>
                  <a:lnTo>
                    <a:pt x="2100" y="1956"/>
                  </a:lnTo>
                  <a:lnTo>
                    <a:pt x="2091" y="1947"/>
                  </a:lnTo>
                  <a:lnTo>
                    <a:pt x="2084" y="1939"/>
                  </a:lnTo>
                  <a:lnTo>
                    <a:pt x="2074" y="1931"/>
                  </a:lnTo>
                  <a:lnTo>
                    <a:pt x="2066" y="1925"/>
                  </a:lnTo>
                  <a:lnTo>
                    <a:pt x="2066" y="1925"/>
                  </a:lnTo>
                  <a:lnTo>
                    <a:pt x="2060" y="1920"/>
                  </a:lnTo>
                  <a:lnTo>
                    <a:pt x="2056" y="1915"/>
                  </a:lnTo>
                  <a:lnTo>
                    <a:pt x="2054" y="1912"/>
                  </a:lnTo>
                  <a:lnTo>
                    <a:pt x="2052" y="1908"/>
                  </a:lnTo>
                  <a:lnTo>
                    <a:pt x="2052" y="1905"/>
                  </a:lnTo>
                  <a:lnTo>
                    <a:pt x="2052" y="1901"/>
                  </a:lnTo>
                  <a:lnTo>
                    <a:pt x="2053" y="1898"/>
                  </a:lnTo>
                  <a:lnTo>
                    <a:pt x="2055" y="1896"/>
                  </a:lnTo>
                  <a:lnTo>
                    <a:pt x="2059" y="1892"/>
                  </a:lnTo>
                  <a:lnTo>
                    <a:pt x="2064" y="1887"/>
                  </a:lnTo>
                  <a:lnTo>
                    <a:pt x="2069" y="1885"/>
                  </a:lnTo>
                  <a:lnTo>
                    <a:pt x="2069" y="1885"/>
                  </a:lnTo>
                  <a:lnTo>
                    <a:pt x="2090" y="1884"/>
                  </a:lnTo>
                  <a:lnTo>
                    <a:pt x="2109" y="1881"/>
                  </a:lnTo>
                  <a:lnTo>
                    <a:pt x="2130" y="1877"/>
                  </a:lnTo>
                  <a:lnTo>
                    <a:pt x="2148" y="1869"/>
                  </a:lnTo>
                  <a:lnTo>
                    <a:pt x="2165" y="1861"/>
                  </a:lnTo>
                  <a:lnTo>
                    <a:pt x="2182" y="1851"/>
                  </a:lnTo>
                  <a:lnTo>
                    <a:pt x="2197" y="1839"/>
                  </a:lnTo>
                  <a:lnTo>
                    <a:pt x="2212" y="1826"/>
                  </a:lnTo>
                  <a:lnTo>
                    <a:pt x="2225" y="1811"/>
                  </a:lnTo>
                  <a:lnTo>
                    <a:pt x="2237" y="1796"/>
                  </a:lnTo>
                  <a:lnTo>
                    <a:pt x="2247" y="1779"/>
                  </a:lnTo>
                  <a:lnTo>
                    <a:pt x="2255" y="1762"/>
                  </a:lnTo>
                  <a:lnTo>
                    <a:pt x="2262" y="1744"/>
                  </a:lnTo>
                  <a:lnTo>
                    <a:pt x="2267" y="1724"/>
                  </a:lnTo>
                  <a:lnTo>
                    <a:pt x="2270" y="1704"/>
                  </a:lnTo>
                  <a:lnTo>
                    <a:pt x="2271" y="1684"/>
                  </a:lnTo>
                  <a:lnTo>
                    <a:pt x="2271" y="1684"/>
                  </a:lnTo>
                  <a:lnTo>
                    <a:pt x="2271" y="1671"/>
                  </a:lnTo>
                  <a:lnTo>
                    <a:pt x="2270" y="1659"/>
                  </a:lnTo>
                  <a:lnTo>
                    <a:pt x="2268" y="1647"/>
                  </a:lnTo>
                  <a:lnTo>
                    <a:pt x="2266" y="1635"/>
                  </a:lnTo>
                  <a:lnTo>
                    <a:pt x="2263" y="1624"/>
                  </a:lnTo>
                  <a:lnTo>
                    <a:pt x="2258" y="1613"/>
                  </a:lnTo>
                  <a:lnTo>
                    <a:pt x="2254" y="1601"/>
                  </a:lnTo>
                  <a:lnTo>
                    <a:pt x="2249" y="1592"/>
                  </a:lnTo>
                  <a:lnTo>
                    <a:pt x="2243" y="1581"/>
                  </a:lnTo>
                  <a:lnTo>
                    <a:pt x="2237" y="1571"/>
                  </a:lnTo>
                  <a:lnTo>
                    <a:pt x="2230" y="1562"/>
                  </a:lnTo>
                  <a:lnTo>
                    <a:pt x="2223" y="1553"/>
                  </a:lnTo>
                  <a:lnTo>
                    <a:pt x="2215" y="1544"/>
                  </a:lnTo>
                  <a:lnTo>
                    <a:pt x="2208" y="1536"/>
                  </a:lnTo>
                  <a:lnTo>
                    <a:pt x="2199" y="1528"/>
                  </a:lnTo>
                  <a:lnTo>
                    <a:pt x="2190" y="1521"/>
                  </a:lnTo>
                  <a:lnTo>
                    <a:pt x="2190" y="1521"/>
                  </a:lnTo>
                  <a:lnTo>
                    <a:pt x="2184" y="1517"/>
                  </a:lnTo>
                  <a:lnTo>
                    <a:pt x="2180" y="1512"/>
                  </a:lnTo>
                  <a:lnTo>
                    <a:pt x="2178" y="1508"/>
                  </a:lnTo>
                  <a:lnTo>
                    <a:pt x="2176" y="1505"/>
                  </a:lnTo>
                  <a:lnTo>
                    <a:pt x="2176" y="1500"/>
                  </a:lnTo>
                  <a:lnTo>
                    <a:pt x="2176" y="1497"/>
                  </a:lnTo>
                  <a:lnTo>
                    <a:pt x="2177" y="1494"/>
                  </a:lnTo>
                  <a:lnTo>
                    <a:pt x="2179" y="1492"/>
                  </a:lnTo>
                  <a:lnTo>
                    <a:pt x="2183" y="1488"/>
                  </a:lnTo>
                  <a:lnTo>
                    <a:pt x="2188" y="1484"/>
                  </a:lnTo>
                  <a:lnTo>
                    <a:pt x="2193" y="1481"/>
                  </a:lnTo>
                  <a:lnTo>
                    <a:pt x="2193" y="14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75" name="Grupa 74">
            <a:extLst>
              <a:ext uri="{FF2B5EF4-FFF2-40B4-BE49-F238E27FC236}">
                <a16:creationId xmlns:a16="http://schemas.microsoft.com/office/drawing/2014/main" id="{A7935282-7EF8-4481-885B-AB58639774AE}"/>
              </a:ext>
            </a:extLst>
          </p:cNvPr>
          <p:cNvGrpSpPr>
            <a:grpSpLocks noChangeAspect="1"/>
          </p:cNvGrpSpPr>
          <p:nvPr/>
        </p:nvGrpSpPr>
        <p:grpSpPr>
          <a:xfrm>
            <a:off x="2649188" y="4482202"/>
            <a:ext cx="873588" cy="576005"/>
            <a:chOff x="2686386" y="1905920"/>
            <a:chExt cx="843834" cy="556386"/>
          </a:xfrm>
          <a:solidFill>
            <a:srgbClr val="DC143B"/>
          </a:solidFill>
        </p:grpSpPr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57F59FE5-2D2F-4F96-9158-EF084ED8172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686386" y="2063251"/>
              <a:ext cx="523132" cy="378888"/>
              <a:chOff x="4949831" y="3951224"/>
              <a:chExt cx="1262509" cy="914400"/>
            </a:xfrm>
            <a:grpFill/>
          </p:grpSpPr>
          <p:sp>
            <p:nvSpPr>
              <p:cNvPr id="82" name="Dowolny kształt: kształt 81">
                <a:extLst>
                  <a:ext uri="{FF2B5EF4-FFF2-40B4-BE49-F238E27FC236}">
                    <a16:creationId xmlns:a16="http://schemas.microsoft.com/office/drawing/2014/main" id="{A943A268-E71D-4143-AB4B-3E300AE7C6E4}"/>
                  </a:ext>
                </a:extLst>
              </p:cNvPr>
              <p:cNvSpPr/>
              <p:nvPr/>
            </p:nvSpPr>
            <p:spPr>
              <a:xfrm rot="4718164" flipV="1">
                <a:off x="5016486" y="4289353"/>
                <a:ext cx="215249" cy="348560"/>
              </a:xfrm>
              <a:custGeom>
                <a:avLst/>
                <a:gdLst>
                  <a:gd name="connsiteX0" fmla="*/ 457 w 294408"/>
                  <a:gd name="connsiteY0" fmla="*/ 73479 h 263045"/>
                  <a:gd name="connsiteX1" fmla="*/ 116386 w 294408"/>
                  <a:gd name="connsiteY1" fmla="*/ 189408 h 263045"/>
                  <a:gd name="connsiteX2" fmla="*/ 121539 w 294408"/>
                  <a:gd name="connsiteY2" fmla="*/ 185902 h 263045"/>
                  <a:gd name="connsiteX3" fmla="*/ 170117 w 294408"/>
                  <a:gd name="connsiteY3" fmla="*/ 209067 h 263045"/>
                  <a:gd name="connsiteX4" fmla="*/ 232267 w 294408"/>
                  <a:gd name="connsiteY4" fmla="*/ 209067 h 263045"/>
                  <a:gd name="connsiteX5" fmla="*/ 260509 w 294408"/>
                  <a:gd name="connsiteY5" fmla="*/ 236792 h 263045"/>
                  <a:gd name="connsiteX6" fmla="*/ 260509 w 294408"/>
                  <a:gd name="connsiteY6" fmla="*/ 237328 h 263045"/>
                  <a:gd name="connsiteX7" fmla="*/ 260509 w 294408"/>
                  <a:gd name="connsiteY7" fmla="*/ 263045 h 263045"/>
                  <a:gd name="connsiteX8" fmla="*/ 294408 w 294408"/>
                  <a:gd name="connsiteY8" fmla="*/ 263045 h 263045"/>
                  <a:gd name="connsiteX9" fmla="*/ 293846 w 294408"/>
                  <a:gd name="connsiteY9" fmla="*/ 237328 h 263045"/>
                  <a:gd name="connsiteX10" fmla="*/ 293284 w 294408"/>
                  <a:gd name="connsiteY10" fmla="*/ 229984 h 263045"/>
                  <a:gd name="connsiteX11" fmla="*/ 293284 w 294408"/>
                  <a:gd name="connsiteY11" fmla="*/ 229413 h 263045"/>
                  <a:gd name="connsiteX12" fmla="*/ 292713 w 294408"/>
                  <a:gd name="connsiteY12" fmla="*/ 223764 h 263045"/>
                  <a:gd name="connsiteX13" fmla="*/ 220399 w 294408"/>
                  <a:gd name="connsiteY13" fmla="*/ 163862 h 263045"/>
                  <a:gd name="connsiteX14" fmla="*/ 203444 w 294408"/>
                  <a:gd name="connsiteY14" fmla="*/ 147522 h 263045"/>
                  <a:gd name="connsiteX15" fmla="*/ 203444 w 294408"/>
                  <a:gd name="connsiteY15" fmla="*/ 146907 h 263045"/>
                  <a:gd name="connsiteX16" fmla="*/ 203444 w 294408"/>
                  <a:gd name="connsiteY16" fmla="*/ 141221 h 263045"/>
                  <a:gd name="connsiteX17" fmla="*/ 146952 w 294408"/>
                  <a:gd name="connsiteY17" fmla="*/ 84709 h 263045"/>
                  <a:gd name="connsiteX18" fmla="*/ 129997 w 294408"/>
                  <a:gd name="connsiteY18" fmla="*/ 68370 h 263045"/>
                  <a:gd name="connsiteX19" fmla="*/ 129997 w 294408"/>
                  <a:gd name="connsiteY19" fmla="*/ 67754 h 263045"/>
                  <a:gd name="connsiteX20" fmla="*/ 67753 w 294408"/>
                  <a:gd name="connsiteY20" fmla="*/ 58 h 263045"/>
                  <a:gd name="connsiteX21" fmla="*/ 57 w 294408"/>
                  <a:gd name="connsiteY21" fmla="*/ 62303 h 263045"/>
                  <a:gd name="connsiteX22" fmla="*/ 57 w 294408"/>
                  <a:gd name="connsiteY22" fmla="*/ 67754 h 263045"/>
                  <a:gd name="connsiteX23" fmla="*/ 457 w 294408"/>
                  <a:gd name="connsiteY23" fmla="*/ 73479 h 263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94408" h="263045">
                    <a:moveTo>
                      <a:pt x="457" y="73479"/>
                    </a:moveTo>
                    <a:lnTo>
                      <a:pt x="116386" y="189408"/>
                    </a:lnTo>
                    <a:cubicBezTo>
                      <a:pt x="118172" y="188343"/>
                      <a:pt x="119893" y="187172"/>
                      <a:pt x="121539" y="185902"/>
                    </a:cubicBezTo>
                    <a:cubicBezTo>
                      <a:pt x="133353" y="200626"/>
                      <a:pt x="151239" y="209155"/>
                      <a:pt x="170117" y="209067"/>
                    </a:cubicBezTo>
                    <a:lnTo>
                      <a:pt x="232267" y="209067"/>
                    </a:lnTo>
                    <a:cubicBezTo>
                      <a:pt x="247721" y="208924"/>
                      <a:pt x="260366" y="221337"/>
                      <a:pt x="260509" y="236792"/>
                    </a:cubicBezTo>
                    <a:cubicBezTo>
                      <a:pt x="260511" y="236971"/>
                      <a:pt x="260511" y="237149"/>
                      <a:pt x="260509" y="237328"/>
                    </a:cubicBezTo>
                    <a:lnTo>
                      <a:pt x="260509" y="263045"/>
                    </a:lnTo>
                    <a:lnTo>
                      <a:pt x="294408" y="263045"/>
                    </a:lnTo>
                    <a:lnTo>
                      <a:pt x="293846" y="237328"/>
                    </a:lnTo>
                    <a:cubicBezTo>
                      <a:pt x="293962" y="234867"/>
                      <a:pt x="293773" y="232400"/>
                      <a:pt x="293284" y="229984"/>
                    </a:cubicBezTo>
                    <a:lnTo>
                      <a:pt x="293284" y="229413"/>
                    </a:lnTo>
                    <a:cubicBezTo>
                      <a:pt x="293284" y="227717"/>
                      <a:pt x="292713" y="225460"/>
                      <a:pt x="292713" y="223764"/>
                    </a:cubicBezTo>
                    <a:cubicBezTo>
                      <a:pt x="286177" y="188989"/>
                      <a:pt x="255782" y="163812"/>
                      <a:pt x="220399" y="163862"/>
                    </a:cubicBezTo>
                    <a:cubicBezTo>
                      <a:pt x="211205" y="164031"/>
                      <a:pt x="203614" y="156716"/>
                      <a:pt x="203444" y="147522"/>
                    </a:cubicBezTo>
                    <a:cubicBezTo>
                      <a:pt x="203441" y="147318"/>
                      <a:pt x="203441" y="147112"/>
                      <a:pt x="203444" y="146907"/>
                    </a:cubicBezTo>
                    <a:lnTo>
                      <a:pt x="203444" y="141221"/>
                    </a:lnTo>
                    <a:cubicBezTo>
                      <a:pt x="203356" y="110054"/>
                      <a:pt x="178118" y="84808"/>
                      <a:pt x="146952" y="84709"/>
                    </a:cubicBezTo>
                    <a:cubicBezTo>
                      <a:pt x="137758" y="84878"/>
                      <a:pt x="130167" y="77563"/>
                      <a:pt x="129997" y="68370"/>
                    </a:cubicBezTo>
                    <a:cubicBezTo>
                      <a:pt x="129993" y="68165"/>
                      <a:pt x="129993" y="67959"/>
                      <a:pt x="129997" y="67754"/>
                    </a:cubicBezTo>
                    <a:cubicBezTo>
                      <a:pt x="131502" y="31873"/>
                      <a:pt x="103635" y="1564"/>
                      <a:pt x="67753" y="58"/>
                    </a:cubicBezTo>
                    <a:cubicBezTo>
                      <a:pt x="31871" y="-1447"/>
                      <a:pt x="1562" y="26421"/>
                      <a:pt x="57" y="62303"/>
                    </a:cubicBezTo>
                    <a:cubicBezTo>
                      <a:pt x="-19" y="64120"/>
                      <a:pt x="-19" y="65938"/>
                      <a:pt x="57" y="67754"/>
                    </a:cubicBezTo>
                    <a:cubicBezTo>
                      <a:pt x="67" y="69726"/>
                      <a:pt x="305" y="71593"/>
                      <a:pt x="457" y="73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pic>
            <p:nvPicPr>
              <p:cNvPr id="83" name="Grafika 82" descr="Samochód">
                <a:extLst>
                  <a:ext uri="{FF2B5EF4-FFF2-40B4-BE49-F238E27FC236}">
                    <a16:creationId xmlns:a16="http://schemas.microsoft.com/office/drawing/2014/main" id="{25091593-5A42-4C70-9D70-C39BBB46C3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297940" y="3951224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77" name="Grupa 76">
              <a:extLst>
                <a:ext uri="{FF2B5EF4-FFF2-40B4-BE49-F238E27FC236}">
                  <a16:creationId xmlns:a16="http://schemas.microsoft.com/office/drawing/2014/main" id="{D5B35181-C9C5-4360-A37B-2ECD771D3148}"/>
                </a:ext>
              </a:extLst>
            </p:cNvPr>
            <p:cNvGrpSpPr>
              <a:grpSpLocks noChangeAspect="1"/>
            </p:cNvGrpSpPr>
            <p:nvPr/>
          </p:nvGrpSpPr>
          <p:grpSpPr>
            <a:xfrm rot="2395758">
              <a:off x="3387547" y="2178980"/>
              <a:ext cx="142673" cy="283326"/>
              <a:chOff x="3310062" y="2585541"/>
              <a:chExt cx="336550" cy="668338"/>
            </a:xfrm>
            <a:grpFill/>
          </p:grpSpPr>
          <p:sp>
            <p:nvSpPr>
              <p:cNvPr id="79" name="Freeform 17">
                <a:extLst>
                  <a:ext uri="{FF2B5EF4-FFF2-40B4-BE49-F238E27FC236}">
                    <a16:creationId xmlns:a16="http://schemas.microsoft.com/office/drawing/2014/main" id="{11A7C729-251C-4AD5-9A48-949F30CAEC5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17999" y="2783979"/>
                <a:ext cx="320675" cy="438150"/>
              </a:xfrm>
              <a:custGeom>
                <a:avLst/>
                <a:gdLst>
                  <a:gd name="T0" fmla="*/ 7 w 403"/>
                  <a:gd name="T1" fmla="*/ 81 h 552"/>
                  <a:gd name="T2" fmla="*/ 1 w 403"/>
                  <a:gd name="T3" fmla="*/ 97 h 552"/>
                  <a:gd name="T4" fmla="*/ 2 w 403"/>
                  <a:gd name="T5" fmla="*/ 121 h 552"/>
                  <a:gd name="T6" fmla="*/ 0 w 403"/>
                  <a:gd name="T7" fmla="*/ 154 h 552"/>
                  <a:gd name="T8" fmla="*/ 3 w 403"/>
                  <a:gd name="T9" fmla="*/ 173 h 552"/>
                  <a:gd name="T10" fmla="*/ 1 w 403"/>
                  <a:gd name="T11" fmla="*/ 195 h 552"/>
                  <a:gd name="T12" fmla="*/ 6 w 403"/>
                  <a:gd name="T13" fmla="*/ 228 h 552"/>
                  <a:gd name="T14" fmla="*/ 0 w 403"/>
                  <a:gd name="T15" fmla="*/ 255 h 552"/>
                  <a:gd name="T16" fmla="*/ 1 w 403"/>
                  <a:gd name="T17" fmla="*/ 293 h 552"/>
                  <a:gd name="T18" fmla="*/ 3 w 403"/>
                  <a:gd name="T19" fmla="*/ 321 h 552"/>
                  <a:gd name="T20" fmla="*/ 0 w 403"/>
                  <a:gd name="T21" fmla="*/ 351 h 552"/>
                  <a:gd name="T22" fmla="*/ 3 w 403"/>
                  <a:gd name="T23" fmla="*/ 380 h 552"/>
                  <a:gd name="T24" fmla="*/ 0 w 403"/>
                  <a:gd name="T25" fmla="*/ 399 h 552"/>
                  <a:gd name="T26" fmla="*/ 3 w 403"/>
                  <a:gd name="T27" fmla="*/ 427 h 552"/>
                  <a:gd name="T28" fmla="*/ 1 w 403"/>
                  <a:gd name="T29" fmla="*/ 456 h 552"/>
                  <a:gd name="T30" fmla="*/ 7 w 403"/>
                  <a:gd name="T31" fmla="*/ 471 h 552"/>
                  <a:gd name="T32" fmla="*/ 403 w 403"/>
                  <a:gd name="T33" fmla="*/ 552 h 552"/>
                  <a:gd name="T34" fmla="*/ 397 w 403"/>
                  <a:gd name="T35" fmla="*/ 471 h 552"/>
                  <a:gd name="T36" fmla="*/ 402 w 403"/>
                  <a:gd name="T37" fmla="*/ 456 h 552"/>
                  <a:gd name="T38" fmla="*/ 400 w 403"/>
                  <a:gd name="T39" fmla="*/ 427 h 552"/>
                  <a:gd name="T40" fmla="*/ 403 w 403"/>
                  <a:gd name="T41" fmla="*/ 395 h 552"/>
                  <a:gd name="T42" fmla="*/ 400 w 403"/>
                  <a:gd name="T43" fmla="*/ 380 h 552"/>
                  <a:gd name="T44" fmla="*/ 403 w 403"/>
                  <a:gd name="T45" fmla="*/ 351 h 552"/>
                  <a:gd name="T46" fmla="*/ 400 w 403"/>
                  <a:gd name="T47" fmla="*/ 321 h 552"/>
                  <a:gd name="T48" fmla="*/ 402 w 403"/>
                  <a:gd name="T49" fmla="*/ 293 h 552"/>
                  <a:gd name="T50" fmla="*/ 403 w 403"/>
                  <a:gd name="T51" fmla="*/ 255 h 552"/>
                  <a:gd name="T52" fmla="*/ 397 w 403"/>
                  <a:gd name="T53" fmla="*/ 228 h 552"/>
                  <a:gd name="T54" fmla="*/ 402 w 403"/>
                  <a:gd name="T55" fmla="*/ 195 h 552"/>
                  <a:gd name="T56" fmla="*/ 400 w 403"/>
                  <a:gd name="T57" fmla="*/ 173 h 552"/>
                  <a:gd name="T58" fmla="*/ 403 w 403"/>
                  <a:gd name="T59" fmla="*/ 152 h 552"/>
                  <a:gd name="T60" fmla="*/ 401 w 403"/>
                  <a:gd name="T61" fmla="*/ 121 h 552"/>
                  <a:gd name="T62" fmla="*/ 402 w 403"/>
                  <a:gd name="T63" fmla="*/ 97 h 552"/>
                  <a:gd name="T64" fmla="*/ 397 w 403"/>
                  <a:gd name="T65" fmla="*/ 81 h 552"/>
                  <a:gd name="T66" fmla="*/ 186 w 403"/>
                  <a:gd name="T67" fmla="*/ 449 h 552"/>
                  <a:gd name="T68" fmla="*/ 36 w 403"/>
                  <a:gd name="T69" fmla="*/ 460 h 552"/>
                  <a:gd name="T70" fmla="*/ 36 w 403"/>
                  <a:gd name="T71" fmla="*/ 432 h 552"/>
                  <a:gd name="T72" fmla="*/ 186 w 403"/>
                  <a:gd name="T73" fmla="*/ 449 h 552"/>
                  <a:gd name="T74" fmla="*/ 41 w 403"/>
                  <a:gd name="T75" fmla="*/ 412 h 552"/>
                  <a:gd name="T76" fmla="*/ 33 w 403"/>
                  <a:gd name="T77" fmla="*/ 387 h 552"/>
                  <a:gd name="T78" fmla="*/ 186 w 403"/>
                  <a:gd name="T79" fmla="*/ 395 h 552"/>
                  <a:gd name="T80" fmla="*/ 41 w 403"/>
                  <a:gd name="T81" fmla="*/ 364 h 552"/>
                  <a:gd name="T82" fmla="*/ 30 w 403"/>
                  <a:gd name="T83" fmla="*/ 342 h 552"/>
                  <a:gd name="T84" fmla="*/ 186 w 403"/>
                  <a:gd name="T85" fmla="*/ 342 h 552"/>
                  <a:gd name="T86" fmla="*/ 173 w 403"/>
                  <a:gd name="T87" fmla="*/ 314 h 552"/>
                  <a:gd name="T88" fmla="*/ 29 w 403"/>
                  <a:gd name="T89" fmla="*/ 298 h 552"/>
                  <a:gd name="T90" fmla="*/ 182 w 403"/>
                  <a:gd name="T91" fmla="*/ 289 h 552"/>
                  <a:gd name="T92" fmla="*/ 186 w 403"/>
                  <a:gd name="T93" fmla="*/ 259 h 552"/>
                  <a:gd name="T94" fmla="*/ 30 w 403"/>
                  <a:gd name="T95" fmla="*/ 259 h 552"/>
                  <a:gd name="T96" fmla="*/ 36 w 403"/>
                  <a:gd name="T97" fmla="*/ 238 h 552"/>
                  <a:gd name="T98" fmla="*/ 186 w 403"/>
                  <a:gd name="T99" fmla="*/ 250 h 552"/>
                  <a:gd name="T100" fmla="*/ 41 w 403"/>
                  <a:gd name="T101" fmla="*/ 218 h 552"/>
                  <a:gd name="T102" fmla="*/ 33 w 403"/>
                  <a:gd name="T103" fmla="*/ 192 h 552"/>
                  <a:gd name="T104" fmla="*/ 186 w 403"/>
                  <a:gd name="T105" fmla="*/ 200 h 552"/>
                  <a:gd name="T106" fmla="*/ 41 w 403"/>
                  <a:gd name="T107" fmla="*/ 169 h 552"/>
                  <a:gd name="T108" fmla="*/ 30 w 403"/>
                  <a:gd name="T109" fmla="*/ 147 h 552"/>
                  <a:gd name="T110" fmla="*/ 186 w 403"/>
                  <a:gd name="T111" fmla="*/ 147 h 552"/>
                  <a:gd name="T112" fmla="*/ 173 w 403"/>
                  <a:gd name="T113" fmla="*/ 121 h 552"/>
                  <a:gd name="T114" fmla="*/ 29 w 403"/>
                  <a:gd name="T115" fmla="*/ 103 h 552"/>
                  <a:gd name="T116" fmla="*/ 182 w 403"/>
                  <a:gd name="T117" fmla="*/ 94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03" h="552">
                    <a:moveTo>
                      <a:pt x="0" y="0"/>
                    </a:moveTo>
                    <a:lnTo>
                      <a:pt x="0" y="5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1" y="66"/>
                    </a:lnTo>
                    <a:lnTo>
                      <a:pt x="2" y="71"/>
                    </a:lnTo>
                    <a:lnTo>
                      <a:pt x="3" y="76"/>
                    </a:lnTo>
                    <a:lnTo>
                      <a:pt x="7" y="81"/>
                    </a:lnTo>
                    <a:lnTo>
                      <a:pt x="7" y="81"/>
                    </a:lnTo>
                    <a:lnTo>
                      <a:pt x="3" y="88"/>
                    </a:lnTo>
                    <a:lnTo>
                      <a:pt x="3" y="88"/>
                    </a:lnTo>
                    <a:lnTo>
                      <a:pt x="3" y="89"/>
                    </a:lnTo>
                    <a:lnTo>
                      <a:pt x="3" y="89"/>
                    </a:lnTo>
                    <a:lnTo>
                      <a:pt x="1" y="95"/>
                    </a:lnTo>
                    <a:lnTo>
                      <a:pt x="1" y="95"/>
                    </a:lnTo>
                    <a:lnTo>
                      <a:pt x="1" y="97"/>
                    </a:lnTo>
                    <a:lnTo>
                      <a:pt x="1" y="97"/>
                    </a:lnTo>
                    <a:lnTo>
                      <a:pt x="0" y="104"/>
                    </a:lnTo>
                    <a:lnTo>
                      <a:pt x="0" y="104"/>
                    </a:lnTo>
                    <a:lnTo>
                      <a:pt x="0" y="108"/>
                    </a:lnTo>
                    <a:lnTo>
                      <a:pt x="0" y="108"/>
                    </a:lnTo>
                    <a:lnTo>
                      <a:pt x="0" y="108"/>
                    </a:lnTo>
                    <a:lnTo>
                      <a:pt x="1" y="114"/>
                    </a:lnTo>
                    <a:lnTo>
                      <a:pt x="2" y="121"/>
                    </a:lnTo>
                    <a:lnTo>
                      <a:pt x="3" y="126"/>
                    </a:lnTo>
                    <a:lnTo>
                      <a:pt x="6" y="131"/>
                    </a:lnTo>
                    <a:lnTo>
                      <a:pt x="6" y="131"/>
                    </a:lnTo>
                    <a:lnTo>
                      <a:pt x="3" y="136"/>
                    </a:lnTo>
                    <a:lnTo>
                      <a:pt x="2" y="141"/>
                    </a:lnTo>
                    <a:lnTo>
                      <a:pt x="1" y="147"/>
                    </a:lnTo>
                    <a:lnTo>
                      <a:pt x="0" y="152"/>
                    </a:lnTo>
                    <a:lnTo>
                      <a:pt x="0" y="154"/>
                    </a:lnTo>
                    <a:lnTo>
                      <a:pt x="0" y="157"/>
                    </a:lnTo>
                    <a:lnTo>
                      <a:pt x="0" y="157"/>
                    </a:lnTo>
                    <a:lnTo>
                      <a:pt x="0" y="157"/>
                    </a:lnTo>
                    <a:lnTo>
                      <a:pt x="1" y="165"/>
                    </a:lnTo>
                    <a:lnTo>
                      <a:pt x="1" y="165"/>
                    </a:lnTo>
                    <a:lnTo>
                      <a:pt x="1" y="166"/>
                    </a:lnTo>
                    <a:lnTo>
                      <a:pt x="1" y="166"/>
                    </a:lnTo>
                    <a:lnTo>
                      <a:pt x="3" y="173"/>
                    </a:lnTo>
                    <a:lnTo>
                      <a:pt x="3" y="173"/>
                    </a:lnTo>
                    <a:lnTo>
                      <a:pt x="3" y="174"/>
                    </a:lnTo>
                    <a:lnTo>
                      <a:pt x="3" y="174"/>
                    </a:lnTo>
                    <a:lnTo>
                      <a:pt x="7" y="180"/>
                    </a:lnTo>
                    <a:lnTo>
                      <a:pt x="7" y="180"/>
                    </a:lnTo>
                    <a:lnTo>
                      <a:pt x="3" y="184"/>
                    </a:lnTo>
                    <a:lnTo>
                      <a:pt x="2" y="190"/>
                    </a:lnTo>
                    <a:lnTo>
                      <a:pt x="1" y="195"/>
                    </a:lnTo>
                    <a:lnTo>
                      <a:pt x="0" y="202"/>
                    </a:lnTo>
                    <a:lnTo>
                      <a:pt x="0" y="206"/>
                    </a:lnTo>
                    <a:lnTo>
                      <a:pt x="0" y="206"/>
                    </a:lnTo>
                    <a:lnTo>
                      <a:pt x="1" y="212"/>
                    </a:lnTo>
                    <a:lnTo>
                      <a:pt x="2" y="217"/>
                    </a:lnTo>
                    <a:lnTo>
                      <a:pt x="3" y="223"/>
                    </a:lnTo>
                    <a:lnTo>
                      <a:pt x="6" y="228"/>
                    </a:lnTo>
                    <a:lnTo>
                      <a:pt x="6" y="228"/>
                    </a:lnTo>
                    <a:lnTo>
                      <a:pt x="3" y="232"/>
                    </a:lnTo>
                    <a:lnTo>
                      <a:pt x="2" y="238"/>
                    </a:lnTo>
                    <a:lnTo>
                      <a:pt x="1" y="244"/>
                    </a:lnTo>
                    <a:lnTo>
                      <a:pt x="0" y="250"/>
                    </a:lnTo>
                    <a:lnTo>
                      <a:pt x="0" y="251"/>
                    </a:lnTo>
                    <a:lnTo>
                      <a:pt x="0" y="254"/>
                    </a:lnTo>
                    <a:lnTo>
                      <a:pt x="0" y="255"/>
                    </a:lnTo>
                    <a:lnTo>
                      <a:pt x="0" y="255"/>
                    </a:lnTo>
                    <a:lnTo>
                      <a:pt x="1" y="261"/>
                    </a:lnTo>
                    <a:lnTo>
                      <a:pt x="2" y="266"/>
                    </a:lnTo>
                    <a:lnTo>
                      <a:pt x="3" y="271"/>
                    </a:lnTo>
                    <a:lnTo>
                      <a:pt x="6" y="276"/>
                    </a:lnTo>
                    <a:lnTo>
                      <a:pt x="6" y="276"/>
                    </a:lnTo>
                    <a:lnTo>
                      <a:pt x="3" y="282"/>
                    </a:lnTo>
                    <a:lnTo>
                      <a:pt x="2" y="287"/>
                    </a:lnTo>
                    <a:lnTo>
                      <a:pt x="1" y="293"/>
                    </a:lnTo>
                    <a:lnTo>
                      <a:pt x="0" y="298"/>
                    </a:lnTo>
                    <a:lnTo>
                      <a:pt x="0" y="299"/>
                    </a:lnTo>
                    <a:lnTo>
                      <a:pt x="0" y="302"/>
                    </a:lnTo>
                    <a:lnTo>
                      <a:pt x="0" y="303"/>
                    </a:lnTo>
                    <a:lnTo>
                      <a:pt x="0" y="303"/>
                    </a:lnTo>
                    <a:lnTo>
                      <a:pt x="1" y="309"/>
                    </a:lnTo>
                    <a:lnTo>
                      <a:pt x="2" y="314"/>
                    </a:lnTo>
                    <a:lnTo>
                      <a:pt x="3" y="321"/>
                    </a:lnTo>
                    <a:lnTo>
                      <a:pt x="6" y="325"/>
                    </a:lnTo>
                    <a:lnTo>
                      <a:pt x="6" y="325"/>
                    </a:lnTo>
                    <a:lnTo>
                      <a:pt x="3" y="330"/>
                    </a:lnTo>
                    <a:lnTo>
                      <a:pt x="2" y="336"/>
                    </a:lnTo>
                    <a:lnTo>
                      <a:pt x="1" y="341"/>
                    </a:lnTo>
                    <a:lnTo>
                      <a:pt x="0" y="347"/>
                    </a:lnTo>
                    <a:lnTo>
                      <a:pt x="0" y="351"/>
                    </a:lnTo>
                    <a:lnTo>
                      <a:pt x="0" y="351"/>
                    </a:lnTo>
                    <a:lnTo>
                      <a:pt x="1" y="357"/>
                    </a:lnTo>
                    <a:lnTo>
                      <a:pt x="2" y="363"/>
                    </a:lnTo>
                    <a:lnTo>
                      <a:pt x="3" y="369"/>
                    </a:lnTo>
                    <a:lnTo>
                      <a:pt x="7" y="374"/>
                    </a:lnTo>
                    <a:lnTo>
                      <a:pt x="7" y="374"/>
                    </a:lnTo>
                    <a:lnTo>
                      <a:pt x="3" y="379"/>
                    </a:lnTo>
                    <a:lnTo>
                      <a:pt x="3" y="379"/>
                    </a:lnTo>
                    <a:lnTo>
                      <a:pt x="3" y="380"/>
                    </a:lnTo>
                    <a:lnTo>
                      <a:pt x="3" y="380"/>
                    </a:lnTo>
                    <a:lnTo>
                      <a:pt x="1" y="387"/>
                    </a:lnTo>
                    <a:lnTo>
                      <a:pt x="1" y="387"/>
                    </a:lnTo>
                    <a:lnTo>
                      <a:pt x="1" y="388"/>
                    </a:lnTo>
                    <a:lnTo>
                      <a:pt x="1" y="388"/>
                    </a:lnTo>
                    <a:lnTo>
                      <a:pt x="0" y="395"/>
                    </a:lnTo>
                    <a:lnTo>
                      <a:pt x="0" y="395"/>
                    </a:lnTo>
                    <a:lnTo>
                      <a:pt x="0" y="399"/>
                    </a:lnTo>
                    <a:lnTo>
                      <a:pt x="0" y="401"/>
                    </a:lnTo>
                    <a:lnTo>
                      <a:pt x="0" y="401"/>
                    </a:lnTo>
                    <a:lnTo>
                      <a:pt x="1" y="406"/>
                    </a:lnTo>
                    <a:lnTo>
                      <a:pt x="2" y="412"/>
                    </a:lnTo>
                    <a:lnTo>
                      <a:pt x="3" y="417"/>
                    </a:lnTo>
                    <a:lnTo>
                      <a:pt x="6" y="422"/>
                    </a:lnTo>
                    <a:lnTo>
                      <a:pt x="6" y="422"/>
                    </a:lnTo>
                    <a:lnTo>
                      <a:pt x="3" y="427"/>
                    </a:lnTo>
                    <a:lnTo>
                      <a:pt x="2" y="432"/>
                    </a:lnTo>
                    <a:lnTo>
                      <a:pt x="1" y="439"/>
                    </a:lnTo>
                    <a:lnTo>
                      <a:pt x="0" y="445"/>
                    </a:lnTo>
                    <a:lnTo>
                      <a:pt x="0" y="445"/>
                    </a:lnTo>
                    <a:lnTo>
                      <a:pt x="0" y="449"/>
                    </a:lnTo>
                    <a:lnTo>
                      <a:pt x="0" y="449"/>
                    </a:lnTo>
                    <a:lnTo>
                      <a:pt x="0" y="449"/>
                    </a:lnTo>
                    <a:lnTo>
                      <a:pt x="1" y="456"/>
                    </a:lnTo>
                    <a:lnTo>
                      <a:pt x="1" y="456"/>
                    </a:lnTo>
                    <a:lnTo>
                      <a:pt x="1" y="458"/>
                    </a:lnTo>
                    <a:lnTo>
                      <a:pt x="1" y="458"/>
                    </a:lnTo>
                    <a:lnTo>
                      <a:pt x="3" y="464"/>
                    </a:lnTo>
                    <a:lnTo>
                      <a:pt x="3" y="464"/>
                    </a:lnTo>
                    <a:lnTo>
                      <a:pt x="3" y="465"/>
                    </a:lnTo>
                    <a:lnTo>
                      <a:pt x="3" y="465"/>
                    </a:lnTo>
                    <a:lnTo>
                      <a:pt x="7" y="471"/>
                    </a:lnTo>
                    <a:lnTo>
                      <a:pt x="7" y="471"/>
                    </a:lnTo>
                    <a:lnTo>
                      <a:pt x="3" y="477"/>
                    </a:lnTo>
                    <a:lnTo>
                      <a:pt x="2" y="482"/>
                    </a:lnTo>
                    <a:lnTo>
                      <a:pt x="1" y="487"/>
                    </a:lnTo>
                    <a:lnTo>
                      <a:pt x="0" y="493"/>
                    </a:lnTo>
                    <a:lnTo>
                      <a:pt x="0" y="498"/>
                    </a:lnTo>
                    <a:lnTo>
                      <a:pt x="0" y="552"/>
                    </a:lnTo>
                    <a:lnTo>
                      <a:pt x="403" y="552"/>
                    </a:lnTo>
                    <a:lnTo>
                      <a:pt x="403" y="498"/>
                    </a:lnTo>
                    <a:lnTo>
                      <a:pt x="403" y="493"/>
                    </a:lnTo>
                    <a:lnTo>
                      <a:pt x="403" y="493"/>
                    </a:lnTo>
                    <a:lnTo>
                      <a:pt x="402" y="487"/>
                    </a:lnTo>
                    <a:lnTo>
                      <a:pt x="401" y="482"/>
                    </a:lnTo>
                    <a:lnTo>
                      <a:pt x="400" y="477"/>
                    </a:lnTo>
                    <a:lnTo>
                      <a:pt x="397" y="471"/>
                    </a:lnTo>
                    <a:lnTo>
                      <a:pt x="397" y="471"/>
                    </a:lnTo>
                    <a:lnTo>
                      <a:pt x="400" y="465"/>
                    </a:lnTo>
                    <a:lnTo>
                      <a:pt x="400" y="465"/>
                    </a:lnTo>
                    <a:lnTo>
                      <a:pt x="400" y="464"/>
                    </a:lnTo>
                    <a:lnTo>
                      <a:pt x="400" y="464"/>
                    </a:lnTo>
                    <a:lnTo>
                      <a:pt x="402" y="458"/>
                    </a:lnTo>
                    <a:lnTo>
                      <a:pt x="402" y="458"/>
                    </a:lnTo>
                    <a:lnTo>
                      <a:pt x="402" y="456"/>
                    </a:lnTo>
                    <a:lnTo>
                      <a:pt x="402" y="456"/>
                    </a:lnTo>
                    <a:lnTo>
                      <a:pt x="403" y="449"/>
                    </a:lnTo>
                    <a:lnTo>
                      <a:pt x="403" y="449"/>
                    </a:lnTo>
                    <a:lnTo>
                      <a:pt x="403" y="445"/>
                    </a:lnTo>
                    <a:lnTo>
                      <a:pt x="403" y="445"/>
                    </a:lnTo>
                    <a:lnTo>
                      <a:pt x="403" y="445"/>
                    </a:lnTo>
                    <a:lnTo>
                      <a:pt x="402" y="439"/>
                    </a:lnTo>
                    <a:lnTo>
                      <a:pt x="401" y="432"/>
                    </a:lnTo>
                    <a:lnTo>
                      <a:pt x="400" y="427"/>
                    </a:lnTo>
                    <a:lnTo>
                      <a:pt x="397" y="422"/>
                    </a:lnTo>
                    <a:lnTo>
                      <a:pt x="397" y="422"/>
                    </a:lnTo>
                    <a:lnTo>
                      <a:pt x="400" y="417"/>
                    </a:lnTo>
                    <a:lnTo>
                      <a:pt x="401" y="412"/>
                    </a:lnTo>
                    <a:lnTo>
                      <a:pt x="402" y="406"/>
                    </a:lnTo>
                    <a:lnTo>
                      <a:pt x="403" y="401"/>
                    </a:lnTo>
                    <a:lnTo>
                      <a:pt x="403" y="399"/>
                    </a:lnTo>
                    <a:lnTo>
                      <a:pt x="403" y="395"/>
                    </a:lnTo>
                    <a:lnTo>
                      <a:pt x="403" y="395"/>
                    </a:lnTo>
                    <a:lnTo>
                      <a:pt x="403" y="395"/>
                    </a:lnTo>
                    <a:lnTo>
                      <a:pt x="402" y="388"/>
                    </a:lnTo>
                    <a:lnTo>
                      <a:pt x="402" y="388"/>
                    </a:lnTo>
                    <a:lnTo>
                      <a:pt x="402" y="387"/>
                    </a:lnTo>
                    <a:lnTo>
                      <a:pt x="402" y="387"/>
                    </a:lnTo>
                    <a:lnTo>
                      <a:pt x="400" y="380"/>
                    </a:lnTo>
                    <a:lnTo>
                      <a:pt x="400" y="380"/>
                    </a:lnTo>
                    <a:lnTo>
                      <a:pt x="400" y="379"/>
                    </a:lnTo>
                    <a:lnTo>
                      <a:pt x="400" y="379"/>
                    </a:lnTo>
                    <a:lnTo>
                      <a:pt x="397" y="374"/>
                    </a:lnTo>
                    <a:lnTo>
                      <a:pt x="397" y="374"/>
                    </a:lnTo>
                    <a:lnTo>
                      <a:pt x="400" y="369"/>
                    </a:lnTo>
                    <a:lnTo>
                      <a:pt x="401" y="363"/>
                    </a:lnTo>
                    <a:lnTo>
                      <a:pt x="402" y="357"/>
                    </a:lnTo>
                    <a:lnTo>
                      <a:pt x="403" y="351"/>
                    </a:lnTo>
                    <a:lnTo>
                      <a:pt x="403" y="347"/>
                    </a:lnTo>
                    <a:lnTo>
                      <a:pt x="403" y="347"/>
                    </a:lnTo>
                    <a:lnTo>
                      <a:pt x="402" y="341"/>
                    </a:lnTo>
                    <a:lnTo>
                      <a:pt x="401" y="336"/>
                    </a:lnTo>
                    <a:lnTo>
                      <a:pt x="400" y="330"/>
                    </a:lnTo>
                    <a:lnTo>
                      <a:pt x="397" y="325"/>
                    </a:lnTo>
                    <a:lnTo>
                      <a:pt x="397" y="325"/>
                    </a:lnTo>
                    <a:lnTo>
                      <a:pt x="400" y="321"/>
                    </a:lnTo>
                    <a:lnTo>
                      <a:pt x="401" y="314"/>
                    </a:lnTo>
                    <a:lnTo>
                      <a:pt x="402" y="309"/>
                    </a:lnTo>
                    <a:lnTo>
                      <a:pt x="403" y="303"/>
                    </a:lnTo>
                    <a:lnTo>
                      <a:pt x="403" y="302"/>
                    </a:lnTo>
                    <a:lnTo>
                      <a:pt x="403" y="299"/>
                    </a:lnTo>
                    <a:lnTo>
                      <a:pt x="403" y="298"/>
                    </a:lnTo>
                    <a:lnTo>
                      <a:pt x="403" y="298"/>
                    </a:lnTo>
                    <a:lnTo>
                      <a:pt x="402" y="293"/>
                    </a:lnTo>
                    <a:lnTo>
                      <a:pt x="401" y="287"/>
                    </a:lnTo>
                    <a:lnTo>
                      <a:pt x="400" y="282"/>
                    </a:lnTo>
                    <a:lnTo>
                      <a:pt x="397" y="276"/>
                    </a:lnTo>
                    <a:lnTo>
                      <a:pt x="397" y="276"/>
                    </a:lnTo>
                    <a:lnTo>
                      <a:pt x="400" y="271"/>
                    </a:lnTo>
                    <a:lnTo>
                      <a:pt x="401" y="266"/>
                    </a:lnTo>
                    <a:lnTo>
                      <a:pt x="402" y="261"/>
                    </a:lnTo>
                    <a:lnTo>
                      <a:pt x="403" y="255"/>
                    </a:lnTo>
                    <a:lnTo>
                      <a:pt x="403" y="254"/>
                    </a:lnTo>
                    <a:lnTo>
                      <a:pt x="403" y="251"/>
                    </a:lnTo>
                    <a:lnTo>
                      <a:pt x="403" y="250"/>
                    </a:lnTo>
                    <a:lnTo>
                      <a:pt x="403" y="250"/>
                    </a:lnTo>
                    <a:lnTo>
                      <a:pt x="402" y="244"/>
                    </a:lnTo>
                    <a:lnTo>
                      <a:pt x="401" y="238"/>
                    </a:lnTo>
                    <a:lnTo>
                      <a:pt x="400" y="232"/>
                    </a:lnTo>
                    <a:lnTo>
                      <a:pt x="397" y="228"/>
                    </a:lnTo>
                    <a:lnTo>
                      <a:pt x="397" y="228"/>
                    </a:lnTo>
                    <a:lnTo>
                      <a:pt x="400" y="223"/>
                    </a:lnTo>
                    <a:lnTo>
                      <a:pt x="401" y="217"/>
                    </a:lnTo>
                    <a:lnTo>
                      <a:pt x="402" y="212"/>
                    </a:lnTo>
                    <a:lnTo>
                      <a:pt x="403" y="206"/>
                    </a:lnTo>
                    <a:lnTo>
                      <a:pt x="403" y="202"/>
                    </a:lnTo>
                    <a:lnTo>
                      <a:pt x="403" y="202"/>
                    </a:lnTo>
                    <a:lnTo>
                      <a:pt x="402" y="195"/>
                    </a:lnTo>
                    <a:lnTo>
                      <a:pt x="401" y="190"/>
                    </a:lnTo>
                    <a:lnTo>
                      <a:pt x="400" y="184"/>
                    </a:lnTo>
                    <a:lnTo>
                      <a:pt x="397" y="180"/>
                    </a:lnTo>
                    <a:lnTo>
                      <a:pt x="397" y="180"/>
                    </a:lnTo>
                    <a:lnTo>
                      <a:pt x="400" y="174"/>
                    </a:lnTo>
                    <a:lnTo>
                      <a:pt x="400" y="174"/>
                    </a:lnTo>
                    <a:lnTo>
                      <a:pt x="400" y="173"/>
                    </a:lnTo>
                    <a:lnTo>
                      <a:pt x="400" y="173"/>
                    </a:lnTo>
                    <a:lnTo>
                      <a:pt x="402" y="166"/>
                    </a:lnTo>
                    <a:lnTo>
                      <a:pt x="402" y="166"/>
                    </a:lnTo>
                    <a:lnTo>
                      <a:pt x="402" y="165"/>
                    </a:lnTo>
                    <a:lnTo>
                      <a:pt x="402" y="165"/>
                    </a:lnTo>
                    <a:lnTo>
                      <a:pt x="403" y="157"/>
                    </a:lnTo>
                    <a:lnTo>
                      <a:pt x="403" y="157"/>
                    </a:lnTo>
                    <a:lnTo>
                      <a:pt x="403" y="154"/>
                    </a:lnTo>
                    <a:lnTo>
                      <a:pt x="403" y="152"/>
                    </a:lnTo>
                    <a:lnTo>
                      <a:pt x="403" y="152"/>
                    </a:lnTo>
                    <a:lnTo>
                      <a:pt x="402" y="147"/>
                    </a:lnTo>
                    <a:lnTo>
                      <a:pt x="401" y="141"/>
                    </a:lnTo>
                    <a:lnTo>
                      <a:pt x="400" y="136"/>
                    </a:lnTo>
                    <a:lnTo>
                      <a:pt x="397" y="131"/>
                    </a:lnTo>
                    <a:lnTo>
                      <a:pt x="397" y="131"/>
                    </a:lnTo>
                    <a:lnTo>
                      <a:pt x="400" y="126"/>
                    </a:lnTo>
                    <a:lnTo>
                      <a:pt x="401" y="121"/>
                    </a:lnTo>
                    <a:lnTo>
                      <a:pt x="402" y="114"/>
                    </a:lnTo>
                    <a:lnTo>
                      <a:pt x="403" y="108"/>
                    </a:lnTo>
                    <a:lnTo>
                      <a:pt x="403" y="108"/>
                    </a:lnTo>
                    <a:lnTo>
                      <a:pt x="403" y="104"/>
                    </a:lnTo>
                    <a:lnTo>
                      <a:pt x="403" y="104"/>
                    </a:lnTo>
                    <a:lnTo>
                      <a:pt x="403" y="104"/>
                    </a:lnTo>
                    <a:lnTo>
                      <a:pt x="402" y="97"/>
                    </a:lnTo>
                    <a:lnTo>
                      <a:pt x="402" y="97"/>
                    </a:lnTo>
                    <a:lnTo>
                      <a:pt x="402" y="95"/>
                    </a:lnTo>
                    <a:lnTo>
                      <a:pt x="402" y="95"/>
                    </a:lnTo>
                    <a:lnTo>
                      <a:pt x="400" y="89"/>
                    </a:lnTo>
                    <a:lnTo>
                      <a:pt x="400" y="89"/>
                    </a:lnTo>
                    <a:lnTo>
                      <a:pt x="400" y="88"/>
                    </a:lnTo>
                    <a:lnTo>
                      <a:pt x="400" y="88"/>
                    </a:lnTo>
                    <a:lnTo>
                      <a:pt x="397" y="81"/>
                    </a:lnTo>
                    <a:lnTo>
                      <a:pt x="397" y="81"/>
                    </a:lnTo>
                    <a:lnTo>
                      <a:pt x="400" y="76"/>
                    </a:lnTo>
                    <a:lnTo>
                      <a:pt x="401" y="71"/>
                    </a:lnTo>
                    <a:lnTo>
                      <a:pt x="402" y="66"/>
                    </a:lnTo>
                    <a:lnTo>
                      <a:pt x="403" y="60"/>
                    </a:lnTo>
                    <a:lnTo>
                      <a:pt x="403" y="56"/>
                    </a:lnTo>
                    <a:lnTo>
                      <a:pt x="403" y="0"/>
                    </a:lnTo>
                    <a:lnTo>
                      <a:pt x="0" y="0"/>
                    </a:lnTo>
                    <a:close/>
                    <a:moveTo>
                      <a:pt x="186" y="449"/>
                    </a:moveTo>
                    <a:lnTo>
                      <a:pt x="186" y="449"/>
                    </a:lnTo>
                    <a:lnTo>
                      <a:pt x="186" y="454"/>
                    </a:lnTo>
                    <a:lnTo>
                      <a:pt x="182" y="458"/>
                    </a:lnTo>
                    <a:lnTo>
                      <a:pt x="178" y="460"/>
                    </a:lnTo>
                    <a:lnTo>
                      <a:pt x="173" y="461"/>
                    </a:lnTo>
                    <a:lnTo>
                      <a:pt x="41" y="461"/>
                    </a:lnTo>
                    <a:lnTo>
                      <a:pt x="41" y="461"/>
                    </a:lnTo>
                    <a:lnTo>
                      <a:pt x="36" y="460"/>
                    </a:lnTo>
                    <a:lnTo>
                      <a:pt x="33" y="458"/>
                    </a:lnTo>
                    <a:lnTo>
                      <a:pt x="30" y="454"/>
                    </a:lnTo>
                    <a:lnTo>
                      <a:pt x="29" y="449"/>
                    </a:lnTo>
                    <a:lnTo>
                      <a:pt x="29" y="445"/>
                    </a:lnTo>
                    <a:lnTo>
                      <a:pt x="29" y="445"/>
                    </a:lnTo>
                    <a:lnTo>
                      <a:pt x="30" y="440"/>
                    </a:lnTo>
                    <a:lnTo>
                      <a:pt x="33" y="436"/>
                    </a:lnTo>
                    <a:lnTo>
                      <a:pt x="36" y="432"/>
                    </a:lnTo>
                    <a:lnTo>
                      <a:pt x="41" y="432"/>
                    </a:lnTo>
                    <a:lnTo>
                      <a:pt x="173" y="432"/>
                    </a:lnTo>
                    <a:lnTo>
                      <a:pt x="173" y="432"/>
                    </a:lnTo>
                    <a:lnTo>
                      <a:pt x="178" y="432"/>
                    </a:lnTo>
                    <a:lnTo>
                      <a:pt x="182" y="436"/>
                    </a:lnTo>
                    <a:lnTo>
                      <a:pt x="186" y="440"/>
                    </a:lnTo>
                    <a:lnTo>
                      <a:pt x="186" y="445"/>
                    </a:lnTo>
                    <a:lnTo>
                      <a:pt x="186" y="449"/>
                    </a:lnTo>
                    <a:close/>
                    <a:moveTo>
                      <a:pt x="186" y="399"/>
                    </a:moveTo>
                    <a:lnTo>
                      <a:pt x="186" y="399"/>
                    </a:lnTo>
                    <a:lnTo>
                      <a:pt x="186" y="404"/>
                    </a:lnTo>
                    <a:lnTo>
                      <a:pt x="182" y="408"/>
                    </a:lnTo>
                    <a:lnTo>
                      <a:pt x="178" y="412"/>
                    </a:lnTo>
                    <a:lnTo>
                      <a:pt x="173" y="412"/>
                    </a:lnTo>
                    <a:lnTo>
                      <a:pt x="41" y="412"/>
                    </a:lnTo>
                    <a:lnTo>
                      <a:pt x="41" y="412"/>
                    </a:lnTo>
                    <a:lnTo>
                      <a:pt x="36" y="412"/>
                    </a:lnTo>
                    <a:lnTo>
                      <a:pt x="33" y="408"/>
                    </a:lnTo>
                    <a:lnTo>
                      <a:pt x="30" y="404"/>
                    </a:lnTo>
                    <a:lnTo>
                      <a:pt x="29" y="399"/>
                    </a:lnTo>
                    <a:lnTo>
                      <a:pt x="29" y="395"/>
                    </a:lnTo>
                    <a:lnTo>
                      <a:pt x="29" y="395"/>
                    </a:lnTo>
                    <a:lnTo>
                      <a:pt x="30" y="390"/>
                    </a:lnTo>
                    <a:lnTo>
                      <a:pt x="33" y="387"/>
                    </a:lnTo>
                    <a:lnTo>
                      <a:pt x="36" y="384"/>
                    </a:lnTo>
                    <a:lnTo>
                      <a:pt x="41" y="383"/>
                    </a:lnTo>
                    <a:lnTo>
                      <a:pt x="173" y="383"/>
                    </a:lnTo>
                    <a:lnTo>
                      <a:pt x="173" y="383"/>
                    </a:lnTo>
                    <a:lnTo>
                      <a:pt x="178" y="384"/>
                    </a:lnTo>
                    <a:lnTo>
                      <a:pt x="182" y="387"/>
                    </a:lnTo>
                    <a:lnTo>
                      <a:pt x="186" y="390"/>
                    </a:lnTo>
                    <a:lnTo>
                      <a:pt x="186" y="395"/>
                    </a:lnTo>
                    <a:lnTo>
                      <a:pt x="186" y="399"/>
                    </a:lnTo>
                    <a:close/>
                    <a:moveTo>
                      <a:pt x="186" y="351"/>
                    </a:moveTo>
                    <a:lnTo>
                      <a:pt x="186" y="351"/>
                    </a:lnTo>
                    <a:lnTo>
                      <a:pt x="186" y="356"/>
                    </a:lnTo>
                    <a:lnTo>
                      <a:pt x="182" y="360"/>
                    </a:lnTo>
                    <a:lnTo>
                      <a:pt x="178" y="363"/>
                    </a:lnTo>
                    <a:lnTo>
                      <a:pt x="173" y="364"/>
                    </a:lnTo>
                    <a:lnTo>
                      <a:pt x="41" y="364"/>
                    </a:lnTo>
                    <a:lnTo>
                      <a:pt x="41" y="364"/>
                    </a:lnTo>
                    <a:lnTo>
                      <a:pt x="36" y="363"/>
                    </a:lnTo>
                    <a:lnTo>
                      <a:pt x="33" y="360"/>
                    </a:lnTo>
                    <a:lnTo>
                      <a:pt x="30" y="356"/>
                    </a:lnTo>
                    <a:lnTo>
                      <a:pt x="29" y="351"/>
                    </a:lnTo>
                    <a:lnTo>
                      <a:pt x="29" y="347"/>
                    </a:lnTo>
                    <a:lnTo>
                      <a:pt x="29" y="347"/>
                    </a:lnTo>
                    <a:lnTo>
                      <a:pt x="30" y="342"/>
                    </a:lnTo>
                    <a:lnTo>
                      <a:pt x="33" y="338"/>
                    </a:lnTo>
                    <a:lnTo>
                      <a:pt x="36" y="335"/>
                    </a:lnTo>
                    <a:lnTo>
                      <a:pt x="41" y="335"/>
                    </a:lnTo>
                    <a:lnTo>
                      <a:pt x="173" y="335"/>
                    </a:lnTo>
                    <a:lnTo>
                      <a:pt x="173" y="335"/>
                    </a:lnTo>
                    <a:lnTo>
                      <a:pt x="178" y="335"/>
                    </a:lnTo>
                    <a:lnTo>
                      <a:pt x="182" y="338"/>
                    </a:lnTo>
                    <a:lnTo>
                      <a:pt x="186" y="342"/>
                    </a:lnTo>
                    <a:lnTo>
                      <a:pt x="186" y="347"/>
                    </a:lnTo>
                    <a:lnTo>
                      <a:pt x="186" y="351"/>
                    </a:lnTo>
                    <a:close/>
                    <a:moveTo>
                      <a:pt x="186" y="302"/>
                    </a:moveTo>
                    <a:lnTo>
                      <a:pt x="186" y="302"/>
                    </a:lnTo>
                    <a:lnTo>
                      <a:pt x="186" y="307"/>
                    </a:lnTo>
                    <a:lnTo>
                      <a:pt x="182" y="312"/>
                    </a:lnTo>
                    <a:lnTo>
                      <a:pt x="178" y="314"/>
                    </a:lnTo>
                    <a:lnTo>
                      <a:pt x="173" y="314"/>
                    </a:lnTo>
                    <a:lnTo>
                      <a:pt x="41" y="314"/>
                    </a:lnTo>
                    <a:lnTo>
                      <a:pt x="41" y="314"/>
                    </a:lnTo>
                    <a:lnTo>
                      <a:pt x="36" y="314"/>
                    </a:lnTo>
                    <a:lnTo>
                      <a:pt x="33" y="312"/>
                    </a:lnTo>
                    <a:lnTo>
                      <a:pt x="30" y="307"/>
                    </a:lnTo>
                    <a:lnTo>
                      <a:pt x="29" y="302"/>
                    </a:lnTo>
                    <a:lnTo>
                      <a:pt x="29" y="298"/>
                    </a:lnTo>
                    <a:lnTo>
                      <a:pt x="29" y="298"/>
                    </a:lnTo>
                    <a:lnTo>
                      <a:pt x="30" y="293"/>
                    </a:lnTo>
                    <a:lnTo>
                      <a:pt x="33" y="289"/>
                    </a:lnTo>
                    <a:lnTo>
                      <a:pt x="36" y="287"/>
                    </a:lnTo>
                    <a:lnTo>
                      <a:pt x="41" y="285"/>
                    </a:lnTo>
                    <a:lnTo>
                      <a:pt x="173" y="285"/>
                    </a:lnTo>
                    <a:lnTo>
                      <a:pt x="173" y="285"/>
                    </a:lnTo>
                    <a:lnTo>
                      <a:pt x="178" y="287"/>
                    </a:lnTo>
                    <a:lnTo>
                      <a:pt x="182" y="289"/>
                    </a:lnTo>
                    <a:lnTo>
                      <a:pt x="186" y="293"/>
                    </a:lnTo>
                    <a:lnTo>
                      <a:pt x="186" y="298"/>
                    </a:lnTo>
                    <a:lnTo>
                      <a:pt x="186" y="302"/>
                    </a:lnTo>
                    <a:close/>
                    <a:moveTo>
                      <a:pt x="186" y="250"/>
                    </a:moveTo>
                    <a:lnTo>
                      <a:pt x="186" y="254"/>
                    </a:lnTo>
                    <a:lnTo>
                      <a:pt x="186" y="254"/>
                    </a:lnTo>
                    <a:lnTo>
                      <a:pt x="186" y="254"/>
                    </a:lnTo>
                    <a:lnTo>
                      <a:pt x="186" y="259"/>
                    </a:lnTo>
                    <a:lnTo>
                      <a:pt x="182" y="263"/>
                    </a:lnTo>
                    <a:lnTo>
                      <a:pt x="178" y="265"/>
                    </a:lnTo>
                    <a:lnTo>
                      <a:pt x="173" y="266"/>
                    </a:lnTo>
                    <a:lnTo>
                      <a:pt x="41" y="266"/>
                    </a:lnTo>
                    <a:lnTo>
                      <a:pt x="41" y="266"/>
                    </a:lnTo>
                    <a:lnTo>
                      <a:pt x="36" y="265"/>
                    </a:lnTo>
                    <a:lnTo>
                      <a:pt x="33" y="263"/>
                    </a:lnTo>
                    <a:lnTo>
                      <a:pt x="30" y="259"/>
                    </a:lnTo>
                    <a:lnTo>
                      <a:pt x="29" y="254"/>
                    </a:lnTo>
                    <a:lnTo>
                      <a:pt x="29" y="254"/>
                    </a:lnTo>
                    <a:lnTo>
                      <a:pt x="29" y="250"/>
                    </a:lnTo>
                    <a:lnTo>
                      <a:pt x="29" y="250"/>
                    </a:lnTo>
                    <a:lnTo>
                      <a:pt x="29" y="250"/>
                    </a:lnTo>
                    <a:lnTo>
                      <a:pt x="30" y="245"/>
                    </a:lnTo>
                    <a:lnTo>
                      <a:pt x="33" y="241"/>
                    </a:lnTo>
                    <a:lnTo>
                      <a:pt x="36" y="238"/>
                    </a:lnTo>
                    <a:lnTo>
                      <a:pt x="41" y="237"/>
                    </a:lnTo>
                    <a:lnTo>
                      <a:pt x="173" y="237"/>
                    </a:lnTo>
                    <a:lnTo>
                      <a:pt x="173" y="237"/>
                    </a:lnTo>
                    <a:lnTo>
                      <a:pt x="178" y="238"/>
                    </a:lnTo>
                    <a:lnTo>
                      <a:pt x="182" y="241"/>
                    </a:lnTo>
                    <a:lnTo>
                      <a:pt x="186" y="245"/>
                    </a:lnTo>
                    <a:lnTo>
                      <a:pt x="186" y="250"/>
                    </a:lnTo>
                    <a:lnTo>
                      <a:pt x="186" y="250"/>
                    </a:lnTo>
                    <a:close/>
                    <a:moveTo>
                      <a:pt x="186" y="206"/>
                    </a:moveTo>
                    <a:lnTo>
                      <a:pt x="186" y="206"/>
                    </a:lnTo>
                    <a:lnTo>
                      <a:pt x="186" y="209"/>
                    </a:lnTo>
                    <a:lnTo>
                      <a:pt x="182" y="214"/>
                    </a:lnTo>
                    <a:lnTo>
                      <a:pt x="178" y="217"/>
                    </a:lnTo>
                    <a:lnTo>
                      <a:pt x="173" y="218"/>
                    </a:lnTo>
                    <a:lnTo>
                      <a:pt x="41" y="218"/>
                    </a:lnTo>
                    <a:lnTo>
                      <a:pt x="41" y="218"/>
                    </a:lnTo>
                    <a:lnTo>
                      <a:pt x="36" y="217"/>
                    </a:lnTo>
                    <a:lnTo>
                      <a:pt x="33" y="214"/>
                    </a:lnTo>
                    <a:lnTo>
                      <a:pt x="30" y="209"/>
                    </a:lnTo>
                    <a:lnTo>
                      <a:pt x="29" y="206"/>
                    </a:lnTo>
                    <a:lnTo>
                      <a:pt x="29" y="200"/>
                    </a:lnTo>
                    <a:lnTo>
                      <a:pt x="29" y="200"/>
                    </a:lnTo>
                    <a:lnTo>
                      <a:pt x="30" y="195"/>
                    </a:lnTo>
                    <a:lnTo>
                      <a:pt x="33" y="192"/>
                    </a:lnTo>
                    <a:lnTo>
                      <a:pt x="36" y="189"/>
                    </a:lnTo>
                    <a:lnTo>
                      <a:pt x="41" y="188"/>
                    </a:lnTo>
                    <a:lnTo>
                      <a:pt x="173" y="188"/>
                    </a:lnTo>
                    <a:lnTo>
                      <a:pt x="173" y="188"/>
                    </a:lnTo>
                    <a:lnTo>
                      <a:pt x="178" y="189"/>
                    </a:lnTo>
                    <a:lnTo>
                      <a:pt x="182" y="192"/>
                    </a:lnTo>
                    <a:lnTo>
                      <a:pt x="186" y="195"/>
                    </a:lnTo>
                    <a:lnTo>
                      <a:pt x="186" y="200"/>
                    </a:lnTo>
                    <a:lnTo>
                      <a:pt x="186" y="206"/>
                    </a:lnTo>
                    <a:close/>
                    <a:moveTo>
                      <a:pt x="186" y="156"/>
                    </a:moveTo>
                    <a:lnTo>
                      <a:pt x="186" y="156"/>
                    </a:lnTo>
                    <a:lnTo>
                      <a:pt x="186" y="161"/>
                    </a:lnTo>
                    <a:lnTo>
                      <a:pt x="182" y="165"/>
                    </a:lnTo>
                    <a:lnTo>
                      <a:pt x="178" y="168"/>
                    </a:lnTo>
                    <a:lnTo>
                      <a:pt x="173" y="169"/>
                    </a:lnTo>
                    <a:lnTo>
                      <a:pt x="41" y="169"/>
                    </a:lnTo>
                    <a:lnTo>
                      <a:pt x="41" y="169"/>
                    </a:lnTo>
                    <a:lnTo>
                      <a:pt x="36" y="168"/>
                    </a:lnTo>
                    <a:lnTo>
                      <a:pt x="33" y="165"/>
                    </a:lnTo>
                    <a:lnTo>
                      <a:pt x="30" y="161"/>
                    </a:lnTo>
                    <a:lnTo>
                      <a:pt x="29" y="156"/>
                    </a:lnTo>
                    <a:lnTo>
                      <a:pt x="29" y="152"/>
                    </a:lnTo>
                    <a:lnTo>
                      <a:pt x="29" y="152"/>
                    </a:lnTo>
                    <a:lnTo>
                      <a:pt x="30" y="147"/>
                    </a:lnTo>
                    <a:lnTo>
                      <a:pt x="33" y="143"/>
                    </a:lnTo>
                    <a:lnTo>
                      <a:pt x="36" y="141"/>
                    </a:lnTo>
                    <a:lnTo>
                      <a:pt x="41" y="140"/>
                    </a:lnTo>
                    <a:lnTo>
                      <a:pt x="173" y="140"/>
                    </a:lnTo>
                    <a:lnTo>
                      <a:pt x="173" y="140"/>
                    </a:lnTo>
                    <a:lnTo>
                      <a:pt x="178" y="141"/>
                    </a:lnTo>
                    <a:lnTo>
                      <a:pt x="182" y="143"/>
                    </a:lnTo>
                    <a:lnTo>
                      <a:pt x="186" y="147"/>
                    </a:lnTo>
                    <a:lnTo>
                      <a:pt x="186" y="152"/>
                    </a:lnTo>
                    <a:lnTo>
                      <a:pt x="186" y="156"/>
                    </a:lnTo>
                    <a:close/>
                    <a:moveTo>
                      <a:pt x="186" y="108"/>
                    </a:moveTo>
                    <a:lnTo>
                      <a:pt x="186" y="108"/>
                    </a:lnTo>
                    <a:lnTo>
                      <a:pt x="186" y="113"/>
                    </a:lnTo>
                    <a:lnTo>
                      <a:pt x="182" y="117"/>
                    </a:lnTo>
                    <a:lnTo>
                      <a:pt x="178" y="119"/>
                    </a:lnTo>
                    <a:lnTo>
                      <a:pt x="173" y="121"/>
                    </a:lnTo>
                    <a:lnTo>
                      <a:pt x="41" y="121"/>
                    </a:lnTo>
                    <a:lnTo>
                      <a:pt x="41" y="121"/>
                    </a:lnTo>
                    <a:lnTo>
                      <a:pt x="36" y="119"/>
                    </a:lnTo>
                    <a:lnTo>
                      <a:pt x="33" y="117"/>
                    </a:lnTo>
                    <a:lnTo>
                      <a:pt x="30" y="113"/>
                    </a:lnTo>
                    <a:lnTo>
                      <a:pt x="29" y="108"/>
                    </a:lnTo>
                    <a:lnTo>
                      <a:pt x="29" y="103"/>
                    </a:lnTo>
                    <a:lnTo>
                      <a:pt x="29" y="103"/>
                    </a:lnTo>
                    <a:lnTo>
                      <a:pt x="30" y="98"/>
                    </a:lnTo>
                    <a:lnTo>
                      <a:pt x="33" y="94"/>
                    </a:lnTo>
                    <a:lnTo>
                      <a:pt x="36" y="92"/>
                    </a:lnTo>
                    <a:lnTo>
                      <a:pt x="41" y="90"/>
                    </a:lnTo>
                    <a:lnTo>
                      <a:pt x="173" y="90"/>
                    </a:lnTo>
                    <a:lnTo>
                      <a:pt x="173" y="90"/>
                    </a:lnTo>
                    <a:lnTo>
                      <a:pt x="178" y="92"/>
                    </a:lnTo>
                    <a:lnTo>
                      <a:pt x="182" y="94"/>
                    </a:lnTo>
                    <a:lnTo>
                      <a:pt x="186" y="98"/>
                    </a:lnTo>
                    <a:lnTo>
                      <a:pt x="186" y="103"/>
                    </a:lnTo>
                    <a:lnTo>
                      <a:pt x="186" y="10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80" name="Rectangle 18">
                <a:extLst>
                  <a:ext uri="{FF2B5EF4-FFF2-40B4-BE49-F238E27FC236}">
                    <a16:creationId xmlns:a16="http://schemas.microsoft.com/office/drawing/2014/main" id="{E7401F75-DC09-4DA0-997F-09D2250A89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10062" y="3234829"/>
                <a:ext cx="336550" cy="190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81" name="Freeform 19">
                <a:extLst>
                  <a:ext uri="{FF2B5EF4-FFF2-40B4-BE49-F238E27FC236}">
                    <a16:creationId xmlns:a16="http://schemas.microsoft.com/office/drawing/2014/main" id="{ABB244BA-DA00-4C54-99C3-7D9E5B5462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0062" y="2585541"/>
                <a:ext cx="336550" cy="187325"/>
              </a:xfrm>
              <a:custGeom>
                <a:avLst/>
                <a:gdLst>
                  <a:gd name="T0" fmla="*/ 378 w 424"/>
                  <a:gd name="T1" fmla="*/ 212 h 236"/>
                  <a:gd name="T2" fmla="*/ 378 w 424"/>
                  <a:gd name="T3" fmla="*/ 212 h 236"/>
                  <a:gd name="T4" fmla="*/ 373 w 424"/>
                  <a:gd name="T5" fmla="*/ 196 h 236"/>
                  <a:gd name="T6" fmla="*/ 366 w 424"/>
                  <a:gd name="T7" fmla="*/ 180 h 236"/>
                  <a:gd name="T8" fmla="*/ 357 w 424"/>
                  <a:gd name="T9" fmla="*/ 163 h 236"/>
                  <a:gd name="T10" fmla="*/ 345 w 424"/>
                  <a:gd name="T11" fmla="*/ 145 h 236"/>
                  <a:gd name="T12" fmla="*/ 333 w 424"/>
                  <a:gd name="T13" fmla="*/ 128 h 236"/>
                  <a:gd name="T14" fmla="*/ 317 w 424"/>
                  <a:gd name="T15" fmla="*/ 110 h 236"/>
                  <a:gd name="T16" fmla="*/ 301 w 424"/>
                  <a:gd name="T17" fmla="*/ 93 h 236"/>
                  <a:gd name="T18" fmla="*/ 283 w 424"/>
                  <a:gd name="T19" fmla="*/ 77 h 236"/>
                  <a:gd name="T20" fmla="*/ 283 w 424"/>
                  <a:gd name="T21" fmla="*/ 77 h 236"/>
                  <a:gd name="T22" fmla="*/ 267 w 424"/>
                  <a:gd name="T23" fmla="*/ 63 h 236"/>
                  <a:gd name="T24" fmla="*/ 252 w 424"/>
                  <a:gd name="T25" fmla="*/ 52 h 236"/>
                  <a:gd name="T26" fmla="*/ 235 w 424"/>
                  <a:gd name="T27" fmla="*/ 40 h 236"/>
                  <a:gd name="T28" fmla="*/ 220 w 424"/>
                  <a:gd name="T29" fmla="*/ 31 h 236"/>
                  <a:gd name="T30" fmla="*/ 204 w 424"/>
                  <a:gd name="T31" fmla="*/ 22 h 236"/>
                  <a:gd name="T32" fmla="*/ 188 w 424"/>
                  <a:gd name="T33" fmla="*/ 16 h 236"/>
                  <a:gd name="T34" fmla="*/ 173 w 424"/>
                  <a:gd name="T35" fmla="*/ 10 h 236"/>
                  <a:gd name="T36" fmla="*/ 158 w 424"/>
                  <a:gd name="T37" fmla="*/ 5 h 236"/>
                  <a:gd name="T38" fmla="*/ 144 w 424"/>
                  <a:gd name="T39" fmla="*/ 2 h 236"/>
                  <a:gd name="T40" fmla="*/ 130 w 424"/>
                  <a:gd name="T41" fmla="*/ 0 h 236"/>
                  <a:gd name="T42" fmla="*/ 118 w 424"/>
                  <a:gd name="T43" fmla="*/ 0 h 236"/>
                  <a:gd name="T44" fmla="*/ 106 w 424"/>
                  <a:gd name="T45" fmla="*/ 0 h 236"/>
                  <a:gd name="T46" fmla="*/ 95 w 424"/>
                  <a:gd name="T47" fmla="*/ 2 h 236"/>
                  <a:gd name="T48" fmla="*/ 85 w 424"/>
                  <a:gd name="T49" fmla="*/ 6 h 236"/>
                  <a:gd name="T50" fmla="*/ 77 w 424"/>
                  <a:gd name="T51" fmla="*/ 11 h 236"/>
                  <a:gd name="T52" fmla="*/ 69 w 424"/>
                  <a:gd name="T53" fmla="*/ 19 h 236"/>
                  <a:gd name="T54" fmla="*/ 69 w 424"/>
                  <a:gd name="T55" fmla="*/ 19 h 236"/>
                  <a:gd name="T56" fmla="*/ 63 w 424"/>
                  <a:gd name="T57" fmla="*/ 26 h 236"/>
                  <a:gd name="T58" fmla="*/ 59 w 424"/>
                  <a:gd name="T59" fmla="*/ 35 h 236"/>
                  <a:gd name="T60" fmla="*/ 57 w 424"/>
                  <a:gd name="T61" fmla="*/ 44 h 236"/>
                  <a:gd name="T62" fmla="*/ 57 w 424"/>
                  <a:gd name="T63" fmla="*/ 55 h 236"/>
                  <a:gd name="T64" fmla="*/ 57 w 424"/>
                  <a:gd name="T65" fmla="*/ 66 h 236"/>
                  <a:gd name="T66" fmla="*/ 59 w 424"/>
                  <a:gd name="T67" fmla="*/ 78 h 236"/>
                  <a:gd name="T68" fmla="*/ 62 w 424"/>
                  <a:gd name="T69" fmla="*/ 91 h 236"/>
                  <a:gd name="T70" fmla="*/ 67 w 424"/>
                  <a:gd name="T71" fmla="*/ 104 h 236"/>
                  <a:gd name="T72" fmla="*/ 72 w 424"/>
                  <a:gd name="T73" fmla="*/ 116 h 236"/>
                  <a:gd name="T74" fmla="*/ 80 w 424"/>
                  <a:gd name="T75" fmla="*/ 130 h 236"/>
                  <a:gd name="T76" fmla="*/ 88 w 424"/>
                  <a:gd name="T77" fmla="*/ 144 h 236"/>
                  <a:gd name="T78" fmla="*/ 97 w 424"/>
                  <a:gd name="T79" fmla="*/ 158 h 236"/>
                  <a:gd name="T80" fmla="*/ 107 w 424"/>
                  <a:gd name="T81" fmla="*/ 172 h 236"/>
                  <a:gd name="T82" fmla="*/ 120 w 424"/>
                  <a:gd name="T83" fmla="*/ 186 h 236"/>
                  <a:gd name="T84" fmla="*/ 133 w 424"/>
                  <a:gd name="T85" fmla="*/ 198 h 236"/>
                  <a:gd name="T86" fmla="*/ 147 w 424"/>
                  <a:gd name="T87" fmla="*/ 212 h 236"/>
                  <a:gd name="T88" fmla="*/ 0 w 424"/>
                  <a:gd name="T89" fmla="*/ 212 h 236"/>
                  <a:gd name="T90" fmla="*/ 0 w 424"/>
                  <a:gd name="T91" fmla="*/ 236 h 236"/>
                  <a:gd name="T92" fmla="*/ 424 w 424"/>
                  <a:gd name="T93" fmla="*/ 236 h 236"/>
                  <a:gd name="T94" fmla="*/ 424 w 424"/>
                  <a:gd name="T95" fmla="*/ 212 h 236"/>
                  <a:gd name="T96" fmla="*/ 378 w 424"/>
                  <a:gd name="T97" fmla="*/ 212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24" h="236">
                    <a:moveTo>
                      <a:pt x="378" y="212"/>
                    </a:moveTo>
                    <a:lnTo>
                      <a:pt x="378" y="212"/>
                    </a:lnTo>
                    <a:lnTo>
                      <a:pt x="373" y="196"/>
                    </a:lnTo>
                    <a:lnTo>
                      <a:pt x="366" y="180"/>
                    </a:lnTo>
                    <a:lnTo>
                      <a:pt x="357" y="163"/>
                    </a:lnTo>
                    <a:lnTo>
                      <a:pt x="345" y="145"/>
                    </a:lnTo>
                    <a:lnTo>
                      <a:pt x="333" y="128"/>
                    </a:lnTo>
                    <a:lnTo>
                      <a:pt x="317" y="110"/>
                    </a:lnTo>
                    <a:lnTo>
                      <a:pt x="301" y="93"/>
                    </a:lnTo>
                    <a:lnTo>
                      <a:pt x="283" y="77"/>
                    </a:lnTo>
                    <a:lnTo>
                      <a:pt x="283" y="77"/>
                    </a:lnTo>
                    <a:lnTo>
                      <a:pt x="267" y="63"/>
                    </a:lnTo>
                    <a:lnTo>
                      <a:pt x="252" y="52"/>
                    </a:lnTo>
                    <a:lnTo>
                      <a:pt x="235" y="40"/>
                    </a:lnTo>
                    <a:lnTo>
                      <a:pt x="220" y="31"/>
                    </a:lnTo>
                    <a:lnTo>
                      <a:pt x="204" y="22"/>
                    </a:lnTo>
                    <a:lnTo>
                      <a:pt x="188" y="16"/>
                    </a:lnTo>
                    <a:lnTo>
                      <a:pt x="173" y="10"/>
                    </a:lnTo>
                    <a:lnTo>
                      <a:pt x="158" y="5"/>
                    </a:lnTo>
                    <a:lnTo>
                      <a:pt x="144" y="2"/>
                    </a:lnTo>
                    <a:lnTo>
                      <a:pt x="130" y="0"/>
                    </a:lnTo>
                    <a:lnTo>
                      <a:pt x="118" y="0"/>
                    </a:lnTo>
                    <a:lnTo>
                      <a:pt x="106" y="0"/>
                    </a:lnTo>
                    <a:lnTo>
                      <a:pt x="95" y="2"/>
                    </a:lnTo>
                    <a:lnTo>
                      <a:pt x="85" y="6"/>
                    </a:lnTo>
                    <a:lnTo>
                      <a:pt x="77" y="11"/>
                    </a:lnTo>
                    <a:lnTo>
                      <a:pt x="69" y="19"/>
                    </a:lnTo>
                    <a:lnTo>
                      <a:pt x="69" y="19"/>
                    </a:lnTo>
                    <a:lnTo>
                      <a:pt x="63" y="26"/>
                    </a:lnTo>
                    <a:lnTo>
                      <a:pt x="59" y="35"/>
                    </a:lnTo>
                    <a:lnTo>
                      <a:pt x="57" y="44"/>
                    </a:lnTo>
                    <a:lnTo>
                      <a:pt x="57" y="55"/>
                    </a:lnTo>
                    <a:lnTo>
                      <a:pt x="57" y="66"/>
                    </a:lnTo>
                    <a:lnTo>
                      <a:pt x="59" y="78"/>
                    </a:lnTo>
                    <a:lnTo>
                      <a:pt x="62" y="91"/>
                    </a:lnTo>
                    <a:lnTo>
                      <a:pt x="67" y="104"/>
                    </a:lnTo>
                    <a:lnTo>
                      <a:pt x="72" y="116"/>
                    </a:lnTo>
                    <a:lnTo>
                      <a:pt x="80" y="130"/>
                    </a:lnTo>
                    <a:lnTo>
                      <a:pt x="88" y="144"/>
                    </a:lnTo>
                    <a:lnTo>
                      <a:pt x="97" y="158"/>
                    </a:lnTo>
                    <a:lnTo>
                      <a:pt x="107" y="172"/>
                    </a:lnTo>
                    <a:lnTo>
                      <a:pt x="120" y="186"/>
                    </a:lnTo>
                    <a:lnTo>
                      <a:pt x="133" y="198"/>
                    </a:lnTo>
                    <a:lnTo>
                      <a:pt x="147" y="212"/>
                    </a:lnTo>
                    <a:lnTo>
                      <a:pt x="0" y="212"/>
                    </a:lnTo>
                    <a:lnTo>
                      <a:pt x="0" y="236"/>
                    </a:lnTo>
                    <a:lnTo>
                      <a:pt x="424" y="236"/>
                    </a:lnTo>
                    <a:lnTo>
                      <a:pt x="424" y="212"/>
                    </a:lnTo>
                    <a:lnTo>
                      <a:pt x="378" y="2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pic>
          <p:nvPicPr>
            <p:cNvPr id="78" name="Grafika 77" descr="Skórka banana">
              <a:extLst>
                <a:ext uri="{FF2B5EF4-FFF2-40B4-BE49-F238E27FC236}">
                  <a16:creationId xmlns:a16="http://schemas.microsoft.com/office/drawing/2014/main" id="{253D3563-A98B-4319-B632-BF514965C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149197" y="1905920"/>
              <a:ext cx="254992" cy="254992"/>
            </a:xfrm>
            <a:prstGeom prst="rect">
              <a:avLst/>
            </a:prstGeom>
          </p:spPr>
        </p:pic>
      </p:grpSp>
      <p:grpSp>
        <p:nvGrpSpPr>
          <p:cNvPr id="7" name="Grupa 6">
            <a:extLst>
              <a:ext uri="{FF2B5EF4-FFF2-40B4-BE49-F238E27FC236}">
                <a16:creationId xmlns:a16="http://schemas.microsoft.com/office/drawing/2014/main" id="{181333C2-B7B9-4BCA-9ADF-A359EB5A2DCE}"/>
              </a:ext>
            </a:extLst>
          </p:cNvPr>
          <p:cNvGrpSpPr>
            <a:grpSpLocks noChangeAspect="1"/>
          </p:cNvGrpSpPr>
          <p:nvPr/>
        </p:nvGrpSpPr>
        <p:grpSpPr>
          <a:xfrm>
            <a:off x="5777952" y="4482199"/>
            <a:ext cx="906894" cy="576000"/>
            <a:chOff x="5831118" y="4120490"/>
            <a:chExt cx="757576" cy="481163"/>
          </a:xfrm>
        </p:grpSpPr>
        <p:pic>
          <p:nvPicPr>
            <p:cNvPr id="68" name="Grafika 67" descr="Wilk z wypełnieniem pełnym">
              <a:extLst>
                <a:ext uri="{FF2B5EF4-FFF2-40B4-BE49-F238E27FC236}">
                  <a16:creationId xmlns:a16="http://schemas.microsoft.com/office/drawing/2014/main" id="{F8A8D308-CC89-4C3C-B4D8-CEF339EDE4A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831118" y="4194914"/>
              <a:ext cx="406739" cy="406739"/>
            </a:xfrm>
            <a:prstGeom prst="rect">
              <a:avLst/>
            </a:prstGeom>
          </p:spPr>
        </p:pic>
        <p:pic>
          <p:nvPicPr>
            <p:cNvPr id="84" name="Grafika 83" descr="Historyczny z wypełnieniem pełnym">
              <a:extLst>
                <a:ext uri="{FF2B5EF4-FFF2-40B4-BE49-F238E27FC236}">
                  <a16:creationId xmlns:a16="http://schemas.microsoft.com/office/drawing/2014/main" id="{9FF7D0EB-57BD-44BE-A6CC-D003DF67C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6254188" y="4120490"/>
              <a:ext cx="334506" cy="334506"/>
            </a:xfrm>
            <a:prstGeom prst="rect">
              <a:avLst/>
            </a:prstGeom>
          </p:spPr>
        </p:pic>
      </p:grpSp>
      <p:pic>
        <p:nvPicPr>
          <p:cNvPr id="85" name="Grafika 84">
            <a:extLst>
              <a:ext uri="{FF2B5EF4-FFF2-40B4-BE49-F238E27FC236}">
                <a16:creationId xmlns:a16="http://schemas.microsoft.com/office/drawing/2014/main" id="{261BD5D3-86DE-452D-A18E-A18A68901B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510511" y="4518199"/>
            <a:ext cx="540000" cy="540000"/>
          </a:xfrm>
          <a:prstGeom prst="rect">
            <a:avLst/>
          </a:prstGeom>
        </p:spPr>
      </p:pic>
      <p:cxnSp>
        <p:nvCxnSpPr>
          <p:cNvPr id="86" name="Łącznik prosty 85">
            <a:extLst>
              <a:ext uri="{FF2B5EF4-FFF2-40B4-BE49-F238E27FC236}">
                <a16:creationId xmlns:a16="http://schemas.microsoft.com/office/drawing/2014/main" id="{9042E84B-3483-4F25-A81A-12DA35773287}"/>
              </a:ext>
            </a:extLst>
          </p:cNvPr>
          <p:cNvCxnSpPr>
            <a:cxnSpLocks/>
          </p:cNvCxnSpPr>
          <p:nvPr/>
        </p:nvCxnSpPr>
        <p:spPr>
          <a:xfrm>
            <a:off x="1428304" y="3423673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Łącznik prosty 86">
            <a:extLst>
              <a:ext uri="{FF2B5EF4-FFF2-40B4-BE49-F238E27FC236}">
                <a16:creationId xmlns:a16="http://schemas.microsoft.com/office/drawing/2014/main" id="{3EBE6B32-478E-4794-A013-63E1220DA7DC}"/>
              </a:ext>
            </a:extLst>
          </p:cNvPr>
          <p:cNvCxnSpPr>
            <a:cxnSpLocks/>
          </p:cNvCxnSpPr>
          <p:nvPr/>
        </p:nvCxnSpPr>
        <p:spPr>
          <a:xfrm>
            <a:off x="2994840" y="3413040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Łącznik prosty 87">
            <a:extLst>
              <a:ext uri="{FF2B5EF4-FFF2-40B4-BE49-F238E27FC236}">
                <a16:creationId xmlns:a16="http://schemas.microsoft.com/office/drawing/2014/main" id="{6F98078E-9A6C-4C2C-898C-B6E0BC585094}"/>
              </a:ext>
            </a:extLst>
          </p:cNvPr>
          <p:cNvCxnSpPr>
            <a:cxnSpLocks/>
          </p:cNvCxnSpPr>
          <p:nvPr/>
        </p:nvCxnSpPr>
        <p:spPr>
          <a:xfrm>
            <a:off x="4575541" y="3423673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Łącznik prosty 88">
            <a:extLst>
              <a:ext uri="{FF2B5EF4-FFF2-40B4-BE49-F238E27FC236}">
                <a16:creationId xmlns:a16="http://schemas.microsoft.com/office/drawing/2014/main" id="{B89AE7C7-6902-42A5-80EE-2E46C8AA9E38}"/>
              </a:ext>
            </a:extLst>
          </p:cNvPr>
          <p:cNvCxnSpPr>
            <a:cxnSpLocks/>
          </p:cNvCxnSpPr>
          <p:nvPr/>
        </p:nvCxnSpPr>
        <p:spPr>
          <a:xfrm>
            <a:off x="6251943" y="3395319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Łącznik prosty 89">
            <a:extLst>
              <a:ext uri="{FF2B5EF4-FFF2-40B4-BE49-F238E27FC236}">
                <a16:creationId xmlns:a16="http://schemas.microsoft.com/office/drawing/2014/main" id="{476A981D-0B90-4782-ACD6-443F92CC2BB4}"/>
              </a:ext>
            </a:extLst>
          </p:cNvPr>
          <p:cNvCxnSpPr>
            <a:cxnSpLocks/>
          </p:cNvCxnSpPr>
          <p:nvPr/>
        </p:nvCxnSpPr>
        <p:spPr>
          <a:xfrm>
            <a:off x="7786577" y="3398864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Łącznik prosty 90">
            <a:extLst>
              <a:ext uri="{FF2B5EF4-FFF2-40B4-BE49-F238E27FC236}">
                <a16:creationId xmlns:a16="http://schemas.microsoft.com/office/drawing/2014/main" id="{0B5F1DA4-DBA3-45AB-B4D3-A6011DD90C4E}"/>
              </a:ext>
            </a:extLst>
          </p:cNvPr>
          <p:cNvCxnSpPr>
            <a:cxnSpLocks/>
          </p:cNvCxnSpPr>
          <p:nvPr/>
        </p:nvCxnSpPr>
        <p:spPr>
          <a:xfrm>
            <a:off x="1424763" y="3804922"/>
            <a:ext cx="0" cy="730492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Łącznik prosty 91">
            <a:extLst>
              <a:ext uri="{FF2B5EF4-FFF2-40B4-BE49-F238E27FC236}">
                <a16:creationId xmlns:a16="http://schemas.microsoft.com/office/drawing/2014/main" id="{9B05F699-07AF-47A2-84A8-2DD5C75E047E}"/>
              </a:ext>
            </a:extLst>
          </p:cNvPr>
          <p:cNvCxnSpPr>
            <a:cxnSpLocks/>
          </p:cNvCxnSpPr>
          <p:nvPr/>
        </p:nvCxnSpPr>
        <p:spPr>
          <a:xfrm>
            <a:off x="3001930" y="4349941"/>
            <a:ext cx="0" cy="196106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Łącznik prosty 92">
            <a:extLst>
              <a:ext uri="{FF2B5EF4-FFF2-40B4-BE49-F238E27FC236}">
                <a16:creationId xmlns:a16="http://schemas.microsoft.com/office/drawing/2014/main" id="{72951469-4B31-4FA1-B8AE-DF6B928A2C02}"/>
              </a:ext>
            </a:extLst>
          </p:cNvPr>
          <p:cNvCxnSpPr>
            <a:cxnSpLocks/>
          </p:cNvCxnSpPr>
          <p:nvPr/>
        </p:nvCxnSpPr>
        <p:spPr>
          <a:xfrm>
            <a:off x="4572000" y="3923413"/>
            <a:ext cx="0" cy="531629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Łącznik prosty 93">
            <a:extLst>
              <a:ext uri="{FF2B5EF4-FFF2-40B4-BE49-F238E27FC236}">
                <a16:creationId xmlns:a16="http://schemas.microsoft.com/office/drawing/2014/main" id="{CF756EAA-9264-47FA-A44E-9A56F69FF360}"/>
              </a:ext>
            </a:extLst>
          </p:cNvPr>
          <p:cNvCxnSpPr>
            <a:cxnSpLocks/>
          </p:cNvCxnSpPr>
          <p:nvPr/>
        </p:nvCxnSpPr>
        <p:spPr>
          <a:xfrm>
            <a:off x="6248402" y="3923413"/>
            <a:ext cx="0" cy="565509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Łącznik prosty 94">
            <a:extLst>
              <a:ext uri="{FF2B5EF4-FFF2-40B4-BE49-F238E27FC236}">
                <a16:creationId xmlns:a16="http://schemas.microsoft.com/office/drawing/2014/main" id="{AB2D950A-4020-4B20-98D9-9BD171C9B457}"/>
              </a:ext>
            </a:extLst>
          </p:cNvPr>
          <p:cNvCxnSpPr>
            <a:cxnSpLocks/>
          </p:cNvCxnSpPr>
          <p:nvPr/>
        </p:nvCxnSpPr>
        <p:spPr>
          <a:xfrm>
            <a:off x="7783036" y="3923413"/>
            <a:ext cx="0" cy="5760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Prostokąt: zaokrąglone rogi 95">
            <a:extLst>
              <a:ext uri="{FF2B5EF4-FFF2-40B4-BE49-F238E27FC236}">
                <a16:creationId xmlns:a16="http://schemas.microsoft.com/office/drawing/2014/main" id="{F40F65BE-DD06-43B2-B2C2-2645F8208A15}"/>
              </a:ext>
            </a:extLst>
          </p:cNvPr>
          <p:cNvSpPr/>
          <p:nvPr/>
        </p:nvSpPr>
        <p:spPr>
          <a:xfrm>
            <a:off x="755574" y="1420359"/>
            <a:ext cx="8002762" cy="3909057"/>
          </a:xfrm>
          <a:prstGeom prst="roundRect">
            <a:avLst>
              <a:gd name="adj" fmla="val 10185"/>
            </a:avLst>
          </a:prstGeom>
          <a:noFill/>
          <a:ln w="6350">
            <a:solidFill>
              <a:schemeClr val="accent6">
                <a:lumMod val="40000"/>
                <a:lumOff val="6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7" name="pole tekstowe 96">
            <a:extLst>
              <a:ext uri="{FF2B5EF4-FFF2-40B4-BE49-F238E27FC236}">
                <a16:creationId xmlns:a16="http://schemas.microsoft.com/office/drawing/2014/main" id="{C57C52C2-99C0-48CC-BB1E-505FA4C627EA}"/>
              </a:ext>
            </a:extLst>
          </p:cNvPr>
          <p:cNvSpPr txBox="1"/>
          <p:nvPr/>
        </p:nvSpPr>
        <p:spPr>
          <a:xfrm>
            <a:off x="1736721" y="1296039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/>
              <a:t>TOP5</a:t>
            </a:r>
          </a:p>
        </p:txBody>
      </p:sp>
    </p:spTree>
    <p:extLst>
      <p:ext uri="{BB962C8B-B14F-4D97-AF65-F5344CB8AC3E}">
        <p14:creationId xmlns:p14="http://schemas.microsoft.com/office/powerpoint/2010/main" val="4057240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>
            <a:extLst>
              <a:ext uri="{FF2B5EF4-FFF2-40B4-BE49-F238E27FC236}">
                <a16:creationId xmlns:a16="http://schemas.microsoft.com/office/drawing/2014/main" id="{849B7C9F-09E1-4436-B9EF-88F3898D4264}"/>
              </a:ext>
            </a:extLst>
          </p:cNvPr>
          <p:cNvGrpSpPr>
            <a:grpSpLocks noChangeAspect="1"/>
          </p:cNvGrpSpPr>
          <p:nvPr/>
        </p:nvGrpSpPr>
        <p:grpSpPr>
          <a:xfrm>
            <a:off x="4325105" y="3161008"/>
            <a:ext cx="544555" cy="504000"/>
            <a:chOff x="4541677" y="1380335"/>
            <a:chExt cx="268580" cy="24857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5B27F40-AE1A-415F-900A-F9F156E6B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004B8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1F5C69F6-1B20-4234-A27F-FE339D263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004B8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F846ED4A-B372-4331-B6C8-0ACDAC09D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004B8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4" name="Grupa 13">
            <a:extLst>
              <a:ext uri="{FF2B5EF4-FFF2-40B4-BE49-F238E27FC236}">
                <a16:creationId xmlns:a16="http://schemas.microsoft.com/office/drawing/2014/main" id="{43AFFDC0-3C0E-43CD-8B22-B668176EC5C7}"/>
              </a:ext>
            </a:extLst>
          </p:cNvPr>
          <p:cNvGrpSpPr>
            <a:grpSpLocks noChangeAspect="1"/>
          </p:cNvGrpSpPr>
          <p:nvPr/>
        </p:nvGrpSpPr>
        <p:grpSpPr>
          <a:xfrm>
            <a:off x="3527009" y="3161008"/>
            <a:ext cx="544555" cy="504000"/>
            <a:chOff x="4541677" y="1380335"/>
            <a:chExt cx="268580" cy="248579"/>
          </a:xfrm>
        </p:grpSpPr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F515BF09-72BF-4BBD-90FD-3A5027400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4191E616-3A3D-4886-B2DC-21E9E7D2C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E6570B9E-7DC3-47F8-AF09-1FFB7523C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0" name="Grupa 19">
            <a:extLst>
              <a:ext uri="{FF2B5EF4-FFF2-40B4-BE49-F238E27FC236}">
                <a16:creationId xmlns:a16="http://schemas.microsoft.com/office/drawing/2014/main" id="{525B6A41-84BD-4A8B-B447-6CDAADB13AA8}"/>
              </a:ext>
            </a:extLst>
          </p:cNvPr>
          <p:cNvGrpSpPr>
            <a:grpSpLocks noChangeAspect="1"/>
          </p:cNvGrpSpPr>
          <p:nvPr/>
        </p:nvGrpSpPr>
        <p:grpSpPr>
          <a:xfrm>
            <a:off x="2715944" y="3161008"/>
            <a:ext cx="544555" cy="504000"/>
            <a:chOff x="4541677" y="1380335"/>
            <a:chExt cx="268580" cy="248579"/>
          </a:xfrm>
        </p:grpSpPr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3E6A375D-3689-4631-903B-250B9C1B7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8CB4C409-23DB-4419-89CB-D6143D6D0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E6D855AA-3880-4EB5-8ADA-6110C2E00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382A08A3-CB5A-4F99-8041-221DEC66C93C}"/>
              </a:ext>
            </a:extLst>
          </p:cNvPr>
          <p:cNvGrpSpPr>
            <a:grpSpLocks noChangeAspect="1"/>
          </p:cNvGrpSpPr>
          <p:nvPr/>
        </p:nvGrpSpPr>
        <p:grpSpPr>
          <a:xfrm>
            <a:off x="5106207" y="3161008"/>
            <a:ext cx="544555" cy="504000"/>
            <a:chOff x="4541677" y="1380335"/>
            <a:chExt cx="268580" cy="248579"/>
          </a:xfrm>
        </p:grpSpPr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B344C2F5-5DD0-4816-9F49-2BB13A034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96EB57C6-EABC-455D-920D-1333829D3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EF7CAC75-7205-46AE-A535-465199CC69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8" name="Grupa 27">
            <a:extLst>
              <a:ext uri="{FF2B5EF4-FFF2-40B4-BE49-F238E27FC236}">
                <a16:creationId xmlns:a16="http://schemas.microsoft.com/office/drawing/2014/main" id="{0F8A1E57-DB30-42DA-BFC5-C5A254765B5F}"/>
              </a:ext>
            </a:extLst>
          </p:cNvPr>
          <p:cNvGrpSpPr>
            <a:grpSpLocks noChangeAspect="1"/>
          </p:cNvGrpSpPr>
          <p:nvPr/>
        </p:nvGrpSpPr>
        <p:grpSpPr>
          <a:xfrm>
            <a:off x="5921537" y="3161008"/>
            <a:ext cx="544555" cy="504000"/>
            <a:chOff x="4541677" y="1380335"/>
            <a:chExt cx="268580" cy="248579"/>
          </a:xfrm>
        </p:grpSpPr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DFD774EB-F0D4-42E8-BD64-ED5BCC902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D42BEBC0-F974-4908-BB92-6D4FC3CE7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id="{B3B3A16F-961F-40AD-9F0E-FD4978032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9" name="Symbol zastępczy tekstu 1">
            <a:extLst>
              <a:ext uri="{FF2B5EF4-FFF2-40B4-BE49-F238E27FC236}">
                <a16:creationId xmlns:a16="http://schemas.microsoft.com/office/drawing/2014/main" id="{269AB353-452A-4914-8784-A62A0773D1E2}"/>
              </a:ext>
            </a:extLst>
          </p:cNvPr>
          <p:cNvSpPr txBox="1">
            <a:spLocks/>
          </p:cNvSpPr>
          <p:nvPr/>
        </p:nvSpPr>
        <p:spPr>
          <a:xfrm>
            <a:off x="3199891" y="4255774"/>
            <a:ext cx="2816225" cy="17863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b="1">
                <a:latin typeface="Calibri" panose="020F0502020204030204" pitchFamily="34" charset="0"/>
                <a:cs typeface="Calibri" panose="020F0502020204030204" pitchFamily="34" charset="0"/>
              </a:rPr>
              <a:t>WYNIKI BADANIA – porównanie dla wielkości miejscowości i regionu</a:t>
            </a:r>
          </a:p>
        </p:txBody>
      </p:sp>
    </p:spTree>
    <p:extLst>
      <p:ext uri="{BB962C8B-B14F-4D97-AF65-F5344CB8AC3E}">
        <p14:creationId xmlns:p14="http://schemas.microsoft.com/office/powerpoint/2010/main" val="30516990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ole tekstowe 52">
            <a:extLst>
              <a:ext uri="{FF2B5EF4-FFF2-40B4-BE49-F238E27FC236}">
                <a16:creationId xmlns:a16="http://schemas.microsoft.com/office/drawing/2014/main" id="{30AAF675-0657-44D8-BB93-FEB2DC166A19}"/>
              </a:ext>
            </a:extLst>
          </p:cNvPr>
          <p:cNvSpPr txBox="1"/>
          <p:nvPr/>
        </p:nvSpPr>
        <p:spPr>
          <a:xfrm>
            <a:off x="2728274" y="3547596"/>
            <a:ext cx="1170040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u="none" strike="noStrike" kern="120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Odsetek odpowiedzi </a:t>
            </a:r>
            <a:r>
              <a:rPr lang="pl-PL" sz="1100" b="1" i="1">
                <a:solidFill>
                  <a:schemeClr val="accent3"/>
                </a:solidFill>
                <a:latin typeface="Calibri" panose="020F0502020204030204" pitchFamily="34" charset="0"/>
              </a:rPr>
              <a:t>twierdzących</a:t>
            </a:r>
            <a:endParaRPr lang="pl-PL" sz="1100" b="1" i="1" u="none" strike="noStrike" kern="1200">
              <a:solidFill>
                <a:schemeClr val="accent3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Znajomość parków narodowych w okolicy zamieszkania</a:t>
            </a:r>
          </a:p>
          <a:p>
            <a:endParaRPr lang="pl-PL" sz="1600">
              <a:latin typeface="+mn-lt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7821348" cy="1080790"/>
          </a:xfrm>
        </p:spPr>
        <p:txBody>
          <a:bodyPr/>
          <a:lstStyle/>
          <a:p>
            <a:r>
              <a:rPr lang="pl-PL" sz="1100"/>
              <a:t>7. Czy wie Pan(i) jaki park narodowy znajduje się najbliżej Pańskiego miejsca zamieszkania?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548429"/>
            <a:ext cx="7607510" cy="413894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 Ze względu na wielkość miejscowości: wieś: n=280, miasto do 20 tys.: n=116, miasto powyżej 20 tys. do 50 tys.: n=136, miasto powyżej 50 do 200 tys.: n=175,  miasto powyżej 200 tys.: n=286. Ze względu na region: północny: n=194, wschodni: n=164, północno-zachodni: n=127, centralny: n=260, południowy: n=174.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Parki narodowe</a:t>
            </a:r>
          </a:p>
        </p:txBody>
      </p:sp>
      <p:graphicFrame>
        <p:nvGraphicFramePr>
          <p:cNvPr id="5" name="Wykres 4" descr="Znajomość parków narodowych w okolicy zamieszkania&#10;&#10;Wykres kołowy przedstawia znajomość respondenta najbliższego parku narodowego jego miejsca zamieszkania (tak- 62%, nie- 38%). ">
            <a:extLst>
              <a:ext uri="{FF2B5EF4-FFF2-40B4-BE49-F238E27FC236}">
                <a16:creationId xmlns:a16="http://schemas.microsoft.com/office/drawing/2014/main" id="{0B80CB8A-3E32-4A54-9D39-1BB70375AE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7541924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1" name="Grafika 50">
            <a:extLst>
              <a:ext uri="{FF2B5EF4-FFF2-40B4-BE49-F238E27FC236}">
                <a16:creationId xmlns:a16="http://schemas.microsoft.com/office/drawing/2014/main" id="{00EBB11D-2DDE-4BEE-A871-6CC83EB000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67787" y="2982368"/>
            <a:ext cx="583036" cy="583036"/>
          </a:xfrm>
          <a:prstGeom prst="rect">
            <a:avLst/>
          </a:prstGeom>
        </p:spPr>
      </p:pic>
      <p:sp>
        <p:nvSpPr>
          <p:cNvPr id="70" name="Symbol zastępczy tekstu 7">
            <a:extLst>
              <a:ext uri="{FF2B5EF4-FFF2-40B4-BE49-F238E27FC236}">
                <a16:creationId xmlns:a16="http://schemas.microsoft.com/office/drawing/2014/main" id="{F45E3B14-02EC-4297-8FC7-6F2100D1EFAE}"/>
              </a:ext>
            </a:extLst>
          </p:cNvPr>
          <p:cNvSpPr txBox="1">
            <a:spLocks/>
          </p:cNvSpPr>
          <p:nvPr/>
        </p:nvSpPr>
        <p:spPr>
          <a:xfrm>
            <a:off x="7940563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aphicFrame>
        <p:nvGraphicFramePr>
          <p:cNvPr id="36" name="Symbol zastępczy zawartości 4">
            <a:extLst>
              <a:ext uri="{FF2B5EF4-FFF2-40B4-BE49-F238E27FC236}">
                <a16:creationId xmlns:a16="http://schemas.microsoft.com/office/drawing/2014/main" id="{215BEC3A-E86E-4954-A13C-77CDE74E2B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8827486"/>
              </p:ext>
            </p:extLst>
          </p:nvPr>
        </p:nvGraphicFramePr>
        <p:xfrm>
          <a:off x="1461244" y="4463222"/>
          <a:ext cx="509376" cy="545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33" name="Grafika 32">
            <a:extLst>
              <a:ext uri="{FF2B5EF4-FFF2-40B4-BE49-F238E27FC236}">
                <a16:creationId xmlns:a16="http://schemas.microsoft.com/office/drawing/2014/main" id="{EB215D62-6954-4505-9110-9459207BF4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54749" y="2584191"/>
            <a:ext cx="722367" cy="722367"/>
          </a:xfrm>
          <a:prstGeom prst="rect">
            <a:avLst/>
          </a:prstGeom>
        </p:spPr>
      </p:pic>
      <p:graphicFrame>
        <p:nvGraphicFramePr>
          <p:cNvPr id="27" name="Symbol zastępczy zawartości 4">
            <a:extLst>
              <a:ext uri="{FF2B5EF4-FFF2-40B4-BE49-F238E27FC236}">
                <a16:creationId xmlns:a16="http://schemas.microsoft.com/office/drawing/2014/main" id="{8C72CC7F-B167-4261-BC61-BE2B0EFBED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1302881"/>
              </p:ext>
            </p:extLst>
          </p:nvPr>
        </p:nvGraphicFramePr>
        <p:xfrm>
          <a:off x="4627344" y="3240294"/>
          <a:ext cx="8064895" cy="2708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8" name="Symbol zastępczy zawartości 4">
            <a:extLst>
              <a:ext uri="{FF2B5EF4-FFF2-40B4-BE49-F238E27FC236}">
                <a16:creationId xmlns:a16="http://schemas.microsoft.com/office/drawing/2014/main" id="{281DBC18-0C58-41D1-A5A1-B8233AAD68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3672323"/>
              </p:ext>
            </p:extLst>
          </p:nvPr>
        </p:nvGraphicFramePr>
        <p:xfrm>
          <a:off x="4431924" y="1062673"/>
          <a:ext cx="9171470" cy="28437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pSp>
        <p:nvGrpSpPr>
          <p:cNvPr id="29" name="Grupa 28">
            <a:extLst>
              <a:ext uri="{FF2B5EF4-FFF2-40B4-BE49-F238E27FC236}">
                <a16:creationId xmlns:a16="http://schemas.microsoft.com/office/drawing/2014/main" id="{76310E83-2D1F-47F0-AC73-6D101CC84853}"/>
              </a:ext>
            </a:extLst>
          </p:cNvPr>
          <p:cNvGrpSpPr/>
          <p:nvPr/>
        </p:nvGrpSpPr>
        <p:grpSpPr>
          <a:xfrm>
            <a:off x="3844825" y="2095563"/>
            <a:ext cx="536368" cy="665330"/>
            <a:chOff x="7329488" y="2601913"/>
            <a:chExt cx="581026" cy="720726"/>
          </a:xfrm>
          <a:solidFill>
            <a:srgbClr val="BFBFBF"/>
          </a:solidFill>
        </p:grpSpPr>
        <p:sp>
          <p:nvSpPr>
            <p:cNvPr id="30" name="Freeform 37">
              <a:extLst>
                <a:ext uri="{FF2B5EF4-FFF2-40B4-BE49-F238E27FC236}">
                  <a16:creationId xmlns:a16="http://schemas.microsoft.com/office/drawing/2014/main" id="{CA761CE3-8CA0-4A6B-8759-5E15CC7EB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38">
              <a:extLst>
                <a:ext uri="{FF2B5EF4-FFF2-40B4-BE49-F238E27FC236}">
                  <a16:creationId xmlns:a16="http://schemas.microsoft.com/office/drawing/2014/main" id="{A6146754-83E9-4DEB-80FF-16CF1B9506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39">
              <a:extLst>
                <a:ext uri="{FF2B5EF4-FFF2-40B4-BE49-F238E27FC236}">
                  <a16:creationId xmlns:a16="http://schemas.microsoft.com/office/drawing/2014/main" id="{3273E9AB-FD8A-4130-9AC8-0010DAD1C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40">
              <a:extLst>
                <a:ext uri="{FF2B5EF4-FFF2-40B4-BE49-F238E27FC236}">
                  <a16:creationId xmlns:a16="http://schemas.microsoft.com/office/drawing/2014/main" id="{91ADAB1B-F319-4C71-8C21-F02B61A005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38" name="Freeform 24">
            <a:extLst>
              <a:ext uri="{FF2B5EF4-FFF2-40B4-BE49-F238E27FC236}">
                <a16:creationId xmlns:a16="http://schemas.microsoft.com/office/drawing/2014/main" id="{E411608A-20C5-402F-9CF7-1D83CA461255}"/>
              </a:ext>
            </a:extLst>
          </p:cNvPr>
          <p:cNvSpPr>
            <a:spLocks/>
          </p:cNvSpPr>
          <p:nvPr/>
        </p:nvSpPr>
        <p:spPr bwMode="auto">
          <a:xfrm>
            <a:off x="3833808" y="4195429"/>
            <a:ext cx="495596" cy="518075"/>
          </a:xfrm>
          <a:custGeom>
            <a:avLst/>
            <a:gdLst>
              <a:gd name="T0" fmla="*/ 927 w 927"/>
              <a:gd name="T1" fmla="*/ 581 h 968"/>
              <a:gd name="T2" fmla="*/ 925 w 927"/>
              <a:gd name="T3" fmla="*/ 608 h 968"/>
              <a:gd name="T4" fmla="*/ 911 w 927"/>
              <a:gd name="T5" fmla="*/ 666 h 968"/>
              <a:gd name="T6" fmla="*/ 887 w 927"/>
              <a:gd name="T7" fmla="*/ 725 h 968"/>
              <a:gd name="T8" fmla="*/ 854 w 927"/>
              <a:gd name="T9" fmla="*/ 776 h 968"/>
              <a:gd name="T10" fmla="*/ 836 w 927"/>
              <a:gd name="T11" fmla="*/ 796 h 968"/>
              <a:gd name="T12" fmla="*/ 711 w 927"/>
              <a:gd name="T13" fmla="*/ 919 h 968"/>
              <a:gd name="T14" fmla="*/ 690 w 927"/>
              <a:gd name="T15" fmla="*/ 936 h 968"/>
              <a:gd name="T16" fmla="*/ 667 w 927"/>
              <a:gd name="T17" fmla="*/ 950 h 968"/>
              <a:gd name="T18" fmla="*/ 641 w 927"/>
              <a:gd name="T19" fmla="*/ 959 h 968"/>
              <a:gd name="T20" fmla="*/ 614 w 927"/>
              <a:gd name="T21" fmla="*/ 966 h 968"/>
              <a:gd name="T22" fmla="*/ 586 w 927"/>
              <a:gd name="T23" fmla="*/ 968 h 968"/>
              <a:gd name="T24" fmla="*/ 559 w 927"/>
              <a:gd name="T25" fmla="*/ 967 h 968"/>
              <a:gd name="T26" fmla="*/ 532 w 927"/>
              <a:gd name="T27" fmla="*/ 962 h 968"/>
              <a:gd name="T28" fmla="*/ 507 w 927"/>
              <a:gd name="T29" fmla="*/ 953 h 968"/>
              <a:gd name="T30" fmla="*/ 114 w 927"/>
              <a:gd name="T31" fmla="*/ 763 h 968"/>
              <a:gd name="T32" fmla="*/ 92 w 927"/>
              <a:gd name="T33" fmla="*/ 749 h 968"/>
              <a:gd name="T34" fmla="*/ 70 w 927"/>
              <a:gd name="T35" fmla="*/ 731 h 968"/>
              <a:gd name="T36" fmla="*/ 50 w 927"/>
              <a:gd name="T37" fmla="*/ 710 h 968"/>
              <a:gd name="T38" fmla="*/ 34 w 927"/>
              <a:gd name="T39" fmla="*/ 687 h 968"/>
              <a:gd name="T40" fmla="*/ 19 w 927"/>
              <a:gd name="T41" fmla="*/ 661 h 968"/>
              <a:gd name="T42" fmla="*/ 9 w 927"/>
              <a:gd name="T43" fmla="*/ 634 h 968"/>
              <a:gd name="T44" fmla="*/ 3 w 927"/>
              <a:gd name="T45" fmla="*/ 607 h 968"/>
              <a:gd name="T46" fmla="*/ 0 w 927"/>
              <a:gd name="T47" fmla="*/ 581 h 968"/>
              <a:gd name="T48" fmla="*/ 0 w 927"/>
              <a:gd name="T49" fmla="*/ 277 h 968"/>
              <a:gd name="T50" fmla="*/ 3 w 927"/>
              <a:gd name="T51" fmla="*/ 250 h 968"/>
              <a:gd name="T52" fmla="*/ 9 w 927"/>
              <a:gd name="T53" fmla="*/ 225 h 968"/>
              <a:gd name="T54" fmla="*/ 21 w 927"/>
              <a:gd name="T55" fmla="*/ 199 h 968"/>
              <a:gd name="T56" fmla="*/ 35 w 927"/>
              <a:gd name="T57" fmla="*/ 175 h 968"/>
              <a:gd name="T58" fmla="*/ 53 w 927"/>
              <a:gd name="T59" fmla="*/ 154 h 968"/>
              <a:gd name="T60" fmla="*/ 74 w 927"/>
              <a:gd name="T61" fmla="*/ 134 h 968"/>
              <a:gd name="T62" fmla="*/ 96 w 927"/>
              <a:gd name="T63" fmla="*/ 119 h 968"/>
              <a:gd name="T64" fmla="*/ 119 w 927"/>
              <a:gd name="T65" fmla="*/ 108 h 968"/>
              <a:gd name="T66" fmla="*/ 392 w 927"/>
              <a:gd name="T67" fmla="*/ 9 h 968"/>
              <a:gd name="T68" fmla="*/ 416 w 927"/>
              <a:gd name="T69" fmla="*/ 2 h 968"/>
              <a:gd name="T70" fmla="*/ 439 w 927"/>
              <a:gd name="T71" fmla="*/ 0 h 968"/>
              <a:gd name="T72" fmla="*/ 458 w 927"/>
              <a:gd name="T73" fmla="*/ 1 h 968"/>
              <a:gd name="T74" fmla="*/ 476 w 927"/>
              <a:gd name="T75" fmla="*/ 6 h 968"/>
              <a:gd name="T76" fmla="*/ 490 w 927"/>
              <a:gd name="T77" fmla="*/ 14 h 968"/>
              <a:gd name="T78" fmla="*/ 502 w 927"/>
              <a:gd name="T79" fmla="*/ 26 h 968"/>
              <a:gd name="T80" fmla="*/ 508 w 927"/>
              <a:gd name="T81" fmla="*/ 41 h 968"/>
              <a:gd name="T82" fmla="*/ 511 w 927"/>
              <a:gd name="T83" fmla="*/ 58 h 968"/>
              <a:gd name="T84" fmla="*/ 512 w 927"/>
              <a:gd name="T85" fmla="*/ 68 h 968"/>
              <a:gd name="T86" fmla="*/ 518 w 927"/>
              <a:gd name="T87" fmla="*/ 86 h 968"/>
              <a:gd name="T88" fmla="*/ 527 w 927"/>
              <a:gd name="T89" fmla="*/ 102 h 968"/>
              <a:gd name="T90" fmla="*/ 541 w 927"/>
              <a:gd name="T91" fmla="*/ 117 h 968"/>
              <a:gd name="T92" fmla="*/ 558 w 927"/>
              <a:gd name="T93" fmla="*/ 129 h 968"/>
              <a:gd name="T94" fmla="*/ 578 w 927"/>
              <a:gd name="T95" fmla="*/ 139 h 968"/>
              <a:gd name="T96" fmla="*/ 600 w 927"/>
              <a:gd name="T97" fmla="*/ 147 h 968"/>
              <a:gd name="T98" fmla="*/ 625 w 927"/>
              <a:gd name="T99" fmla="*/ 150 h 968"/>
              <a:gd name="T100" fmla="*/ 800 w 927"/>
              <a:gd name="T101" fmla="*/ 151 h 968"/>
              <a:gd name="T102" fmla="*/ 813 w 927"/>
              <a:gd name="T103" fmla="*/ 151 h 968"/>
              <a:gd name="T104" fmla="*/ 838 w 927"/>
              <a:gd name="T105" fmla="*/ 156 h 968"/>
              <a:gd name="T106" fmla="*/ 861 w 927"/>
              <a:gd name="T107" fmla="*/ 166 h 968"/>
              <a:gd name="T108" fmla="*/ 880 w 927"/>
              <a:gd name="T109" fmla="*/ 179 h 968"/>
              <a:gd name="T110" fmla="*/ 898 w 927"/>
              <a:gd name="T111" fmla="*/ 197 h 968"/>
              <a:gd name="T112" fmla="*/ 911 w 927"/>
              <a:gd name="T113" fmla="*/ 217 h 968"/>
              <a:gd name="T114" fmla="*/ 921 w 927"/>
              <a:gd name="T115" fmla="*/ 240 h 968"/>
              <a:gd name="T116" fmla="*/ 927 w 927"/>
              <a:gd name="T117" fmla="*/ 265 h 968"/>
              <a:gd name="T118" fmla="*/ 927 w 927"/>
              <a:gd name="T119" fmla="*/ 581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27" h="968">
                <a:moveTo>
                  <a:pt x="927" y="581"/>
                </a:moveTo>
                <a:lnTo>
                  <a:pt x="927" y="581"/>
                </a:lnTo>
                <a:lnTo>
                  <a:pt x="927" y="594"/>
                </a:lnTo>
                <a:lnTo>
                  <a:pt x="925" y="608"/>
                </a:lnTo>
                <a:lnTo>
                  <a:pt x="920" y="636"/>
                </a:lnTo>
                <a:lnTo>
                  <a:pt x="911" y="666"/>
                </a:lnTo>
                <a:lnTo>
                  <a:pt x="901" y="696"/>
                </a:lnTo>
                <a:lnTo>
                  <a:pt x="887" y="725"/>
                </a:lnTo>
                <a:lnTo>
                  <a:pt x="871" y="751"/>
                </a:lnTo>
                <a:lnTo>
                  <a:pt x="854" y="776"/>
                </a:lnTo>
                <a:lnTo>
                  <a:pt x="845" y="786"/>
                </a:lnTo>
                <a:lnTo>
                  <a:pt x="836" y="796"/>
                </a:lnTo>
                <a:lnTo>
                  <a:pt x="711" y="919"/>
                </a:lnTo>
                <a:lnTo>
                  <a:pt x="711" y="919"/>
                </a:lnTo>
                <a:lnTo>
                  <a:pt x="702" y="928"/>
                </a:lnTo>
                <a:lnTo>
                  <a:pt x="690" y="936"/>
                </a:lnTo>
                <a:lnTo>
                  <a:pt x="680" y="944"/>
                </a:lnTo>
                <a:lnTo>
                  <a:pt x="667" y="950"/>
                </a:lnTo>
                <a:lnTo>
                  <a:pt x="654" y="955"/>
                </a:lnTo>
                <a:lnTo>
                  <a:pt x="641" y="959"/>
                </a:lnTo>
                <a:lnTo>
                  <a:pt x="629" y="963"/>
                </a:lnTo>
                <a:lnTo>
                  <a:pt x="614" y="966"/>
                </a:lnTo>
                <a:lnTo>
                  <a:pt x="600" y="968"/>
                </a:lnTo>
                <a:lnTo>
                  <a:pt x="586" y="968"/>
                </a:lnTo>
                <a:lnTo>
                  <a:pt x="573" y="968"/>
                </a:lnTo>
                <a:lnTo>
                  <a:pt x="559" y="967"/>
                </a:lnTo>
                <a:lnTo>
                  <a:pt x="545" y="966"/>
                </a:lnTo>
                <a:lnTo>
                  <a:pt x="532" y="962"/>
                </a:lnTo>
                <a:lnTo>
                  <a:pt x="519" y="958"/>
                </a:lnTo>
                <a:lnTo>
                  <a:pt x="507" y="953"/>
                </a:lnTo>
                <a:lnTo>
                  <a:pt x="114" y="763"/>
                </a:lnTo>
                <a:lnTo>
                  <a:pt x="114" y="763"/>
                </a:lnTo>
                <a:lnTo>
                  <a:pt x="102" y="756"/>
                </a:lnTo>
                <a:lnTo>
                  <a:pt x="92" y="749"/>
                </a:lnTo>
                <a:lnTo>
                  <a:pt x="80" y="741"/>
                </a:lnTo>
                <a:lnTo>
                  <a:pt x="70" y="731"/>
                </a:lnTo>
                <a:lnTo>
                  <a:pt x="59" y="720"/>
                </a:lnTo>
                <a:lnTo>
                  <a:pt x="50" y="710"/>
                </a:lnTo>
                <a:lnTo>
                  <a:pt x="41" y="698"/>
                </a:lnTo>
                <a:lnTo>
                  <a:pt x="34" y="687"/>
                </a:lnTo>
                <a:lnTo>
                  <a:pt x="26" y="674"/>
                </a:lnTo>
                <a:lnTo>
                  <a:pt x="19" y="661"/>
                </a:lnTo>
                <a:lnTo>
                  <a:pt x="14" y="648"/>
                </a:lnTo>
                <a:lnTo>
                  <a:pt x="9" y="634"/>
                </a:lnTo>
                <a:lnTo>
                  <a:pt x="5" y="621"/>
                </a:lnTo>
                <a:lnTo>
                  <a:pt x="3" y="607"/>
                </a:lnTo>
                <a:lnTo>
                  <a:pt x="1" y="594"/>
                </a:lnTo>
                <a:lnTo>
                  <a:pt x="0" y="581"/>
                </a:lnTo>
                <a:lnTo>
                  <a:pt x="0" y="277"/>
                </a:lnTo>
                <a:lnTo>
                  <a:pt x="0" y="277"/>
                </a:lnTo>
                <a:lnTo>
                  <a:pt x="1" y="265"/>
                </a:lnTo>
                <a:lnTo>
                  <a:pt x="3" y="250"/>
                </a:lnTo>
                <a:lnTo>
                  <a:pt x="5" y="237"/>
                </a:lnTo>
                <a:lnTo>
                  <a:pt x="9" y="225"/>
                </a:lnTo>
                <a:lnTo>
                  <a:pt x="14" y="212"/>
                </a:lnTo>
                <a:lnTo>
                  <a:pt x="21" y="199"/>
                </a:lnTo>
                <a:lnTo>
                  <a:pt x="27" y="187"/>
                </a:lnTo>
                <a:lnTo>
                  <a:pt x="35" y="175"/>
                </a:lnTo>
                <a:lnTo>
                  <a:pt x="44" y="164"/>
                </a:lnTo>
                <a:lnTo>
                  <a:pt x="53" y="154"/>
                </a:lnTo>
                <a:lnTo>
                  <a:pt x="62" y="143"/>
                </a:lnTo>
                <a:lnTo>
                  <a:pt x="74" y="134"/>
                </a:lnTo>
                <a:lnTo>
                  <a:pt x="84" y="126"/>
                </a:lnTo>
                <a:lnTo>
                  <a:pt x="96" y="119"/>
                </a:lnTo>
                <a:lnTo>
                  <a:pt x="107" y="112"/>
                </a:lnTo>
                <a:lnTo>
                  <a:pt x="119" y="108"/>
                </a:lnTo>
                <a:lnTo>
                  <a:pt x="392" y="9"/>
                </a:lnTo>
                <a:lnTo>
                  <a:pt x="392" y="9"/>
                </a:lnTo>
                <a:lnTo>
                  <a:pt x="404" y="5"/>
                </a:lnTo>
                <a:lnTo>
                  <a:pt x="416" y="2"/>
                </a:lnTo>
                <a:lnTo>
                  <a:pt x="427" y="1"/>
                </a:lnTo>
                <a:lnTo>
                  <a:pt x="439" y="0"/>
                </a:lnTo>
                <a:lnTo>
                  <a:pt x="449" y="0"/>
                </a:lnTo>
                <a:lnTo>
                  <a:pt x="458" y="1"/>
                </a:lnTo>
                <a:lnTo>
                  <a:pt x="467" y="4"/>
                </a:lnTo>
                <a:lnTo>
                  <a:pt x="476" y="6"/>
                </a:lnTo>
                <a:lnTo>
                  <a:pt x="484" y="10"/>
                </a:lnTo>
                <a:lnTo>
                  <a:pt x="490" y="14"/>
                </a:lnTo>
                <a:lnTo>
                  <a:pt x="497" y="21"/>
                </a:lnTo>
                <a:lnTo>
                  <a:pt x="502" y="26"/>
                </a:lnTo>
                <a:lnTo>
                  <a:pt x="506" y="33"/>
                </a:lnTo>
                <a:lnTo>
                  <a:pt x="508" y="41"/>
                </a:lnTo>
                <a:lnTo>
                  <a:pt x="511" y="49"/>
                </a:lnTo>
                <a:lnTo>
                  <a:pt x="511" y="58"/>
                </a:lnTo>
                <a:lnTo>
                  <a:pt x="511" y="58"/>
                </a:lnTo>
                <a:lnTo>
                  <a:pt x="512" y="68"/>
                </a:lnTo>
                <a:lnTo>
                  <a:pt x="514" y="77"/>
                </a:lnTo>
                <a:lnTo>
                  <a:pt x="518" y="86"/>
                </a:lnTo>
                <a:lnTo>
                  <a:pt x="521" y="94"/>
                </a:lnTo>
                <a:lnTo>
                  <a:pt x="527" y="102"/>
                </a:lnTo>
                <a:lnTo>
                  <a:pt x="533" y="110"/>
                </a:lnTo>
                <a:lnTo>
                  <a:pt x="541" y="117"/>
                </a:lnTo>
                <a:lnTo>
                  <a:pt x="548" y="124"/>
                </a:lnTo>
                <a:lnTo>
                  <a:pt x="558" y="129"/>
                </a:lnTo>
                <a:lnTo>
                  <a:pt x="568" y="135"/>
                </a:lnTo>
                <a:lnTo>
                  <a:pt x="578" y="139"/>
                </a:lnTo>
                <a:lnTo>
                  <a:pt x="588" y="143"/>
                </a:lnTo>
                <a:lnTo>
                  <a:pt x="600" y="147"/>
                </a:lnTo>
                <a:lnTo>
                  <a:pt x="613" y="148"/>
                </a:lnTo>
                <a:lnTo>
                  <a:pt x="625" y="150"/>
                </a:lnTo>
                <a:lnTo>
                  <a:pt x="638" y="151"/>
                </a:lnTo>
                <a:lnTo>
                  <a:pt x="800" y="151"/>
                </a:lnTo>
                <a:lnTo>
                  <a:pt x="800" y="151"/>
                </a:lnTo>
                <a:lnTo>
                  <a:pt x="813" y="151"/>
                </a:lnTo>
                <a:lnTo>
                  <a:pt x="826" y="154"/>
                </a:lnTo>
                <a:lnTo>
                  <a:pt x="838" y="156"/>
                </a:lnTo>
                <a:lnTo>
                  <a:pt x="849" y="160"/>
                </a:lnTo>
                <a:lnTo>
                  <a:pt x="861" y="166"/>
                </a:lnTo>
                <a:lnTo>
                  <a:pt x="871" y="173"/>
                </a:lnTo>
                <a:lnTo>
                  <a:pt x="880" y="179"/>
                </a:lnTo>
                <a:lnTo>
                  <a:pt x="889" y="188"/>
                </a:lnTo>
                <a:lnTo>
                  <a:pt x="898" y="197"/>
                </a:lnTo>
                <a:lnTo>
                  <a:pt x="905" y="206"/>
                </a:lnTo>
                <a:lnTo>
                  <a:pt x="911" y="217"/>
                </a:lnTo>
                <a:lnTo>
                  <a:pt x="916" y="228"/>
                </a:lnTo>
                <a:lnTo>
                  <a:pt x="921" y="240"/>
                </a:lnTo>
                <a:lnTo>
                  <a:pt x="924" y="252"/>
                </a:lnTo>
                <a:lnTo>
                  <a:pt x="927" y="265"/>
                </a:lnTo>
                <a:lnTo>
                  <a:pt x="927" y="277"/>
                </a:lnTo>
                <a:lnTo>
                  <a:pt x="927" y="581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DC1C9A13-BA15-4BFF-A3D4-19ACBD1DDB27}"/>
              </a:ext>
            </a:extLst>
          </p:cNvPr>
          <p:cNvSpPr txBox="1"/>
          <p:nvPr/>
        </p:nvSpPr>
        <p:spPr>
          <a:xfrm>
            <a:off x="6391559" y="1191382"/>
            <a:ext cx="1821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/>
              <a:t>Wielkość miejscowości</a:t>
            </a:r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1470CE5C-A67B-4588-87B3-43E944457C47}"/>
              </a:ext>
            </a:extLst>
          </p:cNvPr>
          <p:cNvSpPr txBox="1"/>
          <p:nvPr/>
        </p:nvSpPr>
        <p:spPr>
          <a:xfrm>
            <a:off x="6852131" y="3328059"/>
            <a:ext cx="1821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/>
              <a:t>Region</a:t>
            </a:r>
          </a:p>
        </p:txBody>
      </p:sp>
    </p:spTree>
    <p:extLst>
      <p:ext uri="{BB962C8B-B14F-4D97-AF65-F5344CB8AC3E}">
        <p14:creationId xmlns:p14="http://schemas.microsoft.com/office/powerpoint/2010/main" val="38862220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Symbol zastępczy zawartości 4" descr="Częstotliwość odwiedzania parków narodowych w ciągu ostatniego roku.&#10;&#10;Wykres słupkowy skumulowany do 100% przedstawia częstotliwość odwiedzania parków narodowych w okolicy zamieszkania w ciągu ostatnich 12 miesięcy (kilka razy w miesiącu - 7%, raz w miesiącu - 4%, 1-2 razy na kwartał - 12%, raz na pół roku - 16%, raz w roku- 23%, w ogóle nie odwiedzałem - 37%, nie wiem, trudno powiedzieć - 1%). &#10;">
            <a:extLst>
              <a:ext uri="{FF2B5EF4-FFF2-40B4-BE49-F238E27FC236}">
                <a16:creationId xmlns:a16="http://schemas.microsoft.com/office/drawing/2014/main" id="{B9DA41EB-C4B6-4CC8-9D28-5CC982FEEF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3397348"/>
              </p:ext>
            </p:extLst>
          </p:nvPr>
        </p:nvGraphicFramePr>
        <p:xfrm>
          <a:off x="2625383" y="262277"/>
          <a:ext cx="5919122" cy="42723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Częstotliwość odwiedzania parków narodowych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8064896" cy="1080790"/>
          </a:xfrm>
        </p:spPr>
        <p:txBody>
          <a:bodyPr/>
          <a:lstStyle/>
          <a:p>
            <a:r>
              <a:rPr lang="pl-PL" sz="1100"/>
              <a:t>8. Jak często w ciągu ostatniego roku odwiedzał(a) Pan(i) park(i) narodowe?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D4ACECC4-714B-4BE1-B46D-33653CA614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Parki narodowe</a:t>
            </a:r>
          </a:p>
        </p:txBody>
      </p:sp>
      <p:grpSp>
        <p:nvGrpSpPr>
          <p:cNvPr id="61" name="Grupa 60">
            <a:extLst>
              <a:ext uri="{FF2B5EF4-FFF2-40B4-BE49-F238E27FC236}">
                <a16:creationId xmlns:a16="http://schemas.microsoft.com/office/drawing/2014/main" id="{3EC18452-B325-47C1-ADBF-CA831095C713}"/>
              </a:ext>
            </a:extLst>
          </p:cNvPr>
          <p:cNvGrpSpPr/>
          <p:nvPr/>
        </p:nvGrpSpPr>
        <p:grpSpPr>
          <a:xfrm>
            <a:off x="672110" y="1860720"/>
            <a:ext cx="536368" cy="665330"/>
            <a:chOff x="7329488" y="2601913"/>
            <a:chExt cx="581026" cy="720726"/>
          </a:xfrm>
          <a:solidFill>
            <a:srgbClr val="BFBFBF"/>
          </a:solidFill>
        </p:grpSpPr>
        <p:sp>
          <p:nvSpPr>
            <p:cNvPr id="62" name="Freeform 37">
              <a:extLst>
                <a:ext uri="{FF2B5EF4-FFF2-40B4-BE49-F238E27FC236}">
                  <a16:creationId xmlns:a16="http://schemas.microsoft.com/office/drawing/2014/main" id="{FD94A130-5F29-46B9-9818-7282F0495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38">
              <a:extLst>
                <a:ext uri="{FF2B5EF4-FFF2-40B4-BE49-F238E27FC236}">
                  <a16:creationId xmlns:a16="http://schemas.microsoft.com/office/drawing/2014/main" id="{A0D5CF74-A974-48A7-B25A-F4DBA59660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4" name="Freeform 39">
              <a:extLst>
                <a:ext uri="{FF2B5EF4-FFF2-40B4-BE49-F238E27FC236}">
                  <a16:creationId xmlns:a16="http://schemas.microsoft.com/office/drawing/2014/main" id="{CFD7C8B7-7A17-42C8-9829-F070BF6C8F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5" name="Freeform 40">
              <a:extLst>
                <a:ext uri="{FF2B5EF4-FFF2-40B4-BE49-F238E27FC236}">
                  <a16:creationId xmlns:a16="http://schemas.microsoft.com/office/drawing/2014/main" id="{7A93830E-5521-4FB0-9666-D9634FEDCC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aphicFrame>
        <p:nvGraphicFramePr>
          <p:cNvPr id="18" name="Symbol zastępczy zawartości 4">
            <a:extLst>
              <a:ext uri="{FF2B5EF4-FFF2-40B4-BE49-F238E27FC236}">
                <a16:creationId xmlns:a16="http://schemas.microsoft.com/office/drawing/2014/main" id="{DA638AE5-9E80-44D0-B557-E68CBE8369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8335863"/>
              </p:ext>
            </p:extLst>
          </p:nvPr>
        </p:nvGraphicFramePr>
        <p:xfrm>
          <a:off x="189012" y="2018804"/>
          <a:ext cx="8064895" cy="35159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Symbol zastępczy zawartości 4">
            <a:extLst>
              <a:ext uri="{FF2B5EF4-FFF2-40B4-BE49-F238E27FC236}">
                <a16:creationId xmlns:a16="http://schemas.microsoft.com/office/drawing/2014/main" id="{B47512EE-27A6-4953-978F-B291F7C650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0342309"/>
              </p:ext>
            </p:extLst>
          </p:nvPr>
        </p:nvGraphicFramePr>
        <p:xfrm>
          <a:off x="4510273" y="2064590"/>
          <a:ext cx="8064895" cy="3457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0" name="Freeform 24">
            <a:extLst>
              <a:ext uri="{FF2B5EF4-FFF2-40B4-BE49-F238E27FC236}">
                <a16:creationId xmlns:a16="http://schemas.microsoft.com/office/drawing/2014/main" id="{E54744FE-CB3B-439A-875D-DCA91E42179F}"/>
              </a:ext>
            </a:extLst>
          </p:cNvPr>
          <p:cNvSpPr>
            <a:spLocks/>
          </p:cNvSpPr>
          <p:nvPr/>
        </p:nvSpPr>
        <p:spPr bwMode="auto">
          <a:xfrm>
            <a:off x="4905814" y="1883118"/>
            <a:ext cx="495596" cy="518075"/>
          </a:xfrm>
          <a:custGeom>
            <a:avLst/>
            <a:gdLst>
              <a:gd name="T0" fmla="*/ 927 w 927"/>
              <a:gd name="T1" fmla="*/ 581 h 968"/>
              <a:gd name="T2" fmla="*/ 925 w 927"/>
              <a:gd name="T3" fmla="*/ 608 h 968"/>
              <a:gd name="T4" fmla="*/ 911 w 927"/>
              <a:gd name="T5" fmla="*/ 666 h 968"/>
              <a:gd name="T6" fmla="*/ 887 w 927"/>
              <a:gd name="T7" fmla="*/ 725 h 968"/>
              <a:gd name="T8" fmla="*/ 854 w 927"/>
              <a:gd name="T9" fmla="*/ 776 h 968"/>
              <a:gd name="T10" fmla="*/ 836 w 927"/>
              <a:gd name="T11" fmla="*/ 796 h 968"/>
              <a:gd name="T12" fmla="*/ 711 w 927"/>
              <a:gd name="T13" fmla="*/ 919 h 968"/>
              <a:gd name="T14" fmla="*/ 690 w 927"/>
              <a:gd name="T15" fmla="*/ 936 h 968"/>
              <a:gd name="T16" fmla="*/ 667 w 927"/>
              <a:gd name="T17" fmla="*/ 950 h 968"/>
              <a:gd name="T18" fmla="*/ 641 w 927"/>
              <a:gd name="T19" fmla="*/ 959 h 968"/>
              <a:gd name="T20" fmla="*/ 614 w 927"/>
              <a:gd name="T21" fmla="*/ 966 h 968"/>
              <a:gd name="T22" fmla="*/ 586 w 927"/>
              <a:gd name="T23" fmla="*/ 968 h 968"/>
              <a:gd name="T24" fmla="*/ 559 w 927"/>
              <a:gd name="T25" fmla="*/ 967 h 968"/>
              <a:gd name="T26" fmla="*/ 532 w 927"/>
              <a:gd name="T27" fmla="*/ 962 h 968"/>
              <a:gd name="T28" fmla="*/ 507 w 927"/>
              <a:gd name="T29" fmla="*/ 953 h 968"/>
              <a:gd name="T30" fmla="*/ 114 w 927"/>
              <a:gd name="T31" fmla="*/ 763 h 968"/>
              <a:gd name="T32" fmla="*/ 92 w 927"/>
              <a:gd name="T33" fmla="*/ 749 h 968"/>
              <a:gd name="T34" fmla="*/ 70 w 927"/>
              <a:gd name="T35" fmla="*/ 731 h 968"/>
              <a:gd name="T36" fmla="*/ 50 w 927"/>
              <a:gd name="T37" fmla="*/ 710 h 968"/>
              <a:gd name="T38" fmla="*/ 34 w 927"/>
              <a:gd name="T39" fmla="*/ 687 h 968"/>
              <a:gd name="T40" fmla="*/ 19 w 927"/>
              <a:gd name="T41" fmla="*/ 661 h 968"/>
              <a:gd name="T42" fmla="*/ 9 w 927"/>
              <a:gd name="T43" fmla="*/ 634 h 968"/>
              <a:gd name="T44" fmla="*/ 3 w 927"/>
              <a:gd name="T45" fmla="*/ 607 h 968"/>
              <a:gd name="T46" fmla="*/ 0 w 927"/>
              <a:gd name="T47" fmla="*/ 581 h 968"/>
              <a:gd name="T48" fmla="*/ 0 w 927"/>
              <a:gd name="T49" fmla="*/ 277 h 968"/>
              <a:gd name="T50" fmla="*/ 3 w 927"/>
              <a:gd name="T51" fmla="*/ 250 h 968"/>
              <a:gd name="T52" fmla="*/ 9 w 927"/>
              <a:gd name="T53" fmla="*/ 225 h 968"/>
              <a:gd name="T54" fmla="*/ 21 w 927"/>
              <a:gd name="T55" fmla="*/ 199 h 968"/>
              <a:gd name="T56" fmla="*/ 35 w 927"/>
              <a:gd name="T57" fmla="*/ 175 h 968"/>
              <a:gd name="T58" fmla="*/ 53 w 927"/>
              <a:gd name="T59" fmla="*/ 154 h 968"/>
              <a:gd name="T60" fmla="*/ 74 w 927"/>
              <a:gd name="T61" fmla="*/ 134 h 968"/>
              <a:gd name="T62" fmla="*/ 96 w 927"/>
              <a:gd name="T63" fmla="*/ 119 h 968"/>
              <a:gd name="T64" fmla="*/ 119 w 927"/>
              <a:gd name="T65" fmla="*/ 108 h 968"/>
              <a:gd name="T66" fmla="*/ 392 w 927"/>
              <a:gd name="T67" fmla="*/ 9 h 968"/>
              <a:gd name="T68" fmla="*/ 416 w 927"/>
              <a:gd name="T69" fmla="*/ 2 h 968"/>
              <a:gd name="T70" fmla="*/ 439 w 927"/>
              <a:gd name="T71" fmla="*/ 0 h 968"/>
              <a:gd name="T72" fmla="*/ 458 w 927"/>
              <a:gd name="T73" fmla="*/ 1 h 968"/>
              <a:gd name="T74" fmla="*/ 476 w 927"/>
              <a:gd name="T75" fmla="*/ 6 h 968"/>
              <a:gd name="T76" fmla="*/ 490 w 927"/>
              <a:gd name="T77" fmla="*/ 14 h 968"/>
              <a:gd name="T78" fmla="*/ 502 w 927"/>
              <a:gd name="T79" fmla="*/ 26 h 968"/>
              <a:gd name="T80" fmla="*/ 508 w 927"/>
              <a:gd name="T81" fmla="*/ 41 h 968"/>
              <a:gd name="T82" fmla="*/ 511 w 927"/>
              <a:gd name="T83" fmla="*/ 58 h 968"/>
              <a:gd name="T84" fmla="*/ 512 w 927"/>
              <a:gd name="T85" fmla="*/ 68 h 968"/>
              <a:gd name="T86" fmla="*/ 518 w 927"/>
              <a:gd name="T87" fmla="*/ 86 h 968"/>
              <a:gd name="T88" fmla="*/ 527 w 927"/>
              <a:gd name="T89" fmla="*/ 102 h 968"/>
              <a:gd name="T90" fmla="*/ 541 w 927"/>
              <a:gd name="T91" fmla="*/ 117 h 968"/>
              <a:gd name="T92" fmla="*/ 558 w 927"/>
              <a:gd name="T93" fmla="*/ 129 h 968"/>
              <a:gd name="T94" fmla="*/ 578 w 927"/>
              <a:gd name="T95" fmla="*/ 139 h 968"/>
              <a:gd name="T96" fmla="*/ 600 w 927"/>
              <a:gd name="T97" fmla="*/ 147 h 968"/>
              <a:gd name="T98" fmla="*/ 625 w 927"/>
              <a:gd name="T99" fmla="*/ 150 h 968"/>
              <a:gd name="T100" fmla="*/ 800 w 927"/>
              <a:gd name="T101" fmla="*/ 151 h 968"/>
              <a:gd name="T102" fmla="*/ 813 w 927"/>
              <a:gd name="T103" fmla="*/ 151 h 968"/>
              <a:gd name="T104" fmla="*/ 838 w 927"/>
              <a:gd name="T105" fmla="*/ 156 h 968"/>
              <a:gd name="T106" fmla="*/ 861 w 927"/>
              <a:gd name="T107" fmla="*/ 166 h 968"/>
              <a:gd name="T108" fmla="*/ 880 w 927"/>
              <a:gd name="T109" fmla="*/ 179 h 968"/>
              <a:gd name="T110" fmla="*/ 898 w 927"/>
              <a:gd name="T111" fmla="*/ 197 h 968"/>
              <a:gd name="T112" fmla="*/ 911 w 927"/>
              <a:gd name="T113" fmla="*/ 217 h 968"/>
              <a:gd name="T114" fmla="*/ 921 w 927"/>
              <a:gd name="T115" fmla="*/ 240 h 968"/>
              <a:gd name="T116" fmla="*/ 927 w 927"/>
              <a:gd name="T117" fmla="*/ 265 h 968"/>
              <a:gd name="T118" fmla="*/ 927 w 927"/>
              <a:gd name="T119" fmla="*/ 581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27" h="968">
                <a:moveTo>
                  <a:pt x="927" y="581"/>
                </a:moveTo>
                <a:lnTo>
                  <a:pt x="927" y="581"/>
                </a:lnTo>
                <a:lnTo>
                  <a:pt x="927" y="594"/>
                </a:lnTo>
                <a:lnTo>
                  <a:pt x="925" y="608"/>
                </a:lnTo>
                <a:lnTo>
                  <a:pt x="920" y="636"/>
                </a:lnTo>
                <a:lnTo>
                  <a:pt x="911" y="666"/>
                </a:lnTo>
                <a:lnTo>
                  <a:pt x="901" y="696"/>
                </a:lnTo>
                <a:lnTo>
                  <a:pt x="887" y="725"/>
                </a:lnTo>
                <a:lnTo>
                  <a:pt x="871" y="751"/>
                </a:lnTo>
                <a:lnTo>
                  <a:pt x="854" y="776"/>
                </a:lnTo>
                <a:lnTo>
                  <a:pt x="845" y="786"/>
                </a:lnTo>
                <a:lnTo>
                  <a:pt x="836" y="796"/>
                </a:lnTo>
                <a:lnTo>
                  <a:pt x="711" y="919"/>
                </a:lnTo>
                <a:lnTo>
                  <a:pt x="711" y="919"/>
                </a:lnTo>
                <a:lnTo>
                  <a:pt x="702" y="928"/>
                </a:lnTo>
                <a:lnTo>
                  <a:pt x="690" y="936"/>
                </a:lnTo>
                <a:lnTo>
                  <a:pt x="680" y="944"/>
                </a:lnTo>
                <a:lnTo>
                  <a:pt x="667" y="950"/>
                </a:lnTo>
                <a:lnTo>
                  <a:pt x="654" y="955"/>
                </a:lnTo>
                <a:lnTo>
                  <a:pt x="641" y="959"/>
                </a:lnTo>
                <a:lnTo>
                  <a:pt x="629" y="963"/>
                </a:lnTo>
                <a:lnTo>
                  <a:pt x="614" y="966"/>
                </a:lnTo>
                <a:lnTo>
                  <a:pt x="600" y="968"/>
                </a:lnTo>
                <a:lnTo>
                  <a:pt x="586" y="968"/>
                </a:lnTo>
                <a:lnTo>
                  <a:pt x="573" y="968"/>
                </a:lnTo>
                <a:lnTo>
                  <a:pt x="559" y="967"/>
                </a:lnTo>
                <a:lnTo>
                  <a:pt x="545" y="966"/>
                </a:lnTo>
                <a:lnTo>
                  <a:pt x="532" y="962"/>
                </a:lnTo>
                <a:lnTo>
                  <a:pt x="519" y="958"/>
                </a:lnTo>
                <a:lnTo>
                  <a:pt x="507" y="953"/>
                </a:lnTo>
                <a:lnTo>
                  <a:pt x="114" y="763"/>
                </a:lnTo>
                <a:lnTo>
                  <a:pt x="114" y="763"/>
                </a:lnTo>
                <a:lnTo>
                  <a:pt x="102" y="756"/>
                </a:lnTo>
                <a:lnTo>
                  <a:pt x="92" y="749"/>
                </a:lnTo>
                <a:lnTo>
                  <a:pt x="80" y="741"/>
                </a:lnTo>
                <a:lnTo>
                  <a:pt x="70" y="731"/>
                </a:lnTo>
                <a:lnTo>
                  <a:pt x="59" y="720"/>
                </a:lnTo>
                <a:lnTo>
                  <a:pt x="50" y="710"/>
                </a:lnTo>
                <a:lnTo>
                  <a:pt x="41" y="698"/>
                </a:lnTo>
                <a:lnTo>
                  <a:pt x="34" y="687"/>
                </a:lnTo>
                <a:lnTo>
                  <a:pt x="26" y="674"/>
                </a:lnTo>
                <a:lnTo>
                  <a:pt x="19" y="661"/>
                </a:lnTo>
                <a:lnTo>
                  <a:pt x="14" y="648"/>
                </a:lnTo>
                <a:lnTo>
                  <a:pt x="9" y="634"/>
                </a:lnTo>
                <a:lnTo>
                  <a:pt x="5" y="621"/>
                </a:lnTo>
                <a:lnTo>
                  <a:pt x="3" y="607"/>
                </a:lnTo>
                <a:lnTo>
                  <a:pt x="1" y="594"/>
                </a:lnTo>
                <a:lnTo>
                  <a:pt x="0" y="581"/>
                </a:lnTo>
                <a:lnTo>
                  <a:pt x="0" y="277"/>
                </a:lnTo>
                <a:lnTo>
                  <a:pt x="0" y="277"/>
                </a:lnTo>
                <a:lnTo>
                  <a:pt x="1" y="265"/>
                </a:lnTo>
                <a:lnTo>
                  <a:pt x="3" y="250"/>
                </a:lnTo>
                <a:lnTo>
                  <a:pt x="5" y="237"/>
                </a:lnTo>
                <a:lnTo>
                  <a:pt x="9" y="225"/>
                </a:lnTo>
                <a:lnTo>
                  <a:pt x="14" y="212"/>
                </a:lnTo>
                <a:lnTo>
                  <a:pt x="21" y="199"/>
                </a:lnTo>
                <a:lnTo>
                  <a:pt x="27" y="187"/>
                </a:lnTo>
                <a:lnTo>
                  <a:pt x="35" y="175"/>
                </a:lnTo>
                <a:lnTo>
                  <a:pt x="44" y="164"/>
                </a:lnTo>
                <a:lnTo>
                  <a:pt x="53" y="154"/>
                </a:lnTo>
                <a:lnTo>
                  <a:pt x="62" y="143"/>
                </a:lnTo>
                <a:lnTo>
                  <a:pt x="74" y="134"/>
                </a:lnTo>
                <a:lnTo>
                  <a:pt x="84" y="126"/>
                </a:lnTo>
                <a:lnTo>
                  <a:pt x="96" y="119"/>
                </a:lnTo>
                <a:lnTo>
                  <a:pt x="107" y="112"/>
                </a:lnTo>
                <a:lnTo>
                  <a:pt x="119" y="108"/>
                </a:lnTo>
                <a:lnTo>
                  <a:pt x="392" y="9"/>
                </a:lnTo>
                <a:lnTo>
                  <a:pt x="392" y="9"/>
                </a:lnTo>
                <a:lnTo>
                  <a:pt x="404" y="5"/>
                </a:lnTo>
                <a:lnTo>
                  <a:pt x="416" y="2"/>
                </a:lnTo>
                <a:lnTo>
                  <a:pt x="427" y="1"/>
                </a:lnTo>
                <a:lnTo>
                  <a:pt x="439" y="0"/>
                </a:lnTo>
                <a:lnTo>
                  <a:pt x="449" y="0"/>
                </a:lnTo>
                <a:lnTo>
                  <a:pt x="458" y="1"/>
                </a:lnTo>
                <a:lnTo>
                  <a:pt x="467" y="4"/>
                </a:lnTo>
                <a:lnTo>
                  <a:pt x="476" y="6"/>
                </a:lnTo>
                <a:lnTo>
                  <a:pt x="484" y="10"/>
                </a:lnTo>
                <a:lnTo>
                  <a:pt x="490" y="14"/>
                </a:lnTo>
                <a:lnTo>
                  <a:pt x="497" y="21"/>
                </a:lnTo>
                <a:lnTo>
                  <a:pt x="502" y="26"/>
                </a:lnTo>
                <a:lnTo>
                  <a:pt x="506" y="33"/>
                </a:lnTo>
                <a:lnTo>
                  <a:pt x="508" y="41"/>
                </a:lnTo>
                <a:lnTo>
                  <a:pt x="511" y="49"/>
                </a:lnTo>
                <a:lnTo>
                  <a:pt x="511" y="58"/>
                </a:lnTo>
                <a:lnTo>
                  <a:pt x="511" y="58"/>
                </a:lnTo>
                <a:lnTo>
                  <a:pt x="512" y="68"/>
                </a:lnTo>
                <a:lnTo>
                  <a:pt x="514" y="77"/>
                </a:lnTo>
                <a:lnTo>
                  <a:pt x="518" y="86"/>
                </a:lnTo>
                <a:lnTo>
                  <a:pt x="521" y="94"/>
                </a:lnTo>
                <a:lnTo>
                  <a:pt x="527" y="102"/>
                </a:lnTo>
                <a:lnTo>
                  <a:pt x="533" y="110"/>
                </a:lnTo>
                <a:lnTo>
                  <a:pt x="541" y="117"/>
                </a:lnTo>
                <a:lnTo>
                  <a:pt x="548" y="124"/>
                </a:lnTo>
                <a:lnTo>
                  <a:pt x="558" y="129"/>
                </a:lnTo>
                <a:lnTo>
                  <a:pt x="568" y="135"/>
                </a:lnTo>
                <a:lnTo>
                  <a:pt x="578" y="139"/>
                </a:lnTo>
                <a:lnTo>
                  <a:pt x="588" y="143"/>
                </a:lnTo>
                <a:lnTo>
                  <a:pt x="600" y="147"/>
                </a:lnTo>
                <a:lnTo>
                  <a:pt x="613" y="148"/>
                </a:lnTo>
                <a:lnTo>
                  <a:pt x="625" y="150"/>
                </a:lnTo>
                <a:lnTo>
                  <a:pt x="638" y="151"/>
                </a:lnTo>
                <a:lnTo>
                  <a:pt x="800" y="151"/>
                </a:lnTo>
                <a:lnTo>
                  <a:pt x="800" y="151"/>
                </a:lnTo>
                <a:lnTo>
                  <a:pt x="813" y="151"/>
                </a:lnTo>
                <a:lnTo>
                  <a:pt x="826" y="154"/>
                </a:lnTo>
                <a:lnTo>
                  <a:pt x="838" y="156"/>
                </a:lnTo>
                <a:lnTo>
                  <a:pt x="849" y="160"/>
                </a:lnTo>
                <a:lnTo>
                  <a:pt x="861" y="166"/>
                </a:lnTo>
                <a:lnTo>
                  <a:pt x="871" y="173"/>
                </a:lnTo>
                <a:lnTo>
                  <a:pt x="880" y="179"/>
                </a:lnTo>
                <a:lnTo>
                  <a:pt x="889" y="188"/>
                </a:lnTo>
                <a:lnTo>
                  <a:pt x="898" y="197"/>
                </a:lnTo>
                <a:lnTo>
                  <a:pt x="905" y="206"/>
                </a:lnTo>
                <a:lnTo>
                  <a:pt x="911" y="217"/>
                </a:lnTo>
                <a:lnTo>
                  <a:pt x="916" y="228"/>
                </a:lnTo>
                <a:lnTo>
                  <a:pt x="921" y="240"/>
                </a:lnTo>
                <a:lnTo>
                  <a:pt x="924" y="252"/>
                </a:lnTo>
                <a:lnTo>
                  <a:pt x="927" y="265"/>
                </a:lnTo>
                <a:lnTo>
                  <a:pt x="927" y="277"/>
                </a:lnTo>
                <a:lnTo>
                  <a:pt x="927" y="581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5268333C-8FCA-4B4A-A4E4-7789318BC663}"/>
              </a:ext>
            </a:extLst>
          </p:cNvPr>
          <p:cNvSpPr txBox="1"/>
          <p:nvPr/>
        </p:nvSpPr>
        <p:spPr>
          <a:xfrm>
            <a:off x="1570594" y="2046409"/>
            <a:ext cx="1703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/>
              <a:t>Wielkość miejscowości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D9D6DC31-8088-4F09-8320-C67E2E5A5993}"/>
              </a:ext>
            </a:extLst>
          </p:cNvPr>
          <p:cNvSpPr txBox="1"/>
          <p:nvPr/>
        </p:nvSpPr>
        <p:spPr>
          <a:xfrm>
            <a:off x="5885161" y="2058992"/>
            <a:ext cx="1532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/>
              <a:t>Region</a:t>
            </a:r>
          </a:p>
        </p:txBody>
      </p:sp>
      <p:sp>
        <p:nvSpPr>
          <p:cNvPr id="24" name="Prostokąt: zaokrąglone rogi 23">
            <a:extLst>
              <a:ext uri="{FF2B5EF4-FFF2-40B4-BE49-F238E27FC236}">
                <a16:creationId xmlns:a16="http://schemas.microsoft.com/office/drawing/2014/main" id="{EE3B5B52-28BA-48FF-8C1A-C8D28398322A}"/>
              </a:ext>
            </a:extLst>
          </p:cNvPr>
          <p:cNvSpPr/>
          <p:nvPr/>
        </p:nvSpPr>
        <p:spPr>
          <a:xfrm>
            <a:off x="189012" y="1772203"/>
            <a:ext cx="4178272" cy="3069272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7E955E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rostokąt: zaokrąglone rogi 24">
            <a:extLst>
              <a:ext uri="{FF2B5EF4-FFF2-40B4-BE49-F238E27FC236}">
                <a16:creationId xmlns:a16="http://schemas.microsoft.com/office/drawing/2014/main" id="{6E009B1C-CD43-42A0-B0FC-3FC1E13F4459}"/>
              </a:ext>
            </a:extLst>
          </p:cNvPr>
          <p:cNvSpPr/>
          <p:nvPr/>
        </p:nvSpPr>
        <p:spPr>
          <a:xfrm>
            <a:off x="4422062" y="1766908"/>
            <a:ext cx="4178272" cy="3069272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7E955E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rostokąt: zaokrąglone rogi 25">
            <a:extLst>
              <a:ext uri="{FF2B5EF4-FFF2-40B4-BE49-F238E27FC236}">
                <a16:creationId xmlns:a16="http://schemas.microsoft.com/office/drawing/2014/main" id="{FF5D5241-7141-45F2-9B45-513510A1C6FB}"/>
              </a:ext>
            </a:extLst>
          </p:cNvPr>
          <p:cNvSpPr/>
          <p:nvPr/>
        </p:nvSpPr>
        <p:spPr>
          <a:xfrm>
            <a:off x="755575" y="1351107"/>
            <a:ext cx="1475127" cy="320590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7E955E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401C59D-D3C5-4176-814E-1D82FB65D418}"/>
              </a:ext>
            </a:extLst>
          </p:cNvPr>
          <p:cNvSpPr txBox="1"/>
          <p:nvPr/>
        </p:nvSpPr>
        <p:spPr>
          <a:xfrm>
            <a:off x="1053053" y="1349643"/>
            <a:ext cx="11751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/>
              <a:t>OGÓŁEM</a:t>
            </a:r>
          </a:p>
        </p:txBody>
      </p:sp>
      <p:sp>
        <p:nvSpPr>
          <p:cNvPr id="27" name="Symbol zastępczy tekstu 7">
            <a:extLst>
              <a:ext uri="{FF2B5EF4-FFF2-40B4-BE49-F238E27FC236}">
                <a16:creationId xmlns:a16="http://schemas.microsoft.com/office/drawing/2014/main" id="{766F73AE-30C2-4799-A3C3-7BFC049FCBA4}"/>
              </a:ext>
            </a:extLst>
          </p:cNvPr>
          <p:cNvSpPr txBox="1">
            <a:spLocks/>
          </p:cNvSpPr>
          <p:nvPr/>
        </p:nvSpPr>
        <p:spPr>
          <a:xfrm>
            <a:off x="333053" y="5517256"/>
            <a:ext cx="7607510" cy="41389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wielkość miejscowości: wieś: n=280, miasto do 20 tys.: n=116, miasto powyżej 20 tys. do 50 tys.: n=136, miasto powyżej 50 do 200 tys.: n=175,  miasto powyżej 200 tys.: n=286 . Ze względu na region: północny: n=194, wschodni: n=164, północno-zachodni: n=127, centralny: n=260, południowy: n=174.</a:t>
            </a:r>
          </a:p>
        </p:txBody>
      </p:sp>
    </p:spTree>
    <p:extLst>
      <p:ext uri="{BB962C8B-B14F-4D97-AF65-F5344CB8AC3E}">
        <p14:creationId xmlns:p14="http://schemas.microsoft.com/office/powerpoint/2010/main" val="17774479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rostokąt: zaokrąglone rogi 141">
            <a:extLst>
              <a:ext uri="{FF2B5EF4-FFF2-40B4-BE49-F238E27FC236}">
                <a16:creationId xmlns:a16="http://schemas.microsoft.com/office/drawing/2014/main" id="{BBFC4ECD-CE70-4D93-A847-EB54EF3C9957}"/>
              </a:ext>
            </a:extLst>
          </p:cNvPr>
          <p:cNvSpPr/>
          <p:nvPr/>
        </p:nvSpPr>
        <p:spPr>
          <a:xfrm>
            <a:off x="755574" y="1420360"/>
            <a:ext cx="8002762" cy="3538246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7E955E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3" name="pole tekstowe 142">
            <a:extLst>
              <a:ext uri="{FF2B5EF4-FFF2-40B4-BE49-F238E27FC236}">
                <a16:creationId xmlns:a16="http://schemas.microsoft.com/office/drawing/2014/main" id="{2C51201B-3ABB-435E-AA42-CF3208753FBB}"/>
              </a:ext>
            </a:extLst>
          </p:cNvPr>
          <p:cNvSpPr txBox="1"/>
          <p:nvPr/>
        </p:nvSpPr>
        <p:spPr>
          <a:xfrm>
            <a:off x="1736721" y="1296039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>
                <a:solidFill>
                  <a:srgbClr val="7E955E"/>
                </a:solidFill>
              </a:rPr>
              <a:t>TOP5</a:t>
            </a:r>
          </a:p>
        </p:txBody>
      </p:sp>
      <p:sp>
        <p:nvSpPr>
          <p:cNvPr id="78" name="Symbol zastępczy tekstu 5">
            <a:extLst>
              <a:ext uri="{FF2B5EF4-FFF2-40B4-BE49-F238E27FC236}">
                <a16:creationId xmlns:a16="http://schemas.microsoft.com/office/drawing/2014/main" id="{A355873A-1957-4CAC-B10A-95F2A748FD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650" y="186558"/>
            <a:ext cx="6552000" cy="370800"/>
          </a:xfrm>
        </p:spPr>
        <p:txBody>
          <a:bodyPr/>
          <a:lstStyle/>
          <a:p>
            <a:r>
              <a:rPr lang="pl-PL" sz="1600">
                <a:latin typeface="+mn-lt"/>
              </a:rPr>
              <a:t>Skojarzenia z hasłem „park narodowy”</a:t>
            </a:r>
          </a:p>
          <a:p>
            <a:endParaRPr lang="pl-PL" sz="1600"/>
          </a:p>
        </p:txBody>
      </p:sp>
      <p:sp>
        <p:nvSpPr>
          <p:cNvPr id="79" name="Symbol zastępczy tekstu 2">
            <a:extLst>
              <a:ext uri="{FF2B5EF4-FFF2-40B4-BE49-F238E27FC236}">
                <a16:creationId xmlns:a16="http://schemas.microsoft.com/office/drawing/2014/main" id="{CED33356-2637-47F9-B6EF-799D0519A5DE}"/>
              </a:ext>
            </a:extLst>
          </p:cNvPr>
          <p:cNvSpPr txBox="1">
            <a:spLocks/>
          </p:cNvSpPr>
          <p:nvPr/>
        </p:nvSpPr>
        <p:spPr>
          <a:xfrm>
            <a:off x="755574" y="908209"/>
            <a:ext cx="8487419" cy="108079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100"/>
              <a:t>9. Proszę podać 3 skojarzenia z hasłem „park narodowy”.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otwarte, max. 3 odpowiedzi.</a:t>
            </a:r>
          </a:p>
        </p:txBody>
      </p:sp>
      <p:sp>
        <p:nvSpPr>
          <p:cNvPr id="80" name="Symbol zastępczy tekstu 12">
            <a:extLst>
              <a:ext uri="{FF2B5EF4-FFF2-40B4-BE49-F238E27FC236}">
                <a16:creationId xmlns:a16="http://schemas.microsoft.com/office/drawing/2014/main" id="{D98AB775-222C-4410-AFE4-394E5F8CAB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Parki narodowe</a:t>
            </a:r>
          </a:p>
        </p:txBody>
      </p:sp>
      <p:graphicFrame>
        <p:nvGraphicFramePr>
          <p:cNvPr id="45" name="Wykres 44">
            <a:extLst>
              <a:ext uri="{FF2B5EF4-FFF2-40B4-BE49-F238E27FC236}">
                <a16:creationId xmlns:a16="http://schemas.microsoft.com/office/drawing/2014/main" id="{A3AFE60E-6B36-40F2-9980-4C71D7D23C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8045014"/>
              </p:ext>
            </p:extLst>
          </p:nvPr>
        </p:nvGraphicFramePr>
        <p:xfrm>
          <a:off x="5703140" y="1668007"/>
          <a:ext cx="2288816" cy="879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6" name="Grupa 45">
            <a:extLst>
              <a:ext uri="{FF2B5EF4-FFF2-40B4-BE49-F238E27FC236}">
                <a16:creationId xmlns:a16="http://schemas.microsoft.com/office/drawing/2014/main" id="{BF4958EA-63D1-442A-AE44-D7C4DF15E55F}"/>
              </a:ext>
            </a:extLst>
          </p:cNvPr>
          <p:cNvGrpSpPr/>
          <p:nvPr/>
        </p:nvGrpSpPr>
        <p:grpSpPr>
          <a:xfrm>
            <a:off x="8061820" y="1785613"/>
            <a:ext cx="455700" cy="565267"/>
            <a:chOff x="7329488" y="2601913"/>
            <a:chExt cx="581026" cy="720726"/>
          </a:xfrm>
          <a:solidFill>
            <a:srgbClr val="BFBFBF"/>
          </a:solidFill>
        </p:grpSpPr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14F54C50-7983-4605-8021-C9D85C09CF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DA6CCA79-E701-42B4-8DFE-3C77843AA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3BEB284E-808B-49AB-BCCA-1C4CD80B5E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A3A620FA-E750-4473-9A79-E4054F54FC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aphicFrame>
        <p:nvGraphicFramePr>
          <p:cNvPr id="52" name="Wykres 51">
            <a:extLst>
              <a:ext uri="{FF2B5EF4-FFF2-40B4-BE49-F238E27FC236}">
                <a16:creationId xmlns:a16="http://schemas.microsoft.com/office/drawing/2014/main" id="{53D80052-64C9-46F0-8CA2-786A1316F5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2514503"/>
              </p:ext>
            </p:extLst>
          </p:nvPr>
        </p:nvGraphicFramePr>
        <p:xfrm>
          <a:off x="414531" y="1866272"/>
          <a:ext cx="8199183" cy="1773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5" name="Symbol zastępczy tekstu 7">
            <a:extLst>
              <a:ext uri="{FF2B5EF4-FFF2-40B4-BE49-F238E27FC236}">
                <a16:creationId xmlns:a16="http://schemas.microsoft.com/office/drawing/2014/main" id="{72D7B4C6-E7C7-4972-B3C6-AD92349E40F7}"/>
              </a:ext>
            </a:extLst>
          </p:cNvPr>
          <p:cNvSpPr txBox="1">
            <a:spLocks/>
          </p:cNvSpPr>
          <p:nvPr/>
        </p:nvSpPr>
        <p:spPr>
          <a:xfrm>
            <a:off x="333053" y="5489982"/>
            <a:ext cx="7728767" cy="43421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wielkość miejscowości: wieś: n=280, miasto do 20 tys.: n=116, miasto powyżej 20 tys. do 50 tys.: n=136, miasto powyżej 50 do 200 tys.: n=175,  miasto powyżej 200 tys.: n=286.</a:t>
            </a:r>
          </a:p>
        </p:txBody>
      </p:sp>
      <p:sp>
        <p:nvSpPr>
          <p:cNvPr id="57" name="Symbol zastępczy tekstu 7">
            <a:extLst>
              <a:ext uri="{FF2B5EF4-FFF2-40B4-BE49-F238E27FC236}">
                <a16:creationId xmlns:a16="http://schemas.microsoft.com/office/drawing/2014/main" id="{31392FDD-002F-476D-A3BA-07457D082D18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pSp>
        <p:nvGrpSpPr>
          <p:cNvPr id="58" name="Grupa 57">
            <a:extLst>
              <a:ext uri="{FF2B5EF4-FFF2-40B4-BE49-F238E27FC236}">
                <a16:creationId xmlns:a16="http://schemas.microsoft.com/office/drawing/2014/main" id="{1684186F-E249-4104-B38E-8F9738C9CAFB}"/>
              </a:ext>
            </a:extLst>
          </p:cNvPr>
          <p:cNvGrpSpPr/>
          <p:nvPr/>
        </p:nvGrpSpPr>
        <p:grpSpPr>
          <a:xfrm>
            <a:off x="4802868" y="1859159"/>
            <a:ext cx="1800543" cy="246221"/>
            <a:chOff x="5674431" y="1669567"/>
            <a:chExt cx="1800543" cy="246221"/>
          </a:xfrm>
        </p:grpSpPr>
        <p:sp>
          <p:nvSpPr>
            <p:cNvPr id="59" name="pole tekstowe 58">
              <a:extLst>
                <a:ext uri="{FF2B5EF4-FFF2-40B4-BE49-F238E27FC236}">
                  <a16:creationId xmlns:a16="http://schemas.microsoft.com/office/drawing/2014/main" id="{993B83DD-31B5-4ED5-8219-4B5CF1D8419A}"/>
                </a:ext>
              </a:extLst>
            </p:cNvPr>
            <p:cNvSpPr txBox="1"/>
            <p:nvPr/>
          </p:nvSpPr>
          <p:spPr>
            <a:xfrm>
              <a:off x="5681471" y="1669567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 b="1"/>
                <a:t>Ogółem</a:t>
              </a:r>
              <a:endParaRPr lang="pl-PL" sz="1000" b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0DA2F18E-9495-4E0A-97B6-D44AEE3E295D}"/>
                </a:ext>
              </a:extLst>
            </p:cNvPr>
            <p:cNvSpPr/>
            <p:nvPr/>
          </p:nvSpPr>
          <p:spPr>
            <a:xfrm rot="16200000">
              <a:off x="5671783" y="1750903"/>
              <a:ext cx="83119" cy="77824"/>
            </a:xfrm>
            <a:prstGeom prst="rect">
              <a:avLst/>
            </a:prstGeom>
            <a:solidFill>
              <a:srgbClr val="447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</a:endParaRPr>
            </a:p>
          </p:txBody>
        </p:sp>
      </p:grpSp>
      <p:sp>
        <p:nvSpPr>
          <p:cNvPr id="61" name="Prostokąt 60">
            <a:extLst>
              <a:ext uri="{FF2B5EF4-FFF2-40B4-BE49-F238E27FC236}">
                <a16:creationId xmlns:a16="http://schemas.microsoft.com/office/drawing/2014/main" id="{D6C4189D-4890-4A74-8A7C-160DF4014B63}"/>
              </a:ext>
            </a:extLst>
          </p:cNvPr>
          <p:cNvSpPr/>
          <p:nvPr/>
        </p:nvSpPr>
        <p:spPr>
          <a:xfrm rot="16200000">
            <a:off x="5771277" y="1727931"/>
            <a:ext cx="83119" cy="77824"/>
          </a:xfrm>
          <a:prstGeom prst="rect">
            <a:avLst/>
          </a:prstGeom>
          <a:solidFill>
            <a:srgbClr val="86CB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62" name="Prostokąt 61">
            <a:extLst>
              <a:ext uri="{FF2B5EF4-FFF2-40B4-BE49-F238E27FC236}">
                <a16:creationId xmlns:a16="http://schemas.microsoft.com/office/drawing/2014/main" id="{D81EF946-6B36-42E7-9EB1-B2E0D7CF8D53}"/>
              </a:ext>
            </a:extLst>
          </p:cNvPr>
          <p:cNvSpPr/>
          <p:nvPr/>
        </p:nvSpPr>
        <p:spPr>
          <a:xfrm rot="16200000">
            <a:off x="5771277" y="1900209"/>
            <a:ext cx="83119" cy="77824"/>
          </a:xfrm>
          <a:prstGeom prst="rect">
            <a:avLst/>
          </a:prstGeom>
          <a:solidFill>
            <a:srgbClr val="2455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63" name="Prostokąt 62">
            <a:extLst>
              <a:ext uri="{FF2B5EF4-FFF2-40B4-BE49-F238E27FC236}">
                <a16:creationId xmlns:a16="http://schemas.microsoft.com/office/drawing/2014/main" id="{48586AE7-C9FC-474D-8181-C7B9D8B52A86}"/>
              </a:ext>
            </a:extLst>
          </p:cNvPr>
          <p:cNvSpPr/>
          <p:nvPr/>
        </p:nvSpPr>
        <p:spPr>
          <a:xfrm rot="16200000">
            <a:off x="5771277" y="2072487"/>
            <a:ext cx="83119" cy="77824"/>
          </a:xfrm>
          <a:prstGeom prst="rect">
            <a:avLst/>
          </a:prstGeom>
          <a:solidFill>
            <a:srgbClr val="FFE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64" name="Prostokąt 63">
            <a:extLst>
              <a:ext uri="{FF2B5EF4-FFF2-40B4-BE49-F238E27FC236}">
                <a16:creationId xmlns:a16="http://schemas.microsoft.com/office/drawing/2014/main" id="{DF077F96-4DC0-4490-A327-0F7D1E0FCF55}"/>
              </a:ext>
            </a:extLst>
          </p:cNvPr>
          <p:cNvSpPr/>
          <p:nvPr/>
        </p:nvSpPr>
        <p:spPr>
          <a:xfrm rot="16200000">
            <a:off x="5771277" y="2244765"/>
            <a:ext cx="83119" cy="77824"/>
          </a:xfrm>
          <a:prstGeom prst="rect">
            <a:avLst/>
          </a:prstGeom>
          <a:solidFill>
            <a:srgbClr val="9DC7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65" name="Prostokąt 64">
            <a:extLst>
              <a:ext uri="{FF2B5EF4-FFF2-40B4-BE49-F238E27FC236}">
                <a16:creationId xmlns:a16="http://schemas.microsoft.com/office/drawing/2014/main" id="{95985F90-470E-42C1-8E8B-4470383CF6A1}"/>
              </a:ext>
            </a:extLst>
          </p:cNvPr>
          <p:cNvSpPr/>
          <p:nvPr/>
        </p:nvSpPr>
        <p:spPr>
          <a:xfrm rot="16200000">
            <a:off x="5771277" y="2417041"/>
            <a:ext cx="83119" cy="77824"/>
          </a:xfrm>
          <a:prstGeom prst="rect">
            <a:avLst/>
          </a:prstGeom>
          <a:solidFill>
            <a:srgbClr val="EEF8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pic>
        <p:nvPicPr>
          <p:cNvPr id="36" name="Grafika 35">
            <a:extLst>
              <a:ext uri="{FF2B5EF4-FFF2-40B4-BE49-F238E27FC236}">
                <a16:creationId xmlns:a16="http://schemas.microsoft.com/office/drawing/2014/main" id="{5E79DD17-AFD2-458C-A594-D988576A17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71438" y="3671854"/>
            <a:ext cx="334135" cy="334135"/>
          </a:xfrm>
          <a:prstGeom prst="rect">
            <a:avLst/>
          </a:prstGeom>
        </p:spPr>
      </p:pic>
      <p:sp>
        <p:nvSpPr>
          <p:cNvPr id="37" name="Freeform 266">
            <a:extLst>
              <a:ext uri="{FF2B5EF4-FFF2-40B4-BE49-F238E27FC236}">
                <a16:creationId xmlns:a16="http://schemas.microsoft.com/office/drawing/2014/main" id="{7B6E52DF-25BC-4156-A892-4A2A20FCD960}"/>
              </a:ext>
            </a:extLst>
          </p:cNvPr>
          <p:cNvSpPr>
            <a:spLocks noEditPoints="1"/>
          </p:cNvSpPr>
          <p:nvPr/>
        </p:nvSpPr>
        <p:spPr bwMode="auto">
          <a:xfrm>
            <a:off x="7704598" y="3755492"/>
            <a:ext cx="334135" cy="328490"/>
          </a:xfrm>
          <a:custGeom>
            <a:avLst/>
            <a:gdLst>
              <a:gd name="T0" fmla="*/ 938 w 2664"/>
              <a:gd name="T1" fmla="*/ 1993 h 2621"/>
              <a:gd name="T2" fmla="*/ 938 w 2664"/>
              <a:gd name="T3" fmla="*/ 0 h 2621"/>
              <a:gd name="T4" fmla="*/ 1797 w 2664"/>
              <a:gd name="T5" fmla="*/ 997 h 2621"/>
              <a:gd name="T6" fmla="*/ 1792 w 2664"/>
              <a:gd name="T7" fmla="*/ 953 h 2621"/>
              <a:gd name="T8" fmla="*/ 1757 w 2664"/>
              <a:gd name="T9" fmla="*/ 916 h 2621"/>
              <a:gd name="T10" fmla="*/ 1541 w 2664"/>
              <a:gd name="T11" fmla="*/ 878 h 2621"/>
              <a:gd name="T12" fmla="*/ 1476 w 2664"/>
              <a:gd name="T13" fmla="*/ 902 h 2621"/>
              <a:gd name="T14" fmla="*/ 1167 w 2664"/>
              <a:gd name="T15" fmla="*/ 908 h 2621"/>
              <a:gd name="T16" fmla="*/ 1082 w 2664"/>
              <a:gd name="T17" fmla="*/ 946 h 2621"/>
              <a:gd name="T18" fmla="*/ 1001 w 2664"/>
              <a:gd name="T19" fmla="*/ 1062 h 2621"/>
              <a:gd name="T20" fmla="*/ 999 w 2664"/>
              <a:gd name="T21" fmla="*/ 1163 h 2621"/>
              <a:gd name="T22" fmla="*/ 1057 w 2664"/>
              <a:gd name="T23" fmla="*/ 1262 h 2621"/>
              <a:gd name="T24" fmla="*/ 1241 w 2664"/>
              <a:gd name="T25" fmla="*/ 1345 h 2621"/>
              <a:gd name="T26" fmla="*/ 1142 w 2664"/>
              <a:gd name="T27" fmla="*/ 1172 h 2621"/>
              <a:gd name="T28" fmla="*/ 1116 w 2664"/>
              <a:gd name="T29" fmla="*/ 1105 h 2621"/>
              <a:gd name="T30" fmla="*/ 1145 w 2664"/>
              <a:gd name="T31" fmla="*/ 1053 h 2621"/>
              <a:gd name="T32" fmla="*/ 1208 w 2664"/>
              <a:gd name="T33" fmla="*/ 1026 h 2621"/>
              <a:gd name="T34" fmla="*/ 1482 w 2664"/>
              <a:gd name="T35" fmla="*/ 1068 h 2621"/>
              <a:gd name="T36" fmla="*/ 1739 w 2664"/>
              <a:gd name="T37" fmla="*/ 1059 h 2621"/>
              <a:gd name="T38" fmla="*/ 1784 w 2664"/>
              <a:gd name="T39" fmla="*/ 1028 h 2621"/>
              <a:gd name="T40" fmla="*/ 1591 w 2664"/>
              <a:gd name="T41" fmla="*/ 948 h 2621"/>
              <a:gd name="T42" fmla="*/ 1558 w 2664"/>
              <a:gd name="T43" fmla="*/ 923 h 2621"/>
              <a:gd name="T44" fmla="*/ 1529 w 2664"/>
              <a:gd name="T45" fmla="*/ 944 h 2621"/>
              <a:gd name="T46" fmla="*/ 1538 w 2664"/>
              <a:gd name="T47" fmla="*/ 980 h 2621"/>
              <a:gd name="T48" fmla="*/ 1573 w 2664"/>
              <a:gd name="T49" fmla="*/ 985 h 2621"/>
              <a:gd name="T50" fmla="*/ 1591 w 2664"/>
              <a:gd name="T51" fmla="*/ 948 h 2621"/>
              <a:gd name="T52" fmla="*/ 1272 w 2664"/>
              <a:gd name="T53" fmla="*/ 1758 h 2621"/>
              <a:gd name="T54" fmla="*/ 1290 w 2664"/>
              <a:gd name="T55" fmla="*/ 2245 h 2621"/>
              <a:gd name="T56" fmla="*/ 1340 w 2664"/>
              <a:gd name="T57" fmla="*/ 2263 h 2621"/>
              <a:gd name="T58" fmla="*/ 1394 w 2664"/>
              <a:gd name="T59" fmla="*/ 2214 h 2621"/>
              <a:gd name="T60" fmla="*/ 1485 w 2664"/>
              <a:gd name="T61" fmla="*/ 502 h 2621"/>
              <a:gd name="T62" fmla="*/ 1440 w 2664"/>
              <a:gd name="T63" fmla="*/ 409 h 2621"/>
              <a:gd name="T64" fmla="*/ 1348 w 2664"/>
              <a:gd name="T65" fmla="*/ 365 h 2621"/>
              <a:gd name="T66" fmla="*/ 1259 w 2664"/>
              <a:gd name="T67" fmla="*/ 383 h 2621"/>
              <a:gd name="T68" fmla="*/ 1191 w 2664"/>
              <a:gd name="T69" fmla="*/ 458 h 2621"/>
              <a:gd name="T70" fmla="*/ 1181 w 2664"/>
              <a:gd name="T71" fmla="*/ 541 h 2621"/>
              <a:gd name="T72" fmla="*/ 1211 w 2664"/>
              <a:gd name="T73" fmla="*/ 612 h 2621"/>
              <a:gd name="T74" fmla="*/ 1272 w 2664"/>
              <a:gd name="T75" fmla="*/ 659 h 2621"/>
              <a:gd name="T76" fmla="*/ 1423 w 2664"/>
              <a:gd name="T77" fmla="*/ 642 h 2621"/>
              <a:gd name="T78" fmla="*/ 1471 w 2664"/>
              <a:gd name="T79" fmla="*/ 584 h 2621"/>
              <a:gd name="T80" fmla="*/ 1486 w 2664"/>
              <a:gd name="T81" fmla="*/ 518 h 2621"/>
              <a:gd name="T82" fmla="*/ 1506 w 2664"/>
              <a:gd name="T83" fmla="*/ 2068 h 2621"/>
              <a:gd name="T84" fmla="*/ 1532 w 2664"/>
              <a:gd name="T85" fmla="*/ 2129 h 2621"/>
              <a:gd name="T86" fmla="*/ 1540 w 2664"/>
              <a:gd name="T87" fmla="*/ 2056 h 2621"/>
              <a:gd name="T88" fmla="*/ 1492 w 2664"/>
              <a:gd name="T89" fmla="*/ 1961 h 2621"/>
              <a:gd name="T90" fmla="*/ 1636 w 2664"/>
              <a:gd name="T91" fmla="*/ 1483 h 2621"/>
              <a:gd name="T92" fmla="*/ 1607 w 2664"/>
              <a:gd name="T93" fmla="*/ 1391 h 2621"/>
              <a:gd name="T94" fmla="*/ 1533 w 2664"/>
              <a:gd name="T95" fmla="*/ 1323 h 2621"/>
              <a:gd name="T96" fmla="*/ 1467 w 2664"/>
              <a:gd name="T97" fmla="*/ 1408 h 2621"/>
              <a:gd name="T98" fmla="*/ 1527 w 2664"/>
              <a:gd name="T99" fmla="*/ 1464 h 2621"/>
              <a:gd name="T100" fmla="*/ 1521 w 2664"/>
              <a:gd name="T101" fmla="*/ 1515 h 2621"/>
              <a:gd name="T102" fmla="*/ 1184 w 2664"/>
              <a:gd name="T103" fmla="*/ 1647 h 2621"/>
              <a:gd name="T104" fmla="*/ 1105 w 2664"/>
              <a:gd name="T105" fmla="*/ 1702 h 2621"/>
              <a:gd name="T106" fmla="*/ 1072 w 2664"/>
              <a:gd name="T107" fmla="*/ 1782 h 2621"/>
              <a:gd name="T108" fmla="*/ 1087 w 2664"/>
              <a:gd name="T109" fmla="*/ 1860 h 2621"/>
              <a:gd name="T110" fmla="*/ 1152 w 2664"/>
              <a:gd name="T111" fmla="*/ 1932 h 2621"/>
              <a:gd name="T112" fmla="*/ 1219 w 2664"/>
              <a:gd name="T113" fmla="*/ 1862 h 2621"/>
              <a:gd name="T114" fmla="*/ 1165 w 2664"/>
              <a:gd name="T115" fmla="*/ 1805 h 2621"/>
              <a:gd name="T116" fmla="*/ 1182 w 2664"/>
              <a:gd name="T117" fmla="*/ 1757 h 2621"/>
              <a:gd name="T118" fmla="*/ 1522 w 2664"/>
              <a:gd name="T119" fmla="*/ 1645 h 2621"/>
              <a:gd name="T120" fmla="*/ 1595 w 2664"/>
              <a:gd name="T121" fmla="*/ 1593 h 2621"/>
              <a:gd name="T122" fmla="*/ 1635 w 2664"/>
              <a:gd name="T123" fmla="*/ 1499 h 2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64" h="2621">
                <a:moveTo>
                  <a:pt x="2120" y="1310"/>
                </a:moveTo>
                <a:lnTo>
                  <a:pt x="2664" y="1625"/>
                </a:lnTo>
                <a:lnTo>
                  <a:pt x="2271" y="2306"/>
                </a:lnTo>
                <a:lnTo>
                  <a:pt x="1726" y="1993"/>
                </a:lnTo>
                <a:lnTo>
                  <a:pt x="1726" y="2621"/>
                </a:lnTo>
                <a:lnTo>
                  <a:pt x="938" y="2621"/>
                </a:lnTo>
                <a:lnTo>
                  <a:pt x="938" y="1993"/>
                </a:lnTo>
                <a:lnTo>
                  <a:pt x="394" y="2306"/>
                </a:lnTo>
                <a:lnTo>
                  <a:pt x="0" y="1625"/>
                </a:lnTo>
                <a:lnTo>
                  <a:pt x="545" y="1310"/>
                </a:lnTo>
                <a:lnTo>
                  <a:pt x="0" y="996"/>
                </a:lnTo>
                <a:lnTo>
                  <a:pt x="394" y="315"/>
                </a:lnTo>
                <a:lnTo>
                  <a:pt x="938" y="629"/>
                </a:lnTo>
                <a:lnTo>
                  <a:pt x="938" y="0"/>
                </a:lnTo>
                <a:lnTo>
                  <a:pt x="1726" y="0"/>
                </a:lnTo>
                <a:lnTo>
                  <a:pt x="1726" y="629"/>
                </a:lnTo>
                <a:lnTo>
                  <a:pt x="2271" y="315"/>
                </a:lnTo>
                <a:lnTo>
                  <a:pt x="2664" y="996"/>
                </a:lnTo>
                <a:lnTo>
                  <a:pt x="2120" y="1310"/>
                </a:lnTo>
                <a:close/>
                <a:moveTo>
                  <a:pt x="1797" y="997"/>
                </a:moveTo>
                <a:lnTo>
                  <a:pt x="1797" y="997"/>
                </a:lnTo>
                <a:lnTo>
                  <a:pt x="1798" y="990"/>
                </a:lnTo>
                <a:lnTo>
                  <a:pt x="1798" y="990"/>
                </a:lnTo>
                <a:lnTo>
                  <a:pt x="1799" y="983"/>
                </a:lnTo>
                <a:lnTo>
                  <a:pt x="1798" y="974"/>
                </a:lnTo>
                <a:lnTo>
                  <a:pt x="1797" y="967"/>
                </a:lnTo>
                <a:lnTo>
                  <a:pt x="1795" y="960"/>
                </a:lnTo>
                <a:lnTo>
                  <a:pt x="1792" y="953"/>
                </a:lnTo>
                <a:lnTo>
                  <a:pt x="1789" y="946"/>
                </a:lnTo>
                <a:lnTo>
                  <a:pt x="1785" y="940"/>
                </a:lnTo>
                <a:lnTo>
                  <a:pt x="1780" y="934"/>
                </a:lnTo>
                <a:lnTo>
                  <a:pt x="1775" y="929"/>
                </a:lnTo>
                <a:lnTo>
                  <a:pt x="1769" y="924"/>
                </a:lnTo>
                <a:lnTo>
                  <a:pt x="1763" y="920"/>
                </a:lnTo>
                <a:lnTo>
                  <a:pt x="1757" y="916"/>
                </a:lnTo>
                <a:lnTo>
                  <a:pt x="1750" y="913"/>
                </a:lnTo>
                <a:lnTo>
                  <a:pt x="1743" y="910"/>
                </a:lnTo>
                <a:lnTo>
                  <a:pt x="1736" y="908"/>
                </a:lnTo>
                <a:lnTo>
                  <a:pt x="1728" y="907"/>
                </a:lnTo>
                <a:lnTo>
                  <a:pt x="1552" y="878"/>
                </a:lnTo>
                <a:lnTo>
                  <a:pt x="1552" y="878"/>
                </a:lnTo>
                <a:lnTo>
                  <a:pt x="1541" y="878"/>
                </a:lnTo>
                <a:lnTo>
                  <a:pt x="1531" y="878"/>
                </a:lnTo>
                <a:lnTo>
                  <a:pt x="1521" y="880"/>
                </a:lnTo>
                <a:lnTo>
                  <a:pt x="1510" y="883"/>
                </a:lnTo>
                <a:lnTo>
                  <a:pt x="1501" y="886"/>
                </a:lnTo>
                <a:lnTo>
                  <a:pt x="1492" y="891"/>
                </a:lnTo>
                <a:lnTo>
                  <a:pt x="1483" y="896"/>
                </a:lnTo>
                <a:lnTo>
                  <a:pt x="1476" y="902"/>
                </a:lnTo>
                <a:lnTo>
                  <a:pt x="1476" y="902"/>
                </a:lnTo>
                <a:lnTo>
                  <a:pt x="1221" y="902"/>
                </a:lnTo>
                <a:lnTo>
                  <a:pt x="1221" y="902"/>
                </a:lnTo>
                <a:lnTo>
                  <a:pt x="1207" y="903"/>
                </a:lnTo>
                <a:lnTo>
                  <a:pt x="1194" y="904"/>
                </a:lnTo>
                <a:lnTo>
                  <a:pt x="1181" y="905"/>
                </a:lnTo>
                <a:lnTo>
                  <a:pt x="1167" y="908"/>
                </a:lnTo>
                <a:lnTo>
                  <a:pt x="1155" y="912"/>
                </a:lnTo>
                <a:lnTo>
                  <a:pt x="1144" y="915"/>
                </a:lnTo>
                <a:lnTo>
                  <a:pt x="1133" y="919"/>
                </a:lnTo>
                <a:lnTo>
                  <a:pt x="1122" y="924"/>
                </a:lnTo>
                <a:lnTo>
                  <a:pt x="1111" y="929"/>
                </a:lnTo>
                <a:lnTo>
                  <a:pt x="1101" y="934"/>
                </a:lnTo>
                <a:lnTo>
                  <a:pt x="1082" y="946"/>
                </a:lnTo>
                <a:lnTo>
                  <a:pt x="1065" y="960"/>
                </a:lnTo>
                <a:lnTo>
                  <a:pt x="1050" y="975"/>
                </a:lnTo>
                <a:lnTo>
                  <a:pt x="1036" y="992"/>
                </a:lnTo>
                <a:lnTo>
                  <a:pt x="1025" y="1009"/>
                </a:lnTo>
                <a:lnTo>
                  <a:pt x="1015" y="1026"/>
                </a:lnTo>
                <a:lnTo>
                  <a:pt x="1007" y="1043"/>
                </a:lnTo>
                <a:lnTo>
                  <a:pt x="1001" y="1062"/>
                </a:lnTo>
                <a:lnTo>
                  <a:pt x="996" y="1080"/>
                </a:lnTo>
                <a:lnTo>
                  <a:pt x="994" y="1097"/>
                </a:lnTo>
                <a:lnTo>
                  <a:pt x="993" y="1115"/>
                </a:lnTo>
                <a:lnTo>
                  <a:pt x="993" y="1115"/>
                </a:lnTo>
                <a:lnTo>
                  <a:pt x="994" y="1131"/>
                </a:lnTo>
                <a:lnTo>
                  <a:pt x="996" y="1147"/>
                </a:lnTo>
                <a:lnTo>
                  <a:pt x="999" y="1163"/>
                </a:lnTo>
                <a:lnTo>
                  <a:pt x="1004" y="1179"/>
                </a:lnTo>
                <a:lnTo>
                  <a:pt x="1010" y="1195"/>
                </a:lnTo>
                <a:lnTo>
                  <a:pt x="1017" y="1209"/>
                </a:lnTo>
                <a:lnTo>
                  <a:pt x="1025" y="1223"/>
                </a:lnTo>
                <a:lnTo>
                  <a:pt x="1034" y="1236"/>
                </a:lnTo>
                <a:lnTo>
                  <a:pt x="1046" y="1250"/>
                </a:lnTo>
                <a:lnTo>
                  <a:pt x="1057" y="1262"/>
                </a:lnTo>
                <a:lnTo>
                  <a:pt x="1069" y="1273"/>
                </a:lnTo>
                <a:lnTo>
                  <a:pt x="1083" y="1283"/>
                </a:lnTo>
                <a:lnTo>
                  <a:pt x="1097" y="1292"/>
                </a:lnTo>
                <a:lnTo>
                  <a:pt x="1113" y="1300"/>
                </a:lnTo>
                <a:lnTo>
                  <a:pt x="1128" y="1307"/>
                </a:lnTo>
                <a:lnTo>
                  <a:pt x="1145" y="1313"/>
                </a:lnTo>
                <a:lnTo>
                  <a:pt x="1241" y="1345"/>
                </a:lnTo>
                <a:lnTo>
                  <a:pt x="1241" y="1216"/>
                </a:lnTo>
                <a:lnTo>
                  <a:pt x="1183" y="1197"/>
                </a:lnTo>
                <a:lnTo>
                  <a:pt x="1183" y="1197"/>
                </a:lnTo>
                <a:lnTo>
                  <a:pt x="1174" y="1194"/>
                </a:lnTo>
                <a:lnTo>
                  <a:pt x="1167" y="1191"/>
                </a:lnTo>
                <a:lnTo>
                  <a:pt x="1153" y="1183"/>
                </a:lnTo>
                <a:lnTo>
                  <a:pt x="1142" y="1172"/>
                </a:lnTo>
                <a:lnTo>
                  <a:pt x="1132" y="1162"/>
                </a:lnTo>
                <a:lnTo>
                  <a:pt x="1125" y="1151"/>
                </a:lnTo>
                <a:lnTo>
                  <a:pt x="1120" y="1139"/>
                </a:lnTo>
                <a:lnTo>
                  <a:pt x="1117" y="1127"/>
                </a:lnTo>
                <a:lnTo>
                  <a:pt x="1116" y="1115"/>
                </a:lnTo>
                <a:lnTo>
                  <a:pt x="1116" y="1115"/>
                </a:lnTo>
                <a:lnTo>
                  <a:pt x="1116" y="1105"/>
                </a:lnTo>
                <a:lnTo>
                  <a:pt x="1118" y="1096"/>
                </a:lnTo>
                <a:lnTo>
                  <a:pt x="1120" y="1088"/>
                </a:lnTo>
                <a:lnTo>
                  <a:pt x="1124" y="1080"/>
                </a:lnTo>
                <a:lnTo>
                  <a:pt x="1128" y="1073"/>
                </a:lnTo>
                <a:lnTo>
                  <a:pt x="1133" y="1066"/>
                </a:lnTo>
                <a:lnTo>
                  <a:pt x="1139" y="1059"/>
                </a:lnTo>
                <a:lnTo>
                  <a:pt x="1145" y="1053"/>
                </a:lnTo>
                <a:lnTo>
                  <a:pt x="1152" y="1047"/>
                </a:lnTo>
                <a:lnTo>
                  <a:pt x="1160" y="1041"/>
                </a:lnTo>
                <a:lnTo>
                  <a:pt x="1169" y="1036"/>
                </a:lnTo>
                <a:lnTo>
                  <a:pt x="1179" y="1033"/>
                </a:lnTo>
                <a:lnTo>
                  <a:pt x="1188" y="1030"/>
                </a:lnTo>
                <a:lnTo>
                  <a:pt x="1198" y="1027"/>
                </a:lnTo>
                <a:lnTo>
                  <a:pt x="1208" y="1026"/>
                </a:lnTo>
                <a:lnTo>
                  <a:pt x="1219" y="1025"/>
                </a:lnTo>
                <a:lnTo>
                  <a:pt x="1448" y="1025"/>
                </a:lnTo>
                <a:lnTo>
                  <a:pt x="1448" y="1025"/>
                </a:lnTo>
                <a:lnTo>
                  <a:pt x="1455" y="1037"/>
                </a:lnTo>
                <a:lnTo>
                  <a:pt x="1462" y="1049"/>
                </a:lnTo>
                <a:lnTo>
                  <a:pt x="1472" y="1059"/>
                </a:lnTo>
                <a:lnTo>
                  <a:pt x="1482" y="1068"/>
                </a:lnTo>
                <a:lnTo>
                  <a:pt x="1494" y="1075"/>
                </a:lnTo>
                <a:lnTo>
                  <a:pt x="1506" y="1081"/>
                </a:lnTo>
                <a:lnTo>
                  <a:pt x="1521" y="1085"/>
                </a:lnTo>
                <a:lnTo>
                  <a:pt x="1535" y="1087"/>
                </a:lnTo>
                <a:lnTo>
                  <a:pt x="1535" y="1087"/>
                </a:lnTo>
                <a:lnTo>
                  <a:pt x="1634" y="1074"/>
                </a:lnTo>
                <a:lnTo>
                  <a:pt x="1739" y="1059"/>
                </a:lnTo>
                <a:lnTo>
                  <a:pt x="1739" y="1059"/>
                </a:lnTo>
                <a:lnTo>
                  <a:pt x="1748" y="1056"/>
                </a:lnTo>
                <a:lnTo>
                  <a:pt x="1756" y="1053"/>
                </a:lnTo>
                <a:lnTo>
                  <a:pt x="1764" y="1048"/>
                </a:lnTo>
                <a:lnTo>
                  <a:pt x="1771" y="1042"/>
                </a:lnTo>
                <a:lnTo>
                  <a:pt x="1778" y="1035"/>
                </a:lnTo>
                <a:lnTo>
                  <a:pt x="1784" y="1028"/>
                </a:lnTo>
                <a:lnTo>
                  <a:pt x="1789" y="1021"/>
                </a:lnTo>
                <a:lnTo>
                  <a:pt x="1793" y="1012"/>
                </a:lnTo>
                <a:lnTo>
                  <a:pt x="1857" y="1012"/>
                </a:lnTo>
                <a:lnTo>
                  <a:pt x="1857" y="997"/>
                </a:lnTo>
                <a:lnTo>
                  <a:pt x="1797" y="997"/>
                </a:lnTo>
                <a:close/>
                <a:moveTo>
                  <a:pt x="1591" y="948"/>
                </a:moveTo>
                <a:lnTo>
                  <a:pt x="1591" y="948"/>
                </a:lnTo>
                <a:lnTo>
                  <a:pt x="1589" y="942"/>
                </a:lnTo>
                <a:lnTo>
                  <a:pt x="1586" y="936"/>
                </a:lnTo>
                <a:lnTo>
                  <a:pt x="1581" y="932"/>
                </a:lnTo>
                <a:lnTo>
                  <a:pt x="1575" y="928"/>
                </a:lnTo>
                <a:lnTo>
                  <a:pt x="1570" y="925"/>
                </a:lnTo>
                <a:lnTo>
                  <a:pt x="1564" y="924"/>
                </a:lnTo>
                <a:lnTo>
                  <a:pt x="1558" y="923"/>
                </a:lnTo>
                <a:lnTo>
                  <a:pt x="1551" y="924"/>
                </a:lnTo>
                <a:lnTo>
                  <a:pt x="1551" y="924"/>
                </a:lnTo>
                <a:lnTo>
                  <a:pt x="1545" y="927"/>
                </a:lnTo>
                <a:lnTo>
                  <a:pt x="1540" y="930"/>
                </a:lnTo>
                <a:lnTo>
                  <a:pt x="1535" y="934"/>
                </a:lnTo>
                <a:lnTo>
                  <a:pt x="1532" y="939"/>
                </a:lnTo>
                <a:lnTo>
                  <a:pt x="1529" y="944"/>
                </a:lnTo>
                <a:lnTo>
                  <a:pt x="1527" y="950"/>
                </a:lnTo>
                <a:lnTo>
                  <a:pt x="1527" y="957"/>
                </a:lnTo>
                <a:lnTo>
                  <a:pt x="1528" y="963"/>
                </a:lnTo>
                <a:lnTo>
                  <a:pt x="1528" y="963"/>
                </a:lnTo>
                <a:lnTo>
                  <a:pt x="1530" y="969"/>
                </a:lnTo>
                <a:lnTo>
                  <a:pt x="1533" y="975"/>
                </a:lnTo>
                <a:lnTo>
                  <a:pt x="1538" y="980"/>
                </a:lnTo>
                <a:lnTo>
                  <a:pt x="1543" y="984"/>
                </a:lnTo>
                <a:lnTo>
                  <a:pt x="1548" y="986"/>
                </a:lnTo>
                <a:lnTo>
                  <a:pt x="1554" y="988"/>
                </a:lnTo>
                <a:lnTo>
                  <a:pt x="1560" y="988"/>
                </a:lnTo>
                <a:lnTo>
                  <a:pt x="1567" y="987"/>
                </a:lnTo>
                <a:lnTo>
                  <a:pt x="1567" y="987"/>
                </a:lnTo>
                <a:lnTo>
                  <a:pt x="1573" y="985"/>
                </a:lnTo>
                <a:lnTo>
                  <a:pt x="1578" y="982"/>
                </a:lnTo>
                <a:lnTo>
                  <a:pt x="1584" y="977"/>
                </a:lnTo>
                <a:lnTo>
                  <a:pt x="1587" y="972"/>
                </a:lnTo>
                <a:lnTo>
                  <a:pt x="1590" y="966"/>
                </a:lnTo>
                <a:lnTo>
                  <a:pt x="1592" y="960"/>
                </a:lnTo>
                <a:lnTo>
                  <a:pt x="1592" y="954"/>
                </a:lnTo>
                <a:lnTo>
                  <a:pt x="1591" y="948"/>
                </a:lnTo>
                <a:lnTo>
                  <a:pt x="1591" y="948"/>
                </a:lnTo>
                <a:close/>
                <a:moveTo>
                  <a:pt x="1395" y="1537"/>
                </a:moveTo>
                <a:lnTo>
                  <a:pt x="1395" y="1056"/>
                </a:lnTo>
                <a:lnTo>
                  <a:pt x="1272" y="1056"/>
                </a:lnTo>
                <a:lnTo>
                  <a:pt x="1272" y="1577"/>
                </a:lnTo>
                <a:lnTo>
                  <a:pt x="1395" y="1537"/>
                </a:lnTo>
                <a:close/>
                <a:moveTo>
                  <a:pt x="1272" y="1758"/>
                </a:moveTo>
                <a:lnTo>
                  <a:pt x="1272" y="2202"/>
                </a:lnTo>
                <a:lnTo>
                  <a:pt x="1272" y="2202"/>
                </a:lnTo>
                <a:lnTo>
                  <a:pt x="1272" y="2208"/>
                </a:lnTo>
                <a:lnTo>
                  <a:pt x="1273" y="2214"/>
                </a:lnTo>
                <a:lnTo>
                  <a:pt x="1277" y="2225"/>
                </a:lnTo>
                <a:lnTo>
                  <a:pt x="1282" y="2236"/>
                </a:lnTo>
                <a:lnTo>
                  <a:pt x="1290" y="2245"/>
                </a:lnTo>
                <a:lnTo>
                  <a:pt x="1299" y="2252"/>
                </a:lnTo>
                <a:lnTo>
                  <a:pt x="1309" y="2257"/>
                </a:lnTo>
                <a:lnTo>
                  <a:pt x="1321" y="2262"/>
                </a:lnTo>
                <a:lnTo>
                  <a:pt x="1327" y="2263"/>
                </a:lnTo>
                <a:lnTo>
                  <a:pt x="1333" y="2263"/>
                </a:lnTo>
                <a:lnTo>
                  <a:pt x="1333" y="2263"/>
                </a:lnTo>
                <a:lnTo>
                  <a:pt x="1340" y="2263"/>
                </a:lnTo>
                <a:lnTo>
                  <a:pt x="1346" y="2262"/>
                </a:lnTo>
                <a:lnTo>
                  <a:pt x="1357" y="2257"/>
                </a:lnTo>
                <a:lnTo>
                  <a:pt x="1367" y="2252"/>
                </a:lnTo>
                <a:lnTo>
                  <a:pt x="1376" y="2245"/>
                </a:lnTo>
                <a:lnTo>
                  <a:pt x="1385" y="2236"/>
                </a:lnTo>
                <a:lnTo>
                  <a:pt x="1390" y="2225"/>
                </a:lnTo>
                <a:lnTo>
                  <a:pt x="1394" y="2214"/>
                </a:lnTo>
                <a:lnTo>
                  <a:pt x="1395" y="2208"/>
                </a:lnTo>
                <a:lnTo>
                  <a:pt x="1395" y="2202"/>
                </a:lnTo>
                <a:lnTo>
                  <a:pt x="1395" y="1725"/>
                </a:lnTo>
                <a:lnTo>
                  <a:pt x="1272" y="1758"/>
                </a:lnTo>
                <a:close/>
                <a:moveTo>
                  <a:pt x="1486" y="518"/>
                </a:moveTo>
                <a:lnTo>
                  <a:pt x="1486" y="518"/>
                </a:lnTo>
                <a:lnTo>
                  <a:pt x="1485" y="502"/>
                </a:lnTo>
                <a:lnTo>
                  <a:pt x="1483" y="487"/>
                </a:lnTo>
                <a:lnTo>
                  <a:pt x="1479" y="472"/>
                </a:lnTo>
                <a:lnTo>
                  <a:pt x="1474" y="458"/>
                </a:lnTo>
                <a:lnTo>
                  <a:pt x="1467" y="445"/>
                </a:lnTo>
                <a:lnTo>
                  <a:pt x="1460" y="432"/>
                </a:lnTo>
                <a:lnTo>
                  <a:pt x="1451" y="420"/>
                </a:lnTo>
                <a:lnTo>
                  <a:pt x="1440" y="409"/>
                </a:lnTo>
                <a:lnTo>
                  <a:pt x="1430" y="400"/>
                </a:lnTo>
                <a:lnTo>
                  <a:pt x="1418" y="391"/>
                </a:lnTo>
                <a:lnTo>
                  <a:pt x="1406" y="383"/>
                </a:lnTo>
                <a:lnTo>
                  <a:pt x="1392" y="377"/>
                </a:lnTo>
                <a:lnTo>
                  <a:pt x="1377" y="372"/>
                </a:lnTo>
                <a:lnTo>
                  <a:pt x="1363" y="367"/>
                </a:lnTo>
                <a:lnTo>
                  <a:pt x="1348" y="365"/>
                </a:lnTo>
                <a:lnTo>
                  <a:pt x="1333" y="364"/>
                </a:lnTo>
                <a:lnTo>
                  <a:pt x="1333" y="364"/>
                </a:lnTo>
                <a:lnTo>
                  <a:pt x="1317" y="365"/>
                </a:lnTo>
                <a:lnTo>
                  <a:pt x="1301" y="367"/>
                </a:lnTo>
                <a:lnTo>
                  <a:pt x="1287" y="372"/>
                </a:lnTo>
                <a:lnTo>
                  <a:pt x="1273" y="377"/>
                </a:lnTo>
                <a:lnTo>
                  <a:pt x="1259" y="383"/>
                </a:lnTo>
                <a:lnTo>
                  <a:pt x="1247" y="391"/>
                </a:lnTo>
                <a:lnTo>
                  <a:pt x="1234" y="400"/>
                </a:lnTo>
                <a:lnTo>
                  <a:pt x="1224" y="409"/>
                </a:lnTo>
                <a:lnTo>
                  <a:pt x="1214" y="420"/>
                </a:lnTo>
                <a:lnTo>
                  <a:pt x="1205" y="432"/>
                </a:lnTo>
                <a:lnTo>
                  <a:pt x="1198" y="445"/>
                </a:lnTo>
                <a:lnTo>
                  <a:pt x="1191" y="458"/>
                </a:lnTo>
                <a:lnTo>
                  <a:pt x="1186" y="472"/>
                </a:lnTo>
                <a:lnTo>
                  <a:pt x="1182" y="487"/>
                </a:lnTo>
                <a:lnTo>
                  <a:pt x="1180" y="502"/>
                </a:lnTo>
                <a:lnTo>
                  <a:pt x="1179" y="518"/>
                </a:lnTo>
                <a:lnTo>
                  <a:pt x="1179" y="518"/>
                </a:lnTo>
                <a:lnTo>
                  <a:pt x="1180" y="530"/>
                </a:lnTo>
                <a:lnTo>
                  <a:pt x="1181" y="541"/>
                </a:lnTo>
                <a:lnTo>
                  <a:pt x="1183" y="552"/>
                </a:lnTo>
                <a:lnTo>
                  <a:pt x="1186" y="563"/>
                </a:lnTo>
                <a:lnTo>
                  <a:pt x="1190" y="574"/>
                </a:lnTo>
                <a:lnTo>
                  <a:pt x="1194" y="585"/>
                </a:lnTo>
                <a:lnTo>
                  <a:pt x="1199" y="594"/>
                </a:lnTo>
                <a:lnTo>
                  <a:pt x="1205" y="603"/>
                </a:lnTo>
                <a:lnTo>
                  <a:pt x="1211" y="612"/>
                </a:lnTo>
                <a:lnTo>
                  <a:pt x="1218" y="621"/>
                </a:lnTo>
                <a:lnTo>
                  <a:pt x="1226" y="628"/>
                </a:lnTo>
                <a:lnTo>
                  <a:pt x="1234" y="636"/>
                </a:lnTo>
                <a:lnTo>
                  <a:pt x="1243" y="643"/>
                </a:lnTo>
                <a:lnTo>
                  <a:pt x="1253" y="649"/>
                </a:lnTo>
                <a:lnTo>
                  <a:pt x="1262" y="655"/>
                </a:lnTo>
                <a:lnTo>
                  <a:pt x="1272" y="659"/>
                </a:lnTo>
                <a:lnTo>
                  <a:pt x="1272" y="872"/>
                </a:lnTo>
                <a:lnTo>
                  <a:pt x="1395" y="872"/>
                </a:lnTo>
                <a:lnTo>
                  <a:pt x="1395" y="658"/>
                </a:lnTo>
                <a:lnTo>
                  <a:pt x="1395" y="658"/>
                </a:lnTo>
                <a:lnTo>
                  <a:pt x="1405" y="654"/>
                </a:lnTo>
                <a:lnTo>
                  <a:pt x="1414" y="648"/>
                </a:lnTo>
                <a:lnTo>
                  <a:pt x="1423" y="642"/>
                </a:lnTo>
                <a:lnTo>
                  <a:pt x="1431" y="634"/>
                </a:lnTo>
                <a:lnTo>
                  <a:pt x="1439" y="627"/>
                </a:lnTo>
                <a:lnTo>
                  <a:pt x="1448" y="620"/>
                </a:lnTo>
                <a:lnTo>
                  <a:pt x="1454" y="611"/>
                </a:lnTo>
                <a:lnTo>
                  <a:pt x="1461" y="603"/>
                </a:lnTo>
                <a:lnTo>
                  <a:pt x="1466" y="593"/>
                </a:lnTo>
                <a:lnTo>
                  <a:pt x="1471" y="584"/>
                </a:lnTo>
                <a:lnTo>
                  <a:pt x="1476" y="574"/>
                </a:lnTo>
                <a:lnTo>
                  <a:pt x="1479" y="563"/>
                </a:lnTo>
                <a:lnTo>
                  <a:pt x="1482" y="552"/>
                </a:lnTo>
                <a:lnTo>
                  <a:pt x="1484" y="541"/>
                </a:lnTo>
                <a:lnTo>
                  <a:pt x="1485" y="530"/>
                </a:lnTo>
                <a:lnTo>
                  <a:pt x="1486" y="518"/>
                </a:lnTo>
                <a:lnTo>
                  <a:pt x="1486" y="518"/>
                </a:lnTo>
                <a:close/>
                <a:moveTo>
                  <a:pt x="1452" y="2027"/>
                </a:moveTo>
                <a:lnTo>
                  <a:pt x="1452" y="2027"/>
                </a:lnTo>
                <a:lnTo>
                  <a:pt x="1466" y="2034"/>
                </a:lnTo>
                <a:lnTo>
                  <a:pt x="1479" y="2042"/>
                </a:lnTo>
                <a:lnTo>
                  <a:pt x="1489" y="2050"/>
                </a:lnTo>
                <a:lnTo>
                  <a:pt x="1498" y="2059"/>
                </a:lnTo>
                <a:lnTo>
                  <a:pt x="1506" y="2068"/>
                </a:lnTo>
                <a:lnTo>
                  <a:pt x="1512" y="2076"/>
                </a:lnTo>
                <a:lnTo>
                  <a:pt x="1518" y="2085"/>
                </a:lnTo>
                <a:lnTo>
                  <a:pt x="1522" y="2093"/>
                </a:lnTo>
                <a:lnTo>
                  <a:pt x="1526" y="2101"/>
                </a:lnTo>
                <a:lnTo>
                  <a:pt x="1528" y="2108"/>
                </a:lnTo>
                <a:lnTo>
                  <a:pt x="1531" y="2120"/>
                </a:lnTo>
                <a:lnTo>
                  <a:pt x="1532" y="2129"/>
                </a:lnTo>
                <a:lnTo>
                  <a:pt x="1532" y="2132"/>
                </a:lnTo>
                <a:lnTo>
                  <a:pt x="1532" y="2132"/>
                </a:lnTo>
                <a:lnTo>
                  <a:pt x="1536" y="2116"/>
                </a:lnTo>
                <a:lnTo>
                  <a:pt x="1539" y="2102"/>
                </a:lnTo>
                <a:lnTo>
                  <a:pt x="1541" y="2087"/>
                </a:lnTo>
                <a:lnTo>
                  <a:pt x="1541" y="2072"/>
                </a:lnTo>
                <a:lnTo>
                  <a:pt x="1540" y="2056"/>
                </a:lnTo>
                <a:lnTo>
                  <a:pt x="1538" y="2042"/>
                </a:lnTo>
                <a:lnTo>
                  <a:pt x="1535" y="2027"/>
                </a:lnTo>
                <a:lnTo>
                  <a:pt x="1530" y="2013"/>
                </a:lnTo>
                <a:lnTo>
                  <a:pt x="1523" y="2000"/>
                </a:lnTo>
                <a:lnTo>
                  <a:pt x="1515" y="1985"/>
                </a:lnTo>
                <a:lnTo>
                  <a:pt x="1504" y="1973"/>
                </a:lnTo>
                <a:lnTo>
                  <a:pt x="1492" y="1961"/>
                </a:lnTo>
                <a:lnTo>
                  <a:pt x="1479" y="1949"/>
                </a:lnTo>
                <a:lnTo>
                  <a:pt x="1463" y="1938"/>
                </a:lnTo>
                <a:lnTo>
                  <a:pt x="1445" y="1928"/>
                </a:lnTo>
                <a:lnTo>
                  <a:pt x="1425" y="1918"/>
                </a:lnTo>
                <a:lnTo>
                  <a:pt x="1425" y="2019"/>
                </a:lnTo>
                <a:lnTo>
                  <a:pt x="1452" y="2027"/>
                </a:lnTo>
                <a:close/>
                <a:moveTo>
                  <a:pt x="1636" y="1483"/>
                </a:moveTo>
                <a:lnTo>
                  <a:pt x="1636" y="1483"/>
                </a:lnTo>
                <a:lnTo>
                  <a:pt x="1635" y="1465"/>
                </a:lnTo>
                <a:lnTo>
                  <a:pt x="1633" y="1448"/>
                </a:lnTo>
                <a:lnTo>
                  <a:pt x="1628" y="1433"/>
                </a:lnTo>
                <a:lnTo>
                  <a:pt x="1623" y="1418"/>
                </a:lnTo>
                <a:lnTo>
                  <a:pt x="1616" y="1404"/>
                </a:lnTo>
                <a:lnTo>
                  <a:pt x="1607" y="1391"/>
                </a:lnTo>
                <a:lnTo>
                  <a:pt x="1598" y="1378"/>
                </a:lnTo>
                <a:lnTo>
                  <a:pt x="1589" y="1366"/>
                </a:lnTo>
                <a:lnTo>
                  <a:pt x="1577" y="1356"/>
                </a:lnTo>
                <a:lnTo>
                  <a:pt x="1566" y="1346"/>
                </a:lnTo>
                <a:lnTo>
                  <a:pt x="1555" y="1337"/>
                </a:lnTo>
                <a:lnTo>
                  <a:pt x="1544" y="1330"/>
                </a:lnTo>
                <a:lnTo>
                  <a:pt x="1533" y="1323"/>
                </a:lnTo>
                <a:lnTo>
                  <a:pt x="1521" y="1317"/>
                </a:lnTo>
                <a:lnTo>
                  <a:pt x="1510" y="1311"/>
                </a:lnTo>
                <a:lnTo>
                  <a:pt x="1500" y="1308"/>
                </a:lnTo>
                <a:lnTo>
                  <a:pt x="1425" y="1284"/>
                </a:lnTo>
                <a:lnTo>
                  <a:pt x="1425" y="1395"/>
                </a:lnTo>
                <a:lnTo>
                  <a:pt x="1467" y="1408"/>
                </a:lnTo>
                <a:lnTo>
                  <a:pt x="1467" y="1408"/>
                </a:lnTo>
                <a:lnTo>
                  <a:pt x="1479" y="1413"/>
                </a:lnTo>
                <a:lnTo>
                  <a:pt x="1491" y="1419"/>
                </a:lnTo>
                <a:lnTo>
                  <a:pt x="1501" y="1427"/>
                </a:lnTo>
                <a:lnTo>
                  <a:pt x="1510" y="1436"/>
                </a:lnTo>
                <a:lnTo>
                  <a:pt x="1519" y="1446"/>
                </a:lnTo>
                <a:lnTo>
                  <a:pt x="1525" y="1458"/>
                </a:lnTo>
                <a:lnTo>
                  <a:pt x="1527" y="1464"/>
                </a:lnTo>
                <a:lnTo>
                  <a:pt x="1528" y="1471"/>
                </a:lnTo>
                <a:lnTo>
                  <a:pt x="1529" y="1477"/>
                </a:lnTo>
                <a:lnTo>
                  <a:pt x="1530" y="1484"/>
                </a:lnTo>
                <a:lnTo>
                  <a:pt x="1530" y="1484"/>
                </a:lnTo>
                <a:lnTo>
                  <a:pt x="1529" y="1496"/>
                </a:lnTo>
                <a:lnTo>
                  <a:pt x="1526" y="1506"/>
                </a:lnTo>
                <a:lnTo>
                  <a:pt x="1521" y="1515"/>
                </a:lnTo>
                <a:lnTo>
                  <a:pt x="1515" y="1525"/>
                </a:lnTo>
                <a:lnTo>
                  <a:pt x="1507" y="1533"/>
                </a:lnTo>
                <a:lnTo>
                  <a:pt x="1498" y="1540"/>
                </a:lnTo>
                <a:lnTo>
                  <a:pt x="1489" y="1545"/>
                </a:lnTo>
                <a:lnTo>
                  <a:pt x="1478" y="1549"/>
                </a:lnTo>
                <a:lnTo>
                  <a:pt x="1184" y="1647"/>
                </a:lnTo>
                <a:lnTo>
                  <a:pt x="1184" y="1647"/>
                </a:lnTo>
                <a:lnTo>
                  <a:pt x="1169" y="1654"/>
                </a:lnTo>
                <a:lnTo>
                  <a:pt x="1155" y="1660"/>
                </a:lnTo>
                <a:lnTo>
                  <a:pt x="1143" y="1667"/>
                </a:lnTo>
                <a:lnTo>
                  <a:pt x="1133" y="1675"/>
                </a:lnTo>
                <a:lnTo>
                  <a:pt x="1123" y="1684"/>
                </a:lnTo>
                <a:lnTo>
                  <a:pt x="1114" y="1693"/>
                </a:lnTo>
                <a:lnTo>
                  <a:pt x="1105" y="1702"/>
                </a:lnTo>
                <a:lnTo>
                  <a:pt x="1098" y="1711"/>
                </a:lnTo>
                <a:lnTo>
                  <a:pt x="1092" y="1722"/>
                </a:lnTo>
                <a:lnTo>
                  <a:pt x="1087" y="1731"/>
                </a:lnTo>
                <a:lnTo>
                  <a:pt x="1083" y="1741"/>
                </a:lnTo>
                <a:lnTo>
                  <a:pt x="1079" y="1750"/>
                </a:lnTo>
                <a:lnTo>
                  <a:pt x="1074" y="1767"/>
                </a:lnTo>
                <a:lnTo>
                  <a:pt x="1072" y="1782"/>
                </a:lnTo>
                <a:lnTo>
                  <a:pt x="1072" y="1782"/>
                </a:lnTo>
                <a:lnTo>
                  <a:pt x="1071" y="1796"/>
                </a:lnTo>
                <a:lnTo>
                  <a:pt x="1072" y="1809"/>
                </a:lnTo>
                <a:lnTo>
                  <a:pt x="1074" y="1822"/>
                </a:lnTo>
                <a:lnTo>
                  <a:pt x="1077" y="1834"/>
                </a:lnTo>
                <a:lnTo>
                  <a:pt x="1082" y="1847"/>
                </a:lnTo>
                <a:lnTo>
                  <a:pt x="1087" y="1860"/>
                </a:lnTo>
                <a:lnTo>
                  <a:pt x="1093" y="1872"/>
                </a:lnTo>
                <a:lnTo>
                  <a:pt x="1101" y="1883"/>
                </a:lnTo>
                <a:lnTo>
                  <a:pt x="1109" y="1894"/>
                </a:lnTo>
                <a:lnTo>
                  <a:pt x="1119" y="1904"/>
                </a:lnTo>
                <a:lnTo>
                  <a:pt x="1129" y="1914"/>
                </a:lnTo>
                <a:lnTo>
                  <a:pt x="1140" y="1924"/>
                </a:lnTo>
                <a:lnTo>
                  <a:pt x="1152" y="1932"/>
                </a:lnTo>
                <a:lnTo>
                  <a:pt x="1164" y="1939"/>
                </a:lnTo>
                <a:lnTo>
                  <a:pt x="1176" y="1945"/>
                </a:lnTo>
                <a:lnTo>
                  <a:pt x="1191" y="1950"/>
                </a:lnTo>
                <a:lnTo>
                  <a:pt x="1241" y="1966"/>
                </a:lnTo>
                <a:lnTo>
                  <a:pt x="1241" y="1869"/>
                </a:lnTo>
                <a:lnTo>
                  <a:pt x="1219" y="1862"/>
                </a:lnTo>
                <a:lnTo>
                  <a:pt x="1219" y="1862"/>
                </a:lnTo>
                <a:lnTo>
                  <a:pt x="1206" y="1857"/>
                </a:lnTo>
                <a:lnTo>
                  <a:pt x="1195" y="1849"/>
                </a:lnTo>
                <a:lnTo>
                  <a:pt x="1186" y="1842"/>
                </a:lnTo>
                <a:lnTo>
                  <a:pt x="1178" y="1834"/>
                </a:lnTo>
                <a:lnTo>
                  <a:pt x="1172" y="1825"/>
                </a:lnTo>
                <a:lnTo>
                  <a:pt x="1168" y="1815"/>
                </a:lnTo>
                <a:lnTo>
                  <a:pt x="1165" y="1805"/>
                </a:lnTo>
                <a:lnTo>
                  <a:pt x="1165" y="1795"/>
                </a:lnTo>
                <a:lnTo>
                  <a:pt x="1165" y="1795"/>
                </a:lnTo>
                <a:lnTo>
                  <a:pt x="1165" y="1789"/>
                </a:lnTo>
                <a:lnTo>
                  <a:pt x="1167" y="1782"/>
                </a:lnTo>
                <a:lnTo>
                  <a:pt x="1170" y="1774"/>
                </a:lnTo>
                <a:lnTo>
                  <a:pt x="1175" y="1765"/>
                </a:lnTo>
                <a:lnTo>
                  <a:pt x="1182" y="1757"/>
                </a:lnTo>
                <a:lnTo>
                  <a:pt x="1190" y="1749"/>
                </a:lnTo>
                <a:lnTo>
                  <a:pt x="1200" y="1743"/>
                </a:lnTo>
                <a:lnTo>
                  <a:pt x="1206" y="1740"/>
                </a:lnTo>
                <a:lnTo>
                  <a:pt x="1213" y="1737"/>
                </a:lnTo>
                <a:lnTo>
                  <a:pt x="1511" y="1649"/>
                </a:lnTo>
                <a:lnTo>
                  <a:pt x="1511" y="1649"/>
                </a:lnTo>
                <a:lnTo>
                  <a:pt x="1522" y="1645"/>
                </a:lnTo>
                <a:lnTo>
                  <a:pt x="1532" y="1640"/>
                </a:lnTo>
                <a:lnTo>
                  <a:pt x="1543" y="1635"/>
                </a:lnTo>
                <a:lnTo>
                  <a:pt x="1554" y="1628"/>
                </a:lnTo>
                <a:lnTo>
                  <a:pt x="1564" y="1621"/>
                </a:lnTo>
                <a:lnTo>
                  <a:pt x="1574" y="1612"/>
                </a:lnTo>
                <a:lnTo>
                  <a:pt x="1585" y="1603"/>
                </a:lnTo>
                <a:lnTo>
                  <a:pt x="1595" y="1593"/>
                </a:lnTo>
                <a:lnTo>
                  <a:pt x="1603" y="1581"/>
                </a:lnTo>
                <a:lnTo>
                  <a:pt x="1611" y="1570"/>
                </a:lnTo>
                <a:lnTo>
                  <a:pt x="1618" y="1557"/>
                </a:lnTo>
                <a:lnTo>
                  <a:pt x="1624" y="1544"/>
                </a:lnTo>
                <a:lnTo>
                  <a:pt x="1629" y="1530"/>
                </a:lnTo>
                <a:lnTo>
                  <a:pt x="1633" y="1514"/>
                </a:lnTo>
                <a:lnTo>
                  <a:pt x="1635" y="1499"/>
                </a:lnTo>
                <a:lnTo>
                  <a:pt x="1636" y="1483"/>
                </a:lnTo>
                <a:lnTo>
                  <a:pt x="1636" y="1483"/>
                </a:lnTo>
                <a:close/>
              </a:path>
            </a:pathLst>
          </a:custGeom>
          <a:solidFill>
            <a:srgbClr val="7E95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graphicFrame>
        <p:nvGraphicFramePr>
          <p:cNvPr id="38" name="Tabela 37">
            <a:extLst>
              <a:ext uri="{FF2B5EF4-FFF2-40B4-BE49-F238E27FC236}">
                <a16:creationId xmlns:a16="http://schemas.microsoft.com/office/drawing/2014/main" id="{C7F16C55-CC09-4982-9541-9DC5B620F1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4207404"/>
              </p:ext>
            </p:extLst>
          </p:nvPr>
        </p:nvGraphicFramePr>
        <p:xfrm>
          <a:off x="632919" y="4339496"/>
          <a:ext cx="800276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082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2823064476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42396631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Zwierzęta 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Ochrona przyrody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Natura i przyroda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Zieleń i roślinność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Walory zdrowotne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grpSp>
        <p:nvGrpSpPr>
          <p:cNvPr id="39" name="Grupa 38">
            <a:extLst>
              <a:ext uri="{FF2B5EF4-FFF2-40B4-BE49-F238E27FC236}">
                <a16:creationId xmlns:a16="http://schemas.microsoft.com/office/drawing/2014/main" id="{9DA63E34-DE03-4385-A5A5-1A797ED3E1BF}"/>
              </a:ext>
            </a:extLst>
          </p:cNvPr>
          <p:cNvGrpSpPr/>
          <p:nvPr/>
        </p:nvGrpSpPr>
        <p:grpSpPr>
          <a:xfrm>
            <a:off x="1323922" y="3657139"/>
            <a:ext cx="334139" cy="434092"/>
            <a:chOff x="7348538" y="3394076"/>
            <a:chExt cx="557213" cy="723900"/>
          </a:xfrm>
          <a:solidFill>
            <a:srgbClr val="7E955E"/>
          </a:solidFill>
        </p:grpSpPr>
        <p:sp>
          <p:nvSpPr>
            <p:cNvPr id="40" name="Freeform 41">
              <a:extLst>
                <a:ext uri="{FF2B5EF4-FFF2-40B4-BE49-F238E27FC236}">
                  <a16:creationId xmlns:a16="http://schemas.microsoft.com/office/drawing/2014/main" id="{FCDEE86B-3140-47D1-83AA-D99731695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9501" y="3905251"/>
              <a:ext cx="82550" cy="212725"/>
            </a:xfrm>
            <a:custGeom>
              <a:avLst/>
              <a:gdLst>
                <a:gd name="T0" fmla="*/ 186 w 368"/>
                <a:gd name="T1" fmla="*/ 312 h 936"/>
                <a:gd name="T2" fmla="*/ 368 w 368"/>
                <a:gd name="T3" fmla="*/ 11 h 936"/>
                <a:gd name="T4" fmla="*/ 368 w 368"/>
                <a:gd name="T5" fmla="*/ 11 h 936"/>
                <a:gd name="T6" fmla="*/ 325 w 368"/>
                <a:gd name="T7" fmla="*/ 7 h 936"/>
                <a:gd name="T8" fmla="*/ 283 w 368"/>
                <a:gd name="T9" fmla="*/ 3 h 936"/>
                <a:gd name="T10" fmla="*/ 240 w 368"/>
                <a:gd name="T11" fmla="*/ 1 h 936"/>
                <a:gd name="T12" fmla="*/ 198 w 368"/>
                <a:gd name="T13" fmla="*/ 0 h 936"/>
                <a:gd name="T14" fmla="*/ 198 w 368"/>
                <a:gd name="T15" fmla="*/ 0 h 936"/>
                <a:gd name="T16" fmla="*/ 113 w 368"/>
                <a:gd name="T17" fmla="*/ 100 h 936"/>
                <a:gd name="T18" fmla="*/ 24 w 368"/>
                <a:gd name="T19" fmla="*/ 203 h 936"/>
                <a:gd name="T20" fmla="*/ 0 w 368"/>
                <a:gd name="T21" fmla="*/ 282 h 936"/>
                <a:gd name="T22" fmla="*/ 159 w 368"/>
                <a:gd name="T23" fmla="*/ 873 h 936"/>
                <a:gd name="T24" fmla="*/ 159 w 368"/>
                <a:gd name="T25" fmla="*/ 873 h 936"/>
                <a:gd name="T26" fmla="*/ 164 w 368"/>
                <a:gd name="T27" fmla="*/ 885 h 936"/>
                <a:gd name="T28" fmla="*/ 172 w 368"/>
                <a:gd name="T29" fmla="*/ 898 h 936"/>
                <a:gd name="T30" fmla="*/ 180 w 368"/>
                <a:gd name="T31" fmla="*/ 909 h 936"/>
                <a:gd name="T32" fmla="*/ 190 w 368"/>
                <a:gd name="T33" fmla="*/ 919 h 936"/>
                <a:gd name="T34" fmla="*/ 202 w 368"/>
                <a:gd name="T35" fmla="*/ 925 h 936"/>
                <a:gd name="T36" fmla="*/ 214 w 368"/>
                <a:gd name="T37" fmla="*/ 932 h 936"/>
                <a:gd name="T38" fmla="*/ 228 w 368"/>
                <a:gd name="T39" fmla="*/ 935 h 936"/>
                <a:gd name="T40" fmla="*/ 242 w 368"/>
                <a:gd name="T41" fmla="*/ 936 h 936"/>
                <a:gd name="T42" fmla="*/ 242 w 368"/>
                <a:gd name="T43" fmla="*/ 936 h 936"/>
                <a:gd name="T44" fmla="*/ 253 w 368"/>
                <a:gd name="T45" fmla="*/ 935 h 936"/>
                <a:gd name="T46" fmla="*/ 265 w 368"/>
                <a:gd name="T47" fmla="*/ 933 h 936"/>
                <a:gd name="T48" fmla="*/ 265 w 368"/>
                <a:gd name="T49" fmla="*/ 933 h 936"/>
                <a:gd name="T50" fmla="*/ 272 w 368"/>
                <a:gd name="T51" fmla="*/ 929 h 936"/>
                <a:gd name="T52" fmla="*/ 281 w 368"/>
                <a:gd name="T53" fmla="*/ 926 h 936"/>
                <a:gd name="T54" fmla="*/ 288 w 368"/>
                <a:gd name="T55" fmla="*/ 922 h 936"/>
                <a:gd name="T56" fmla="*/ 295 w 368"/>
                <a:gd name="T57" fmla="*/ 918 h 936"/>
                <a:gd name="T58" fmla="*/ 301 w 368"/>
                <a:gd name="T59" fmla="*/ 912 h 936"/>
                <a:gd name="T60" fmla="*/ 307 w 368"/>
                <a:gd name="T61" fmla="*/ 906 h 936"/>
                <a:gd name="T62" fmla="*/ 312 w 368"/>
                <a:gd name="T63" fmla="*/ 899 h 936"/>
                <a:gd name="T64" fmla="*/ 316 w 368"/>
                <a:gd name="T65" fmla="*/ 893 h 936"/>
                <a:gd name="T66" fmla="*/ 321 w 368"/>
                <a:gd name="T67" fmla="*/ 885 h 936"/>
                <a:gd name="T68" fmla="*/ 323 w 368"/>
                <a:gd name="T69" fmla="*/ 878 h 936"/>
                <a:gd name="T70" fmla="*/ 326 w 368"/>
                <a:gd name="T71" fmla="*/ 869 h 936"/>
                <a:gd name="T72" fmla="*/ 327 w 368"/>
                <a:gd name="T73" fmla="*/ 862 h 936"/>
                <a:gd name="T74" fmla="*/ 328 w 368"/>
                <a:gd name="T75" fmla="*/ 853 h 936"/>
                <a:gd name="T76" fmla="*/ 328 w 368"/>
                <a:gd name="T77" fmla="*/ 845 h 936"/>
                <a:gd name="T78" fmla="*/ 327 w 368"/>
                <a:gd name="T79" fmla="*/ 836 h 936"/>
                <a:gd name="T80" fmla="*/ 325 w 368"/>
                <a:gd name="T81" fmla="*/ 828 h 936"/>
                <a:gd name="T82" fmla="*/ 186 w 368"/>
                <a:gd name="T83" fmla="*/ 312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8" h="936">
                  <a:moveTo>
                    <a:pt x="186" y="312"/>
                  </a:moveTo>
                  <a:lnTo>
                    <a:pt x="368" y="11"/>
                  </a:lnTo>
                  <a:lnTo>
                    <a:pt x="368" y="11"/>
                  </a:lnTo>
                  <a:lnTo>
                    <a:pt x="325" y="7"/>
                  </a:lnTo>
                  <a:lnTo>
                    <a:pt x="283" y="3"/>
                  </a:lnTo>
                  <a:lnTo>
                    <a:pt x="240" y="1"/>
                  </a:lnTo>
                  <a:lnTo>
                    <a:pt x="198" y="0"/>
                  </a:lnTo>
                  <a:lnTo>
                    <a:pt x="198" y="0"/>
                  </a:lnTo>
                  <a:lnTo>
                    <a:pt x="113" y="100"/>
                  </a:lnTo>
                  <a:lnTo>
                    <a:pt x="24" y="203"/>
                  </a:lnTo>
                  <a:lnTo>
                    <a:pt x="0" y="282"/>
                  </a:lnTo>
                  <a:lnTo>
                    <a:pt x="159" y="873"/>
                  </a:lnTo>
                  <a:lnTo>
                    <a:pt x="159" y="873"/>
                  </a:lnTo>
                  <a:lnTo>
                    <a:pt x="164" y="885"/>
                  </a:lnTo>
                  <a:lnTo>
                    <a:pt x="172" y="898"/>
                  </a:lnTo>
                  <a:lnTo>
                    <a:pt x="180" y="909"/>
                  </a:lnTo>
                  <a:lnTo>
                    <a:pt x="190" y="919"/>
                  </a:lnTo>
                  <a:lnTo>
                    <a:pt x="202" y="925"/>
                  </a:lnTo>
                  <a:lnTo>
                    <a:pt x="214" y="932"/>
                  </a:lnTo>
                  <a:lnTo>
                    <a:pt x="228" y="935"/>
                  </a:lnTo>
                  <a:lnTo>
                    <a:pt x="242" y="936"/>
                  </a:lnTo>
                  <a:lnTo>
                    <a:pt x="242" y="936"/>
                  </a:lnTo>
                  <a:lnTo>
                    <a:pt x="253" y="935"/>
                  </a:lnTo>
                  <a:lnTo>
                    <a:pt x="265" y="933"/>
                  </a:lnTo>
                  <a:lnTo>
                    <a:pt x="265" y="933"/>
                  </a:lnTo>
                  <a:lnTo>
                    <a:pt x="272" y="929"/>
                  </a:lnTo>
                  <a:lnTo>
                    <a:pt x="281" y="926"/>
                  </a:lnTo>
                  <a:lnTo>
                    <a:pt x="288" y="922"/>
                  </a:lnTo>
                  <a:lnTo>
                    <a:pt x="295" y="918"/>
                  </a:lnTo>
                  <a:lnTo>
                    <a:pt x="301" y="912"/>
                  </a:lnTo>
                  <a:lnTo>
                    <a:pt x="307" y="906"/>
                  </a:lnTo>
                  <a:lnTo>
                    <a:pt x="312" y="899"/>
                  </a:lnTo>
                  <a:lnTo>
                    <a:pt x="316" y="893"/>
                  </a:lnTo>
                  <a:lnTo>
                    <a:pt x="321" y="885"/>
                  </a:lnTo>
                  <a:lnTo>
                    <a:pt x="323" y="878"/>
                  </a:lnTo>
                  <a:lnTo>
                    <a:pt x="326" y="869"/>
                  </a:lnTo>
                  <a:lnTo>
                    <a:pt x="327" y="862"/>
                  </a:lnTo>
                  <a:lnTo>
                    <a:pt x="328" y="853"/>
                  </a:lnTo>
                  <a:lnTo>
                    <a:pt x="328" y="845"/>
                  </a:lnTo>
                  <a:lnTo>
                    <a:pt x="327" y="836"/>
                  </a:lnTo>
                  <a:lnTo>
                    <a:pt x="325" y="828"/>
                  </a:lnTo>
                  <a:lnTo>
                    <a:pt x="186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42">
              <a:extLst>
                <a:ext uri="{FF2B5EF4-FFF2-40B4-BE49-F238E27FC236}">
                  <a16:creationId xmlns:a16="http://schemas.microsoft.com/office/drawing/2014/main" id="{79F57AAB-445E-485E-A59B-2F55F659D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8538" y="3543301"/>
              <a:ext cx="557213" cy="574675"/>
            </a:xfrm>
            <a:custGeom>
              <a:avLst/>
              <a:gdLst>
                <a:gd name="T0" fmla="*/ 1656 w 2457"/>
                <a:gd name="T1" fmla="*/ 237 h 2535"/>
                <a:gd name="T2" fmla="*/ 1033 w 2457"/>
                <a:gd name="T3" fmla="*/ 747 h 2535"/>
                <a:gd name="T4" fmla="*/ 535 w 2457"/>
                <a:gd name="T5" fmla="*/ 754 h 2535"/>
                <a:gd name="T6" fmla="*/ 422 w 2457"/>
                <a:gd name="T7" fmla="*/ 795 h 2535"/>
                <a:gd name="T8" fmla="*/ 329 w 2457"/>
                <a:gd name="T9" fmla="*/ 869 h 2535"/>
                <a:gd name="T10" fmla="*/ 267 w 2457"/>
                <a:gd name="T11" fmla="*/ 921 h 2535"/>
                <a:gd name="T12" fmla="*/ 192 w 2457"/>
                <a:gd name="T13" fmla="*/ 871 h 2535"/>
                <a:gd name="T14" fmla="*/ 138 w 2457"/>
                <a:gd name="T15" fmla="*/ 808 h 2535"/>
                <a:gd name="T16" fmla="*/ 86 w 2457"/>
                <a:gd name="T17" fmla="*/ 688 h 2535"/>
                <a:gd name="T18" fmla="*/ 70 w 2457"/>
                <a:gd name="T19" fmla="*/ 604 h 2535"/>
                <a:gd name="T20" fmla="*/ 15 w 2457"/>
                <a:gd name="T21" fmla="*/ 709 h 2535"/>
                <a:gd name="T22" fmla="*/ 0 w 2457"/>
                <a:gd name="T23" fmla="*/ 788 h 2535"/>
                <a:gd name="T24" fmla="*/ 10 w 2457"/>
                <a:gd name="T25" fmla="*/ 865 h 2535"/>
                <a:gd name="T26" fmla="*/ 54 w 2457"/>
                <a:gd name="T27" fmla="*/ 932 h 2535"/>
                <a:gd name="T28" fmla="*/ 141 w 2457"/>
                <a:gd name="T29" fmla="*/ 983 h 2535"/>
                <a:gd name="T30" fmla="*/ 248 w 2457"/>
                <a:gd name="T31" fmla="*/ 1004 h 2535"/>
                <a:gd name="T32" fmla="*/ 219 w 2457"/>
                <a:gd name="T33" fmla="*/ 1115 h 2535"/>
                <a:gd name="T34" fmla="*/ 214 w 2457"/>
                <a:gd name="T35" fmla="*/ 1239 h 2535"/>
                <a:gd name="T36" fmla="*/ 237 w 2457"/>
                <a:gd name="T37" fmla="*/ 1375 h 2535"/>
                <a:gd name="T38" fmla="*/ 62 w 2457"/>
                <a:gd name="T39" fmla="*/ 2449 h 2535"/>
                <a:gd name="T40" fmla="*/ 73 w 2457"/>
                <a:gd name="T41" fmla="*/ 2490 h 2535"/>
                <a:gd name="T42" fmla="*/ 101 w 2457"/>
                <a:gd name="T43" fmla="*/ 2520 h 2535"/>
                <a:gd name="T44" fmla="*/ 139 w 2457"/>
                <a:gd name="T45" fmla="*/ 2534 h 2535"/>
                <a:gd name="T46" fmla="*/ 174 w 2457"/>
                <a:gd name="T47" fmla="*/ 2531 h 2535"/>
                <a:gd name="T48" fmla="*/ 209 w 2457"/>
                <a:gd name="T49" fmla="*/ 2509 h 2535"/>
                <a:gd name="T50" fmla="*/ 231 w 2457"/>
                <a:gd name="T51" fmla="*/ 2475 h 2535"/>
                <a:gd name="T52" fmla="*/ 524 w 2457"/>
                <a:gd name="T53" fmla="*/ 1514 h 2535"/>
                <a:gd name="T54" fmla="*/ 737 w 2457"/>
                <a:gd name="T55" fmla="*/ 1525 h 2535"/>
                <a:gd name="T56" fmla="*/ 1003 w 2457"/>
                <a:gd name="T57" fmla="*/ 1571 h 2535"/>
                <a:gd name="T58" fmla="*/ 1322 w 2457"/>
                <a:gd name="T59" fmla="*/ 1660 h 2535"/>
                <a:gd name="T60" fmla="*/ 1349 w 2457"/>
                <a:gd name="T61" fmla="*/ 2449 h 2535"/>
                <a:gd name="T62" fmla="*/ 1358 w 2457"/>
                <a:gd name="T63" fmla="*/ 2490 h 2535"/>
                <a:gd name="T64" fmla="*/ 1386 w 2457"/>
                <a:gd name="T65" fmla="*/ 2520 h 2535"/>
                <a:gd name="T66" fmla="*/ 1426 w 2457"/>
                <a:gd name="T67" fmla="*/ 2534 h 2535"/>
                <a:gd name="T68" fmla="*/ 1460 w 2457"/>
                <a:gd name="T69" fmla="*/ 2531 h 2535"/>
                <a:gd name="T70" fmla="*/ 1494 w 2457"/>
                <a:gd name="T71" fmla="*/ 2509 h 2535"/>
                <a:gd name="T72" fmla="*/ 1516 w 2457"/>
                <a:gd name="T73" fmla="*/ 2474 h 2535"/>
                <a:gd name="T74" fmla="*/ 1520 w 2457"/>
                <a:gd name="T75" fmla="*/ 1710 h 2535"/>
                <a:gd name="T76" fmla="*/ 1606 w 2457"/>
                <a:gd name="T77" fmla="*/ 1700 h 2535"/>
                <a:gd name="T78" fmla="*/ 1654 w 2457"/>
                <a:gd name="T79" fmla="*/ 2449 h 2535"/>
                <a:gd name="T80" fmla="*/ 1665 w 2457"/>
                <a:gd name="T81" fmla="*/ 2490 h 2535"/>
                <a:gd name="T82" fmla="*/ 1692 w 2457"/>
                <a:gd name="T83" fmla="*/ 2520 h 2535"/>
                <a:gd name="T84" fmla="*/ 1731 w 2457"/>
                <a:gd name="T85" fmla="*/ 2534 h 2535"/>
                <a:gd name="T86" fmla="*/ 1766 w 2457"/>
                <a:gd name="T87" fmla="*/ 2531 h 2535"/>
                <a:gd name="T88" fmla="*/ 1801 w 2457"/>
                <a:gd name="T89" fmla="*/ 2509 h 2535"/>
                <a:gd name="T90" fmla="*/ 1822 w 2457"/>
                <a:gd name="T91" fmla="*/ 2475 h 2535"/>
                <a:gd name="T92" fmla="*/ 1826 w 2457"/>
                <a:gd name="T93" fmla="*/ 1572 h 2535"/>
                <a:gd name="T94" fmla="*/ 1870 w 2457"/>
                <a:gd name="T95" fmla="*/ 1514 h 2535"/>
                <a:gd name="T96" fmla="*/ 1909 w 2457"/>
                <a:gd name="T97" fmla="*/ 1421 h 2535"/>
                <a:gd name="T98" fmla="*/ 1946 w 2457"/>
                <a:gd name="T99" fmla="*/ 1264 h 2535"/>
                <a:gd name="T100" fmla="*/ 2028 w 2457"/>
                <a:gd name="T101" fmla="*/ 803 h 2535"/>
                <a:gd name="T102" fmla="*/ 2105 w 2457"/>
                <a:gd name="T103" fmla="*/ 464 h 2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57" h="2535">
                  <a:moveTo>
                    <a:pt x="2030" y="141"/>
                  </a:moveTo>
                  <a:lnTo>
                    <a:pt x="1857" y="66"/>
                  </a:lnTo>
                  <a:lnTo>
                    <a:pt x="1830" y="125"/>
                  </a:lnTo>
                  <a:lnTo>
                    <a:pt x="1543" y="0"/>
                  </a:lnTo>
                  <a:lnTo>
                    <a:pt x="1656" y="237"/>
                  </a:lnTo>
                  <a:lnTo>
                    <a:pt x="1778" y="239"/>
                  </a:lnTo>
                  <a:lnTo>
                    <a:pt x="1546" y="748"/>
                  </a:lnTo>
                  <a:lnTo>
                    <a:pt x="1546" y="748"/>
                  </a:lnTo>
                  <a:lnTo>
                    <a:pt x="1294" y="747"/>
                  </a:lnTo>
                  <a:lnTo>
                    <a:pt x="1033" y="747"/>
                  </a:lnTo>
                  <a:lnTo>
                    <a:pt x="611" y="748"/>
                  </a:lnTo>
                  <a:lnTo>
                    <a:pt x="611" y="748"/>
                  </a:lnTo>
                  <a:lnTo>
                    <a:pt x="585" y="749"/>
                  </a:lnTo>
                  <a:lnTo>
                    <a:pt x="560" y="751"/>
                  </a:lnTo>
                  <a:lnTo>
                    <a:pt x="535" y="754"/>
                  </a:lnTo>
                  <a:lnTo>
                    <a:pt x="511" y="760"/>
                  </a:lnTo>
                  <a:lnTo>
                    <a:pt x="488" y="767"/>
                  </a:lnTo>
                  <a:lnTo>
                    <a:pt x="465" y="775"/>
                  </a:lnTo>
                  <a:lnTo>
                    <a:pt x="444" y="784"/>
                  </a:lnTo>
                  <a:lnTo>
                    <a:pt x="422" y="795"/>
                  </a:lnTo>
                  <a:lnTo>
                    <a:pt x="402" y="808"/>
                  </a:lnTo>
                  <a:lnTo>
                    <a:pt x="383" y="821"/>
                  </a:lnTo>
                  <a:lnTo>
                    <a:pt x="363" y="836"/>
                  </a:lnTo>
                  <a:lnTo>
                    <a:pt x="346" y="852"/>
                  </a:lnTo>
                  <a:lnTo>
                    <a:pt x="329" y="869"/>
                  </a:lnTo>
                  <a:lnTo>
                    <a:pt x="314" y="887"/>
                  </a:lnTo>
                  <a:lnTo>
                    <a:pt x="299" y="907"/>
                  </a:lnTo>
                  <a:lnTo>
                    <a:pt x="285" y="927"/>
                  </a:lnTo>
                  <a:lnTo>
                    <a:pt x="285" y="927"/>
                  </a:lnTo>
                  <a:lnTo>
                    <a:pt x="267" y="921"/>
                  </a:lnTo>
                  <a:lnTo>
                    <a:pt x="250" y="912"/>
                  </a:lnTo>
                  <a:lnTo>
                    <a:pt x="235" y="903"/>
                  </a:lnTo>
                  <a:lnTo>
                    <a:pt x="220" y="894"/>
                  </a:lnTo>
                  <a:lnTo>
                    <a:pt x="205" y="883"/>
                  </a:lnTo>
                  <a:lnTo>
                    <a:pt x="192" y="871"/>
                  </a:lnTo>
                  <a:lnTo>
                    <a:pt x="180" y="860"/>
                  </a:lnTo>
                  <a:lnTo>
                    <a:pt x="168" y="848"/>
                  </a:lnTo>
                  <a:lnTo>
                    <a:pt x="158" y="835"/>
                  </a:lnTo>
                  <a:lnTo>
                    <a:pt x="148" y="822"/>
                  </a:lnTo>
                  <a:lnTo>
                    <a:pt x="138" y="808"/>
                  </a:lnTo>
                  <a:lnTo>
                    <a:pt x="131" y="794"/>
                  </a:lnTo>
                  <a:lnTo>
                    <a:pt x="116" y="767"/>
                  </a:lnTo>
                  <a:lnTo>
                    <a:pt x="104" y="739"/>
                  </a:lnTo>
                  <a:lnTo>
                    <a:pt x="93" y="714"/>
                  </a:lnTo>
                  <a:lnTo>
                    <a:pt x="86" y="688"/>
                  </a:lnTo>
                  <a:lnTo>
                    <a:pt x="81" y="665"/>
                  </a:lnTo>
                  <a:lnTo>
                    <a:pt x="76" y="645"/>
                  </a:lnTo>
                  <a:lnTo>
                    <a:pt x="71" y="616"/>
                  </a:lnTo>
                  <a:lnTo>
                    <a:pt x="70" y="604"/>
                  </a:lnTo>
                  <a:lnTo>
                    <a:pt x="70" y="604"/>
                  </a:lnTo>
                  <a:lnTo>
                    <a:pt x="55" y="627"/>
                  </a:lnTo>
                  <a:lnTo>
                    <a:pt x="40" y="653"/>
                  </a:lnTo>
                  <a:lnTo>
                    <a:pt x="26" y="680"/>
                  </a:lnTo>
                  <a:lnTo>
                    <a:pt x="20" y="694"/>
                  </a:lnTo>
                  <a:lnTo>
                    <a:pt x="15" y="709"/>
                  </a:lnTo>
                  <a:lnTo>
                    <a:pt x="11" y="724"/>
                  </a:lnTo>
                  <a:lnTo>
                    <a:pt x="7" y="741"/>
                  </a:lnTo>
                  <a:lnTo>
                    <a:pt x="3" y="756"/>
                  </a:lnTo>
                  <a:lnTo>
                    <a:pt x="1" y="772"/>
                  </a:lnTo>
                  <a:lnTo>
                    <a:pt x="0" y="788"/>
                  </a:lnTo>
                  <a:lnTo>
                    <a:pt x="0" y="804"/>
                  </a:lnTo>
                  <a:lnTo>
                    <a:pt x="0" y="819"/>
                  </a:lnTo>
                  <a:lnTo>
                    <a:pt x="2" y="835"/>
                  </a:lnTo>
                  <a:lnTo>
                    <a:pt x="5" y="850"/>
                  </a:lnTo>
                  <a:lnTo>
                    <a:pt x="10" y="865"/>
                  </a:lnTo>
                  <a:lnTo>
                    <a:pt x="16" y="880"/>
                  </a:lnTo>
                  <a:lnTo>
                    <a:pt x="23" y="894"/>
                  </a:lnTo>
                  <a:lnTo>
                    <a:pt x="31" y="908"/>
                  </a:lnTo>
                  <a:lnTo>
                    <a:pt x="42" y="921"/>
                  </a:lnTo>
                  <a:lnTo>
                    <a:pt x="54" y="932"/>
                  </a:lnTo>
                  <a:lnTo>
                    <a:pt x="68" y="944"/>
                  </a:lnTo>
                  <a:lnTo>
                    <a:pt x="83" y="956"/>
                  </a:lnTo>
                  <a:lnTo>
                    <a:pt x="101" y="966"/>
                  </a:lnTo>
                  <a:lnTo>
                    <a:pt x="120" y="974"/>
                  </a:lnTo>
                  <a:lnTo>
                    <a:pt x="141" y="983"/>
                  </a:lnTo>
                  <a:lnTo>
                    <a:pt x="164" y="989"/>
                  </a:lnTo>
                  <a:lnTo>
                    <a:pt x="190" y="996"/>
                  </a:lnTo>
                  <a:lnTo>
                    <a:pt x="218" y="1000"/>
                  </a:lnTo>
                  <a:lnTo>
                    <a:pt x="248" y="1004"/>
                  </a:lnTo>
                  <a:lnTo>
                    <a:pt x="248" y="1004"/>
                  </a:lnTo>
                  <a:lnTo>
                    <a:pt x="240" y="1025"/>
                  </a:lnTo>
                  <a:lnTo>
                    <a:pt x="234" y="1046"/>
                  </a:lnTo>
                  <a:lnTo>
                    <a:pt x="227" y="1069"/>
                  </a:lnTo>
                  <a:lnTo>
                    <a:pt x="223" y="1091"/>
                  </a:lnTo>
                  <a:lnTo>
                    <a:pt x="219" y="1115"/>
                  </a:lnTo>
                  <a:lnTo>
                    <a:pt x="217" y="1138"/>
                  </a:lnTo>
                  <a:lnTo>
                    <a:pt x="214" y="1163"/>
                  </a:lnTo>
                  <a:lnTo>
                    <a:pt x="213" y="1188"/>
                  </a:lnTo>
                  <a:lnTo>
                    <a:pt x="213" y="1213"/>
                  </a:lnTo>
                  <a:lnTo>
                    <a:pt x="214" y="1239"/>
                  </a:lnTo>
                  <a:lnTo>
                    <a:pt x="217" y="1266"/>
                  </a:lnTo>
                  <a:lnTo>
                    <a:pt x="221" y="1293"/>
                  </a:lnTo>
                  <a:lnTo>
                    <a:pt x="225" y="1319"/>
                  </a:lnTo>
                  <a:lnTo>
                    <a:pt x="231" y="1347"/>
                  </a:lnTo>
                  <a:lnTo>
                    <a:pt x="237" y="1375"/>
                  </a:lnTo>
                  <a:lnTo>
                    <a:pt x="246" y="1403"/>
                  </a:lnTo>
                  <a:lnTo>
                    <a:pt x="67" y="1798"/>
                  </a:lnTo>
                  <a:lnTo>
                    <a:pt x="62" y="1804"/>
                  </a:lnTo>
                  <a:lnTo>
                    <a:pt x="62" y="2449"/>
                  </a:lnTo>
                  <a:lnTo>
                    <a:pt x="62" y="2449"/>
                  </a:lnTo>
                  <a:lnTo>
                    <a:pt x="63" y="2458"/>
                  </a:lnTo>
                  <a:lnTo>
                    <a:pt x="64" y="2466"/>
                  </a:lnTo>
                  <a:lnTo>
                    <a:pt x="67" y="2475"/>
                  </a:lnTo>
                  <a:lnTo>
                    <a:pt x="70" y="2482"/>
                  </a:lnTo>
                  <a:lnTo>
                    <a:pt x="73" y="2490"/>
                  </a:lnTo>
                  <a:lnTo>
                    <a:pt x="77" y="2496"/>
                  </a:lnTo>
                  <a:lnTo>
                    <a:pt x="83" y="2504"/>
                  </a:lnTo>
                  <a:lnTo>
                    <a:pt x="88" y="2509"/>
                  </a:lnTo>
                  <a:lnTo>
                    <a:pt x="93" y="2514"/>
                  </a:lnTo>
                  <a:lnTo>
                    <a:pt x="101" y="2520"/>
                  </a:lnTo>
                  <a:lnTo>
                    <a:pt x="107" y="2524"/>
                  </a:lnTo>
                  <a:lnTo>
                    <a:pt x="115" y="2527"/>
                  </a:lnTo>
                  <a:lnTo>
                    <a:pt x="123" y="2531"/>
                  </a:lnTo>
                  <a:lnTo>
                    <a:pt x="131" y="2533"/>
                  </a:lnTo>
                  <a:lnTo>
                    <a:pt x="139" y="2534"/>
                  </a:lnTo>
                  <a:lnTo>
                    <a:pt x="148" y="2535"/>
                  </a:lnTo>
                  <a:lnTo>
                    <a:pt x="148" y="2535"/>
                  </a:lnTo>
                  <a:lnTo>
                    <a:pt x="158" y="2534"/>
                  </a:lnTo>
                  <a:lnTo>
                    <a:pt x="165" y="2533"/>
                  </a:lnTo>
                  <a:lnTo>
                    <a:pt x="174" y="2531"/>
                  </a:lnTo>
                  <a:lnTo>
                    <a:pt x="181" y="2527"/>
                  </a:lnTo>
                  <a:lnTo>
                    <a:pt x="189" y="2524"/>
                  </a:lnTo>
                  <a:lnTo>
                    <a:pt x="196" y="2520"/>
                  </a:lnTo>
                  <a:lnTo>
                    <a:pt x="203" y="2514"/>
                  </a:lnTo>
                  <a:lnTo>
                    <a:pt x="209" y="2509"/>
                  </a:lnTo>
                  <a:lnTo>
                    <a:pt x="214" y="2504"/>
                  </a:lnTo>
                  <a:lnTo>
                    <a:pt x="220" y="2496"/>
                  </a:lnTo>
                  <a:lnTo>
                    <a:pt x="224" y="2490"/>
                  </a:lnTo>
                  <a:lnTo>
                    <a:pt x="227" y="2482"/>
                  </a:lnTo>
                  <a:lnTo>
                    <a:pt x="231" y="2475"/>
                  </a:lnTo>
                  <a:lnTo>
                    <a:pt x="233" y="2466"/>
                  </a:lnTo>
                  <a:lnTo>
                    <a:pt x="234" y="2458"/>
                  </a:lnTo>
                  <a:lnTo>
                    <a:pt x="234" y="2449"/>
                  </a:lnTo>
                  <a:lnTo>
                    <a:pt x="234" y="1865"/>
                  </a:lnTo>
                  <a:lnTo>
                    <a:pt x="524" y="1514"/>
                  </a:lnTo>
                  <a:lnTo>
                    <a:pt x="524" y="1514"/>
                  </a:lnTo>
                  <a:lnTo>
                    <a:pt x="576" y="1514"/>
                  </a:lnTo>
                  <a:lnTo>
                    <a:pt x="629" y="1517"/>
                  </a:lnTo>
                  <a:lnTo>
                    <a:pt x="683" y="1520"/>
                  </a:lnTo>
                  <a:lnTo>
                    <a:pt x="737" y="1525"/>
                  </a:lnTo>
                  <a:lnTo>
                    <a:pt x="791" y="1533"/>
                  </a:lnTo>
                  <a:lnTo>
                    <a:pt x="845" y="1540"/>
                  </a:lnTo>
                  <a:lnTo>
                    <a:pt x="898" y="1550"/>
                  </a:lnTo>
                  <a:lnTo>
                    <a:pt x="951" y="1561"/>
                  </a:lnTo>
                  <a:lnTo>
                    <a:pt x="1003" y="1571"/>
                  </a:lnTo>
                  <a:lnTo>
                    <a:pt x="1054" y="1584"/>
                  </a:lnTo>
                  <a:lnTo>
                    <a:pt x="1104" y="1596"/>
                  </a:lnTo>
                  <a:lnTo>
                    <a:pt x="1151" y="1609"/>
                  </a:lnTo>
                  <a:lnTo>
                    <a:pt x="1241" y="1634"/>
                  </a:lnTo>
                  <a:lnTo>
                    <a:pt x="1322" y="1660"/>
                  </a:lnTo>
                  <a:lnTo>
                    <a:pt x="1322" y="1660"/>
                  </a:lnTo>
                  <a:lnTo>
                    <a:pt x="1335" y="1667"/>
                  </a:lnTo>
                  <a:lnTo>
                    <a:pt x="1349" y="1672"/>
                  </a:lnTo>
                  <a:lnTo>
                    <a:pt x="1349" y="2449"/>
                  </a:lnTo>
                  <a:lnTo>
                    <a:pt x="1349" y="2449"/>
                  </a:lnTo>
                  <a:lnTo>
                    <a:pt x="1349" y="2458"/>
                  </a:lnTo>
                  <a:lnTo>
                    <a:pt x="1350" y="2466"/>
                  </a:lnTo>
                  <a:lnTo>
                    <a:pt x="1352" y="2474"/>
                  </a:lnTo>
                  <a:lnTo>
                    <a:pt x="1355" y="2482"/>
                  </a:lnTo>
                  <a:lnTo>
                    <a:pt x="1358" y="2490"/>
                  </a:lnTo>
                  <a:lnTo>
                    <a:pt x="1364" y="2496"/>
                  </a:lnTo>
                  <a:lnTo>
                    <a:pt x="1368" y="2503"/>
                  </a:lnTo>
                  <a:lnTo>
                    <a:pt x="1373" y="2509"/>
                  </a:lnTo>
                  <a:lnTo>
                    <a:pt x="1380" y="2514"/>
                  </a:lnTo>
                  <a:lnTo>
                    <a:pt x="1386" y="2520"/>
                  </a:lnTo>
                  <a:lnTo>
                    <a:pt x="1394" y="2524"/>
                  </a:lnTo>
                  <a:lnTo>
                    <a:pt x="1401" y="2527"/>
                  </a:lnTo>
                  <a:lnTo>
                    <a:pt x="1409" y="2531"/>
                  </a:lnTo>
                  <a:lnTo>
                    <a:pt x="1417" y="2533"/>
                  </a:lnTo>
                  <a:lnTo>
                    <a:pt x="1426" y="2534"/>
                  </a:lnTo>
                  <a:lnTo>
                    <a:pt x="1434" y="2535"/>
                  </a:lnTo>
                  <a:lnTo>
                    <a:pt x="1434" y="2535"/>
                  </a:lnTo>
                  <a:lnTo>
                    <a:pt x="1443" y="2534"/>
                  </a:lnTo>
                  <a:lnTo>
                    <a:pt x="1452" y="2533"/>
                  </a:lnTo>
                  <a:lnTo>
                    <a:pt x="1460" y="2531"/>
                  </a:lnTo>
                  <a:lnTo>
                    <a:pt x="1468" y="2527"/>
                  </a:lnTo>
                  <a:lnTo>
                    <a:pt x="1475" y="2524"/>
                  </a:lnTo>
                  <a:lnTo>
                    <a:pt x="1483" y="2520"/>
                  </a:lnTo>
                  <a:lnTo>
                    <a:pt x="1489" y="2514"/>
                  </a:lnTo>
                  <a:lnTo>
                    <a:pt x="1494" y="2509"/>
                  </a:lnTo>
                  <a:lnTo>
                    <a:pt x="1501" y="2503"/>
                  </a:lnTo>
                  <a:lnTo>
                    <a:pt x="1505" y="2496"/>
                  </a:lnTo>
                  <a:lnTo>
                    <a:pt x="1509" y="2490"/>
                  </a:lnTo>
                  <a:lnTo>
                    <a:pt x="1514" y="2482"/>
                  </a:lnTo>
                  <a:lnTo>
                    <a:pt x="1516" y="2474"/>
                  </a:lnTo>
                  <a:lnTo>
                    <a:pt x="1518" y="2466"/>
                  </a:lnTo>
                  <a:lnTo>
                    <a:pt x="1520" y="2458"/>
                  </a:lnTo>
                  <a:lnTo>
                    <a:pt x="1520" y="2449"/>
                  </a:lnTo>
                  <a:lnTo>
                    <a:pt x="1520" y="1710"/>
                  </a:lnTo>
                  <a:lnTo>
                    <a:pt x="1520" y="1710"/>
                  </a:lnTo>
                  <a:lnTo>
                    <a:pt x="1537" y="1708"/>
                  </a:lnTo>
                  <a:lnTo>
                    <a:pt x="1555" y="1707"/>
                  </a:lnTo>
                  <a:lnTo>
                    <a:pt x="1573" y="1706"/>
                  </a:lnTo>
                  <a:lnTo>
                    <a:pt x="1589" y="1703"/>
                  </a:lnTo>
                  <a:lnTo>
                    <a:pt x="1606" y="1700"/>
                  </a:lnTo>
                  <a:lnTo>
                    <a:pt x="1622" y="1697"/>
                  </a:lnTo>
                  <a:lnTo>
                    <a:pt x="1638" y="1691"/>
                  </a:lnTo>
                  <a:lnTo>
                    <a:pt x="1654" y="1687"/>
                  </a:lnTo>
                  <a:lnTo>
                    <a:pt x="1654" y="2449"/>
                  </a:lnTo>
                  <a:lnTo>
                    <a:pt x="1654" y="2449"/>
                  </a:lnTo>
                  <a:lnTo>
                    <a:pt x="1655" y="2458"/>
                  </a:lnTo>
                  <a:lnTo>
                    <a:pt x="1656" y="2466"/>
                  </a:lnTo>
                  <a:lnTo>
                    <a:pt x="1658" y="2475"/>
                  </a:lnTo>
                  <a:lnTo>
                    <a:pt x="1661" y="2482"/>
                  </a:lnTo>
                  <a:lnTo>
                    <a:pt x="1665" y="2490"/>
                  </a:lnTo>
                  <a:lnTo>
                    <a:pt x="1669" y="2496"/>
                  </a:lnTo>
                  <a:lnTo>
                    <a:pt x="1673" y="2504"/>
                  </a:lnTo>
                  <a:lnTo>
                    <a:pt x="1680" y="2509"/>
                  </a:lnTo>
                  <a:lnTo>
                    <a:pt x="1685" y="2514"/>
                  </a:lnTo>
                  <a:lnTo>
                    <a:pt x="1692" y="2520"/>
                  </a:lnTo>
                  <a:lnTo>
                    <a:pt x="1699" y="2524"/>
                  </a:lnTo>
                  <a:lnTo>
                    <a:pt x="1707" y="2527"/>
                  </a:lnTo>
                  <a:lnTo>
                    <a:pt x="1714" y="2531"/>
                  </a:lnTo>
                  <a:lnTo>
                    <a:pt x="1723" y="2533"/>
                  </a:lnTo>
                  <a:lnTo>
                    <a:pt x="1731" y="2534"/>
                  </a:lnTo>
                  <a:lnTo>
                    <a:pt x="1740" y="2535"/>
                  </a:lnTo>
                  <a:lnTo>
                    <a:pt x="1740" y="2535"/>
                  </a:lnTo>
                  <a:lnTo>
                    <a:pt x="1748" y="2534"/>
                  </a:lnTo>
                  <a:lnTo>
                    <a:pt x="1757" y="2533"/>
                  </a:lnTo>
                  <a:lnTo>
                    <a:pt x="1766" y="2531"/>
                  </a:lnTo>
                  <a:lnTo>
                    <a:pt x="1773" y="2527"/>
                  </a:lnTo>
                  <a:lnTo>
                    <a:pt x="1781" y="2524"/>
                  </a:lnTo>
                  <a:lnTo>
                    <a:pt x="1788" y="2520"/>
                  </a:lnTo>
                  <a:lnTo>
                    <a:pt x="1795" y="2514"/>
                  </a:lnTo>
                  <a:lnTo>
                    <a:pt x="1801" y="2509"/>
                  </a:lnTo>
                  <a:lnTo>
                    <a:pt x="1806" y="2504"/>
                  </a:lnTo>
                  <a:lnTo>
                    <a:pt x="1812" y="2496"/>
                  </a:lnTo>
                  <a:lnTo>
                    <a:pt x="1816" y="2490"/>
                  </a:lnTo>
                  <a:lnTo>
                    <a:pt x="1819" y="2482"/>
                  </a:lnTo>
                  <a:lnTo>
                    <a:pt x="1822" y="2475"/>
                  </a:lnTo>
                  <a:lnTo>
                    <a:pt x="1825" y="2466"/>
                  </a:lnTo>
                  <a:lnTo>
                    <a:pt x="1826" y="2458"/>
                  </a:lnTo>
                  <a:lnTo>
                    <a:pt x="1826" y="2449"/>
                  </a:lnTo>
                  <a:lnTo>
                    <a:pt x="1826" y="1572"/>
                  </a:lnTo>
                  <a:lnTo>
                    <a:pt x="1826" y="1572"/>
                  </a:lnTo>
                  <a:lnTo>
                    <a:pt x="1830" y="1568"/>
                  </a:lnTo>
                  <a:lnTo>
                    <a:pt x="1830" y="1568"/>
                  </a:lnTo>
                  <a:lnTo>
                    <a:pt x="1844" y="1553"/>
                  </a:lnTo>
                  <a:lnTo>
                    <a:pt x="1857" y="1535"/>
                  </a:lnTo>
                  <a:lnTo>
                    <a:pt x="1870" y="1514"/>
                  </a:lnTo>
                  <a:lnTo>
                    <a:pt x="1880" y="1492"/>
                  </a:lnTo>
                  <a:lnTo>
                    <a:pt x="1880" y="1492"/>
                  </a:lnTo>
                  <a:lnTo>
                    <a:pt x="1891" y="1469"/>
                  </a:lnTo>
                  <a:lnTo>
                    <a:pt x="1901" y="1446"/>
                  </a:lnTo>
                  <a:lnTo>
                    <a:pt x="1909" y="1421"/>
                  </a:lnTo>
                  <a:lnTo>
                    <a:pt x="1915" y="1397"/>
                  </a:lnTo>
                  <a:lnTo>
                    <a:pt x="1915" y="1397"/>
                  </a:lnTo>
                  <a:lnTo>
                    <a:pt x="1926" y="1355"/>
                  </a:lnTo>
                  <a:lnTo>
                    <a:pt x="1936" y="1311"/>
                  </a:lnTo>
                  <a:lnTo>
                    <a:pt x="1946" y="1264"/>
                  </a:lnTo>
                  <a:lnTo>
                    <a:pt x="1955" y="1213"/>
                  </a:lnTo>
                  <a:lnTo>
                    <a:pt x="1975" y="1106"/>
                  </a:lnTo>
                  <a:lnTo>
                    <a:pt x="1994" y="990"/>
                  </a:lnTo>
                  <a:lnTo>
                    <a:pt x="2015" y="867"/>
                  </a:lnTo>
                  <a:lnTo>
                    <a:pt x="2028" y="803"/>
                  </a:lnTo>
                  <a:lnTo>
                    <a:pt x="2041" y="737"/>
                  </a:lnTo>
                  <a:lnTo>
                    <a:pt x="2055" y="671"/>
                  </a:lnTo>
                  <a:lnTo>
                    <a:pt x="2070" y="602"/>
                  </a:lnTo>
                  <a:lnTo>
                    <a:pt x="2087" y="534"/>
                  </a:lnTo>
                  <a:lnTo>
                    <a:pt x="2105" y="464"/>
                  </a:lnTo>
                  <a:lnTo>
                    <a:pt x="2379" y="492"/>
                  </a:lnTo>
                  <a:lnTo>
                    <a:pt x="2457" y="328"/>
                  </a:lnTo>
                  <a:lnTo>
                    <a:pt x="2030" y="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43">
              <a:extLst>
                <a:ext uri="{FF2B5EF4-FFF2-40B4-BE49-F238E27FC236}">
                  <a16:creationId xmlns:a16="http://schemas.microsoft.com/office/drawing/2014/main" id="{2BB71CE0-46FC-4D01-9E58-41A049C9B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4776" y="3394076"/>
              <a:ext cx="174625" cy="174625"/>
            </a:xfrm>
            <a:custGeom>
              <a:avLst/>
              <a:gdLst>
                <a:gd name="T0" fmla="*/ 672 w 768"/>
                <a:gd name="T1" fmla="*/ 649 h 771"/>
                <a:gd name="T2" fmla="*/ 619 w 768"/>
                <a:gd name="T3" fmla="*/ 661 h 771"/>
                <a:gd name="T4" fmla="*/ 565 w 768"/>
                <a:gd name="T5" fmla="*/ 668 h 771"/>
                <a:gd name="T6" fmla="*/ 521 w 768"/>
                <a:gd name="T7" fmla="*/ 668 h 771"/>
                <a:gd name="T8" fmla="*/ 448 w 768"/>
                <a:gd name="T9" fmla="*/ 657 h 771"/>
                <a:gd name="T10" fmla="*/ 378 w 768"/>
                <a:gd name="T11" fmla="*/ 634 h 771"/>
                <a:gd name="T12" fmla="*/ 314 w 768"/>
                <a:gd name="T13" fmla="*/ 602 h 771"/>
                <a:gd name="T14" fmla="*/ 257 w 768"/>
                <a:gd name="T15" fmla="*/ 560 h 771"/>
                <a:gd name="T16" fmla="*/ 207 w 768"/>
                <a:gd name="T17" fmla="*/ 510 h 771"/>
                <a:gd name="T18" fmla="*/ 208 w 768"/>
                <a:gd name="T19" fmla="*/ 471 h 771"/>
                <a:gd name="T20" fmla="*/ 218 w 768"/>
                <a:gd name="T21" fmla="*/ 416 h 771"/>
                <a:gd name="T22" fmla="*/ 238 w 768"/>
                <a:gd name="T23" fmla="*/ 362 h 771"/>
                <a:gd name="T24" fmla="*/ 253 w 768"/>
                <a:gd name="T25" fmla="*/ 334 h 771"/>
                <a:gd name="T26" fmla="*/ 279 w 768"/>
                <a:gd name="T27" fmla="*/ 297 h 771"/>
                <a:gd name="T28" fmla="*/ 312 w 768"/>
                <a:gd name="T29" fmla="*/ 265 h 771"/>
                <a:gd name="T30" fmla="*/ 225 w 768"/>
                <a:gd name="T31" fmla="*/ 205 h 771"/>
                <a:gd name="T32" fmla="*/ 186 w 768"/>
                <a:gd name="T33" fmla="*/ 249 h 771"/>
                <a:gd name="T34" fmla="*/ 154 w 768"/>
                <a:gd name="T35" fmla="*/ 299 h 771"/>
                <a:gd name="T36" fmla="*/ 135 w 768"/>
                <a:gd name="T37" fmla="*/ 341 h 771"/>
                <a:gd name="T38" fmla="*/ 121 w 768"/>
                <a:gd name="T39" fmla="*/ 348 h 771"/>
                <a:gd name="T40" fmla="*/ 109 w 768"/>
                <a:gd name="T41" fmla="*/ 297 h 771"/>
                <a:gd name="T42" fmla="*/ 103 w 768"/>
                <a:gd name="T43" fmla="*/ 243 h 771"/>
                <a:gd name="T44" fmla="*/ 103 w 768"/>
                <a:gd name="T45" fmla="*/ 206 h 771"/>
                <a:gd name="T46" fmla="*/ 109 w 768"/>
                <a:gd name="T47" fmla="*/ 150 h 771"/>
                <a:gd name="T48" fmla="*/ 122 w 768"/>
                <a:gd name="T49" fmla="*/ 97 h 771"/>
                <a:gd name="T50" fmla="*/ 48 w 768"/>
                <a:gd name="T51" fmla="*/ 0 h 771"/>
                <a:gd name="T52" fmla="*/ 19 w 768"/>
                <a:gd name="T53" fmla="*/ 80 h 771"/>
                <a:gd name="T54" fmla="*/ 3 w 768"/>
                <a:gd name="T55" fmla="*/ 165 h 771"/>
                <a:gd name="T56" fmla="*/ 0 w 768"/>
                <a:gd name="T57" fmla="*/ 224 h 771"/>
                <a:gd name="T58" fmla="*/ 6 w 768"/>
                <a:gd name="T59" fmla="*/ 307 h 771"/>
                <a:gd name="T60" fmla="*/ 24 w 768"/>
                <a:gd name="T61" fmla="*/ 387 h 771"/>
                <a:gd name="T62" fmla="*/ 53 w 768"/>
                <a:gd name="T63" fmla="*/ 461 h 771"/>
                <a:gd name="T64" fmla="*/ 93 w 768"/>
                <a:gd name="T65" fmla="*/ 529 h 771"/>
                <a:gd name="T66" fmla="*/ 142 w 768"/>
                <a:gd name="T67" fmla="*/ 592 h 771"/>
                <a:gd name="T68" fmla="*/ 199 w 768"/>
                <a:gd name="T69" fmla="*/ 646 h 771"/>
                <a:gd name="T70" fmla="*/ 263 w 768"/>
                <a:gd name="T71" fmla="*/ 691 h 771"/>
                <a:gd name="T72" fmla="*/ 334 w 768"/>
                <a:gd name="T73" fmla="*/ 728 h 771"/>
                <a:gd name="T74" fmla="*/ 410 w 768"/>
                <a:gd name="T75" fmla="*/ 753 h 771"/>
                <a:gd name="T76" fmla="*/ 491 w 768"/>
                <a:gd name="T77" fmla="*/ 768 h 771"/>
                <a:gd name="T78" fmla="*/ 546 w 768"/>
                <a:gd name="T79" fmla="*/ 771 h 771"/>
                <a:gd name="T80" fmla="*/ 633 w 768"/>
                <a:gd name="T81" fmla="*/ 764 h 771"/>
                <a:gd name="T82" fmla="*/ 716 w 768"/>
                <a:gd name="T83" fmla="*/ 744 h 771"/>
                <a:gd name="T84" fmla="*/ 689 w 768"/>
                <a:gd name="T85" fmla="*/ 644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68" h="771">
                  <a:moveTo>
                    <a:pt x="689" y="644"/>
                  </a:moveTo>
                  <a:lnTo>
                    <a:pt x="689" y="644"/>
                  </a:lnTo>
                  <a:lnTo>
                    <a:pt x="672" y="649"/>
                  </a:lnTo>
                  <a:lnTo>
                    <a:pt x="655" y="654"/>
                  </a:lnTo>
                  <a:lnTo>
                    <a:pt x="637" y="658"/>
                  </a:lnTo>
                  <a:lnTo>
                    <a:pt x="619" y="661"/>
                  </a:lnTo>
                  <a:lnTo>
                    <a:pt x="602" y="664"/>
                  </a:lnTo>
                  <a:lnTo>
                    <a:pt x="584" y="667"/>
                  </a:lnTo>
                  <a:lnTo>
                    <a:pt x="565" y="668"/>
                  </a:lnTo>
                  <a:lnTo>
                    <a:pt x="546" y="668"/>
                  </a:lnTo>
                  <a:lnTo>
                    <a:pt x="546" y="668"/>
                  </a:lnTo>
                  <a:lnTo>
                    <a:pt x="521" y="668"/>
                  </a:lnTo>
                  <a:lnTo>
                    <a:pt x="496" y="666"/>
                  </a:lnTo>
                  <a:lnTo>
                    <a:pt x="471" y="661"/>
                  </a:lnTo>
                  <a:lnTo>
                    <a:pt x="448" y="657"/>
                  </a:lnTo>
                  <a:lnTo>
                    <a:pt x="424" y="650"/>
                  </a:lnTo>
                  <a:lnTo>
                    <a:pt x="401" y="643"/>
                  </a:lnTo>
                  <a:lnTo>
                    <a:pt x="378" y="634"/>
                  </a:lnTo>
                  <a:lnTo>
                    <a:pt x="357" y="625"/>
                  </a:lnTo>
                  <a:lnTo>
                    <a:pt x="335" y="614"/>
                  </a:lnTo>
                  <a:lnTo>
                    <a:pt x="314" y="602"/>
                  </a:lnTo>
                  <a:lnTo>
                    <a:pt x="294" y="589"/>
                  </a:lnTo>
                  <a:lnTo>
                    <a:pt x="275" y="575"/>
                  </a:lnTo>
                  <a:lnTo>
                    <a:pt x="257" y="560"/>
                  </a:lnTo>
                  <a:lnTo>
                    <a:pt x="240" y="544"/>
                  </a:lnTo>
                  <a:lnTo>
                    <a:pt x="223" y="527"/>
                  </a:lnTo>
                  <a:lnTo>
                    <a:pt x="207" y="510"/>
                  </a:lnTo>
                  <a:lnTo>
                    <a:pt x="207" y="510"/>
                  </a:lnTo>
                  <a:lnTo>
                    <a:pt x="207" y="491"/>
                  </a:lnTo>
                  <a:lnTo>
                    <a:pt x="208" y="471"/>
                  </a:lnTo>
                  <a:lnTo>
                    <a:pt x="210" y="453"/>
                  </a:lnTo>
                  <a:lnTo>
                    <a:pt x="213" y="434"/>
                  </a:lnTo>
                  <a:lnTo>
                    <a:pt x="218" y="416"/>
                  </a:lnTo>
                  <a:lnTo>
                    <a:pt x="224" y="398"/>
                  </a:lnTo>
                  <a:lnTo>
                    <a:pt x="230" y="379"/>
                  </a:lnTo>
                  <a:lnTo>
                    <a:pt x="238" y="362"/>
                  </a:lnTo>
                  <a:lnTo>
                    <a:pt x="238" y="362"/>
                  </a:lnTo>
                  <a:lnTo>
                    <a:pt x="245" y="348"/>
                  </a:lnTo>
                  <a:lnTo>
                    <a:pt x="253" y="334"/>
                  </a:lnTo>
                  <a:lnTo>
                    <a:pt x="261" y="321"/>
                  </a:lnTo>
                  <a:lnTo>
                    <a:pt x="270" y="309"/>
                  </a:lnTo>
                  <a:lnTo>
                    <a:pt x="279" y="297"/>
                  </a:lnTo>
                  <a:lnTo>
                    <a:pt x="290" y="286"/>
                  </a:lnTo>
                  <a:lnTo>
                    <a:pt x="300" y="274"/>
                  </a:lnTo>
                  <a:lnTo>
                    <a:pt x="312" y="265"/>
                  </a:lnTo>
                  <a:lnTo>
                    <a:pt x="239" y="192"/>
                  </a:lnTo>
                  <a:lnTo>
                    <a:pt x="239" y="192"/>
                  </a:lnTo>
                  <a:lnTo>
                    <a:pt x="225" y="205"/>
                  </a:lnTo>
                  <a:lnTo>
                    <a:pt x="212" y="219"/>
                  </a:lnTo>
                  <a:lnTo>
                    <a:pt x="199" y="234"/>
                  </a:lnTo>
                  <a:lnTo>
                    <a:pt x="186" y="249"/>
                  </a:lnTo>
                  <a:lnTo>
                    <a:pt x="175" y="265"/>
                  </a:lnTo>
                  <a:lnTo>
                    <a:pt x="165" y="282"/>
                  </a:lnTo>
                  <a:lnTo>
                    <a:pt x="154" y="299"/>
                  </a:lnTo>
                  <a:lnTo>
                    <a:pt x="145" y="317"/>
                  </a:lnTo>
                  <a:lnTo>
                    <a:pt x="145" y="317"/>
                  </a:lnTo>
                  <a:lnTo>
                    <a:pt x="135" y="341"/>
                  </a:lnTo>
                  <a:lnTo>
                    <a:pt x="126" y="365"/>
                  </a:lnTo>
                  <a:lnTo>
                    <a:pt x="126" y="365"/>
                  </a:lnTo>
                  <a:lnTo>
                    <a:pt x="121" y="348"/>
                  </a:lnTo>
                  <a:lnTo>
                    <a:pt x="115" y="331"/>
                  </a:lnTo>
                  <a:lnTo>
                    <a:pt x="112" y="314"/>
                  </a:lnTo>
                  <a:lnTo>
                    <a:pt x="109" y="297"/>
                  </a:lnTo>
                  <a:lnTo>
                    <a:pt x="106" y="279"/>
                  </a:lnTo>
                  <a:lnTo>
                    <a:pt x="104" y="260"/>
                  </a:lnTo>
                  <a:lnTo>
                    <a:pt x="103" y="243"/>
                  </a:lnTo>
                  <a:lnTo>
                    <a:pt x="103" y="224"/>
                  </a:lnTo>
                  <a:lnTo>
                    <a:pt x="103" y="224"/>
                  </a:lnTo>
                  <a:lnTo>
                    <a:pt x="103" y="206"/>
                  </a:lnTo>
                  <a:lnTo>
                    <a:pt x="105" y="186"/>
                  </a:lnTo>
                  <a:lnTo>
                    <a:pt x="106" y="168"/>
                  </a:lnTo>
                  <a:lnTo>
                    <a:pt x="109" y="150"/>
                  </a:lnTo>
                  <a:lnTo>
                    <a:pt x="112" y="132"/>
                  </a:lnTo>
                  <a:lnTo>
                    <a:pt x="117" y="115"/>
                  </a:lnTo>
                  <a:lnTo>
                    <a:pt x="122" y="97"/>
                  </a:lnTo>
                  <a:lnTo>
                    <a:pt x="127" y="79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7" y="27"/>
                  </a:lnTo>
                  <a:lnTo>
                    <a:pt x="28" y="53"/>
                  </a:lnTo>
                  <a:lnTo>
                    <a:pt x="19" y="80"/>
                  </a:lnTo>
                  <a:lnTo>
                    <a:pt x="13" y="108"/>
                  </a:lnTo>
                  <a:lnTo>
                    <a:pt x="7" y="136"/>
                  </a:lnTo>
                  <a:lnTo>
                    <a:pt x="3" y="165"/>
                  </a:lnTo>
                  <a:lnTo>
                    <a:pt x="1" y="195"/>
                  </a:lnTo>
                  <a:lnTo>
                    <a:pt x="0" y="224"/>
                  </a:lnTo>
                  <a:lnTo>
                    <a:pt x="0" y="224"/>
                  </a:lnTo>
                  <a:lnTo>
                    <a:pt x="1" y="253"/>
                  </a:lnTo>
                  <a:lnTo>
                    <a:pt x="3" y="281"/>
                  </a:lnTo>
                  <a:lnTo>
                    <a:pt x="6" y="307"/>
                  </a:lnTo>
                  <a:lnTo>
                    <a:pt x="10" y="334"/>
                  </a:lnTo>
                  <a:lnTo>
                    <a:pt x="17" y="361"/>
                  </a:lnTo>
                  <a:lnTo>
                    <a:pt x="24" y="387"/>
                  </a:lnTo>
                  <a:lnTo>
                    <a:pt x="33" y="413"/>
                  </a:lnTo>
                  <a:lnTo>
                    <a:pt x="43" y="437"/>
                  </a:lnTo>
                  <a:lnTo>
                    <a:pt x="53" y="461"/>
                  </a:lnTo>
                  <a:lnTo>
                    <a:pt x="66" y="484"/>
                  </a:lnTo>
                  <a:lnTo>
                    <a:pt x="79" y="508"/>
                  </a:lnTo>
                  <a:lnTo>
                    <a:pt x="93" y="529"/>
                  </a:lnTo>
                  <a:lnTo>
                    <a:pt x="108" y="551"/>
                  </a:lnTo>
                  <a:lnTo>
                    <a:pt x="125" y="572"/>
                  </a:lnTo>
                  <a:lnTo>
                    <a:pt x="142" y="592"/>
                  </a:lnTo>
                  <a:lnTo>
                    <a:pt x="159" y="611"/>
                  </a:lnTo>
                  <a:lnTo>
                    <a:pt x="179" y="629"/>
                  </a:lnTo>
                  <a:lnTo>
                    <a:pt x="199" y="646"/>
                  </a:lnTo>
                  <a:lnTo>
                    <a:pt x="219" y="662"/>
                  </a:lnTo>
                  <a:lnTo>
                    <a:pt x="241" y="677"/>
                  </a:lnTo>
                  <a:lnTo>
                    <a:pt x="263" y="691"/>
                  </a:lnTo>
                  <a:lnTo>
                    <a:pt x="286" y="705"/>
                  </a:lnTo>
                  <a:lnTo>
                    <a:pt x="309" y="717"/>
                  </a:lnTo>
                  <a:lnTo>
                    <a:pt x="334" y="728"/>
                  </a:lnTo>
                  <a:lnTo>
                    <a:pt x="359" y="737"/>
                  </a:lnTo>
                  <a:lnTo>
                    <a:pt x="383" y="746"/>
                  </a:lnTo>
                  <a:lnTo>
                    <a:pt x="410" y="753"/>
                  </a:lnTo>
                  <a:lnTo>
                    <a:pt x="436" y="760"/>
                  </a:lnTo>
                  <a:lnTo>
                    <a:pt x="463" y="765"/>
                  </a:lnTo>
                  <a:lnTo>
                    <a:pt x="491" y="768"/>
                  </a:lnTo>
                  <a:lnTo>
                    <a:pt x="519" y="771"/>
                  </a:lnTo>
                  <a:lnTo>
                    <a:pt x="546" y="771"/>
                  </a:lnTo>
                  <a:lnTo>
                    <a:pt x="546" y="771"/>
                  </a:lnTo>
                  <a:lnTo>
                    <a:pt x="575" y="771"/>
                  </a:lnTo>
                  <a:lnTo>
                    <a:pt x="604" y="767"/>
                  </a:lnTo>
                  <a:lnTo>
                    <a:pt x="633" y="764"/>
                  </a:lnTo>
                  <a:lnTo>
                    <a:pt x="661" y="759"/>
                  </a:lnTo>
                  <a:lnTo>
                    <a:pt x="689" y="752"/>
                  </a:lnTo>
                  <a:lnTo>
                    <a:pt x="716" y="744"/>
                  </a:lnTo>
                  <a:lnTo>
                    <a:pt x="743" y="734"/>
                  </a:lnTo>
                  <a:lnTo>
                    <a:pt x="768" y="723"/>
                  </a:lnTo>
                  <a:lnTo>
                    <a:pt x="689" y="6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43" name="Grafika 42">
            <a:extLst>
              <a:ext uri="{FF2B5EF4-FFF2-40B4-BE49-F238E27FC236}">
                <a16:creationId xmlns:a16="http://schemas.microsoft.com/office/drawing/2014/main" id="{9DC8512A-C5A9-443D-94CB-1D23C5925F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84793" y="3720589"/>
            <a:ext cx="420642" cy="420642"/>
          </a:xfrm>
          <a:prstGeom prst="rect">
            <a:avLst/>
          </a:prstGeom>
        </p:spPr>
      </p:pic>
      <p:pic>
        <p:nvPicPr>
          <p:cNvPr id="44" name="Grafika 43" descr="Roślina z wypełnieniem pełnym">
            <a:extLst>
              <a:ext uri="{FF2B5EF4-FFF2-40B4-BE49-F238E27FC236}">
                <a16:creationId xmlns:a16="http://schemas.microsoft.com/office/drawing/2014/main" id="{60781C83-B554-4115-9243-D1CB162F424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023102" y="3695657"/>
            <a:ext cx="46800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1153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" name="Wykres 55">
            <a:extLst>
              <a:ext uri="{FF2B5EF4-FFF2-40B4-BE49-F238E27FC236}">
                <a16:creationId xmlns:a16="http://schemas.microsoft.com/office/drawing/2014/main" id="{6421790C-CA49-417E-9556-16790C9E70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7402843"/>
              </p:ext>
            </p:extLst>
          </p:nvPr>
        </p:nvGraphicFramePr>
        <p:xfrm>
          <a:off x="414531" y="1866272"/>
          <a:ext cx="8199183" cy="1773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2" name="Prostokąt: zaokrąglone rogi 141">
            <a:extLst>
              <a:ext uri="{FF2B5EF4-FFF2-40B4-BE49-F238E27FC236}">
                <a16:creationId xmlns:a16="http://schemas.microsoft.com/office/drawing/2014/main" id="{BBFC4ECD-CE70-4D93-A847-EB54EF3C9957}"/>
              </a:ext>
            </a:extLst>
          </p:cNvPr>
          <p:cNvSpPr/>
          <p:nvPr/>
        </p:nvSpPr>
        <p:spPr>
          <a:xfrm>
            <a:off x="755574" y="1420360"/>
            <a:ext cx="8002762" cy="3538246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7E955E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3" name="pole tekstowe 142">
            <a:extLst>
              <a:ext uri="{FF2B5EF4-FFF2-40B4-BE49-F238E27FC236}">
                <a16:creationId xmlns:a16="http://schemas.microsoft.com/office/drawing/2014/main" id="{2C51201B-3ABB-435E-AA42-CF3208753FBB}"/>
              </a:ext>
            </a:extLst>
          </p:cNvPr>
          <p:cNvSpPr txBox="1"/>
          <p:nvPr/>
        </p:nvSpPr>
        <p:spPr>
          <a:xfrm>
            <a:off x="1736721" y="1296039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>
                <a:solidFill>
                  <a:srgbClr val="7E955E"/>
                </a:solidFill>
              </a:rPr>
              <a:t>TOP5</a:t>
            </a:r>
          </a:p>
        </p:txBody>
      </p:sp>
      <p:sp>
        <p:nvSpPr>
          <p:cNvPr id="78" name="Symbol zastępczy tekstu 5">
            <a:extLst>
              <a:ext uri="{FF2B5EF4-FFF2-40B4-BE49-F238E27FC236}">
                <a16:creationId xmlns:a16="http://schemas.microsoft.com/office/drawing/2014/main" id="{A355873A-1957-4CAC-B10A-95F2A748FD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650" y="186558"/>
            <a:ext cx="6552000" cy="370800"/>
          </a:xfrm>
        </p:spPr>
        <p:txBody>
          <a:bodyPr/>
          <a:lstStyle/>
          <a:p>
            <a:r>
              <a:rPr lang="pl-PL" sz="1600">
                <a:latin typeface="+mn-lt"/>
              </a:rPr>
              <a:t>Skojarzenia z hasłem „park narodowy”</a:t>
            </a:r>
          </a:p>
          <a:p>
            <a:endParaRPr lang="pl-PL" sz="1600"/>
          </a:p>
        </p:txBody>
      </p:sp>
      <p:sp>
        <p:nvSpPr>
          <p:cNvPr id="79" name="Symbol zastępczy tekstu 2">
            <a:extLst>
              <a:ext uri="{FF2B5EF4-FFF2-40B4-BE49-F238E27FC236}">
                <a16:creationId xmlns:a16="http://schemas.microsoft.com/office/drawing/2014/main" id="{CED33356-2637-47F9-B6EF-799D0519A5DE}"/>
              </a:ext>
            </a:extLst>
          </p:cNvPr>
          <p:cNvSpPr txBox="1">
            <a:spLocks/>
          </p:cNvSpPr>
          <p:nvPr/>
        </p:nvSpPr>
        <p:spPr>
          <a:xfrm>
            <a:off x="755574" y="908209"/>
            <a:ext cx="8487419" cy="108079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100"/>
              <a:t>9. Proszę podać 3 skojarzenia z hasłem „park narodowy”.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otwarte, max. 3 odpowiedzi.</a:t>
            </a:r>
          </a:p>
        </p:txBody>
      </p:sp>
      <p:sp>
        <p:nvSpPr>
          <p:cNvPr id="80" name="Symbol zastępczy tekstu 12">
            <a:extLst>
              <a:ext uri="{FF2B5EF4-FFF2-40B4-BE49-F238E27FC236}">
                <a16:creationId xmlns:a16="http://schemas.microsoft.com/office/drawing/2014/main" id="{D98AB775-222C-4410-AFE4-394E5F8CAB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Parki narodowe</a:t>
            </a:r>
          </a:p>
        </p:txBody>
      </p:sp>
      <p:grpSp>
        <p:nvGrpSpPr>
          <p:cNvPr id="45" name="Grupa 44">
            <a:extLst>
              <a:ext uri="{FF2B5EF4-FFF2-40B4-BE49-F238E27FC236}">
                <a16:creationId xmlns:a16="http://schemas.microsoft.com/office/drawing/2014/main" id="{788DFB02-A959-4ADB-A2F3-7C622B84C0CE}"/>
              </a:ext>
            </a:extLst>
          </p:cNvPr>
          <p:cNvGrpSpPr/>
          <p:nvPr/>
        </p:nvGrpSpPr>
        <p:grpSpPr>
          <a:xfrm>
            <a:off x="6239179" y="1391055"/>
            <a:ext cx="2797397" cy="1567426"/>
            <a:chOff x="6239179" y="1391055"/>
            <a:chExt cx="2797397" cy="1567426"/>
          </a:xfrm>
        </p:grpSpPr>
        <p:graphicFrame>
          <p:nvGraphicFramePr>
            <p:cNvPr id="46" name="Wykres 45">
              <a:extLst>
                <a:ext uri="{FF2B5EF4-FFF2-40B4-BE49-F238E27FC236}">
                  <a16:creationId xmlns:a16="http://schemas.microsoft.com/office/drawing/2014/main" id="{F4D03133-EF4D-466B-9345-077141053C8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601790351"/>
                </p:ext>
              </p:extLst>
            </p:nvPr>
          </p:nvGraphicFramePr>
          <p:xfrm>
            <a:off x="6239179" y="1391055"/>
            <a:ext cx="2797397" cy="15674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47" name="Freeform 24">
              <a:extLst>
                <a:ext uri="{FF2B5EF4-FFF2-40B4-BE49-F238E27FC236}">
                  <a16:creationId xmlns:a16="http://schemas.microsoft.com/office/drawing/2014/main" id="{1B23E28B-94D4-43A2-95A6-E4A6AA43C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5116" y="1662758"/>
              <a:ext cx="542184" cy="566776"/>
            </a:xfrm>
            <a:custGeom>
              <a:avLst/>
              <a:gdLst>
                <a:gd name="T0" fmla="*/ 927 w 927"/>
                <a:gd name="T1" fmla="*/ 581 h 968"/>
                <a:gd name="T2" fmla="*/ 925 w 927"/>
                <a:gd name="T3" fmla="*/ 608 h 968"/>
                <a:gd name="T4" fmla="*/ 911 w 927"/>
                <a:gd name="T5" fmla="*/ 666 h 968"/>
                <a:gd name="T6" fmla="*/ 887 w 927"/>
                <a:gd name="T7" fmla="*/ 725 h 968"/>
                <a:gd name="T8" fmla="*/ 854 w 927"/>
                <a:gd name="T9" fmla="*/ 776 h 968"/>
                <a:gd name="T10" fmla="*/ 836 w 927"/>
                <a:gd name="T11" fmla="*/ 796 h 968"/>
                <a:gd name="T12" fmla="*/ 711 w 927"/>
                <a:gd name="T13" fmla="*/ 919 h 968"/>
                <a:gd name="T14" fmla="*/ 690 w 927"/>
                <a:gd name="T15" fmla="*/ 936 h 968"/>
                <a:gd name="T16" fmla="*/ 667 w 927"/>
                <a:gd name="T17" fmla="*/ 950 h 968"/>
                <a:gd name="T18" fmla="*/ 641 w 927"/>
                <a:gd name="T19" fmla="*/ 959 h 968"/>
                <a:gd name="T20" fmla="*/ 614 w 927"/>
                <a:gd name="T21" fmla="*/ 966 h 968"/>
                <a:gd name="T22" fmla="*/ 586 w 927"/>
                <a:gd name="T23" fmla="*/ 968 h 968"/>
                <a:gd name="T24" fmla="*/ 559 w 927"/>
                <a:gd name="T25" fmla="*/ 967 h 968"/>
                <a:gd name="T26" fmla="*/ 532 w 927"/>
                <a:gd name="T27" fmla="*/ 962 h 968"/>
                <a:gd name="T28" fmla="*/ 507 w 927"/>
                <a:gd name="T29" fmla="*/ 953 h 968"/>
                <a:gd name="T30" fmla="*/ 114 w 927"/>
                <a:gd name="T31" fmla="*/ 763 h 968"/>
                <a:gd name="T32" fmla="*/ 92 w 927"/>
                <a:gd name="T33" fmla="*/ 749 h 968"/>
                <a:gd name="T34" fmla="*/ 70 w 927"/>
                <a:gd name="T35" fmla="*/ 731 h 968"/>
                <a:gd name="T36" fmla="*/ 50 w 927"/>
                <a:gd name="T37" fmla="*/ 710 h 968"/>
                <a:gd name="T38" fmla="*/ 34 w 927"/>
                <a:gd name="T39" fmla="*/ 687 h 968"/>
                <a:gd name="T40" fmla="*/ 19 w 927"/>
                <a:gd name="T41" fmla="*/ 661 h 968"/>
                <a:gd name="T42" fmla="*/ 9 w 927"/>
                <a:gd name="T43" fmla="*/ 634 h 968"/>
                <a:gd name="T44" fmla="*/ 3 w 927"/>
                <a:gd name="T45" fmla="*/ 607 h 968"/>
                <a:gd name="T46" fmla="*/ 0 w 927"/>
                <a:gd name="T47" fmla="*/ 581 h 968"/>
                <a:gd name="T48" fmla="*/ 0 w 927"/>
                <a:gd name="T49" fmla="*/ 277 h 968"/>
                <a:gd name="T50" fmla="*/ 3 w 927"/>
                <a:gd name="T51" fmla="*/ 250 h 968"/>
                <a:gd name="T52" fmla="*/ 9 w 927"/>
                <a:gd name="T53" fmla="*/ 225 h 968"/>
                <a:gd name="T54" fmla="*/ 21 w 927"/>
                <a:gd name="T55" fmla="*/ 199 h 968"/>
                <a:gd name="T56" fmla="*/ 35 w 927"/>
                <a:gd name="T57" fmla="*/ 175 h 968"/>
                <a:gd name="T58" fmla="*/ 53 w 927"/>
                <a:gd name="T59" fmla="*/ 154 h 968"/>
                <a:gd name="T60" fmla="*/ 74 w 927"/>
                <a:gd name="T61" fmla="*/ 134 h 968"/>
                <a:gd name="T62" fmla="*/ 96 w 927"/>
                <a:gd name="T63" fmla="*/ 119 h 968"/>
                <a:gd name="T64" fmla="*/ 119 w 927"/>
                <a:gd name="T65" fmla="*/ 108 h 968"/>
                <a:gd name="T66" fmla="*/ 392 w 927"/>
                <a:gd name="T67" fmla="*/ 9 h 968"/>
                <a:gd name="T68" fmla="*/ 416 w 927"/>
                <a:gd name="T69" fmla="*/ 2 h 968"/>
                <a:gd name="T70" fmla="*/ 439 w 927"/>
                <a:gd name="T71" fmla="*/ 0 h 968"/>
                <a:gd name="T72" fmla="*/ 458 w 927"/>
                <a:gd name="T73" fmla="*/ 1 h 968"/>
                <a:gd name="T74" fmla="*/ 476 w 927"/>
                <a:gd name="T75" fmla="*/ 6 h 968"/>
                <a:gd name="T76" fmla="*/ 490 w 927"/>
                <a:gd name="T77" fmla="*/ 14 h 968"/>
                <a:gd name="T78" fmla="*/ 502 w 927"/>
                <a:gd name="T79" fmla="*/ 26 h 968"/>
                <a:gd name="T80" fmla="*/ 508 w 927"/>
                <a:gd name="T81" fmla="*/ 41 h 968"/>
                <a:gd name="T82" fmla="*/ 511 w 927"/>
                <a:gd name="T83" fmla="*/ 58 h 968"/>
                <a:gd name="T84" fmla="*/ 512 w 927"/>
                <a:gd name="T85" fmla="*/ 68 h 968"/>
                <a:gd name="T86" fmla="*/ 518 w 927"/>
                <a:gd name="T87" fmla="*/ 86 h 968"/>
                <a:gd name="T88" fmla="*/ 527 w 927"/>
                <a:gd name="T89" fmla="*/ 102 h 968"/>
                <a:gd name="T90" fmla="*/ 541 w 927"/>
                <a:gd name="T91" fmla="*/ 117 h 968"/>
                <a:gd name="T92" fmla="*/ 558 w 927"/>
                <a:gd name="T93" fmla="*/ 129 h 968"/>
                <a:gd name="T94" fmla="*/ 578 w 927"/>
                <a:gd name="T95" fmla="*/ 139 h 968"/>
                <a:gd name="T96" fmla="*/ 600 w 927"/>
                <a:gd name="T97" fmla="*/ 147 h 968"/>
                <a:gd name="T98" fmla="*/ 625 w 927"/>
                <a:gd name="T99" fmla="*/ 150 h 968"/>
                <a:gd name="T100" fmla="*/ 800 w 927"/>
                <a:gd name="T101" fmla="*/ 151 h 968"/>
                <a:gd name="T102" fmla="*/ 813 w 927"/>
                <a:gd name="T103" fmla="*/ 151 h 968"/>
                <a:gd name="T104" fmla="*/ 838 w 927"/>
                <a:gd name="T105" fmla="*/ 156 h 968"/>
                <a:gd name="T106" fmla="*/ 861 w 927"/>
                <a:gd name="T107" fmla="*/ 166 h 968"/>
                <a:gd name="T108" fmla="*/ 880 w 927"/>
                <a:gd name="T109" fmla="*/ 179 h 968"/>
                <a:gd name="T110" fmla="*/ 898 w 927"/>
                <a:gd name="T111" fmla="*/ 197 h 968"/>
                <a:gd name="T112" fmla="*/ 911 w 927"/>
                <a:gd name="T113" fmla="*/ 217 h 968"/>
                <a:gd name="T114" fmla="*/ 921 w 927"/>
                <a:gd name="T115" fmla="*/ 240 h 968"/>
                <a:gd name="T116" fmla="*/ 927 w 927"/>
                <a:gd name="T117" fmla="*/ 265 h 968"/>
                <a:gd name="T118" fmla="*/ 927 w 927"/>
                <a:gd name="T119" fmla="*/ 581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27" h="968">
                  <a:moveTo>
                    <a:pt x="927" y="581"/>
                  </a:moveTo>
                  <a:lnTo>
                    <a:pt x="927" y="581"/>
                  </a:lnTo>
                  <a:lnTo>
                    <a:pt x="927" y="594"/>
                  </a:lnTo>
                  <a:lnTo>
                    <a:pt x="925" y="608"/>
                  </a:lnTo>
                  <a:lnTo>
                    <a:pt x="920" y="636"/>
                  </a:lnTo>
                  <a:lnTo>
                    <a:pt x="911" y="666"/>
                  </a:lnTo>
                  <a:lnTo>
                    <a:pt x="901" y="696"/>
                  </a:lnTo>
                  <a:lnTo>
                    <a:pt x="887" y="725"/>
                  </a:lnTo>
                  <a:lnTo>
                    <a:pt x="871" y="751"/>
                  </a:lnTo>
                  <a:lnTo>
                    <a:pt x="854" y="776"/>
                  </a:lnTo>
                  <a:lnTo>
                    <a:pt x="845" y="786"/>
                  </a:lnTo>
                  <a:lnTo>
                    <a:pt x="836" y="796"/>
                  </a:lnTo>
                  <a:lnTo>
                    <a:pt x="711" y="919"/>
                  </a:lnTo>
                  <a:lnTo>
                    <a:pt x="711" y="919"/>
                  </a:lnTo>
                  <a:lnTo>
                    <a:pt x="702" y="928"/>
                  </a:lnTo>
                  <a:lnTo>
                    <a:pt x="690" y="936"/>
                  </a:lnTo>
                  <a:lnTo>
                    <a:pt x="680" y="944"/>
                  </a:lnTo>
                  <a:lnTo>
                    <a:pt x="667" y="950"/>
                  </a:lnTo>
                  <a:lnTo>
                    <a:pt x="654" y="955"/>
                  </a:lnTo>
                  <a:lnTo>
                    <a:pt x="641" y="959"/>
                  </a:lnTo>
                  <a:lnTo>
                    <a:pt x="629" y="963"/>
                  </a:lnTo>
                  <a:lnTo>
                    <a:pt x="614" y="966"/>
                  </a:lnTo>
                  <a:lnTo>
                    <a:pt x="600" y="968"/>
                  </a:lnTo>
                  <a:lnTo>
                    <a:pt x="586" y="968"/>
                  </a:lnTo>
                  <a:lnTo>
                    <a:pt x="573" y="968"/>
                  </a:lnTo>
                  <a:lnTo>
                    <a:pt x="559" y="967"/>
                  </a:lnTo>
                  <a:lnTo>
                    <a:pt x="545" y="966"/>
                  </a:lnTo>
                  <a:lnTo>
                    <a:pt x="532" y="962"/>
                  </a:lnTo>
                  <a:lnTo>
                    <a:pt x="519" y="958"/>
                  </a:lnTo>
                  <a:lnTo>
                    <a:pt x="507" y="953"/>
                  </a:lnTo>
                  <a:lnTo>
                    <a:pt x="114" y="763"/>
                  </a:lnTo>
                  <a:lnTo>
                    <a:pt x="114" y="763"/>
                  </a:lnTo>
                  <a:lnTo>
                    <a:pt x="102" y="756"/>
                  </a:lnTo>
                  <a:lnTo>
                    <a:pt x="92" y="749"/>
                  </a:lnTo>
                  <a:lnTo>
                    <a:pt x="80" y="741"/>
                  </a:lnTo>
                  <a:lnTo>
                    <a:pt x="70" y="731"/>
                  </a:lnTo>
                  <a:lnTo>
                    <a:pt x="59" y="720"/>
                  </a:lnTo>
                  <a:lnTo>
                    <a:pt x="50" y="710"/>
                  </a:lnTo>
                  <a:lnTo>
                    <a:pt x="41" y="698"/>
                  </a:lnTo>
                  <a:lnTo>
                    <a:pt x="34" y="687"/>
                  </a:lnTo>
                  <a:lnTo>
                    <a:pt x="26" y="674"/>
                  </a:lnTo>
                  <a:lnTo>
                    <a:pt x="19" y="661"/>
                  </a:lnTo>
                  <a:lnTo>
                    <a:pt x="14" y="648"/>
                  </a:lnTo>
                  <a:lnTo>
                    <a:pt x="9" y="634"/>
                  </a:lnTo>
                  <a:lnTo>
                    <a:pt x="5" y="621"/>
                  </a:lnTo>
                  <a:lnTo>
                    <a:pt x="3" y="607"/>
                  </a:lnTo>
                  <a:lnTo>
                    <a:pt x="1" y="594"/>
                  </a:lnTo>
                  <a:lnTo>
                    <a:pt x="0" y="581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1" y="265"/>
                  </a:lnTo>
                  <a:lnTo>
                    <a:pt x="3" y="250"/>
                  </a:lnTo>
                  <a:lnTo>
                    <a:pt x="5" y="237"/>
                  </a:lnTo>
                  <a:lnTo>
                    <a:pt x="9" y="225"/>
                  </a:lnTo>
                  <a:lnTo>
                    <a:pt x="14" y="212"/>
                  </a:lnTo>
                  <a:lnTo>
                    <a:pt x="21" y="199"/>
                  </a:lnTo>
                  <a:lnTo>
                    <a:pt x="27" y="187"/>
                  </a:lnTo>
                  <a:lnTo>
                    <a:pt x="35" y="175"/>
                  </a:lnTo>
                  <a:lnTo>
                    <a:pt x="44" y="164"/>
                  </a:lnTo>
                  <a:lnTo>
                    <a:pt x="53" y="154"/>
                  </a:lnTo>
                  <a:lnTo>
                    <a:pt x="62" y="143"/>
                  </a:lnTo>
                  <a:lnTo>
                    <a:pt x="74" y="134"/>
                  </a:lnTo>
                  <a:lnTo>
                    <a:pt x="84" y="126"/>
                  </a:lnTo>
                  <a:lnTo>
                    <a:pt x="96" y="119"/>
                  </a:lnTo>
                  <a:lnTo>
                    <a:pt x="107" y="112"/>
                  </a:lnTo>
                  <a:lnTo>
                    <a:pt x="119" y="108"/>
                  </a:lnTo>
                  <a:lnTo>
                    <a:pt x="392" y="9"/>
                  </a:lnTo>
                  <a:lnTo>
                    <a:pt x="392" y="9"/>
                  </a:lnTo>
                  <a:lnTo>
                    <a:pt x="404" y="5"/>
                  </a:lnTo>
                  <a:lnTo>
                    <a:pt x="416" y="2"/>
                  </a:lnTo>
                  <a:lnTo>
                    <a:pt x="427" y="1"/>
                  </a:lnTo>
                  <a:lnTo>
                    <a:pt x="439" y="0"/>
                  </a:lnTo>
                  <a:lnTo>
                    <a:pt x="449" y="0"/>
                  </a:lnTo>
                  <a:lnTo>
                    <a:pt x="458" y="1"/>
                  </a:lnTo>
                  <a:lnTo>
                    <a:pt x="467" y="4"/>
                  </a:lnTo>
                  <a:lnTo>
                    <a:pt x="476" y="6"/>
                  </a:lnTo>
                  <a:lnTo>
                    <a:pt x="484" y="10"/>
                  </a:lnTo>
                  <a:lnTo>
                    <a:pt x="490" y="14"/>
                  </a:lnTo>
                  <a:lnTo>
                    <a:pt x="497" y="21"/>
                  </a:lnTo>
                  <a:lnTo>
                    <a:pt x="502" y="26"/>
                  </a:lnTo>
                  <a:lnTo>
                    <a:pt x="506" y="33"/>
                  </a:lnTo>
                  <a:lnTo>
                    <a:pt x="508" y="41"/>
                  </a:lnTo>
                  <a:lnTo>
                    <a:pt x="511" y="49"/>
                  </a:lnTo>
                  <a:lnTo>
                    <a:pt x="511" y="58"/>
                  </a:lnTo>
                  <a:lnTo>
                    <a:pt x="511" y="58"/>
                  </a:lnTo>
                  <a:lnTo>
                    <a:pt x="512" y="68"/>
                  </a:lnTo>
                  <a:lnTo>
                    <a:pt x="514" y="77"/>
                  </a:lnTo>
                  <a:lnTo>
                    <a:pt x="518" y="86"/>
                  </a:lnTo>
                  <a:lnTo>
                    <a:pt x="521" y="94"/>
                  </a:lnTo>
                  <a:lnTo>
                    <a:pt x="527" y="102"/>
                  </a:lnTo>
                  <a:lnTo>
                    <a:pt x="533" y="110"/>
                  </a:lnTo>
                  <a:lnTo>
                    <a:pt x="541" y="117"/>
                  </a:lnTo>
                  <a:lnTo>
                    <a:pt x="548" y="124"/>
                  </a:lnTo>
                  <a:lnTo>
                    <a:pt x="558" y="129"/>
                  </a:lnTo>
                  <a:lnTo>
                    <a:pt x="568" y="135"/>
                  </a:lnTo>
                  <a:lnTo>
                    <a:pt x="578" y="139"/>
                  </a:lnTo>
                  <a:lnTo>
                    <a:pt x="588" y="143"/>
                  </a:lnTo>
                  <a:lnTo>
                    <a:pt x="600" y="147"/>
                  </a:lnTo>
                  <a:lnTo>
                    <a:pt x="613" y="148"/>
                  </a:lnTo>
                  <a:lnTo>
                    <a:pt x="625" y="150"/>
                  </a:lnTo>
                  <a:lnTo>
                    <a:pt x="638" y="151"/>
                  </a:lnTo>
                  <a:lnTo>
                    <a:pt x="800" y="151"/>
                  </a:lnTo>
                  <a:lnTo>
                    <a:pt x="800" y="151"/>
                  </a:lnTo>
                  <a:lnTo>
                    <a:pt x="813" y="151"/>
                  </a:lnTo>
                  <a:lnTo>
                    <a:pt x="826" y="154"/>
                  </a:lnTo>
                  <a:lnTo>
                    <a:pt x="838" y="156"/>
                  </a:lnTo>
                  <a:lnTo>
                    <a:pt x="849" y="160"/>
                  </a:lnTo>
                  <a:lnTo>
                    <a:pt x="861" y="166"/>
                  </a:lnTo>
                  <a:lnTo>
                    <a:pt x="871" y="173"/>
                  </a:lnTo>
                  <a:lnTo>
                    <a:pt x="880" y="179"/>
                  </a:lnTo>
                  <a:lnTo>
                    <a:pt x="889" y="188"/>
                  </a:lnTo>
                  <a:lnTo>
                    <a:pt x="898" y="197"/>
                  </a:lnTo>
                  <a:lnTo>
                    <a:pt x="905" y="206"/>
                  </a:lnTo>
                  <a:lnTo>
                    <a:pt x="911" y="217"/>
                  </a:lnTo>
                  <a:lnTo>
                    <a:pt x="916" y="228"/>
                  </a:lnTo>
                  <a:lnTo>
                    <a:pt x="921" y="240"/>
                  </a:lnTo>
                  <a:lnTo>
                    <a:pt x="924" y="252"/>
                  </a:lnTo>
                  <a:lnTo>
                    <a:pt x="927" y="265"/>
                  </a:lnTo>
                  <a:lnTo>
                    <a:pt x="927" y="277"/>
                  </a:lnTo>
                  <a:lnTo>
                    <a:pt x="927" y="58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A7E36F6C-8E70-4045-A105-27CE778C413D}"/>
              </a:ext>
            </a:extLst>
          </p:cNvPr>
          <p:cNvSpPr txBox="1">
            <a:spLocks/>
          </p:cNvSpPr>
          <p:nvPr/>
        </p:nvSpPr>
        <p:spPr>
          <a:xfrm>
            <a:off x="333053" y="5640109"/>
            <a:ext cx="7728767" cy="43421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region: północny: n=194, wschodni: n=164, północno-zachodni: n=127, centralny: n=260, południowy: n=174.</a:t>
            </a:r>
          </a:p>
        </p:txBody>
      </p:sp>
      <p:sp>
        <p:nvSpPr>
          <p:cNvPr id="51" name="Symbol zastępczy tekstu 7">
            <a:extLst>
              <a:ext uri="{FF2B5EF4-FFF2-40B4-BE49-F238E27FC236}">
                <a16:creationId xmlns:a16="http://schemas.microsoft.com/office/drawing/2014/main" id="{97D29D2F-E424-4D92-BB80-3D31F8695FA7}"/>
              </a:ext>
            </a:extLst>
          </p:cNvPr>
          <p:cNvSpPr txBox="1">
            <a:spLocks/>
          </p:cNvSpPr>
          <p:nvPr/>
        </p:nvSpPr>
        <p:spPr>
          <a:xfrm>
            <a:off x="8174587" y="5667383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pSp>
        <p:nvGrpSpPr>
          <p:cNvPr id="52" name="Grupa 51">
            <a:extLst>
              <a:ext uri="{FF2B5EF4-FFF2-40B4-BE49-F238E27FC236}">
                <a16:creationId xmlns:a16="http://schemas.microsoft.com/office/drawing/2014/main" id="{43C710F3-E622-4C3B-98FE-CF0F9FAFE7BA}"/>
              </a:ext>
            </a:extLst>
          </p:cNvPr>
          <p:cNvGrpSpPr/>
          <p:nvPr/>
        </p:nvGrpSpPr>
        <p:grpSpPr>
          <a:xfrm>
            <a:off x="5674431" y="1669567"/>
            <a:ext cx="1800543" cy="246221"/>
            <a:chOff x="5674431" y="1669567"/>
            <a:chExt cx="1800543" cy="246221"/>
          </a:xfrm>
        </p:grpSpPr>
        <p:sp>
          <p:nvSpPr>
            <p:cNvPr id="53" name="pole tekstowe 52">
              <a:extLst>
                <a:ext uri="{FF2B5EF4-FFF2-40B4-BE49-F238E27FC236}">
                  <a16:creationId xmlns:a16="http://schemas.microsoft.com/office/drawing/2014/main" id="{18E4B4A4-FEF5-46D4-A1F8-DF94BE820C60}"/>
                </a:ext>
              </a:extLst>
            </p:cNvPr>
            <p:cNvSpPr txBox="1"/>
            <p:nvPr/>
          </p:nvSpPr>
          <p:spPr>
            <a:xfrm>
              <a:off x="5681471" y="1669567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 b="1"/>
                <a:t>Ogółem</a:t>
              </a:r>
              <a:endParaRPr lang="pl-PL" sz="1000" b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1860F82B-7C62-4900-81AC-2D86494988B9}"/>
                </a:ext>
              </a:extLst>
            </p:cNvPr>
            <p:cNvSpPr/>
            <p:nvPr/>
          </p:nvSpPr>
          <p:spPr>
            <a:xfrm rot="16200000">
              <a:off x="5671783" y="1750903"/>
              <a:ext cx="83119" cy="77824"/>
            </a:xfrm>
            <a:prstGeom prst="rect">
              <a:avLst/>
            </a:prstGeom>
            <a:solidFill>
              <a:srgbClr val="447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</a:endParaRPr>
            </a:p>
          </p:txBody>
        </p:sp>
      </p:grpSp>
      <p:sp>
        <p:nvSpPr>
          <p:cNvPr id="55" name="Prostokąt 54">
            <a:extLst>
              <a:ext uri="{FF2B5EF4-FFF2-40B4-BE49-F238E27FC236}">
                <a16:creationId xmlns:a16="http://schemas.microsoft.com/office/drawing/2014/main" id="{D04B906C-612F-4497-A54D-9E3A0EFAB7C8}"/>
              </a:ext>
            </a:extLst>
          </p:cNvPr>
          <p:cNvSpPr/>
          <p:nvPr/>
        </p:nvSpPr>
        <p:spPr>
          <a:xfrm rot="16200000">
            <a:off x="6510330" y="1547949"/>
            <a:ext cx="83119" cy="77824"/>
          </a:xfrm>
          <a:prstGeom prst="rect">
            <a:avLst/>
          </a:prstGeom>
          <a:solidFill>
            <a:srgbClr val="635D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57" name="Prostokąt 56">
            <a:extLst>
              <a:ext uri="{FF2B5EF4-FFF2-40B4-BE49-F238E27FC236}">
                <a16:creationId xmlns:a16="http://schemas.microsoft.com/office/drawing/2014/main" id="{414FFF3A-4F11-4603-BA62-17F9212F4DA5}"/>
              </a:ext>
            </a:extLst>
          </p:cNvPr>
          <p:cNvSpPr/>
          <p:nvPr/>
        </p:nvSpPr>
        <p:spPr>
          <a:xfrm rot="16200000">
            <a:off x="6510330" y="1685160"/>
            <a:ext cx="83119" cy="77824"/>
          </a:xfrm>
          <a:prstGeom prst="rect">
            <a:avLst/>
          </a:prstGeom>
          <a:solidFill>
            <a:srgbClr val="004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51148183-31E4-42E4-9FDB-8D1D6BC2A272}"/>
              </a:ext>
            </a:extLst>
          </p:cNvPr>
          <p:cNvSpPr/>
          <p:nvPr/>
        </p:nvSpPr>
        <p:spPr>
          <a:xfrm rot="16200000">
            <a:off x="6510330" y="1822371"/>
            <a:ext cx="83119" cy="77824"/>
          </a:xfrm>
          <a:prstGeom prst="rect">
            <a:avLst/>
          </a:prstGeom>
          <a:solidFill>
            <a:srgbClr val="48AA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59" name="Prostokąt 58">
            <a:extLst>
              <a:ext uri="{FF2B5EF4-FFF2-40B4-BE49-F238E27FC236}">
                <a16:creationId xmlns:a16="http://schemas.microsoft.com/office/drawing/2014/main" id="{40F67C5B-01FF-4418-8BA9-83168E585BF1}"/>
              </a:ext>
            </a:extLst>
          </p:cNvPr>
          <p:cNvSpPr/>
          <p:nvPr/>
        </p:nvSpPr>
        <p:spPr>
          <a:xfrm rot="16200000">
            <a:off x="6510330" y="1959582"/>
            <a:ext cx="83119" cy="77824"/>
          </a:xfrm>
          <a:prstGeom prst="rect">
            <a:avLst/>
          </a:prstGeom>
          <a:solidFill>
            <a:srgbClr val="A0C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60" name="Prostokąt 59">
            <a:extLst>
              <a:ext uri="{FF2B5EF4-FFF2-40B4-BE49-F238E27FC236}">
                <a16:creationId xmlns:a16="http://schemas.microsoft.com/office/drawing/2014/main" id="{865D854B-7708-4D4D-89EF-1C888495680B}"/>
              </a:ext>
            </a:extLst>
          </p:cNvPr>
          <p:cNvSpPr/>
          <p:nvPr/>
        </p:nvSpPr>
        <p:spPr>
          <a:xfrm rot="16200000">
            <a:off x="6510330" y="2096793"/>
            <a:ext cx="83119" cy="7782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61" name="Prostokąt 60">
            <a:extLst>
              <a:ext uri="{FF2B5EF4-FFF2-40B4-BE49-F238E27FC236}">
                <a16:creationId xmlns:a16="http://schemas.microsoft.com/office/drawing/2014/main" id="{0B919B78-1F98-440B-A15E-9E6ADC9E113D}"/>
              </a:ext>
            </a:extLst>
          </p:cNvPr>
          <p:cNvSpPr/>
          <p:nvPr/>
        </p:nvSpPr>
        <p:spPr>
          <a:xfrm rot="16200000">
            <a:off x="6510331" y="2234005"/>
            <a:ext cx="83119" cy="77824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pic>
        <p:nvPicPr>
          <p:cNvPr id="34" name="Grafika 33">
            <a:extLst>
              <a:ext uri="{FF2B5EF4-FFF2-40B4-BE49-F238E27FC236}">
                <a16:creationId xmlns:a16="http://schemas.microsoft.com/office/drawing/2014/main" id="{A84AA308-F2F2-4FCF-B59A-F26510895F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71438" y="3671854"/>
            <a:ext cx="334135" cy="334135"/>
          </a:xfrm>
          <a:prstGeom prst="rect">
            <a:avLst/>
          </a:prstGeom>
        </p:spPr>
      </p:pic>
      <p:sp>
        <p:nvSpPr>
          <p:cNvPr id="35" name="Freeform 266">
            <a:extLst>
              <a:ext uri="{FF2B5EF4-FFF2-40B4-BE49-F238E27FC236}">
                <a16:creationId xmlns:a16="http://schemas.microsoft.com/office/drawing/2014/main" id="{F10714F3-E588-4312-B47C-FB9D883C3E85}"/>
              </a:ext>
            </a:extLst>
          </p:cNvPr>
          <p:cNvSpPr>
            <a:spLocks noEditPoints="1"/>
          </p:cNvSpPr>
          <p:nvPr/>
        </p:nvSpPr>
        <p:spPr bwMode="auto">
          <a:xfrm>
            <a:off x="7704598" y="3755492"/>
            <a:ext cx="334135" cy="328490"/>
          </a:xfrm>
          <a:custGeom>
            <a:avLst/>
            <a:gdLst>
              <a:gd name="T0" fmla="*/ 938 w 2664"/>
              <a:gd name="T1" fmla="*/ 1993 h 2621"/>
              <a:gd name="T2" fmla="*/ 938 w 2664"/>
              <a:gd name="T3" fmla="*/ 0 h 2621"/>
              <a:gd name="T4" fmla="*/ 1797 w 2664"/>
              <a:gd name="T5" fmla="*/ 997 h 2621"/>
              <a:gd name="T6" fmla="*/ 1792 w 2664"/>
              <a:gd name="T7" fmla="*/ 953 h 2621"/>
              <a:gd name="T8" fmla="*/ 1757 w 2664"/>
              <a:gd name="T9" fmla="*/ 916 h 2621"/>
              <a:gd name="T10" fmla="*/ 1541 w 2664"/>
              <a:gd name="T11" fmla="*/ 878 h 2621"/>
              <a:gd name="T12" fmla="*/ 1476 w 2664"/>
              <a:gd name="T13" fmla="*/ 902 h 2621"/>
              <a:gd name="T14" fmla="*/ 1167 w 2664"/>
              <a:gd name="T15" fmla="*/ 908 h 2621"/>
              <a:gd name="T16" fmla="*/ 1082 w 2664"/>
              <a:gd name="T17" fmla="*/ 946 h 2621"/>
              <a:gd name="T18" fmla="*/ 1001 w 2664"/>
              <a:gd name="T19" fmla="*/ 1062 h 2621"/>
              <a:gd name="T20" fmla="*/ 999 w 2664"/>
              <a:gd name="T21" fmla="*/ 1163 h 2621"/>
              <a:gd name="T22" fmla="*/ 1057 w 2664"/>
              <a:gd name="T23" fmla="*/ 1262 h 2621"/>
              <a:gd name="T24" fmla="*/ 1241 w 2664"/>
              <a:gd name="T25" fmla="*/ 1345 h 2621"/>
              <a:gd name="T26" fmla="*/ 1142 w 2664"/>
              <a:gd name="T27" fmla="*/ 1172 h 2621"/>
              <a:gd name="T28" fmla="*/ 1116 w 2664"/>
              <a:gd name="T29" fmla="*/ 1105 h 2621"/>
              <a:gd name="T30" fmla="*/ 1145 w 2664"/>
              <a:gd name="T31" fmla="*/ 1053 h 2621"/>
              <a:gd name="T32" fmla="*/ 1208 w 2664"/>
              <a:gd name="T33" fmla="*/ 1026 h 2621"/>
              <a:gd name="T34" fmla="*/ 1482 w 2664"/>
              <a:gd name="T35" fmla="*/ 1068 h 2621"/>
              <a:gd name="T36" fmla="*/ 1739 w 2664"/>
              <a:gd name="T37" fmla="*/ 1059 h 2621"/>
              <a:gd name="T38" fmla="*/ 1784 w 2664"/>
              <a:gd name="T39" fmla="*/ 1028 h 2621"/>
              <a:gd name="T40" fmla="*/ 1591 w 2664"/>
              <a:gd name="T41" fmla="*/ 948 h 2621"/>
              <a:gd name="T42" fmla="*/ 1558 w 2664"/>
              <a:gd name="T43" fmla="*/ 923 h 2621"/>
              <a:gd name="T44" fmla="*/ 1529 w 2664"/>
              <a:gd name="T45" fmla="*/ 944 h 2621"/>
              <a:gd name="T46" fmla="*/ 1538 w 2664"/>
              <a:gd name="T47" fmla="*/ 980 h 2621"/>
              <a:gd name="T48" fmla="*/ 1573 w 2664"/>
              <a:gd name="T49" fmla="*/ 985 h 2621"/>
              <a:gd name="T50" fmla="*/ 1591 w 2664"/>
              <a:gd name="T51" fmla="*/ 948 h 2621"/>
              <a:gd name="T52" fmla="*/ 1272 w 2664"/>
              <a:gd name="T53" fmla="*/ 1758 h 2621"/>
              <a:gd name="T54" fmla="*/ 1290 w 2664"/>
              <a:gd name="T55" fmla="*/ 2245 h 2621"/>
              <a:gd name="T56" fmla="*/ 1340 w 2664"/>
              <a:gd name="T57" fmla="*/ 2263 h 2621"/>
              <a:gd name="T58" fmla="*/ 1394 w 2664"/>
              <a:gd name="T59" fmla="*/ 2214 h 2621"/>
              <a:gd name="T60" fmla="*/ 1485 w 2664"/>
              <a:gd name="T61" fmla="*/ 502 h 2621"/>
              <a:gd name="T62" fmla="*/ 1440 w 2664"/>
              <a:gd name="T63" fmla="*/ 409 h 2621"/>
              <a:gd name="T64" fmla="*/ 1348 w 2664"/>
              <a:gd name="T65" fmla="*/ 365 h 2621"/>
              <a:gd name="T66" fmla="*/ 1259 w 2664"/>
              <a:gd name="T67" fmla="*/ 383 h 2621"/>
              <a:gd name="T68" fmla="*/ 1191 w 2664"/>
              <a:gd name="T69" fmla="*/ 458 h 2621"/>
              <a:gd name="T70" fmla="*/ 1181 w 2664"/>
              <a:gd name="T71" fmla="*/ 541 h 2621"/>
              <a:gd name="T72" fmla="*/ 1211 w 2664"/>
              <a:gd name="T73" fmla="*/ 612 h 2621"/>
              <a:gd name="T74" fmla="*/ 1272 w 2664"/>
              <a:gd name="T75" fmla="*/ 659 h 2621"/>
              <a:gd name="T76" fmla="*/ 1423 w 2664"/>
              <a:gd name="T77" fmla="*/ 642 h 2621"/>
              <a:gd name="T78" fmla="*/ 1471 w 2664"/>
              <a:gd name="T79" fmla="*/ 584 h 2621"/>
              <a:gd name="T80" fmla="*/ 1486 w 2664"/>
              <a:gd name="T81" fmla="*/ 518 h 2621"/>
              <a:gd name="T82" fmla="*/ 1506 w 2664"/>
              <a:gd name="T83" fmla="*/ 2068 h 2621"/>
              <a:gd name="T84" fmla="*/ 1532 w 2664"/>
              <a:gd name="T85" fmla="*/ 2129 h 2621"/>
              <a:gd name="T86" fmla="*/ 1540 w 2664"/>
              <a:gd name="T87" fmla="*/ 2056 h 2621"/>
              <a:gd name="T88" fmla="*/ 1492 w 2664"/>
              <a:gd name="T89" fmla="*/ 1961 h 2621"/>
              <a:gd name="T90" fmla="*/ 1636 w 2664"/>
              <a:gd name="T91" fmla="*/ 1483 h 2621"/>
              <a:gd name="T92" fmla="*/ 1607 w 2664"/>
              <a:gd name="T93" fmla="*/ 1391 h 2621"/>
              <a:gd name="T94" fmla="*/ 1533 w 2664"/>
              <a:gd name="T95" fmla="*/ 1323 h 2621"/>
              <a:gd name="T96" fmla="*/ 1467 w 2664"/>
              <a:gd name="T97" fmla="*/ 1408 h 2621"/>
              <a:gd name="T98" fmla="*/ 1527 w 2664"/>
              <a:gd name="T99" fmla="*/ 1464 h 2621"/>
              <a:gd name="T100" fmla="*/ 1521 w 2664"/>
              <a:gd name="T101" fmla="*/ 1515 h 2621"/>
              <a:gd name="T102" fmla="*/ 1184 w 2664"/>
              <a:gd name="T103" fmla="*/ 1647 h 2621"/>
              <a:gd name="T104" fmla="*/ 1105 w 2664"/>
              <a:gd name="T105" fmla="*/ 1702 h 2621"/>
              <a:gd name="T106" fmla="*/ 1072 w 2664"/>
              <a:gd name="T107" fmla="*/ 1782 h 2621"/>
              <a:gd name="T108" fmla="*/ 1087 w 2664"/>
              <a:gd name="T109" fmla="*/ 1860 h 2621"/>
              <a:gd name="T110" fmla="*/ 1152 w 2664"/>
              <a:gd name="T111" fmla="*/ 1932 h 2621"/>
              <a:gd name="T112" fmla="*/ 1219 w 2664"/>
              <a:gd name="T113" fmla="*/ 1862 h 2621"/>
              <a:gd name="T114" fmla="*/ 1165 w 2664"/>
              <a:gd name="T115" fmla="*/ 1805 h 2621"/>
              <a:gd name="T116" fmla="*/ 1182 w 2664"/>
              <a:gd name="T117" fmla="*/ 1757 h 2621"/>
              <a:gd name="T118" fmla="*/ 1522 w 2664"/>
              <a:gd name="T119" fmla="*/ 1645 h 2621"/>
              <a:gd name="T120" fmla="*/ 1595 w 2664"/>
              <a:gd name="T121" fmla="*/ 1593 h 2621"/>
              <a:gd name="T122" fmla="*/ 1635 w 2664"/>
              <a:gd name="T123" fmla="*/ 1499 h 2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64" h="2621">
                <a:moveTo>
                  <a:pt x="2120" y="1310"/>
                </a:moveTo>
                <a:lnTo>
                  <a:pt x="2664" y="1625"/>
                </a:lnTo>
                <a:lnTo>
                  <a:pt x="2271" y="2306"/>
                </a:lnTo>
                <a:lnTo>
                  <a:pt x="1726" y="1993"/>
                </a:lnTo>
                <a:lnTo>
                  <a:pt x="1726" y="2621"/>
                </a:lnTo>
                <a:lnTo>
                  <a:pt x="938" y="2621"/>
                </a:lnTo>
                <a:lnTo>
                  <a:pt x="938" y="1993"/>
                </a:lnTo>
                <a:lnTo>
                  <a:pt x="394" y="2306"/>
                </a:lnTo>
                <a:lnTo>
                  <a:pt x="0" y="1625"/>
                </a:lnTo>
                <a:lnTo>
                  <a:pt x="545" y="1310"/>
                </a:lnTo>
                <a:lnTo>
                  <a:pt x="0" y="996"/>
                </a:lnTo>
                <a:lnTo>
                  <a:pt x="394" y="315"/>
                </a:lnTo>
                <a:lnTo>
                  <a:pt x="938" y="629"/>
                </a:lnTo>
                <a:lnTo>
                  <a:pt x="938" y="0"/>
                </a:lnTo>
                <a:lnTo>
                  <a:pt x="1726" y="0"/>
                </a:lnTo>
                <a:lnTo>
                  <a:pt x="1726" y="629"/>
                </a:lnTo>
                <a:lnTo>
                  <a:pt x="2271" y="315"/>
                </a:lnTo>
                <a:lnTo>
                  <a:pt x="2664" y="996"/>
                </a:lnTo>
                <a:lnTo>
                  <a:pt x="2120" y="1310"/>
                </a:lnTo>
                <a:close/>
                <a:moveTo>
                  <a:pt x="1797" y="997"/>
                </a:moveTo>
                <a:lnTo>
                  <a:pt x="1797" y="997"/>
                </a:lnTo>
                <a:lnTo>
                  <a:pt x="1798" y="990"/>
                </a:lnTo>
                <a:lnTo>
                  <a:pt x="1798" y="990"/>
                </a:lnTo>
                <a:lnTo>
                  <a:pt x="1799" y="983"/>
                </a:lnTo>
                <a:lnTo>
                  <a:pt x="1798" y="974"/>
                </a:lnTo>
                <a:lnTo>
                  <a:pt x="1797" y="967"/>
                </a:lnTo>
                <a:lnTo>
                  <a:pt x="1795" y="960"/>
                </a:lnTo>
                <a:lnTo>
                  <a:pt x="1792" y="953"/>
                </a:lnTo>
                <a:lnTo>
                  <a:pt x="1789" y="946"/>
                </a:lnTo>
                <a:lnTo>
                  <a:pt x="1785" y="940"/>
                </a:lnTo>
                <a:lnTo>
                  <a:pt x="1780" y="934"/>
                </a:lnTo>
                <a:lnTo>
                  <a:pt x="1775" y="929"/>
                </a:lnTo>
                <a:lnTo>
                  <a:pt x="1769" y="924"/>
                </a:lnTo>
                <a:lnTo>
                  <a:pt x="1763" y="920"/>
                </a:lnTo>
                <a:lnTo>
                  <a:pt x="1757" y="916"/>
                </a:lnTo>
                <a:lnTo>
                  <a:pt x="1750" y="913"/>
                </a:lnTo>
                <a:lnTo>
                  <a:pt x="1743" y="910"/>
                </a:lnTo>
                <a:lnTo>
                  <a:pt x="1736" y="908"/>
                </a:lnTo>
                <a:lnTo>
                  <a:pt x="1728" y="907"/>
                </a:lnTo>
                <a:lnTo>
                  <a:pt x="1552" y="878"/>
                </a:lnTo>
                <a:lnTo>
                  <a:pt x="1552" y="878"/>
                </a:lnTo>
                <a:lnTo>
                  <a:pt x="1541" y="878"/>
                </a:lnTo>
                <a:lnTo>
                  <a:pt x="1531" y="878"/>
                </a:lnTo>
                <a:lnTo>
                  <a:pt x="1521" y="880"/>
                </a:lnTo>
                <a:lnTo>
                  <a:pt x="1510" y="883"/>
                </a:lnTo>
                <a:lnTo>
                  <a:pt x="1501" y="886"/>
                </a:lnTo>
                <a:lnTo>
                  <a:pt x="1492" y="891"/>
                </a:lnTo>
                <a:lnTo>
                  <a:pt x="1483" y="896"/>
                </a:lnTo>
                <a:lnTo>
                  <a:pt x="1476" y="902"/>
                </a:lnTo>
                <a:lnTo>
                  <a:pt x="1476" y="902"/>
                </a:lnTo>
                <a:lnTo>
                  <a:pt x="1221" y="902"/>
                </a:lnTo>
                <a:lnTo>
                  <a:pt x="1221" y="902"/>
                </a:lnTo>
                <a:lnTo>
                  <a:pt x="1207" y="903"/>
                </a:lnTo>
                <a:lnTo>
                  <a:pt x="1194" y="904"/>
                </a:lnTo>
                <a:lnTo>
                  <a:pt x="1181" y="905"/>
                </a:lnTo>
                <a:lnTo>
                  <a:pt x="1167" y="908"/>
                </a:lnTo>
                <a:lnTo>
                  <a:pt x="1155" y="912"/>
                </a:lnTo>
                <a:lnTo>
                  <a:pt x="1144" y="915"/>
                </a:lnTo>
                <a:lnTo>
                  <a:pt x="1133" y="919"/>
                </a:lnTo>
                <a:lnTo>
                  <a:pt x="1122" y="924"/>
                </a:lnTo>
                <a:lnTo>
                  <a:pt x="1111" y="929"/>
                </a:lnTo>
                <a:lnTo>
                  <a:pt x="1101" y="934"/>
                </a:lnTo>
                <a:lnTo>
                  <a:pt x="1082" y="946"/>
                </a:lnTo>
                <a:lnTo>
                  <a:pt x="1065" y="960"/>
                </a:lnTo>
                <a:lnTo>
                  <a:pt x="1050" y="975"/>
                </a:lnTo>
                <a:lnTo>
                  <a:pt x="1036" y="992"/>
                </a:lnTo>
                <a:lnTo>
                  <a:pt x="1025" y="1009"/>
                </a:lnTo>
                <a:lnTo>
                  <a:pt x="1015" y="1026"/>
                </a:lnTo>
                <a:lnTo>
                  <a:pt x="1007" y="1043"/>
                </a:lnTo>
                <a:lnTo>
                  <a:pt x="1001" y="1062"/>
                </a:lnTo>
                <a:lnTo>
                  <a:pt x="996" y="1080"/>
                </a:lnTo>
                <a:lnTo>
                  <a:pt x="994" y="1097"/>
                </a:lnTo>
                <a:lnTo>
                  <a:pt x="993" y="1115"/>
                </a:lnTo>
                <a:lnTo>
                  <a:pt x="993" y="1115"/>
                </a:lnTo>
                <a:lnTo>
                  <a:pt x="994" y="1131"/>
                </a:lnTo>
                <a:lnTo>
                  <a:pt x="996" y="1147"/>
                </a:lnTo>
                <a:lnTo>
                  <a:pt x="999" y="1163"/>
                </a:lnTo>
                <a:lnTo>
                  <a:pt x="1004" y="1179"/>
                </a:lnTo>
                <a:lnTo>
                  <a:pt x="1010" y="1195"/>
                </a:lnTo>
                <a:lnTo>
                  <a:pt x="1017" y="1209"/>
                </a:lnTo>
                <a:lnTo>
                  <a:pt x="1025" y="1223"/>
                </a:lnTo>
                <a:lnTo>
                  <a:pt x="1034" y="1236"/>
                </a:lnTo>
                <a:lnTo>
                  <a:pt x="1046" y="1250"/>
                </a:lnTo>
                <a:lnTo>
                  <a:pt x="1057" y="1262"/>
                </a:lnTo>
                <a:lnTo>
                  <a:pt x="1069" y="1273"/>
                </a:lnTo>
                <a:lnTo>
                  <a:pt x="1083" y="1283"/>
                </a:lnTo>
                <a:lnTo>
                  <a:pt x="1097" y="1292"/>
                </a:lnTo>
                <a:lnTo>
                  <a:pt x="1113" y="1300"/>
                </a:lnTo>
                <a:lnTo>
                  <a:pt x="1128" y="1307"/>
                </a:lnTo>
                <a:lnTo>
                  <a:pt x="1145" y="1313"/>
                </a:lnTo>
                <a:lnTo>
                  <a:pt x="1241" y="1345"/>
                </a:lnTo>
                <a:lnTo>
                  <a:pt x="1241" y="1216"/>
                </a:lnTo>
                <a:lnTo>
                  <a:pt x="1183" y="1197"/>
                </a:lnTo>
                <a:lnTo>
                  <a:pt x="1183" y="1197"/>
                </a:lnTo>
                <a:lnTo>
                  <a:pt x="1174" y="1194"/>
                </a:lnTo>
                <a:lnTo>
                  <a:pt x="1167" y="1191"/>
                </a:lnTo>
                <a:lnTo>
                  <a:pt x="1153" y="1183"/>
                </a:lnTo>
                <a:lnTo>
                  <a:pt x="1142" y="1172"/>
                </a:lnTo>
                <a:lnTo>
                  <a:pt x="1132" y="1162"/>
                </a:lnTo>
                <a:lnTo>
                  <a:pt x="1125" y="1151"/>
                </a:lnTo>
                <a:lnTo>
                  <a:pt x="1120" y="1139"/>
                </a:lnTo>
                <a:lnTo>
                  <a:pt x="1117" y="1127"/>
                </a:lnTo>
                <a:lnTo>
                  <a:pt x="1116" y="1115"/>
                </a:lnTo>
                <a:lnTo>
                  <a:pt x="1116" y="1115"/>
                </a:lnTo>
                <a:lnTo>
                  <a:pt x="1116" y="1105"/>
                </a:lnTo>
                <a:lnTo>
                  <a:pt x="1118" y="1096"/>
                </a:lnTo>
                <a:lnTo>
                  <a:pt x="1120" y="1088"/>
                </a:lnTo>
                <a:lnTo>
                  <a:pt x="1124" y="1080"/>
                </a:lnTo>
                <a:lnTo>
                  <a:pt x="1128" y="1073"/>
                </a:lnTo>
                <a:lnTo>
                  <a:pt x="1133" y="1066"/>
                </a:lnTo>
                <a:lnTo>
                  <a:pt x="1139" y="1059"/>
                </a:lnTo>
                <a:lnTo>
                  <a:pt x="1145" y="1053"/>
                </a:lnTo>
                <a:lnTo>
                  <a:pt x="1152" y="1047"/>
                </a:lnTo>
                <a:lnTo>
                  <a:pt x="1160" y="1041"/>
                </a:lnTo>
                <a:lnTo>
                  <a:pt x="1169" y="1036"/>
                </a:lnTo>
                <a:lnTo>
                  <a:pt x="1179" y="1033"/>
                </a:lnTo>
                <a:lnTo>
                  <a:pt x="1188" y="1030"/>
                </a:lnTo>
                <a:lnTo>
                  <a:pt x="1198" y="1027"/>
                </a:lnTo>
                <a:lnTo>
                  <a:pt x="1208" y="1026"/>
                </a:lnTo>
                <a:lnTo>
                  <a:pt x="1219" y="1025"/>
                </a:lnTo>
                <a:lnTo>
                  <a:pt x="1448" y="1025"/>
                </a:lnTo>
                <a:lnTo>
                  <a:pt x="1448" y="1025"/>
                </a:lnTo>
                <a:lnTo>
                  <a:pt x="1455" y="1037"/>
                </a:lnTo>
                <a:lnTo>
                  <a:pt x="1462" y="1049"/>
                </a:lnTo>
                <a:lnTo>
                  <a:pt x="1472" y="1059"/>
                </a:lnTo>
                <a:lnTo>
                  <a:pt x="1482" y="1068"/>
                </a:lnTo>
                <a:lnTo>
                  <a:pt x="1494" y="1075"/>
                </a:lnTo>
                <a:lnTo>
                  <a:pt x="1506" y="1081"/>
                </a:lnTo>
                <a:lnTo>
                  <a:pt x="1521" y="1085"/>
                </a:lnTo>
                <a:lnTo>
                  <a:pt x="1535" y="1087"/>
                </a:lnTo>
                <a:lnTo>
                  <a:pt x="1535" y="1087"/>
                </a:lnTo>
                <a:lnTo>
                  <a:pt x="1634" y="1074"/>
                </a:lnTo>
                <a:lnTo>
                  <a:pt x="1739" y="1059"/>
                </a:lnTo>
                <a:lnTo>
                  <a:pt x="1739" y="1059"/>
                </a:lnTo>
                <a:lnTo>
                  <a:pt x="1748" y="1056"/>
                </a:lnTo>
                <a:lnTo>
                  <a:pt x="1756" y="1053"/>
                </a:lnTo>
                <a:lnTo>
                  <a:pt x="1764" y="1048"/>
                </a:lnTo>
                <a:lnTo>
                  <a:pt x="1771" y="1042"/>
                </a:lnTo>
                <a:lnTo>
                  <a:pt x="1778" y="1035"/>
                </a:lnTo>
                <a:lnTo>
                  <a:pt x="1784" y="1028"/>
                </a:lnTo>
                <a:lnTo>
                  <a:pt x="1789" y="1021"/>
                </a:lnTo>
                <a:lnTo>
                  <a:pt x="1793" y="1012"/>
                </a:lnTo>
                <a:lnTo>
                  <a:pt x="1857" y="1012"/>
                </a:lnTo>
                <a:lnTo>
                  <a:pt x="1857" y="997"/>
                </a:lnTo>
                <a:lnTo>
                  <a:pt x="1797" y="997"/>
                </a:lnTo>
                <a:close/>
                <a:moveTo>
                  <a:pt x="1591" y="948"/>
                </a:moveTo>
                <a:lnTo>
                  <a:pt x="1591" y="948"/>
                </a:lnTo>
                <a:lnTo>
                  <a:pt x="1589" y="942"/>
                </a:lnTo>
                <a:lnTo>
                  <a:pt x="1586" y="936"/>
                </a:lnTo>
                <a:lnTo>
                  <a:pt x="1581" y="932"/>
                </a:lnTo>
                <a:lnTo>
                  <a:pt x="1575" y="928"/>
                </a:lnTo>
                <a:lnTo>
                  <a:pt x="1570" y="925"/>
                </a:lnTo>
                <a:lnTo>
                  <a:pt x="1564" y="924"/>
                </a:lnTo>
                <a:lnTo>
                  <a:pt x="1558" y="923"/>
                </a:lnTo>
                <a:lnTo>
                  <a:pt x="1551" y="924"/>
                </a:lnTo>
                <a:lnTo>
                  <a:pt x="1551" y="924"/>
                </a:lnTo>
                <a:lnTo>
                  <a:pt x="1545" y="927"/>
                </a:lnTo>
                <a:lnTo>
                  <a:pt x="1540" y="930"/>
                </a:lnTo>
                <a:lnTo>
                  <a:pt x="1535" y="934"/>
                </a:lnTo>
                <a:lnTo>
                  <a:pt x="1532" y="939"/>
                </a:lnTo>
                <a:lnTo>
                  <a:pt x="1529" y="944"/>
                </a:lnTo>
                <a:lnTo>
                  <a:pt x="1527" y="950"/>
                </a:lnTo>
                <a:lnTo>
                  <a:pt x="1527" y="957"/>
                </a:lnTo>
                <a:lnTo>
                  <a:pt x="1528" y="963"/>
                </a:lnTo>
                <a:lnTo>
                  <a:pt x="1528" y="963"/>
                </a:lnTo>
                <a:lnTo>
                  <a:pt x="1530" y="969"/>
                </a:lnTo>
                <a:lnTo>
                  <a:pt x="1533" y="975"/>
                </a:lnTo>
                <a:lnTo>
                  <a:pt x="1538" y="980"/>
                </a:lnTo>
                <a:lnTo>
                  <a:pt x="1543" y="984"/>
                </a:lnTo>
                <a:lnTo>
                  <a:pt x="1548" y="986"/>
                </a:lnTo>
                <a:lnTo>
                  <a:pt x="1554" y="988"/>
                </a:lnTo>
                <a:lnTo>
                  <a:pt x="1560" y="988"/>
                </a:lnTo>
                <a:lnTo>
                  <a:pt x="1567" y="987"/>
                </a:lnTo>
                <a:lnTo>
                  <a:pt x="1567" y="987"/>
                </a:lnTo>
                <a:lnTo>
                  <a:pt x="1573" y="985"/>
                </a:lnTo>
                <a:lnTo>
                  <a:pt x="1578" y="982"/>
                </a:lnTo>
                <a:lnTo>
                  <a:pt x="1584" y="977"/>
                </a:lnTo>
                <a:lnTo>
                  <a:pt x="1587" y="972"/>
                </a:lnTo>
                <a:lnTo>
                  <a:pt x="1590" y="966"/>
                </a:lnTo>
                <a:lnTo>
                  <a:pt x="1592" y="960"/>
                </a:lnTo>
                <a:lnTo>
                  <a:pt x="1592" y="954"/>
                </a:lnTo>
                <a:lnTo>
                  <a:pt x="1591" y="948"/>
                </a:lnTo>
                <a:lnTo>
                  <a:pt x="1591" y="948"/>
                </a:lnTo>
                <a:close/>
                <a:moveTo>
                  <a:pt x="1395" y="1537"/>
                </a:moveTo>
                <a:lnTo>
                  <a:pt x="1395" y="1056"/>
                </a:lnTo>
                <a:lnTo>
                  <a:pt x="1272" y="1056"/>
                </a:lnTo>
                <a:lnTo>
                  <a:pt x="1272" y="1577"/>
                </a:lnTo>
                <a:lnTo>
                  <a:pt x="1395" y="1537"/>
                </a:lnTo>
                <a:close/>
                <a:moveTo>
                  <a:pt x="1272" y="1758"/>
                </a:moveTo>
                <a:lnTo>
                  <a:pt x="1272" y="2202"/>
                </a:lnTo>
                <a:lnTo>
                  <a:pt x="1272" y="2202"/>
                </a:lnTo>
                <a:lnTo>
                  <a:pt x="1272" y="2208"/>
                </a:lnTo>
                <a:lnTo>
                  <a:pt x="1273" y="2214"/>
                </a:lnTo>
                <a:lnTo>
                  <a:pt x="1277" y="2225"/>
                </a:lnTo>
                <a:lnTo>
                  <a:pt x="1282" y="2236"/>
                </a:lnTo>
                <a:lnTo>
                  <a:pt x="1290" y="2245"/>
                </a:lnTo>
                <a:lnTo>
                  <a:pt x="1299" y="2252"/>
                </a:lnTo>
                <a:lnTo>
                  <a:pt x="1309" y="2257"/>
                </a:lnTo>
                <a:lnTo>
                  <a:pt x="1321" y="2262"/>
                </a:lnTo>
                <a:lnTo>
                  <a:pt x="1327" y="2263"/>
                </a:lnTo>
                <a:lnTo>
                  <a:pt x="1333" y="2263"/>
                </a:lnTo>
                <a:lnTo>
                  <a:pt x="1333" y="2263"/>
                </a:lnTo>
                <a:lnTo>
                  <a:pt x="1340" y="2263"/>
                </a:lnTo>
                <a:lnTo>
                  <a:pt x="1346" y="2262"/>
                </a:lnTo>
                <a:lnTo>
                  <a:pt x="1357" y="2257"/>
                </a:lnTo>
                <a:lnTo>
                  <a:pt x="1367" y="2252"/>
                </a:lnTo>
                <a:lnTo>
                  <a:pt x="1376" y="2245"/>
                </a:lnTo>
                <a:lnTo>
                  <a:pt x="1385" y="2236"/>
                </a:lnTo>
                <a:lnTo>
                  <a:pt x="1390" y="2225"/>
                </a:lnTo>
                <a:lnTo>
                  <a:pt x="1394" y="2214"/>
                </a:lnTo>
                <a:lnTo>
                  <a:pt x="1395" y="2208"/>
                </a:lnTo>
                <a:lnTo>
                  <a:pt x="1395" y="2202"/>
                </a:lnTo>
                <a:lnTo>
                  <a:pt x="1395" y="1725"/>
                </a:lnTo>
                <a:lnTo>
                  <a:pt x="1272" y="1758"/>
                </a:lnTo>
                <a:close/>
                <a:moveTo>
                  <a:pt x="1486" y="518"/>
                </a:moveTo>
                <a:lnTo>
                  <a:pt x="1486" y="518"/>
                </a:lnTo>
                <a:lnTo>
                  <a:pt x="1485" y="502"/>
                </a:lnTo>
                <a:lnTo>
                  <a:pt x="1483" y="487"/>
                </a:lnTo>
                <a:lnTo>
                  <a:pt x="1479" y="472"/>
                </a:lnTo>
                <a:lnTo>
                  <a:pt x="1474" y="458"/>
                </a:lnTo>
                <a:lnTo>
                  <a:pt x="1467" y="445"/>
                </a:lnTo>
                <a:lnTo>
                  <a:pt x="1460" y="432"/>
                </a:lnTo>
                <a:lnTo>
                  <a:pt x="1451" y="420"/>
                </a:lnTo>
                <a:lnTo>
                  <a:pt x="1440" y="409"/>
                </a:lnTo>
                <a:lnTo>
                  <a:pt x="1430" y="400"/>
                </a:lnTo>
                <a:lnTo>
                  <a:pt x="1418" y="391"/>
                </a:lnTo>
                <a:lnTo>
                  <a:pt x="1406" y="383"/>
                </a:lnTo>
                <a:lnTo>
                  <a:pt x="1392" y="377"/>
                </a:lnTo>
                <a:lnTo>
                  <a:pt x="1377" y="372"/>
                </a:lnTo>
                <a:lnTo>
                  <a:pt x="1363" y="367"/>
                </a:lnTo>
                <a:lnTo>
                  <a:pt x="1348" y="365"/>
                </a:lnTo>
                <a:lnTo>
                  <a:pt x="1333" y="364"/>
                </a:lnTo>
                <a:lnTo>
                  <a:pt x="1333" y="364"/>
                </a:lnTo>
                <a:lnTo>
                  <a:pt x="1317" y="365"/>
                </a:lnTo>
                <a:lnTo>
                  <a:pt x="1301" y="367"/>
                </a:lnTo>
                <a:lnTo>
                  <a:pt x="1287" y="372"/>
                </a:lnTo>
                <a:lnTo>
                  <a:pt x="1273" y="377"/>
                </a:lnTo>
                <a:lnTo>
                  <a:pt x="1259" y="383"/>
                </a:lnTo>
                <a:lnTo>
                  <a:pt x="1247" y="391"/>
                </a:lnTo>
                <a:lnTo>
                  <a:pt x="1234" y="400"/>
                </a:lnTo>
                <a:lnTo>
                  <a:pt x="1224" y="409"/>
                </a:lnTo>
                <a:lnTo>
                  <a:pt x="1214" y="420"/>
                </a:lnTo>
                <a:lnTo>
                  <a:pt x="1205" y="432"/>
                </a:lnTo>
                <a:lnTo>
                  <a:pt x="1198" y="445"/>
                </a:lnTo>
                <a:lnTo>
                  <a:pt x="1191" y="458"/>
                </a:lnTo>
                <a:lnTo>
                  <a:pt x="1186" y="472"/>
                </a:lnTo>
                <a:lnTo>
                  <a:pt x="1182" y="487"/>
                </a:lnTo>
                <a:lnTo>
                  <a:pt x="1180" y="502"/>
                </a:lnTo>
                <a:lnTo>
                  <a:pt x="1179" y="518"/>
                </a:lnTo>
                <a:lnTo>
                  <a:pt x="1179" y="518"/>
                </a:lnTo>
                <a:lnTo>
                  <a:pt x="1180" y="530"/>
                </a:lnTo>
                <a:lnTo>
                  <a:pt x="1181" y="541"/>
                </a:lnTo>
                <a:lnTo>
                  <a:pt x="1183" y="552"/>
                </a:lnTo>
                <a:lnTo>
                  <a:pt x="1186" y="563"/>
                </a:lnTo>
                <a:lnTo>
                  <a:pt x="1190" y="574"/>
                </a:lnTo>
                <a:lnTo>
                  <a:pt x="1194" y="585"/>
                </a:lnTo>
                <a:lnTo>
                  <a:pt x="1199" y="594"/>
                </a:lnTo>
                <a:lnTo>
                  <a:pt x="1205" y="603"/>
                </a:lnTo>
                <a:lnTo>
                  <a:pt x="1211" y="612"/>
                </a:lnTo>
                <a:lnTo>
                  <a:pt x="1218" y="621"/>
                </a:lnTo>
                <a:lnTo>
                  <a:pt x="1226" y="628"/>
                </a:lnTo>
                <a:lnTo>
                  <a:pt x="1234" y="636"/>
                </a:lnTo>
                <a:lnTo>
                  <a:pt x="1243" y="643"/>
                </a:lnTo>
                <a:lnTo>
                  <a:pt x="1253" y="649"/>
                </a:lnTo>
                <a:lnTo>
                  <a:pt x="1262" y="655"/>
                </a:lnTo>
                <a:lnTo>
                  <a:pt x="1272" y="659"/>
                </a:lnTo>
                <a:lnTo>
                  <a:pt x="1272" y="872"/>
                </a:lnTo>
                <a:lnTo>
                  <a:pt x="1395" y="872"/>
                </a:lnTo>
                <a:lnTo>
                  <a:pt x="1395" y="658"/>
                </a:lnTo>
                <a:lnTo>
                  <a:pt x="1395" y="658"/>
                </a:lnTo>
                <a:lnTo>
                  <a:pt x="1405" y="654"/>
                </a:lnTo>
                <a:lnTo>
                  <a:pt x="1414" y="648"/>
                </a:lnTo>
                <a:lnTo>
                  <a:pt x="1423" y="642"/>
                </a:lnTo>
                <a:lnTo>
                  <a:pt x="1431" y="634"/>
                </a:lnTo>
                <a:lnTo>
                  <a:pt x="1439" y="627"/>
                </a:lnTo>
                <a:lnTo>
                  <a:pt x="1448" y="620"/>
                </a:lnTo>
                <a:lnTo>
                  <a:pt x="1454" y="611"/>
                </a:lnTo>
                <a:lnTo>
                  <a:pt x="1461" y="603"/>
                </a:lnTo>
                <a:lnTo>
                  <a:pt x="1466" y="593"/>
                </a:lnTo>
                <a:lnTo>
                  <a:pt x="1471" y="584"/>
                </a:lnTo>
                <a:lnTo>
                  <a:pt x="1476" y="574"/>
                </a:lnTo>
                <a:lnTo>
                  <a:pt x="1479" y="563"/>
                </a:lnTo>
                <a:lnTo>
                  <a:pt x="1482" y="552"/>
                </a:lnTo>
                <a:lnTo>
                  <a:pt x="1484" y="541"/>
                </a:lnTo>
                <a:lnTo>
                  <a:pt x="1485" y="530"/>
                </a:lnTo>
                <a:lnTo>
                  <a:pt x="1486" y="518"/>
                </a:lnTo>
                <a:lnTo>
                  <a:pt x="1486" y="518"/>
                </a:lnTo>
                <a:close/>
                <a:moveTo>
                  <a:pt x="1452" y="2027"/>
                </a:moveTo>
                <a:lnTo>
                  <a:pt x="1452" y="2027"/>
                </a:lnTo>
                <a:lnTo>
                  <a:pt x="1466" y="2034"/>
                </a:lnTo>
                <a:lnTo>
                  <a:pt x="1479" y="2042"/>
                </a:lnTo>
                <a:lnTo>
                  <a:pt x="1489" y="2050"/>
                </a:lnTo>
                <a:lnTo>
                  <a:pt x="1498" y="2059"/>
                </a:lnTo>
                <a:lnTo>
                  <a:pt x="1506" y="2068"/>
                </a:lnTo>
                <a:lnTo>
                  <a:pt x="1512" y="2076"/>
                </a:lnTo>
                <a:lnTo>
                  <a:pt x="1518" y="2085"/>
                </a:lnTo>
                <a:lnTo>
                  <a:pt x="1522" y="2093"/>
                </a:lnTo>
                <a:lnTo>
                  <a:pt x="1526" y="2101"/>
                </a:lnTo>
                <a:lnTo>
                  <a:pt x="1528" y="2108"/>
                </a:lnTo>
                <a:lnTo>
                  <a:pt x="1531" y="2120"/>
                </a:lnTo>
                <a:lnTo>
                  <a:pt x="1532" y="2129"/>
                </a:lnTo>
                <a:lnTo>
                  <a:pt x="1532" y="2132"/>
                </a:lnTo>
                <a:lnTo>
                  <a:pt x="1532" y="2132"/>
                </a:lnTo>
                <a:lnTo>
                  <a:pt x="1536" y="2116"/>
                </a:lnTo>
                <a:lnTo>
                  <a:pt x="1539" y="2102"/>
                </a:lnTo>
                <a:lnTo>
                  <a:pt x="1541" y="2087"/>
                </a:lnTo>
                <a:lnTo>
                  <a:pt x="1541" y="2072"/>
                </a:lnTo>
                <a:lnTo>
                  <a:pt x="1540" y="2056"/>
                </a:lnTo>
                <a:lnTo>
                  <a:pt x="1538" y="2042"/>
                </a:lnTo>
                <a:lnTo>
                  <a:pt x="1535" y="2027"/>
                </a:lnTo>
                <a:lnTo>
                  <a:pt x="1530" y="2013"/>
                </a:lnTo>
                <a:lnTo>
                  <a:pt x="1523" y="2000"/>
                </a:lnTo>
                <a:lnTo>
                  <a:pt x="1515" y="1985"/>
                </a:lnTo>
                <a:lnTo>
                  <a:pt x="1504" y="1973"/>
                </a:lnTo>
                <a:lnTo>
                  <a:pt x="1492" y="1961"/>
                </a:lnTo>
                <a:lnTo>
                  <a:pt x="1479" y="1949"/>
                </a:lnTo>
                <a:lnTo>
                  <a:pt x="1463" y="1938"/>
                </a:lnTo>
                <a:lnTo>
                  <a:pt x="1445" y="1928"/>
                </a:lnTo>
                <a:lnTo>
                  <a:pt x="1425" y="1918"/>
                </a:lnTo>
                <a:lnTo>
                  <a:pt x="1425" y="2019"/>
                </a:lnTo>
                <a:lnTo>
                  <a:pt x="1452" y="2027"/>
                </a:lnTo>
                <a:close/>
                <a:moveTo>
                  <a:pt x="1636" y="1483"/>
                </a:moveTo>
                <a:lnTo>
                  <a:pt x="1636" y="1483"/>
                </a:lnTo>
                <a:lnTo>
                  <a:pt x="1635" y="1465"/>
                </a:lnTo>
                <a:lnTo>
                  <a:pt x="1633" y="1448"/>
                </a:lnTo>
                <a:lnTo>
                  <a:pt x="1628" y="1433"/>
                </a:lnTo>
                <a:lnTo>
                  <a:pt x="1623" y="1418"/>
                </a:lnTo>
                <a:lnTo>
                  <a:pt x="1616" y="1404"/>
                </a:lnTo>
                <a:lnTo>
                  <a:pt x="1607" y="1391"/>
                </a:lnTo>
                <a:lnTo>
                  <a:pt x="1598" y="1378"/>
                </a:lnTo>
                <a:lnTo>
                  <a:pt x="1589" y="1366"/>
                </a:lnTo>
                <a:lnTo>
                  <a:pt x="1577" y="1356"/>
                </a:lnTo>
                <a:lnTo>
                  <a:pt x="1566" y="1346"/>
                </a:lnTo>
                <a:lnTo>
                  <a:pt x="1555" y="1337"/>
                </a:lnTo>
                <a:lnTo>
                  <a:pt x="1544" y="1330"/>
                </a:lnTo>
                <a:lnTo>
                  <a:pt x="1533" y="1323"/>
                </a:lnTo>
                <a:lnTo>
                  <a:pt x="1521" y="1317"/>
                </a:lnTo>
                <a:lnTo>
                  <a:pt x="1510" y="1311"/>
                </a:lnTo>
                <a:lnTo>
                  <a:pt x="1500" y="1308"/>
                </a:lnTo>
                <a:lnTo>
                  <a:pt x="1425" y="1284"/>
                </a:lnTo>
                <a:lnTo>
                  <a:pt x="1425" y="1395"/>
                </a:lnTo>
                <a:lnTo>
                  <a:pt x="1467" y="1408"/>
                </a:lnTo>
                <a:lnTo>
                  <a:pt x="1467" y="1408"/>
                </a:lnTo>
                <a:lnTo>
                  <a:pt x="1479" y="1413"/>
                </a:lnTo>
                <a:lnTo>
                  <a:pt x="1491" y="1419"/>
                </a:lnTo>
                <a:lnTo>
                  <a:pt x="1501" y="1427"/>
                </a:lnTo>
                <a:lnTo>
                  <a:pt x="1510" y="1436"/>
                </a:lnTo>
                <a:lnTo>
                  <a:pt x="1519" y="1446"/>
                </a:lnTo>
                <a:lnTo>
                  <a:pt x="1525" y="1458"/>
                </a:lnTo>
                <a:lnTo>
                  <a:pt x="1527" y="1464"/>
                </a:lnTo>
                <a:lnTo>
                  <a:pt x="1528" y="1471"/>
                </a:lnTo>
                <a:lnTo>
                  <a:pt x="1529" y="1477"/>
                </a:lnTo>
                <a:lnTo>
                  <a:pt x="1530" y="1484"/>
                </a:lnTo>
                <a:lnTo>
                  <a:pt x="1530" y="1484"/>
                </a:lnTo>
                <a:lnTo>
                  <a:pt x="1529" y="1496"/>
                </a:lnTo>
                <a:lnTo>
                  <a:pt x="1526" y="1506"/>
                </a:lnTo>
                <a:lnTo>
                  <a:pt x="1521" y="1515"/>
                </a:lnTo>
                <a:lnTo>
                  <a:pt x="1515" y="1525"/>
                </a:lnTo>
                <a:lnTo>
                  <a:pt x="1507" y="1533"/>
                </a:lnTo>
                <a:lnTo>
                  <a:pt x="1498" y="1540"/>
                </a:lnTo>
                <a:lnTo>
                  <a:pt x="1489" y="1545"/>
                </a:lnTo>
                <a:lnTo>
                  <a:pt x="1478" y="1549"/>
                </a:lnTo>
                <a:lnTo>
                  <a:pt x="1184" y="1647"/>
                </a:lnTo>
                <a:lnTo>
                  <a:pt x="1184" y="1647"/>
                </a:lnTo>
                <a:lnTo>
                  <a:pt x="1169" y="1654"/>
                </a:lnTo>
                <a:lnTo>
                  <a:pt x="1155" y="1660"/>
                </a:lnTo>
                <a:lnTo>
                  <a:pt x="1143" y="1667"/>
                </a:lnTo>
                <a:lnTo>
                  <a:pt x="1133" y="1675"/>
                </a:lnTo>
                <a:lnTo>
                  <a:pt x="1123" y="1684"/>
                </a:lnTo>
                <a:lnTo>
                  <a:pt x="1114" y="1693"/>
                </a:lnTo>
                <a:lnTo>
                  <a:pt x="1105" y="1702"/>
                </a:lnTo>
                <a:lnTo>
                  <a:pt x="1098" y="1711"/>
                </a:lnTo>
                <a:lnTo>
                  <a:pt x="1092" y="1722"/>
                </a:lnTo>
                <a:lnTo>
                  <a:pt x="1087" y="1731"/>
                </a:lnTo>
                <a:lnTo>
                  <a:pt x="1083" y="1741"/>
                </a:lnTo>
                <a:lnTo>
                  <a:pt x="1079" y="1750"/>
                </a:lnTo>
                <a:lnTo>
                  <a:pt x="1074" y="1767"/>
                </a:lnTo>
                <a:lnTo>
                  <a:pt x="1072" y="1782"/>
                </a:lnTo>
                <a:lnTo>
                  <a:pt x="1072" y="1782"/>
                </a:lnTo>
                <a:lnTo>
                  <a:pt x="1071" y="1796"/>
                </a:lnTo>
                <a:lnTo>
                  <a:pt x="1072" y="1809"/>
                </a:lnTo>
                <a:lnTo>
                  <a:pt x="1074" y="1822"/>
                </a:lnTo>
                <a:lnTo>
                  <a:pt x="1077" y="1834"/>
                </a:lnTo>
                <a:lnTo>
                  <a:pt x="1082" y="1847"/>
                </a:lnTo>
                <a:lnTo>
                  <a:pt x="1087" y="1860"/>
                </a:lnTo>
                <a:lnTo>
                  <a:pt x="1093" y="1872"/>
                </a:lnTo>
                <a:lnTo>
                  <a:pt x="1101" y="1883"/>
                </a:lnTo>
                <a:lnTo>
                  <a:pt x="1109" y="1894"/>
                </a:lnTo>
                <a:lnTo>
                  <a:pt x="1119" y="1904"/>
                </a:lnTo>
                <a:lnTo>
                  <a:pt x="1129" y="1914"/>
                </a:lnTo>
                <a:lnTo>
                  <a:pt x="1140" y="1924"/>
                </a:lnTo>
                <a:lnTo>
                  <a:pt x="1152" y="1932"/>
                </a:lnTo>
                <a:lnTo>
                  <a:pt x="1164" y="1939"/>
                </a:lnTo>
                <a:lnTo>
                  <a:pt x="1176" y="1945"/>
                </a:lnTo>
                <a:lnTo>
                  <a:pt x="1191" y="1950"/>
                </a:lnTo>
                <a:lnTo>
                  <a:pt x="1241" y="1966"/>
                </a:lnTo>
                <a:lnTo>
                  <a:pt x="1241" y="1869"/>
                </a:lnTo>
                <a:lnTo>
                  <a:pt x="1219" y="1862"/>
                </a:lnTo>
                <a:lnTo>
                  <a:pt x="1219" y="1862"/>
                </a:lnTo>
                <a:lnTo>
                  <a:pt x="1206" y="1857"/>
                </a:lnTo>
                <a:lnTo>
                  <a:pt x="1195" y="1849"/>
                </a:lnTo>
                <a:lnTo>
                  <a:pt x="1186" y="1842"/>
                </a:lnTo>
                <a:lnTo>
                  <a:pt x="1178" y="1834"/>
                </a:lnTo>
                <a:lnTo>
                  <a:pt x="1172" y="1825"/>
                </a:lnTo>
                <a:lnTo>
                  <a:pt x="1168" y="1815"/>
                </a:lnTo>
                <a:lnTo>
                  <a:pt x="1165" y="1805"/>
                </a:lnTo>
                <a:lnTo>
                  <a:pt x="1165" y="1795"/>
                </a:lnTo>
                <a:lnTo>
                  <a:pt x="1165" y="1795"/>
                </a:lnTo>
                <a:lnTo>
                  <a:pt x="1165" y="1789"/>
                </a:lnTo>
                <a:lnTo>
                  <a:pt x="1167" y="1782"/>
                </a:lnTo>
                <a:lnTo>
                  <a:pt x="1170" y="1774"/>
                </a:lnTo>
                <a:lnTo>
                  <a:pt x="1175" y="1765"/>
                </a:lnTo>
                <a:lnTo>
                  <a:pt x="1182" y="1757"/>
                </a:lnTo>
                <a:lnTo>
                  <a:pt x="1190" y="1749"/>
                </a:lnTo>
                <a:lnTo>
                  <a:pt x="1200" y="1743"/>
                </a:lnTo>
                <a:lnTo>
                  <a:pt x="1206" y="1740"/>
                </a:lnTo>
                <a:lnTo>
                  <a:pt x="1213" y="1737"/>
                </a:lnTo>
                <a:lnTo>
                  <a:pt x="1511" y="1649"/>
                </a:lnTo>
                <a:lnTo>
                  <a:pt x="1511" y="1649"/>
                </a:lnTo>
                <a:lnTo>
                  <a:pt x="1522" y="1645"/>
                </a:lnTo>
                <a:lnTo>
                  <a:pt x="1532" y="1640"/>
                </a:lnTo>
                <a:lnTo>
                  <a:pt x="1543" y="1635"/>
                </a:lnTo>
                <a:lnTo>
                  <a:pt x="1554" y="1628"/>
                </a:lnTo>
                <a:lnTo>
                  <a:pt x="1564" y="1621"/>
                </a:lnTo>
                <a:lnTo>
                  <a:pt x="1574" y="1612"/>
                </a:lnTo>
                <a:lnTo>
                  <a:pt x="1585" y="1603"/>
                </a:lnTo>
                <a:lnTo>
                  <a:pt x="1595" y="1593"/>
                </a:lnTo>
                <a:lnTo>
                  <a:pt x="1603" y="1581"/>
                </a:lnTo>
                <a:lnTo>
                  <a:pt x="1611" y="1570"/>
                </a:lnTo>
                <a:lnTo>
                  <a:pt x="1618" y="1557"/>
                </a:lnTo>
                <a:lnTo>
                  <a:pt x="1624" y="1544"/>
                </a:lnTo>
                <a:lnTo>
                  <a:pt x="1629" y="1530"/>
                </a:lnTo>
                <a:lnTo>
                  <a:pt x="1633" y="1514"/>
                </a:lnTo>
                <a:lnTo>
                  <a:pt x="1635" y="1499"/>
                </a:lnTo>
                <a:lnTo>
                  <a:pt x="1636" y="1483"/>
                </a:lnTo>
                <a:lnTo>
                  <a:pt x="1636" y="1483"/>
                </a:lnTo>
                <a:close/>
              </a:path>
            </a:pathLst>
          </a:custGeom>
          <a:solidFill>
            <a:srgbClr val="7E955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graphicFrame>
        <p:nvGraphicFramePr>
          <p:cNvPr id="36" name="Tabela 35">
            <a:extLst>
              <a:ext uri="{FF2B5EF4-FFF2-40B4-BE49-F238E27FC236}">
                <a16:creationId xmlns:a16="http://schemas.microsoft.com/office/drawing/2014/main" id="{D92366B1-7045-4581-9536-430D0BC838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9944049"/>
              </p:ext>
            </p:extLst>
          </p:nvPr>
        </p:nvGraphicFramePr>
        <p:xfrm>
          <a:off x="632919" y="4339496"/>
          <a:ext cx="800276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1082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2823064476"/>
                    </a:ext>
                  </a:extLst>
                </a:gridCol>
                <a:gridCol w="1575420">
                  <a:extLst>
                    <a:ext uri="{9D8B030D-6E8A-4147-A177-3AD203B41FA5}">
                      <a16:colId xmlns:a16="http://schemas.microsoft.com/office/drawing/2014/main" val="42396631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Zwierzęta 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Ochrona przyrody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Natura i przyroda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Zieleń i roślinność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l-PL" sz="1100" b="1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Walory zdrowotne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grpSp>
        <p:nvGrpSpPr>
          <p:cNvPr id="37" name="Grupa 36">
            <a:extLst>
              <a:ext uri="{FF2B5EF4-FFF2-40B4-BE49-F238E27FC236}">
                <a16:creationId xmlns:a16="http://schemas.microsoft.com/office/drawing/2014/main" id="{D0A10737-3E6A-4EF0-A480-C65296017500}"/>
              </a:ext>
            </a:extLst>
          </p:cNvPr>
          <p:cNvGrpSpPr/>
          <p:nvPr/>
        </p:nvGrpSpPr>
        <p:grpSpPr>
          <a:xfrm>
            <a:off x="1323922" y="3657139"/>
            <a:ext cx="334139" cy="434092"/>
            <a:chOff x="7348538" y="3394076"/>
            <a:chExt cx="557213" cy="723900"/>
          </a:xfrm>
          <a:solidFill>
            <a:srgbClr val="7E955E"/>
          </a:solidFill>
        </p:grpSpPr>
        <p:sp>
          <p:nvSpPr>
            <p:cNvPr id="38" name="Freeform 41">
              <a:extLst>
                <a:ext uri="{FF2B5EF4-FFF2-40B4-BE49-F238E27FC236}">
                  <a16:creationId xmlns:a16="http://schemas.microsoft.com/office/drawing/2014/main" id="{374AF464-6D87-410D-9B59-C6F8166C2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9501" y="3905251"/>
              <a:ext cx="82550" cy="212725"/>
            </a:xfrm>
            <a:custGeom>
              <a:avLst/>
              <a:gdLst>
                <a:gd name="T0" fmla="*/ 186 w 368"/>
                <a:gd name="T1" fmla="*/ 312 h 936"/>
                <a:gd name="T2" fmla="*/ 368 w 368"/>
                <a:gd name="T3" fmla="*/ 11 h 936"/>
                <a:gd name="T4" fmla="*/ 368 w 368"/>
                <a:gd name="T5" fmla="*/ 11 h 936"/>
                <a:gd name="T6" fmla="*/ 325 w 368"/>
                <a:gd name="T7" fmla="*/ 7 h 936"/>
                <a:gd name="T8" fmla="*/ 283 w 368"/>
                <a:gd name="T9" fmla="*/ 3 h 936"/>
                <a:gd name="T10" fmla="*/ 240 w 368"/>
                <a:gd name="T11" fmla="*/ 1 h 936"/>
                <a:gd name="T12" fmla="*/ 198 w 368"/>
                <a:gd name="T13" fmla="*/ 0 h 936"/>
                <a:gd name="T14" fmla="*/ 198 w 368"/>
                <a:gd name="T15" fmla="*/ 0 h 936"/>
                <a:gd name="T16" fmla="*/ 113 w 368"/>
                <a:gd name="T17" fmla="*/ 100 h 936"/>
                <a:gd name="T18" fmla="*/ 24 w 368"/>
                <a:gd name="T19" fmla="*/ 203 h 936"/>
                <a:gd name="T20" fmla="*/ 0 w 368"/>
                <a:gd name="T21" fmla="*/ 282 h 936"/>
                <a:gd name="T22" fmla="*/ 159 w 368"/>
                <a:gd name="T23" fmla="*/ 873 h 936"/>
                <a:gd name="T24" fmla="*/ 159 w 368"/>
                <a:gd name="T25" fmla="*/ 873 h 936"/>
                <a:gd name="T26" fmla="*/ 164 w 368"/>
                <a:gd name="T27" fmla="*/ 885 h 936"/>
                <a:gd name="T28" fmla="*/ 172 w 368"/>
                <a:gd name="T29" fmla="*/ 898 h 936"/>
                <a:gd name="T30" fmla="*/ 180 w 368"/>
                <a:gd name="T31" fmla="*/ 909 h 936"/>
                <a:gd name="T32" fmla="*/ 190 w 368"/>
                <a:gd name="T33" fmla="*/ 919 h 936"/>
                <a:gd name="T34" fmla="*/ 202 w 368"/>
                <a:gd name="T35" fmla="*/ 925 h 936"/>
                <a:gd name="T36" fmla="*/ 214 w 368"/>
                <a:gd name="T37" fmla="*/ 932 h 936"/>
                <a:gd name="T38" fmla="*/ 228 w 368"/>
                <a:gd name="T39" fmla="*/ 935 h 936"/>
                <a:gd name="T40" fmla="*/ 242 w 368"/>
                <a:gd name="T41" fmla="*/ 936 h 936"/>
                <a:gd name="T42" fmla="*/ 242 w 368"/>
                <a:gd name="T43" fmla="*/ 936 h 936"/>
                <a:gd name="T44" fmla="*/ 253 w 368"/>
                <a:gd name="T45" fmla="*/ 935 h 936"/>
                <a:gd name="T46" fmla="*/ 265 w 368"/>
                <a:gd name="T47" fmla="*/ 933 h 936"/>
                <a:gd name="T48" fmla="*/ 265 w 368"/>
                <a:gd name="T49" fmla="*/ 933 h 936"/>
                <a:gd name="T50" fmla="*/ 272 w 368"/>
                <a:gd name="T51" fmla="*/ 929 h 936"/>
                <a:gd name="T52" fmla="*/ 281 w 368"/>
                <a:gd name="T53" fmla="*/ 926 h 936"/>
                <a:gd name="T54" fmla="*/ 288 w 368"/>
                <a:gd name="T55" fmla="*/ 922 h 936"/>
                <a:gd name="T56" fmla="*/ 295 w 368"/>
                <a:gd name="T57" fmla="*/ 918 h 936"/>
                <a:gd name="T58" fmla="*/ 301 w 368"/>
                <a:gd name="T59" fmla="*/ 912 h 936"/>
                <a:gd name="T60" fmla="*/ 307 w 368"/>
                <a:gd name="T61" fmla="*/ 906 h 936"/>
                <a:gd name="T62" fmla="*/ 312 w 368"/>
                <a:gd name="T63" fmla="*/ 899 h 936"/>
                <a:gd name="T64" fmla="*/ 316 w 368"/>
                <a:gd name="T65" fmla="*/ 893 h 936"/>
                <a:gd name="T66" fmla="*/ 321 w 368"/>
                <a:gd name="T67" fmla="*/ 885 h 936"/>
                <a:gd name="T68" fmla="*/ 323 w 368"/>
                <a:gd name="T69" fmla="*/ 878 h 936"/>
                <a:gd name="T70" fmla="*/ 326 w 368"/>
                <a:gd name="T71" fmla="*/ 869 h 936"/>
                <a:gd name="T72" fmla="*/ 327 w 368"/>
                <a:gd name="T73" fmla="*/ 862 h 936"/>
                <a:gd name="T74" fmla="*/ 328 w 368"/>
                <a:gd name="T75" fmla="*/ 853 h 936"/>
                <a:gd name="T76" fmla="*/ 328 w 368"/>
                <a:gd name="T77" fmla="*/ 845 h 936"/>
                <a:gd name="T78" fmla="*/ 327 w 368"/>
                <a:gd name="T79" fmla="*/ 836 h 936"/>
                <a:gd name="T80" fmla="*/ 325 w 368"/>
                <a:gd name="T81" fmla="*/ 828 h 936"/>
                <a:gd name="T82" fmla="*/ 186 w 368"/>
                <a:gd name="T83" fmla="*/ 312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8" h="936">
                  <a:moveTo>
                    <a:pt x="186" y="312"/>
                  </a:moveTo>
                  <a:lnTo>
                    <a:pt x="368" y="11"/>
                  </a:lnTo>
                  <a:lnTo>
                    <a:pt x="368" y="11"/>
                  </a:lnTo>
                  <a:lnTo>
                    <a:pt x="325" y="7"/>
                  </a:lnTo>
                  <a:lnTo>
                    <a:pt x="283" y="3"/>
                  </a:lnTo>
                  <a:lnTo>
                    <a:pt x="240" y="1"/>
                  </a:lnTo>
                  <a:lnTo>
                    <a:pt x="198" y="0"/>
                  </a:lnTo>
                  <a:lnTo>
                    <a:pt x="198" y="0"/>
                  </a:lnTo>
                  <a:lnTo>
                    <a:pt x="113" y="100"/>
                  </a:lnTo>
                  <a:lnTo>
                    <a:pt x="24" y="203"/>
                  </a:lnTo>
                  <a:lnTo>
                    <a:pt x="0" y="282"/>
                  </a:lnTo>
                  <a:lnTo>
                    <a:pt x="159" y="873"/>
                  </a:lnTo>
                  <a:lnTo>
                    <a:pt x="159" y="873"/>
                  </a:lnTo>
                  <a:lnTo>
                    <a:pt x="164" y="885"/>
                  </a:lnTo>
                  <a:lnTo>
                    <a:pt x="172" y="898"/>
                  </a:lnTo>
                  <a:lnTo>
                    <a:pt x="180" y="909"/>
                  </a:lnTo>
                  <a:lnTo>
                    <a:pt x="190" y="919"/>
                  </a:lnTo>
                  <a:lnTo>
                    <a:pt x="202" y="925"/>
                  </a:lnTo>
                  <a:lnTo>
                    <a:pt x="214" y="932"/>
                  </a:lnTo>
                  <a:lnTo>
                    <a:pt x="228" y="935"/>
                  </a:lnTo>
                  <a:lnTo>
                    <a:pt x="242" y="936"/>
                  </a:lnTo>
                  <a:lnTo>
                    <a:pt x="242" y="936"/>
                  </a:lnTo>
                  <a:lnTo>
                    <a:pt x="253" y="935"/>
                  </a:lnTo>
                  <a:lnTo>
                    <a:pt x="265" y="933"/>
                  </a:lnTo>
                  <a:lnTo>
                    <a:pt x="265" y="933"/>
                  </a:lnTo>
                  <a:lnTo>
                    <a:pt x="272" y="929"/>
                  </a:lnTo>
                  <a:lnTo>
                    <a:pt x="281" y="926"/>
                  </a:lnTo>
                  <a:lnTo>
                    <a:pt x="288" y="922"/>
                  </a:lnTo>
                  <a:lnTo>
                    <a:pt x="295" y="918"/>
                  </a:lnTo>
                  <a:lnTo>
                    <a:pt x="301" y="912"/>
                  </a:lnTo>
                  <a:lnTo>
                    <a:pt x="307" y="906"/>
                  </a:lnTo>
                  <a:lnTo>
                    <a:pt x="312" y="899"/>
                  </a:lnTo>
                  <a:lnTo>
                    <a:pt x="316" y="893"/>
                  </a:lnTo>
                  <a:lnTo>
                    <a:pt x="321" y="885"/>
                  </a:lnTo>
                  <a:lnTo>
                    <a:pt x="323" y="878"/>
                  </a:lnTo>
                  <a:lnTo>
                    <a:pt x="326" y="869"/>
                  </a:lnTo>
                  <a:lnTo>
                    <a:pt x="327" y="862"/>
                  </a:lnTo>
                  <a:lnTo>
                    <a:pt x="328" y="853"/>
                  </a:lnTo>
                  <a:lnTo>
                    <a:pt x="328" y="845"/>
                  </a:lnTo>
                  <a:lnTo>
                    <a:pt x="327" y="836"/>
                  </a:lnTo>
                  <a:lnTo>
                    <a:pt x="325" y="828"/>
                  </a:lnTo>
                  <a:lnTo>
                    <a:pt x="186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42">
              <a:extLst>
                <a:ext uri="{FF2B5EF4-FFF2-40B4-BE49-F238E27FC236}">
                  <a16:creationId xmlns:a16="http://schemas.microsoft.com/office/drawing/2014/main" id="{4796BB73-01AB-40CB-A6C5-B15B33371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8538" y="3543301"/>
              <a:ext cx="557213" cy="574675"/>
            </a:xfrm>
            <a:custGeom>
              <a:avLst/>
              <a:gdLst>
                <a:gd name="T0" fmla="*/ 1656 w 2457"/>
                <a:gd name="T1" fmla="*/ 237 h 2535"/>
                <a:gd name="T2" fmla="*/ 1033 w 2457"/>
                <a:gd name="T3" fmla="*/ 747 h 2535"/>
                <a:gd name="T4" fmla="*/ 535 w 2457"/>
                <a:gd name="T5" fmla="*/ 754 h 2535"/>
                <a:gd name="T6" fmla="*/ 422 w 2457"/>
                <a:gd name="T7" fmla="*/ 795 h 2535"/>
                <a:gd name="T8" fmla="*/ 329 w 2457"/>
                <a:gd name="T9" fmla="*/ 869 h 2535"/>
                <a:gd name="T10" fmla="*/ 267 w 2457"/>
                <a:gd name="T11" fmla="*/ 921 h 2535"/>
                <a:gd name="T12" fmla="*/ 192 w 2457"/>
                <a:gd name="T13" fmla="*/ 871 h 2535"/>
                <a:gd name="T14" fmla="*/ 138 w 2457"/>
                <a:gd name="T15" fmla="*/ 808 h 2535"/>
                <a:gd name="T16" fmla="*/ 86 w 2457"/>
                <a:gd name="T17" fmla="*/ 688 h 2535"/>
                <a:gd name="T18" fmla="*/ 70 w 2457"/>
                <a:gd name="T19" fmla="*/ 604 h 2535"/>
                <a:gd name="T20" fmla="*/ 15 w 2457"/>
                <a:gd name="T21" fmla="*/ 709 h 2535"/>
                <a:gd name="T22" fmla="*/ 0 w 2457"/>
                <a:gd name="T23" fmla="*/ 788 h 2535"/>
                <a:gd name="T24" fmla="*/ 10 w 2457"/>
                <a:gd name="T25" fmla="*/ 865 h 2535"/>
                <a:gd name="T26" fmla="*/ 54 w 2457"/>
                <a:gd name="T27" fmla="*/ 932 h 2535"/>
                <a:gd name="T28" fmla="*/ 141 w 2457"/>
                <a:gd name="T29" fmla="*/ 983 h 2535"/>
                <a:gd name="T30" fmla="*/ 248 w 2457"/>
                <a:gd name="T31" fmla="*/ 1004 h 2535"/>
                <a:gd name="T32" fmla="*/ 219 w 2457"/>
                <a:gd name="T33" fmla="*/ 1115 h 2535"/>
                <a:gd name="T34" fmla="*/ 214 w 2457"/>
                <a:gd name="T35" fmla="*/ 1239 h 2535"/>
                <a:gd name="T36" fmla="*/ 237 w 2457"/>
                <a:gd name="T37" fmla="*/ 1375 h 2535"/>
                <a:gd name="T38" fmla="*/ 62 w 2457"/>
                <a:gd name="T39" fmla="*/ 2449 h 2535"/>
                <a:gd name="T40" fmla="*/ 73 w 2457"/>
                <a:gd name="T41" fmla="*/ 2490 h 2535"/>
                <a:gd name="T42" fmla="*/ 101 w 2457"/>
                <a:gd name="T43" fmla="*/ 2520 h 2535"/>
                <a:gd name="T44" fmla="*/ 139 w 2457"/>
                <a:gd name="T45" fmla="*/ 2534 h 2535"/>
                <a:gd name="T46" fmla="*/ 174 w 2457"/>
                <a:gd name="T47" fmla="*/ 2531 h 2535"/>
                <a:gd name="T48" fmla="*/ 209 w 2457"/>
                <a:gd name="T49" fmla="*/ 2509 h 2535"/>
                <a:gd name="T50" fmla="*/ 231 w 2457"/>
                <a:gd name="T51" fmla="*/ 2475 h 2535"/>
                <a:gd name="T52" fmla="*/ 524 w 2457"/>
                <a:gd name="T53" fmla="*/ 1514 h 2535"/>
                <a:gd name="T54" fmla="*/ 737 w 2457"/>
                <a:gd name="T55" fmla="*/ 1525 h 2535"/>
                <a:gd name="T56" fmla="*/ 1003 w 2457"/>
                <a:gd name="T57" fmla="*/ 1571 h 2535"/>
                <a:gd name="T58" fmla="*/ 1322 w 2457"/>
                <a:gd name="T59" fmla="*/ 1660 h 2535"/>
                <a:gd name="T60" fmla="*/ 1349 w 2457"/>
                <a:gd name="T61" fmla="*/ 2449 h 2535"/>
                <a:gd name="T62" fmla="*/ 1358 w 2457"/>
                <a:gd name="T63" fmla="*/ 2490 h 2535"/>
                <a:gd name="T64" fmla="*/ 1386 w 2457"/>
                <a:gd name="T65" fmla="*/ 2520 h 2535"/>
                <a:gd name="T66" fmla="*/ 1426 w 2457"/>
                <a:gd name="T67" fmla="*/ 2534 h 2535"/>
                <a:gd name="T68" fmla="*/ 1460 w 2457"/>
                <a:gd name="T69" fmla="*/ 2531 h 2535"/>
                <a:gd name="T70" fmla="*/ 1494 w 2457"/>
                <a:gd name="T71" fmla="*/ 2509 h 2535"/>
                <a:gd name="T72" fmla="*/ 1516 w 2457"/>
                <a:gd name="T73" fmla="*/ 2474 h 2535"/>
                <a:gd name="T74" fmla="*/ 1520 w 2457"/>
                <a:gd name="T75" fmla="*/ 1710 h 2535"/>
                <a:gd name="T76" fmla="*/ 1606 w 2457"/>
                <a:gd name="T77" fmla="*/ 1700 h 2535"/>
                <a:gd name="T78" fmla="*/ 1654 w 2457"/>
                <a:gd name="T79" fmla="*/ 2449 h 2535"/>
                <a:gd name="T80" fmla="*/ 1665 w 2457"/>
                <a:gd name="T81" fmla="*/ 2490 h 2535"/>
                <a:gd name="T82" fmla="*/ 1692 w 2457"/>
                <a:gd name="T83" fmla="*/ 2520 h 2535"/>
                <a:gd name="T84" fmla="*/ 1731 w 2457"/>
                <a:gd name="T85" fmla="*/ 2534 h 2535"/>
                <a:gd name="T86" fmla="*/ 1766 w 2457"/>
                <a:gd name="T87" fmla="*/ 2531 h 2535"/>
                <a:gd name="T88" fmla="*/ 1801 w 2457"/>
                <a:gd name="T89" fmla="*/ 2509 h 2535"/>
                <a:gd name="T90" fmla="*/ 1822 w 2457"/>
                <a:gd name="T91" fmla="*/ 2475 h 2535"/>
                <a:gd name="T92" fmla="*/ 1826 w 2457"/>
                <a:gd name="T93" fmla="*/ 1572 h 2535"/>
                <a:gd name="T94" fmla="*/ 1870 w 2457"/>
                <a:gd name="T95" fmla="*/ 1514 h 2535"/>
                <a:gd name="T96" fmla="*/ 1909 w 2457"/>
                <a:gd name="T97" fmla="*/ 1421 h 2535"/>
                <a:gd name="T98" fmla="*/ 1946 w 2457"/>
                <a:gd name="T99" fmla="*/ 1264 h 2535"/>
                <a:gd name="T100" fmla="*/ 2028 w 2457"/>
                <a:gd name="T101" fmla="*/ 803 h 2535"/>
                <a:gd name="T102" fmla="*/ 2105 w 2457"/>
                <a:gd name="T103" fmla="*/ 464 h 2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457" h="2535">
                  <a:moveTo>
                    <a:pt x="2030" y="141"/>
                  </a:moveTo>
                  <a:lnTo>
                    <a:pt x="1857" y="66"/>
                  </a:lnTo>
                  <a:lnTo>
                    <a:pt x="1830" y="125"/>
                  </a:lnTo>
                  <a:lnTo>
                    <a:pt x="1543" y="0"/>
                  </a:lnTo>
                  <a:lnTo>
                    <a:pt x="1656" y="237"/>
                  </a:lnTo>
                  <a:lnTo>
                    <a:pt x="1778" y="239"/>
                  </a:lnTo>
                  <a:lnTo>
                    <a:pt x="1546" y="748"/>
                  </a:lnTo>
                  <a:lnTo>
                    <a:pt x="1546" y="748"/>
                  </a:lnTo>
                  <a:lnTo>
                    <a:pt x="1294" y="747"/>
                  </a:lnTo>
                  <a:lnTo>
                    <a:pt x="1033" y="747"/>
                  </a:lnTo>
                  <a:lnTo>
                    <a:pt x="611" y="748"/>
                  </a:lnTo>
                  <a:lnTo>
                    <a:pt x="611" y="748"/>
                  </a:lnTo>
                  <a:lnTo>
                    <a:pt x="585" y="749"/>
                  </a:lnTo>
                  <a:lnTo>
                    <a:pt x="560" y="751"/>
                  </a:lnTo>
                  <a:lnTo>
                    <a:pt x="535" y="754"/>
                  </a:lnTo>
                  <a:lnTo>
                    <a:pt x="511" y="760"/>
                  </a:lnTo>
                  <a:lnTo>
                    <a:pt x="488" y="767"/>
                  </a:lnTo>
                  <a:lnTo>
                    <a:pt x="465" y="775"/>
                  </a:lnTo>
                  <a:lnTo>
                    <a:pt x="444" y="784"/>
                  </a:lnTo>
                  <a:lnTo>
                    <a:pt x="422" y="795"/>
                  </a:lnTo>
                  <a:lnTo>
                    <a:pt x="402" y="808"/>
                  </a:lnTo>
                  <a:lnTo>
                    <a:pt x="383" y="821"/>
                  </a:lnTo>
                  <a:lnTo>
                    <a:pt x="363" y="836"/>
                  </a:lnTo>
                  <a:lnTo>
                    <a:pt x="346" y="852"/>
                  </a:lnTo>
                  <a:lnTo>
                    <a:pt x="329" y="869"/>
                  </a:lnTo>
                  <a:lnTo>
                    <a:pt x="314" y="887"/>
                  </a:lnTo>
                  <a:lnTo>
                    <a:pt x="299" y="907"/>
                  </a:lnTo>
                  <a:lnTo>
                    <a:pt x="285" y="927"/>
                  </a:lnTo>
                  <a:lnTo>
                    <a:pt x="285" y="927"/>
                  </a:lnTo>
                  <a:lnTo>
                    <a:pt x="267" y="921"/>
                  </a:lnTo>
                  <a:lnTo>
                    <a:pt x="250" y="912"/>
                  </a:lnTo>
                  <a:lnTo>
                    <a:pt x="235" y="903"/>
                  </a:lnTo>
                  <a:lnTo>
                    <a:pt x="220" y="894"/>
                  </a:lnTo>
                  <a:lnTo>
                    <a:pt x="205" y="883"/>
                  </a:lnTo>
                  <a:lnTo>
                    <a:pt x="192" y="871"/>
                  </a:lnTo>
                  <a:lnTo>
                    <a:pt x="180" y="860"/>
                  </a:lnTo>
                  <a:lnTo>
                    <a:pt x="168" y="848"/>
                  </a:lnTo>
                  <a:lnTo>
                    <a:pt x="158" y="835"/>
                  </a:lnTo>
                  <a:lnTo>
                    <a:pt x="148" y="822"/>
                  </a:lnTo>
                  <a:lnTo>
                    <a:pt x="138" y="808"/>
                  </a:lnTo>
                  <a:lnTo>
                    <a:pt x="131" y="794"/>
                  </a:lnTo>
                  <a:lnTo>
                    <a:pt x="116" y="767"/>
                  </a:lnTo>
                  <a:lnTo>
                    <a:pt x="104" y="739"/>
                  </a:lnTo>
                  <a:lnTo>
                    <a:pt x="93" y="714"/>
                  </a:lnTo>
                  <a:lnTo>
                    <a:pt x="86" y="688"/>
                  </a:lnTo>
                  <a:lnTo>
                    <a:pt x="81" y="665"/>
                  </a:lnTo>
                  <a:lnTo>
                    <a:pt x="76" y="645"/>
                  </a:lnTo>
                  <a:lnTo>
                    <a:pt x="71" y="616"/>
                  </a:lnTo>
                  <a:lnTo>
                    <a:pt x="70" y="604"/>
                  </a:lnTo>
                  <a:lnTo>
                    <a:pt x="70" y="604"/>
                  </a:lnTo>
                  <a:lnTo>
                    <a:pt x="55" y="627"/>
                  </a:lnTo>
                  <a:lnTo>
                    <a:pt x="40" y="653"/>
                  </a:lnTo>
                  <a:lnTo>
                    <a:pt x="26" y="680"/>
                  </a:lnTo>
                  <a:lnTo>
                    <a:pt x="20" y="694"/>
                  </a:lnTo>
                  <a:lnTo>
                    <a:pt x="15" y="709"/>
                  </a:lnTo>
                  <a:lnTo>
                    <a:pt x="11" y="724"/>
                  </a:lnTo>
                  <a:lnTo>
                    <a:pt x="7" y="741"/>
                  </a:lnTo>
                  <a:lnTo>
                    <a:pt x="3" y="756"/>
                  </a:lnTo>
                  <a:lnTo>
                    <a:pt x="1" y="772"/>
                  </a:lnTo>
                  <a:lnTo>
                    <a:pt x="0" y="788"/>
                  </a:lnTo>
                  <a:lnTo>
                    <a:pt x="0" y="804"/>
                  </a:lnTo>
                  <a:lnTo>
                    <a:pt x="0" y="819"/>
                  </a:lnTo>
                  <a:lnTo>
                    <a:pt x="2" y="835"/>
                  </a:lnTo>
                  <a:lnTo>
                    <a:pt x="5" y="850"/>
                  </a:lnTo>
                  <a:lnTo>
                    <a:pt x="10" y="865"/>
                  </a:lnTo>
                  <a:lnTo>
                    <a:pt x="16" y="880"/>
                  </a:lnTo>
                  <a:lnTo>
                    <a:pt x="23" y="894"/>
                  </a:lnTo>
                  <a:lnTo>
                    <a:pt x="31" y="908"/>
                  </a:lnTo>
                  <a:lnTo>
                    <a:pt x="42" y="921"/>
                  </a:lnTo>
                  <a:lnTo>
                    <a:pt x="54" y="932"/>
                  </a:lnTo>
                  <a:lnTo>
                    <a:pt x="68" y="944"/>
                  </a:lnTo>
                  <a:lnTo>
                    <a:pt x="83" y="956"/>
                  </a:lnTo>
                  <a:lnTo>
                    <a:pt x="101" y="966"/>
                  </a:lnTo>
                  <a:lnTo>
                    <a:pt x="120" y="974"/>
                  </a:lnTo>
                  <a:lnTo>
                    <a:pt x="141" y="983"/>
                  </a:lnTo>
                  <a:lnTo>
                    <a:pt x="164" y="989"/>
                  </a:lnTo>
                  <a:lnTo>
                    <a:pt x="190" y="996"/>
                  </a:lnTo>
                  <a:lnTo>
                    <a:pt x="218" y="1000"/>
                  </a:lnTo>
                  <a:lnTo>
                    <a:pt x="248" y="1004"/>
                  </a:lnTo>
                  <a:lnTo>
                    <a:pt x="248" y="1004"/>
                  </a:lnTo>
                  <a:lnTo>
                    <a:pt x="240" y="1025"/>
                  </a:lnTo>
                  <a:lnTo>
                    <a:pt x="234" y="1046"/>
                  </a:lnTo>
                  <a:lnTo>
                    <a:pt x="227" y="1069"/>
                  </a:lnTo>
                  <a:lnTo>
                    <a:pt x="223" y="1091"/>
                  </a:lnTo>
                  <a:lnTo>
                    <a:pt x="219" y="1115"/>
                  </a:lnTo>
                  <a:lnTo>
                    <a:pt x="217" y="1138"/>
                  </a:lnTo>
                  <a:lnTo>
                    <a:pt x="214" y="1163"/>
                  </a:lnTo>
                  <a:lnTo>
                    <a:pt x="213" y="1188"/>
                  </a:lnTo>
                  <a:lnTo>
                    <a:pt x="213" y="1213"/>
                  </a:lnTo>
                  <a:lnTo>
                    <a:pt x="214" y="1239"/>
                  </a:lnTo>
                  <a:lnTo>
                    <a:pt x="217" y="1266"/>
                  </a:lnTo>
                  <a:lnTo>
                    <a:pt x="221" y="1293"/>
                  </a:lnTo>
                  <a:lnTo>
                    <a:pt x="225" y="1319"/>
                  </a:lnTo>
                  <a:lnTo>
                    <a:pt x="231" y="1347"/>
                  </a:lnTo>
                  <a:lnTo>
                    <a:pt x="237" y="1375"/>
                  </a:lnTo>
                  <a:lnTo>
                    <a:pt x="246" y="1403"/>
                  </a:lnTo>
                  <a:lnTo>
                    <a:pt x="67" y="1798"/>
                  </a:lnTo>
                  <a:lnTo>
                    <a:pt x="62" y="1804"/>
                  </a:lnTo>
                  <a:lnTo>
                    <a:pt x="62" y="2449"/>
                  </a:lnTo>
                  <a:lnTo>
                    <a:pt x="62" y="2449"/>
                  </a:lnTo>
                  <a:lnTo>
                    <a:pt x="63" y="2458"/>
                  </a:lnTo>
                  <a:lnTo>
                    <a:pt x="64" y="2466"/>
                  </a:lnTo>
                  <a:lnTo>
                    <a:pt x="67" y="2475"/>
                  </a:lnTo>
                  <a:lnTo>
                    <a:pt x="70" y="2482"/>
                  </a:lnTo>
                  <a:lnTo>
                    <a:pt x="73" y="2490"/>
                  </a:lnTo>
                  <a:lnTo>
                    <a:pt x="77" y="2496"/>
                  </a:lnTo>
                  <a:lnTo>
                    <a:pt x="83" y="2504"/>
                  </a:lnTo>
                  <a:lnTo>
                    <a:pt x="88" y="2509"/>
                  </a:lnTo>
                  <a:lnTo>
                    <a:pt x="93" y="2514"/>
                  </a:lnTo>
                  <a:lnTo>
                    <a:pt x="101" y="2520"/>
                  </a:lnTo>
                  <a:lnTo>
                    <a:pt x="107" y="2524"/>
                  </a:lnTo>
                  <a:lnTo>
                    <a:pt x="115" y="2527"/>
                  </a:lnTo>
                  <a:lnTo>
                    <a:pt x="123" y="2531"/>
                  </a:lnTo>
                  <a:lnTo>
                    <a:pt x="131" y="2533"/>
                  </a:lnTo>
                  <a:lnTo>
                    <a:pt x="139" y="2534"/>
                  </a:lnTo>
                  <a:lnTo>
                    <a:pt x="148" y="2535"/>
                  </a:lnTo>
                  <a:lnTo>
                    <a:pt x="148" y="2535"/>
                  </a:lnTo>
                  <a:lnTo>
                    <a:pt x="158" y="2534"/>
                  </a:lnTo>
                  <a:lnTo>
                    <a:pt x="165" y="2533"/>
                  </a:lnTo>
                  <a:lnTo>
                    <a:pt x="174" y="2531"/>
                  </a:lnTo>
                  <a:lnTo>
                    <a:pt x="181" y="2527"/>
                  </a:lnTo>
                  <a:lnTo>
                    <a:pt x="189" y="2524"/>
                  </a:lnTo>
                  <a:lnTo>
                    <a:pt x="196" y="2520"/>
                  </a:lnTo>
                  <a:lnTo>
                    <a:pt x="203" y="2514"/>
                  </a:lnTo>
                  <a:lnTo>
                    <a:pt x="209" y="2509"/>
                  </a:lnTo>
                  <a:lnTo>
                    <a:pt x="214" y="2504"/>
                  </a:lnTo>
                  <a:lnTo>
                    <a:pt x="220" y="2496"/>
                  </a:lnTo>
                  <a:lnTo>
                    <a:pt x="224" y="2490"/>
                  </a:lnTo>
                  <a:lnTo>
                    <a:pt x="227" y="2482"/>
                  </a:lnTo>
                  <a:lnTo>
                    <a:pt x="231" y="2475"/>
                  </a:lnTo>
                  <a:lnTo>
                    <a:pt x="233" y="2466"/>
                  </a:lnTo>
                  <a:lnTo>
                    <a:pt x="234" y="2458"/>
                  </a:lnTo>
                  <a:lnTo>
                    <a:pt x="234" y="2449"/>
                  </a:lnTo>
                  <a:lnTo>
                    <a:pt x="234" y="1865"/>
                  </a:lnTo>
                  <a:lnTo>
                    <a:pt x="524" y="1514"/>
                  </a:lnTo>
                  <a:lnTo>
                    <a:pt x="524" y="1514"/>
                  </a:lnTo>
                  <a:lnTo>
                    <a:pt x="576" y="1514"/>
                  </a:lnTo>
                  <a:lnTo>
                    <a:pt x="629" y="1517"/>
                  </a:lnTo>
                  <a:lnTo>
                    <a:pt x="683" y="1520"/>
                  </a:lnTo>
                  <a:lnTo>
                    <a:pt x="737" y="1525"/>
                  </a:lnTo>
                  <a:lnTo>
                    <a:pt x="791" y="1533"/>
                  </a:lnTo>
                  <a:lnTo>
                    <a:pt x="845" y="1540"/>
                  </a:lnTo>
                  <a:lnTo>
                    <a:pt x="898" y="1550"/>
                  </a:lnTo>
                  <a:lnTo>
                    <a:pt x="951" y="1561"/>
                  </a:lnTo>
                  <a:lnTo>
                    <a:pt x="1003" y="1571"/>
                  </a:lnTo>
                  <a:lnTo>
                    <a:pt x="1054" y="1584"/>
                  </a:lnTo>
                  <a:lnTo>
                    <a:pt x="1104" y="1596"/>
                  </a:lnTo>
                  <a:lnTo>
                    <a:pt x="1151" y="1609"/>
                  </a:lnTo>
                  <a:lnTo>
                    <a:pt x="1241" y="1634"/>
                  </a:lnTo>
                  <a:lnTo>
                    <a:pt x="1322" y="1660"/>
                  </a:lnTo>
                  <a:lnTo>
                    <a:pt x="1322" y="1660"/>
                  </a:lnTo>
                  <a:lnTo>
                    <a:pt x="1335" y="1667"/>
                  </a:lnTo>
                  <a:lnTo>
                    <a:pt x="1349" y="1672"/>
                  </a:lnTo>
                  <a:lnTo>
                    <a:pt x="1349" y="2449"/>
                  </a:lnTo>
                  <a:lnTo>
                    <a:pt x="1349" y="2449"/>
                  </a:lnTo>
                  <a:lnTo>
                    <a:pt x="1349" y="2458"/>
                  </a:lnTo>
                  <a:lnTo>
                    <a:pt x="1350" y="2466"/>
                  </a:lnTo>
                  <a:lnTo>
                    <a:pt x="1352" y="2474"/>
                  </a:lnTo>
                  <a:lnTo>
                    <a:pt x="1355" y="2482"/>
                  </a:lnTo>
                  <a:lnTo>
                    <a:pt x="1358" y="2490"/>
                  </a:lnTo>
                  <a:lnTo>
                    <a:pt x="1364" y="2496"/>
                  </a:lnTo>
                  <a:lnTo>
                    <a:pt x="1368" y="2503"/>
                  </a:lnTo>
                  <a:lnTo>
                    <a:pt x="1373" y="2509"/>
                  </a:lnTo>
                  <a:lnTo>
                    <a:pt x="1380" y="2514"/>
                  </a:lnTo>
                  <a:lnTo>
                    <a:pt x="1386" y="2520"/>
                  </a:lnTo>
                  <a:lnTo>
                    <a:pt x="1394" y="2524"/>
                  </a:lnTo>
                  <a:lnTo>
                    <a:pt x="1401" y="2527"/>
                  </a:lnTo>
                  <a:lnTo>
                    <a:pt x="1409" y="2531"/>
                  </a:lnTo>
                  <a:lnTo>
                    <a:pt x="1417" y="2533"/>
                  </a:lnTo>
                  <a:lnTo>
                    <a:pt x="1426" y="2534"/>
                  </a:lnTo>
                  <a:lnTo>
                    <a:pt x="1434" y="2535"/>
                  </a:lnTo>
                  <a:lnTo>
                    <a:pt x="1434" y="2535"/>
                  </a:lnTo>
                  <a:lnTo>
                    <a:pt x="1443" y="2534"/>
                  </a:lnTo>
                  <a:lnTo>
                    <a:pt x="1452" y="2533"/>
                  </a:lnTo>
                  <a:lnTo>
                    <a:pt x="1460" y="2531"/>
                  </a:lnTo>
                  <a:lnTo>
                    <a:pt x="1468" y="2527"/>
                  </a:lnTo>
                  <a:lnTo>
                    <a:pt x="1475" y="2524"/>
                  </a:lnTo>
                  <a:lnTo>
                    <a:pt x="1483" y="2520"/>
                  </a:lnTo>
                  <a:lnTo>
                    <a:pt x="1489" y="2514"/>
                  </a:lnTo>
                  <a:lnTo>
                    <a:pt x="1494" y="2509"/>
                  </a:lnTo>
                  <a:lnTo>
                    <a:pt x="1501" y="2503"/>
                  </a:lnTo>
                  <a:lnTo>
                    <a:pt x="1505" y="2496"/>
                  </a:lnTo>
                  <a:lnTo>
                    <a:pt x="1509" y="2490"/>
                  </a:lnTo>
                  <a:lnTo>
                    <a:pt x="1514" y="2482"/>
                  </a:lnTo>
                  <a:lnTo>
                    <a:pt x="1516" y="2474"/>
                  </a:lnTo>
                  <a:lnTo>
                    <a:pt x="1518" y="2466"/>
                  </a:lnTo>
                  <a:lnTo>
                    <a:pt x="1520" y="2458"/>
                  </a:lnTo>
                  <a:lnTo>
                    <a:pt x="1520" y="2449"/>
                  </a:lnTo>
                  <a:lnTo>
                    <a:pt x="1520" y="1710"/>
                  </a:lnTo>
                  <a:lnTo>
                    <a:pt x="1520" y="1710"/>
                  </a:lnTo>
                  <a:lnTo>
                    <a:pt x="1537" y="1708"/>
                  </a:lnTo>
                  <a:lnTo>
                    <a:pt x="1555" y="1707"/>
                  </a:lnTo>
                  <a:lnTo>
                    <a:pt x="1573" y="1706"/>
                  </a:lnTo>
                  <a:lnTo>
                    <a:pt x="1589" y="1703"/>
                  </a:lnTo>
                  <a:lnTo>
                    <a:pt x="1606" y="1700"/>
                  </a:lnTo>
                  <a:lnTo>
                    <a:pt x="1622" y="1697"/>
                  </a:lnTo>
                  <a:lnTo>
                    <a:pt x="1638" y="1691"/>
                  </a:lnTo>
                  <a:lnTo>
                    <a:pt x="1654" y="1687"/>
                  </a:lnTo>
                  <a:lnTo>
                    <a:pt x="1654" y="2449"/>
                  </a:lnTo>
                  <a:lnTo>
                    <a:pt x="1654" y="2449"/>
                  </a:lnTo>
                  <a:lnTo>
                    <a:pt x="1655" y="2458"/>
                  </a:lnTo>
                  <a:lnTo>
                    <a:pt x="1656" y="2466"/>
                  </a:lnTo>
                  <a:lnTo>
                    <a:pt x="1658" y="2475"/>
                  </a:lnTo>
                  <a:lnTo>
                    <a:pt x="1661" y="2482"/>
                  </a:lnTo>
                  <a:lnTo>
                    <a:pt x="1665" y="2490"/>
                  </a:lnTo>
                  <a:lnTo>
                    <a:pt x="1669" y="2496"/>
                  </a:lnTo>
                  <a:lnTo>
                    <a:pt x="1673" y="2504"/>
                  </a:lnTo>
                  <a:lnTo>
                    <a:pt x="1680" y="2509"/>
                  </a:lnTo>
                  <a:lnTo>
                    <a:pt x="1685" y="2514"/>
                  </a:lnTo>
                  <a:lnTo>
                    <a:pt x="1692" y="2520"/>
                  </a:lnTo>
                  <a:lnTo>
                    <a:pt x="1699" y="2524"/>
                  </a:lnTo>
                  <a:lnTo>
                    <a:pt x="1707" y="2527"/>
                  </a:lnTo>
                  <a:lnTo>
                    <a:pt x="1714" y="2531"/>
                  </a:lnTo>
                  <a:lnTo>
                    <a:pt x="1723" y="2533"/>
                  </a:lnTo>
                  <a:lnTo>
                    <a:pt x="1731" y="2534"/>
                  </a:lnTo>
                  <a:lnTo>
                    <a:pt x="1740" y="2535"/>
                  </a:lnTo>
                  <a:lnTo>
                    <a:pt x="1740" y="2535"/>
                  </a:lnTo>
                  <a:lnTo>
                    <a:pt x="1748" y="2534"/>
                  </a:lnTo>
                  <a:lnTo>
                    <a:pt x="1757" y="2533"/>
                  </a:lnTo>
                  <a:lnTo>
                    <a:pt x="1766" y="2531"/>
                  </a:lnTo>
                  <a:lnTo>
                    <a:pt x="1773" y="2527"/>
                  </a:lnTo>
                  <a:lnTo>
                    <a:pt x="1781" y="2524"/>
                  </a:lnTo>
                  <a:lnTo>
                    <a:pt x="1788" y="2520"/>
                  </a:lnTo>
                  <a:lnTo>
                    <a:pt x="1795" y="2514"/>
                  </a:lnTo>
                  <a:lnTo>
                    <a:pt x="1801" y="2509"/>
                  </a:lnTo>
                  <a:lnTo>
                    <a:pt x="1806" y="2504"/>
                  </a:lnTo>
                  <a:lnTo>
                    <a:pt x="1812" y="2496"/>
                  </a:lnTo>
                  <a:lnTo>
                    <a:pt x="1816" y="2490"/>
                  </a:lnTo>
                  <a:lnTo>
                    <a:pt x="1819" y="2482"/>
                  </a:lnTo>
                  <a:lnTo>
                    <a:pt x="1822" y="2475"/>
                  </a:lnTo>
                  <a:lnTo>
                    <a:pt x="1825" y="2466"/>
                  </a:lnTo>
                  <a:lnTo>
                    <a:pt x="1826" y="2458"/>
                  </a:lnTo>
                  <a:lnTo>
                    <a:pt x="1826" y="2449"/>
                  </a:lnTo>
                  <a:lnTo>
                    <a:pt x="1826" y="1572"/>
                  </a:lnTo>
                  <a:lnTo>
                    <a:pt x="1826" y="1572"/>
                  </a:lnTo>
                  <a:lnTo>
                    <a:pt x="1830" y="1568"/>
                  </a:lnTo>
                  <a:lnTo>
                    <a:pt x="1830" y="1568"/>
                  </a:lnTo>
                  <a:lnTo>
                    <a:pt x="1844" y="1553"/>
                  </a:lnTo>
                  <a:lnTo>
                    <a:pt x="1857" y="1535"/>
                  </a:lnTo>
                  <a:lnTo>
                    <a:pt x="1870" y="1514"/>
                  </a:lnTo>
                  <a:lnTo>
                    <a:pt x="1880" y="1492"/>
                  </a:lnTo>
                  <a:lnTo>
                    <a:pt x="1880" y="1492"/>
                  </a:lnTo>
                  <a:lnTo>
                    <a:pt x="1891" y="1469"/>
                  </a:lnTo>
                  <a:lnTo>
                    <a:pt x="1901" y="1446"/>
                  </a:lnTo>
                  <a:lnTo>
                    <a:pt x="1909" y="1421"/>
                  </a:lnTo>
                  <a:lnTo>
                    <a:pt x="1915" y="1397"/>
                  </a:lnTo>
                  <a:lnTo>
                    <a:pt x="1915" y="1397"/>
                  </a:lnTo>
                  <a:lnTo>
                    <a:pt x="1926" y="1355"/>
                  </a:lnTo>
                  <a:lnTo>
                    <a:pt x="1936" y="1311"/>
                  </a:lnTo>
                  <a:lnTo>
                    <a:pt x="1946" y="1264"/>
                  </a:lnTo>
                  <a:lnTo>
                    <a:pt x="1955" y="1213"/>
                  </a:lnTo>
                  <a:lnTo>
                    <a:pt x="1975" y="1106"/>
                  </a:lnTo>
                  <a:lnTo>
                    <a:pt x="1994" y="990"/>
                  </a:lnTo>
                  <a:lnTo>
                    <a:pt x="2015" y="867"/>
                  </a:lnTo>
                  <a:lnTo>
                    <a:pt x="2028" y="803"/>
                  </a:lnTo>
                  <a:lnTo>
                    <a:pt x="2041" y="737"/>
                  </a:lnTo>
                  <a:lnTo>
                    <a:pt x="2055" y="671"/>
                  </a:lnTo>
                  <a:lnTo>
                    <a:pt x="2070" y="602"/>
                  </a:lnTo>
                  <a:lnTo>
                    <a:pt x="2087" y="534"/>
                  </a:lnTo>
                  <a:lnTo>
                    <a:pt x="2105" y="464"/>
                  </a:lnTo>
                  <a:lnTo>
                    <a:pt x="2379" y="492"/>
                  </a:lnTo>
                  <a:lnTo>
                    <a:pt x="2457" y="328"/>
                  </a:lnTo>
                  <a:lnTo>
                    <a:pt x="2030" y="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43">
              <a:extLst>
                <a:ext uri="{FF2B5EF4-FFF2-40B4-BE49-F238E27FC236}">
                  <a16:creationId xmlns:a16="http://schemas.microsoft.com/office/drawing/2014/main" id="{6978B3CF-03F5-4015-8092-F7F8CE77A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4776" y="3394076"/>
              <a:ext cx="174625" cy="174625"/>
            </a:xfrm>
            <a:custGeom>
              <a:avLst/>
              <a:gdLst>
                <a:gd name="T0" fmla="*/ 672 w 768"/>
                <a:gd name="T1" fmla="*/ 649 h 771"/>
                <a:gd name="T2" fmla="*/ 619 w 768"/>
                <a:gd name="T3" fmla="*/ 661 h 771"/>
                <a:gd name="T4" fmla="*/ 565 w 768"/>
                <a:gd name="T5" fmla="*/ 668 h 771"/>
                <a:gd name="T6" fmla="*/ 521 w 768"/>
                <a:gd name="T7" fmla="*/ 668 h 771"/>
                <a:gd name="T8" fmla="*/ 448 w 768"/>
                <a:gd name="T9" fmla="*/ 657 h 771"/>
                <a:gd name="T10" fmla="*/ 378 w 768"/>
                <a:gd name="T11" fmla="*/ 634 h 771"/>
                <a:gd name="T12" fmla="*/ 314 w 768"/>
                <a:gd name="T13" fmla="*/ 602 h 771"/>
                <a:gd name="T14" fmla="*/ 257 w 768"/>
                <a:gd name="T15" fmla="*/ 560 h 771"/>
                <a:gd name="T16" fmla="*/ 207 w 768"/>
                <a:gd name="T17" fmla="*/ 510 h 771"/>
                <a:gd name="T18" fmla="*/ 208 w 768"/>
                <a:gd name="T19" fmla="*/ 471 h 771"/>
                <a:gd name="T20" fmla="*/ 218 w 768"/>
                <a:gd name="T21" fmla="*/ 416 h 771"/>
                <a:gd name="T22" fmla="*/ 238 w 768"/>
                <a:gd name="T23" fmla="*/ 362 h 771"/>
                <a:gd name="T24" fmla="*/ 253 w 768"/>
                <a:gd name="T25" fmla="*/ 334 h 771"/>
                <a:gd name="T26" fmla="*/ 279 w 768"/>
                <a:gd name="T27" fmla="*/ 297 h 771"/>
                <a:gd name="T28" fmla="*/ 312 w 768"/>
                <a:gd name="T29" fmla="*/ 265 h 771"/>
                <a:gd name="T30" fmla="*/ 225 w 768"/>
                <a:gd name="T31" fmla="*/ 205 h 771"/>
                <a:gd name="T32" fmla="*/ 186 w 768"/>
                <a:gd name="T33" fmla="*/ 249 h 771"/>
                <a:gd name="T34" fmla="*/ 154 w 768"/>
                <a:gd name="T35" fmla="*/ 299 h 771"/>
                <a:gd name="T36" fmla="*/ 135 w 768"/>
                <a:gd name="T37" fmla="*/ 341 h 771"/>
                <a:gd name="T38" fmla="*/ 121 w 768"/>
                <a:gd name="T39" fmla="*/ 348 h 771"/>
                <a:gd name="T40" fmla="*/ 109 w 768"/>
                <a:gd name="T41" fmla="*/ 297 h 771"/>
                <a:gd name="T42" fmla="*/ 103 w 768"/>
                <a:gd name="T43" fmla="*/ 243 h 771"/>
                <a:gd name="T44" fmla="*/ 103 w 768"/>
                <a:gd name="T45" fmla="*/ 206 h 771"/>
                <a:gd name="T46" fmla="*/ 109 w 768"/>
                <a:gd name="T47" fmla="*/ 150 h 771"/>
                <a:gd name="T48" fmla="*/ 122 w 768"/>
                <a:gd name="T49" fmla="*/ 97 h 771"/>
                <a:gd name="T50" fmla="*/ 48 w 768"/>
                <a:gd name="T51" fmla="*/ 0 h 771"/>
                <a:gd name="T52" fmla="*/ 19 w 768"/>
                <a:gd name="T53" fmla="*/ 80 h 771"/>
                <a:gd name="T54" fmla="*/ 3 w 768"/>
                <a:gd name="T55" fmla="*/ 165 h 771"/>
                <a:gd name="T56" fmla="*/ 0 w 768"/>
                <a:gd name="T57" fmla="*/ 224 h 771"/>
                <a:gd name="T58" fmla="*/ 6 w 768"/>
                <a:gd name="T59" fmla="*/ 307 h 771"/>
                <a:gd name="T60" fmla="*/ 24 w 768"/>
                <a:gd name="T61" fmla="*/ 387 h 771"/>
                <a:gd name="T62" fmla="*/ 53 w 768"/>
                <a:gd name="T63" fmla="*/ 461 h 771"/>
                <a:gd name="T64" fmla="*/ 93 w 768"/>
                <a:gd name="T65" fmla="*/ 529 h 771"/>
                <a:gd name="T66" fmla="*/ 142 w 768"/>
                <a:gd name="T67" fmla="*/ 592 h 771"/>
                <a:gd name="T68" fmla="*/ 199 w 768"/>
                <a:gd name="T69" fmla="*/ 646 h 771"/>
                <a:gd name="T70" fmla="*/ 263 w 768"/>
                <a:gd name="T71" fmla="*/ 691 h 771"/>
                <a:gd name="T72" fmla="*/ 334 w 768"/>
                <a:gd name="T73" fmla="*/ 728 h 771"/>
                <a:gd name="T74" fmla="*/ 410 w 768"/>
                <a:gd name="T75" fmla="*/ 753 h 771"/>
                <a:gd name="T76" fmla="*/ 491 w 768"/>
                <a:gd name="T77" fmla="*/ 768 h 771"/>
                <a:gd name="T78" fmla="*/ 546 w 768"/>
                <a:gd name="T79" fmla="*/ 771 h 771"/>
                <a:gd name="T80" fmla="*/ 633 w 768"/>
                <a:gd name="T81" fmla="*/ 764 h 771"/>
                <a:gd name="T82" fmla="*/ 716 w 768"/>
                <a:gd name="T83" fmla="*/ 744 h 771"/>
                <a:gd name="T84" fmla="*/ 689 w 768"/>
                <a:gd name="T85" fmla="*/ 644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68" h="771">
                  <a:moveTo>
                    <a:pt x="689" y="644"/>
                  </a:moveTo>
                  <a:lnTo>
                    <a:pt x="689" y="644"/>
                  </a:lnTo>
                  <a:lnTo>
                    <a:pt x="672" y="649"/>
                  </a:lnTo>
                  <a:lnTo>
                    <a:pt x="655" y="654"/>
                  </a:lnTo>
                  <a:lnTo>
                    <a:pt x="637" y="658"/>
                  </a:lnTo>
                  <a:lnTo>
                    <a:pt x="619" y="661"/>
                  </a:lnTo>
                  <a:lnTo>
                    <a:pt x="602" y="664"/>
                  </a:lnTo>
                  <a:lnTo>
                    <a:pt x="584" y="667"/>
                  </a:lnTo>
                  <a:lnTo>
                    <a:pt x="565" y="668"/>
                  </a:lnTo>
                  <a:lnTo>
                    <a:pt x="546" y="668"/>
                  </a:lnTo>
                  <a:lnTo>
                    <a:pt x="546" y="668"/>
                  </a:lnTo>
                  <a:lnTo>
                    <a:pt x="521" y="668"/>
                  </a:lnTo>
                  <a:lnTo>
                    <a:pt x="496" y="666"/>
                  </a:lnTo>
                  <a:lnTo>
                    <a:pt x="471" y="661"/>
                  </a:lnTo>
                  <a:lnTo>
                    <a:pt x="448" y="657"/>
                  </a:lnTo>
                  <a:lnTo>
                    <a:pt x="424" y="650"/>
                  </a:lnTo>
                  <a:lnTo>
                    <a:pt x="401" y="643"/>
                  </a:lnTo>
                  <a:lnTo>
                    <a:pt x="378" y="634"/>
                  </a:lnTo>
                  <a:lnTo>
                    <a:pt x="357" y="625"/>
                  </a:lnTo>
                  <a:lnTo>
                    <a:pt x="335" y="614"/>
                  </a:lnTo>
                  <a:lnTo>
                    <a:pt x="314" y="602"/>
                  </a:lnTo>
                  <a:lnTo>
                    <a:pt x="294" y="589"/>
                  </a:lnTo>
                  <a:lnTo>
                    <a:pt x="275" y="575"/>
                  </a:lnTo>
                  <a:lnTo>
                    <a:pt x="257" y="560"/>
                  </a:lnTo>
                  <a:lnTo>
                    <a:pt x="240" y="544"/>
                  </a:lnTo>
                  <a:lnTo>
                    <a:pt x="223" y="527"/>
                  </a:lnTo>
                  <a:lnTo>
                    <a:pt x="207" y="510"/>
                  </a:lnTo>
                  <a:lnTo>
                    <a:pt x="207" y="510"/>
                  </a:lnTo>
                  <a:lnTo>
                    <a:pt x="207" y="491"/>
                  </a:lnTo>
                  <a:lnTo>
                    <a:pt x="208" y="471"/>
                  </a:lnTo>
                  <a:lnTo>
                    <a:pt x="210" y="453"/>
                  </a:lnTo>
                  <a:lnTo>
                    <a:pt x="213" y="434"/>
                  </a:lnTo>
                  <a:lnTo>
                    <a:pt x="218" y="416"/>
                  </a:lnTo>
                  <a:lnTo>
                    <a:pt x="224" y="398"/>
                  </a:lnTo>
                  <a:lnTo>
                    <a:pt x="230" y="379"/>
                  </a:lnTo>
                  <a:lnTo>
                    <a:pt x="238" y="362"/>
                  </a:lnTo>
                  <a:lnTo>
                    <a:pt x="238" y="362"/>
                  </a:lnTo>
                  <a:lnTo>
                    <a:pt x="245" y="348"/>
                  </a:lnTo>
                  <a:lnTo>
                    <a:pt x="253" y="334"/>
                  </a:lnTo>
                  <a:lnTo>
                    <a:pt x="261" y="321"/>
                  </a:lnTo>
                  <a:lnTo>
                    <a:pt x="270" y="309"/>
                  </a:lnTo>
                  <a:lnTo>
                    <a:pt x="279" y="297"/>
                  </a:lnTo>
                  <a:lnTo>
                    <a:pt x="290" y="286"/>
                  </a:lnTo>
                  <a:lnTo>
                    <a:pt x="300" y="274"/>
                  </a:lnTo>
                  <a:lnTo>
                    <a:pt x="312" y="265"/>
                  </a:lnTo>
                  <a:lnTo>
                    <a:pt x="239" y="192"/>
                  </a:lnTo>
                  <a:lnTo>
                    <a:pt x="239" y="192"/>
                  </a:lnTo>
                  <a:lnTo>
                    <a:pt x="225" y="205"/>
                  </a:lnTo>
                  <a:lnTo>
                    <a:pt x="212" y="219"/>
                  </a:lnTo>
                  <a:lnTo>
                    <a:pt x="199" y="234"/>
                  </a:lnTo>
                  <a:lnTo>
                    <a:pt x="186" y="249"/>
                  </a:lnTo>
                  <a:lnTo>
                    <a:pt x="175" y="265"/>
                  </a:lnTo>
                  <a:lnTo>
                    <a:pt x="165" y="282"/>
                  </a:lnTo>
                  <a:lnTo>
                    <a:pt x="154" y="299"/>
                  </a:lnTo>
                  <a:lnTo>
                    <a:pt x="145" y="317"/>
                  </a:lnTo>
                  <a:lnTo>
                    <a:pt x="145" y="317"/>
                  </a:lnTo>
                  <a:lnTo>
                    <a:pt x="135" y="341"/>
                  </a:lnTo>
                  <a:lnTo>
                    <a:pt x="126" y="365"/>
                  </a:lnTo>
                  <a:lnTo>
                    <a:pt x="126" y="365"/>
                  </a:lnTo>
                  <a:lnTo>
                    <a:pt x="121" y="348"/>
                  </a:lnTo>
                  <a:lnTo>
                    <a:pt x="115" y="331"/>
                  </a:lnTo>
                  <a:lnTo>
                    <a:pt x="112" y="314"/>
                  </a:lnTo>
                  <a:lnTo>
                    <a:pt x="109" y="297"/>
                  </a:lnTo>
                  <a:lnTo>
                    <a:pt x="106" y="279"/>
                  </a:lnTo>
                  <a:lnTo>
                    <a:pt x="104" y="260"/>
                  </a:lnTo>
                  <a:lnTo>
                    <a:pt x="103" y="243"/>
                  </a:lnTo>
                  <a:lnTo>
                    <a:pt x="103" y="224"/>
                  </a:lnTo>
                  <a:lnTo>
                    <a:pt x="103" y="224"/>
                  </a:lnTo>
                  <a:lnTo>
                    <a:pt x="103" y="206"/>
                  </a:lnTo>
                  <a:lnTo>
                    <a:pt x="105" y="186"/>
                  </a:lnTo>
                  <a:lnTo>
                    <a:pt x="106" y="168"/>
                  </a:lnTo>
                  <a:lnTo>
                    <a:pt x="109" y="150"/>
                  </a:lnTo>
                  <a:lnTo>
                    <a:pt x="112" y="132"/>
                  </a:lnTo>
                  <a:lnTo>
                    <a:pt x="117" y="115"/>
                  </a:lnTo>
                  <a:lnTo>
                    <a:pt x="122" y="97"/>
                  </a:lnTo>
                  <a:lnTo>
                    <a:pt x="127" y="79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37" y="27"/>
                  </a:lnTo>
                  <a:lnTo>
                    <a:pt x="28" y="53"/>
                  </a:lnTo>
                  <a:lnTo>
                    <a:pt x="19" y="80"/>
                  </a:lnTo>
                  <a:lnTo>
                    <a:pt x="13" y="108"/>
                  </a:lnTo>
                  <a:lnTo>
                    <a:pt x="7" y="136"/>
                  </a:lnTo>
                  <a:lnTo>
                    <a:pt x="3" y="165"/>
                  </a:lnTo>
                  <a:lnTo>
                    <a:pt x="1" y="195"/>
                  </a:lnTo>
                  <a:lnTo>
                    <a:pt x="0" y="224"/>
                  </a:lnTo>
                  <a:lnTo>
                    <a:pt x="0" y="224"/>
                  </a:lnTo>
                  <a:lnTo>
                    <a:pt x="1" y="253"/>
                  </a:lnTo>
                  <a:lnTo>
                    <a:pt x="3" y="281"/>
                  </a:lnTo>
                  <a:lnTo>
                    <a:pt x="6" y="307"/>
                  </a:lnTo>
                  <a:lnTo>
                    <a:pt x="10" y="334"/>
                  </a:lnTo>
                  <a:lnTo>
                    <a:pt x="17" y="361"/>
                  </a:lnTo>
                  <a:lnTo>
                    <a:pt x="24" y="387"/>
                  </a:lnTo>
                  <a:lnTo>
                    <a:pt x="33" y="413"/>
                  </a:lnTo>
                  <a:lnTo>
                    <a:pt x="43" y="437"/>
                  </a:lnTo>
                  <a:lnTo>
                    <a:pt x="53" y="461"/>
                  </a:lnTo>
                  <a:lnTo>
                    <a:pt x="66" y="484"/>
                  </a:lnTo>
                  <a:lnTo>
                    <a:pt x="79" y="508"/>
                  </a:lnTo>
                  <a:lnTo>
                    <a:pt x="93" y="529"/>
                  </a:lnTo>
                  <a:lnTo>
                    <a:pt x="108" y="551"/>
                  </a:lnTo>
                  <a:lnTo>
                    <a:pt x="125" y="572"/>
                  </a:lnTo>
                  <a:lnTo>
                    <a:pt x="142" y="592"/>
                  </a:lnTo>
                  <a:lnTo>
                    <a:pt x="159" y="611"/>
                  </a:lnTo>
                  <a:lnTo>
                    <a:pt x="179" y="629"/>
                  </a:lnTo>
                  <a:lnTo>
                    <a:pt x="199" y="646"/>
                  </a:lnTo>
                  <a:lnTo>
                    <a:pt x="219" y="662"/>
                  </a:lnTo>
                  <a:lnTo>
                    <a:pt x="241" y="677"/>
                  </a:lnTo>
                  <a:lnTo>
                    <a:pt x="263" y="691"/>
                  </a:lnTo>
                  <a:lnTo>
                    <a:pt x="286" y="705"/>
                  </a:lnTo>
                  <a:lnTo>
                    <a:pt x="309" y="717"/>
                  </a:lnTo>
                  <a:lnTo>
                    <a:pt x="334" y="728"/>
                  </a:lnTo>
                  <a:lnTo>
                    <a:pt x="359" y="737"/>
                  </a:lnTo>
                  <a:lnTo>
                    <a:pt x="383" y="746"/>
                  </a:lnTo>
                  <a:lnTo>
                    <a:pt x="410" y="753"/>
                  </a:lnTo>
                  <a:lnTo>
                    <a:pt x="436" y="760"/>
                  </a:lnTo>
                  <a:lnTo>
                    <a:pt x="463" y="765"/>
                  </a:lnTo>
                  <a:lnTo>
                    <a:pt x="491" y="768"/>
                  </a:lnTo>
                  <a:lnTo>
                    <a:pt x="519" y="771"/>
                  </a:lnTo>
                  <a:lnTo>
                    <a:pt x="546" y="771"/>
                  </a:lnTo>
                  <a:lnTo>
                    <a:pt x="546" y="771"/>
                  </a:lnTo>
                  <a:lnTo>
                    <a:pt x="575" y="771"/>
                  </a:lnTo>
                  <a:lnTo>
                    <a:pt x="604" y="767"/>
                  </a:lnTo>
                  <a:lnTo>
                    <a:pt x="633" y="764"/>
                  </a:lnTo>
                  <a:lnTo>
                    <a:pt x="661" y="759"/>
                  </a:lnTo>
                  <a:lnTo>
                    <a:pt x="689" y="752"/>
                  </a:lnTo>
                  <a:lnTo>
                    <a:pt x="716" y="744"/>
                  </a:lnTo>
                  <a:lnTo>
                    <a:pt x="743" y="734"/>
                  </a:lnTo>
                  <a:lnTo>
                    <a:pt x="768" y="723"/>
                  </a:lnTo>
                  <a:lnTo>
                    <a:pt x="689" y="6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41" name="Grafika 40">
            <a:extLst>
              <a:ext uri="{FF2B5EF4-FFF2-40B4-BE49-F238E27FC236}">
                <a16:creationId xmlns:a16="http://schemas.microsoft.com/office/drawing/2014/main" id="{47467EEF-B6FE-4401-8770-159499C1B59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84793" y="3720589"/>
            <a:ext cx="420642" cy="420642"/>
          </a:xfrm>
          <a:prstGeom prst="rect">
            <a:avLst/>
          </a:prstGeom>
        </p:spPr>
      </p:pic>
      <p:pic>
        <p:nvPicPr>
          <p:cNvPr id="42" name="Grafika 41" descr="Roślina z wypełnieniem pełnym">
            <a:extLst>
              <a:ext uri="{FF2B5EF4-FFF2-40B4-BE49-F238E27FC236}">
                <a16:creationId xmlns:a16="http://schemas.microsoft.com/office/drawing/2014/main" id="{D2CD6DCF-47BA-4559-8C23-A733B73C8F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023102" y="3695657"/>
            <a:ext cx="468000" cy="4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976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" name="Wykres 64">
            <a:extLst>
              <a:ext uri="{FF2B5EF4-FFF2-40B4-BE49-F238E27FC236}">
                <a16:creationId xmlns:a16="http://schemas.microsoft.com/office/drawing/2014/main" id="{D8A65F53-DCCA-4861-83CB-1BFB861B51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7414227"/>
              </p:ext>
            </p:extLst>
          </p:nvPr>
        </p:nvGraphicFramePr>
        <p:xfrm>
          <a:off x="5732181" y="1668502"/>
          <a:ext cx="2288816" cy="879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Korzyści bliskiej lokalizacji parku narodowego</a:t>
            </a:r>
          </a:p>
          <a:p>
            <a:endParaRPr lang="pl-PL" sz="1600">
              <a:latin typeface="+mn-lt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8064896" cy="1080790"/>
          </a:xfrm>
        </p:spPr>
        <p:txBody>
          <a:bodyPr/>
          <a:lstStyle/>
          <a:p>
            <a:r>
              <a:rPr lang="pl-PL" sz="1100"/>
              <a:t>10. Jakie według Pana(i) są korzyści bliskiej lokalizacji parku narodowego?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półotwarte.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489982"/>
            <a:ext cx="7728767" cy="434218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wielkość miejscowości: wieś: n=280, miasto do 20 tys.: n=116, miasto powyżej 20 tys. do 50 tys.: n=136, miasto powyżej 50 do 200 tys.: n=175,  miasto powyżej 200 tys.: n=286.</a:t>
            </a: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EE3D0F47-15D8-440F-9FFE-1AECB0E74F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Parki narodowe</a:t>
            </a:r>
          </a:p>
        </p:txBody>
      </p:sp>
      <p:graphicFrame>
        <p:nvGraphicFramePr>
          <p:cNvPr id="37" name="Tabela 36">
            <a:extLst>
              <a:ext uri="{FF2B5EF4-FFF2-40B4-BE49-F238E27FC236}">
                <a16:creationId xmlns:a16="http://schemas.microsoft.com/office/drawing/2014/main" id="{E2B0E876-7C87-4DC8-BB1D-3B2DDB0EDD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4003792"/>
              </p:ext>
            </p:extLst>
          </p:nvPr>
        </p:nvGraphicFramePr>
        <p:xfrm>
          <a:off x="710015" y="3571560"/>
          <a:ext cx="7836120" cy="466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7224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341511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792937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567224">
                  <a:extLst>
                    <a:ext uri="{9D8B030D-6E8A-4147-A177-3AD203B41FA5}">
                      <a16:colId xmlns:a16="http://schemas.microsoft.com/office/drawing/2014/main" val="1624421101"/>
                    </a:ext>
                  </a:extLst>
                </a:gridCol>
                <a:gridCol w="1567224">
                  <a:extLst>
                    <a:ext uri="{9D8B030D-6E8A-4147-A177-3AD203B41FA5}">
                      <a16:colId xmlns:a16="http://schemas.microsoft.com/office/drawing/2014/main" val="24200263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Walory zdrowotne: dobra jakość powietrza, wody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Obcowanie z naturą, bliskość natury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Możliwość częstych odwiedzin                                                                                              Parku Narodowego </a:t>
                      </a:r>
                      <a:b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(np. w celu odpoczynku)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Spokój i cisza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Walory estetyczne: </a:t>
                      </a:r>
                      <a:b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ładna okolica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graphicFrame>
        <p:nvGraphicFramePr>
          <p:cNvPr id="38" name="Wykres 37">
            <a:extLst>
              <a:ext uri="{FF2B5EF4-FFF2-40B4-BE49-F238E27FC236}">
                <a16:creationId xmlns:a16="http://schemas.microsoft.com/office/drawing/2014/main" id="{74B167E6-213E-4C05-8DAA-0FAA2238F9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5731144"/>
              </p:ext>
            </p:extLst>
          </p:nvPr>
        </p:nvGraphicFramePr>
        <p:xfrm>
          <a:off x="667556" y="2006042"/>
          <a:ext cx="7825211" cy="136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4" name="Freeform 266">
            <a:extLst>
              <a:ext uri="{FF2B5EF4-FFF2-40B4-BE49-F238E27FC236}">
                <a16:creationId xmlns:a16="http://schemas.microsoft.com/office/drawing/2014/main" id="{05C071D2-DD70-42C5-A40E-E373ECEF336A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205051" y="4633069"/>
            <a:ext cx="439424" cy="432000"/>
          </a:xfrm>
          <a:custGeom>
            <a:avLst/>
            <a:gdLst>
              <a:gd name="T0" fmla="*/ 938 w 2664"/>
              <a:gd name="T1" fmla="*/ 1993 h 2621"/>
              <a:gd name="T2" fmla="*/ 938 w 2664"/>
              <a:gd name="T3" fmla="*/ 0 h 2621"/>
              <a:gd name="T4" fmla="*/ 1797 w 2664"/>
              <a:gd name="T5" fmla="*/ 997 h 2621"/>
              <a:gd name="T6" fmla="*/ 1792 w 2664"/>
              <a:gd name="T7" fmla="*/ 953 h 2621"/>
              <a:gd name="T8" fmla="*/ 1757 w 2664"/>
              <a:gd name="T9" fmla="*/ 916 h 2621"/>
              <a:gd name="T10" fmla="*/ 1541 w 2664"/>
              <a:gd name="T11" fmla="*/ 878 h 2621"/>
              <a:gd name="T12" fmla="*/ 1476 w 2664"/>
              <a:gd name="T13" fmla="*/ 902 h 2621"/>
              <a:gd name="T14" fmla="*/ 1167 w 2664"/>
              <a:gd name="T15" fmla="*/ 908 h 2621"/>
              <a:gd name="T16" fmla="*/ 1082 w 2664"/>
              <a:gd name="T17" fmla="*/ 946 h 2621"/>
              <a:gd name="T18" fmla="*/ 1001 w 2664"/>
              <a:gd name="T19" fmla="*/ 1062 h 2621"/>
              <a:gd name="T20" fmla="*/ 999 w 2664"/>
              <a:gd name="T21" fmla="*/ 1163 h 2621"/>
              <a:gd name="T22" fmla="*/ 1057 w 2664"/>
              <a:gd name="T23" fmla="*/ 1262 h 2621"/>
              <a:gd name="T24" fmla="*/ 1241 w 2664"/>
              <a:gd name="T25" fmla="*/ 1345 h 2621"/>
              <a:gd name="T26" fmla="*/ 1142 w 2664"/>
              <a:gd name="T27" fmla="*/ 1172 h 2621"/>
              <a:gd name="T28" fmla="*/ 1116 w 2664"/>
              <a:gd name="T29" fmla="*/ 1105 h 2621"/>
              <a:gd name="T30" fmla="*/ 1145 w 2664"/>
              <a:gd name="T31" fmla="*/ 1053 h 2621"/>
              <a:gd name="T32" fmla="*/ 1208 w 2664"/>
              <a:gd name="T33" fmla="*/ 1026 h 2621"/>
              <a:gd name="T34" fmla="*/ 1482 w 2664"/>
              <a:gd name="T35" fmla="*/ 1068 h 2621"/>
              <a:gd name="T36" fmla="*/ 1739 w 2664"/>
              <a:gd name="T37" fmla="*/ 1059 h 2621"/>
              <a:gd name="T38" fmla="*/ 1784 w 2664"/>
              <a:gd name="T39" fmla="*/ 1028 h 2621"/>
              <a:gd name="T40" fmla="*/ 1591 w 2664"/>
              <a:gd name="T41" fmla="*/ 948 h 2621"/>
              <a:gd name="T42" fmla="*/ 1558 w 2664"/>
              <a:gd name="T43" fmla="*/ 923 h 2621"/>
              <a:gd name="T44" fmla="*/ 1529 w 2664"/>
              <a:gd name="T45" fmla="*/ 944 h 2621"/>
              <a:gd name="T46" fmla="*/ 1538 w 2664"/>
              <a:gd name="T47" fmla="*/ 980 h 2621"/>
              <a:gd name="T48" fmla="*/ 1573 w 2664"/>
              <a:gd name="T49" fmla="*/ 985 h 2621"/>
              <a:gd name="T50" fmla="*/ 1591 w 2664"/>
              <a:gd name="T51" fmla="*/ 948 h 2621"/>
              <a:gd name="T52" fmla="*/ 1272 w 2664"/>
              <a:gd name="T53" fmla="*/ 1758 h 2621"/>
              <a:gd name="T54" fmla="*/ 1290 w 2664"/>
              <a:gd name="T55" fmla="*/ 2245 h 2621"/>
              <a:gd name="T56" fmla="*/ 1340 w 2664"/>
              <a:gd name="T57" fmla="*/ 2263 h 2621"/>
              <a:gd name="T58" fmla="*/ 1394 w 2664"/>
              <a:gd name="T59" fmla="*/ 2214 h 2621"/>
              <a:gd name="T60" fmla="*/ 1485 w 2664"/>
              <a:gd name="T61" fmla="*/ 502 h 2621"/>
              <a:gd name="T62" fmla="*/ 1440 w 2664"/>
              <a:gd name="T63" fmla="*/ 409 h 2621"/>
              <a:gd name="T64" fmla="*/ 1348 w 2664"/>
              <a:gd name="T65" fmla="*/ 365 h 2621"/>
              <a:gd name="T66" fmla="*/ 1259 w 2664"/>
              <a:gd name="T67" fmla="*/ 383 h 2621"/>
              <a:gd name="T68" fmla="*/ 1191 w 2664"/>
              <a:gd name="T69" fmla="*/ 458 h 2621"/>
              <a:gd name="T70" fmla="*/ 1181 w 2664"/>
              <a:gd name="T71" fmla="*/ 541 h 2621"/>
              <a:gd name="T72" fmla="*/ 1211 w 2664"/>
              <a:gd name="T73" fmla="*/ 612 h 2621"/>
              <a:gd name="T74" fmla="*/ 1272 w 2664"/>
              <a:gd name="T75" fmla="*/ 659 h 2621"/>
              <a:gd name="T76" fmla="*/ 1423 w 2664"/>
              <a:gd name="T77" fmla="*/ 642 h 2621"/>
              <a:gd name="T78" fmla="*/ 1471 w 2664"/>
              <a:gd name="T79" fmla="*/ 584 h 2621"/>
              <a:gd name="T80" fmla="*/ 1486 w 2664"/>
              <a:gd name="T81" fmla="*/ 518 h 2621"/>
              <a:gd name="T82" fmla="*/ 1506 w 2664"/>
              <a:gd name="T83" fmla="*/ 2068 h 2621"/>
              <a:gd name="T84" fmla="*/ 1532 w 2664"/>
              <a:gd name="T85" fmla="*/ 2129 h 2621"/>
              <a:gd name="T86" fmla="*/ 1540 w 2664"/>
              <a:gd name="T87" fmla="*/ 2056 h 2621"/>
              <a:gd name="T88" fmla="*/ 1492 w 2664"/>
              <a:gd name="T89" fmla="*/ 1961 h 2621"/>
              <a:gd name="T90" fmla="*/ 1636 w 2664"/>
              <a:gd name="T91" fmla="*/ 1483 h 2621"/>
              <a:gd name="T92" fmla="*/ 1607 w 2664"/>
              <a:gd name="T93" fmla="*/ 1391 h 2621"/>
              <a:gd name="T94" fmla="*/ 1533 w 2664"/>
              <a:gd name="T95" fmla="*/ 1323 h 2621"/>
              <a:gd name="T96" fmla="*/ 1467 w 2664"/>
              <a:gd name="T97" fmla="*/ 1408 h 2621"/>
              <a:gd name="T98" fmla="*/ 1527 w 2664"/>
              <a:gd name="T99" fmla="*/ 1464 h 2621"/>
              <a:gd name="T100" fmla="*/ 1521 w 2664"/>
              <a:gd name="T101" fmla="*/ 1515 h 2621"/>
              <a:gd name="T102" fmla="*/ 1184 w 2664"/>
              <a:gd name="T103" fmla="*/ 1647 h 2621"/>
              <a:gd name="T104" fmla="*/ 1105 w 2664"/>
              <a:gd name="T105" fmla="*/ 1702 h 2621"/>
              <a:gd name="T106" fmla="*/ 1072 w 2664"/>
              <a:gd name="T107" fmla="*/ 1782 h 2621"/>
              <a:gd name="T108" fmla="*/ 1087 w 2664"/>
              <a:gd name="T109" fmla="*/ 1860 h 2621"/>
              <a:gd name="T110" fmla="*/ 1152 w 2664"/>
              <a:gd name="T111" fmla="*/ 1932 h 2621"/>
              <a:gd name="T112" fmla="*/ 1219 w 2664"/>
              <a:gd name="T113" fmla="*/ 1862 h 2621"/>
              <a:gd name="T114" fmla="*/ 1165 w 2664"/>
              <a:gd name="T115" fmla="*/ 1805 h 2621"/>
              <a:gd name="T116" fmla="*/ 1182 w 2664"/>
              <a:gd name="T117" fmla="*/ 1757 h 2621"/>
              <a:gd name="T118" fmla="*/ 1522 w 2664"/>
              <a:gd name="T119" fmla="*/ 1645 h 2621"/>
              <a:gd name="T120" fmla="*/ 1595 w 2664"/>
              <a:gd name="T121" fmla="*/ 1593 h 2621"/>
              <a:gd name="T122" fmla="*/ 1635 w 2664"/>
              <a:gd name="T123" fmla="*/ 1499 h 2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64" h="2621">
                <a:moveTo>
                  <a:pt x="2120" y="1310"/>
                </a:moveTo>
                <a:lnTo>
                  <a:pt x="2664" y="1625"/>
                </a:lnTo>
                <a:lnTo>
                  <a:pt x="2271" y="2306"/>
                </a:lnTo>
                <a:lnTo>
                  <a:pt x="1726" y="1993"/>
                </a:lnTo>
                <a:lnTo>
                  <a:pt x="1726" y="2621"/>
                </a:lnTo>
                <a:lnTo>
                  <a:pt x="938" y="2621"/>
                </a:lnTo>
                <a:lnTo>
                  <a:pt x="938" y="1993"/>
                </a:lnTo>
                <a:lnTo>
                  <a:pt x="394" y="2306"/>
                </a:lnTo>
                <a:lnTo>
                  <a:pt x="0" y="1625"/>
                </a:lnTo>
                <a:lnTo>
                  <a:pt x="545" y="1310"/>
                </a:lnTo>
                <a:lnTo>
                  <a:pt x="0" y="996"/>
                </a:lnTo>
                <a:lnTo>
                  <a:pt x="394" y="315"/>
                </a:lnTo>
                <a:lnTo>
                  <a:pt x="938" y="629"/>
                </a:lnTo>
                <a:lnTo>
                  <a:pt x="938" y="0"/>
                </a:lnTo>
                <a:lnTo>
                  <a:pt x="1726" y="0"/>
                </a:lnTo>
                <a:lnTo>
                  <a:pt x="1726" y="629"/>
                </a:lnTo>
                <a:lnTo>
                  <a:pt x="2271" y="315"/>
                </a:lnTo>
                <a:lnTo>
                  <a:pt x="2664" y="996"/>
                </a:lnTo>
                <a:lnTo>
                  <a:pt x="2120" y="1310"/>
                </a:lnTo>
                <a:close/>
                <a:moveTo>
                  <a:pt x="1797" y="997"/>
                </a:moveTo>
                <a:lnTo>
                  <a:pt x="1797" y="997"/>
                </a:lnTo>
                <a:lnTo>
                  <a:pt x="1798" y="990"/>
                </a:lnTo>
                <a:lnTo>
                  <a:pt x="1798" y="990"/>
                </a:lnTo>
                <a:lnTo>
                  <a:pt x="1799" y="983"/>
                </a:lnTo>
                <a:lnTo>
                  <a:pt x="1798" y="974"/>
                </a:lnTo>
                <a:lnTo>
                  <a:pt x="1797" y="967"/>
                </a:lnTo>
                <a:lnTo>
                  <a:pt x="1795" y="960"/>
                </a:lnTo>
                <a:lnTo>
                  <a:pt x="1792" y="953"/>
                </a:lnTo>
                <a:lnTo>
                  <a:pt x="1789" y="946"/>
                </a:lnTo>
                <a:lnTo>
                  <a:pt x="1785" y="940"/>
                </a:lnTo>
                <a:lnTo>
                  <a:pt x="1780" y="934"/>
                </a:lnTo>
                <a:lnTo>
                  <a:pt x="1775" y="929"/>
                </a:lnTo>
                <a:lnTo>
                  <a:pt x="1769" y="924"/>
                </a:lnTo>
                <a:lnTo>
                  <a:pt x="1763" y="920"/>
                </a:lnTo>
                <a:lnTo>
                  <a:pt x="1757" y="916"/>
                </a:lnTo>
                <a:lnTo>
                  <a:pt x="1750" y="913"/>
                </a:lnTo>
                <a:lnTo>
                  <a:pt x="1743" y="910"/>
                </a:lnTo>
                <a:lnTo>
                  <a:pt x="1736" y="908"/>
                </a:lnTo>
                <a:lnTo>
                  <a:pt x="1728" y="907"/>
                </a:lnTo>
                <a:lnTo>
                  <a:pt x="1552" y="878"/>
                </a:lnTo>
                <a:lnTo>
                  <a:pt x="1552" y="878"/>
                </a:lnTo>
                <a:lnTo>
                  <a:pt x="1541" y="878"/>
                </a:lnTo>
                <a:lnTo>
                  <a:pt x="1531" y="878"/>
                </a:lnTo>
                <a:lnTo>
                  <a:pt x="1521" y="880"/>
                </a:lnTo>
                <a:lnTo>
                  <a:pt x="1510" y="883"/>
                </a:lnTo>
                <a:lnTo>
                  <a:pt x="1501" y="886"/>
                </a:lnTo>
                <a:lnTo>
                  <a:pt x="1492" y="891"/>
                </a:lnTo>
                <a:lnTo>
                  <a:pt x="1483" y="896"/>
                </a:lnTo>
                <a:lnTo>
                  <a:pt x="1476" y="902"/>
                </a:lnTo>
                <a:lnTo>
                  <a:pt x="1476" y="902"/>
                </a:lnTo>
                <a:lnTo>
                  <a:pt x="1221" y="902"/>
                </a:lnTo>
                <a:lnTo>
                  <a:pt x="1221" y="902"/>
                </a:lnTo>
                <a:lnTo>
                  <a:pt x="1207" y="903"/>
                </a:lnTo>
                <a:lnTo>
                  <a:pt x="1194" y="904"/>
                </a:lnTo>
                <a:lnTo>
                  <a:pt x="1181" y="905"/>
                </a:lnTo>
                <a:lnTo>
                  <a:pt x="1167" y="908"/>
                </a:lnTo>
                <a:lnTo>
                  <a:pt x="1155" y="912"/>
                </a:lnTo>
                <a:lnTo>
                  <a:pt x="1144" y="915"/>
                </a:lnTo>
                <a:lnTo>
                  <a:pt x="1133" y="919"/>
                </a:lnTo>
                <a:lnTo>
                  <a:pt x="1122" y="924"/>
                </a:lnTo>
                <a:lnTo>
                  <a:pt x="1111" y="929"/>
                </a:lnTo>
                <a:lnTo>
                  <a:pt x="1101" y="934"/>
                </a:lnTo>
                <a:lnTo>
                  <a:pt x="1082" y="946"/>
                </a:lnTo>
                <a:lnTo>
                  <a:pt x="1065" y="960"/>
                </a:lnTo>
                <a:lnTo>
                  <a:pt x="1050" y="975"/>
                </a:lnTo>
                <a:lnTo>
                  <a:pt x="1036" y="992"/>
                </a:lnTo>
                <a:lnTo>
                  <a:pt x="1025" y="1009"/>
                </a:lnTo>
                <a:lnTo>
                  <a:pt x="1015" y="1026"/>
                </a:lnTo>
                <a:lnTo>
                  <a:pt x="1007" y="1043"/>
                </a:lnTo>
                <a:lnTo>
                  <a:pt x="1001" y="1062"/>
                </a:lnTo>
                <a:lnTo>
                  <a:pt x="996" y="1080"/>
                </a:lnTo>
                <a:lnTo>
                  <a:pt x="994" y="1097"/>
                </a:lnTo>
                <a:lnTo>
                  <a:pt x="993" y="1115"/>
                </a:lnTo>
                <a:lnTo>
                  <a:pt x="993" y="1115"/>
                </a:lnTo>
                <a:lnTo>
                  <a:pt x="994" y="1131"/>
                </a:lnTo>
                <a:lnTo>
                  <a:pt x="996" y="1147"/>
                </a:lnTo>
                <a:lnTo>
                  <a:pt x="999" y="1163"/>
                </a:lnTo>
                <a:lnTo>
                  <a:pt x="1004" y="1179"/>
                </a:lnTo>
                <a:lnTo>
                  <a:pt x="1010" y="1195"/>
                </a:lnTo>
                <a:lnTo>
                  <a:pt x="1017" y="1209"/>
                </a:lnTo>
                <a:lnTo>
                  <a:pt x="1025" y="1223"/>
                </a:lnTo>
                <a:lnTo>
                  <a:pt x="1034" y="1236"/>
                </a:lnTo>
                <a:lnTo>
                  <a:pt x="1046" y="1250"/>
                </a:lnTo>
                <a:lnTo>
                  <a:pt x="1057" y="1262"/>
                </a:lnTo>
                <a:lnTo>
                  <a:pt x="1069" y="1273"/>
                </a:lnTo>
                <a:lnTo>
                  <a:pt x="1083" y="1283"/>
                </a:lnTo>
                <a:lnTo>
                  <a:pt x="1097" y="1292"/>
                </a:lnTo>
                <a:lnTo>
                  <a:pt x="1113" y="1300"/>
                </a:lnTo>
                <a:lnTo>
                  <a:pt x="1128" y="1307"/>
                </a:lnTo>
                <a:lnTo>
                  <a:pt x="1145" y="1313"/>
                </a:lnTo>
                <a:lnTo>
                  <a:pt x="1241" y="1345"/>
                </a:lnTo>
                <a:lnTo>
                  <a:pt x="1241" y="1216"/>
                </a:lnTo>
                <a:lnTo>
                  <a:pt x="1183" y="1197"/>
                </a:lnTo>
                <a:lnTo>
                  <a:pt x="1183" y="1197"/>
                </a:lnTo>
                <a:lnTo>
                  <a:pt x="1174" y="1194"/>
                </a:lnTo>
                <a:lnTo>
                  <a:pt x="1167" y="1191"/>
                </a:lnTo>
                <a:lnTo>
                  <a:pt x="1153" y="1183"/>
                </a:lnTo>
                <a:lnTo>
                  <a:pt x="1142" y="1172"/>
                </a:lnTo>
                <a:lnTo>
                  <a:pt x="1132" y="1162"/>
                </a:lnTo>
                <a:lnTo>
                  <a:pt x="1125" y="1151"/>
                </a:lnTo>
                <a:lnTo>
                  <a:pt x="1120" y="1139"/>
                </a:lnTo>
                <a:lnTo>
                  <a:pt x="1117" y="1127"/>
                </a:lnTo>
                <a:lnTo>
                  <a:pt x="1116" y="1115"/>
                </a:lnTo>
                <a:lnTo>
                  <a:pt x="1116" y="1115"/>
                </a:lnTo>
                <a:lnTo>
                  <a:pt x="1116" y="1105"/>
                </a:lnTo>
                <a:lnTo>
                  <a:pt x="1118" y="1096"/>
                </a:lnTo>
                <a:lnTo>
                  <a:pt x="1120" y="1088"/>
                </a:lnTo>
                <a:lnTo>
                  <a:pt x="1124" y="1080"/>
                </a:lnTo>
                <a:lnTo>
                  <a:pt x="1128" y="1073"/>
                </a:lnTo>
                <a:lnTo>
                  <a:pt x="1133" y="1066"/>
                </a:lnTo>
                <a:lnTo>
                  <a:pt x="1139" y="1059"/>
                </a:lnTo>
                <a:lnTo>
                  <a:pt x="1145" y="1053"/>
                </a:lnTo>
                <a:lnTo>
                  <a:pt x="1152" y="1047"/>
                </a:lnTo>
                <a:lnTo>
                  <a:pt x="1160" y="1041"/>
                </a:lnTo>
                <a:lnTo>
                  <a:pt x="1169" y="1036"/>
                </a:lnTo>
                <a:lnTo>
                  <a:pt x="1179" y="1033"/>
                </a:lnTo>
                <a:lnTo>
                  <a:pt x="1188" y="1030"/>
                </a:lnTo>
                <a:lnTo>
                  <a:pt x="1198" y="1027"/>
                </a:lnTo>
                <a:lnTo>
                  <a:pt x="1208" y="1026"/>
                </a:lnTo>
                <a:lnTo>
                  <a:pt x="1219" y="1025"/>
                </a:lnTo>
                <a:lnTo>
                  <a:pt x="1448" y="1025"/>
                </a:lnTo>
                <a:lnTo>
                  <a:pt x="1448" y="1025"/>
                </a:lnTo>
                <a:lnTo>
                  <a:pt x="1455" y="1037"/>
                </a:lnTo>
                <a:lnTo>
                  <a:pt x="1462" y="1049"/>
                </a:lnTo>
                <a:lnTo>
                  <a:pt x="1472" y="1059"/>
                </a:lnTo>
                <a:lnTo>
                  <a:pt x="1482" y="1068"/>
                </a:lnTo>
                <a:lnTo>
                  <a:pt x="1494" y="1075"/>
                </a:lnTo>
                <a:lnTo>
                  <a:pt x="1506" y="1081"/>
                </a:lnTo>
                <a:lnTo>
                  <a:pt x="1521" y="1085"/>
                </a:lnTo>
                <a:lnTo>
                  <a:pt x="1535" y="1087"/>
                </a:lnTo>
                <a:lnTo>
                  <a:pt x="1535" y="1087"/>
                </a:lnTo>
                <a:lnTo>
                  <a:pt x="1634" y="1074"/>
                </a:lnTo>
                <a:lnTo>
                  <a:pt x="1739" y="1059"/>
                </a:lnTo>
                <a:lnTo>
                  <a:pt x="1739" y="1059"/>
                </a:lnTo>
                <a:lnTo>
                  <a:pt x="1748" y="1056"/>
                </a:lnTo>
                <a:lnTo>
                  <a:pt x="1756" y="1053"/>
                </a:lnTo>
                <a:lnTo>
                  <a:pt x="1764" y="1048"/>
                </a:lnTo>
                <a:lnTo>
                  <a:pt x="1771" y="1042"/>
                </a:lnTo>
                <a:lnTo>
                  <a:pt x="1778" y="1035"/>
                </a:lnTo>
                <a:lnTo>
                  <a:pt x="1784" y="1028"/>
                </a:lnTo>
                <a:lnTo>
                  <a:pt x="1789" y="1021"/>
                </a:lnTo>
                <a:lnTo>
                  <a:pt x="1793" y="1012"/>
                </a:lnTo>
                <a:lnTo>
                  <a:pt x="1857" y="1012"/>
                </a:lnTo>
                <a:lnTo>
                  <a:pt x="1857" y="997"/>
                </a:lnTo>
                <a:lnTo>
                  <a:pt x="1797" y="997"/>
                </a:lnTo>
                <a:close/>
                <a:moveTo>
                  <a:pt x="1591" y="948"/>
                </a:moveTo>
                <a:lnTo>
                  <a:pt x="1591" y="948"/>
                </a:lnTo>
                <a:lnTo>
                  <a:pt x="1589" y="942"/>
                </a:lnTo>
                <a:lnTo>
                  <a:pt x="1586" y="936"/>
                </a:lnTo>
                <a:lnTo>
                  <a:pt x="1581" y="932"/>
                </a:lnTo>
                <a:lnTo>
                  <a:pt x="1575" y="928"/>
                </a:lnTo>
                <a:lnTo>
                  <a:pt x="1570" y="925"/>
                </a:lnTo>
                <a:lnTo>
                  <a:pt x="1564" y="924"/>
                </a:lnTo>
                <a:lnTo>
                  <a:pt x="1558" y="923"/>
                </a:lnTo>
                <a:lnTo>
                  <a:pt x="1551" y="924"/>
                </a:lnTo>
                <a:lnTo>
                  <a:pt x="1551" y="924"/>
                </a:lnTo>
                <a:lnTo>
                  <a:pt x="1545" y="927"/>
                </a:lnTo>
                <a:lnTo>
                  <a:pt x="1540" y="930"/>
                </a:lnTo>
                <a:lnTo>
                  <a:pt x="1535" y="934"/>
                </a:lnTo>
                <a:lnTo>
                  <a:pt x="1532" y="939"/>
                </a:lnTo>
                <a:lnTo>
                  <a:pt x="1529" y="944"/>
                </a:lnTo>
                <a:lnTo>
                  <a:pt x="1527" y="950"/>
                </a:lnTo>
                <a:lnTo>
                  <a:pt x="1527" y="957"/>
                </a:lnTo>
                <a:lnTo>
                  <a:pt x="1528" y="963"/>
                </a:lnTo>
                <a:lnTo>
                  <a:pt x="1528" y="963"/>
                </a:lnTo>
                <a:lnTo>
                  <a:pt x="1530" y="969"/>
                </a:lnTo>
                <a:lnTo>
                  <a:pt x="1533" y="975"/>
                </a:lnTo>
                <a:lnTo>
                  <a:pt x="1538" y="980"/>
                </a:lnTo>
                <a:lnTo>
                  <a:pt x="1543" y="984"/>
                </a:lnTo>
                <a:lnTo>
                  <a:pt x="1548" y="986"/>
                </a:lnTo>
                <a:lnTo>
                  <a:pt x="1554" y="988"/>
                </a:lnTo>
                <a:lnTo>
                  <a:pt x="1560" y="988"/>
                </a:lnTo>
                <a:lnTo>
                  <a:pt x="1567" y="987"/>
                </a:lnTo>
                <a:lnTo>
                  <a:pt x="1567" y="987"/>
                </a:lnTo>
                <a:lnTo>
                  <a:pt x="1573" y="985"/>
                </a:lnTo>
                <a:lnTo>
                  <a:pt x="1578" y="982"/>
                </a:lnTo>
                <a:lnTo>
                  <a:pt x="1584" y="977"/>
                </a:lnTo>
                <a:lnTo>
                  <a:pt x="1587" y="972"/>
                </a:lnTo>
                <a:lnTo>
                  <a:pt x="1590" y="966"/>
                </a:lnTo>
                <a:lnTo>
                  <a:pt x="1592" y="960"/>
                </a:lnTo>
                <a:lnTo>
                  <a:pt x="1592" y="954"/>
                </a:lnTo>
                <a:lnTo>
                  <a:pt x="1591" y="948"/>
                </a:lnTo>
                <a:lnTo>
                  <a:pt x="1591" y="948"/>
                </a:lnTo>
                <a:close/>
                <a:moveTo>
                  <a:pt x="1395" y="1537"/>
                </a:moveTo>
                <a:lnTo>
                  <a:pt x="1395" y="1056"/>
                </a:lnTo>
                <a:lnTo>
                  <a:pt x="1272" y="1056"/>
                </a:lnTo>
                <a:lnTo>
                  <a:pt x="1272" y="1577"/>
                </a:lnTo>
                <a:lnTo>
                  <a:pt x="1395" y="1537"/>
                </a:lnTo>
                <a:close/>
                <a:moveTo>
                  <a:pt x="1272" y="1758"/>
                </a:moveTo>
                <a:lnTo>
                  <a:pt x="1272" y="2202"/>
                </a:lnTo>
                <a:lnTo>
                  <a:pt x="1272" y="2202"/>
                </a:lnTo>
                <a:lnTo>
                  <a:pt x="1272" y="2208"/>
                </a:lnTo>
                <a:lnTo>
                  <a:pt x="1273" y="2214"/>
                </a:lnTo>
                <a:lnTo>
                  <a:pt x="1277" y="2225"/>
                </a:lnTo>
                <a:lnTo>
                  <a:pt x="1282" y="2236"/>
                </a:lnTo>
                <a:lnTo>
                  <a:pt x="1290" y="2245"/>
                </a:lnTo>
                <a:lnTo>
                  <a:pt x="1299" y="2252"/>
                </a:lnTo>
                <a:lnTo>
                  <a:pt x="1309" y="2257"/>
                </a:lnTo>
                <a:lnTo>
                  <a:pt x="1321" y="2262"/>
                </a:lnTo>
                <a:lnTo>
                  <a:pt x="1327" y="2263"/>
                </a:lnTo>
                <a:lnTo>
                  <a:pt x="1333" y="2263"/>
                </a:lnTo>
                <a:lnTo>
                  <a:pt x="1333" y="2263"/>
                </a:lnTo>
                <a:lnTo>
                  <a:pt x="1340" y="2263"/>
                </a:lnTo>
                <a:lnTo>
                  <a:pt x="1346" y="2262"/>
                </a:lnTo>
                <a:lnTo>
                  <a:pt x="1357" y="2257"/>
                </a:lnTo>
                <a:lnTo>
                  <a:pt x="1367" y="2252"/>
                </a:lnTo>
                <a:lnTo>
                  <a:pt x="1376" y="2245"/>
                </a:lnTo>
                <a:lnTo>
                  <a:pt x="1385" y="2236"/>
                </a:lnTo>
                <a:lnTo>
                  <a:pt x="1390" y="2225"/>
                </a:lnTo>
                <a:lnTo>
                  <a:pt x="1394" y="2214"/>
                </a:lnTo>
                <a:lnTo>
                  <a:pt x="1395" y="2208"/>
                </a:lnTo>
                <a:lnTo>
                  <a:pt x="1395" y="2202"/>
                </a:lnTo>
                <a:lnTo>
                  <a:pt x="1395" y="1725"/>
                </a:lnTo>
                <a:lnTo>
                  <a:pt x="1272" y="1758"/>
                </a:lnTo>
                <a:close/>
                <a:moveTo>
                  <a:pt x="1486" y="518"/>
                </a:moveTo>
                <a:lnTo>
                  <a:pt x="1486" y="518"/>
                </a:lnTo>
                <a:lnTo>
                  <a:pt x="1485" y="502"/>
                </a:lnTo>
                <a:lnTo>
                  <a:pt x="1483" y="487"/>
                </a:lnTo>
                <a:lnTo>
                  <a:pt x="1479" y="472"/>
                </a:lnTo>
                <a:lnTo>
                  <a:pt x="1474" y="458"/>
                </a:lnTo>
                <a:lnTo>
                  <a:pt x="1467" y="445"/>
                </a:lnTo>
                <a:lnTo>
                  <a:pt x="1460" y="432"/>
                </a:lnTo>
                <a:lnTo>
                  <a:pt x="1451" y="420"/>
                </a:lnTo>
                <a:lnTo>
                  <a:pt x="1440" y="409"/>
                </a:lnTo>
                <a:lnTo>
                  <a:pt x="1430" y="400"/>
                </a:lnTo>
                <a:lnTo>
                  <a:pt x="1418" y="391"/>
                </a:lnTo>
                <a:lnTo>
                  <a:pt x="1406" y="383"/>
                </a:lnTo>
                <a:lnTo>
                  <a:pt x="1392" y="377"/>
                </a:lnTo>
                <a:lnTo>
                  <a:pt x="1377" y="372"/>
                </a:lnTo>
                <a:lnTo>
                  <a:pt x="1363" y="367"/>
                </a:lnTo>
                <a:lnTo>
                  <a:pt x="1348" y="365"/>
                </a:lnTo>
                <a:lnTo>
                  <a:pt x="1333" y="364"/>
                </a:lnTo>
                <a:lnTo>
                  <a:pt x="1333" y="364"/>
                </a:lnTo>
                <a:lnTo>
                  <a:pt x="1317" y="365"/>
                </a:lnTo>
                <a:lnTo>
                  <a:pt x="1301" y="367"/>
                </a:lnTo>
                <a:lnTo>
                  <a:pt x="1287" y="372"/>
                </a:lnTo>
                <a:lnTo>
                  <a:pt x="1273" y="377"/>
                </a:lnTo>
                <a:lnTo>
                  <a:pt x="1259" y="383"/>
                </a:lnTo>
                <a:lnTo>
                  <a:pt x="1247" y="391"/>
                </a:lnTo>
                <a:lnTo>
                  <a:pt x="1234" y="400"/>
                </a:lnTo>
                <a:lnTo>
                  <a:pt x="1224" y="409"/>
                </a:lnTo>
                <a:lnTo>
                  <a:pt x="1214" y="420"/>
                </a:lnTo>
                <a:lnTo>
                  <a:pt x="1205" y="432"/>
                </a:lnTo>
                <a:lnTo>
                  <a:pt x="1198" y="445"/>
                </a:lnTo>
                <a:lnTo>
                  <a:pt x="1191" y="458"/>
                </a:lnTo>
                <a:lnTo>
                  <a:pt x="1186" y="472"/>
                </a:lnTo>
                <a:lnTo>
                  <a:pt x="1182" y="487"/>
                </a:lnTo>
                <a:lnTo>
                  <a:pt x="1180" y="502"/>
                </a:lnTo>
                <a:lnTo>
                  <a:pt x="1179" y="518"/>
                </a:lnTo>
                <a:lnTo>
                  <a:pt x="1179" y="518"/>
                </a:lnTo>
                <a:lnTo>
                  <a:pt x="1180" y="530"/>
                </a:lnTo>
                <a:lnTo>
                  <a:pt x="1181" y="541"/>
                </a:lnTo>
                <a:lnTo>
                  <a:pt x="1183" y="552"/>
                </a:lnTo>
                <a:lnTo>
                  <a:pt x="1186" y="563"/>
                </a:lnTo>
                <a:lnTo>
                  <a:pt x="1190" y="574"/>
                </a:lnTo>
                <a:lnTo>
                  <a:pt x="1194" y="585"/>
                </a:lnTo>
                <a:lnTo>
                  <a:pt x="1199" y="594"/>
                </a:lnTo>
                <a:lnTo>
                  <a:pt x="1205" y="603"/>
                </a:lnTo>
                <a:lnTo>
                  <a:pt x="1211" y="612"/>
                </a:lnTo>
                <a:lnTo>
                  <a:pt x="1218" y="621"/>
                </a:lnTo>
                <a:lnTo>
                  <a:pt x="1226" y="628"/>
                </a:lnTo>
                <a:lnTo>
                  <a:pt x="1234" y="636"/>
                </a:lnTo>
                <a:lnTo>
                  <a:pt x="1243" y="643"/>
                </a:lnTo>
                <a:lnTo>
                  <a:pt x="1253" y="649"/>
                </a:lnTo>
                <a:lnTo>
                  <a:pt x="1262" y="655"/>
                </a:lnTo>
                <a:lnTo>
                  <a:pt x="1272" y="659"/>
                </a:lnTo>
                <a:lnTo>
                  <a:pt x="1272" y="872"/>
                </a:lnTo>
                <a:lnTo>
                  <a:pt x="1395" y="872"/>
                </a:lnTo>
                <a:lnTo>
                  <a:pt x="1395" y="658"/>
                </a:lnTo>
                <a:lnTo>
                  <a:pt x="1395" y="658"/>
                </a:lnTo>
                <a:lnTo>
                  <a:pt x="1405" y="654"/>
                </a:lnTo>
                <a:lnTo>
                  <a:pt x="1414" y="648"/>
                </a:lnTo>
                <a:lnTo>
                  <a:pt x="1423" y="642"/>
                </a:lnTo>
                <a:lnTo>
                  <a:pt x="1431" y="634"/>
                </a:lnTo>
                <a:lnTo>
                  <a:pt x="1439" y="627"/>
                </a:lnTo>
                <a:lnTo>
                  <a:pt x="1448" y="620"/>
                </a:lnTo>
                <a:lnTo>
                  <a:pt x="1454" y="611"/>
                </a:lnTo>
                <a:lnTo>
                  <a:pt x="1461" y="603"/>
                </a:lnTo>
                <a:lnTo>
                  <a:pt x="1466" y="593"/>
                </a:lnTo>
                <a:lnTo>
                  <a:pt x="1471" y="584"/>
                </a:lnTo>
                <a:lnTo>
                  <a:pt x="1476" y="574"/>
                </a:lnTo>
                <a:lnTo>
                  <a:pt x="1479" y="563"/>
                </a:lnTo>
                <a:lnTo>
                  <a:pt x="1482" y="552"/>
                </a:lnTo>
                <a:lnTo>
                  <a:pt x="1484" y="541"/>
                </a:lnTo>
                <a:lnTo>
                  <a:pt x="1485" y="530"/>
                </a:lnTo>
                <a:lnTo>
                  <a:pt x="1486" y="518"/>
                </a:lnTo>
                <a:lnTo>
                  <a:pt x="1486" y="518"/>
                </a:lnTo>
                <a:close/>
                <a:moveTo>
                  <a:pt x="1452" y="2027"/>
                </a:moveTo>
                <a:lnTo>
                  <a:pt x="1452" y="2027"/>
                </a:lnTo>
                <a:lnTo>
                  <a:pt x="1466" y="2034"/>
                </a:lnTo>
                <a:lnTo>
                  <a:pt x="1479" y="2042"/>
                </a:lnTo>
                <a:lnTo>
                  <a:pt x="1489" y="2050"/>
                </a:lnTo>
                <a:lnTo>
                  <a:pt x="1498" y="2059"/>
                </a:lnTo>
                <a:lnTo>
                  <a:pt x="1506" y="2068"/>
                </a:lnTo>
                <a:lnTo>
                  <a:pt x="1512" y="2076"/>
                </a:lnTo>
                <a:lnTo>
                  <a:pt x="1518" y="2085"/>
                </a:lnTo>
                <a:lnTo>
                  <a:pt x="1522" y="2093"/>
                </a:lnTo>
                <a:lnTo>
                  <a:pt x="1526" y="2101"/>
                </a:lnTo>
                <a:lnTo>
                  <a:pt x="1528" y="2108"/>
                </a:lnTo>
                <a:lnTo>
                  <a:pt x="1531" y="2120"/>
                </a:lnTo>
                <a:lnTo>
                  <a:pt x="1532" y="2129"/>
                </a:lnTo>
                <a:lnTo>
                  <a:pt x="1532" y="2132"/>
                </a:lnTo>
                <a:lnTo>
                  <a:pt x="1532" y="2132"/>
                </a:lnTo>
                <a:lnTo>
                  <a:pt x="1536" y="2116"/>
                </a:lnTo>
                <a:lnTo>
                  <a:pt x="1539" y="2102"/>
                </a:lnTo>
                <a:lnTo>
                  <a:pt x="1541" y="2087"/>
                </a:lnTo>
                <a:lnTo>
                  <a:pt x="1541" y="2072"/>
                </a:lnTo>
                <a:lnTo>
                  <a:pt x="1540" y="2056"/>
                </a:lnTo>
                <a:lnTo>
                  <a:pt x="1538" y="2042"/>
                </a:lnTo>
                <a:lnTo>
                  <a:pt x="1535" y="2027"/>
                </a:lnTo>
                <a:lnTo>
                  <a:pt x="1530" y="2013"/>
                </a:lnTo>
                <a:lnTo>
                  <a:pt x="1523" y="2000"/>
                </a:lnTo>
                <a:lnTo>
                  <a:pt x="1515" y="1985"/>
                </a:lnTo>
                <a:lnTo>
                  <a:pt x="1504" y="1973"/>
                </a:lnTo>
                <a:lnTo>
                  <a:pt x="1492" y="1961"/>
                </a:lnTo>
                <a:lnTo>
                  <a:pt x="1479" y="1949"/>
                </a:lnTo>
                <a:lnTo>
                  <a:pt x="1463" y="1938"/>
                </a:lnTo>
                <a:lnTo>
                  <a:pt x="1445" y="1928"/>
                </a:lnTo>
                <a:lnTo>
                  <a:pt x="1425" y="1918"/>
                </a:lnTo>
                <a:lnTo>
                  <a:pt x="1425" y="2019"/>
                </a:lnTo>
                <a:lnTo>
                  <a:pt x="1452" y="2027"/>
                </a:lnTo>
                <a:close/>
                <a:moveTo>
                  <a:pt x="1636" y="1483"/>
                </a:moveTo>
                <a:lnTo>
                  <a:pt x="1636" y="1483"/>
                </a:lnTo>
                <a:lnTo>
                  <a:pt x="1635" y="1465"/>
                </a:lnTo>
                <a:lnTo>
                  <a:pt x="1633" y="1448"/>
                </a:lnTo>
                <a:lnTo>
                  <a:pt x="1628" y="1433"/>
                </a:lnTo>
                <a:lnTo>
                  <a:pt x="1623" y="1418"/>
                </a:lnTo>
                <a:lnTo>
                  <a:pt x="1616" y="1404"/>
                </a:lnTo>
                <a:lnTo>
                  <a:pt x="1607" y="1391"/>
                </a:lnTo>
                <a:lnTo>
                  <a:pt x="1598" y="1378"/>
                </a:lnTo>
                <a:lnTo>
                  <a:pt x="1589" y="1366"/>
                </a:lnTo>
                <a:lnTo>
                  <a:pt x="1577" y="1356"/>
                </a:lnTo>
                <a:lnTo>
                  <a:pt x="1566" y="1346"/>
                </a:lnTo>
                <a:lnTo>
                  <a:pt x="1555" y="1337"/>
                </a:lnTo>
                <a:lnTo>
                  <a:pt x="1544" y="1330"/>
                </a:lnTo>
                <a:lnTo>
                  <a:pt x="1533" y="1323"/>
                </a:lnTo>
                <a:lnTo>
                  <a:pt x="1521" y="1317"/>
                </a:lnTo>
                <a:lnTo>
                  <a:pt x="1510" y="1311"/>
                </a:lnTo>
                <a:lnTo>
                  <a:pt x="1500" y="1308"/>
                </a:lnTo>
                <a:lnTo>
                  <a:pt x="1425" y="1284"/>
                </a:lnTo>
                <a:lnTo>
                  <a:pt x="1425" y="1395"/>
                </a:lnTo>
                <a:lnTo>
                  <a:pt x="1467" y="1408"/>
                </a:lnTo>
                <a:lnTo>
                  <a:pt x="1467" y="1408"/>
                </a:lnTo>
                <a:lnTo>
                  <a:pt x="1479" y="1413"/>
                </a:lnTo>
                <a:lnTo>
                  <a:pt x="1491" y="1419"/>
                </a:lnTo>
                <a:lnTo>
                  <a:pt x="1501" y="1427"/>
                </a:lnTo>
                <a:lnTo>
                  <a:pt x="1510" y="1436"/>
                </a:lnTo>
                <a:lnTo>
                  <a:pt x="1519" y="1446"/>
                </a:lnTo>
                <a:lnTo>
                  <a:pt x="1525" y="1458"/>
                </a:lnTo>
                <a:lnTo>
                  <a:pt x="1527" y="1464"/>
                </a:lnTo>
                <a:lnTo>
                  <a:pt x="1528" y="1471"/>
                </a:lnTo>
                <a:lnTo>
                  <a:pt x="1529" y="1477"/>
                </a:lnTo>
                <a:lnTo>
                  <a:pt x="1530" y="1484"/>
                </a:lnTo>
                <a:lnTo>
                  <a:pt x="1530" y="1484"/>
                </a:lnTo>
                <a:lnTo>
                  <a:pt x="1529" y="1496"/>
                </a:lnTo>
                <a:lnTo>
                  <a:pt x="1526" y="1506"/>
                </a:lnTo>
                <a:lnTo>
                  <a:pt x="1521" y="1515"/>
                </a:lnTo>
                <a:lnTo>
                  <a:pt x="1515" y="1525"/>
                </a:lnTo>
                <a:lnTo>
                  <a:pt x="1507" y="1533"/>
                </a:lnTo>
                <a:lnTo>
                  <a:pt x="1498" y="1540"/>
                </a:lnTo>
                <a:lnTo>
                  <a:pt x="1489" y="1545"/>
                </a:lnTo>
                <a:lnTo>
                  <a:pt x="1478" y="1549"/>
                </a:lnTo>
                <a:lnTo>
                  <a:pt x="1184" y="1647"/>
                </a:lnTo>
                <a:lnTo>
                  <a:pt x="1184" y="1647"/>
                </a:lnTo>
                <a:lnTo>
                  <a:pt x="1169" y="1654"/>
                </a:lnTo>
                <a:lnTo>
                  <a:pt x="1155" y="1660"/>
                </a:lnTo>
                <a:lnTo>
                  <a:pt x="1143" y="1667"/>
                </a:lnTo>
                <a:lnTo>
                  <a:pt x="1133" y="1675"/>
                </a:lnTo>
                <a:lnTo>
                  <a:pt x="1123" y="1684"/>
                </a:lnTo>
                <a:lnTo>
                  <a:pt x="1114" y="1693"/>
                </a:lnTo>
                <a:lnTo>
                  <a:pt x="1105" y="1702"/>
                </a:lnTo>
                <a:lnTo>
                  <a:pt x="1098" y="1711"/>
                </a:lnTo>
                <a:lnTo>
                  <a:pt x="1092" y="1722"/>
                </a:lnTo>
                <a:lnTo>
                  <a:pt x="1087" y="1731"/>
                </a:lnTo>
                <a:lnTo>
                  <a:pt x="1083" y="1741"/>
                </a:lnTo>
                <a:lnTo>
                  <a:pt x="1079" y="1750"/>
                </a:lnTo>
                <a:lnTo>
                  <a:pt x="1074" y="1767"/>
                </a:lnTo>
                <a:lnTo>
                  <a:pt x="1072" y="1782"/>
                </a:lnTo>
                <a:lnTo>
                  <a:pt x="1072" y="1782"/>
                </a:lnTo>
                <a:lnTo>
                  <a:pt x="1071" y="1796"/>
                </a:lnTo>
                <a:lnTo>
                  <a:pt x="1072" y="1809"/>
                </a:lnTo>
                <a:lnTo>
                  <a:pt x="1074" y="1822"/>
                </a:lnTo>
                <a:lnTo>
                  <a:pt x="1077" y="1834"/>
                </a:lnTo>
                <a:lnTo>
                  <a:pt x="1082" y="1847"/>
                </a:lnTo>
                <a:lnTo>
                  <a:pt x="1087" y="1860"/>
                </a:lnTo>
                <a:lnTo>
                  <a:pt x="1093" y="1872"/>
                </a:lnTo>
                <a:lnTo>
                  <a:pt x="1101" y="1883"/>
                </a:lnTo>
                <a:lnTo>
                  <a:pt x="1109" y="1894"/>
                </a:lnTo>
                <a:lnTo>
                  <a:pt x="1119" y="1904"/>
                </a:lnTo>
                <a:lnTo>
                  <a:pt x="1129" y="1914"/>
                </a:lnTo>
                <a:lnTo>
                  <a:pt x="1140" y="1924"/>
                </a:lnTo>
                <a:lnTo>
                  <a:pt x="1152" y="1932"/>
                </a:lnTo>
                <a:lnTo>
                  <a:pt x="1164" y="1939"/>
                </a:lnTo>
                <a:lnTo>
                  <a:pt x="1176" y="1945"/>
                </a:lnTo>
                <a:lnTo>
                  <a:pt x="1191" y="1950"/>
                </a:lnTo>
                <a:lnTo>
                  <a:pt x="1241" y="1966"/>
                </a:lnTo>
                <a:lnTo>
                  <a:pt x="1241" y="1869"/>
                </a:lnTo>
                <a:lnTo>
                  <a:pt x="1219" y="1862"/>
                </a:lnTo>
                <a:lnTo>
                  <a:pt x="1219" y="1862"/>
                </a:lnTo>
                <a:lnTo>
                  <a:pt x="1206" y="1857"/>
                </a:lnTo>
                <a:lnTo>
                  <a:pt x="1195" y="1849"/>
                </a:lnTo>
                <a:lnTo>
                  <a:pt x="1186" y="1842"/>
                </a:lnTo>
                <a:lnTo>
                  <a:pt x="1178" y="1834"/>
                </a:lnTo>
                <a:lnTo>
                  <a:pt x="1172" y="1825"/>
                </a:lnTo>
                <a:lnTo>
                  <a:pt x="1168" y="1815"/>
                </a:lnTo>
                <a:lnTo>
                  <a:pt x="1165" y="1805"/>
                </a:lnTo>
                <a:lnTo>
                  <a:pt x="1165" y="1795"/>
                </a:lnTo>
                <a:lnTo>
                  <a:pt x="1165" y="1795"/>
                </a:lnTo>
                <a:lnTo>
                  <a:pt x="1165" y="1789"/>
                </a:lnTo>
                <a:lnTo>
                  <a:pt x="1167" y="1782"/>
                </a:lnTo>
                <a:lnTo>
                  <a:pt x="1170" y="1774"/>
                </a:lnTo>
                <a:lnTo>
                  <a:pt x="1175" y="1765"/>
                </a:lnTo>
                <a:lnTo>
                  <a:pt x="1182" y="1757"/>
                </a:lnTo>
                <a:lnTo>
                  <a:pt x="1190" y="1749"/>
                </a:lnTo>
                <a:lnTo>
                  <a:pt x="1200" y="1743"/>
                </a:lnTo>
                <a:lnTo>
                  <a:pt x="1206" y="1740"/>
                </a:lnTo>
                <a:lnTo>
                  <a:pt x="1213" y="1737"/>
                </a:lnTo>
                <a:lnTo>
                  <a:pt x="1511" y="1649"/>
                </a:lnTo>
                <a:lnTo>
                  <a:pt x="1511" y="1649"/>
                </a:lnTo>
                <a:lnTo>
                  <a:pt x="1522" y="1645"/>
                </a:lnTo>
                <a:lnTo>
                  <a:pt x="1532" y="1640"/>
                </a:lnTo>
                <a:lnTo>
                  <a:pt x="1543" y="1635"/>
                </a:lnTo>
                <a:lnTo>
                  <a:pt x="1554" y="1628"/>
                </a:lnTo>
                <a:lnTo>
                  <a:pt x="1564" y="1621"/>
                </a:lnTo>
                <a:lnTo>
                  <a:pt x="1574" y="1612"/>
                </a:lnTo>
                <a:lnTo>
                  <a:pt x="1585" y="1603"/>
                </a:lnTo>
                <a:lnTo>
                  <a:pt x="1595" y="1593"/>
                </a:lnTo>
                <a:lnTo>
                  <a:pt x="1603" y="1581"/>
                </a:lnTo>
                <a:lnTo>
                  <a:pt x="1611" y="1570"/>
                </a:lnTo>
                <a:lnTo>
                  <a:pt x="1618" y="1557"/>
                </a:lnTo>
                <a:lnTo>
                  <a:pt x="1624" y="1544"/>
                </a:lnTo>
                <a:lnTo>
                  <a:pt x="1629" y="1530"/>
                </a:lnTo>
                <a:lnTo>
                  <a:pt x="1633" y="1514"/>
                </a:lnTo>
                <a:lnTo>
                  <a:pt x="1635" y="1499"/>
                </a:lnTo>
                <a:lnTo>
                  <a:pt x="1636" y="1483"/>
                </a:lnTo>
                <a:lnTo>
                  <a:pt x="1636" y="1483"/>
                </a:lnTo>
                <a:close/>
              </a:path>
            </a:pathLst>
          </a:custGeom>
          <a:solidFill>
            <a:srgbClr val="699B2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45" name="Grafika 44">
            <a:extLst>
              <a:ext uri="{FF2B5EF4-FFF2-40B4-BE49-F238E27FC236}">
                <a16:creationId xmlns:a16="http://schemas.microsoft.com/office/drawing/2014/main" id="{C36E3A04-9EDB-4354-A5D1-DF290B0948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31036" y="4561069"/>
            <a:ext cx="504000" cy="504000"/>
          </a:xfrm>
          <a:prstGeom prst="rect">
            <a:avLst/>
          </a:prstGeom>
        </p:spPr>
      </p:pic>
      <p:pic>
        <p:nvPicPr>
          <p:cNvPr id="46" name="Grafika 45">
            <a:extLst>
              <a:ext uri="{FF2B5EF4-FFF2-40B4-BE49-F238E27FC236}">
                <a16:creationId xmlns:a16="http://schemas.microsoft.com/office/drawing/2014/main" id="{4D1D36D5-4746-4B7C-A414-CF981774FDA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25601" y="4525069"/>
            <a:ext cx="540001" cy="540000"/>
          </a:xfrm>
          <a:prstGeom prst="rect">
            <a:avLst/>
          </a:prstGeom>
        </p:spPr>
      </p:pic>
      <p:pic>
        <p:nvPicPr>
          <p:cNvPr id="47" name="Grafika 46">
            <a:extLst>
              <a:ext uri="{FF2B5EF4-FFF2-40B4-BE49-F238E27FC236}">
                <a16:creationId xmlns:a16="http://schemas.microsoft.com/office/drawing/2014/main" id="{27F1A7A9-2A35-47F9-9317-4867ECCD80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961877" y="4525069"/>
            <a:ext cx="540000" cy="540000"/>
          </a:xfrm>
          <a:prstGeom prst="rect">
            <a:avLst/>
          </a:prstGeom>
        </p:spPr>
      </p:pic>
      <p:pic>
        <p:nvPicPr>
          <p:cNvPr id="49" name="Grafika 48">
            <a:extLst>
              <a:ext uri="{FF2B5EF4-FFF2-40B4-BE49-F238E27FC236}">
                <a16:creationId xmlns:a16="http://schemas.microsoft.com/office/drawing/2014/main" id="{80BF40A1-EE2F-485B-9459-5875199B0EF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288704" y="4525069"/>
            <a:ext cx="540000" cy="540000"/>
          </a:xfrm>
          <a:prstGeom prst="rect">
            <a:avLst/>
          </a:prstGeom>
        </p:spPr>
      </p:pic>
      <p:cxnSp>
        <p:nvCxnSpPr>
          <p:cNvPr id="50" name="Łącznik prosty 49">
            <a:extLst>
              <a:ext uri="{FF2B5EF4-FFF2-40B4-BE49-F238E27FC236}">
                <a16:creationId xmlns:a16="http://schemas.microsoft.com/office/drawing/2014/main" id="{02846883-3FD7-48CD-82D7-62D5D30E69D4}"/>
              </a:ext>
            </a:extLst>
          </p:cNvPr>
          <p:cNvCxnSpPr>
            <a:cxnSpLocks/>
          </p:cNvCxnSpPr>
          <p:nvPr/>
        </p:nvCxnSpPr>
        <p:spPr>
          <a:xfrm>
            <a:off x="1424763" y="3923414"/>
            <a:ext cx="0" cy="6120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Łącznik prosty 50">
            <a:extLst>
              <a:ext uri="{FF2B5EF4-FFF2-40B4-BE49-F238E27FC236}">
                <a16:creationId xmlns:a16="http://schemas.microsoft.com/office/drawing/2014/main" id="{F74B63B4-6398-41A1-BDFB-65FF8AACFED2}"/>
              </a:ext>
            </a:extLst>
          </p:cNvPr>
          <p:cNvCxnSpPr>
            <a:cxnSpLocks/>
          </p:cNvCxnSpPr>
          <p:nvPr/>
        </p:nvCxnSpPr>
        <p:spPr>
          <a:xfrm>
            <a:off x="1428304" y="3423673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Łącznik prosty 53">
            <a:extLst>
              <a:ext uri="{FF2B5EF4-FFF2-40B4-BE49-F238E27FC236}">
                <a16:creationId xmlns:a16="http://schemas.microsoft.com/office/drawing/2014/main" id="{6EC2117A-3CCF-4FEB-B9AB-CEFB7F920332}"/>
              </a:ext>
            </a:extLst>
          </p:cNvPr>
          <p:cNvCxnSpPr>
            <a:cxnSpLocks/>
          </p:cNvCxnSpPr>
          <p:nvPr/>
        </p:nvCxnSpPr>
        <p:spPr>
          <a:xfrm>
            <a:off x="2895602" y="3912781"/>
            <a:ext cx="0" cy="6120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Łącznik prosty 54">
            <a:extLst>
              <a:ext uri="{FF2B5EF4-FFF2-40B4-BE49-F238E27FC236}">
                <a16:creationId xmlns:a16="http://schemas.microsoft.com/office/drawing/2014/main" id="{5FA47365-9E8B-4A8E-8D37-8001FB086FA1}"/>
              </a:ext>
            </a:extLst>
          </p:cNvPr>
          <p:cNvCxnSpPr>
            <a:cxnSpLocks/>
          </p:cNvCxnSpPr>
          <p:nvPr/>
        </p:nvCxnSpPr>
        <p:spPr>
          <a:xfrm>
            <a:off x="2899143" y="3413040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Łącznik prosty 55">
            <a:extLst>
              <a:ext uri="{FF2B5EF4-FFF2-40B4-BE49-F238E27FC236}">
                <a16:creationId xmlns:a16="http://schemas.microsoft.com/office/drawing/2014/main" id="{0A93CD3A-255D-4EBE-855A-0C034A1A730E}"/>
              </a:ext>
            </a:extLst>
          </p:cNvPr>
          <p:cNvCxnSpPr>
            <a:cxnSpLocks/>
          </p:cNvCxnSpPr>
          <p:nvPr/>
        </p:nvCxnSpPr>
        <p:spPr>
          <a:xfrm>
            <a:off x="4572000" y="4146698"/>
            <a:ext cx="0" cy="308344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Łącznik prosty 56">
            <a:extLst>
              <a:ext uri="{FF2B5EF4-FFF2-40B4-BE49-F238E27FC236}">
                <a16:creationId xmlns:a16="http://schemas.microsoft.com/office/drawing/2014/main" id="{95802DDF-51A4-4183-8ED6-6D8DF4C4CCFE}"/>
              </a:ext>
            </a:extLst>
          </p:cNvPr>
          <p:cNvCxnSpPr>
            <a:cxnSpLocks/>
          </p:cNvCxnSpPr>
          <p:nvPr/>
        </p:nvCxnSpPr>
        <p:spPr>
          <a:xfrm>
            <a:off x="4575541" y="3423673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y 57">
            <a:extLst>
              <a:ext uri="{FF2B5EF4-FFF2-40B4-BE49-F238E27FC236}">
                <a16:creationId xmlns:a16="http://schemas.microsoft.com/office/drawing/2014/main" id="{76E9A5ED-DB36-437D-AC73-C38CE0B0197E}"/>
              </a:ext>
            </a:extLst>
          </p:cNvPr>
          <p:cNvCxnSpPr>
            <a:cxnSpLocks/>
          </p:cNvCxnSpPr>
          <p:nvPr/>
        </p:nvCxnSpPr>
        <p:spPr>
          <a:xfrm>
            <a:off x="6248402" y="3804922"/>
            <a:ext cx="0" cy="6840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Łącznik prosty 58">
            <a:extLst>
              <a:ext uri="{FF2B5EF4-FFF2-40B4-BE49-F238E27FC236}">
                <a16:creationId xmlns:a16="http://schemas.microsoft.com/office/drawing/2014/main" id="{465D5AFD-7FD3-429C-85D8-E2EA473F0C3F}"/>
              </a:ext>
            </a:extLst>
          </p:cNvPr>
          <p:cNvCxnSpPr>
            <a:cxnSpLocks/>
          </p:cNvCxnSpPr>
          <p:nvPr/>
        </p:nvCxnSpPr>
        <p:spPr>
          <a:xfrm>
            <a:off x="6251943" y="3395319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Łącznik prosty 59">
            <a:extLst>
              <a:ext uri="{FF2B5EF4-FFF2-40B4-BE49-F238E27FC236}">
                <a16:creationId xmlns:a16="http://schemas.microsoft.com/office/drawing/2014/main" id="{269DE6FB-4965-4511-9AFE-B5F56FE4A372}"/>
              </a:ext>
            </a:extLst>
          </p:cNvPr>
          <p:cNvCxnSpPr>
            <a:cxnSpLocks/>
          </p:cNvCxnSpPr>
          <p:nvPr/>
        </p:nvCxnSpPr>
        <p:spPr>
          <a:xfrm>
            <a:off x="7783036" y="3923413"/>
            <a:ext cx="0" cy="5760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Łącznik prosty 60">
            <a:extLst>
              <a:ext uri="{FF2B5EF4-FFF2-40B4-BE49-F238E27FC236}">
                <a16:creationId xmlns:a16="http://schemas.microsoft.com/office/drawing/2014/main" id="{9CA07798-389F-4588-ABC3-DAD0BAAE5164}"/>
              </a:ext>
            </a:extLst>
          </p:cNvPr>
          <p:cNvCxnSpPr>
            <a:cxnSpLocks/>
          </p:cNvCxnSpPr>
          <p:nvPr/>
        </p:nvCxnSpPr>
        <p:spPr>
          <a:xfrm>
            <a:off x="7786577" y="3398864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Prostokąt: zaokrąglone rogi 61">
            <a:extLst>
              <a:ext uri="{FF2B5EF4-FFF2-40B4-BE49-F238E27FC236}">
                <a16:creationId xmlns:a16="http://schemas.microsoft.com/office/drawing/2014/main" id="{CFA9A699-0D96-4758-B2EA-F39A30F206AC}"/>
              </a:ext>
            </a:extLst>
          </p:cNvPr>
          <p:cNvSpPr/>
          <p:nvPr/>
        </p:nvSpPr>
        <p:spPr>
          <a:xfrm>
            <a:off x="755574" y="1420359"/>
            <a:ext cx="8002762" cy="3909057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AAD69A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80" name="Grupa 79">
            <a:extLst>
              <a:ext uri="{FF2B5EF4-FFF2-40B4-BE49-F238E27FC236}">
                <a16:creationId xmlns:a16="http://schemas.microsoft.com/office/drawing/2014/main" id="{9C097FCD-6536-44EB-A5D5-F4085A978814}"/>
              </a:ext>
            </a:extLst>
          </p:cNvPr>
          <p:cNvGrpSpPr/>
          <p:nvPr/>
        </p:nvGrpSpPr>
        <p:grpSpPr>
          <a:xfrm>
            <a:off x="8061820" y="1785613"/>
            <a:ext cx="455700" cy="565267"/>
            <a:chOff x="7329488" y="2601913"/>
            <a:chExt cx="581026" cy="720726"/>
          </a:xfrm>
          <a:solidFill>
            <a:srgbClr val="BFBFBF"/>
          </a:solidFill>
        </p:grpSpPr>
        <p:sp>
          <p:nvSpPr>
            <p:cNvPr id="81" name="Freeform 37">
              <a:extLst>
                <a:ext uri="{FF2B5EF4-FFF2-40B4-BE49-F238E27FC236}">
                  <a16:creationId xmlns:a16="http://schemas.microsoft.com/office/drawing/2014/main" id="{609EA502-2088-40D5-9579-DD77E22B8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2" name="Freeform 38">
              <a:extLst>
                <a:ext uri="{FF2B5EF4-FFF2-40B4-BE49-F238E27FC236}">
                  <a16:creationId xmlns:a16="http://schemas.microsoft.com/office/drawing/2014/main" id="{1C2DF0EB-B46A-44DA-93BD-D46A9B5DA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3" name="Freeform 39">
              <a:extLst>
                <a:ext uri="{FF2B5EF4-FFF2-40B4-BE49-F238E27FC236}">
                  <a16:creationId xmlns:a16="http://schemas.microsoft.com/office/drawing/2014/main" id="{985891C8-22D2-4A89-A793-53F8E74806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4" name="Freeform 40">
              <a:extLst>
                <a:ext uri="{FF2B5EF4-FFF2-40B4-BE49-F238E27FC236}">
                  <a16:creationId xmlns:a16="http://schemas.microsoft.com/office/drawing/2014/main" id="{F5F902CC-482B-43BA-879C-49CEB7463C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85" name="Symbol zastępczy tekstu 7">
            <a:extLst>
              <a:ext uri="{FF2B5EF4-FFF2-40B4-BE49-F238E27FC236}">
                <a16:creationId xmlns:a16="http://schemas.microsoft.com/office/drawing/2014/main" id="{CC13BE0D-D749-4989-B0E0-C3B6ECA3132E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pSp>
        <p:nvGrpSpPr>
          <p:cNvPr id="86" name="Grupa 85">
            <a:extLst>
              <a:ext uri="{FF2B5EF4-FFF2-40B4-BE49-F238E27FC236}">
                <a16:creationId xmlns:a16="http://schemas.microsoft.com/office/drawing/2014/main" id="{BACA7B09-FB29-443C-90D3-19D176EACA04}"/>
              </a:ext>
            </a:extLst>
          </p:cNvPr>
          <p:cNvGrpSpPr/>
          <p:nvPr/>
        </p:nvGrpSpPr>
        <p:grpSpPr>
          <a:xfrm>
            <a:off x="4834763" y="1859159"/>
            <a:ext cx="1800543" cy="246221"/>
            <a:chOff x="5674431" y="1669567"/>
            <a:chExt cx="1800543" cy="246221"/>
          </a:xfrm>
        </p:grpSpPr>
        <p:sp>
          <p:nvSpPr>
            <p:cNvPr id="87" name="pole tekstowe 86">
              <a:extLst>
                <a:ext uri="{FF2B5EF4-FFF2-40B4-BE49-F238E27FC236}">
                  <a16:creationId xmlns:a16="http://schemas.microsoft.com/office/drawing/2014/main" id="{C66028D0-CC8F-4458-87D6-286163495572}"/>
                </a:ext>
              </a:extLst>
            </p:cNvPr>
            <p:cNvSpPr txBox="1"/>
            <p:nvPr/>
          </p:nvSpPr>
          <p:spPr>
            <a:xfrm>
              <a:off x="5681471" y="1669567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 b="1"/>
                <a:t>Ogółem</a:t>
              </a:r>
              <a:endParaRPr lang="pl-PL" sz="1000" b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9601C606-1FDA-468D-8695-70593064E82F}"/>
                </a:ext>
              </a:extLst>
            </p:cNvPr>
            <p:cNvSpPr/>
            <p:nvPr/>
          </p:nvSpPr>
          <p:spPr>
            <a:xfrm rot="16200000">
              <a:off x="5671783" y="1750903"/>
              <a:ext cx="83119" cy="77824"/>
            </a:xfrm>
            <a:prstGeom prst="rect">
              <a:avLst/>
            </a:prstGeom>
            <a:solidFill>
              <a:srgbClr val="447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</a:endParaRPr>
            </a:p>
          </p:txBody>
        </p:sp>
      </p:grpSp>
      <p:sp>
        <p:nvSpPr>
          <p:cNvPr id="89" name="pole tekstowe 88">
            <a:extLst>
              <a:ext uri="{FF2B5EF4-FFF2-40B4-BE49-F238E27FC236}">
                <a16:creationId xmlns:a16="http://schemas.microsoft.com/office/drawing/2014/main" id="{25AC580E-8843-4678-8481-9F4F9C3BAC0F}"/>
              </a:ext>
            </a:extLst>
          </p:cNvPr>
          <p:cNvSpPr txBox="1"/>
          <p:nvPr/>
        </p:nvSpPr>
        <p:spPr>
          <a:xfrm>
            <a:off x="1736721" y="1296039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>
                <a:solidFill>
                  <a:srgbClr val="7E955E"/>
                </a:solidFill>
              </a:rPr>
              <a:t>TOP5</a:t>
            </a:r>
          </a:p>
        </p:txBody>
      </p:sp>
      <p:sp>
        <p:nvSpPr>
          <p:cNvPr id="90" name="Prostokąt 89">
            <a:extLst>
              <a:ext uri="{FF2B5EF4-FFF2-40B4-BE49-F238E27FC236}">
                <a16:creationId xmlns:a16="http://schemas.microsoft.com/office/drawing/2014/main" id="{A98F7FFA-64D9-4876-A40F-2B3A15016A00}"/>
              </a:ext>
            </a:extLst>
          </p:cNvPr>
          <p:cNvSpPr/>
          <p:nvPr/>
        </p:nvSpPr>
        <p:spPr>
          <a:xfrm rot="16200000">
            <a:off x="5803172" y="1727931"/>
            <a:ext cx="83119" cy="77824"/>
          </a:xfrm>
          <a:prstGeom prst="rect">
            <a:avLst/>
          </a:prstGeom>
          <a:solidFill>
            <a:srgbClr val="86CB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91" name="Prostokąt 90">
            <a:extLst>
              <a:ext uri="{FF2B5EF4-FFF2-40B4-BE49-F238E27FC236}">
                <a16:creationId xmlns:a16="http://schemas.microsoft.com/office/drawing/2014/main" id="{2EC33210-27F9-4FD6-A13D-127EEA68483D}"/>
              </a:ext>
            </a:extLst>
          </p:cNvPr>
          <p:cNvSpPr/>
          <p:nvPr/>
        </p:nvSpPr>
        <p:spPr>
          <a:xfrm rot="16200000">
            <a:off x="5803172" y="1900209"/>
            <a:ext cx="83119" cy="77824"/>
          </a:xfrm>
          <a:prstGeom prst="rect">
            <a:avLst/>
          </a:prstGeom>
          <a:solidFill>
            <a:srgbClr val="2455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92" name="Prostokąt 91">
            <a:extLst>
              <a:ext uri="{FF2B5EF4-FFF2-40B4-BE49-F238E27FC236}">
                <a16:creationId xmlns:a16="http://schemas.microsoft.com/office/drawing/2014/main" id="{E1FBFDCD-DA2D-4186-8890-A7D544ED48A3}"/>
              </a:ext>
            </a:extLst>
          </p:cNvPr>
          <p:cNvSpPr/>
          <p:nvPr/>
        </p:nvSpPr>
        <p:spPr>
          <a:xfrm rot="16200000">
            <a:off x="5803172" y="2072487"/>
            <a:ext cx="83119" cy="77824"/>
          </a:xfrm>
          <a:prstGeom prst="rect">
            <a:avLst/>
          </a:prstGeom>
          <a:solidFill>
            <a:srgbClr val="FFE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93" name="Prostokąt 92">
            <a:extLst>
              <a:ext uri="{FF2B5EF4-FFF2-40B4-BE49-F238E27FC236}">
                <a16:creationId xmlns:a16="http://schemas.microsoft.com/office/drawing/2014/main" id="{36C8E6F8-E25D-4D71-A653-0A855B1B4B16}"/>
              </a:ext>
            </a:extLst>
          </p:cNvPr>
          <p:cNvSpPr/>
          <p:nvPr/>
        </p:nvSpPr>
        <p:spPr>
          <a:xfrm rot="16200000">
            <a:off x="5803172" y="2244765"/>
            <a:ext cx="83119" cy="77824"/>
          </a:xfrm>
          <a:prstGeom prst="rect">
            <a:avLst/>
          </a:prstGeom>
          <a:solidFill>
            <a:srgbClr val="9DC7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94" name="Prostokąt 93">
            <a:extLst>
              <a:ext uri="{FF2B5EF4-FFF2-40B4-BE49-F238E27FC236}">
                <a16:creationId xmlns:a16="http://schemas.microsoft.com/office/drawing/2014/main" id="{4B239A0E-7BE3-4911-8C16-62E63D43FA60}"/>
              </a:ext>
            </a:extLst>
          </p:cNvPr>
          <p:cNvSpPr/>
          <p:nvPr/>
        </p:nvSpPr>
        <p:spPr>
          <a:xfrm rot="16200000">
            <a:off x="5803172" y="2417041"/>
            <a:ext cx="83119" cy="77824"/>
          </a:xfrm>
          <a:prstGeom prst="rect">
            <a:avLst/>
          </a:prstGeom>
          <a:solidFill>
            <a:srgbClr val="EEF8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4811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Korzyści bliskiej lokalizacji parku narodowego</a:t>
            </a:r>
          </a:p>
          <a:p>
            <a:endParaRPr lang="pl-PL" sz="1600">
              <a:latin typeface="+mn-lt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8064896" cy="1080790"/>
          </a:xfrm>
        </p:spPr>
        <p:txBody>
          <a:bodyPr/>
          <a:lstStyle/>
          <a:p>
            <a:r>
              <a:rPr lang="pl-PL" sz="1100"/>
              <a:t>10. Jakie według Pana(i) są korzyści bliskiej lokalizacji parku narodowego?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półotwarte.</a:t>
            </a: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EE3D0F47-15D8-440F-9FFE-1AECB0E74F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Parki narodowe</a:t>
            </a:r>
          </a:p>
        </p:txBody>
      </p:sp>
      <p:graphicFrame>
        <p:nvGraphicFramePr>
          <p:cNvPr id="37" name="Tabela 36">
            <a:extLst>
              <a:ext uri="{FF2B5EF4-FFF2-40B4-BE49-F238E27FC236}">
                <a16:creationId xmlns:a16="http://schemas.microsoft.com/office/drawing/2014/main" id="{E2B0E876-7C87-4DC8-BB1D-3B2DDB0EDD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56809"/>
              </p:ext>
            </p:extLst>
          </p:nvPr>
        </p:nvGraphicFramePr>
        <p:xfrm>
          <a:off x="710015" y="3571560"/>
          <a:ext cx="7836120" cy="466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7224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341511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792937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567224">
                  <a:extLst>
                    <a:ext uri="{9D8B030D-6E8A-4147-A177-3AD203B41FA5}">
                      <a16:colId xmlns:a16="http://schemas.microsoft.com/office/drawing/2014/main" val="1624421101"/>
                    </a:ext>
                  </a:extLst>
                </a:gridCol>
                <a:gridCol w="1567224">
                  <a:extLst>
                    <a:ext uri="{9D8B030D-6E8A-4147-A177-3AD203B41FA5}">
                      <a16:colId xmlns:a16="http://schemas.microsoft.com/office/drawing/2014/main" val="24200263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Walory zdrowotne: dobra jakość powietrza, wody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Obcowanie z naturą, bliskość natury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Możliwość częstych odwiedzin                                                                                              Parku Narodowego </a:t>
                      </a:r>
                      <a:b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(np. w celu odpoczynku)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Spokój i cisza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Walory estetyczne: </a:t>
                      </a:r>
                      <a:b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ładna okolica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graphicFrame>
        <p:nvGraphicFramePr>
          <p:cNvPr id="38" name="Wykres 37">
            <a:extLst>
              <a:ext uri="{FF2B5EF4-FFF2-40B4-BE49-F238E27FC236}">
                <a16:creationId xmlns:a16="http://schemas.microsoft.com/office/drawing/2014/main" id="{74B167E6-213E-4C05-8DAA-0FAA2238F9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0646512"/>
              </p:ext>
            </p:extLst>
          </p:nvPr>
        </p:nvGraphicFramePr>
        <p:xfrm>
          <a:off x="667556" y="2006042"/>
          <a:ext cx="7825211" cy="136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4" name="Freeform 266">
            <a:extLst>
              <a:ext uri="{FF2B5EF4-FFF2-40B4-BE49-F238E27FC236}">
                <a16:creationId xmlns:a16="http://schemas.microsoft.com/office/drawing/2014/main" id="{05C071D2-DD70-42C5-A40E-E373ECEF336A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205051" y="4633069"/>
            <a:ext cx="439424" cy="432000"/>
          </a:xfrm>
          <a:custGeom>
            <a:avLst/>
            <a:gdLst>
              <a:gd name="T0" fmla="*/ 938 w 2664"/>
              <a:gd name="T1" fmla="*/ 1993 h 2621"/>
              <a:gd name="T2" fmla="*/ 938 w 2664"/>
              <a:gd name="T3" fmla="*/ 0 h 2621"/>
              <a:gd name="T4" fmla="*/ 1797 w 2664"/>
              <a:gd name="T5" fmla="*/ 997 h 2621"/>
              <a:gd name="T6" fmla="*/ 1792 w 2664"/>
              <a:gd name="T7" fmla="*/ 953 h 2621"/>
              <a:gd name="T8" fmla="*/ 1757 w 2664"/>
              <a:gd name="T9" fmla="*/ 916 h 2621"/>
              <a:gd name="T10" fmla="*/ 1541 w 2664"/>
              <a:gd name="T11" fmla="*/ 878 h 2621"/>
              <a:gd name="T12" fmla="*/ 1476 w 2664"/>
              <a:gd name="T13" fmla="*/ 902 h 2621"/>
              <a:gd name="T14" fmla="*/ 1167 w 2664"/>
              <a:gd name="T15" fmla="*/ 908 h 2621"/>
              <a:gd name="T16" fmla="*/ 1082 w 2664"/>
              <a:gd name="T17" fmla="*/ 946 h 2621"/>
              <a:gd name="T18" fmla="*/ 1001 w 2664"/>
              <a:gd name="T19" fmla="*/ 1062 h 2621"/>
              <a:gd name="T20" fmla="*/ 999 w 2664"/>
              <a:gd name="T21" fmla="*/ 1163 h 2621"/>
              <a:gd name="T22" fmla="*/ 1057 w 2664"/>
              <a:gd name="T23" fmla="*/ 1262 h 2621"/>
              <a:gd name="T24" fmla="*/ 1241 w 2664"/>
              <a:gd name="T25" fmla="*/ 1345 h 2621"/>
              <a:gd name="T26" fmla="*/ 1142 w 2664"/>
              <a:gd name="T27" fmla="*/ 1172 h 2621"/>
              <a:gd name="T28" fmla="*/ 1116 w 2664"/>
              <a:gd name="T29" fmla="*/ 1105 h 2621"/>
              <a:gd name="T30" fmla="*/ 1145 w 2664"/>
              <a:gd name="T31" fmla="*/ 1053 h 2621"/>
              <a:gd name="T32" fmla="*/ 1208 w 2664"/>
              <a:gd name="T33" fmla="*/ 1026 h 2621"/>
              <a:gd name="T34" fmla="*/ 1482 w 2664"/>
              <a:gd name="T35" fmla="*/ 1068 h 2621"/>
              <a:gd name="T36" fmla="*/ 1739 w 2664"/>
              <a:gd name="T37" fmla="*/ 1059 h 2621"/>
              <a:gd name="T38" fmla="*/ 1784 w 2664"/>
              <a:gd name="T39" fmla="*/ 1028 h 2621"/>
              <a:gd name="T40" fmla="*/ 1591 w 2664"/>
              <a:gd name="T41" fmla="*/ 948 h 2621"/>
              <a:gd name="T42" fmla="*/ 1558 w 2664"/>
              <a:gd name="T43" fmla="*/ 923 h 2621"/>
              <a:gd name="T44" fmla="*/ 1529 w 2664"/>
              <a:gd name="T45" fmla="*/ 944 h 2621"/>
              <a:gd name="T46" fmla="*/ 1538 w 2664"/>
              <a:gd name="T47" fmla="*/ 980 h 2621"/>
              <a:gd name="T48" fmla="*/ 1573 w 2664"/>
              <a:gd name="T49" fmla="*/ 985 h 2621"/>
              <a:gd name="T50" fmla="*/ 1591 w 2664"/>
              <a:gd name="T51" fmla="*/ 948 h 2621"/>
              <a:gd name="T52" fmla="*/ 1272 w 2664"/>
              <a:gd name="T53" fmla="*/ 1758 h 2621"/>
              <a:gd name="T54" fmla="*/ 1290 w 2664"/>
              <a:gd name="T55" fmla="*/ 2245 h 2621"/>
              <a:gd name="T56" fmla="*/ 1340 w 2664"/>
              <a:gd name="T57" fmla="*/ 2263 h 2621"/>
              <a:gd name="T58" fmla="*/ 1394 w 2664"/>
              <a:gd name="T59" fmla="*/ 2214 h 2621"/>
              <a:gd name="T60" fmla="*/ 1485 w 2664"/>
              <a:gd name="T61" fmla="*/ 502 h 2621"/>
              <a:gd name="T62" fmla="*/ 1440 w 2664"/>
              <a:gd name="T63" fmla="*/ 409 h 2621"/>
              <a:gd name="T64" fmla="*/ 1348 w 2664"/>
              <a:gd name="T65" fmla="*/ 365 h 2621"/>
              <a:gd name="T66" fmla="*/ 1259 w 2664"/>
              <a:gd name="T67" fmla="*/ 383 h 2621"/>
              <a:gd name="T68" fmla="*/ 1191 w 2664"/>
              <a:gd name="T69" fmla="*/ 458 h 2621"/>
              <a:gd name="T70" fmla="*/ 1181 w 2664"/>
              <a:gd name="T71" fmla="*/ 541 h 2621"/>
              <a:gd name="T72" fmla="*/ 1211 w 2664"/>
              <a:gd name="T73" fmla="*/ 612 h 2621"/>
              <a:gd name="T74" fmla="*/ 1272 w 2664"/>
              <a:gd name="T75" fmla="*/ 659 h 2621"/>
              <a:gd name="T76" fmla="*/ 1423 w 2664"/>
              <a:gd name="T77" fmla="*/ 642 h 2621"/>
              <a:gd name="T78" fmla="*/ 1471 w 2664"/>
              <a:gd name="T79" fmla="*/ 584 h 2621"/>
              <a:gd name="T80" fmla="*/ 1486 w 2664"/>
              <a:gd name="T81" fmla="*/ 518 h 2621"/>
              <a:gd name="T82" fmla="*/ 1506 w 2664"/>
              <a:gd name="T83" fmla="*/ 2068 h 2621"/>
              <a:gd name="T84" fmla="*/ 1532 w 2664"/>
              <a:gd name="T85" fmla="*/ 2129 h 2621"/>
              <a:gd name="T86" fmla="*/ 1540 w 2664"/>
              <a:gd name="T87" fmla="*/ 2056 h 2621"/>
              <a:gd name="T88" fmla="*/ 1492 w 2664"/>
              <a:gd name="T89" fmla="*/ 1961 h 2621"/>
              <a:gd name="T90" fmla="*/ 1636 w 2664"/>
              <a:gd name="T91" fmla="*/ 1483 h 2621"/>
              <a:gd name="T92" fmla="*/ 1607 w 2664"/>
              <a:gd name="T93" fmla="*/ 1391 h 2621"/>
              <a:gd name="T94" fmla="*/ 1533 w 2664"/>
              <a:gd name="T95" fmla="*/ 1323 h 2621"/>
              <a:gd name="T96" fmla="*/ 1467 w 2664"/>
              <a:gd name="T97" fmla="*/ 1408 h 2621"/>
              <a:gd name="T98" fmla="*/ 1527 w 2664"/>
              <a:gd name="T99" fmla="*/ 1464 h 2621"/>
              <a:gd name="T100" fmla="*/ 1521 w 2664"/>
              <a:gd name="T101" fmla="*/ 1515 h 2621"/>
              <a:gd name="T102" fmla="*/ 1184 w 2664"/>
              <a:gd name="T103" fmla="*/ 1647 h 2621"/>
              <a:gd name="T104" fmla="*/ 1105 w 2664"/>
              <a:gd name="T105" fmla="*/ 1702 h 2621"/>
              <a:gd name="T106" fmla="*/ 1072 w 2664"/>
              <a:gd name="T107" fmla="*/ 1782 h 2621"/>
              <a:gd name="T108" fmla="*/ 1087 w 2664"/>
              <a:gd name="T109" fmla="*/ 1860 h 2621"/>
              <a:gd name="T110" fmla="*/ 1152 w 2664"/>
              <a:gd name="T111" fmla="*/ 1932 h 2621"/>
              <a:gd name="T112" fmla="*/ 1219 w 2664"/>
              <a:gd name="T113" fmla="*/ 1862 h 2621"/>
              <a:gd name="T114" fmla="*/ 1165 w 2664"/>
              <a:gd name="T115" fmla="*/ 1805 h 2621"/>
              <a:gd name="T116" fmla="*/ 1182 w 2664"/>
              <a:gd name="T117" fmla="*/ 1757 h 2621"/>
              <a:gd name="T118" fmla="*/ 1522 w 2664"/>
              <a:gd name="T119" fmla="*/ 1645 h 2621"/>
              <a:gd name="T120" fmla="*/ 1595 w 2664"/>
              <a:gd name="T121" fmla="*/ 1593 h 2621"/>
              <a:gd name="T122" fmla="*/ 1635 w 2664"/>
              <a:gd name="T123" fmla="*/ 1499 h 2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64" h="2621">
                <a:moveTo>
                  <a:pt x="2120" y="1310"/>
                </a:moveTo>
                <a:lnTo>
                  <a:pt x="2664" y="1625"/>
                </a:lnTo>
                <a:lnTo>
                  <a:pt x="2271" y="2306"/>
                </a:lnTo>
                <a:lnTo>
                  <a:pt x="1726" y="1993"/>
                </a:lnTo>
                <a:lnTo>
                  <a:pt x="1726" y="2621"/>
                </a:lnTo>
                <a:lnTo>
                  <a:pt x="938" y="2621"/>
                </a:lnTo>
                <a:lnTo>
                  <a:pt x="938" y="1993"/>
                </a:lnTo>
                <a:lnTo>
                  <a:pt x="394" y="2306"/>
                </a:lnTo>
                <a:lnTo>
                  <a:pt x="0" y="1625"/>
                </a:lnTo>
                <a:lnTo>
                  <a:pt x="545" y="1310"/>
                </a:lnTo>
                <a:lnTo>
                  <a:pt x="0" y="996"/>
                </a:lnTo>
                <a:lnTo>
                  <a:pt x="394" y="315"/>
                </a:lnTo>
                <a:lnTo>
                  <a:pt x="938" y="629"/>
                </a:lnTo>
                <a:lnTo>
                  <a:pt x="938" y="0"/>
                </a:lnTo>
                <a:lnTo>
                  <a:pt x="1726" y="0"/>
                </a:lnTo>
                <a:lnTo>
                  <a:pt x="1726" y="629"/>
                </a:lnTo>
                <a:lnTo>
                  <a:pt x="2271" y="315"/>
                </a:lnTo>
                <a:lnTo>
                  <a:pt x="2664" y="996"/>
                </a:lnTo>
                <a:lnTo>
                  <a:pt x="2120" y="1310"/>
                </a:lnTo>
                <a:close/>
                <a:moveTo>
                  <a:pt x="1797" y="997"/>
                </a:moveTo>
                <a:lnTo>
                  <a:pt x="1797" y="997"/>
                </a:lnTo>
                <a:lnTo>
                  <a:pt x="1798" y="990"/>
                </a:lnTo>
                <a:lnTo>
                  <a:pt x="1798" y="990"/>
                </a:lnTo>
                <a:lnTo>
                  <a:pt x="1799" y="983"/>
                </a:lnTo>
                <a:lnTo>
                  <a:pt x="1798" y="974"/>
                </a:lnTo>
                <a:lnTo>
                  <a:pt x="1797" y="967"/>
                </a:lnTo>
                <a:lnTo>
                  <a:pt x="1795" y="960"/>
                </a:lnTo>
                <a:lnTo>
                  <a:pt x="1792" y="953"/>
                </a:lnTo>
                <a:lnTo>
                  <a:pt x="1789" y="946"/>
                </a:lnTo>
                <a:lnTo>
                  <a:pt x="1785" y="940"/>
                </a:lnTo>
                <a:lnTo>
                  <a:pt x="1780" y="934"/>
                </a:lnTo>
                <a:lnTo>
                  <a:pt x="1775" y="929"/>
                </a:lnTo>
                <a:lnTo>
                  <a:pt x="1769" y="924"/>
                </a:lnTo>
                <a:lnTo>
                  <a:pt x="1763" y="920"/>
                </a:lnTo>
                <a:lnTo>
                  <a:pt x="1757" y="916"/>
                </a:lnTo>
                <a:lnTo>
                  <a:pt x="1750" y="913"/>
                </a:lnTo>
                <a:lnTo>
                  <a:pt x="1743" y="910"/>
                </a:lnTo>
                <a:lnTo>
                  <a:pt x="1736" y="908"/>
                </a:lnTo>
                <a:lnTo>
                  <a:pt x="1728" y="907"/>
                </a:lnTo>
                <a:lnTo>
                  <a:pt x="1552" y="878"/>
                </a:lnTo>
                <a:lnTo>
                  <a:pt x="1552" y="878"/>
                </a:lnTo>
                <a:lnTo>
                  <a:pt x="1541" y="878"/>
                </a:lnTo>
                <a:lnTo>
                  <a:pt x="1531" y="878"/>
                </a:lnTo>
                <a:lnTo>
                  <a:pt x="1521" y="880"/>
                </a:lnTo>
                <a:lnTo>
                  <a:pt x="1510" y="883"/>
                </a:lnTo>
                <a:lnTo>
                  <a:pt x="1501" y="886"/>
                </a:lnTo>
                <a:lnTo>
                  <a:pt x="1492" y="891"/>
                </a:lnTo>
                <a:lnTo>
                  <a:pt x="1483" y="896"/>
                </a:lnTo>
                <a:lnTo>
                  <a:pt x="1476" y="902"/>
                </a:lnTo>
                <a:lnTo>
                  <a:pt x="1476" y="902"/>
                </a:lnTo>
                <a:lnTo>
                  <a:pt x="1221" y="902"/>
                </a:lnTo>
                <a:lnTo>
                  <a:pt x="1221" y="902"/>
                </a:lnTo>
                <a:lnTo>
                  <a:pt x="1207" y="903"/>
                </a:lnTo>
                <a:lnTo>
                  <a:pt x="1194" y="904"/>
                </a:lnTo>
                <a:lnTo>
                  <a:pt x="1181" y="905"/>
                </a:lnTo>
                <a:lnTo>
                  <a:pt x="1167" y="908"/>
                </a:lnTo>
                <a:lnTo>
                  <a:pt x="1155" y="912"/>
                </a:lnTo>
                <a:lnTo>
                  <a:pt x="1144" y="915"/>
                </a:lnTo>
                <a:lnTo>
                  <a:pt x="1133" y="919"/>
                </a:lnTo>
                <a:lnTo>
                  <a:pt x="1122" y="924"/>
                </a:lnTo>
                <a:lnTo>
                  <a:pt x="1111" y="929"/>
                </a:lnTo>
                <a:lnTo>
                  <a:pt x="1101" y="934"/>
                </a:lnTo>
                <a:lnTo>
                  <a:pt x="1082" y="946"/>
                </a:lnTo>
                <a:lnTo>
                  <a:pt x="1065" y="960"/>
                </a:lnTo>
                <a:lnTo>
                  <a:pt x="1050" y="975"/>
                </a:lnTo>
                <a:lnTo>
                  <a:pt x="1036" y="992"/>
                </a:lnTo>
                <a:lnTo>
                  <a:pt x="1025" y="1009"/>
                </a:lnTo>
                <a:lnTo>
                  <a:pt x="1015" y="1026"/>
                </a:lnTo>
                <a:lnTo>
                  <a:pt x="1007" y="1043"/>
                </a:lnTo>
                <a:lnTo>
                  <a:pt x="1001" y="1062"/>
                </a:lnTo>
                <a:lnTo>
                  <a:pt x="996" y="1080"/>
                </a:lnTo>
                <a:lnTo>
                  <a:pt x="994" y="1097"/>
                </a:lnTo>
                <a:lnTo>
                  <a:pt x="993" y="1115"/>
                </a:lnTo>
                <a:lnTo>
                  <a:pt x="993" y="1115"/>
                </a:lnTo>
                <a:lnTo>
                  <a:pt x="994" y="1131"/>
                </a:lnTo>
                <a:lnTo>
                  <a:pt x="996" y="1147"/>
                </a:lnTo>
                <a:lnTo>
                  <a:pt x="999" y="1163"/>
                </a:lnTo>
                <a:lnTo>
                  <a:pt x="1004" y="1179"/>
                </a:lnTo>
                <a:lnTo>
                  <a:pt x="1010" y="1195"/>
                </a:lnTo>
                <a:lnTo>
                  <a:pt x="1017" y="1209"/>
                </a:lnTo>
                <a:lnTo>
                  <a:pt x="1025" y="1223"/>
                </a:lnTo>
                <a:lnTo>
                  <a:pt x="1034" y="1236"/>
                </a:lnTo>
                <a:lnTo>
                  <a:pt x="1046" y="1250"/>
                </a:lnTo>
                <a:lnTo>
                  <a:pt x="1057" y="1262"/>
                </a:lnTo>
                <a:lnTo>
                  <a:pt x="1069" y="1273"/>
                </a:lnTo>
                <a:lnTo>
                  <a:pt x="1083" y="1283"/>
                </a:lnTo>
                <a:lnTo>
                  <a:pt x="1097" y="1292"/>
                </a:lnTo>
                <a:lnTo>
                  <a:pt x="1113" y="1300"/>
                </a:lnTo>
                <a:lnTo>
                  <a:pt x="1128" y="1307"/>
                </a:lnTo>
                <a:lnTo>
                  <a:pt x="1145" y="1313"/>
                </a:lnTo>
                <a:lnTo>
                  <a:pt x="1241" y="1345"/>
                </a:lnTo>
                <a:lnTo>
                  <a:pt x="1241" y="1216"/>
                </a:lnTo>
                <a:lnTo>
                  <a:pt x="1183" y="1197"/>
                </a:lnTo>
                <a:lnTo>
                  <a:pt x="1183" y="1197"/>
                </a:lnTo>
                <a:lnTo>
                  <a:pt x="1174" y="1194"/>
                </a:lnTo>
                <a:lnTo>
                  <a:pt x="1167" y="1191"/>
                </a:lnTo>
                <a:lnTo>
                  <a:pt x="1153" y="1183"/>
                </a:lnTo>
                <a:lnTo>
                  <a:pt x="1142" y="1172"/>
                </a:lnTo>
                <a:lnTo>
                  <a:pt x="1132" y="1162"/>
                </a:lnTo>
                <a:lnTo>
                  <a:pt x="1125" y="1151"/>
                </a:lnTo>
                <a:lnTo>
                  <a:pt x="1120" y="1139"/>
                </a:lnTo>
                <a:lnTo>
                  <a:pt x="1117" y="1127"/>
                </a:lnTo>
                <a:lnTo>
                  <a:pt x="1116" y="1115"/>
                </a:lnTo>
                <a:lnTo>
                  <a:pt x="1116" y="1115"/>
                </a:lnTo>
                <a:lnTo>
                  <a:pt x="1116" y="1105"/>
                </a:lnTo>
                <a:lnTo>
                  <a:pt x="1118" y="1096"/>
                </a:lnTo>
                <a:lnTo>
                  <a:pt x="1120" y="1088"/>
                </a:lnTo>
                <a:lnTo>
                  <a:pt x="1124" y="1080"/>
                </a:lnTo>
                <a:lnTo>
                  <a:pt x="1128" y="1073"/>
                </a:lnTo>
                <a:lnTo>
                  <a:pt x="1133" y="1066"/>
                </a:lnTo>
                <a:lnTo>
                  <a:pt x="1139" y="1059"/>
                </a:lnTo>
                <a:lnTo>
                  <a:pt x="1145" y="1053"/>
                </a:lnTo>
                <a:lnTo>
                  <a:pt x="1152" y="1047"/>
                </a:lnTo>
                <a:lnTo>
                  <a:pt x="1160" y="1041"/>
                </a:lnTo>
                <a:lnTo>
                  <a:pt x="1169" y="1036"/>
                </a:lnTo>
                <a:lnTo>
                  <a:pt x="1179" y="1033"/>
                </a:lnTo>
                <a:lnTo>
                  <a:pt x="1188" y="1030"/>
                </a:lnTo>
                <a:lnTo>
                  <a:pt x="1198" y="1027"/>
                </a:lnTo>
                <a:lnTo>
                  <a:pt x="1208" y="1026"/>
                </a:lnTo>
                <a:lnTo>
                  <a:pt x="1219" y="1025"/>
                </a:lnTo>
                <a:lnTo>
                  <a:pt x="1448" y="1025"/>
                </a:lnTo>
                <a:lnTo>
                  <a:pt x="1448" y="1025"/>
                </a:lnTo>
                <a:lnTo>
                  <a:pt x="1455" y="1037"/>
                </a:lnTo>
                <a:lnTo>
                  <a:pt x="1462" y="1049"/>
                </a:lnTo>
                <a:lnTo>
                  <a:pt x="1472" y="1059"/>
                </a:lnTo>
                <a:lnTo>
                  <a:pt x="1482" y="1068"/>
                </a:lnTo>
                <a:lnTo>
                  <a:pt x="1494" y="1075"/>
                </a:lnTo>
                <a:lnTo>
                  <a:pt x="1506" y="1081"/>
                </a:lnTo>
                <a:lnTo>
                  <a:pt x="1521" y="1085"/>
                </a:lnTo>
                <a:lnTo>
                  <a:pt x="1535" y="1087"/>
                </a:lnTo>
                <a:lnTo>
                  <a:pt x="1535" y="1087"/>
                </a:lnTo>
                <a:lnTo>
                  <a:pt x="1634" y="1074"/>
                </a:lnTo>
                <a:lnTo>
                  <a:pt x="1739" y="1059"/>
                </a:lnTo>
                <a:lnTo>
                  <a:pt x="1739" y="1059"/>
                </a:lnTo>
                <a:lnTo>
                  <a:pt x="1748" y="1056"/>
                </a:lnTo>
                <a:lnTo>
                  <a:pt x="1756" y="1053"/>
                </a:lnTo>
                <a:lnTo>
                  <a:pt x="1764" y="1048"/>
                </a:lnTo>
                <a:lnTo>
                  <a:pt x="1771" y="1042"/>
                </a:lnTo>
                <a:lnTo>
                  <a:pt x="1778" y="1035"/>
                </a:lnTo>
                <a:lnTo>
                  <a:pt x="1784" y="1028"/>
                </a:lnTo>
                <a:lnTo>
                  <a:pt x="1789" y="1021"/>
                </a:lnTo>
                <a:lnTo>
                  <a:pt x="1793" y="1012"/>
                </a:lnTo>
                <a:lnTo>
                  <a:pt x="1857" y="1012"/>
                </a:lnTo>
                <a:lnTo>
                  <a:pt x="1857" y="997"/>
                </a:lnTo>
                <a:lnTo>
                  <a:pt x="1797" y="997"/>
                </a:lnTo>
                <a:close/>
                <a:moveTo>
                  <a:pt x="1591" y="948"/>
                </a:moveTo>
                <a:lnTo>
                  <a:pt x="1591" y="948"/>
                </a:lnTo>
                <a:lnTo>
                  <a:pt x="1589" y="942"/>
                </a:lnTo>
                <a:lnTo>
                  <a:pt x="1586" y="936"/>
                </a:lnTo>
                <a:lnTo>
                  <a:pt x="1581" y="932"/>
                </a:lnTo>
                <a:lnTo>
                  <a:pt x="1575" y="928"/>
                </a:lnTo>
                <a:lnTo>
                  <a:pt x="1570" y="925"/>
                </a:lnTo>
                <a:lnTo>
                  <a:pt x="1564" y="924"/>
                </a:lnTo>
                <a:lnTo>
                  <a:pt x="1558" y="923"/>
                </a:lnTo>
                <a:lnTo>
                  <a:pt x="1551" y="924"/>
                </a:lnTo>
                <a:lnTo>
                  <a:pt x="1551" y="924"/>
                </a:lnTo>
                <a:lnTo>
                  <a:pt x="1545" y="927"/>
                </a:lnTo>
                <a:lnTo>
                  <a:pt x="1540" y="930"/>
                </a:lnTo>
                <a:lnTo>
                  <a:pt x="1535" y="934"/>
                </a:lnTo>
                <a:lnTo>
                  <a:pt x="1532" y="939"/>
                </a:lnTo>
                <a:lnTo>
                  <a:pt x="1529" y="944"/>
                </a:lnTo>
                <a:lnTo>
                  <a:pt x="1527" y="950"/>
                </a:lnTo>
                <a:lnTo>
                  <a:pt x="1527" y="957"/>
                </a:lnTo>
                <a:lnTo>
                  <a:pt x="1528" y="963"/>
                </a:lnTo>
                <a:lnTo>
                  <a:pt x="1528" y="963"/>
                </a:lnTo>
                <a:lnTo>
                  <a:pt x="1530" y="969"/>
                </a:lnTo>
                <a:lnTo>
                  <a:pt x="1533" y="975"/>
                </a:lnTo>
                <a:lnTo>
                  <a:pt x="1538" y="980"/>
                </a:lnTo>
                <a:lnTo>
                  <a:pt x="1543" y="984"/>
                </a:lnTo>
                <a:lnTo>
                  <a:pt x="1548" y="986"/>
                </a:lnTo>
                <a:lnTo>
                  <a:pt x="1554" y="988"/>
                </a:lnTo>
                <a:lnTo>
                  <a:pt x="1560" y="988"/>
                </a:lnTo>
                <a:lnTo>
                  <a:pt x="1567" y="987"/>
                </a:lnTo>
                <a:lnTo>
                  <a:pt x="1567" y="987"/>
                </a:lnTo>
                <a:lnTo>
                  <a:pt x="1573" y="985"/>
                </a:lnTo>
                <a:lnTo>
                  <a:pt x="1578" y="982"/>
                </a:lnTo>
                <a:lnTo>
                  <a:pt x="1584" y="977"/>
                </a:lnTo>
                <a:lnTo>
                  <a:pt x="1587" y="972"/>
                </a:lnTo>
                <a:lnTo>
                  <a:pt x="1590" y="966"/>
                </a:lnTo>
                <a:lnTo>
                  <a:pt x="1592" y="960"/>
                </a:lnTo>
                <a:lnTo>
                  <a:pt x="1592" y="954"/>
                </a:lnTo>
                <a:lnTo>
                  <a:pt x="1591" y="948"/>
                </a:lnTo>
                <a:lnTo>
                  <a:pt x="1591" y="948"/>
                </a:lnTo>
                <a:close/>
                <a:moveTo>
                  <a:pt x="1395" y="1537"/>
                </a:moveTo>
                <a:lnTo>
                  <a:pt x="1395" y="1056"/>
                </a:lnTo>
                <a:lnTo>
                  <a:pt x="1272" y="1056"/>
                </a:lnTo>
                <a:lnTo>
                  <a:pt x="1272" y="1577"/>
                </a:lnTo>
                <a:lnTo>
                  <a:pt x="1395" y="1537"/>
                </a:lnTo>
                <a:close/>
                <a:moveTo>
                  <a:pt x="1272" y="1758"/>
                </a:moveTo>
                <a:lnTo>
                  <a:pt x="1272" y="2202"/>
                </a:lnTo>
                <a:lnTo>
                  <a:pt x="1272" y="2202"/>
                </a:lnTo>
                <a:lnTo>
                  <a:pt x="1272" y="2208"/>
                </a:lnTo>
                <a:lnTo>
                  <a:pt x="1273" y="2214"/>
                </a:lnTo>
                <a:lnTo>
                  <a:pt x="1277" y="2225"/>
                </a:lnTo>
                <a:lnTo>
                  <a:pt x="1282" y="2236"/>
                </a:lnTo>
                <a:lnTo>
                  <a:pt x="1290" y="2245"/>
                </a:lnTo>
                <a:lnTo>
                  <a:pt x="1299" y="2252"/>
                </a:lnTo>
                <a:lnTo>
                  <a:pt x="1309" y="2257"/>
                </a:lnTo>
                <a:lnTo>
                  <a:pt x="1321" y="2262"/>
                </a:lnTo>
                <a:lnTo>
                  <a:pt x="1327" y="2263"/>
                </a:lnTo>
                <a:lnTo>
                  <a:pt x="1333" y="2263"/>
                </a:lnTo>
                <a:lnTo>
                  <a:pt x="1333" y="2263"/>
                </a:lnTo>
                <a:lnTo>
                  <a:pt x="1340" y="2263"/>
                </a:lnTo>
                <a:lnTo>
                  <a:pt x="1346" y="2262"/>
                </a:lnTo>
                <a:lnTo>
                  <a:pt x="1357" y="2257"/>
                </a:lnTo>
                <a:lnTo>
                  <a:pt x="1367" y="2252"/>
                </a:lnTo>
                <a:lnTo>
                  <a:pt x="1376" y="2245"/>
                </a:lnTo>
                <a:lnTo>
                  <a:pt x="1385" y="2236"/>
                </a:lnTo>
                <a:lnTo>
                  <a:pt x="1390" y="2225"/>
                </a:lnTo>
                <a:lnTo>
                  <a:pt x="1394" y="2214"/>
                </a:lnTo>
                <a:lnTo>
                  <a:pt x="1395" y="2208"/>
                </a:lnTo>
                <a:lnTo>
                  <a:pt x="1395" y="2202"/>
                </a:lnTo>
                <a:lnTo>
                  <a:pt x="1395" y="1725"/>
                </a:lnTo>
                <a:lnTo>
                  <a:pt x="1272" y="1758"/>
                </a:lnTo>
                <a:close/>
                <a:moveTo>
                  <a:pt x="1486" y="518"/>
                </a:moveTo>
                <a:lnTo>
                  <a:pt x="1486" y="518"/>
                </a:lnTo>
                <a:lnTo>
                  <a:pt x="1485" y="502"/>
                </a:lnTo>
                <a:lnTo>
                  <a:pt x="1483" y="487"/>
                </a:lnTo>
                <a:lnTo>
                  <a:pt x="1479" y="472"/>
                </a:lnTo>
                <a:lnTo>
                  <a:pt x="1474" y="458"/>
                </a:lnTo>
                <a:lnTo>
                  <a:pt x="1467" y="445"/>
                </a:lnTo>
                <a:lnTo>
                  <a:pt x="1460" y="432"/>
                </a:lnTo>
                <a:lnTo>
                  <a:pt x="1451" y="420"/>
                </a:lnTo>
                <a:lnTo>
                  <a:pt x="1440" y="409"/>
                </a:lnTo>
                <a:lnTo>
                  <a:pt x="1430" y="400"/>
                </a:lnTo>
                <a:lnTo>
                  <a:pt x="1418" y="391"/>
                </a:lnTo>
                <a:lnTo>
                  <a:pt x="1406" y="383"/>
                </a:lnTo>
                <a:lnTo>
                  <a:pt x="1392" y="377"/>
                </a:lnTo>
                <a:lnTo>
                  <a:pt x="1377" y="372"/>
                </a:lnTo>
                <a:lnTo>
                  <a:pt x="1363" y="367"/>
                </a:lnTo>
                <a:lnTo>
                  <a:pt x="1348" y="365"/>
                </a:lnTo>
                <a:lnTo>
                  <a:pt x="1333" y="364"/>
                </a:lnTo>
                <a:lnTo>
                  <a:pt x="1333" y="364"/>
                </a:lnTo>
                <a:lnTo>
                  <a:pt x="1317" y="365"/>
                </a:lnTo>
                <a:lnTo>
                  <a:pt x="1301" y="367"/>
                </a:lnTo>
                <a:lnTo>
                  <a:pt x="1287" y="372"/>
                </a:lnTo>
                <a:lnTo>
                  <a:pt x="1273" y="377"/>
                </a:lnTo>
                <a:lnTo>
                  <a:pt x="1259" y="383"/>
                </a:lnTo>
                <a:lnTo>
                  <a:pt x="1247" y="391"/>
                </a:lnTo>
                <a:lnTo>
                  <a:pt x="1234" y="400"/>
                </a:lnTo>
                <a:lnTo>
                  <a:pt x="1224" y="409"/>
                </a:lnTo>
                <a:lnTo>
                  <a:pt x="1214" y="420"/>
                </a:lnTo>
                <a:lnTo>
                  <a:pt x="1205" y="432"/>
                </a:lnTo>
                <a:lnTo>
                  <a:pt x="1198" y="445"/>
                </a:lnTo>
                <a:lnTo>
                  <a:pt x="1191" y="458"/>
                </a:lnTo>
                <a:lnTo>
                  <a:pt x="1186" y="472"/>
                </a:lnTo>
                <a:lnTo>
                  <a:pt x="1182" y="487"/>
                </a:lnTo>
                <a:lnTo>
                  <a:pt x="1180" y="502"/>
                </a:lnTo>
                <a:lnTo>
                  <a:pt x="1179" y="518"/>
                </a:lnTo>
                <a:lnTo>
                  <a:pt x="1179" y="518"/>
                </a:lnTo>
                <a:lnTo>
                  <a:pt x="1180" y="530"/>
                </a:lnTo>
                <a:lnTo>
                  <a:pt x="1181" y="541"/>
                </a:lnTo>
                <a:lnTo>
                  <a:pt x="1183" y="552"/>
                </a:lnTo>
                <a:lnTo>
                  <a:pt x="1186" y="563"/>
                </a:lnTo>
                <a:lnTo>
                  <a:pt x="1190" y="574"/>
                </a:lnTo>
                <a:lnTo>
                  <a:pt x="1194" y="585"/>
                </a:lnTo>
                <a:lnTo>
                  <a:pt x="1199" y="594"/>
                </a:lnTo>
                <a:lnTo>
                  <a:pt x="1205" y="603"/>
                </a:lnTo>
                <a:lnTo>
                  <a:pt x="1211" y="612"/>
                </a:lnTo>
                <a:lnTo>
                  <a:pt x="1218" y="621"/>
                </a:lnTo>
                <a:lnTo>
                  <a:pt x="1226" y="628"/>
                </a:lnTo>
                <a:lnTo>
                  <a:pt x="1234" y="636"/>
                </a:lnTo>
                <a:lnTo>
                  <a:pt x="1243" y="643"/>
                </a:lnTo>
                <a:lnTo>
                  <a:pt x="1253" y="649"/>
                </a:lnTo>
                <a:lnTo>
                  <a:pt x="1262" y="655"/>
                </a:lnTo>
                <a:lnTo>
                  <a:pt x="1272" y="659"/>
                </a:lnTo>
                <a:lnTo>
                  <a:pt x="1272" y="872"/>
                </a:lnTo>
                <a:lnTo>
                  <a:pt x="1395" y="872"/>
                </a:lnTo>
                <a:lnTo>
                  <a:pt x="1395" y="658"/>
                </a:lnTo>
                <a:lnTo>
                  <a:pt x="1395" y="658"/>
                </a:lnTo>
                <a:lnTo>
                  <a:pt x="1405" y="654"/>
                </a:lnTo>
                <a:lnTo>
                  <a:pt x="1414" y="648"/>
                </a:lnTo>
                <a:lnTo>
                  <a:pt x="1423" y="642"/>
                </a:lnTo>
                <a:lnTo>
                  <a:pt x="1431" y="634"/>
                </a:lnTo>
                <a:lnTo>
                  <a:pt x="1439" y="627"/>
                </a:lnTo>
                <a:lnTo>
                  <a:pt x="1448" y="620"/>
                </a:lnTo>
                <a:lnTo>
                  <a:pt x="1454" y="611"/>
                </a:lnTo>
                <a:lnTo>
                  <a:pt x="1461" y="603"/>
                </a:lnTo>
                <a:lnTo>
                  <a:pt x="1466" y="593"/>
                </a:lnTo>
                <a:lnTo>
                  <a:pt x="1471" y="584"/>
                </a:lnTo>
                <a:lnTo>
                  <a:pt x="1476" y="574"/>
                </a:lnTo>
                <a:lnTo>
                  <a:pt x="1479" y="563"/>
                </a:lnTo>
                <a:lnTo>
                  <a:pt x="1482" y="552"/>
                </a:lnTo>
                <a:lnTo>
                  <a:pt x="1484" y="541"/>
                </a:lnTo>
                <a:lnTo>
                  <a:pt x="1485" y="530"/>
                </a:lnTo>
                <a:lnTo>
                  <a:pt x="1486" y="518"/>
                </a:lnTo>
                <a:lnTo>
                  <a:pt x="1486" y="518"/>
                </a:lnTo>
                <a:close/>
                <a:moveTo>
                  <a:pt x="1452" y="2027"/>
                </a:moveTo>
                <a:lnTo>
                  <a:pt x="1452" y="2027"/>
                </a:lnTo>
                <a:lnTo>
                  <a:pt x="1466" y="2034"/>
                </a:lnTo>
                <a:lnTo>
                  <a:pt x="1479" y="2042"/>
                </a:lnTo>
                <a:lnTo>
                  <a:pt x="1489" y="2050"/>
                </a:lnTo>
                <a:lnTo>
                  <a:pt x="1498" y="2059"/>
                </a:lnTo>
                <a:lnTo>
                  <a:pt x="1506" y="2068"/>
                </a:lnTo>
                <a:lnTo>
                  <a:pt x="1512" y="2076"/>
                </a:lnTo>
                <a:lnTo>
                  <a:pt x="1518" y="2085"/>
                </a:lnTo>
                <a:lnTo>
                  <a:pt x="1522" y="2093"/>
                </a:lnTo>
                <a:lnTo>
                  <a:pt x="1526" y="2101"/>
                </a:lnTo>
                <a:lnTo>
                  <a:pt x="1528" y="2108"/>
                </a:lnTo>
                <a:lnTo>
                  <a:pt x="1531" y="2120"/>
                </a:lnTo>
                <a:lnTo>
                  <a:pt x="1532" y="2129"/>
                </a:lnTo>
                <a:lnTo>
                  <a:pt x="1532" y="2132"/>
                </a:lnTo>
                <a:lnTo>
                  <a:pt x="1532" y="2132"/>
                </a:lnTo>
                <a:lnTo>
                  <a:pt x="1536" y="2116"/>
                </a:lnTo>
                <a:lnTo>
                  <a:pt x="1539" y="2102"/>
                </a:lnTo>
                <a:lnTo>
                  <a:pt x="1541" y="2087"/>
                </a:lnTo>
                <a:lnTo>
                  <a:pt x="1541" y="2072"/>
                </a:lnTo>
                <a:lnTo>
                  <a:pt x="1540" y="2056"/>
                </a:lnTo>
                <a:lnTo>
                  <a:pt x="1538" y="2042"/>
                </a:lnTo>
                <a:lnTo>
                  <a:pt x="1535" y="2027"/>
                </a:lnTo>
                <a:lnTo>
                  <a:pt x="1530" y="2013"/>
                </a:lnTo>
                <a:lnTo>
                  <a:pt x="1523" y="2000"/>
                </a:lnTo>
                <a:lnTo>
                  <a:pt x="1515" y="1985"/>
                </a:lnTo>
                <a:lnTo>
                  <a:pt x="1504" y="1973"/>
                </a:lnTo>
                <a:lnTo>
                  <a:pt x="1492" y="1961"/>
                </a:lnTo>
                <a:lnTo>
                  <a:pt x="1479" y="1949"/>
                </a:lnTo>
                <a:lnTo>
                  <a:pt x="1463" y="1938"/>
                </a:lnTo>
                <a:lnTo>
                  <a:pt x="1445" y="1928"/>
                </a:lnTo>
                <a:lnTo>
                  <a:pt x="1425" y="1918"/>
                </a:lnTo>
                <a:lnTo>
                  <a:pt x="1425" y="2019"/>
                </a:lnTo>
                <a:lnTo>
                  <a:pt x="1452" y="2027"/>
                </a:lnTo>
                <a:close/>
                <a:moveTo>
                  <a:pt x="1636" y="1483"/>
                </a:moveTo>
                <a:lnTo>
                  <a:pt x="1636" y="1483"/>
                </a:lnTo>
                <a:lnTo>
                  <a:pt x="1635" y="1465"/>
                </a:lnTo>
                <a:lnTo>
                  <a:pt x="1633" y="1448"/>
                </a:lnTo>
                <a:lnTo>
                  <a:pt x="1628" y="1433"/>
                </a:lnTo>
                <a:lnTo>
                  <a:pt x="1623" y="1418"/>
                </a:lnTo>
                <a:lnTo>
                  <a:pt x="1616" y="1404"/>
                </a:lnTo>
                <a:lnTo>
                  <a:pt x="1607" y="1391"/>
                </a:lnTo>
                <a:lnTo>
                  <a:pt x="1598" y="1378"/>
                </a:lnTo>
                <a:lnTo>
                  <a:pt x="1589" y="1366"/>
                </a:lnTo>
                <a:lnTo>
                  <a:pt x="1577" y="1356"/>
                </a:lnTo>
                <a:lnTo>
                  <a:pt x="1566" y="1346"/>
                </a:lnTo>
                <a:lnTo>
                  <a:pt x="1555" y="1337"/>
                </a:lnTo>
                <a:lnTo>
                  <a:pt x="1544" y="1330"/>
                </a:lnTo>
                <a:lnTo>
                  <a:pt x="1533" y="1323"/>
                </a:lnTo>
                <a:lnTo>
                  <a:pt x="1521" y="1317"/>
                </a:lnTo>
                <a:lnTo>
                  <a:pt x="1510" y="1311"/>
                </a:lnTo>
                <a:lnTo>
                  <a:pt x="1500" y="1308"/>
                </a:lnTo>
                <a:lnTo>
                  <a:pt x="1425" y="1284"/>
                </a:lnTo>
                <a:lnTo>
                  <a:pt x="1425" y="1395"/>
                </a:lnTo>
                <a:lnTo>
                  <a:pt x="1467" y="1408"/>
                </a:lnTo>
                <a:lnTo>
                  <a:pt x="1467" y="1408"/>
                </a:lnTo>
                <a:lnTo>
                  <a:pt x="1479" y="1413"/>
                </a:lnTo>
                <a:lnTo>
                  <a:pt x="1491" y="1419"/>
                </a:lnTo>
                <a:lnTo>
                  <a:pt x="1501" y="1427"/>
                </a:lnTo>
                <a:lnTo>
                  <a:pt x="1510" y="1436"/>
                </a:lnTo>
                <a:lnTo>
                  <a:pt x="1519" y="1446"/>
                </a:lnTo>
                <a:lnTo>
                  <a:pt x="1525" y="1458"/>
                </a:lnTo>
                <a:lnTo>
                  <a:pt x="1527" y="1464"/>
                </a:lnTo>
                <a:lnTo>
                  <a:pt x="1528" y="1471"/>
                </a:lnTo>
                <a:lnTo>
                  <a:pt x="1529" y="1477"/>
                </a:lnTo>
                <a:lnTo>
                  <a:pt x="1530" y="1484"/>
                </a:lnTo>
                <a:lnTo>
                  <a:pt x="1530" y="1484"/>
                </a:lnTo>
                <a:lnTo>
                  <a:pt x="1529" y="1496"/>
                </a:lnTo>
                <a:lnTo>
                  <a:pt x="1526" y="1506"/>
                </a:lnTo>
                <a:lnTo>
                  <a:pt x="1521" y="1515"/>
                </a:lnTo>
                <a:lnTo>
                  <a:pt x="1515" y="1525"/>
                </a:lnTo>
                <a:lnTo>
                  <a:pt x="1507" y="1533"/>
                </a:lnTo>
                <a:lnTo>
                  <a:pt x="1498" y="1540"/>
                </a:lnTo>
                <a:lnTo>
                  <a:pt x="1489" y="1545"/>
                </a:lnTo>
                <a:lnTo>
                  <a:pt x="1478" y="1549"/>
                </a:lnTo>
                <a:lnTo>
                  <a:pt x="1184" y="1647"/>
                </a:lnTo>
                <a:lnTo>
                  <a:pt x="1184" y="1647"/>
                </a:lnTo>
                <a:lnTo>
                  <a:pt x="1169" y="1654"/>
                </a:lnTo>
                <a:lnTo>
                  <a:pt x="1155" y="1660"/>
                </a:lnTo>
                <a:lnTo>
                  <a:pt x="1143" y="1667"/>
                </a:lnTo>
                <a:lnTo>
                  <a:pt x="1133" y="1675"/>
                </a:lnTo>
                <a:lnTo>
                  <a:pt x="1123" y="1684"/>
                </a:lnTo>
                <a:lnTo>
                  <a:pt x="1114" y="1693"/>
                </a:lnTo>
                <a:lnTo>
                  <a:pt x="1105" y="1702"/>
                </a:lnTo>
                <a:lnTo>
                  <a:pt x="1098" y="1711"/>
                </a:lnTo>
                <a:lnTo>
                  <a:pt x="1092" y="1722"/>
                </a:lnTo>
                <a:lnTo>
                  <a:pt x="1087" y="1731"/>
                </a:lnTo>
                <a:lnTo>
                  <a:pt x="1083" y="1741"/>
                </a:lnTo>
                <a:lnTo>
                  <a:pt x="1079" y="1750"/>
                </a:lnTo>
                <a:lnTo>
                  <a:pt x="1074" y="1767"/>
                </a:lnTo>
                <a:lnTo>
                  <a:pt x="1072" y="1782"/>
                </a:lnTo>
                <a:lnTo>
                  <a:pt x="1072" y="1782"/>
                </a:lnTo>
                <a:lnTo>
                  <a:pt x="1071" y="1796"/>
                </a:lnTo>
                <a:lnTo>
                  <a:pt x="1072" y="1809"/>
                </a:lnTo>
                <a:lnTo>
                  <a:pt x="1074" y="1822"/>
                </a:lnTo>
                <a:lnTo>
                  <a:pt x="1077" y="1834"/>
                </a:lnTo>
                <a:lnTo>
                  <a:pt x="1082" y="1847"/>
                </a:lnTo>
                <a:lnTo>
                  <a:pt x="1087" y="1860"/>
                </a:lnTo>
                <a:lnTo>
                  <a:pt x="1093" y="1872"/>
                </a:lnTo>
                <a:lnTo>
                  <a:pt x="1101" y="1883"/>
                </a:lnTo>
                <a:lnTo>
                  <a:pt x="1109" y="1894"/>
                </a:lnTo>
                <a:lnTo>
                  <a:pt x="1119" y="1904"/>
                </a:lnTo>
                <a:lnTo>
                  <a:pt x="1129" y="1914"/>
                </a:lnTo>
                <a:lnTo>
                  <a:pt x="1140" y="1924"/>
                </a:lnTo>
                <a:lnTo>
                  <a:pt x="1152" y="1932"/>
                </a:lnTo>
                <a:lnTo>
                  <a:pt x="1164" y="1939"/>
                </a:lnTo>
                <a:lnTo>
                  <a:pt x="1176" y="1945"/>
                </a:lnTo>
                <a:lnTo>
                  <a:pt x="1191" y="1950"/>
                </a:lnTo>
                <a:lnTo>
                  <a:pt x="1241" y="1966"/>
                </a:lnTo>
                <a:lnTo>
                  <a:pt x="1241" y="1869"/>
                </a:lnTo>
                <a:lnTo>
                  <a:pt x="1219" y="1862"/>
                </a:lnTo>
                <a:lnTo>
                  <a:pt x="1219" y="1862"/>
                </a:lnTo>
                <a:lnTo>
                  <a:pt x="1206" y="1857"/>
                </a:lnTo>
                <a:lnTo>
                  <a:pt x="1195" y="1849"/>
                </a:lnTo>
                <a:lnTo>
                  <a:pt x="1186" y="1842"/>
                </a:lnTo>
                <a:lnTo>
                  <a:pt x="1178" y="1834"/>
                </a:lnTo>
                <a:lnTo>
                  <a:pt x="1172" y="1825"/>
                </a:lnTo>
                <a:lnTo>
                  <a:pt x="1168" y="1815"/>
                </a:lnTo>
                <a:lnTo>
                  <a:pt x="1165" y="1805"/>
                </a:lnTo>
                <a:lnTo>
                  <a:pt x="1165" y="1795"/>
                </a:lnTo>
                <a:lnTo>
                  <a:pt x="1165" y="1795"/>
                </a:lnTo>
                <a:lnTo>
                  <a:pt x="1165" y="1789"/>
                </a:lnTo>
                <a:lnTo>
                  <a:pt x="1167" y="1782"/>
                </a:lnTo>
                <a:lnTo>
                  <a:pt x="1170" y="1774"/>
                </a:lnTo>
                <a:lnTo>
                  <a:pt x="1175" y="1765"/>
                </a:lnTo>
                <a:lnTo>
                  <a:pt x="1182" y="1757"/>
                </a:lnTo>
                <a:lnTo>
                  <a:pt x="1190" y="1749"/>
                </a:lnTo>
                <a:lnTo>
                  <a:pt x="1200" y="1743"/>
                </a:lnTo>
                <a:lnTo>
                  <a:pt x="1206" y="1740"/>
                </a:lnTo>
                <a:lnTo>
                  <a:pt x="1213" y="1737"/>
                </a:lnTo>
                <a:lnTo>
                  <a:pt x="1511" y="1649"/>
                </a:lnTo>
                <a:lnTo>
                  <a:pt x="1511" y="1649"/>
                </a:lnTo>
                <a:lnTo>
                  <a:pt x="1522" y="1645"/>
                </a:lnTo>
                <a:lnTo>
                  <a:pt x="1532" y="1640"/>
                </a:lnTo>
                <a:lnTo>
                  <a:pt x="1543" y="1635"/>
                </a:lnTo>
                <a:lnTo>
                  <a:pt x="1554" y="1628"/>
                </a:lnTo>
                <a:lnTo>
                  <a:pt x="1564" y="1621"/>
                </a:lnTo>
                <a:lnTo>
                  <a:pt x="1574" y="1612"/>
                </a:lnTo>
                <a:lnTo>
                  <a:pt x="1585" y="1603"/>
                </a:lnTo>
                <a:lnTo>
                  <a:pt x="1595" y="1593"/>
                </a:lnTo>
                <a:lnTo>
                  <a:pt x="1603" y="1581"/>
                </a:lnTo>
                <a:lnTo>
                  <a:pt x="1611" y="1570"/>
                </a:lnTo>
                <a:lnTo>
                  <a:pt x="1618" y="1557"/>
                </a:lnTo>
                <a:lnTo>
                  <a:pt x="1624" y="1544"/>
                </a:lnTo>
                <a:lnTo>
                  <a:pt x="1629" y="1530"/>
                </a:lnTo>
                <a:lnTo>
                  <a:pt x="1633" y="1514"/>
                </a:lnTo>
                <a:lnTo>
                  <a:pt x="1635" y="1499"/>
                </a:lnTo>
                <a:lnTo>
                  <a:pt x="1636" y="1483"/>
                </a:lnTo>
                <a:lnTo>
                  <a:pt x="1636" y="1483"/>
                </a:lnTo>
                <a:close/>
              </a:path>
            </a:pathLst>
          </a:custGeom>
          <a:solidFill>
            <a:srgbClr val="699B2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45" name="Grafika 44">
            <a:extLst>
              <a:ext uri="{FF2B5EF4-FFF2-40B4-BE49-F238E27FC236}">
                <a16:creationId xmlns:a16="http://schemas.microsoft.com/office/drawing/2014/main" id="{C36E3A04-9EDB-4354-A5D1-DF290B0948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31036" y="4561069"/>
            <a:ext cx="504000" cy="504000"/>
          </a:xfrm>
          <a:prstGeom prst="rect">
            <a:avLst/>
          </a:prstGeom>
        </p:spPr>
      </p:pic>
      <p:pic>
        <p:nvPicPr>
          <p:cNvPr id="46" name="Grafika 45">
            <a:extLst>
              <a:ext uri="{FF2B5EF4-FFF2-40B4-BE49-F238E27FC236}">
                <a16:creationId xmlns:a16="http://schemas.microsoft.com/office/drawing/2014/main" id="{4D1D36D5-4746-4B7C-A414-CF981774FDA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5601" y="4525069"/>
            <a:ext cx="540001" cy="540000"/>
          </a:xfrm>
          <a:prstGeom prst="rect">
            <a:avLst/>
          </a:prstGeom>
        </p:spPr>
      </p:pic>
      <p:pic>
        <p:nvPicPr>
          <p:cNvPr id="47" name="Grafika 46">
            <a:extLst>
              <a:ext uri="{FF2B5EF4-FFF2-40B4-BE49-F238E27FC236}">
                <a16:creationId xmlns:a16="http://schemas.microsoft.com/office/drawing/2014/main" id="{27F1A7A9-2A35-47F9-9317-4867ECCD802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1877" y="4525069"/>
            <a:ext cx="540000" cy="540000"/>
          </a:xfrm>
          <a:prstGeom prst="rect">
            <a:avLst/>
          </a:prstGeom>
        </p:spPr>
      </p:pic>
      <p:pic>
        <p:nvPicPr>
          <p:cNvPr id="49" name="Grafika 48">
            <a:extLst>
              <a:ext uri="{FF2B5EF4-FFF2-40B4-BE49-F238E27FC236}">
                <a16:creationId xmlns:a16="http://schemas.microsoft.com/office/drawing/2014/main" id="{80BF40A1-EE2F-485B-9459-5875199B0E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288704" y="4525069"/>
            <a:ext cx="540000" cy="540000"/>
          </a:xfrm>
          <a:prstGeom prst="rect">
            <a:avLst/>
          </a:prstGeom>
        </p:spPr>
      </p:pic>
      <p:cxnSp>
        <p:nvCxnSpPr>
          <p:cNvPr id="50" name="Łącznik prosty 49">
            <a:extLst>
              <a:ext uri="{FF2B5EF4-FFF2-40B4-BE49-F238E27FC236}">
                <a16:creationId xmlns:a16="http://schemas.microsoft.com/office/drawing/2014/main" id="{02846883-3FD7-48CD-82D7-62D5D30E69D4}"/>
              </a:ext>
            </a:extLst>
          </p:cNvPr>
          <p:cNvCxnSpPr>
            <a:cxnSpLocks/>
          </p:cNvCxnSpPr>
          <p:nvPr/>
        </p:nvCxnSpPr>
        <p:spPr>
          <a:xfrm>
            <a:off x="1424763" y="3923414"/>
            <a:ext cx="0" cy="6120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Łącznik prosty 50">
            <a:extLst>
              <a:ext uri="{FF2B5EF4-FFF2-40B4-BE49-F238E27FC236}">
                <a16:creationId xmlns:a16="http://schemas.microsoft.com/office/drawing/2014/main" id="{F74B63B4-6398-41A1-BDFB-65FF8AACFED2}"/>
              </a:ext>
            </a:extLst>
          </p:cNvPr>
          <p:cNvCxnSpPr>
            <a:cxnSpLocks/>
          </p:cNvCxnSpPr>
          <p:nvPr/>
        </p:nvCxnSpPr>
        <p:spPr>
          <a:xfrm>
            <a:off x="1428304" y="3423673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Łącznik prosty 53">
            <a:extLst>
              <a:ext uri="{FF2B5EF4-FFF2-40B4-BE49-F238E27FC236}">
                <a16:creationId xmlns:a16="http://schemas.microsoft.com/office/drawing/2014/main" id="{6EC2117A-3CCF-4FEB-B9AB-CEFB7F920332}"/>
              </a:ext>
            </a:extLst>
          </p:cNvPr>
          <p:cNvCxnSpPr>
            <a:cxnSpLocks/>
          </p:cNvCxnSpPr>
          <p:nvPr/>
        </p:nvCxnSpPr>
        <p:spPr>
          <a:xfrm>
            <a:off x="2895602" y="3912781"/>
            <a:ext cx="0" cy="6120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Łącznik prosty 54">
            <a:extLst>
              <a:ext uri="{FF2B5EF4-FFF2-40B4-BE49-F238E27FC236}">
                <a16:creationId xmlns:a16="http://schemas.microsoft.com/office/drawing/2014/main" id="{5FA47365-9E8B-4A8E-8D37-8001FB086FA1}"/>
              </a:ext>
            </a:extLst>
          </p:cNvPr>
          <p:cNvCxnSpPr>
            <a:cxnSpLocks/>
          </p:cNvCxnSpPr>
          <p:nvPr/>
        </p:nvCxnSpPr>
        <p:spPr>
          <a:xfrm>
            <a:off x="2899143" y="3413040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Łącznik prosty 55">
            <a:extLst>
              <a:ext uri="{FF2B5EF4-FFF2-40B4-BE49-F238E27FC236}">
                <a16:creationId xmlns:a16="http://schemas.microsoft.com/office/drawing/2014/main" id="{0A93CD3A-255D-4EBE-855A-0C034A1A730E}"/>
              </a:ext>
            </a:extLst>
          </p:cNvPr>
          <p:cNvCxnSpPr>
            <a:cxnSpLocks/>
          </p:cNvCxnSpPr>
          <p:nvPr/>
        </p:nvCxnSpPr>
        <p:spPr>
          <a:xfrm>
            <a:off x="4572000" y="4146698"/>
            <a:ext cx="0" cy="308344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Łącznik prosty 56">
            <a:extLst>
              <a:ext uri="{FF2B5EF4-FFF2-40B4-BE49-F238E27FC236}">
                <a16:creationId xmlns:a16="http://schemas.microsoft.com/office/drawing/2014/main" id="{95802DDF-51A4-4183-8ED6-6D8DF4C4CCFE}"/>
              </a:ext>
            </a:extLst>
          </p:cNvPr>
          <p:cNvCxnSpPr>
            <a:cxnSpLocks/>
          </p:cNvCxnSpPr>
          <p:nvPr/>
        </p:nvCxnSpPr>
        <p:spPr>
          <a:xfrm>
            <a:off x="4575541" y="3423673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y 57">
            <a:extLst>
              <a:ext uri="{FF2B5EF4-FFF2-40B4-BE49-F238E27FC236}">
                <a16:creationId xmlns:a16="http://schemas.microsoft.com/office/drawing/2014/main" id="{76E9A5ED-DB36-437D-AC73-C38CE0B0197E}"/>
              </a:ext>
            </a:extLst>
          </p:cNvPr>
          <p:cNvCxnSpPr>
            <a:cxnSpLocks/>
          </p:cNvCxnSpPr>
          <p:nvPr/>
        </p:nvCxnSpPr>
        <p:spPr>
          <a:xfrm>
            <a:off x="6248402" y="3804922"/>
            <a:ext cx="0" cy="6840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Łącznik prosty 58">
            <a:extLst>
              <a:ext uri="{FF2B5EF4-FFF2-40B4-BE49-F238E27FC236}">
                <a16:creationId xmlns:a16="http://schemas.microsoft.com/office/drawing/2014/main" id="{465D5AFD-7FD3-429C-85D8-E2EA473F0C3F}"/>
              </a:ext>
            </a:extLst>
          </p:cNvPr>
          <p:cNvCxnSpPr>
            <a:cxnSpLocks/>
          </p:cNvCxnSpPr>
          <p:nvPr/>
        </p:nvCxnSpPr>
        <p:spPr>
          <a:xfrm>
            <a:off x="6251943" y="3395319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Łącznik prosty 59">
            <a:extLst>
              <a:ext uri="{FF2B5EF4-FFF2-40B4-BE49-F238E27FC236}">
                <a16:creationId xmlns:a16="http://schemas.microsoft.com/office/drawing/2014/main" id="{269DE6FB-4965-4511-9AFE-B5F56FE4A372}"/>
              </a:ext>
            </a:extLst>
          </p:cNvPr>
          <p:cNvCxnSpPr>
            <a:cxnSpLocks/>
          </p:cNvCxnSpPr>
          <p:nvPr/>
        </p:nvCxnSpPr>
        <p:spPr>
          <a:xfrm>
            <a:off x="7783036" y="3923413"/>
            <a:ext cx="0" cy="5760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Łącznik prosty 60">
            <a:extLst>
              <a:ext uri="{FF2B5EF4-FFF2-40B4-BE49-F238E27FC236}">
                <a16:creationId xmlns:a16="http://schemas.microsoft.com/office/drawing/2014/main" id="{9CA07798-389F-4588-ABC3-DAD0BAAE5164}"/>
              </a:ext>
            </a:extLst>
          </p:cNvPr>
          <p:cNvCxnSpPr>
            <a:cxnSpLocks/>
          </p:cNvCxnSpPr>
          <p:nvPr/>
        </p:nvCxnSpPr>
        <p:spPr>
          <a:xfrm>
            <a:off x="7786577" y="3398864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Prostokąt: zaokrąglone rogi 61">
            <a:extLst>
              <a:ext uri="{FF2B5EF4-FFF2-40B4-BE49-F238E27FC236}">
                <a16:creationId xmlns:a16="http://schemas.microsoft.com/office/drawing/2014/main" id="{CFA9A699-0D96-4758-B2EA-F39A30F206AC}"/>
              </a:ext>
            </a:extLst>
          </p:cNvPr>
          <p:cNvSpPr/>
          <p:nvPr/>
        </p:nvSpPr>
        <p:spPr>
          <a:xfrm>
            <a:off x="755574" y="1420359"/>
            <a:ext cx="8002762" cy="3909057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AAD69A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4" name="Grupa 23">
            <a:extLst>
              <a:ext uri="{FF2B5EF4-FFF2-40B4-BE49-F238E27FC236}">
                <a16:creationId xmlns:a16="http://schemas.microsoft.com/office/drawing/2014/main" id="{F9A741E0-16AF-40B4-A672-4743D777BBEF}"/>
              </a:ext>
            </a:extLst>
          </p:cNvPr>
          <p:cNvGrpSpPr/>
          <p:nvPr/>
        </p:nvGrpSpPr>
        <p:grpSpPr>
          <a:xfrm>
            <a:off x="6239179" y="1391055"/>
            <a:ext cx="2797397" cy="1567426"/>
            <a:chOff x="6239179" y="1391055"/>
            <a:chExt cx="2797397" cy="1567426"/>
          </a:xfrm>
        </p:grpSpPr>
        <p:graphicFrame>
          <p:nvGraphicFramePr>
            <p:cNvPr id="25" name="Wykres 24">
              <a:extLst>
                <a:ext uri="{FF2B5EF4-FFF2-40B4-BE49-F238E27FC236}">
                  <a16:creationId xmlns:a16="http://schemas.microsoft.com/office/drawing/2014/main" id="{1C588D97-ADFD-47C7-9D6E-4E475AB7021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601790351"/>
                </p:ext>
              </p:extLst>
            </p:nvPr>
          </p:nvGraphicFramePr>
          <p:xfrm>
            <a:off x="6239179" y="1391055"/>
            <a:ext cx="2797397" cy="15674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2"/>
            </a:graphicData>
          </a:graphic>
        </p:graphicFrame>
        <p:sp>
          <p:nvSpPr>
            <p:cNvPr id="26" name="Freeform 24">
              <a:extLst>
                <a:ext uri="{FF2B5EF4-FFF2-40B4-BE49-F238E27FC236}">
                  <a16:creationId xmlns:a16="http://schemas.microsoft.com/office/drawing/2014/main" id="{523DF2C8-603A-4022-81A8-39617012476B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5116" y="1662758"/>
              <a:ext cx="542184" cy="566776"/>
            </a:xfrm>
            <a:custGeom>
              <a:avLst/>
              <a:gdLst>
                <a:gd name="T0" fmla="*/ 927 w 927"/>
                <a:gd name="T1" fmla="*/ 581 h 968"/>
                <a:gd name="T2" fmla="*/ 925 w 927"/>
                <a:gd name="T3" fmla="*/ 608 h 968"/>
                <a:gd name="T4" fmla="*/ 911 w 927"/>
                <a:gd name="T5" fmla="*/ 666 h 968"/>
                <a:gd name="T6" fmla="*/ 887 w 927"/>
                <a:gd name="T7" fmla="*/ 725 h 968"/>
                <a:gd name="T8" fmla="*/ 854 w 927"/>
                <a:gd name="T9" fmla="*/ 776 h 968"/>
                <a:gd name="T10" fmla="*/ 836 w 927"/>
                <a:gd name="T11" fmla="*/ 796 h 968"/>
                <a:gd name="T12" fmla="*/ 711 w 927"/>
                <a:gd name="T13" fmla="*/ 919 h 968"/>
                <a:gd name="T14" fmla="*/ 690 w 927"/>
                <a:gd name="T15" fmla="*/ 936 h 968"/>
                <a:gd name="T16" fmla="*/ 667 w 927"/>
                <a:gd name="T17" fmla="*/ 950 h 968"/>
                <a:gd name="T18" fmla="*/ 641 w 927"/>
                <a:gd name="T19" fmla="*/ 959 h 968"/>
                <a:gd name="T20" fmla="*/ 614 w 927"/>
                <a:gd name="T21" fmla="*/ 966 h 968"/>
                <a:gd name="T22" fmla="*/ 586 w 927"/>
                <a:gd name="T23" fmla="*/ 968 h 968"/>
                <a:gd name="T24" fmla="*/ 559 w 927"/>
                <a:gd name="T25" fmla="*/ 967 h 968"/>
                <a:gd name="T26" fmla="*/ 532 w 927"/>
                <a:gd name="T27" fmla="*/ 962 h 968"/>
                <a:gd name="T28" fmla="*/ 507 w 927"/>
                <a:gd name="T29" fmla="*/ 953 h 968"/>
                <a:gd name="T30" fmla="*/ 114 w 927"/>
                <a:gd name="T31" fmla="*/ 763 h 968"/>
                <a:gd name="T32" fmla="*/ 92 w 927"/>
                <a:gd name="T33" fmla="*/ 749 h 968"/>
                <a:gd name="T34" fmla="*/ 70 w 927"/>
                <a:gd name="T35" fmla="*/ 731 h 968"/>
                <a:gd name="T36" fmla="*/ 50 w 927"/>
                <a:gd name="T37" fmla="*/ 710 h 968"/>
                <a:gd name="T38" fmla="*/ 34 w 927"/>
                <a:gd name="T39" fmla="*/ 687 h 968"/>
                <a:gd name="T40" fmla="*/ 19 w 927"/>
                <a:gd name="T41" fmla="*/ 661 h 968"/>
                <a:gd name="T42" fmla="*/ 9 w 927"/>
                <a:gd name="T43" fmla="*/ 634 h 968"/>
                <a:gd name="T44" fmla="*/ 3 w 927"/>
                <a:gd name="T45" fmla="*/ 607 h 968"/>
                <a:gd name="T46" fmla="*/ 0 w 927"/>
                <a:gd name="T47" fmla="*/ 581 h 968"/>
                <a:gd name="T48" fmla="*/ 0 w 927"/>
                <a:gd name="T49" fmla="*/ 277 h 968"/>
                <a:gd name="T50" fmla="*/ 3 w 927"/>
                <a:gd name="T51" fmla="*/ 250 h 968"/>
                <a:gd name="T52" fmla="*/ 9 w 927"/>
                <a:gd name="T53" fmla="*/ 225 h 968"/>
                <a:gd name="T54" fmla="*/ 21 w 927"/>
                <a:gd name="T55" fmla="*/ 199 h 968"/>
                <a:gd name="T56" fmla="*/ 35 w 927"/>
                <a:gd name="T57" fmla="*/ 175 h 968"/>
                <a:gd name="T58" fmla="*/ 53 w 927"/>
                <a:gd name="T59" fmla="*/ 154 h 968"/>
                <a:gd name="T60" fmla="*/ 74 w 927"/>
                <a:gd name="T61" fmla="*/ 134 h 968"/>
                <a:gd name="T62" fmla="*/ 96 w 927"/>
                <a:gd name="T63" fmla="*/ 119 h 968"/>
                <a:gd name="T64" fmla="*/ 119 w 927"/>
                <a:gd name="T65" fmla="*/ 108 h 968"/>
                <a:gd name="T66" fmla="*/ 392 w 927"/>
                <a:gd name="T67" fmla="*/ 9 h 968"/>
                <a:gd name="T68" fmla="*/ 416 w 927"/>
                <a:gd name="T69" fmla="*/ 2 h 968"/>
                <a:gd name="T70" fmla="*/ 439 w 927"/>
                <a:gd name="T71" fmla="*/ 0 h 968"/>
                <a:gd name="T72" fmla="*/ 458 w 927"/>
                <a:gd name="T73" fmla="*/ 1 h 968"/>
                <a:gd name="T74" fmla="*/ 476 w 927"/>
                <a:gd name="T75" fmla="*/ 6 h 968"/>
                <a:gd name="T76" fmla="*/ 490 w 927"/>
                <a:gd name="T77" fmla="*/ 14 h 968"/>
                <a:gd name="T78" fmla="*/ 502 w 927"/>
                <a:gd name="T79" fmla="*/ 26 h 968"/>
                <a:gd name="T80" fmla="*/ 508 w 927"/>
                <a:gd name="T81" fmla="*/ 41 h 968"/>
                <a:gd name="T82" fmla="*/ 511 w 927"/>
                <a:gd name="T83" fmla="*/ 58 h 968"/>
                <a:gd name="T84" fmla="*/ 512 w 927"/>
                <a:gd name="T85" fmla="*/ 68 h 968"/>
                <a:gd name="T86" fmla="*/ 518 w 927"/>
                <a:gd name="T87" fmla="*/ 86 h 968"/>
                <a:gd name="T88" fmla="*/ 527 w 927"/>
                <a:gd name="T89" fmla="*/ 102 h 968"/>
                <a:gd name="T90" fmla="*/ 541 w 927"/>
                <a:gd name="T91" fmla="*/ 117 h 968"/>
                <a:gd name="T92" fmla="*/ 558 w 927"/>
                <a:gd name="T93" fmla="*/ 129 h 968"/>
                <a:gd name="T94" fmla="*/ 578 w 927"/>
                <a:gd name="T95" fmla="*/ 139 h 968"/>
                <a:gd name="T96" fmla="*/ 600 w 927"/>
                <a:gd name="T97" fmla="*/ 147 h 968"/>
                <a:gd name="T98" fmla="*/ 625 w 927"/>
                <a:gd name="T99" fmla="*/ 150 h 968"/>
                <a:gd name="T100" fmla="*/ 800 w 927"/>
                <a:gd name="T101" fmla="*/ 151 h 968"/>
                <a:gd name="T102" fmla="*/ 813 w 927"/>
                <a:gd name="T103" fmla="*/ 151 h 968"/>
                <a:gd name="T104" fmla="*/ 838 w 927"/>
                <a:gd name="T105" fmla="*/ 156 h 968"/>
                <a:gd name="T106" fmla="*/ 861 w 927"/>
                <a:gd name="T107" fmla="*/ 166 h 968"/>
                <a:gd name="T108" fmla="*/ 880 w 927"/>
                <a:gd name="T109" fmla="*/ 179 h 968"/>
                <a:gd name="T110" fmla="*/ 898 w 927"/>
                <a:gd name="T111" fmla="*/ 197 h 968"/>
                <a:gd name="T112" fmla="*/ 911 w 927"/>
                <a:gd name="T113" fmla="*/ 217 h 968"/>
                <a:gd name="T114" fmla="*/ 921 w 927"/>
                <a:gd name="T115" fmla="*/ 240 h 968"/>
                <a:gd name="T116" fmla="*/ 927 w 927"/>
                <a:gd name="T117" fmla="*/ 265 h 968"/>
                <a:gd name="T118" fmla="*/ 927 w 927"/>
                <a:gd name="T119" fmla="*/ 581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27" h="968">
                  <a:moveTo>
                    <a:pt x="927" y="581"/>
                  </a:moveTo>
                  <a:lnTo>
                    <a:pt x="927" y="581"/>
                  </a:lnTo>
                  <a:lnTo>
                    <a:pt x="927" y="594"/>
                  </a:lnTo>
                  <a:lnTo>
                    <a:pt x="925" y="608"/>
                  </a:lnTo>
                  <a:lnTo>
                    <a:pt x="920" y="636"/>
                  </a:lnTo>
                  <a:lnTo>
                    <a:pt x="911" y="666"/>
                  </a:lnTo>
                  <a:lnTo>
                    <a:pt x="901" y="696"/>
                  </a:lnTo>
                  <a:lnTo>
                    <a:pt x="887" y="725"/>
                  </a:lnTo>
                  <a:lnTo>
                    <a:pt x="871" y="751"/>
                  </a:lnTo>
                  <a:lnTo>
                    <a:pt x="854" y="776"/>
                  </a:lnTo>
                  <a:lnTo>
                    <a:pt x="845" y="786"/>
                  </a:lnTo>
                  <a:lnTo>
                    <a:pt x="836" y="796"/>
                  </a:lnTo>
                  <a:lnTo>
                    <a:pt x="711" y="919"/>
                  </a:lnTo>
                  <a:lnTo>
                    <a:pt x="711" y="919"/>
                  </a:lnTo>
                  <a:lnTo>
                    <a:pt x="702" y="928"/>
                  </a:lnTo>
                  <a:lnTo>
                    <a:pt x="690" y="936"/>
                  </a:lnTo>
                  <a:lnTo>
                    <a:pt x="680" y="944"/>
                  </a:lnTo>
                  <a:lnTo>
                    <a:pt x="667" y="950"/>
                  </a:lnTo>
                  <a:lnTo>
                    <a:pt x="654" y="955"/>
                  </a:lnTo>
                  <a:lnTo>
                    <a:pt x="641" y="959"/>
                  </a:lnTo>
                  <a:lnTo>
                    <a:pt x="629" y="963"/>
                  </a:lnTo>
                  <a:lnTo>
                    <a:pt x="614" y="966"/>
                  </a:lnTo>
                  <a:lnTo>
                    <a:pt x="600" y="968"/>
                  </a:lnTo>
                  <a:lnTo>
                    <a:pt x="586" y="968"/>
                  </a:lnTo>
                  <a:lnTo>
                    <a:pt x="573" y="968"/>
                  </a:lnTo>
                  <a:lnTo>
                    <a:pt x="559" y="967"/>
                  </a:lnTo>
                  <a:lnTo>
                    <a:pt x="545" y="966"/>
                  </a:lnTo>
                  <a:lnTo>
                    <a:pt x="532" y="962"/>
                  </a:lnTo>
                  <a:lnTo>
                    <a:pt x="519" y="958"/>
                  </a:lnTo>
                  <a:lnTo>
                    <a:pt x="507" y="953"/>
                  </a:lnTo>
                  <a:lnTo>
                    <a:pt x="114" y="763"/>
                  </a:lnTo>
                  <a:lnTo>
                    <a:pt x="114" y="763"/>
                  </a:lnTo>
                  <a:lnTo>
                    <a:pt x="102" y="756"/>
                  </a:lnTo>
                  <a:lnTo>
                    <a:pt x="92" y="749"/>
                  </a:lnTo>
                  <a:lnTo>
                    <a:pt x="80" y="741"/>
                  </a:lnTo>
                  <a:lnTo>
                    <a:pt x="70" y="731"/>
                  </a:lnTo>
                  <a:lnTo>
                    <a:pt x="59" y="720"/>
                  </a:lnTo>
                  <a:lnTo>
                    <a:pt x="50" y="710"/>
                  </a:lnTo>
                  <a:lnTo>
                    <a:pt x="41" y="698"/>
                  </a:lnTo>
                  <a:lnTo>
                    <a:pt x="34" y="687"/>
                  </a:lnTo>
                  <a:lnTo>
                    <a:pt x="26" y="674"/>
                  </a:lnTo>
                  <a:lnTo>
                    <a:pt x="19" y="661"/>
                  </a:lnTo>
                  <a:lnTo>
                    <a:pt x="14" y="648"/>
                  </a:lnTo>
                  <a:lnTo>
                    <a:pt x="9" y="634"/>
                  </a:lnTo>
                  <a:lnTo>
                    <a:pt x="5" y="621"/>
                  </a:lnTo>
                  <a:lnTo>
                    <a:pt x="3" y="607"/>
                  </a:lnTo>
                  <a:lnTo>
                    <a:pt x="1" y="594"/>
                  </a:lnTo>
                  <a:lnTo>
                    <a:pt x="0" y="581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1" y="265"/>
                  </a:lnTo>
                  <a:lnTo>
                    <a:pt x="3" y="250"/>
                  </a:lnTo>
                  <a:lnTo>
                    <a:pt x="5" y="237"/>
                  </a:lnTo>
                  <a:lnTo>
                    <a:pt x="9" y="225"/>
                  </a:lnTo>
                  <a:lnTo>
                    <a:pt x="14" y="212"/>
                  </a:lnTo>
                  <a:lnTo>
                    <a:pt x="21" y="199"/>
                  </a:lnTo>
                  <a:lnTo>
                    <a:pt x="27" y="187"/>
                  </a:lnTo>
                  <a:lnTo>
                    <a:pt x="35" y="175"/>
                  </a:lnTo>
                  <a:lnTo>
                    <a:pt x="44" y="164"/>
                  </a:lnTo>
                  <a:lnTo>
                    <a:pt x="53" y="154"/>
                  </a:lnTo>
                  <a:lnTo>
                    <a:pt x="62" y="143"/>
                  </a:lnTo>
                  <a:lnTo>
                    <a:pt x="74" y="134"/>
                  </a:lnTo>
                  <a:lnTo>
                    <a:pt x="84" y="126"/>
                  </a:lnTo>
                  <a:lnTo>
                    <a:pt x="96" y="119"/>
                  </a:lnTo>
                  <a:lnTo>
                    <a:pt x="107" y="112"/>
                  </a:lnTo>
                  <a:lnTo>
                    <a:pt x="119" y="108"/>
                  </a:lnTo>
                  <a:lnTo>
                    <a:pt x="392" y="9"/>
                  </a:lnTo>
                  <a:lnTo>
                    <a:pt x="392" y="9"/>
                  </a:lnTo>
                  <a:lnTo>
                    <a:pt x="404" y="5"/>
                  </a:lnTo>
                  <a:lnTo>
                    <a:pt x="416" y="2"/>
                  </a:lnTo>
                  <a:lnTo>
                    <a:pt x="427" y="1"/>
                  </a:lnTo>
                  <a:lnTo>
                    <a:pt x="439" y="0"/>
                  </a:lnTo>
                  <a:lnTo>
                    <a:pt x="449" y="0"/>
                  </a:lnTo>
                  <a:lnTo>
                    <a:pt x="458" y="1"/>
                  </a:lnTo>
                  <a:lnTo>
                    <a:pt x="467" y="4"/>
                  </a:lnTo>
                  <a:lnTo>
                    <a:pt x="476" y="6"/>
                  </a:lnTo>
                  <a:lnTo>
                    <a:pt x="484" y="10"/>
                  </a:lnTo>
                  <a:lnTo>
                    <a:pt x="490" y="14"/>
                  </a:lnTo>
                  <a:lnTo>
                    <a:pt x="497" y="21"/>
                  </a:lnTo>
                  <a:lnTo>
                    <a:pt x="502" y="26"/>
                  </a:lnTo>
                  <a:lnTo>
                    <a:pt x="506" y="33"/>
                  </a:lnTo>
                  <a:lnTo>
                    <a:pt x="508" y="41"/>
                  </a:lnTo>
                  <a:lnTo>
                    <a:pt x="511" y="49"/>
                  </a:lnTo>
                  <a:lnTo>
                    <a:pt x="511" y="58"/>
                  </a:lnTo>
                  <a:lnTo>
                    <a:pt x="511" y="58"/>
                  </a:lnTo>
                  <a:lnTo>
                    <a:pt x="512" y="68"/>
                  </a:lnTo>
                  <a:lnTo>
                    <a:pt x="514" y="77"/>
                  </a:lnTo>
                  <a:lnTo>
                    <a:pt x="518" y="86"/>
                  </a:lnTo>
                  <a:lnTo>
                    <a:pt x="521" y="94"/>
                  </a:lnTo>
                  <a:lnTo>
                    <a:pt x="527" y="102"/>
                  </a:lnTo>
                  <a:lnTo>
                    <a:pt x="533" y="110"/>
                  </a:lnTo>
                  <a:lnTo>
                    <a:pt x="541" y="117"/>
                  </a:lnTo>
                  <a:lnTo>
                    <a:pt x="548" y="124"/>
                  </a:lnTo>
                  <a:lnTo>
                    <a:pt x="558" y="129"/>
                  </a:lnTo>
                  <a:lnTo>
                    <a:pt x="568" y="135"/>
                  </a:lnTo>
                  <a:lnTo>
                    <a:pt x="578" y="139"/>
                  </a:lnTo>
                  <a:lnTo>
                    <a:pt x="588" y="143"/>
                  </a:lnTo>
                  <a:lnTo>
                    <a:pt x="600" y="147"/>
                  </a:lnTo>
                  <a:lnTo>
                    <a:pt x="613" y="148"/>
                  </a:lnTo>
                  <a:lnTo>
                    <a:pt x="625" y="150"/>
                  </a:lnTo>
                  <a:lnTo>
                    <a:pt x="638" y="151"/>
                  </a:lnTo>
                  <a:lnTo>
                    <a:pt x="800" y="151"/>
                  </a:lnTo>
                  <a:lnTo>
                    <a:pt x="800" y="151"/>
                  </a:lnTo>
                  <a:lnTo>
                    <a:pt x="813" y="151"/>
                  </a:lnTo>
                  <a:lnTo>
                    <a:pt x="826" y="154"/>
                  </a:lnTo>
                  <a:lnTo>
                    <a:pt x="838" y="156"/>
                  </a:lnTo>
                  <a:lnTo>
                    <a:pt x="849" y="160"/>
                  </a:lnTo>
                  <a:lnTo>
                    <a:pt x="861" y="166"/>
                  </a:lnTo>
                  <a:lnTo>
                    <a:pt x="871" y="173"/>
                  </a:lnTo>
                  <a:lnTo>
                    <a:pt x="880" y="179"/>
                  </a:lnTo>
                  <a:lnTo>
                    <a:pt x="889" y="188"/>
                  </a:lnTo>
                  <a:lnTo>
                    <a:pt x="898" y="197"/>
                  </a:lnTo>
                  <a:lnTo>
                    <a:pt x="905" y="206"/>
                  </a:lnTo>
                  <a:lnTo>
                    <a:pt x="911" y="217"/>
                  </a:lnTo>
                  <a:lnTo>
                    <a:pt x="916" y="228"/>
                  </a:lnTo>
                  <a:lnTo>
                    <a:pt x="921" y="240"/>
                  </a:lnTo>
                  <a:lnTo>
                    <a:pt x="924" y="252"/>
                  </a:lnTo>
                  <a:lnTo>
                    <a:pt x="927" y="265"/>
                  </a:lnTo>
                  <a:lnTo>
                    <a:pt x="927" y="277"/>
                  </a:lnTo>
                  <a:lnTo>
                    <a:pt x="927" y="58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9" name="Symbol zastępczy tekstu 7">
            <a:extLst>
              <a:ext uri="{FF2B5EF4-FFF2-40B4-BE49-F238E27FC236}">
                <a16:creationId xmlns:a16="http://schemas.microsoft.com/office/drawing/2014/main" id="{4B890301-56B3-472F-B789-B65F15CC397F}"/>
              </a:ext>
            </a:extLst>
          </p:cNvPr>
          <p:cNvSpPr txBox="1">
            <a:spLocks/>
          </p:cNvSpPr>
          <p:nvPr/>
        </p:nvSpPr>
        <p:spPr>
          <a:xfrm>
            <a:off x="333053" y="5640109"/>
            <a:ext cx="7728767" cy="43421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region: północny: n=194, wschodni: n=164, północno-zachodni: n=127, centralny: n=260, południowy: n=174.</a:t>
            </a:r>
          </a:p>
        </p:txBody>
      </p:sp>
      <p:sp>
        <p:nvSpPr>
          <p:cNvPr id="30" name="Symbol zastępczy tekstu 7">
            <a:extLst>
              <a:ext uri="{FF2B5EF4-FFF2-40B4-BE49-F238E27FC236}">
                <a16:creationId xmlns:a16="http://schemas.microsoft.com/office/drawing/2014/main" id="{4E475154-32C0-4C9A-A21B-94F026E6A59F}"/>
              </a:ext>
            </a:extLst>
          </p:cNvPr>
          <p:cNvSpPr txBox="1">
            <a:spLocks/>
          </p:cNvSpPr>
          <p:nvPr/>
        </p:nvSpPr>
        <p:spPr>
          <a:xfrm>
            <a:off x="8174587" y="5667383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pSp>
        <p:nvGrpSpPr>
          <p:cNvPr id="31" name="Grupa 30">
            <a:extLst>
              <a:ext uri="{FF2B5EF4-FFF2-40B4-BE49-F238E27FC236}">
                <a16:creationId xmlns:a16="http://schemas.microsoft.com/office/drawing/2014/main" id="{8664BEAF-42FB-4475-BE3C-116320979595}"/>
              </a:ext>
            </a:extLst>
          </p:cNvPr>
          <p:cNvGrpSpPr/>
          <p:nvPr/>
        </p:nvGrpSpPr>
        <p:grpSpPr>
          <a:xfrm>
            <a:off x="5674431" y="1669567"/>
            <a:ext cx="1800543" cy="246221"/>
            <a:chOff x="5674431" y="1669567"/>
            <a:chExt cx="1800543" cy="246221"/>
          </a:xfrm>
        </p:grpSpPr>
        <p:sp>
          <p:nvSpPr>
            <p:cNvPr id="32" name="pole tekstowe 31">
              <a:extLst>
                <a:ext uri="{FF2B5EF4-FFF2-40B4-BE49-F238E27FC236}">
                  <a16:creationId xmlns:a16="http://schemas.microsoft.com/office/drawing/2014/main" id="{6EF7AC9C-2756-4B30-A44D-2C7DBE175B3B}"/>
                </a:ext>
              </a:extLst>
            </p:cNvPr>
            <p:cNvSpPr txBox="1"/>
            <p:nvPr/>
          </p:nvSpPr>
          <p:spPr>
            <a:xfrm>
              <a:off x="5681471" y="1669567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 b="1"/>
                <a:t>Ogółem</a:t>
              </a:r>
              <a:endParaRPr lang="pl-PL" sz="1000" b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20DA5596-A313-4BDA-8FA2-7B1E2AB3377D}"/>
                </a:ext>
              </a:extLst>
            </p:cNvPr>
            <p:cNvSpPr/>
            <p:nvPr/>
          </p:nvSpPr>
          <p:spPr>
            <a:xfrm rot="16200000">
              <a:off x="5671783" y="1750903"/>
              <a:ext cx="83119" cy="77824"/>
            </a:xfrm>
            <a:prstGeom prst="rect">
              <a:avLst/>
            </a:prstGeom>
            <a:solidFill>
              <a:srgbClr val="447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</a:endParaRPr>
            </a:p>
          </p:txBody>
        </p:sp>
      </p:grp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57E65636-A501-4F39-9684-96FB67A2410F}"/>
              </a:ext>
            </a:extLst>
          </p:cNvPr>
          <p:cNvSpPr txBox="1"/>
          <p:nvPr/>
        </p:nvSpPr>
        <p:spPr>
          <a:xfrm>
            <a:off x="1736721" y="1296039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>
                <a:solidFill>
                  <a:srgbClr val="7E955E"/>
                </a:solidFill>
              </a:rPr>
              <a:t>TOP5</a:t>
            </a: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F42EB581-6C51-4C83-BEEA-CC3E01721E93}"/>
              </a:ext>
            </a:extLst>
          </p:cNvPr>
          <p:cNvSpPr/>
          <p:nvPr/>
        </p:nvSpPr>
        <p:spPr>
          <a:xfrm rot="16200000">
            <a:off x="6510330" y="1547949"/>
            <a:ext cx="83119" cy="77824"/>
          </a:xfrm>
          <a:prstGeom prst="rect">
            <a:avLst/>
          </a:prstGeom>
          <a:solidFill>
            <a:srgbClr val="635D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BEA8F2EE-6B96-42CE-A099-8E44F65AEEE3}"/>
              </a:ext>
            </a:extLst>
          </p:cNvPr>
          <p:cNvSpPr/>
          <p:nvPr/>
        </p:nvSpPr>
        <p:spPr>
          <a:xfrm rot="16200000">
            <a:off x="6510330" y="1685160"/>
            <a:ext cx="83119" cy="77824"/>
          </a:xfrm>
          <a:prstGeom prst="rect">
            <a:avLst/>
          </a:prstGeom>
          <a:solidFill>
            <a:srgbClr val="004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F34730DD-F735-4E76-85B8-DF4E85C259B4}"/>
              </a:ext>
            </a:extLst>
          </p:cNvPr>
          <p:cNvSpPr/>
          <p:nvPr/>
        </p:nvSpPr>
        <p:spPr>
          <a:xfrm rot="16200000">
            <a:off x="6510330" y="1822371"/>
            <a:ext cx="83119" cy="77824"/>
          </a:xfrm>
          <a:prstGeom prst="rect">
            <a:avLst/>
          </a:prstGeom>
          <a:solidFill>
            <a:srgbClr val="48AA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40" name="Prostokąt 39">
            <a:extLst>
              <a:ext uri="{FF2B5EF4-FFF2-40B4-BE49-F238E27FC236}">
                <a16:creationId xmlns:a16="http://schemas.microsoft.com/office/drawing/2014/main" id="{418D78A8-B6D7-4073-9B8B-EDED478C5E9A}"/>
              </a:ext>
            </a:extLst>
          </p:cNvPr>
          <p:cNvSpPr/>
          <p:nvPr/>
        </p:nvSpPr>
        <p:spPr>
          <a:xfrm rot="16200000">
            <a:off x="6510330" y="1959582"/>
            <a:ext cx="83119" cy="77824"/>
          </a:xfrm>
          <a:prstGeom prst="rect">
            <a:avLst/>
          </a:prstGeom>
          <a:solidFill>
            <a:srgbClr val="A0C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41" name="Prostokąt 40">
            <a:extLst>
              <a:ext uri="{FF2B5EF4-FFF2-40B4-BE49-F238E27FC236}">
                <a16:creationId xmlns:a16="http://schemas.microsoft.com/office/drawing/2014/main" id="{F6D77CD4-04A1-4DCB-AC39-EF8F6FC7FE23}"/>
              </a:ext>
            </a:extLst>
          </p:cNvPr>
          <p:cNvSpPr/>
          <p:nvPr/>
        </p:nvSpPr>
        <p:spPr>
          <a:xfrm rot="16200000">
            <a:off x="6510330" y="2096793"/>
            <a:ext cx="83119" cy="7782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7A4E6440-71E1-45CC-A1CF-8BFB506BE07A}"/>
              </a:ext>
            </a:extLst>
          </p:cNvPr>
          <p:cNvSpPr/>
          <p:nvPr/>
        </p:nvSpPr>
        <p:spPr>
          <a:xfrm rot="16200000">
            <a:off x="6510331" y="2234005"/>
            <a:ext cx="83119" cy="77824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7356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Niedogodności bliskiej lokalizacji parku narodowego</a:t>
            </a:r>
          </a:p>
          <a:p>
            <a:endParaRPr lang="pl-PL" sz="1600">
              <a:latin typeface="+mn-lt"/>
            </a:endParaRPr>
          </a:p>
          <a:p>
            <a:endParaRPr lang="pl-PL" sz="1600">
              <a:latin typeface="+mn-lt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8064896" cy="1080790"/>
          </a:xfrm>
        </p:spPr>
        <p:txBody>
          <a:bodyPr/>
          <a:lstStyle/>
          <a:p>
            <a:r>
              <a:rPr lang="pl-PL" sz="1100"/>
              <a:t>11. Jakie według Pan(i) mogą być niedogodności bliskiej lokalizacji parku narodowego? 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EE3D0F47-15D8-440F-9FFE-1AECB0E74F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Zazielenienie przestrzeni miejskiej</a:t>
            </a: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FF3CEE88-A3DF-4FE0-BFB4-6D449E1B32DB}"/>
              </a:ext>
            </a:extLst>
          </p:cNvPr>
          <p:cNvGraphicFramePr>
            <a:graphicFrameLocks/>
          </p:cNvGraphicFramePr>
          <p:nvPr/>
        </p:nvGraphicFramePr>
        <p:xfrm>
          <a:off x="937437" y="3895368"/>
          <a:ext cx="2789080" cy="152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9" name="Wykres 58">
            <a:extLst>
              <a:ext uri="{FF2B5EF4-FFF2-40B4-BE49-F238E27FC236}">
                <a16:creationId xmlns:a16="http://schemas.microsoft.com/office/drawing/2014/main" id="{E9AA64E6-54FC-4EFB-B5A1-02433F3CC4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8093329"/>
              </p:ext>
            </p:extLst>
          </p:nvPr>
        </p:nvGraphicFramePr>
        <p:xfrm>
          <a:off x="680484" y="2003062"/>
          <a:ext cx="8814390" cy="136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1" name="Tabela 70">
            <a:extLst>
              <a:ext uri="{FF2B5EF4-FFF2-40B4-BE49-F238E27FC236}">
                <a16:creationId xmlns:a16="http://schemas.microsoft.com/office/drawing/2014/main" id="{D1746803-0256-4ABF-BC6A-606991EF8E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080785"/>
              </p:ext>
            </p:extLst>
          </p:nvPr>
        </p:nvGraphicFramePr>
        <p:xfrm>
          <a:off x="755574" y="3567783"/>
          <a:ext cx="7751565" cy="771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0313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550313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550313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550313">
                  <a:extLst>
                    <a:ext uri="{9D8B030D-6E8A-4147-A177-3AD203B41FA5}">
                      <a16:colId xmlns:a16="http://schemas.microsoft.com/office/drawing/2014/main" val="1624421101"/>
                    </a:ext>
                  </a:extLst>
                </a:gridCol>
                <a:gridCol w="1550313">
                  <a:extLst>
                    <a:ext uri="{9D8B030D-6E8A-4147-A177-3AD203B41FA5}">
                      <a16:colId xmlns:a16="http://schemas.microsoft.com/office/drawing/2014/main" val="24200263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Nie ma niedogodności</a:t>
                      </a:r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Niedogodności spowodowane dużą liczbą turystów np. korki na drogach, większe zaśmiecanie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Ograniczenia możliwości inwestowania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Obecność zwierząt, </a:t>
                      </a:r>
                      <a:b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zwierzyny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Trudności w transporcie,</a:t>
                      </a:r>
                      <a:b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mało dostępnych dróg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grpSp>
        <p:nvGrpSpPr>
          <p:cNvPr id="89" name="Grupa 88">
            <a:extLst>
              <a:ext uri="{FF2B5EF4-FFF2-40B4-BE49-F238E27FC236}">
                <a16:creationId xmlns:a16="http://schemas.microsoft.com/office/drawing/2014/main" id="{EB7CD3E9-9D06-4740-9B8D-3E71ABFE07C7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4414650" y="4626199"/>
            <a:ext cx="465304" cy="432000"/>
            <a:chOff x="8140700" y="0"/>
            <a:chExt cx="1250950" cy="1244601"/>
          </a:xfrm>
          <a:solidFill>
            <a:srgbClr val="DC143B"/>
          </a:solidFill>
        </p:grpSpPr>
        <p:sp>
          <p:nvSpPr>
            <p:cNvPr id="90" name="Freeform 5">
              <a:extLst>
                <a:ext uri="{FF2B5EF4-FFF2-40B4-BE49-F238E27FC236}">
                  <a16:creationId xmlns:a16="http://schemas.microsoft.com/office/drawing/2014/main" id="{C914D47E-F449-44A2-948C-CA8D75E9F05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0700" y="0"/>
              <a:ext cx="1250950" cy="1079500"/>
            </a:xfrm>
            <a:custGeom>
              <a:avLst/>
              <a:gdLst>
                <a:gd name="T0" fmla="*/ 2710 w 3149"/>
                <a:gd name="T1" fmla="*/ 1070 h 2719"/>
                <a:gd name="T2" fmla="*/ 2513 w 3149"/>
                <a:gd name="T3" fmla="*/ 872 h 2719"/>
                <a:gd name="T4" fmla="*/ 1330 w 3149"/>
                <a:gd name="T5" fmla="*/ 2107 h 2719"/>
                <a:gd name="T6" fmla="*/ 949 w 3149"/>
                <a:gd name="T7" fmla="*/ 1720 h 2719"/>
                <a:gd name="T8" fmla="*/ 949 w 3149"/>
                <a:gd name="T9" fmla="*/ 1720 h 2719"/>
                <a:gd name="T10" fmla="*/ 0 w 3149"/>
                <a:gd name="T11" fmla="*/ 2719 h 2719"/>
                <a:gd name="T12" fmla="*/ 0 w 3149"/>
                <a:gd name="T13" fmla="*/ 2236 h 2719"/>
                <a:gd name="T14" fmla="*/ 942 w 3149"/>
                <a:gd name="T15" fmla="*/ 1243 h 2719"/>
                <a:gd name="T16" fmla="*/ 1330 w 3149"/>
                <a:gd name="T17" fmla="*/ 1630 h 2719"/>
                <a:gd name="T18" fmla="*/ 1330 w 3149"/>
                <a:gd name="T19" fmla="*/ 1630 h 2719"/>
                <a:gd name="T20" fmla="*/ 1716 w 3149"/>
                <a:gd name="T21" fmla="*/ 1227 h 2719"/>
                <a:gd name="T22" fmla="*/ 2031 w 3149"/>
                <a:gd name="T23" fmla="*/ 898 h 2719"/>
                <a:gd name="T24" fmla="*/ 2278 w 3149"/>
                <a:gd name="T25" fmla="*/ 638 h 2719"/>
                <a:gd name="T26" fmla="*/ 2079 w 3149"/>
                <a:gd name="T27" fmla="*/ 439 h 2719"/>
                <a:gd name="T28" fmla="*/ 3149 w 3149"/>
                <a:gd name="T29" fmla="*/ 0 h 2719"/>
                <a:gd name="T30" fmla="*/ 2710 w 3149"/>
                <a:gd name="T31" fmla="*/ 1070 h 2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49" h="2719">
                  <a:moveTo>
                    <a:pt x="2710" y="1070"/>
                  </a:moveTo>
                  <a:lnTo>
                    <a:pt x="2513" y="872"/>
                  </a:lnTo>
                  <a:lnTo>
                    <a:pt x="1330" y="2107"/>
                  </a:lnTo>
                  <a:lnTo>
                    <a:pt x="949" y="1720"/>
                  </a:lnTo>
                  <a:lnTo>
                    <a:pt x="949" y="1720"/>
                  </a:lnTo>
                  <a:lnTo>
                    <a:pt x="0" y="2719"/>
                  </a:lnTo>
                  <a:lnTo>
                    <a:pt x="0" y="2236"/>
                  </a:lnTo>
                  <a:lnTo>
                    <a:pt x="942" y="1243"/>
                  </a:lnTo>
                  <a:lnTo>
                    <a:pt x="1330" y="1630"/>
                  </a:lnTo>
                  <a:lnTo>
                    <a:pt x="1330" y="1630"/>
                  </a:lnTo>
                  <a:lnTo>
                    <a:pt x="1716" y="1227"/>
                  </a:lnTo>
                  <a:lnTo>
                    <a:pt x="2031" y="898"/>
                  </a:lnTo>
                  <a:lnTo>
                    <a:pt x="2278" y="638"/>
                  </a:lnTo>
                  <a:lnTo>
                    <a:pt x="2079" y="439"/>
                  </a:lnTo>
                  <a:lnTo>
                    <a:pt x="3149" y="0"/>
                  </a:lnTo>
                  <a:lnTo>
                    <a:pt x="2710" y="10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1" name="Freeform 42">
              <a:extLst>
                <a:ext uri="{FF2B5EF4-FFF2-40B4-BE49-F238E27FC236}">
                  <a16:creationId xmlns:a16="http://schemas.microsoft.com/office/drawing/2014/main" id="{03B0E2E3-BB85-4BB2-ADD2-F263AAF5CC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40700" y="449263"/>
              <a:ext cx="990600" cy="795338"/>
            </a:xfrm>
            <a:custGeom>
              <a:avLst/>
              <a:gdLst>
                <a:gd name="T0" fmla="*/ 0 w 2495"/>
                <a:gd name="T1" fmla="*/ 1830 h 2004"/>
                <a:gd name="T2" fmla="*/ 0 w 2495"/>
                <a:gd name="T3" fmla="*/ 2004 h 2004"/>
                <a:gd name="T4" fmla="*/ 499 w 2495"/>
                <a:gd name="T5" fmla="*/ 2004 h 2004"/>
                <a:gd name="T6" fmla="*/ 499 w 2495"/>
                <a:gd name="T7" fmla="*/ 1303 h 2004"/>
                <a:gd name="T8" fmla="*/ 499 w 2495"/>
                <a:gd name="T9" fmla="*/ 1303 h 2004"/>
                <a:gd name="T10" fmla="*/ 0 w 2495"/>
                <a:gd name="T11" fmla="*/ 1830 h 2004"/>
                <a:gd name="T12" fmla="*/ 0 w 2495"/>
                <a:gd name="T13" fmla="*/ 1830 h 2004"/>
                <a:gd name="T14" fmla="*/ 1829 w 2495"/>
                <a:gd name="T15" fmla="*/ 698 h 2004"/>
                <a:gd name="T16" fmla="*/ 1829 w 2495"/>
                <a:gd name="T17" fmla="*/ 2004 h 2004"/>
                <a:gd name="T18" fmla="*/ 1331 w 2495"/>
                <a:gd name="T19" fmla="*/ 2004 h 2004"/>
                <a:gd name="T20" fmla="*/ 1331 w 2495"/>
                <a:gd name="T21" fmla="*/ 1221 h 2004"/>
                <a:gd name="T22" fmla="*/ 1829 w 2495"/>
                <a:gd name="T23" fmla="*/ 698 h 2004"/>
                <a:gd name="T24" fmla="*/ 1165 w 2495"/>
                <a:gd name="T25" fmla="*/ 1042 h 2004"/>
                <a:gd name="T26" fmla="*/ 1165 w 2495"/>
                <a:gd name="T27" fmla="*/ 2004 h 2004"/>
                <a:gd name="T28" fmla="*/ 665 w 2495"/>
                <a:gd name="T29" fmla="*/ 2004 h 2004"/>
                <a:gd name="T30" fmla="*/ 665 w 2495"/>
                <a:gd name="T31" fmla="*/ 1128 h 2004"/>
                <a:gd name="T32" fmla="*/ 665 w 2495"/>
                <a:gd name="T33" fmla="*/ 1128 h 2004"/>
                <a:gd name="T34" fmla="*/ 951 w 2495"/>
                <a:gd name="T35" fmla="*/ 827 h 2004"/>
                <a:gd name="T36" fmla="*/ 1165 w 2495"/>
                <a:gd name="T37" fmla="*/ 1042 h 2004"/>
                <a:gd name="T38" fmla="*/ 2495 w 2495"/>
                <a:gd name="T39" fmla="*/ 0 h 2004"/>
                <a:gd name="T40" fmla="*/ 2495 w 2495"/>
                <a:gd name="T41" fmla="*/ 2004 h 2004"/>
                <a:gd name="T42" fmla="*/ 1996 w 2495"/>
                <a:gd name="T43" fmla="*/ 2004 h 2004"/>
                <a:gd name="T44" fmla="*/ 1996 w 2495"/>
                <a:gd name="T45" fmla="*/ 523 h 2004"/>
                <a:gd name="T46" fmla="*/ 2495 w 2495"/>
                <a:gd name="T47" fmla="*/ 0 h 2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95" h="2004">
                  <a:moveTo>
                    <a:pt x="0" y="1830"/>
                  </a:moveTo>
                  <a:lnTo>
                    <a:pt x="0" y="2004"/>
                  </a:lnTo>
                  <a:lnTo>
                    <a:pt x="499" y="2004"/>
                  </a:lnTo>
                  <a:lnTo>
                    <a:pt x="499" y="1303"/>
                  </a:lnTo>
                  <a:lnTo>
                    <a:pt x="499" y="1303"/>
                  </a:lnTo>
                  <a:lnTo>
                    <a:pt x="0" y="1830"/>
                  </a:lnTo>
                  <a:lnTo>
                    <a:pt x="0" y="1830"/>
                  </a:lnTo>
                  <a:close/>
                  <a:moveTo>
                    <a:pt x="1829" y="698"/>
                  </a:moveTo>
                  <a:lnTo>
                    <a:pt x="1829" y="2004"/>
                  </a:lnTo>
                  <a:lnTo>
                    <a:pt x="1331" y="2004"/>
                  </a:lnTo>
                  <a:lnTo>
                    <a:pt x="1331" y="1221"/>
                  </a:lnTo>
                  <a:lnTo>
                    <a:pt x="1829" y="698"/>
                  </a:lnTo>
                  <a:close/>
                  <a:moveTo>
                    <a:pt x="1165" y="1042"/>
                  </a:moveTo>
                  <a:lnTo>
                    <a:pt x="1165" y="2004"/>
                  </a:lnTo>
                  <a:lnTo>
                    <a:pt x="665" y="2004"/>
                  </a:lnTo>
                  <a:lnTo>
                    <a:pt x="665" y="1128"/>
                  </a:lnTo>
                  <a:lnTo>
                    <a:pt x="665" y="1128"/>
                  </a:lnTo>
                  <a:lnTo>
                    <a:pt x="951" y="827"/>
                  </a:lnTo>
                  <a:lnTo>
                    <a:pt x="1165" y="1042"/>
                  </a:lnTo>
                  <a:close/>
                  <a:moveTo>
                    <a:pt x="2495" y="0"/>
                  </a:moveTo>
                  <a:lnTo>
                    <a:pt x="2495" y="2004"/>
                  </a:lnTo>
                  <a:lnTo>
                    <a:pt x="1996" y="2004"/>
                  </a:lnTo>
                  <a:lnTo>
                    <a:pt x="1996" y="523"/>
                  </a:lnTo>
                  <a:lnTo>
                    <a:pt x="249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92" name="Grupa 91">
            <a:extLst>
              <a:ext uri="{FF2B5EF4-FFF2-40B4-BE49-F238E27FC236}">
                <a16:creationId xmlns:a16="http://schemas.microsoft.com/office/drawing/2014/main" id="{16239D86-DF3C-4424-AC85-7CCF928A143D}"/>
              </a:ext>
            </a:extLst>
          </p:cNvPr>
          <p:cNvGrpSpPr>
            <a:grpSpLocks noChangeAspect="1"/>
          </p:cNvGrpSpPr>
          <p:nvPr/>
        </p:nvGrpSpPr>
        <p:grpSpPr>
          <a:xfrm>
            <a:off x="1255647" y="4638502"/>
            <a:ext cx="389811" cy="324000"/>
            <a:chOff x="4249738" y="3548063"/>
            <a:chExt cx="733425" cy="609600"/>
          </a:xfrm>
          <a:solidFill>
            <a:srgbClr val="DC143B"/>
          </a:solidFill>
        </p:grpSpPr>
        <p:sp>
          <p:nvSpPr>
            <p:cNvPr id="93" name="Freeform 48">
              <a:extLst>
                <a:ext uri="{FF2B5EF4-FFF2-40B4-BE49-F238E27FC236}">
                  <a16:creationId xmlns:a16="http://schemas.microsoft.com/office/drawing/2014/main" id="{EC508938-21B4-4C37-ADD3-0877EFF2A2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9738" y="3783013"/>
              <a:ext cx="163513" cy="374650"/>
            </a:xfrm>
            <a:custGeom>
              <a:avLst/>
              <a:gdLst>
                <a:gd name="T0" fmla="*/ 720 w 720"/>
                <a:gd name="T1" fmla="*/ 1653 h 1653"/>
                <a:gd name="T2" fmla="*/ 0 w 720"/>
                <a:gd name="T3" fmla="*/ 0 h 1653"/>
                <a:gd name="T4" fmla="*/ 467 w 720"/>
                <a:gd name="T5" fmla="*/ 1279 h 1653"/>
                <a:gd name="T6" fmla="*/ 475 w 720"/>
                <a:gd name="T7" fmla="*/ 1279 h 1653"/>
                <a:gd name="T8" fmla="*/ 491 w 720"/>
                <a:gd name="T9" fmla="*/ 1283 h 1653"/>
                <a:gd name="T10" fmla="*/ 505 w 720"/>
                <a:gd name="T11" fmla="*/ 1289 h 1653"/>
                <a:gd name="T12" fmla="*/ 517 w 720"/>
                <a:gd name="T13" fmla="*/ 1298 h 1653"/>
                <a:gd name="T14" fmla="*/ 528 w 720"/>
                <a:gd name="T15" fmla="*/ 1308 h 1653"/>
                <a:gd name="T16" fmla="*/ 537 w 720"/>
                <a:gd name="T17" fmla="*/ 1321 h 1653"/>
                <a:gd name="T18" fmla="*/ 543 w 720"/>
                <a:gd name="T19" fmla="*/ 1335 h 1653"/>
                <a:gd name="T20" fmla="*/ 546 w 720"/>
                <a:gd name="T21" fmla="*/ 1351 h 1653"/>
                <a:gd name="T22" fmla="*/ 546 w 720"/>
                <a:gd name="T23" fmla="*/ 1359 h 1653"/>
                <a:gd name="T24" fmla="*/ 545 w 720"/>
                <a:gd name="T25" fmla="*/ 1375 h 1653"/>
                <a:gd name="T26" fmla="*/ 540 w 720"/>
                <a:gd name="T27" fmla="*/ 1390 h 1653"/>
                <a:gd name="T28" fmla="*/ 534 w 720"/>
                <a:gd name="T29" fmla="*/ 1404 h 1653"/>
                <a:gd name="T30" fmla="*/ 523 w 720"/>
                <a:gd name="T31" fmla="*/ 1415 h 1653"/>
                <a:gd name="T32" fmla="*/ 511 w 720"/>
                <a:gd name="T33" fmla="*/ 1425 h 1653"/>
                <a:gd name="T34" fmla="*/ 498 w 720"/>
                <a:gd name="T35" fmla="*/ 1433 h 1653"/>
                <a:gd name="T36" fmla="*/ 483 w 720"/>
                <a:gd name="T37" fmla="*/ 1438 h 1653"/>
                <a:gd name="T38" fmla="*/ 467 w 720"/>
                <a:gd name="T39" fmla="*/ 1439 h 1653"/>
                <a:gd name="T40" fmla="*/ 459 w 720"/>
                <a:gd name="T41" fmla="*/ 1439 h 1653"/>
                <a:gd name="T42" fmla="*/ 442 w 720"/>
                <a:gd name="T43" fmla="*/ 1436 h 1653"/>
                <a:gd name="T44" fmla="*/ 429 w 720"/>
                <a:gd name="T45" fmla="*/ 1429 h 1653"/>
                <a:gd name="T46" fmla="*/ 416 w 720"/>
                <a:gd name="T47" fmla="*/ 1421 h 1653"/>
                <a:gd name="T48" fmla="*/ 405 w 720"/>
                <a:gd name="T49" fmla="*/ 1410 h 1653"/>
                <a:gd name="T50" fmla="*/ 396 w 720"/>
                <a:gd name="T51" fmla="*/ 1397 h 1653"/>
                <a:gd name="T52" fmla="*/ 390 w 720"/>
                <a:gd name="T53" fmla="*/ 1383 h 1653"/>
                <a:gd name="T54" fmla="*/ 387 w 720"/>
                <a:gd name="T55" fmla="*/ 1367 h 1653"/>
                <a:gd name="T56" fmla="*/ 387 w 720"/>
                <a:gd name="T57" fmla="*/ 1359 h 1653"/>
                <a:gd name="T58" fmla="*/ 388 w 720"/>
                <a:gd name="T59" fmla="*/ 1343 h 1653"/>
                <a:gd name="T60" fmla="*/ 393 w 720"/>
                <a:gd name="T61" fmla="*/ 1328 h 1653"/>
                <a:gd name="T62" fmla="*/ 401 w 720"/>
                <a:gd name="T63" fmla="*/ 1314 h 1653"/>
                <a:gd name="T64" fmla="*/ 410 w 720"/>
                <a:gd name="T65" fmla="*/ 1302 h 1653"/>
                <a:gd name="T66" fmla="*/ 422 w 720"/>
                <a:gd name="T67" fmla="*/ 1292 h 1653"/>
                <a:gd name="T68" fmla="*/ 435 w 720"/>
                <a:gd name="T69" fmla="*/ 1285 h 1653"/>
                <a:gd name="T70" fmla="*/ 451 w 720"/>
                <a:gd name="T71" fmla="*/ 1280 h 1653"/>
                <a:gd name="T72" fmla="*/ 467 w 720"/>
                <a:gd name="T73" fmla="*/ 1279 h 1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0" h="1653">
                  <a:moveTo>
                    <a:pt x="262" y="1653"/>
                  </a:moveTo>
                  <a:lnTo>
                    <a:pt x="720" y="1653"/>
                  </a:lnTo>
                  <a:lnTo>
                    <a:pt x="720" y="0"/>
                  </a:lnTo>
                  <a:lnTo>
                    <a:pt x="0" y="0"/>
                  </a:lnTo>
                  <a:lnTo>
                    <a:pt x="262" y="1653"/>
                  </a:lnTo>
                  <a:close/>
                  <a:moveTo>
                    <a:pt x="467" y="1279"/>
                  </a:moveTo>
                  <a:lnTo>
                    <a:pt x="467" y="1279"/>
                  </a:lnTo>
                  <a:lnTo>
                    <a:pt x="475" y="1279"/>
                  </a:lnTo>
                  <a:lnTo>
                    <a:pt x="483" y="1280"/>
                  </a:lnTo>
                  <a:lnTo>
                    <a:pt x="491" y="1283"/>
                  </a:lnTo>
                  <a:lnTo>
                    <a:pt x="498" y="1285"/>
                  </a:lnTo>
                  <a:lnTo>
                    <a:pt x="505" y="1289"/>
                  </a:lnTo>
                  <a:lnTo>
                    <a:pt x="511" y="1292"/>
                  </a:lnTo>
                  <a:lnTo>
                    <a:pt x="517" y="1298"/>
                  </a:lnTo>
                  <a:lnTo>
                    <a:pt x="523" y="1302"/>
                  </a:lnTo>
                  <a:lnTo>
                    <a:pt x="528" y="1308"/>
                  </a:lnTo>
                  <a:lnTo>
                    <a:pt x="534" y="1314"/>
                  </a:lnTo>
                  <a:lnTo>
                    <a:pt x="537" y="1321"/>
                  </a:lnTo>
                  <a:lnTo>
                    <a:pt x="540" y="1328"/>
                  </a:lnTo>
                  <a:lnTo>
                    <a:pt x="543" y="1335"/>
                  </a:lnTo>
                  <a:lnTo>
                    <a:pt x="545" y="1343"/>
                  </a:lnTo>
                  <a:lnTo>
                    <a:pt x="546" y="1351"/>
                  </a:lnTo>
                  <a:lnTo>
                    <a:pt x="546" y="1359"/>
                  </a:lnTo>
                  <a:lnTo>
                    <a:pt x="546" y="1359"/>
                  </a:lnTo>
                  <a:lnTo>
                    <a:pt x="546" y="1367"/>
                  </a:lnTo>
                  <a:lnTo>
                    <a:pt x="545" y="1375"/>
                  </a:lnTo>
                  <a:lnTo>
                    <a:pt x="543" y="1383"/>
                  </a:lnTo>
                  <a:lnTo>
                    <a:pt x="540" y="1390"/>
                  </a:lnTo>
                  <a:lnTo>
                    <a:pt x="537" y="1397"/>
                  </a:lnTo>
                  <a:lnTo>
                    <a:pt x="534" y="1404"/>
                  </a:lnTo>
                  <a:lnTo>
                    <a:pt x="528" y="1410"/>
                  </a:lnTo>
                  <a:lnTo>
                    <a:pt x="523" y="1415"/>
                  </a:lnTo>
                  <a:lnTo>
                    <a:pt x="517" y="1421"/>
                  </a:lnTo>
                  <a:lnTo>
                    <a:pt x="511" y="1425"/>
                  </a:lnTo>
                  <a:lnTo>
                    <a:pt x="505" y="1429"/>
                  </a:lnTo>
                  <a:lnTo>
                    <a:pt x="498" y="1433"/>
                  </a:lnTo>
                  <a:lnTo>
                    <a:pt x="491" y="1436"/>
                  </a:lnTo>
                  <a:lnTo>
                    <a:pt x="483" y="1438"/>
                  </a:lnTo>
                  <a:lnTo>
                    <a:pt x="475" y="1439"/>
                  </a:lnTo>
                  <a:lnTo>
                    <a:pt x="467" y="1439"/>
                  </a:lnTo>
                  <a:lnTo>
                    <a:pt x="467" y="1439"/>
                  </a:lnTo>
                  <a:lnTo>
                    <a:pt x="459" y="1439"/>
                  </a:lnTo>
                  <a:lnTo>
                    <a:pt x="451" y="1438"/>
                  </a:lnTo>
                  <a:lnTo>
                    <a:pt x="442" y="1436"/>
                  </a:lnTo>
                  <a:lnTo>
                    <a:pt x="435" y="1433"/>
                  </a:lnTo>
                  <a:lnTo>
                    <a:pt x="429" y="1429"/>
                  </a:lnTo>
                  <a:lnTo>
                    <a:pt x="422" y="1425"/>
                  </a:lnTo>
                  <a:lnTo>
                    <a:pt x="416" y="1421"/>
                  </a:lnTo>
                  <a:lnTo>
                    <a:pt x="410" y="1415"/>
                  </a:lnTo>
                  <a:lnTo>
                    <a:pt x="405" y="1410"/>
                  </a:lnTo>
                  <a:lnTo>
                    <a:pt x="401" y="1404"/>
                  </a:lnTo>
                  <a:lnTo>
                    <a:pt x="396" y="1397"/>
                  </a:lnTo>
                  <a:lnTo>
                    <a:pt x="393" y="1390"/>
                  </a:lnTo>
                  <a:lnTo>
                    <a:pt x="390" y="1383"/>
                  </a:lnTo>
                  <a:lnTo>
                    <a:pt x="388" y="1375"/>
                  </a:lnTo>
                  <a:lnTo>
                    <a:pt x="387" y="1367"/>
                  </a:lnTo>
                  <a:lnTo>
                    <a:pt x="387" y="1359"/>
                  </a:lnTo>
                  <a:lnTo>
                    <a:pt x="387" y="1359"/>
                  </a:lnTo>
                  <a:lnTo>
                    <a:pt x="387" y="1351"/>
                  </a:lnTo>
                  <a:lnTo>
                    <a:pt x="388" y="1343"/>
                  </a:lnTo>
                  <a:lnTo>
                    <a:pt x="390" y="1335"/>
                  </a:lnTo>
                  <a:lnTo>
                    <a:pt x="393" y="1328"/>
                  </a:lnTo>
                  <a:lnTo>
                    <a:pt x="396" y="1321"/>
                  </a:lnTo>
                  <a:lnTo>
                    <a:pt x="401" y="1314"/>
                  </a:lnTo>
                  <a:lnTo>
                    <a:pt x="405" y="1308"/>
                  </a:lnTo>
                  <a:lnTo>
                    <a:pt x="410" y="1302"/>
                  </a:lnTo>
                  <a:lnTo>
                    <a:pt x="416" y="1298"/>
                  </a:lnTo>
                  <a:lnTo>
                    <a:pt x="422" y="1292"/>
                  </a:lnTo>
                  <a:lnTo>
                    <a:pt x="429" y="1289"/>
                  </a:lnTo>
                  <a:lnTo>
                    <a:pt x="435" y="1285"/>
                  </a:lnTo>
                  <a:lnTo>
                    <a:pt x="442" y="1283"/>
                  </a:lnTo>
                  <a:lnTo>
                    <a:pt x="451" y="1280"/>
                  </a:lnTo>
                  <a:lnTo>
                    <a:pt x="459" y="1279"/>
                  </a:lnTo>
                  <a:lnTo>
                    <a:pt x="467" y="1279"/>
                  </a:lnTo>
                  <a:lnTo>
                    <a:pt x="467" y="1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4" name="Freeform 49">
              <a:extLst>
                <a:ext uri="{FF2B5EF4-FFF2-40B4-BE49-F238E27FC236}">
                  <a16:creationId xmlns:a16="http://schemas.microsoft.com/office/drawing/2014/main" id="{0ACFC3D7-A3A2-4112-BBF5-E68FD7834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0238" y="3548063"/>
              <a:ext cx="542925" cy="609600"/>
            </a:xfrm>
            <a:custGeom>
              <a:avLst/>
              <a:gdLst>
                <a:gd name="T0" fmla="*/ 2253 w 2394"/>
                <a:gd name="T1" fmla="*/ 1473 h 2693"/>
                <a:gd name="T2" fmla="*/ 2335 w 2394"/>
                <a:gd name="T3" fmla="*/ 1422 h 2693"/>
                <a:gd name="T4" fmla="*/ 2386 w 2394"/>
                <a:gd name="T5" fmla="*/ 1340 h 2693"/>
                <a:gd name="T6" fmla="*/ 2393 w 2394"/>
                <a:gd name="T7" fmla="*/ 1258 h 2693"/>
                <a:gd name="T8" fmla="*/ 2360 w 2394"/>
                <a:gd name="T9" fmla="*/ 1166 h 2693"/>
                <a:gd name="T10" fmla="*/ 2288 w 2394"/>
                <a:gd name="T11" fmla="*/ 1102 h 2693"/>
                <a:gd name="T12" fmla="*/ 2193 w 2394"/>
                <a:gd name="T13" fmla="*/ 1077 h 2693"/>
                <a:gd name="T14" fmla="*/ 1307 w 2394"/>
                <a:gd name="T15" fmla="*/ 1075 h 2693"/>
                <a:gd name="T16" fmla="*/ 1271 w 2394"/>
                <a:gd name="T17" fmla="*/ 1051 h 2693"/>
                <a:gd name="T18" fmla="*/ 1259 w 2394"/>
                <a:gd name="T19" fmla="*/ 1011 h 2693"/>
                <a:gd name="T20" fmla="*/ 1266 w 2394"/>
                <a:gd name="T21" fmla="*/ 970 h 2693"/>
                <a:gd name="T22" fmla="*/ 1319 w 2394"/>
                <a:gd name="T23" fmla="*/ 737 h 2693"/>
                <a:gd name="T24" fmla="*/ 1336 w 2394"/>
                <a:gd name="T25" fmla="*/ 516 h 2693"/>
                <a:gd name="T26" fmla="*/ 1324 w 2394"/>
                <a:gd name="T27" fmla="*/ 334 h 2693"/>
                <a:gd name="T28" fmla="*/ 1289 w 2394"/>
                <a:gd name="T29" fmla="*/ 213 h 2693"/>
                <a:gd name="T30" fmla="*/ 1201 w 2394"/>
                <a:gd name="T31" fmla="*/ 86 h 2693"/>
                <a:gd name="T32" fmla="*/ 1118 w 2394"/>
                <a:gd name="T33" fmla="*/ 28 h 2693"/>
                <a:gd name="T34" fmla="*/ 1053 w 2394"/>
                <a:gd name="T35" fmla="*/ 4 h 2693"/>
                <a:gd name="T36" fmla="*/ 1000 w 2394"/>
                <a:gd name="T37" fmla="*/ 0 h 2693"/>
                <a:gd name="T38" fmla="*/ 904 w 2394"/>
                <a:gd name="T39" fmla="*/ 26 h 2693"/>
                <a:gd name="T40" fmla="*/ 853 w 2394"/>
                <a:gd name="T41" fmla="*/ 89 h 2693"/>
                <a:gd name="T42" fmla="*/ 837 w 2394"/>
                <a:gd name="T43" fmla="*/ 180 h 2693"/>
                <a:gd name="T44" fmla="*/ 833 w 2394"/>
                <a:gd name="T45" fmla="*/ 494 h 2693"/>
                <a:gd name="T46" fmla="*/ 784 w 2394"/>
                <a:gd name="T47" fmla="*/ 608 h 2693"/>
                <a:gd name="T48" fmla="*/ 597 w 2394"/>
                <a:gd name="T49" fmla="*/ 925 h 2693"/>
                <a:gd name="T50" fmla="*/ 452 w 2394"/>
                <a:gd name="T51" fmla="*/ 1141 h 2693"/>
                <a:gd name="T52" fmla="*/ 396 w 2394"/>
                <a:gd name="T53" fmla="*/ 1197 h 2693"/>
                <a:gd name="T54" fmla="*/ 317 w 2394"/>
                <a:gd name="T55" fmla="*/ 1231 h 2693"/>
                <a:gd name="T56" fmla="*/ 0 w 2394"/>
                <a:gd name="T57" fmla="*/ 1238 h 2693"/>
                <a:gd name="T58" fmla="*/ 134 w 2394"/>
                <a:gd name="T59" fmla="*/ 2492 h 2693"/>
                <a:gd name="T60" fmla="*/ 240 w 2394"/>
                <a:gd name="T61" fmla="*/ 2510 h 2693"/>
                <a:gd name="T62" fmla="*/ 465 w 2394"/>
                <a:gd name="T63" fmla="*/ 2593 h 2693"/>
                <a:gd name="T64" fmla="*/ 690 w 2394"/>
                <a:gd name="T65" fmla="*/ 2675 h 2693"/>
                <a:gd name="T66" fmla="*/ 798 w 2394"/>
                <a:gd name="T67" fmla="*/ 2692 h 2693"/>
                <a:gd name="T68" fmla="*/ 1863 w 2394"/>
                <a:gd name="T69" fmla="*/ 2689 h 2693"/>
                <a:gd name="T70" fmla="*/ 1951 w 2394"/>
                <a:gd name="T71" fmla="*/ 2647 h 2693"/>
                <a:gd name="T72" fmla="*/ 2009 w 2394"/>
                <a:gd name="T73" fmla="*/ 2570 h 2693"/>
                <a:gd name="T74" fmla="*/ 2025 w 2394"/>
                <a:gd name="T75" fmla="*/ 2491 h 2693"/>
                <a:gd name="T76" fmla="*/ 2016 w 2394"/>
                <a:gd name="T77" fmla="*/ 2433 h 2693"/>
                <a:gd name="T78" fmla="*/ 1992 w 2394"/>
                <a:gd name="T79" fmla="*/ 2381 h 2693"/>
                <a:gd name="T80" fmla="*/ 1940 w 2394"/>
                <a:gd name="T81" fmla="*/ 2327 h 2693"/>
                <a:gd name="T82" fmla="*/ 1931 w 2394"/>
                <a:gd name="T83" fmla="*/ 2306 h 2693"/>
                <a:gd name="T84" fmla="*/ 1946 w 2394"/>
                <a:gd name="T85" fmla="*/ 2289 h 2693"/>
                <a:gd name="T86" fmla="*/ 2025 w 2394"/>
                <a:gd name="T87" fmla="*/ 2273 h 2693"/>
                <a:gd name="T88" fmla="*/ 2102 w 2394"/>
                <a:gd name="T89" fmla="*/ 2215 h 2693"/>
                <a:gd name="T90" fmla="*/ 2144 w 2394"/>
                <a:gd name="T91" fmla="*/ 2127 h 2693"/>
                <a:gd name="T92" fmla="*/ 2146 w 2394"/>
                <a:gd name="T93" fmla="*/ 2062 h 2693"/>
                <a:gd name="T94" fmla="*/ 2131 w 2394"/>
                <a:gd name="T95" fmla="*/ 2005 h 2693"/>
                <a:gd name="T96" fmla="*/ 2100 w 2394"/>
                <a:gd name="T97" fmla="*/ 1956 h 2693"/>
                <a:gd name="T98" fmla="*/ 2066 w 2394"/>
                <a:gd name="T99" fmla="*/ 1925 h 2693"/>
                <a:gd name="T100" fmla="*/ 2052 w 2394"/>
                <a:gd name="T101" fmla="*/ 1905 h 2693"/>
                <a:gd name="T102" fmla="*/ 2064 w 2394"/>
                <a:gd name="T103" fmla="*/ 1887 h 2693"/>
                <a:gd name="T104" fmla="*/ 2130 w 2394"/>
                <a:gd name="T105" fmla="*/ 1877 h 2693"/>
                <a:gd name="T106" fmla="*/ 2212 w 2394"/>
                <a:gd name="T107" fmla="*/ 1826 h 2693"/>
                <a:gd name="T108" fmla="*/ 2262 w 2394"/>
                <a:gd name="T109" fmla="*/ 1744 h 2693"/>
                <a:gd name="T110" fmla="*/ 2271 w 2394"/>
                <a:gd name="T111" fmla="*/ 1671 h 2693"/>
                <a:gd name="T112" fmla="*/ 2258 w 2394"/>
                <a:gd name="T113" fmla="*/ 1613 h 2693"/>
                <a:gd name="T114" fmla="*/ 2230 w 2394"/>
                <a:gd name="T115" fmla="*/ 1562 h 2693"/>
                <a:gd name="T116" fmla="*/ 2190 w 2394"/>
                <a:gd name="T117" fmla="*/ 1521 h 2693"/>
                <a:gd name="T118" fmla="*/ 2176 w 2394"/>
                <a:gd name="T119" fmla="*/ 1505 h 2693"/>
                <a:gd name="T120" fmla="*/ 2183 w 2394"/>
                <a:gd name="T121" fmla="*/ 1488 h 2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394" h="2693">
                  <a:moveTo>
                    <a:pt x="2193" y="1481"/>
                  </a:moveTo>
                  <a:lnTo>
                    <a:pt x="2193" y="1481"/>
                  </a:lnTo>
                  <a:lnTo>
                    <a:pt x="2213" y="1480"/>
                  </a:lnTo>
                  <a:lnTo>
                    <a:pt x="2234" y="1477"/>
                  </a:lnTo>
                  <a:lnTo>
                    <a:pt x="2253" y="1473"/>
                  </a:lnTo>
                  <a:lnTo>
                    <a:pt x="2271" y="1465"/>
                  </a:lnTo>
                  <a:lnTo>
                    <a:pt x="2288" y="1456"/>
                  </a:lnTo>
                  <a:lnTo>
                    <a:pt x="2305" y="1447"/>
                  </a:lnTo>
                  <a:lnTo>
                    <a:pt x="2322" y="1435"/>
                  </a:lnTo>
                  <a:lnTo>
                    <a:pt x="2335" y="1422"/>
                  </a:lnTo>
                  <a:lnTo>
                    <a:pt x="2348" y="1407"/>
                  </a:lnTo>
                  <a:lnTo>
                    <a:pt x="2360" y="1392"/>
                  </a:lnTo>
                  <a:lnTo>
                    <a:pt x="2370" y="1375"/>
                  </a:lnTo>
                  <a:lnTo>
                    <a:pt x="2378" y="1358"/>
                  </a:lnTo>
                  <a:lnTo>
                    <a:pt x="2386" y="1340"/>
                  </a:lnTo>
                  <a:lnTo>
                    <a:pt x="2390" y="1320"/>
                  </a:lnTo>
                  <a:lnTo>
                    <a:pt x="2393" y="1300"/>
                  </a:lnTo>
                  <a:lnTo>
                    <a:pt x="2394" y="1280"/>
                  </a:lnTo>
                  <a:lnTo>
                    <a:pt x="2394" y="1280"/>
                  </a:lnTo>
                  <a:lnTo>
                    <a:pt x="2393" y="1258"/>
                  </a:lnTo>
                  <a:lnTo>
                    <a:pt x="2390" y="1239"/>
                  </a:lnTo>
                  <a:lnTo>
                    <a:pt x="2386" y="1219"/>
                  </a:lnTo>
                  <a:lnTo>
                    <a:pt x="2378" y="1200"/>
                  </a:lnTo>
                  <a:lnTo>
                    <a:pt x="2370" y="1183"/>
                  </a:lnTo>
                  <a:lnTo>
                    <a:pt x="2360" y="1166"/>
                  </a:lnTo>
                  <a:lnTo>
                    <a:pt x="2348" y="1151"/>
                  </a:lnTo>
                  <a:lnTo>
                    <a:pt x="2335" y="1136"/>
                  </a:lnTo>
                  <a:lnTo>
                    <a:pt x="2322" y="1123"/>
                  </a:lnTo>
                  <a:lnTo>
                    <a:pt x="2305" y="1111"/>
                  </a:lnTo>
                  <a:lnTo>
                    <a:pt x="2288" y="1102"/>
                  </a:lnTo>
                  <a:lnTo>
                    <a:pt x="2271" y="1093"/>
                  </a:lnTo>
                  <a:lnTo>
                    <a:pt x="2253" y="1086"/>
                  </a:lnTo>
                  <a:lnTo>
                    <a:pt x="2234" y="1081"/>
                  </a:lnTo>
                  <a:lnTo>
                    <a:pt x="2213" y="1078"/>
                  </a:lnTo>
                  <a:lnTo>
                    <a:pt x="2193" y="1077"/>
                  </a:lnTo>
                  <a:lnTo>
                    <a:pt x="2193" y="1077"/>
                  </a:lnTo>
                  <a:lnTo>
                    <a:pt x="1330" y="1077"/>
                  </a:lnTo>
                  <a:lnTo>
                    <a:pt x="1330" y="1077"/>
                  </a:lnTo>
                  <a:lnTo>
                    <a:pt x="1318" y="1076"/>
                  </a:lnTo>
                  <a:lnTo>
                    <a:pt x="1307" y="1075"/>
                  </a:lnTo>
                  <a:lnTo>
                    <a:pt x="1297" y="1072"/>
                  </a:lnTo>
                  <a:lnTo>
                    <a:pt x="1289" y="1068"/>
                  </a:lnTo>
                  <a:lnTo>
                    <a:pt x="1282" y="1064"/>
                  </a:lnTo>
                  <a:lnTo>
                    <a:pt x="1276" y="1058"/>
                  </a:lnTo>
                  <a:lnTo>
                    <a:pt x="1271" y="1051"/>
                  </a:lnTo>
                  <a:lnTo>
                    <a:pt x="1266" y="1045"/>
                  </a:lnTo>
                  <a:lnTo>
                    <a:pt x="1263" y="1037"/>
                  </a:lnTo>
                  <a:lnTo>
                    <a:pt x="1261" y="1029"/>
                  </a:lnTo>
                  <a:lnTo>
                    <a:pt x="1259" y="1020"/>
                  </a:lnTo>
                  <a:lnTo>
                    <a:pt x="1259" y="1011"/>
                  </a:lnTo>
                  <a:lnTo>
                    <a:pt x="1259" y="1001"/>
                  </a:lnTo>
                  <a:lnTo>
                    <a:pt x="1261" y="990"/>
                  </a:lnTo>
                  <a:lnTo>
                    <a:pt x="1263" y="981"/>
                  </a:lnTo>
                  <a:lnTo>
                    <a:pt x="1266" y="970"/>
                  </a:lnTo>
                  <a:lnTo>
                    <a:pt x="1266" y="970"/>
                  </a:lnTo>
                  <a:lnTo>
                    <a:pt x="1279" y="924"/>
                  </a:lnTo>
                  <a:lnTo>
                    <a:pt x="1292" y="878"/>
                  </a:lnTo>
                  <a:lnTo>
                    <a:pt x="1302" y="831"/>
                  </a:lnTo>
                  <a:lnTo>
                    <a:pt x="1311" y="784"/>
                  </a:lnTo>
                  <a:lnTo>
                    <a:pt x="1319" y="737"/>
                  </a:lnTo>
                  <a:lnTo>
                    <a:pt x="1325" y="691"/>
                  </a:lnTo>
                  <a:lnTo>
                    <a:pt x="1330" y="646"/>
                  </a:lnTo>
                  <a:lnTo>
                    <a:pt x="1333" y="601"/>
                  </a:lnTo>
                  <a:lnTo>
                    <a:pt x="1335" y="558"/>
                  </a:lnTo>
                  <a:lnTo>
                    <a:pt x="1336" y="516"/>
                  </a:lnTo>
                  <a:lnTo>
                    <a:pt x="1336" y="476"/>
                  </a:lnTo>
                  <a:lnTo>
                    <a:pt x="1335" y="437"/>
                  </a:lnTo>
                  <a:lnTo>
                    <a:pt x="1333" y="401"/>
                  </a:lnTo>
                  <a:lnTo>
                    <a:pt x="1328" y="366"/>
                  </a:lnTo>
                  <a:lnTo>
                    <a:pt x="1324" y="334"/>
                  </a:lnTo>
                  <a:lnTo>
                    <a:pt x="1320" y="305"/>
                  </a:lnTo>
                  <a:lnTo>
                    <a:pt x="1320" y="305"/>
                  </a:lnTo>
                  <a:lnTo>
                    <a:pt x="1311" y="273"/>
                  </a:lnTo>
                  <a:lnTo>
                    <a:pt x="1302" y="243"/>
                  </a:lnTo>
                  <a:lnTo>
                    <a:pt x="1289" y="213"/>
                  </a:lnTo>
                  <a:lnTo>
                    <a:pt x="1275" y="184"/>
                  </a:lnTo>
                  <a:lnTo>
                    <a:pt x="1259" y="157"/>
                  </a:lnTo>
                  <a:lnTo>
                    <a:pt x="1241" y="132"/>
                  </a:lnTo>
                  <a:lnTo>
                    <a:pt x="1221" y="108"/>
                  </a:lnTo>
                  <a:lnTo>
                    <a:pt x="1201" y="86"/>
                  </a:lnTo>
                  <a:lnTo>
                    <a:pt x="1178" y="66"/>
                  </a:lnTo>
                  <a:lnTo>
                    <a:pt x="1155" y="49"/>
                  </a:lnTo>
                  <a:lnTo>
                    <a:pt x="1143" y="41"/>
                  </a:lnTo>
                  <a:lnTo>
                    <a:pt x="1131" y="34"/>
                  </a:lnTo>
                  <a:lnTo>
                    <a:pt x="1118" y="28"/>
                  </a:lnTo>
                  <a:lnTo>
                    <a:pt x="1106" y="21"/>
                  </a:lnTo>
                  <a:lnTo>
                    <a:pt x="1093" y="16"/>
                  </a:lnTo>
                  <a:lnTo>
                    <a:pt x="1080" y="12"/>
                  </a:lnTo>
                  <a:lnTo>
                    <a:pt x="1067" y="7"/>
                  </a:lnTo>
                  <a:lnTo>
                    <a:pt x="1053" y="4"/>
                  </a:lnTo>
                  <a:lnTo>
                    <a:pt x="1040" y="2"/>
                  </a:lnTo>
                  <a:lnTo>
                    <a:pt x="1026" y="1"/>
                  </a:lnTo>
                  <a:lnTo>
                    <a:pt x="1013" y="0"/>
                  </a:lnTo>
                  <a:lnTo>
                    <a:pt x="1000" y="0"/>
                  </a:lnTo>
                  <a:lnTo>
                    <a:pt x="1000" y="0"/>
                  </a:lnTo>
                  <a:lnTo>
                    <a:pt x="976" y="2"/>
                  </a:lnTo>
                  <a:lnTo>
                    <a:pt x="956" y="5"/>
                  </a:lnTo>
                  <a:lnTo>
                    <a:pt x="936" y="11"/>
                  </a:lnTo>
                  <a:lnTo>
                    <a:pt x="919" y="17"/>
                  </a:lnTo>
                  <a:lnTo>
                    <a:pt x="904" y="26"/>
                  </a:lnTo>
                  <a:lnTo>
                    <a:pt x="890" y="35"/>
                  </a:lnTo>
                  <a:lnTo>
                    <a:pt x="878" y="47"/>
                  </a:lnTo>
                  <a:lnTo>
                    <a:pt x="869" y="60"/>
                  </a:lnTo>
                  <a:lnTo>
                    <a:pt x="859" y="74"/>
                  </a:lnTo>
                  <a:lnTo>
                    <a:pt x="853" y="89"/>
                  </a:lnTo>
                  <a:lnTo>
                    <a:pt x="847" y="105"/>
                  </a:lnTo>
                  <a:lnTo>
                    <a:pt x="842" y="122"/>
                  </a:lnTo>
                  <a:lnTo>
                    <a:pt x="840" y="140"/>
                  </a:lnTo>
                  <a:lnTo>
                    <a:pt x="838" y="160"/>
                  </a:lnTo>
                  <a:lnTo>
                    <a:pt x="837" y="180"/>
                  </a:lnTo>
                  <a:lnTo>
                    <a:pt x="837" y="200"/>
                  </a:lnTo>
                  <a:lnTo>
                    <a:pt x="837" y="470"/>
                  </a:lnTo>
                  <a:lnTo>
                    <a:pt x="837" y="470"/>
                  </a:lnTo>
                  <a:lnTo>
                    <a:pt x="837" y="481"/>
                  </a:lnTo>
                  <a:lnTo>
                    <a:pt x="833" y="494"/>
                  </a:lnTo>
                  <a:lnTo>
                    <a:pt x="829" y="508"/>
                  </a:lnTo>
                  <a:lnTo>
                    <a:pt x="823" y="525"/>
                  </a:lnTo>
                  <a:lnTo>
                    <a:pt x="815" y="543"/>
                  </a:lnTo>
                  <a:lnTo>
                    <a:pt x="807" y="564"/>
                  </a:lnTo>
                  <a:lnTo>
                    <a:pt x="784" y="608"/>
                  </a:lnTo>
                  <a:lnTo>
                    <a:pt x="758" y="657"/>
                  </a:lnTo>
                  <a:lnTo>
                    <a:pt x="728" y="709"/>
                  </a:lnTo>
                  <a:lnTo>
                    <a:pt x="696" y="763"/>
                  </a:lnTo>
                  <a:lnTo>
                    <a:pt x="663" y="818"/>
                  </a:lnTo>
                  <a:lnTo>
                    <a:pt x="597" y="925"/>
                  </a:lnTo>
                  <a:lnTo>
                    <a:pt x="537" y="1018"/>
                  </a:lnTo>
                  <a:lnTo>
                    <a:pt x="490" y="1088"/>
                  </a:lnTo>
                  <a:lnTo>
                    <a:pt x="465" y="1124"/>
                  </a:lnTo>
                  <a:lnTo>
                    <a:pt x="465" y="1124"/>
                  </a:lnTo>
                  <a:lnTo>
                    <a:pt x="452" y="1141"/>
                  </a:lnTo>
                  <a:lnTo>
                    <a:pt x="437" y="1160"/>
                  </a:lnTo>
                  <a:lnTo>
                    <a:pt x="429" y="1169"/>
                  </a:lnTo>
                  <a:lnTo>
                    <a:pt x="419" y="1179"/>
                  </a:lnTo>
                  <a:lnTo>
                    <a:pt x="408" y="1187"/>
                  </a:lnTo>
                  <a:lnTo>
                    <a:pt x="396" y="1197"/>
                  </a:lnTo>
                  <a:lnTo>
                    <a:pt x="384" y="1206"/>
                  </a:lnTo>
                  <a:lnTo>
                    <a:pt x="370" y="1213"/>
                  </a:lnTo>
                  <a:lnTo>
                    <a:pt x="354" y="1220"/>
                  </a:lnTo>
                  <a:lnTo>
                    <a:pt x="336" y="1226"/>
                  </a:lnTo>
                  <a:lnTo>
                    <a:pt x="317" y="1231"/>
                  </a:lnTo>
                  <a:lnTo>
                    <a:pt x="297" y="1235"/>
                  </a:lnTo>
                  <a:lnTo>
                    <a:pt x="275" y="1237"/>
                  </a:lnTo>
                  <a:lnTo>
                    <a:pt x="251" y="1238"/>
                  </a:lnTo>
                  <a:lnTo>
                    <a:pt x="251" y="1238"/>
                  </a:lnTo>
                  <a:lnTo>
                    <a:pt x="0" y="1238"/>
                  </a:lnTo>
                  <a:lnTo>
                    <a:pt x="0" y="2491"/>
                  </a:lnTo>
                  <a:lnTo>
                    <a:pt x="0" y="2491"/>
                  </a:lnTo>
                  <a:lnTo>
                    <a:pt x="114" y="2491"/>
                  </a:lnTo>
                  <a:lnTo>
                    <a:pt x="114" y="2491"/>
                  </a:lnTo>
                  <a:lnTo>
                    <a:pt x="134" y="2492"/>
                  </a:lnTo>
                  <a:lnTo>
                    <a:pt x="154" y="2494"/>
                  </a:lnTo>
                  <a:lnTo>
                    <a:pt x="176" y="2496"/>
                  </a:lnTo>
                  <a:lnTo>
                    <a:pt x="197" y="2500"/>
                  </a:lnTo>
                  <a:lnTo>
                    <a:pt x="219" y="2505"/>
                  </a:lnTo>
                  <a:lnTo>
                    <a:pt x="240" y="2510"/>
                  </a:lnTo>
                  <a:lnTo>
                    <a:pt x="285" y="2523"/>
                  </a:lnTo>
                  <a:lnTo>
                    <a:pt x="329" y="2538"/>
                  </a:lnTo>
                  <a:lnTo>
                    <a:pt x="374" y="2555"/>
                  </a:lnTo>
                  <a:lnTo>
                    <a:pt x="419" y="2573"/>
                  </a:lnTo>
                  <a:lnTo>
                    <a:pt x="465" y="2593"/>
                  </a:lnTo>
                  <a:lnTo>
                    <a:pt x="510" y="2611"/>
                  </a:lnTo>
                  <a:lnTo>
                    <a:pt x="556" y="2629"/>
                  </a:lnTo>
                  <a:lnTo>
                    <a:pt x="601" y="2646"/>
                  </a:lnTo>
                  <a:lnTo>
                    <a:pt x="646" y="2662"/>
                  </a:lnTo>
                  <a:lnTo>
                    <a:pt x="690" y="2675"/>
                  </a:lnTo>
                  <a:lnTo>
                    <a:pt x="712" y="2681"/>
                  </a:lnTo>
                  <a:lnTo>
                    <a:pt x="734" y="2685"/>
                  </a:lnTo>
                  <a:lnTo>
                    <a:pt x="755" y="2688"/>
                  </a:lnTo>
                  <a:lnTo>
                    <a:pt x="777" y="2691"/>
                  </a:lnTo>
                  <a:lnTo>
                    <a:pt x="798" y="2692"/>
                  </a:lnTo>
                  <a:lnTo>
                    <a:pt x="820" y="2693"/>
                  </a:lnTo>
                  <a:lnTo>
                    <a:pt x="1822" y="2693"/>
                  </a:lnTo>
                  <a:lnTo>
                    <a:pt x="1822" y="2693"/>
                  </a:lnTo>
                  <a:lnTo>
                    <a:pt x="1843" y="2692"/>
                  </a:lnTo>
                  <a:lnTo>
                    <a:pt x="1863" y="2689"/>
                  </a:lnTo>
                  <a:lnTo>
                    <a:pt x="1882" y="2685"/>
                  </a:lnTo>
                  <a:lnTo>
                    <a:pt x="1901" y="2677"/>
                  </a:lnTo>
                  <a:lnTo>
                    <a:pt x="1919" y="2669"/>
                  </a:lnTo>
                  <a:lnTo>
                    <a:pt x="1935" y="2659"/>
                  </a:lnTo>
                  <a:lnTo>
                    <a:pt x="1951" y="2647"/>
                  </a:lnTo>
                  <a:lnTo>
                    <a:pt x="1965" y="2634"/>
                  </a:lnTo>
                  <a:lnTo>
                    <a:pt x="1979" y="2619"/>
                  </a:lnTo>
                  <a:lnTo>
                    <a:pt x="1989" y="2604"/>
                  </a:lnTo>
                  <a:lnTo>
                    <a:pt x="2000" y="2587"/>
                  </a:lnTo>
                  <a:lnTo>
                    <a:pt x="2009" y="2570"/>
                  </a:lnTo>
                  <a:lnTo>
                    <a:pt x="2015" y="2551"/>
                  </a:lnTo>
                  <a:lnTo>
                    <a:pt x="2021" y="2532"/>
                  </a:lnTo>
                  <a:lnTo>
                    <a:pt x="2024" y="2512"/>
                  </a:lnTo>
                  <a:lnTo>
                    <a:pt x="2025" y="2491"/>
                  </a:lnTo>
                  <a:lnTo>
                    <a:pt x="2025" y="2491"/>
                  </a:lnTo>
                  <a:lnTo>
                    <a:pt x="2024" y="2479"/>
                  </a:lnTo>
                  <a:lnTo>
                    <a:pt x="2023" y="2467"/>
                  </a:lnTo>
                  <a:lnTo>
                    <a:pt x="2022" y="2455"/>
                  </a:lnTo>
                  <a:lnTo>
                    <a:pt x="2018" y="2444"/>
                  </a:lnTo>
                  <a:lnTo>
                    <a:pt x="2016" y="2433"/>
                  </a:lnTo>
                  <a:lnTo>
                    <a:pt x="2012" y="2422"/>
                  </a:lnTo>
                  <a:lnTo>
                    <a:pt x="2008" y="2412"/>
                  </a:lnTo>
                  <a:lnTo>
                    <a:pt x="2003" y="2401"/>
                  </a:lnTo>
                  <a:lnTo>
                    <a:pt x="1998" y="2391"/>
                  </a:lnTo>
                  <a:lnTo>
                    <a:pt x="1992" y="2381"/>
                  </a:lnTo>
                  <a:lnTo>
                    <a:pt x="1979" y="2363"/>
                  </a:lnTo>
                  <a:lnTo>
                    <a:pt x="1963" y="2346"/>
                  </a:lnTo>
                  <a:lnTo>
                    <a:pt x="1946" y="2331"/>
                  </a:lnTo>
                  <a:lnTo>
                    <a:pt x="1946" y="2331"/>
                  </a:lnTo>
                  <a:lnTo>
                    <a:pt x="1940" y="2327"/>
                  </a:lnTo>
                  <a:lnTo>
                    <a:pt x="1936" y="2323"/>
                  </a:lnTo>
                  <a:lnTo>
                    <a:pt x="1934" y="2318"/>
                  </a:lnTo>
                  <a:lnTo>
                    <a:pt x="1932" y="2314"/>
                  </a:lnTo>
                  <a:lnTo>
                    <a:pt x="1931" y="2310"/>
                  </a:lnTo>
                  <a:lnTo>
                    <a:pt x="1931" y="2306"/>
                  </a:lnTo>
                  <a:lnTo>
                    <a:pt x="1932" y="2303"/>
                  </a:lnTo>
                  <a:lnTo>
                    <a:pt x="1933" y="2300"/>
                  </a:lnTo>
                  <a:lnTo>
                    <a:pt x="1937" y="2296"/>
                  </a:lnTo>
                  <a:lnTo>
                    <a:pt x="1941" y="2293"/>
                  </a:lnTo>
                  <a:lnTo>
                    <a:pt x="1946" y="2289"/>
                  </a:lnTo>
                  <a:lnTo>
                    <a:pt x="1946" y="2289"/>
                  </a:lnTo>
                  <a:lnTo>
                    <a:pt x="1967" y="2288"/>
                  </a:lnTo>
                  <a:lnTo>
                    <a:pt x="1986" y="2285"/>
                  </a:lnTo>
                  <a:lnTo>
                    <a:pt x="2006" y="2281"/>
                  </a:lnTo>
                  <a:lnTo>
                    <a:pt x="2025" y="2273"/>
                  </a:lnTo>
                  <a:lnTo>
                    <a:pt x="2042" y="2265"/>
                  </a:lnTo>
                  <a:lnTo>
                    <a:pt x="2059" y="2255"/>
                  </a:lnTo>
                  <a:lnTo>
                    <a:pt x="2074" y="2243"/>
                  </a:lnTo>
                  <a:lnTo>
                    <a:pt x="2089" y="2230"/>
                  </a:lnTo>
                  <a:lnTo>
                    <a:pt x="2102" y="2215"/>
                  </a:lnTo>
                  <a:lnTo>
                    <a:pt x="2114" y="2200"/>
                  </a:lnTo>
                  <a:lnTo>
                    <a:pt x="2123" y="2183"/>
                  </a:lnTo>
                  <a:lnTo>
                    <a:pt x="2132" y="2166"/>
                  </a:lnTo>
                  <a:lnTo>
                    <a:pt x="2138" y="2148"/>
                  </a:lnTo>
                  <a:lnTo>
                    <a:pt x="2144" y="2127"/>
                  </a:lnTo>
                  <a:lnTo>
                    <a:pt x="2147" y="2108"/>
                  </a:lnTo>
                  <a:lnTo>
                    <a:pt x="2148" y="2087"/>
                  </a:lnTo>
                  <a:lnTo>
                    <a:pt x="2148" y="2087"/>
                  </a:lnTo>
                  <a:lnTo>
                    <a:pt x="2147" y="2075"/>
                  </a:lnTo>
                  <a:lnTo>
                    <a:pt x="2146" y="2062"/>
                  </a:lnTo>
                  <a:lnTo>
                    <a:pt x="2145" y="2050"/>
                  </a:lnTo>
                  <a:lnTo>
                    <a:pt x="2142" y="2039"/>
                  </a:lnTo>
                  <a:lnTo>
                    <a:pt x="2138" y="2028"/>
                  </a:lnTo>
                  <a:lnTo>
                    <a:pt x="2135" y="2016"/>
                  </a:lnTo>
                  <a:lnTo>
                    <a:pt x="2131" y="2005"/>
                  </a:lnTo>
                  <a:lnTo>
                    <a:pt x="2125" y="1995"/>
                  </a:lnTo>
                  <a:lnTo>
                    <a:pt x="2120" y="1985"/>
                  </a:lnTo>
                  <a:lnTo>
                    <a:pt x="2114" y="1974"/>
                  </a:lnTo>
                  <a:lnTo>
                    <a:pt x="2106" y="1966"/>
                  </a:lnTo>
                  <a:lnTo>
                    <a:pt x="2100" y="1956"/>
                  </a:lnTo>
                  <a:lnTo>
                    <a:pt x="2091" y="1947"/>
                  </a:lnTo>
                  <a:lnTo>
                    <a:pt x="2084" y="1939"/>
                  </a:lnTo>
                  <a:lnTo>
                    <a:pt x="2074" y="1931"/>
                  </a:lnTo>
                  <a:lnTo>
                    <a:pt x="2066" y="1925"/>
                  </a:lnTo>
                  <a:lnTo>
                    <a:pt x="2066" y="1925"/>
                  </a:lnTo>
                  <a:lnTo>
                    <a:pt x="2060" y="1920"/>
                  </a:lnTo>
                  <a:lnTo>
                    <a:pt x="2056" y="1915"/>
                  </a:lnTo>
                  <a:lnTo>
                    <a:pt x="2054" y="1912"/>
                  </a:lnTo>
                  <a:lnTo>
                    <a:pt x="2052" y="1908"/>
                  </a:lnTo>
                  <a:lnTo>
                    <a:pt x="2052" y="1905"/>
                  </a:lnTo>
                  <a:lnTo>
                    <a:pt x="2052" y="1901"/>
                  </a:lnTo>
                  <a:lnTo>
                    <a:pt x="2053" y="1898"/>
                  </a:lnTo>
                  <a:lnTo>
                    <a:pt x="2055" y="1896"/>
                  </a:lnTo>
                  <a:lnTo>
                    <a:pt x="2059" y="1892"/>
                  </a:lnTo>
                  <a:lnTo>
                    <a:pt x="2064" y="1887"/>
                  </a:lnTo>
                  <a:lnTo>
                    <a:pt x="2069" y="1885"/>
                  </a:lnTo>
                  <a:lnTo>
                    <a:pt x="2069" y="1885"/>
                  </a:lnTo>
                  <a:lnTo>
                    <a:pt x="2090" y="1884"/>
                  </a:lnTo>
                  <a:lnTo>
                    <a:pt x="2109" y="1881"/>
                  </a:lnTo>
                  <a:lnTo>
                    <a:pt x="2130" y="1877"/>
                  </a:lnTo>
                  <a:lnTo>
                    <a:pt x="2148" y="1869"/>
                  </a:lnTo>
                  <a:lnTo>
                    <a:pt x="2165" y="1861"/>
                  </a:lnTo>
                  <a:lnTo>
                    <a:pt x="2182" y="1851"/>
                  </a:lnTo>
                  <a:lnTo>
                    <a:pt x="2197" y="1839"/>
                  </a:lnTo>
                  <a:lnTo>
                    <a:pt x="2212" y="1826"/>
                  </a:lnTo>
                  <a:lnTo>
                    <a:pt x="2225" y="1811"/>
                  </a:lnTo>
                  <a:lnTo>
                    <a:pt x="2237" y="1796"/>
                  </a:lnTo>
                  <a:lnTo>
                    <a:pt x="2247" y="1779"/>
                  </a:lnTo>
                  <a:lnTo>
                    <a:pt x="2255" y="1762"/>
                  </a:lnTo>
                  <a:lnTo>
                    <a:pt x="2262" y="1744"/>
                  </a:lnTo>
                  <a:lnTo>
                    <a:pt x="2267" y="1724"/>
                  </a:lnTo>
                  <a:lnTo>
                    <a:pt x="2270" y="1704"/>
                  </a:lnTo>
                  <a:lnTo>
                    <a:pt x="2271" y="1684"/>
                  </a:lnTo>
                  <a:lnTo>
                    <a:pt x="2271" y="1684"/>
                  </a:lnTo>
                  <a:lnTo>
                    <a:pt x="2271" y="1671"/>
                  </a:lnTo>
                  <a:lnTo>
                    <a:pt x="2270" y="1659"/>
                  </a:lnTo>
                  <a:lnTo>
                    <a:pt x="2268" y="1647"/>
                  </a:lnTo>
                  <a:lnTo>
                    <a:pt x="2266" y="1635"/>
                  </a:lnTo>
                  <a:lnTo>
                    <a:pt x="2263" y="1624"/>
                  </a:lnTo>
                  <a:lnTo>
                    <a:pt x="2258" y="1613"/>
                  </a:lnTo>
                  <a:lnTo>
                    <a:pt x="2254" y="1601"/>
                  </a:lnTo>
                  <a:lnTo>
                    <a:pt x="2249" y="1592"/>
                  </a:lnTo>
                  <a:lnTo>
                    <a:pt x="2243" y="1581"/>
                  </a:lnTo>
                  <a:lnTo>
                    <a:pt x="2237" y="1571"/>
                  </a:lnTo>
                  <a:lnTo>
                    <a:pt x="2230" y="1562"/>
                  </a:lnTo>
                  <a:lnTo>
                    <a:pt x="2223" y="1553"/>
                  </a:lnTo>
                  <a:lnTo>
                    <a:pt x="2215" y="1544"/>
                  </a:lnTo>
                  <a:lnTo>
                    <a:pt x="2208" y="1536"/>
                  </a:lnTo>
                  <a:lnTo>
                    <a:pt x="2199" y="1528"/>
                  </a:lnTo>
                  <a:lnTo>
                    <a:pt x="2190" y="1521"/>
                  </a:lnTo>
                  <a:lnTo>
                    <a:pt x="2190" y="1521"/>
                  </a:lnTo>
                  <a:lnTo>
                    <a:pt x="2184" y="1517"/>
                  </a:lnTo>
                  <a:lnTo>
                    <a:pt x="2180" y="1512"/>
                  </a:lnTo>
                  <a:lnTo>
                    <a:pt x="2178" y="1508"/>
                  </a:lnTo>
                  <a:lnTo>
                    <a:pt x="2176" y="1505"/>
                  </a:lnTo>
                  <a:lnTo>
                    <a:pt x="2176" y="1500"/>
                  </a:lnTo>
                  <a:lnTo>
                    <a:pt x="2176" y="1497"/>
                  </a:lnTo>
                  <a:lnTo>
                    <a:pt x="2177" y="1494"/>
                  </a:lnTo>
                  <a:lnTo>
                    <a:pt x="2179" y="1492"/>
                  </a:lnTo>
                  <a:lnTo>
                    <a:pt x="2183" y="1488"/>
                  </a:lnTo>
                  <a:lnTo>
                    <a:pt x="2188" y="1484"/>
                  </a:lnTo>
                  <a:lnTo>
                    <a:pt x="2193" y="1481"/>
                  </a:lnTo>
                  <a:lnTo>
                    <a:pt x="2193" y="14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95" name="Grupa 94">
            <a:extLst>
              <a:ext uri="{FF2B5EF4-FFF2-40B4-BE49-F238E27FC236}">
                <a16:creationId xmlns:a16="http://schemas.microsoft.com/office/drawing/2014/main" id="{3E450A8B-F5CB-452E-B900-0208ED8A978D}"/>
              </a:ext>
            </a:extLst>
          </p:cNvPr>
          <p:cNvGrpSpPr>
            <a:grpSpLocks noChangeAspect="1"/>
          </p:cNvGrpSpPr>
          <p:nvPr/>
        </p:nvGrpSpPr>
        <p:grpSpPr>
          <a:xfrm>
            <a:off x="2649188" y="4482199"/>
            <a:ext cx="873591" cy="576000"/>
            <a:chOff x="2686386" y="1905920"/>
            <a:chExt cx="843837" cy="556382"/>
          </a:xfrm>
          <a:solidFill>
            <a:srgbClr val="DC143B"/>
          </a:solidFill>
        </p:grpSpPr>
        <p:grpSp>
          <p:nvGrpSpPr>
            <p:cNvPr id="96" name="Grupa 95">
              <a:extLst>
                <a:ext uri="{FF2B5EF4-FFF2-40B4-BE49-F238E27FC236}">
                  <a16:creationId xmlns:a16="http://schemas.microsoft.com/office/drawing/2014/main" id="{5598602F-3CD7-47A5-909F-20101BA4281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686386" y="2063251"/>
              <a:ext cx="523132" cy="378888"/>
              <a:chOff x="4949831" y="3951224"/>
              <a:chExt cx="1262509" cy="914400"/>
            </a:xfrm>
            <a:grpFill/>
          </p:grpSpPr>
          <p:sp>
            <p:nvSpPr>
              <p:cNvPr id="102" name="Dowolny kształt: kształt 101">
                <a:extLst>
                  <a:ext uri="{FF2B5EF4-FFF2-40B4-BE49-F238E27FC236}">
                    <a16:creationId xmlns:a16="http://schemas.microsoft.com/office/drawing/2014/main" id="{4C1292CE-F188-41F3-8FF4-4886A2B1A8E8}"/>
                  </a:ext>
                </a:extLst>
              </p:cNvPr>
              <p:cNvSpPr/>
              <p:nvPr/>
            </p:nvSpPr>
            <p:spPr>
              <a:xfrm rot="4718164" flipV="1">
                <a:off x="5016486" y="4289353"/>
                <a:ext cx="215249" cy="348560"/>
              </a:xfrm>
              <a:custGeom>
                <a:avLst/>
                <a:gdLst>
                  <a:gd name="connsiteX0" fmla="*/ 457 w 294408"/>
                  <a:gd name="connsiteY0" fmla="*/ 73479 h 263045"/>
                  <a:gd name="connsiteX1" fmla="*/ 116386 w 294408"/>
                  <a:gd name="connsiteY1" fmla="*/ 189408 h 263045"/>
                  <a:gd name="connsiteX2" fmla="*/ 121539 w 294408"/>
                  <a:gd name="connsiteY2" fmla="*/ 185902 h 263045"/>
                  <a:gd name="connsiteX3" fmla="*/ 170117 w 294408"/>
                  <a:gd name="connsiteY3" fmla="*/ 209067 h 263045"/>
                  <a:gd name="connsiteX4" fmla="*/ 232267 w 294408"/>
                  <a:gd name="connsiteY4" fmla="*/ 209067 h 263045"/>
                  <a:gd name="connsiteX5" fmla="*/ 260509 w 294408"/>
                  <a:gd name="connsiteY5" fmla="*/ 236792 h 263045"/>
                  <a:gd name="connsiteX6" fmla="*/ 260509 w 294408"/>
                  <a:gd name="connsiteY6" fmla="*/ 237328 h 263045"/>
                  <a:gd name="connsiteX7" fmla="*/ 260509 w 294408"/>
                  <a:gd name="connsiteY7" fmla="*/ 263045 h 263045"/>
                  <a:gd name="connsiteX8" fmla="*/ 294408 w 294408"/>
                  <a:gd name="connsiteY8" fmla="*/ 263045 h 263045"/>
                  <a:gd name="connsiteX9" fmla="*/ 293846 w 294408"/>
                  <a:gd name="connsiteY9" fmla="*/ 237328 h 263045"/>
                  <a:gd name="connsiteX10" fmla="*/ 293284 w 294408"/>
                  <a:gd name="connsiteY10" fmla="*/ 229984 h 263045"/>
                  <a:gd name="connsiteX11" fmla="*/ 293284 w 294408"/>
                  <a:gd name="connsiteY11" fmla="*/ 229413 h 263045"/>
                  <a:gd name="connsiteX12" fmla="*/ 292713 w 294408"/>
                  <a:gd name="connsiteY12" fmla="*/ 223764 h 263045"/>
                  <a:gd name="connsiteX13" fmla="*/ 220399 w 294408"/>
                  <a:gd name="connsiteY13" fmla="*/ 163862 h 263045"/>
                  <a:gd name="connsiteX14" fmla="*/ 203444 w 294408"/>
                  <a:gd name="connsiteY14" fmla="*/ 147522 h 263045"/>
                  <a:gd name="connsiteX15" fmla="*/ 203444 w 294408"/>
                  <a:gd name="connsiteY15" fmla="*/ 146907 h 263045"/>
                  <a:gd name="connsiteX16" fmla="*/ 203444 w 294408"/>
                  <a:gd name="connsiteY16" fmla="*/ 141221 h 263045"/>
                  <a:gd name="connsiteX17" fmla="*/ 146952 w 294408"/>
                  <a:gd name="connsiteY17" fmla="*/ 84709 h 263045"/>
                  <a:gd name="connsiteX18" fmla="*/ 129997 w 294408"/>
                  <a:gd name="connsiteY18" fmla="*/ 68370 h 263045"/>
                  <a:gd name="connsiteX19" fmla="*/ 129997 w 294408"/>
                  <a:gd name="connsiteY19" fmla="*/ 67754 h 263045"/>
                  <a:gd name="connsiteX20" fmla="*/ 67753 w 294408"/>
                  <a:gd name="connsiteY20" fmla="*/ 58 h 263045"/>
                  <a:gd name="connsiteX21" fmla="*/ 57 w 294408"/>
                  <a:gd name="connsiteY21" fmla="*/ 62303 h 263045"/>
                  <a:gd name="connsiteX22" fmla="*/ 57 w 294408"/>
                  <a:gd name="connsiteY22" fmla="*/ 67754 h 263045"/>
                  <a:gd name="connsiteX23" fmla="*/ 457 w 294408"/>
                  <a:gd name="connsiteY23" fmla="*/ 73479 h 263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94408" h="263045">
                    <a:moveTo>
                      <a:pt x="457" y="73479"/>
                    </a:moveTo>
                    <a:lnTo>
                      <a:pt x="116386" y="189408"/>
                    </a:lnTo>
                    <a:cubicBezTo>
                      <a:pt x="118172" y="188343"/>
                      <a:pt x="119893" y="187172"/>
                      <a:pt x="121539" y="185902"/>
                    </a:cubicBezTo>
                    <a:cubicBezTo>
                      <a:pt x="133353" y="200626"/>
                      <a:pt x="151239" y="209155"/>
                      <a:pt x="170117" y="209067"/>
                    </a:cubicBezTo>
                    <a:lnTo>
                      <a:pt x="232267" y="209067"/>
                    </a:lnTo>
                    <a:cubicBezTo>
                      <a:pt x="247721" y="208924"/>
                      <a:pt x="260366" y="221337"/>
                      <a:pt x="260509" y="236792"/>
                    </a:cubicBezTo>
                    <a:cubicBezTo>
                      <a:pt x="260511" y="236971"/>
                      <a:pt x="260511" y="237149"/>
                      <a:pt x="260509" y="237328"/>
                    </a:cubicBezTo>
                    <a:lnTo>
                      <a:pt x="260509" y="263045"/>
                    </a:lnTo>
                    <a:lnTo>
                      <a:pt x="294408" y="263045"/>
                    </a:lnTo>
                    <a:lnTo>
                      <a:pt x="293846" y="237328"/>
                    </a:lnTo>
                    <a:cubicBezTo>
                      <a:pt x="293962" y="234867"/>
                      <a:pt x="293773" y="232400"/>
                      <a:pt x="293284" y="229984"/>
                    </a:cubicBezTo>
                    <a:lnTo>
                      <a:pt x="293284" y="229413"/>
                    </a:lnTo>
                    <a:cubicBezTo>
                      <a:pt x="293284" y="227717"/>
                      <a:pt x="292713" y="225460"/>
                      <a:pt x="292713" y="223764"/>
                    </a:cubicBezTo>
                    <a:cubicBezTo>
                      <a:pt x="286177" y="188989"/>
                      <a:pt x="255782" y="163812"/>
                      <a:pt x="220399" y="163862"/>
                    </a:cubicBezTo>
                    <a:cubicBezTo>
                      <a:pt x="211205" y="164031"/>
                      <a:pt x="203614" y="156716"/>
                      <a:pt x="203444" y="147522"/>
                    </a:cubicBezTo>
                    <a:cubicBezTo>
                      <a:pt x="203441" y="147318"/>
                      <a:pt x="203441" y="147112"/>
                      <a:pt x="203444" y="146907"/>
                    </a:cubicBezTo>
                    <a:lnTo>
                      <a:pt x="203444" y="141221"/>
                    </a:lnTo>
                    <a:cubicBezTo>
                      <a:pt x="203356" y="110054"/>
                      <a:pt x="178118" y="84808"/>
                      <a:pt x="146952" y="84709"/>
                    </a:cubicBezTo>
                    <a:cubicBezTo>
                      <a:pt x="137758" y="84878"/>
                      <a:pt x="130167" y="77563"/>
                      <a:pt x="129997" y="68370"/>
                    </a:cubicBezTo>
                    <a:cubicBezTo>
                      <a:pt x="129993" y="68165"/>
                      <a:pt x="129993" y="67959"/>
                      <a:pt x="129997" y="67754"/>
                    </a:cubicBezTo>
                    <a:cubicBezTo>
                      <a:pt x="131502" y="31873"/>
                      <a:pt x="103635" y="1564"/>
                      <a:pt x="67753" y="58"/>
                    </a:cubicBezTo>
                    <a:cubicBezTo>
                      <a:pt x="31871" y="-1447"/>
                      <a:pt x="1562" y="26421"/>
                      <a:pt x="57" y="62303"/>
                    </a:cubicBezTo>
                    <a:cubicBezTo>
                      <a:pt x="-19" y="64120"/>
                      <a:pt x="-19" y="65938"/>
                      <a:pt x="57" y="67754"/>
                    </a:cubicBezTo>
                    <a:cubicBezTo>
                      <a:pt x="67" y="69726"/>
                      <a:pt x="305" y="71593"/>
                      <a:pt x="457" y="73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pic>
            <p:nvPicPr>
              <p:cNvPr id="103" name="Grafika 102" descr="Samochód">
                <a:extLst>
                  <a:ext uri="{FF2B5EF4-FFF2-40B4-BE49-F238E27FC236}">
                    <a16:creationId xmlns:a16="http://schemas.microsoft.com/office/drawing/2014/main" id="{27CCAC5E-DC59-46C0-9F19-6F4B81C530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297940" y="3951224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97" name="Grupa 96">
              <a:extLst>
                <a:ext uri="{FF2B5EF4-FFF2-40B4-BE49-F238E27FC236}">
                  <a16:creationId xmlns:a16="http://schemas.microsoft.com/office/drawing/2014/main" id="{3CBAC132-D1DB-4B4B-8F6F-05072141A407}"/>
                </a:ext>
              </a:extLst>
            </p:cNvPr>
            <p:cNvGrpSpPr>
              <a:grpSpLocks noChangeAspect="1"/>
            </p:cNvGrpSpPr>
            <p:nvPr/>
          </p:nvGrpSpPr>
          <p:grpSpPr>
            <a:xfrm rot="2395758">
              <a:off x="3387550" y="2178977"/>
              <a:ext cx="142673" cy="283325"/>
              <a:chOff x="3310062" y="2585541"/>
              <a:chExt cx="336550" cy="668338"/>
            </a:xfrm>
            <a:grpFill/>
          </p:grpSpPr>
          <p:sp>
            <p:nvSpPr>
              <p:cNvPr id="99" name="Freeform 17">
                <a:extLst>
                  <a:ext uri="{FF2B5EF4-FFF2-40B4-BE49-F238E27FC236}">
                    <a16:creationId xmlns:a16="http://schemas.microsoft.com/office/drawing/2014/main" id="{C711830A-7012-45CD-874F-30A56C14BDB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17999" y="2783979"/>
                <a:ext cx="320675" cy="438150"/>
              </a:xfrm>
              <a:custGeom>
                <a:avLst/>
                <a:gdLst>
                  <a:gd name="T0" fmla="*/ 7 w 403"/>
                  <a:gd name="T1" fmla="*/ 81 h 552"/>
                  <a:gd name="T2" fmla="*/ 1 w 403"/>
                  <a:gd name="T3" fmla="*/ 97 h 552"/>
                  <a:gd name="T4" fmla="*/ 2 w 403"/>
                  <a:gd name="T5" fmla="*/ 121 h 552"/>
                  <a:gd name="T6" fmla="*/ 0 w 403"/>
                  <a:gd name="T7" fmla="*/ 154 h 552"/>
                  <a:gd name="T8" fmla="*/ 3 w 403"/>
                  <a:gd name="T9" fmla="*/ 173 h 552"/>
                  <a:gd name="T10" fmla="*/ 1 w 403"/>
                  <a:gd name="T11" fmla="*/ 195 h 552"/>
                  <a:gd name="T12" fmla="*/ 6 w 403"/>
                  <a:gd name="T13" fmla="*/ 228 h 552"/>
                  <a:gd name="T14" fmla="*/ 0 w 403"/>
                  <a:gd name="T15" fmla="*/ 255 h 552"/>
                  <a:gd name="T16" fmla="*/ 1 w 403"/>
                  <a:gd name="T17" fmla="*/ 293 h 552"/>
                  <a:gd name="T18" fmla="*/ 3 w 403"/>
                  <a:gd name="T19" fmla="*/ 321 h 552"/>
                  <a:gd name="T20" fmla="*/ 0 w 403"/>
                  <a:gd name="T21" fmla="*/ 351 h 552"/>
                  <a:gd name="T22" fmla="*/ 3 w 403"/>
                  <a:gd name="T23" fmla="*/ 380 h 552"/>
                  <a:gd name="T24" fmla="*/ 0 w 403"/>
                  <a:gd name="T25" fmla="*/ 399 h 552"/>
                  <a:gd name="T26" fmla="*/ 3 w 403"/>
                  <a:gd name="T27" fmla="*/ 427 h 552"/>
                  <a:gd name="T28" fmla="*/ 1 w 403"/>
                  <a:gd name="T29" fmla="*/ 456 h 552"/>
                  <a:gd name="T30" fmla="*/ 7 w 403"/>
                  <a:gd name="T31" fmla="*/ 471 h 552"/>
                  <a:gd name="T32" fmla="*/ 403 w 403"/>
                  <a:gd name="T33" fmla="*/ 552 h 552"/>
                  <a:gd name="T34" fmla="*/ 397 w 403"/>
                  <a:gd name="T35" fmla="*/ 471 h 552"/>
                  <a:gd name="T36" fmla="*/ 402 w 403"/>
                  <a:gd name="T37" fmla="*/ 456 h 552"/>
                  <a:gd name="T38" fmla="*/ 400 w 403"/>
                  <a:gd name="T39" fmla="*/ 427 h 552"/>
                  <a:gd name="T40" fmla="*/ 403 w 403"/>
                  <a:gd name="T41" fmla="*/ 395 h 552"/>
                  <a:gd name="T42" fmla="*/ 400 w 403"/>
                  <a:gd name="T43" fmla="*/ 380 h 552"/>
                  <a:gd name="T44" fmla="*/ 403 w 403"/>
                  <a:gd name="T45" fmla="*/ 351 h 552"/>
                  <a:gd name="T46" fmla="*/ 400 w 403"/>
                  <a:gd name="T47" fmla="*/ 321 h 552"/>
                  <a:gd name="T48" fmla="*/ 402 w 403"/>
                  <a:gd name="T49" fmla="*/ 293 h 552"/>
                  <a:gd name="T50" fmla="*/ 403 w 403"/>
                  <a:gd name="T51" fmla="*/ 255 h 552"/>
                  <a:gd name="T52" fmla="*/ 397 w 403"/>
                  <a:gd name="T53" fmla="*/ 228 h 552"/>
                  <a:gd name="T54" fmla="*/ 402 w 403"/>
                  <a:gd name="T55" fmla="*/ 195 h 552"/>
                  <a:gd name="T56" fmla="*/ 400 w 403"/>
                  <a:gd name="T57" fmla="*/ 173 h 552"/>
                  <a:gd name="T58" fmla="*/ 403 w 403"/>
                  <a:gd name="T59" fmla="*/ 152 h 552"/>
                  <a:gd name="T60" fmla="*/ 401 w 403"/>
                  <a:gd name="T61" fmla="*/ 121 h 552"/>
                  <a:gd name="T62" fmla="*/ 402 w 403"/>
                  <a:gd name="T63" fmla="*/ 97 h 552"/>
                  <a:gd name="T64" fmla="*/ 397 w 403"/>
                  <a:gd name="T65" fmla="*/ 81 h 552"/>
                  <a:gd name="T66" fmla="*/ 186 w 403"/>
                  <a:gd name="T67" fmla="*/ 449 h 552"/>
                  <a:gd name="T68" fmla="*/ 36 w 403"/>
                  <a:gd name="T69" fmla="*/ 460 h 552"/>
                  <a:gd name="T70" fmla="*/ 36 w 403"/>
                  <a:gd name="T71" fmla="*/ 432 h 552"/>
                  <a:gd name="T72" fmla="*/ 186 w 403"/>
                  <a:gd name="T73" fmla="*/ 449 h 552"/>
                  <a:gd name="T74" fmla="*/ 41 w 403"/>
                  <a:gd name="T75" fmla="*/ 412 h 552"/>
                  <a:gd name="T76" fmla="*/ 33 w 403"/>
                  <a:gd name="T77" fmla="*/ 387 h 552"/>
                  <a:gd name="T78" fmla="*/ 186 w 403"/>
                  <a:gd name="T79" fmla="*/ 395 h 552"/>
                  <a:gd name="T80" fmla="*/ 41 w 403"/>
                  <a:gd name="T81" fmla="*/ 364 h 552"/>
                  <a:gd name="T82" fmla="*/ 30 w 403"/>
                  <a:gd name="T83" fmla="*/ 342 h 552"/>
                  <a:gd name="T84" fmla="*/ 186 w 403"/>
                  <a:gd name="T85" fmla="*/ 342 h 552"/>
                  <a:gd name="T86" fmla="*/ 173 w 403"/>
                  <a:gd name="T87" fmla="*/ 314 h 552"/>
                  <a:gd name="T88" fmla="*/ 29 w 403"/>
                  <a:gd name="T89" fmla="*/ 298 h 552"/>
                  <a:gd name="T90" fmla="*/ 182 w 403"/>
                  <a:gd name="T91" fmla="*/ 289 h 552"/>
                  <a:gd name="T92" fmla="*/ 186 w 403"/>
                  <a:gd name="T93" fmla="*/ 259 h 552"/>
                  <a:gd name="T94" fmla="*/ 30 w 403"/>
                  <a:gd name="T95" fmla="*/ 259 h 552"/>
                  <a:gd name="T96" fmla="*/ 36 w 403"/>
                  <a:gd name="T97" fmla="*/ 238 h 552"/>
                  <a:gd name="T98" fmla="*/ 186 w 403"/>
                  <a:gd name="T99" fmla="*/ 250 h 552"/>
                  <a:gd name="T100" fmla="*/ 41 w 403"/>
                  <a:gd name="T101" fmla="*/ 218 h 552"/>
                  <a:gd name="T102" fmla="*/ 33 w 403"/>
                  <a:gd name="T103" fmla="*/ 192 h 552"/>
                  <a:gd name="T104" fmla="*/ 186 w 403"/>
                  <a:gd name="T105" fmla="*/ 200 h 552"/>
                  <a:gd name="T106" fmla="*/ 41 w 403"/>
                  <a:gd name="T107" fmla="*/ 169 h 552"/>
                  <a:gd name="T108" fmla="*/ 30 w 403"/>
                  <a:gd name="T109" fmla="*/ 147 h 552"/>
                  <a:gd name="T110" fmla="*/ 186 w 403"/>
                  <a:gd name="T111" fmla="*/ 147 h 552"/>
                  <a:gd name="T112" fmla="*/ 173 w 403"/>
                  <a:gd name="T113" fmla="*/ 121 h 552"/>
                  <a:gd name="T114" fmla="*/ 29 w 403"/>
                  <a:gd name="T115" fmla="*/ 103 h 552"/>
                  <a:gd name="T116" fmla="*/ 182 w 403"/>
                  <a:gd name="T117" fmla="*/ 94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03" h="552">
                    <a:moveTo>
                      <a:pt x="0" y="0"/>
                    </a:moveTo>
                    <a:lnTo>
                      <a:pt x="0" y="5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1" y="66"/>
                    </a:lnTo>
                    <a:lnTo>
                      <a:pt x="2" y="71"/>
                    </a:lnTo>
                    <a:lnTo>
                      <a:pt x="3" y="76"/>
                    </a:lnTo>
                    <a:lnTo>
                      <a:pt x="7" y="81"/>
                    </a:lnTo>
                    <a:lnTo>
                      <a:pt x="7" y="81"/>
                    </a:lnTo>
                    <a:lnTo>
                      <a:pt x="3" y="88"/>
                    </a:lnTo>
                    <a:lnTo>
                      <a:pt x="3" y="88"/>
                    </a:lnTo>
                    <a:lnTo>
                      <a:pt x="3" y="89"/>
                    </a:lnTo>
                    <a:lnTo>
                      <a:pt x="3" y="89"/>
                    </a:lnTo>
                    <a:lnTo>
                      <a:pt x="1" y="95"/>
                    </a:lnTo>
                    <a:lnTo>
                      <a:pt x="1" y="95"/>
                    </a:lnTo>
                    <a:lnTo>
                      <a:pt x="1" y="97"/>
                    </a:lnTo>
                    <a:lnTo>
                      <a:pt x="1" y="97"/>
                    </a:lnTo>
                    <a:lnTo>
                      <a:pt x="0" y="104"/>
                    </a:lnTo>
                    <a:lnTo>
                      <a:pt x="0" y="104"/>
                    </a:lnTo>
                    <a:lnTo>
                      <a:pt x="0" y="108"/>
                    </a:lnTo>
                    <a:lnTo>
                      <a:pt x="0" y="108"/>
                    </a:lnTo>
                    <a:lnTo>
                      <a:pt x="0" y="108"/>
                    </a:lnTo>
                    <a:lnTo>
                      <a:pt x="1" y="114"/>
                    </a:lnTo>
                    <a:lnTo>
                      <a:pt x="2" y="121"/>
                    </a:lnTo>
                    <a:lnTo>
                      <a:pt x="3" y="126"/>
                    </a:lnTo>
                    <a:lnTo>
                      <a:pt x="6" y="131"/>
                    </a:lnTo>
                    <a:lnTo>
                      <a:pt x="6" y="131"/>
                    </a:lnTo>
                    <a:lnTo>
                      <a:pt x="3" y="136"/>
                    </a:lnTo>
                    <a:lnTo>
                      <a:pt x="2" y="141"/>
                    </a:lnTo>
                    <a:lnTo>
                      <a:pt x="1" y="147"/>
                    </a:lnTo>
                    <a:lnTo>
                      <a:pt x="0" y="152"/>
                    </a:lnTo>
                    <a:lnTo>
                      <a:pt x="0" y="154"/>
                    </a:lnTo>
                    <a:lnTo>
                      <a:pt x="0" y="157"/>
                    </a:lnTo>
                    <a:lnTo>
                      <a:pt x="0" y="157"/>
                    </a:lnTo>
                    <a:lnTo>
                      <a:pt x="0" y="157"/>
                    </a:lnTo>
                    <a:lnTo>
                      <a:pt x="1" y="165"/>
                    </a:lnTo>
                    <a:lnTo>
                      <a:pt x="1" y="165"/>
                    </a:lnTo>
                    <a:lnTo>
                      <a:pt x="1" y="166"/>
                    </a:lnTo>
                    <a:lnTo>
                      <a:pt x="1" y="166"/>
                    </a:lnTo>
                    <a:lnTo>
                      <a:pt x="3" y="173"/>
                    </a:lnTo>
                    <a:lnTo>
                      <a:pt x="3" y="173"/>
                    </a:lnTo>
                    <a:lnTo>
                      <a:pt x="3" y="174"/>
                    </a:lnTo>
                    <a:lnTo>
                      <a:pt x="3" y="174"/>
                    </a:lnTo>
                    <a:lnTo>
                      <a:pt x="7" y="180"/>
                    </a:lnTo>
                    <a:lnTo>
                      <a:pt x="7" y="180"/>
                    </a:lnTo>
                    <a:lnTo>
                      <a:pt x="3" y="184"/>
                    </a:lnTo>
                    <a:lnTo>
                      <a:pt x="2" y="190"/>
                    </a:lnTo>
                    <a:lnTo>
                      <a:pt x="1" y="195"/>
                    </a:lnTo>
                    <a:lnTo>
                      <a:pt x="0" y="202"/>
                    </a:lnTo>
                    <a:lnTo>
                      <a:pt x="0" y="206"/>
                    </a:lnTo>
                    <a:lnTo>
                      <a:pt x="0" y="206"/>
                    </a:lnTo>
                    <a:lnTo>
                      <a:pt x="1" y="212"/>
                    </a:lnTo>
                    <a:lnTo>
                      <a:pt x="2" y="217"/>
                    </a:lnTo>
                    <a:lnTo>
                      <a:pt x="3" y="223"/>
                    </a:lnTo>
                    <a:lnTo>
                      <a:pt x="6" y="228"/>
                    </a:lnTo>
                    <a:lnTo>
                      <a:pt x="6" y="228"/>
                    </a:lnTo>
                    <a:lnTo>
                      <a:pt x="3" y="232"/>
                    </a:lnTo>
                    <a:lnTo>
                      <a:pt x="2" y="238"/>
                    </a:lnTo>
                    <a:lnTo>
                      <a:pt x="1" y="244"/>
                    </a:lnTo>
                    <a:lnTo>
                      <a:pt x="0" y="250"/>
                    </a:lnTo>
                    <a:lnTo>
                      <a:pt x="0" y="251"/>
                    </a:lnTo>
                    <a:lnTo>
                      <a:pt x="0" y="254"/>
                    </a:lnTo>
                    <a:lnTo>
                      <a:pt x="0" y="255"/>
                    </a:lnTo>
                    <a:lnTo>
                      <a:pt x="0" y="255"/>
                    </a:lnTo>
                    <a:lnTo>
                      <a:pt x="1" y="261"/>
                    </a:lnTo>
                    <a:lnTo>
                      <a:pt x="2" y="266"/>
                    </a:lnTo>
                    <a:lnTo>
                      <a:pt x="3" y="271"/>
                    </a:lnTo>
                    <a:lnTo>
                      <a:pt x="6" y="276"/>
                    </a:lnTo>
                    <a:lnTo>
                      <a:pt x="6" y="276"/>
                    </a:lnTo>
                    <a:lnTo>
                      <a:pt x="3" y="282"/>
                    </a:lnTo>
                    <a:lnTo>
                      <a:pt x="2" y="287"/>
                    </a:lnTo>
                    <a:lnTo>
                      <a:pt x="1" y="293"/>
                    </a:lnTo>
                    <a:lnTo>
                      <a:pt x="0" y="298"/>
                    </a:lnTo>
                    <a:lnTo>
                      <a:pt x="0" y="299"/>
                    </a:lnTo>
                    <a:lnTo>
                      <a:pt x="0" y="302"/>
                    </a:lnTo>
                    <a:lnTo>
                      <a:pt x="0" y="303"/>
                    </a:lnTo>
                    <a:lnTo>
                      <a:pt x="0" y="303"/>
                    </a:lnTo>
                    <a:lnTo>
                      <a:pt x="1" y="309"/>
                    </a:lnTo>
                    <a:lnTo>
                      <a:pt x="2" y="314"/>
                    </a:lnTo>
                    <a:lnTo>
                      <a:pt x="3" y="321"/>
                    </a:lnTo>
                    <a:lnTo>
                      <a:pt x="6" y="325"/>
                    </a:lnTo>
                    <a:lnTo>
                      <a:pt x="6" y="325"/>
                    </a:lnTo>
                    <a:lnTo>
                      <a:pt x="3" y="330"/>
                    </a:lnTo>
                    <a:lnTo>
                      <a:pt x="2" y="336"/>
                    </a:lnTo>
                    <a:lnTo>
                      <a:pt x="1" y="341"/>
                    </a:lnTo>
                    <a:lnTo>
                      <a:pt x="0" y="347"/>
                    </a:lnTo>
                    <a:lnTo>
                      <a:pt x="0" y="351"/>
                    </a:lnTo>
                    <a:lnTo>
                      <a:pt x="0" y="351"/>
                    </a:lnTo>
                    <a:lnTo>
                      <a:pt x="1" y="357"/>
                    </a:lnTo>
                    <a:lnTo>
                      <a:pt x="2" y="363"/>
                    </a:lnTo>
                    <a:lnTo>
                      <a:pt x="3" y="369"/>
                    </a:lnTo>
                    <a:lnTo>
                      <a:pt x="7" y="374"/>
                    </a:lnTo>
                    <a:lnTo>
                      <a:pt x="7" y="374"/>
                    </a:lnTo>
                    <a:lnTo>
                      <a:pt x="3" y="379"/>
                    </a:lnTo>
                    <a:lnTo>
                      <a:pt x="3" y="379"/>
                    </a:lnTo>
                    <a:lnTo>
                      <a:pt x="3" y="380"/>
                    </a:lnTo>
                    <a:lnTo>
                      <a:pt x="3" y="380"/>
                    </a:lnTo>
                    <a:lnTo>
                      <a:pt x="1" y="387"/>
                    </a:lnTo>
                    <a:lnTo>
                      <a:pt x="1" y="387"/>
                    </a:lnTo>
                    <a:lnTo>
                      <a:pt x="1" y="388"/>
                    </a:lnTo>
                    <a:lnTo>
                      <a:pt x="1" y="388"/>
                    </a:lnTo>
                    <a:lnTo>
                      <a:pt x="0" y="395"/>
                    </a:lnTo>
                    <a:lnTo>
                      <a:pt x="0" y="395"/>
                    </a:lnTo>
                    <a:lnTo>
                      <a:pt x="0" y="399"/>
                    </a:lnTo>
                    <a:lnTo>
                      <a:pt x="0" y="401"/>
                    </a:lnTo>
                    <a:lnTo>
                      <a:pt x="0" y="401"/>
                    </a:lnTo>
                    <a:lnTo>
                      <a:pt x="1" y="406"/>
                    </a:lnTo>
                    <a:lnTo>
                      <a:pt x="2" y="412"/>
                    </a:lnTo>
                    <a:lnTo>
                      <a:pt x="3" y="417"/>
                    </a:lnTo>
                    <a:lnTo>
                      <a:pt x="6" y="422"/>
                    </a:lnTo>
                    <a:lnTo>
                      <a:pt x="6" y="422"/>
                    </a:lnTo>
                    <a:lnTo>
                      <a:pt x="3" y="427"/>
                    </a:lnTo>
                    <a:lnTo>
                      <a:pt x="2" y="432"/>
                    </a:lnTo>
                    <a:lnTo>
                      <a:pt x="1" y="439"/>
                    </a:lnTo>
                    <a:lnTo>
                      <a:pt x="0" y="445"/>
                    </a:lnTo>
                    <a:lnTo>
                      <a:pt x="0" y="445"/>
                    </a:lnTo>
                    <a:lnTo>
                      <a:pt x="0" y="449"/>
                    </a:lnTo>
                    <a:lnTo>
                      <a:pt x="0" y="449"/>
                    </a:lnTo>
                    <a:lnTo>
                      <a:pt x="0" y="449"/>
                    </a:lnTo>
                    <a:lnTo>
                      <a:pt x="1" y="456"/>
                    </a:lnTo>
                    <a:lnTo>
                      <a:pt x="1" y="456"/>
                    </a:lnTo>
                    <a:lnTo>
                      <a:pt x="1" y="458"/>
                    </a:lnTo>
                    <a:lnTo>
                      <a:pt x="1" y="458"/>
                    </a:lnTo>
                    <a:lnTo>
                      <a:pt x="3" y="464"/>
                    </a:lnTo>
                    <a:lnTo>
                      <a:pt x="3" y="464"/>
                    </a:lnTo>
                    <a:lnTo>
                      <a:pt x="3" y="465"/>
                    </a:lnTo>
                    <a:lnTo>
                      <a:pt x="3" y="465"/>
                    </a:lnTo>
                    <a:lnTo>
                      <a:pt x="7" y="471"/>
                    </a:lnTo>
                    <a:lnTo>
                      <a:pt x="7" y="471"/>
                    </a:lnTo>
                    <a:lnTo>
                      <a:pt x="3" y="477"/>
                    </a:lnTo>
                    <a:lnTo>
                      <a:pt x="2" y="482"/>
                    </a:lnTo>
                    <a:lnTo>
                      <a:pt x="1" y="487"/>
                    </a:lnTo>
                    <a:lnTo>
                      <a:pt x="0" y="493"/>
                    </a:lnTo>
                    <a:lnTo>
                      <a:pt x="0" y="498"/>
                    </a:lnTo>
                    <a:lnTo>
                      <a:pt x="0" y="552"/>
                    </a:lnTo>
                    <a:lnTo>
                      <a:pt x="403" y="552"/>
                    </a:lnTo>
                    <a:lnTo>
                      <a:pt x="403" y="498"/>
                    </a:lnTo>
                    <a:lnTo>
                      <a:pt x="403" y="493"/>
                    </a:lnTo>
                    <a:lnTo>
                      <a:pt x="403" y="493"/>
                    </a:lnTo>
                    <a:lnTo>
                      <a:pt x="402" y="487"/>
                    </a:lnTo>
                    <a:lnTo>
                      <a:pt x="401" y="482"/>
                    </a:lnTo>
                    <a:lnTo>
                      <a:pt x="400" y="477"/>
                    </a:lnTo>
                    <a:lnTo>
                      <a:pt x="397" y="471"/>
                    </a:lnTo>
                    <a:lnTo>
                      <a:pt x="397" y="471"/>
                    </a:lnTo>
                    <a:lnTo>
                      <a:pt x="400" y="465"/>
                    </a:lnTo>
                    <a:lnTo>
                      <a:pt x="400" y="465"/>
                    </a:lnTo>
                    <a:lnTo>
                      <a:pt x="400" y="464"/>
                    </a:lnTo>
                    <a:lnTo>
                      <a:pt x="400" y="464"/>
                    </a:lnTo>
                    <a:lnTo>
                      <a:pt x="402" y="458"/>
                    </a:lnTo>
                    <a:lnTo>
                      <a:pt x="402" y="458"/>
                    </a:lnTo>
                    <a:lnTo>
                      <a:pt x="402" y="456"/>
                    </a:lnTo>
                    <a:lnTo>
                      <a:pt x="402" y="456"/>
                    </a:lnTo>
                    <a:lnTo>
                      <a:pt x="403" y="449"/>
                    </a:lnTo>
                    <a:lnTo>
                      <a:pt x="403" y="449"/>
                    </a:lnTo>
                    <a:lnTo>
                      <a:pt x="403" y="445"/>
                    </a:lnTo>
                    <a:lnTo>
                      <a:pt x="403" y="445"/>
                    </a:lnTo>
                    <a:lnTo>
                      <a:pt x="403" y="445"/>
                    </a:lnTo>
                    <a:lnTo>
                      <a:pt x="402" y="439"/>
                    </a:lnTo>
                    <a:lnTo>
                      <a:pt x="401" y="432"/>
                    </a:lnTo>
                    <a:lnTo>
                      <a:pt x="400" y="427"/>
                    </a:lnTo>
                    <a:lnTo>
                      <a:pt x="397" y="422"/>
                    </a:lnTo>
                    <a:lnTo>
                      <a:pt x="397" y="422"/>
                    </a:lnTo>
                    <a:lnTo>
                      <a:pt x="400" y="417"/>
                    </a:lnTo>
                    <a:lnTo>
                      <a:pt x="401" y="412"/>
                    </a:lnTo>
                    <a:lnTo>
                      <a:pt x="402" y="406"/>
                    </a:lnTo>
                    <a:lnTo>
                      <a:pt x="403" y="401"/>
                    </a:lnTo>
                    <a:lnTo>
                      <a:pt x="403" y="399"/>
                    </a:lnTo>
                    <a:lnTo>
                      <a:pt x="403" y="395"/>
                    </a:lnTo>
                    <a:lnTo>
                      <a:pt x="403" y="395"/>
                    </a:lnTo>
                    <a:lnTo>
                      <a:pt x="403" y="395"/>
                    </a:lnTo>
                    <a:lnTo>
                      <a:pt x="402" y="388"/>
                    </a:lnTo>
                    <a:lnTo>
                      <a:pt x="402" y="388"/>
                    </a:lnTo>
                    <a:lnTo>
                      <a:pt x="402" y="387"/>
                    </a:lnTo>
                    <a:lnTo>
                      <a:pt x="402" y="387"/>
                    </a:lnTo>
                    <a:lnTo>
                      <a:pt x="400" y="380"/>
                    </a:lnTo>
                    <a:lnTo>
                      <a:pt x="400" y="380"/>
                    </a:lnTo>
                    <a:lnTo>
                      <a:pt x="400" y="379"/>
                    </a:lnTo>
                    <a:lnTo>
                      <a:pt x="400" y="379"/>
                    </a:lnTo>
                    <a:lnTo>
                      <a:pt x="397" y="374"/>
                    </a:lnTo>
                    <a:lnTo>
                      <a:pt x="397" y="374"/>
                    </a:lnTo>
                    <a:lnTo>
                      <a:pt x="400" y="369"/>
                    </a:lnTo>
                    <a:lnTo>
                      <a:pt x="401" y="363"/>
                    </a:lnTo>
                    <a:lnTo>
                      <a:pt x="402" y="357"/>
                    </a:lnTo>
                    <a:lnTo>
                      <a:pt x="403" y="351"/>
                    </a:lnTo>
                    <a:lnTo>
                      <a:pt x="403" y="347"/>
                    </a:lnTo>
                    <a:lnTo>
                      <a:pt x="403" y="347"/>
                    </a:lnTo>
                    <a:lnTo>
                      <a:pt x="402" y="341"/>
                    </a:lnTo>
                    <a:lnTo>
                      <a:pt x="401" y="336"/>
                    </a:lnTo>
                    <a:lnTo>
                      <a:pt x="400" y="330"/>
                    </a:lnTo>
                    <a:lnTo>
                      <a:pt x="397" y="325"/>
                    </a:lnTo>
                    <a:lnTo>
                      <a:pt x="397" y="325"/>
                    </a:lnTo>
                    <a:lnTo>
                      <a:pt x="400" y="321"/>
                    </a:lnTo>
                    <a:lnTo>
                      <a:pt x="401" y="314"/>
                    </a:lnTo>
                    <a:lnTo>
                      <a:pt x="402" y="309"/>
                    </a:lnTo>
                    <a:lnTo>
                      <a:pt x="403" y="303"/>
                    </a:lnTo>
                    <a:lnTo>
                      <a:pt x="403" y="302"/>
                    </a:lnTo>
                    <a:lnTo>
                      <a:pt x="403" y="299"/>
                    </a:lnTo>
                    <a:lnTo>
                      <a:pt x="403" y="298"/>
                    </a:lnTo>
                    <a:lnTo>
                      <a:pt x="403" y="298"/>
                    </a:lnTo>
                    <a:lnTo>
                      <a:pt x="402" y="293"/>
                    </a:lnTo>
                    <a:lnTo>
                      <a:pt x="401" y="287"/>
                    </a:lnTo>
                    <a:lnTo>
                      <a:pt x="400" y="282"/>
                    </a:lnTo>
                    <a:lnTo>
                      <a:pt x="397" y="276"/>
                    </a:lnTo>
                    <a:lnTo>
                      <a:pt x="397" y="276"/>
                    </a:lnTo>
                    <a:lnTo>
                      <a:pt x="400" y="271"/>
                    </a:lnTo>
                    <a:lnTo>
                      <a:pt x="401" y="266"/>
                    </a:lnTo>
                    <a:lnTo>
                      <a:pt x="402" y="261"/>
                    </a:lnTo>
                    <a:lnTo>
                      <a:pt x="403" y="255"/>
                    </a:lnTo>
                    <a:lnTo>
                      <a:pt x="403" y="254"/>
                    </a:lnTo>
                    <a:lnTo>
                      <a:pt x="403" y="251"/>
                    </a:lnTo>
                    <a:lnTo>
                      <a:pt x="403" y="250"/>
                    </a:lnTo>
                    <a:lnTo>
                      <a:pt x="403" y="250"/>
                    </a:lnTo>
                    <a:lnTo>
                      <a:pt x="402" y="244"/>
                    </a:lnTo>
                    <a:lnTo>
                      <a:pt x="401" y="238"/>
                    </a:lnTo>
                    <a:lnTo>
                      <a:pt x="400" y="232"/>
                    </a:lnTo>
                    <a:lnTo>
                      <a:pt x="397" y="228"/>
                    </a:lnTo>
                    <a:lnTo>
                      <a:pt x="397" y="228"/>
                    </a:lnTo>
                    <a:lnTo>
                      <a:pt x="400" y="223"/>
                    </a:lnTo>
                    <a:lnTo>
                      <a:pt x="401" y="217"/>
                    </a:lnTo>
                    <a:lnTo>
                      <a:pt x="402" y="212"/>
                    </a:lnTo>
                    <a:lnTo>
                      <a:pt x="403" y="206"/>
                    </a:lnTo>
                    <a:lnTo>
                      <a:pt x="403" y="202"/>
                    </a:lnTo>
                    <a:lnTo>
                      <a:pt x="403" y="202"/>
                    </a:lnTo>
                    <a:lnTo>
                      <a:pt x="402" y="195"/>
                    </a:lnTo>
                    <a:lnTo>
                      <a:pt x="401" y="190"/>
                    </a:lnTo>
                    <a:lnTo>
                      <a:pt x="400" y="184"/>
                    </a:lnTo>
                    <a:lnTo>
                      <a:pt x="397" y="180"/>
                    </a:lnTo>
                    <a:lnTo>
                      <a:pt x="397" y="180"/>
                    </a:lnTo>
                    <a:lnTo>
                      <a:pt x="400" y="174"/>
                    </a:lnTo>
                    <a:lnTo>
                      <a:pt x="400" y="174"/>
                    </a:lnTo>
                    <a:lnTo>
                      <a:pt x="400" y="173"/>
                    </a:lnTo>
                    <a:lnTo>
                      <a:pt x="400" y="173"/>
                    </a:lnTo>
                    <a:lnTo>
                      <a:pt x="402" y="166"/>
                    </a:lnTo>
                    <a:lnTo>
                      <a:pt x="402" y="166"/>
                    </a:lnTo>
                    <a:lnTo>
                      <a:pt x="402" y="165"/>
                    </a:lnTo>
                    <a:lnTo>
                      <a:pt x="402" y="165"/>
                    </a:lnTo>
                    <a:lnTo>
                      <a:pt x="403" y="157"/>
                    </a:lnTo>
                    <a:lnTo>
                      <a:pt x="403" y="157"/>
                    </a:lnTo>
                    <a:lnTo>
                      <a:pt x="403" y="154"/>
                    </a:lnTo>
                    <a:lnTo>
                      <a:pt x="403" y="152"/>
                    </a:lnTo>
                    <a:lnTo>
                      <a:pt x="403" y="152"/>
                    </a:lnTo>
                    <a:lnTo>
                      <a:pt x="402" y="147"/>
                    </a:lnTo>
                    <a:lnTo>
                      <a:pt x="401" y="141"/>
                    </a:lnTo>
                    <a:lnTo>
                      <a:pt x="400" y="136"/>
                    </a:lnTo>
                    <a:lnTo>
                      <a:pt x="397" y="131"/>
                    </a:lnTo>
                    <a:lnTo>
                      <a:pt x="397" y="131"/>
                    </a:lnTo>
                    <a:lnTo>
                      <a:pt x="400" y="126"/>
                    </a:lnTo>
                    <a:lnTo>
                      <a:pt x="401" y="121"/>
                    </a:lnTo>
                    <a:lnTo>
                      <a:pt x="402" y="114"/>
                    </a:lnTo>
                    <a:lnTo>
                      <a:pt x="403" y="108"/>
                    </a:lnTo>
                    <a:lnTo>
                      <a:pt x="403" y="108"/>
                    </a:lnTo>
                    <a:lnTo>
                      <a:pt x="403" y="104"/>
                    </a:lnTo>
                    <a:lnTo>
                      <a:pt x="403" y="104"/>
                    </a:lnTo>
                    <a:lnTo>
                      <a:pt x="403" y="104"/>
                    </a:lnTo>
                    <a:lnTo>
                      <a:pt x="402" y="97"/>
                    </a:lnTo>
                    <a:lnTo>
                      <a:pt x="402" y="97"/>
                    </a:lnTo>
                    <a:lnTo>
                      <a:pt x="402" y="95"/>
                    </a:lnTo>
                    <a:lnTo>
                      <a:pt x="402" y="95"/>
                    </a:lnTo>
                    <a:lnTo>
                      <a:pt x="400" y="89"/>
                    </a:lnTo>
                    <a:lnTo>
                      <a:pt x="400" y="89"/>
                    </a:lnTo>
                    <a:lnTo>
                      <a:pt x="400" y="88"/>
                    </a:lnTo>
                    <a:lnTo>
                      <a:pt x="400" y="88"/>
                    </a:lnTo>
                    <a:lnTo>
                      <a:pt x="397" y="81"/>
                    </a:lnTo>
                    <a:lnTo>
                      <a:pt x="397" y="81"/>
                    </a:lnTo>
                    <a:lnTo>
                      <a:pt x="400" y="76"/>
                    </a:lnTo>
                    <a:lnTo>
                      <a:pt x="401" y="71"/>
                    </a:lnTo>
                    <a:lnTo>
                      <a:pt x="402" y="66"/>
                    </a:lnTo>
                    <a:lnTo>
                      <a:pt x="403" y="60"/>
                    </a:lnTo>
                    <a:lnTo>
                      <a:pt x="403" y="56"/>
                    </a:lnTo>
                    <a:lnTo>
                      <a:pt x="403" y="0"/>
                    </a:lnTo>
                    <a:lnTo>
                      <a:pt x="0" y="0"/>
                    </a:lnTo>
                    <a:close/>
                    <a:moveTo>
                      <a:pt x="186" y="449"/>
                    </a:moveTo>
                    <a:lnTo>
                      <a:pt x="186" y="449"/>
                    </a:lnTo>
                    <a:lnTo>
                      <a:pt x="186" y="454"/>
                    </a:lnTo>
                    <a:lnTo>
                      <a:pt x="182" y="458"/>
                    </a:lnTo>
                    <a:lnTo>
                      <a:pt x="178" y="460"/>
                    </a:lnTo>
                    <a:lnTo>
                      <a:pt x="173" y="461"/>
                    </a:lnTo>
                    <a:lnTo>
                      <a:pt x="41" y="461"/>
                    </a:lnTo>
                    <a:lnTo>
                      <a:pt x="41" y="461"/>
                    </a:lnTo>
                    <a:lnTo>
                      <a:pt x="36" y="460"/>
                    </a:lnTo>
                    <a:lnTo>
                      <a:pt x="33" y="458"/>
                    </a:lnTo>
                    <a:lnTo>
                      <a:pt x="30" y="454"/>
                    </a:lnTo>
                    <a:lnTo>
                      <a:pt x="29" y="449"/>
                    </a:lnTo>
                    <a:lnTo>
                      <a:pt x="29" y="445"/>
                    </a:lnTo>
                    <a:lnTo>
                      <a:pt x="29" y="445"/>
                    </a:lnTo>
                    <a:lnTo>
                      <a:pt x="30" y="440"/>
                    </a:lnTo>
                    <a:lnTo>
                      <a:pt x="33" y="436"/>
                    </a:lnTo>
                    <a:lnTo>
                      <a:pt x="36" y="432"/>
                    </a:lnTo>
                    <a:lnTo>
                      <a:pt x="41" y="432"/>
                    </a:lnTo>
                    <a:lnTo>
                      <a:pt x="173" y="432"/>
                    </a:lnTo>
                    <a:lnTo>
                      <a:pt x="173" y="432"/>
                    </a:lnTo>
                    <a:lnTo>
                      <a:pt x="178" y="432"/>
                    </a:lnTo>
                    <a:lnTo>
                      <a:pt x="182" y="436"/>
                    </a:lnTo>
                    <a:lnTo>
                      <a:pt x="186" y="440"/>
                    </a:lnTo>
                    <a:lnTo>
                      <a:pt x="186" y="445"/>
                    </a:lnTo>
                    <a:lnTo>
                      <a:pt x="186" y="449"/>
                    </a:lnTo>
                    <a:close/>
                    <a:moveTo>
                      <a:pt x="186" y="399"/>
                    </a:moveTo>
                    <a:lnTo>
                      <a:pt x="186" y="399"/>
                    </a:lnTo>
                    <a:lnTo>
                      <a:pt x="186" y="404"/>
                    </a:lnTo>
                    <a:lnTo>
                      <a:pt x="182" y="408"/>
                    </a:lnTo>
                    <a:lnTo>
                      <a:pt x="178" y="412"/>
                    </a:lnTo>
                    <a:lnTo>
                      <a:pt x="173" y="412"/>
                    </a:lnTo>
                    <a:lnTo>
                      <a:pt x="41" y="412"/>
                    </a:lnTo>
                    <a:lnTo>
                      <a:pt x="41" y="412"/>
                    </a:lnTo>
                    <a:lnTo>
                      <a:pt x="36" y="412"/>
                    </a:lnTo>
                    <a:lnTo>
                      <a:pt x="33" y="408"/>
                    </a:lnTo>
                    <a:lnTo>
                      <a:pt x="30" y="404"/>
                    </a:lnTo>
                    <a:lnTo>
                      <a:pt x="29" y="399"/>
                    </a:lnTo>
                    <a:lnTo>
                      <a:pt x="29" y="395"/>
                    </a:lnTo>
                    <a:lnTo>
                      <a:pt x="29" y="395"/>
                    </a:lnTo>
                    <a:lnTo>
                      <a:pt x="30" y="390"/>
                    </a:lnTo>
                    <a:lnTo>
                      <a:pt x="33" y="387"/>
                    </a:lnTo>
                    <a:lnTo>
                      <a:pt x="36" y="384"/>
                    </a:lnTo>
                    <a:lnTo>
                      <a:pt x="41" y="383"/>
                    </a:lnTo>
                    <a:lnTo>
                      <a:pt x="173" y="383"/>
                    </a:lnTo>
                    <a:lnTo>
                      <a:pt x="173" y="383"/>
                    </a:lnTo>
                    <a:lnTo>
                      <a:pt x="178" y="384"/>
                    </a:lnTo>
                    <a:lnTo>
                      <a:pt x="182" y="387"/>
                    </a:lnTo>
                    <a:lnTo>
                      <a:pt x="186" y="390"/>
                    </a:lnTo>
                    <a:lnTo>
                      <a:pt x="186" y="395"/>
                    </a:lnTo>
                    <a:lnTo>
                      <a:pt x="186" y="399"/>
                    </a:lnTo>
                    <a:close/>
                    <a:moveTo>
                      <a:pt x="186" y="351"/>
                    </a:moveTo>
                    <a:lnTo>
                      <a:pt x="186" y="351"/>
                    </a:lnTo>
                    <a:lnTo>
                      <a:pt x="186" y="356"/>
                    </a:lnTo>
                    <a:lnTo>
                      <a:pt x="182" y="360"/>
                    </a:lnTo>
                    <a:lnTo>
                      <a:pt x="178" y="363"/>
                    </a:lnTo>
                    <a:lnTo>
                      <a:pt x="173" y="364"/>
                    </a:lnTo>
                    <a:lnTo>
                      <a:pt x="41" y="364"/>
                    </a:lnTo>
                    <a:lnTo>
                      <a:pt x="41" y="364"/>
                    </a:lnTo>
                    <a:lnTo>
                      <a:pt x="36" y="363"/>
                    </a:lnTo>
                    <a:lnTo>
                      <a:pt x="33" y="360"/>
                    </a:lnTo>
                    <a:lnTo>
                      <a:pt x="30" y="356"/>
                    </a:lnTo>
                    <a:lnTo>
                      <a:pt x="29" y="351"/>
                    </a:lnTo>
                    <a:lnTo>
                      <a:pt x="29" y="347"/>
                    </a:lnTo>
                    <a:lnTo>
                      <a:pt x="29" y="347"/>
                    </a:lnTo>
                    <a:lnTo>
                      <a:pt x="30" y="342"/>
                    </a:lnTo>
                    <a:lnTo>
                      <a:pt x="33" y="338"/>
                    </a:lnTo>
                    <a:lnTo>
                      <a:pt x="36" y="335"/>
                    </a:lnTo>
                    <a:lnTo>
                      <a:pt x="41" y="335"/>
                    </a:lnTo>
                    <a:lnTo>
                      <a:pt x="173" y="335"/>
                    </a:lnTo>
                    <a:lnTo>
                      <a:pt x="173" y="335"/>
                    </a:lnTo>
                    <a:lnTo>
                      <a:pt x="178" y="335"/>
                    </a:lnTo>
                    <a:lnTo>
                      <a:pt x="182" y="338"/>
                    </a:lnTo>
                    <a:lnTo>
                      <a:pt x="186" y="342"/>
                    </a:lnTo>
                    <a:lnTo>
                      <a:pt x="186" y="347"/>
                    </a:lnTo>
                    <a:lnTo>
                      <a:pt x="186" y="351"/>
                    </a:lnTo>
                    <a:close/>
                    <a:moveTo>
                      <a:pt x="186" y="302"/>
                    </a:moveTo>
                    <a:lnTo>
                      <a:pt x="186" y="302"/>
                    </a:lnTo>
                    <a:lnTo>
                      <a:pt x="186" y="307"/>
                    </a:lnTo>
                    <a:lnTo>
                      <a:pt x="182" y="312"/>
                    </a:lnTo>
                    <a:lnTo>
                      <a:pt x="178" y="314"/>
                    </a:lnTo>
                    <a:lnTo>
                      <a:pt x="173" y="314"/>
                    </a:lnTo>
                    <a:lnTo>
                      <a:pt x="41" y="314"/>
                    </a:lnTo>
                    <a:lnTo>
                      <a:pt x="41" y="314"/>
                    </a:lnTo>
                    <a:lnTo>
                      <a:pt x="36" y="314"/>
                    </a:lnTo>
                    <a:lnTo>
                      <a:pt x="33" y="312"/>
                    </a:lnTo>
                    <a:lnTo>
                      <a:pt x="30" y="307"/>
                    </a:lnTo>
                    <a:lnTo>
                      <a:pt x="29" y="302"/>
                    </a:lnTo>
                    <a:lnTo>
                      <a:pt x="29" y="298"/>
                    </a:lnTo>
                    <a:lnTo>
                      <a:pt x="29" y="298"/>
                    </a:lnTo>
                    <a:lnTo>
                      <a:pt x="30" y="293"/>
                    </a:lnTo>
                    <a:lnTo>
                      <a:pt x="33" y="289"/>
                    </a:lnTo>
                    <a:lnTo>
                      <a:pt x="36" y="287"/>
                    </a:lnTo>
                    <a:lnTo>
                      <a:pt x="41" y="285"/>
                    </a:lnTo>
                    <a:lnTo>
                      <a:pt x="173" y="285"/>
                    </a:lnTo>
                    <a:lnTo>
                      <a:pt x="173" y="285"/>
                    </a:lnTo>
                    <a:lnTo>
                      <a:pt x="178" y="287"/>
                    </a:lnTo>
                    <a:lnTo>
                      <a:pt x="182" y="289"/>
                    </a:lnTo>
                    <a:lnTo>
                      <a:pt x="186" y="293"/>
                    </a:lnTo>
                    <a:lnTo>
                      <a:pt x="186" y="298"/>
                    </a:lnTo>
                    <a:lnTo>
                      <a:pt x="186" y="302"/>
                    </a:lnTo>
                    <a:close/>
                    <a:moveTo>
                      <a:pt x="186" y="250"/>
                    </a:moveTo>
                    <a:lnTo>
                      <a:pt x="186" y="254"/>
                    </a:lnTo>
                    <a:lnTo>
                      <a:pt x="186" y="254"/>
                    </a:lnTo>
                    <a:lnTo>
                      <a:pt x="186" y="254"/>
                    </a:lnTo>
                    <a:lnTo>
                      <a:pt x="186" y="259"/>
                    </a:lnTo>
                    <a:lnTo>
                      <a:pt x="182" y="263"/>
                    </a:lnTo>
                    <a:lnTo>
                      <a:pt x="178" y="265"/>
                    </a:lnTo>
                    <a:lnTo>
                      <a:pt x="173" y="266"/>
                    </a:lnTo>
                    <a:lnTo>
                      <a:pt x="41" y="266"/>
                    </a:lnTo>
                    <a:lnTo>
                      <a:pt x="41" y="266"/>
                    </a:lnTo>
                    <a:lnTo>
                      <a:pt x="36" y="265"/>
                    </a:lnTo>
                    <a:lnTo>
                      <a:pt x="33" y="263"/>
                    </a:lnTo>
                    <a:lnTo>
                      <a:pt x="30" y="259"/>
                    </a:lnTo>
                    <a:lnTo>
                      <a:pt x="29" y="254"/>
                    </a:lnTo>
                    <a:lnTo>
                      <a:pt x="29" y="254"/>
                    </a:lnTo>
                    <a:lnTo>
                      <a:pt x="29" y="250"/>
                    </a:lnTo>
                    <a:lnTo>
                      <a:pt x="29" y="250"/>
                    </a:lnTo>
                    <a:lnTo>
                      <a:pt x="29" y="250"/>
                    </a:lnTo>
                    <a:lnTo>
                      <a:pt x="30" y="245"/>
                    </a:lnTo>
                    <a:lnTo>
                      <a:pt x="33" y="241"/>
                    </a:lnTo>
                    <a:lnTo>
                      <a:pt x="36" y="238"/>
                    </a:lnTo>
                    <a:lnTo>
                      <a:pt x="41" y="237"/>
                    </a:lnTo>
                    <a:lnTo>
                      <a:pt x="173" y="237"/>
                    </a:lnTo>
                    <a:lnTo>
                      <a:pt x="173" y="237"/>
                    </a:lnTo>
                    <a:lnTo>
                      <a:pt x="178" y="238"/>
                    </a:lnTo>
                    <a:lnTo>
                      <a:pt x="182" y="241"/>
                    </a:lnTo>
                    <a:lnTo>
                      <a:pt x="186" y="245"/>
                    </a:lnTo>
                    <a:lnTo>
                      <a:pt x="186" y="250"/>
                    </a:lnTo>
                    <a:lnTo>
                      <a:pt x="186" y="250"/>
                    </a:lnTo>
                    <a:close/>
                    <a:moveTo>
                      <a:pt x="186" y="206"/>
                    </a:moveTo>
                    <a:lnTo>
                      <a:pt x="186" y="206"/>
                    </a:lnTo>
                    <a:lnTo>
                      <a:pt x="186" y="209"/>
                    </a:lnTo>
                    <a:lnTo>
                      <a:pt x="182" y="214"/>
                    </a:lnTo>
                    <a:lnTo>
                      <a:pt x="178" y="217"/>
                    </a:lnTo>
                    <a:lnTo>
                      <a:pt x="173" y="218"/>
                    </a:lnTo>
                    <a:lnTo>
                      <a:pt x="41" y="218"/>
                    </a:lnTo>
                    <a:lnTo>
                      <a:pt x="41" y="218"/>
                    </a:lnTo>
                    <a:lnTo>
                      <a:pt x="36" y="217"/>
                    </a:lnTo>
                    <a:lnTo>
                      <a:pt x="33" y="214"/>
                    </a:lnTo>
                    <a:lnTo>
                      <a:pt x="30" y="209"/>
                    </a:lnTo>
                    <a:lnTo>
                      <a:pt x="29" y="206"/>
                    </a:lnTo>
                    <a:lnTo>
                      <a:pt x="29" y="200"/>
                    </a:lnTo>
                    <a:lnTo>
                      <a:pt x="29" y="200"/>
                    </a:lnTo>
                    <a:lnTo>
                      <a:pt x="30" y="195"/>
                    </a:lnTo>
                    <a:lnTo>
                      <a:pt x="33" y="192"/>
                    </a:lnTo>
                    <a:lnTo>
                      <a:pt x="36" y="189"/>
                    </a:lnTo>
                    <a:lnTo>
                      <a:pt x="41" y="188"/>
                    </a:lnTo>
                    <a:lnTo>
                      <a:pt x="173" y="188"/>
                    </a:lnTo>
                    <a:lnTo>
                      <a:pt x="173" y="188"/>
                    </a:lnTo>
                    <a:lnTo>
                      <a:pt x="178" y="189"/>
                    </a:lnTo>
                    <a:lnTo>
                      <a:pt x="182" y="192"/>
                    </a:lnTo>
                    <a:lnTo>
                      <a:pt x="186" y="195"/>
                    </a:lnTo>
                    <a:lnTo>
                      <a:pt x="186" y="200"/>
                    </a:lnTo>
                    <a:lnTo>
                      <a:pt x="186" y="206"/>
                    </a:lnTo>
                    <a:close/>
                    <a:moveTo>
                      <a:pt x="186" y="156"/>
                    </a:moveTo>
                    <a:lnTo>
                      <a:pt x="186" y="156"/>
                    </a:lnTo>
                    <a:lnTo>
                      <a:pt x="186" y="161"/>
                    </a:lnTo>
                    <a:lnTo>
                      <a:pt x="182" y="165"/>
                    </a:lnTo>
                    <a:lnTo>
                      <a:pt x="178" y="168"/>
                    </a:lnTo>
                    <a:lnTo>
                      <a:pt x="173" y="169"/>
                    </a:lnTo>
                    <a:lnTo>
                      <a:pt x="41" y="169"/>
                    </a:lnTo>
                    <a:lnTo>
                      <a:pt x="41" y="169"/>
                    </a:lnTo>
                    <a:lnTo>
                      <a:pt x="36" y="168"/>
                    </a:lnTo>
                    <a:lnTo>
                      <a:pt x="33" y="165"/>
                    </a:lnTo>
                    <a:lnTo>
                      <a:pt x="30" y="161"/>
                    </a:lnTo>
                    <a:lnTo>
                      <a:pt x="29" y="156"/>
                    </a:lnTo>
                    <a:lnTo>
                      <a:pt x="29" y="152"/>
                    </a:lnTo>
                    <a:lnTo>
                      <a:pt x="29" y="152"/>
                    </a:lnTo>
                    <a:lnTo>
                      <a:pt x="30" y="147"/>
                    </a:lnTo>
                    <a:lnTo>
                      <a:pt x="33" y="143"/>
                    </a:lnTo>
                    <a:lnTo>
                      <a:pt x="36" y="141"/>
                    </a:lnTo>
                    <a:lnTo>
                      <a:pt x="41" y="140"/>
                    </a:lnTo>
                    <a:lnTo>
                      <a:pt x="173" y="140"/>
                    </a:lnTo>
                    <a:lnTo>
                      <a:pt x="173" y="140"/>
                    </a:lnTo>
                    <a:lnTo>
                      <a:pt x="178" y="141"/>
                    </a:lnTo>
                    <a:lnTo>
                      <a:pt x="182" y="143"/>
                    </a:lnTo>
                    <a:lnTo>
                      <a:pt x="186" y="147"/>
                    </a:lnTo>
                    <a:lnTo>
                      <a:pt x="186" y="152"/>
                    </a:lnTo>
                    <a:lnTo>
                      <a:pt x="186" y="156"/>
                    </a:lnTo>
                    <a:close/>
                    <a:moveTo>
                      <a:pt x="186" y="108"/>
                    </a:moveTo>
                    <a:lnTo>
                      <a:pt x="186" y="108"/>
                    </a:lnTo>
                    <a:lnTo>
                      <a:pt x="186" y="113"/>
                    </a:lnTo>
                    <a:lnTo>
                      <a:pt x="182" y="117"/>
                    </a:lnTo>
                    <a:lnTo>
                      <a:pt x="178" y="119"/>
                    </a:lnTo>
                    <a:lnTo>
                      <a:pt x="173" y="121"/>
                    </a:lnTo>
                    <a:lnTo>
                      <a:pt x="41" y="121"/>
                    </a:lnTo>
                    <a:lnTo>
                      <a:pt x="41" y="121"/>
                    </a:lnTo>
                    <a:lnTo>
                      <a:pt x="36" y="119"/>
                    </a:lnTo>
                    <a:lnTo>
                      <a:pt x="33" y="117"/>
                    </a:lnTo>
                    <a:lnTo>
                      <a:pt x="30" y="113"/>
                    </a:lnTo>
                    <a:lnTo>
                      <a:pt x="29" y="108"/>
                    </a:lnTo>
                    <a:lnTo>
                      <a:pt x="29" y="103"/>
                    </a:lnTo>
                    <a:lnTo>
                      <a:pt x="29" y="103"/>
                    </a:lnTo>
                    <a:lnTo>
                      <a:pt x="30" y="98"/>
                    </a:lnTo>
                    <a:lnTo>
                      <a:pt x="33" y="94"/>
                    </a:lnTo>
                    <a:lnTo>
                      <a:pt x="36" y="92"/>
                    </a:lnTo>
                    <a:lnTo>
                      <a:pt x="41" y="90"/>
                    </a:lnTo>
                    <a:lnTo>
                      <a:pt x="173" y="90"/>
                    </a:lnTo>
                    <a:lnTo>
                      <a:pt x="173" y="90"/>
                    </a:lnTo>
                    <a:lnTo>
                      <a:pt x="178" y="92"/>
                    </a:lnTo>
                    <a:lnTo>
                      <a:pt x="182" y="94"/>
                    </a:lnTo>
                    <a:lnTo>
                      <a:pt x="186" y="98"/>
                    </a:lnTo>
                    <a:lnTo>
                      <a:pt x="186" y="103"/>
                    </a:lnTo>
                    <a:lnTo>
                      <a:pt x="186" y="10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0" name="Rectangle 18">
                <a:extLst>
                  <a:ext uri="{FF2B5EF4-FFF2-40B4-BE49-F238E27FC236}">
                    <a16:creationId xmlns:a16="http://schemas.microsoft.com/office/drawing/2014/main" id="{084F2800-E18B-4DF1-B7AB-B22F5AD8F3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10062" y="3234829"/>
                <a:ext cx="336550" cy="190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" name="Freeform 19">
                <a:extLst>
                  <a:ext uri="{FF2B5EF4-FFF2-40B4-BE49-F238E27FC236}">
                    <a16:creationId xmlns:a16="http://schemas.microsoft.com/office/drawing/2014/main" id="{6F51ADB5-2621-47E1-A63D-3FCE66B34B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0062" y="2585541"/>
                <a:ext cx="336550" cy="187325"/>
              </a:xfrm>
              <a:custGeom>
                <a:avLst/>
                <a:gdLst>
                  <a:gd name="T0" fmla="*/ 378 w 424"/>
                  <a:gd name="T1" fmla="*/ 212 h 236"/>
                  <a:gd name="T2" fmla="*/ 378 w 424"/>
                  <a:gd name="T3" fmla="*/ 212 h 236"/>
                  <a:gd name="T4" fmla="*/ 373 w 424"/>
                  <a:gd name="T5" fmla="*/ 196 h 236"/>
                  <a:gd name="T6" fmla="*/ 366 w 424"/>
                  <a:gd name="T7" fmla="*/ 180 h 236"/>
                  <a:gd name="T8" fmla="*/ 357 w 424"/>
                  <a:gd name="T9" fmla="*/ 163 h 236"/>
                  <a:gd name="T10" fmla="*/ 345 w 424"/>
                  <a:gd name="T11" fmla="*/ 145 h 236"/>
                  <a:gd name="T12" fmla="*/ 333 w 424"/>
                  <a:gd name="T13" fmla="*/ 128 h 236"/>
                  <a:gd name="T14" fmla="*/ 317 w 424"/>
                  <a:gd name="T15" fmla="*/ 110 h 236"/>
                  <a:gd name="T16" fmla="*/ 301 w 424"/>
                  <a:gd name="T17" fmla="*/ 93 h 236"/>
                  <a:gd name="T18" fmla="*/ 283 w 424"/>
                  <a:gd name="T19" fmla="*/ 77 h 236"/>
                  <a:gd name="T20" fmla="*/ 283 w 424"/>
                  <a:gd name="T21" fmla="*/ 77 h 236"/>
                  <a:gd name="T22" fmla="*/ 267 w 424"/>
                  <a:gd name="T23" fmla="*/ 63 h 236"/>
                  <a:gd name="T24" fmla="*/ 252 w 424"/>
                  <a:gd name="T25" fmla="*/ 52 h 236"/>
                  <a:gd name="T26" fmla="*/ 235 w 424"/>
                  <a:gd name="T27" fmla="*/ 40 h 236"/>
                  <a:gd name="T28" fmla="*/ 220 w 424"/>
                  <a:gd name="T29" fmla="*/ 31 h 236"/>
                  <a:gd name="T30" fmla="*/ 204 w 424"/>
                  <a:gd name="T31" fmla="*/ 22 h 236"/>
                  <a:gd name="T32" fmla="*/ 188 w 424"/>
                  <a:gd name="T33" fmla="*/ 16 h 236"/>
                  <a:gd name="T34" fmla="*/ 173 w 424"/>
                  <a:gd name="T35" fmla="*/ 10 h 236"/>
                  <a:gd name="T36" fmla="*/ 158 w 424"/>
                  <a:gd name="T37" fmla="*/ 5 h 236"/>
                  <a:gd name="T38" fmla="*/ 144 w 424"/>
                  <a:gd name="T39" fmla="*/ 2 h 236"/>
                  <a:gd name="T40" fmla="*/ 130 w 424"/>
                  <a:gd name="T41" fmla="*/ 0 h 236"/>
                  <a:gd name="T42" fmla="*/ 118 w 424"/>
                  <a:gd name="T43" fmla="*/ 0 h 236"/>
                  <a:gd name="T44" fmla="*/ 106 w 424"/>
                  <a:gd name="T45" fmla="*/ 0 h 236"/>
                  <a:gd name="T46" fmla="*/ 95 w 424"/>
                  <a:gd name="T47" fmla="*/ 2 h 236"/>
                  <a:gd name="T48" fmla="*/ 85 w 424"/>
                  <a:gd name="T49" fmla="*/ 6 h 236"/>
                  <a:gd name="T50" fmla="*/ 77 w 424"/>
                  <a:gd name="T51" fmla="*/ 11 h 236"/>
                  <a:gd name="T52" fmla="*/ 69 w 424"/>
                  <a:gd name="T53" fmla="*/ 19 h 236"/>
                  <a:gd name="T54" fmla="*/ 69 w 424"/>
                  <a:gd name="T55" fmla="*/ 19 h 236"/>
                  <a:gd name="T56" fmla="*/ 63 w 424"/>
                  <a:gd name="T57" fmla="*/ 26 h 236"/>
                  <a:gd name="T58" fmla="*/ 59 w 424"/>
                  <a:gd name="T59" fmla="*/ 35 h 236"/>
                  <a:gd name="T60" fmla="*/ 57 w 424"/>
                  <a:gd name="T61" fmla="*/ 44 h 236"/>
                  <a:gd name="T62" fmla="*/ 57 w 424"/>
                  <a:gd name="T63" fmla="*/ 55 h 236"/>
                  <a:gd name="T64" fmla="*/ 57 w 424"/>
                  <a:gd name="T65" fmla="*/ 66 h 236"/>
                  <a:gd name="T66" fmla="*/ 59 w 424"/>
                  <a:gd name="T67" fmla="*/ 78 h 236"/>
                  <a:gd name="T68" fmla="*/ 62 w 424"/>
                  <a:gd name="T69" fmla="*/ 91 h 236"/>
                  <a:gd name="T70" fmla="*/ 67 w 424"/>
                  <a:gd name="T71" fmla="*/ 104 h 236"/>
                  <a:gd name="T72" fmla="*/ 72 w 424"/>
                  <a:gd name="T73" fmla="*/ 116 h 236"/>
                  <a:gd name="T74" fmla="*/ 80 w 424"/>
                  <a:gd name="T75" fmla="*/ 130 h 236"/>
                  <a:gd name="T76" fmla="*/ 88 w 424"/>
                  <a:gd name="T77" fmla="*/ 144 h 236"/>
                  <a:gd name="T78" fmla="*/ 97 w 424"/>
                  <a:gd name="T79" fmla="*/ 158 h 236"/>
                  <a:gd name="T80" fmla="*/ 107 w 424"/>
                  <a:gd name="T81" fmla="*/ 172 h 236"/>
                  <a:gd name="T82" fmla="*/ 120 w 424"/>
                  <a:gd name="T83" fmla="*/ 186 h 236"/>
                  <a:gd name="T84" fmla="*/ 133 w 424"/>
                  <a:gd name="T85" fmla="*/ 198 h 236"/>
                  <a:gd name="T86" fmla="*/ 147 w 424"/>
                  <a:gd name="T87" fmla="*/ 212 h 236"/>
                  <a:gd name="T88" fmla="*/ 0 w 424"/>
                  <a:gd name="T89" fmla="*/ 212 h 236"/>
                  <a:gd name="T90" fmla="*/ 0 w 424"/>
                  <a:gd name="T91" fmla="*/ 236 h 236"/>
                  <a:gd name="T92" fmla="*/ 424 w 424"/>
                  <a:gd name="T93" fmla="*/ 236 h 236"/>
                  <a:gd name="T94" fmla="*/ 424 w 424"/>
                  <a:gd name="T95" fmla="*/ 212 h 236"/>
                  <a:gd name="T96" fmla="*/ 378 w 424"/>
                  <a:gd name="T97" fmla="*/ 212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24" h="236">
                    <a:moveTo>
                      <a:pt x="378" y="212"/>
                    </a:moveTo>
                    <a:lnTo>
                      <a:pt x="378" y="212"/>
                    </a:lnTo>
                    <a:lnTo>
                      <a:pt x="373" y="196"/>
                    </a:lnTo>
                    <a:lnTo>
                      <a:pt x="366" y="180"/>
                    </a:lnTo>
                    <a:lnTo>
                      <a:pt x="357" y="163"/>
                    </a:lnTo>
                    <a:lnTo>
                      <a:pt x="345" y="145"/>
                    </a:lnTo>
                    <a:lnTo>
                      <a:pt x="333" y="128"/>
                    </a:lnTo>
                    <a:lnTo>
                      <a:pt x="317" y="110"/>
                    </a:lnTo>
                    <a:lnTo>
                      <a:pt x="301" y="93"/>
                    </a:lnTo>
                    <a:lnTo>
                      <a:pt x="283" y="77"/>
                    </a:lnTo>
                    <a:lnTo>
                      <a:pt x="283" y="77"/>
                    </a:lnTo>
                    <a:lnTo>
                      <a:pt x="267" y="63"/>
                    </a:lnTo>
                    <a:lnTo>
                      <a:pt x="252" y="52"/>
                    </a:lnTo>
                    <a:lnTo>
                      <a:pt x="235" y="40"/>
                    </a:lnTo>
                    <a:lnTo>
                      <a:pt x="220" y="31"/>
                    </a:lnTo>
                    <a:lnTo>
                      <a:pt x="204" y="22"/>
                    </a:lnTo>
                    <a:lnTo>
                      <a:pt x="188" y="16"/>
                    </a:lnTo>
                    <a:lnTo>
                      <a:pt x="173" y="10"/>
                    </a:lnTo>
                    <a:lnTo>
                      <a:pt x="158" y="5"/>
                    </a:lnTo>
                    <a:lnTo>
                      <a:pt x="144" y="2"/>
                    </a:lnTo>
                    <a:lnTo>
                      <a:pt x="130" y="0"/>
                    </a:lnTo>
                    <a:lnTo>
                      <a:pt x="118" y="0"/>
                    </a:lnTo>
                    <a:lnTo>
                      <a:pt x="106" y="0"/>
                    </a:lnTo>
                    <a:lnTo>
                      <a:pt x="95" y="2"/>
                    </a:lnTo>
                    <a:lnTo>
                      <a:pt x="85" y="6"/>
                    </a:lnTo>
                    <a:lnTo>
                      <a:pt x="77" y="11"/>
                    </a:lnTo>
                    <a:lnTo>
                      <a:pt x="69" y="19"/>
                    </a:lnTo>
                    <a:lnTo>
                      <a:pt x="69" y="19"/>
                    </a:lnTo>
                    <a:lnTo>
                      <a:pt x="63" y="26"/>
                    </a:lnTo>
                    <a:lnTo>
                      <a:pt x="59" y="35"/>
                    </a:lnTo>
                    <a:lnTo>
                      <a:pt x="57" y="44"/>
                    </a:lnTo>
                    <a:lnTo>
                      <a:pt x="57" y="55"/>
                    </a:lnTo>
                    <a:lnTo>
                      <a:pt x="57" y="66"/>
                    </a:lnTo>
                    <a:lnTo>
                      <a:pt x="59" y="78"/>
                    </a:lnTo>
                    <a:lnTo>
                      <a:pt x="62" y="91"/>
                    </a:lnTo>
                    <a:lnTo>
                      <a:pt x="67" y="104"/>
                    </a:lnTo>
                    <a:lnTo>
                      <a:pt x="72" y="116"/>
                    </a:lnTo>
                    <a:lnTo>
                      <a:pt x="80" y="130"/>
                    </a:lnTo>
                    <a:lnTo>
                      <a:pt x="88" y="144"/>
                    </a:lnTo>
                    <a:lnTo>
                      <a:pt x="97" y="158"/>
                    </a:lnTo>
                    <a:lnTo>
                      <a:pt x="107" y="172"/>
                    </a:lnTo>
                    <a:lnTo>
                      <a:pt x="120" y="186"/>
                    </a:lnTo>
                    <a:lnTo>
                      <a:pt x="133" y="198"/>
                    </a:lnTo>
                    <a:lnTo>
                      <a:pt x="147" y="212"/>
                    </a:lnTo>
                    <a:lnTo>
                      <a:pt x="0" y="212"/>
                    </a:lnTo>
                    <a:lnTo>
                      <a:pt x="0" y="236"/>
                    </a:lnTo>
                    <a:lnTo>
                      <a:pt x="424" y="236"/>
                    </a:lnTo>
                    <a:lnTo>
                      <a:pt x="424" y="212"/>
                    </a:lnTo>
                    <a:lnTo>
                      <a:pt x="378" y="2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pic>
          <p:nvPicPr>
            <p:cNvPr id="98" name="Grafika 97" descr="Skórka banana">
              <a:extLst>
                <a:ext uri="{FF2B5EF4-FFF2-40B4-BE49-F238E27FC236}">
                  <a16:creationId xmlns:a16="http://schemas.microsoft.com/office/drawing/2014/main" id="{3495868F-6592-4FB7-9CB7-174755326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149197" y="1905920"/>
              <a:ext cx="254992" cy="254992"/>
            </a:xfrm>
            <a:prstGeom prst="rect">
              <a:avLst/>
            </a:prstGeom>
          </p:spPr>
        </p:pic>
      </p:grpSp>
      <p:grpSp>
        <p:nvGrpSpPr>
          <p:cNvPr id="104" name="Grupa 103">
            <a:extLst>
              <a:ext uri="{FF2B5EF4-FFF2-40B4-BE49-F238E27FC236}">
                <a16:creationId xmlns:a16="http://schemas.microsoft.com/office/drawing/2014/main" id="{31FAC815-CDE3-4470-ACEF-2F41B2F91176}"/>
              </a:ext>
            </a:extLst>
          </p:cNvPr>
          <p:cNvGrpSpPr>
            <a:grpSpLocks noChangeAspect="1"/>
          </p:cNvGrpSpPr>
          <p:nvPr/>
        </p:nvGrpSpPr>
        <p:grpSpPr>
          <a:xfrm>
            <a:off x="5777952" y="4482199"/>
            <a:ext cx="906894" cy="576000"/>
            <a:chOff x="5831118" y="4120490"/>
            <a:chExt cx="757576" cy="481163"/>
          </a:xfrm>
        </p:grpSpPr>
        <p:pic>
          <p:nvPicPr>
            <p:cNvPr id="105" name="Grafika 104" descr="Wilk z wypełnieniem pełnym">
              <a:extLst>
                <a:ext uri="{FF2B5EF4-FFF2-40B4-BE49-F238E27FC236}">
                  <a16:creationId xmlns:a16="http://schemas.microsoft.com/office/drawing/2014/main" id="{524C1C1E-832E-45AC-9000-6B43C9541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831118" y="4194914"/>
              <a:ext cx="406739" cy="406739"/>
            </a:xfrm>
            <a:prstGeom prst="rect">
              <a:avLst/>
            </a:prstGeom>
          </p:spPr>
        </p:pic>
        <p:pic>
          <p:nvPicPr>
            <p:cNvPr id="106" name="Grafika 105" descr="Historyczny z wypełnieniem pełnym">
              <a:extLst>
                <a:ext uri="{FF2B5EF4-FFF2-40B4-BE49-F238E27FC236}">
                  <a16:creationId xmlns:a16="http://schemas.microsoft.com/office/drawing/2014/main" id="{7CAD50A5-0297-4546-A7A6-51018BE115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254188" y="4120490"/>
              <a:ext cx="334506" cy="334506"/>
            </a:xfrm>
            <a:prstGeom prst="rect">
              <a:avLst/>
            </a:prstGeom>
          </p:spPr>
        </p:pic>
      </p:grpSp>
      <p:pic>
        <p:nvPicPr>
          <p:cNvPr id="107" name="Grafika 106">
            <a:extLst>
              <a:ext uri="{FF2B5EF4-FFF2-40B4-BE49-F238E27FC236}">
                <a16:creationId xmlns:a16="http://schemas.microsoft.com/office/drawing/2014/main" id="{95C372D3-0A33-441E-A7CD-7CBDAC1E26C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10511" y="4518199"/>
            <a:ext cx="540000" cy="540000"/>
          </a:xfrm>
          <a:prstGeom prst="rect">
            <a:avLst/>
          </a:prstGeom>
        </p:spPr>
      </p:pic>
      <p:cxnSp>
        <p:nvCxnSpPr>
          <p:cNvPr id="108" name="Łącznik prosty 107">
            <a:extLst>
              <a:ext uri="{FF2B5EF4-FFF2-40B4-BE49-F238E27FC236}">
                <a16:creationId xmlns:a16="http://schemas.microsoft.com/office/drawing/2014/main" id="{87BC423B-36EB-487A-9D43-69E250815EA4}"/>
              </a:ext>
            </a:extLst>
          </p:cNvPr>
          <p:cNvCxnSpPr>
            <a:cxnSpLocks/>
          </p:cNvCxnSpPr>
          <p:nvPr/>
        </p:nvCxnSpPr>
        <p:spPr>
          <a:xfrm>
            <a:off x="1428304" y="3423673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Łącznik prosty 108">
            <a:extLst>
              <a:ext uri="{FF2B5EF4-FFF2-40B4-BE49-F238E27FC236}">
                <a16:creationId xmlns:a16="http://schemas.microsoft.com/office/drawing/2014/main" id="{3D1D962E-6AE4-4FFC-8141-59053AF132C1}"/>
              </a:ext>
            </a:extLst>
          </p:cNvPr>
          <p:cNvCxnSpPr>
            <a:cxnSpLocks/>
          </p:cNvCxnSpPr>
          <p:nvPr/>
        </p:nvCxnSpPr>
        <p:spPr>
          <a:xfrm>
            <a:off x="2994840" y="3413040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Łącznik prosty 109">
            <a:extLst>
              <a:ext uri="{FF2B5EF4-FFF2-40B4-BE49-F238E27FC236}">
                <a16:creationId xmlns:a16="http://schemas.microsoft.com/office/drawing/2014/main" id="{629D51A0-3086-4732-8EDE-35C62C4B2141}"/>
              </a:ext>
            </a:extLst>
          </p:cNvPr>
          <p:cNvCxnSpPr>
            <a:cxnSpLocks/>
          </p:cNvCxnSpPr>
          <p:nvPr/>
        </p:nvCxnSpPr>
        <p:spPr>
          <a:xfrm>
            <a:off x="4575541" y="3423673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Łącznik prosty 110">
            <a:extLst>
              <a:ext uri="{FF2B5EF4-FFF2-40B4-BE49-F238E27FC236}">
                <a16:creationId xmlns:a16="http://schemas.microsoft.com/office/drawing/2014/main" id="{A46F6F14-22D8-4629-BAA0-530B64F74D8A}"/>
              </a:ext>
            </a:extLst>
          </p:cNvPr>
          <p:cNvCxnSpPr>
            <a:cxnSpLocks/>
          </p:cNvCxnSpPr>
          <p:nvPr/>
        </p:nvCxnSpPr>
        <p:spPr>
          <a:xfrm>
            <a:off x="6251943" y="3395319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Łącznik prosty 111">
            <a:extLst>
              <a:ext uri="{FF2B5EF4-FFF2-40B4-BE49-F238E27FC236}">
                <a16:creationId xmlns:a16="http://schemas.microsoft.com/office/drawing/2014/main" id="{FD45689D-004A-4C5A-93D7-AF99B16EB750}"/>
              </a:ext>
            </a:extLst>
          </p:cNvPr>
          <p:cNvCxnSpPr>
            <a:cxnSpLocks/>
          </p:cNvCxnSpPr>
          <p:nvPr/>
        </p:nvCxnSpPr>
        <p:spPr>
          <a:xfrm>
            <a:off x="7786577" y="3398864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Łącznik prosty 112">
            <a:extLst>
              <a:ext uri="{FF2B5EF4-FFF2-40B4-BE49-F238E27FC236}">
                <a16:creationId xmlns:a16="http://schemas.microsoft.com/office/drawing/2014/main" id="{A3E9BF93-BF90-4609-9DE9-A669C7484C73}"/>
              </a:ext>
            </a:extLst>
          </p:cNvPr>
          <p:cNvCxnSpPr>
            <a:cxnSpLocks/>
          </p:cNvCxnSpPr>
          <p:nvPr/>
        </p:nvCxnSpPr>
        <p:spPr>
          <a:xfrm>
            <a:off x="1424763" y="3804922"/>
            <a:ext cx="0" cy="730492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Łącznik prosty 113">
            <a:extLst>
              <a:ext uri="{FF2B5EF4-FFF2-40B4-BE49-F238E27FC236}">
                <a16:creationId xmlns:a16="http://schemas.microsoft.com/office/drawing/2014/main" id="{D29C720B-8C22-43E5-AC15-089C6E8605DA}"/>
              </a:ext>
            </a:extLst>
          </p:cNvPr>
          <p:cNvCxnSpPr>
            <a:cxnSpLocks/>
          </p:cNvCxnSpPr>
          <p:nvPr/>
        </p:nvCxnSpPr>
        <p:spPr>
          <a:xfrm>
            <a:off x="3001930" y="4349941"/>
            <a:ext cx="0" cy="196106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Łącznik prosty 114">
            <a:extLst>
              <a:ext uri="{FF2B5EF4-FFF2-40B4-BE49-F238E27FC236}">
                <a16:creationId xmlns:a16="http://schemas.microsoft.com/office/drawing/2014/main" id="{7AF4E4A0-950D-45C0-AA82-230F266F677C}"/>
              </a:ext>
            </a:extLst>
          </p:cNvPr>
          <p:cNvCxnSpPr>
            <a:cxnSpLocks/>
          </p:cNvCxnSpPr>
          <p:nvPr/>
        </p:nvCxnSpPr>
        <p:spPr>
          <a:xfrm>
            <a:off x="4572000" y="3923413"/>
            <a:ext cx="0" cy="531629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Łącznik prosty 115">
            <a:extLst>
              <a:ext uri="{FF2B5EF4-FFF2-40B4-BE49-F238E27FC236}">
                <a16:creationId xmlns:a16="http://schemas.microsoft.com/office/drawing/2014/main" id="{F2129E7A-E2D6-4C8E-B9EC-ACFFD57BCCE6}"/>
              </a:ext>
            </a:extLst>
          </p:cNvPr>
          <p:cNvCxnSpPr>
            <a:cxnSpLocks/>
          </p:cNvCxnSpPr>
          <p:nvPr/>
        </p:nvCxnSpPr>
        <p:spPr>
          <a:xfrm>
            <a:off x="6248402" y="3923413"/>
            <a:ext cx="0" cy="565509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Łącznik prosty 116">
            <a:extLst>
              <a:ext uri="{FF2B5EF4-FFF2-40B4-BE49-F238E27FC236}">
                <a16:creationId xmlns:a16="http://schemas.microsoft.com/office/drawing/2014/main" id="{76BCD5DC-4D2F-409A-8023-8730AD131E19}"/>
              </a:ext>
            </a:extLst>
          </p:cNvPr>
          <p:cNvCxnSpPr>
            <a:cxnSpLocks/>
          </p:cNvCxnSpPr>
          <p:nvPr/>
        </p:nvCxnSpPr>
        <p:spPr>
          <a:xfrm>
            <a:off x="7783036" y="3923413"/>
            <a:ext cx="0" cy="5760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Prostokąt: zaokrąglone rogi 117">
            <a:extLst>
              <a:ext uri="{FF2B5EF4-FFF2-40B4-BE49-F238E27FC236}">
                <a16:creationId xmlns:a16="http://schemas.microsoft.com/office/drawing/2014/main" id="{DE16A769-2471-4223-B73A-65153E496327}"/>
              </a:ext>
            </a:extLst>
          </p:cNvPr>
          <p:cNvSpPr/>
          <p:nvPr/>
        </p:nvSpPr>
        <p:spPr>
          <a:xfrm>
            <a:off x="755574" y="1420359"/>
            <a:ext cx="8002762" cy="3909057"/>
          </a:xfrm>
          <a:prstGeom prst="roundRect">
            <a:avLst>
              <a:gd name="adj" fmla="val 10185"/>
            </a:avLst>
          </a:prstGeom>
          <a:noFill/>
          <a:ln w="6350">
            <a:solidFill>
              <a:schemeClr val="accent6">
                <a:lumMod val="40000"/>
                <a:lumOff val="6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5" name="Symbol zastępczy tekstu 7">
            <a:extLst>
              <a:ext uri="{FF2B5EF4-FFF2-40B4-BE49-F238E27FC236}">
                <a16:creationId xmlns:a16="http://schemas.microsoft.com/office/drawing/2014/main" id="{8369ECD7-8193-4D6D-92C9-D65C23FF64D8}"/>
              </a:ext>
            </a:extLst>
          </p:cNvPr>
          <p:cNvSpPr txBox="1">
            <a:spLocks/>
          </p:cNvSpPr>
          <p:nvPr/>
        </p:nvSpPr>
        <p:spPr>
          <a:xfrm>
            <a:off x="333053" y="5489982"/>
            <a:ext cx="7728767" cy="43421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wielkość miejscowości: wieś: n=280, miasto do 20 tys.: n=116, miasto powyżej 20 tys. do 50 tys.: n=136, miasto powyżej 50 do 200 tys.: n=175,  miasto powyżej 200 tys.: n=286</a:t>
            </a:r>
          </a:p>
        </p:txBody>
      </p:sp>
      <p:sp>
        <p:nvSpPr>
          <p:cNvPr id="126" name="Symbol zastępczy tekstu 7">
            <a:extLst>
              <a:ext uri="{FF2B5EF4-FFF2-40B4-BE49-F238E27FC236}">
                <a16:creationId xmlns:a16="http://schemas.microsoft.com/office/drawing/2014/main" id="{BF0172B3-30BF-449F-B9C9-BFA0387C825E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130" name="pole tekstowe 129">
            <a:extLst>
              <a:ext uri="{FF2B5EF4-FFF2-40B4-BE49-F238E27FC236}">
                <a16:creationId xmlns:a16="http://schemas.microsoft.com/office/drawing/2014/main" id="{6B06307E-783C-4380-8E5D-5344C0E71EB8}"/>
              </a:ext>
            </a:extLst>
          </p:cNvPr>
          <p:cNvSpPr txBox="1"/>
          <p:nvPr/>
        </p:nvSpPr>
        <p:spPr>
          <a:xfrm>
            <a:off x="1736721" y="1296039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>
                <a:solidFill>
                  <a:schemeClr val="accent6"/>
                </a:solidFill>
              </a:rPr>
              <a:t>TOP5</a:t>
            </a:r>
          </a:p>
        </p:txBody>
      </p:sp>
      <p:graphicFrame>
        <p:nvGraphicFramePr>
          <p:cNvPr id="55" name="Wykres 54">
            <a:extLst>
              <a:ext uri="{FF2B5EF4-FFF2-40B4-BE49-F238E27FC236}">
                <a16:creationId xmlns:a16="http://schemas.microsoft.com/office/drawing/2014/main" id="{62F8D009-592B-4DCB-82E4-ECC8283355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5878604"/>
              </p:ext>
            </p:extLst>
          </p:nvPr>
        </p:nvGraphicFramePr>
        <p:xfrm>
          <a:off x="5732181" y="1668502"/>
          <a:ext cx="2288816" cy="879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pSp>
        <p:nvGrpSpPr>
          <p:cNvPr id="56" name="Grupa 55">
            <a:extLst>
              <a:ext uri="{FF2B5EF4-FFF2-40B4-BE49-F238E27FC236}">
                <a16:creationId xmlns:a16="http://schemas.microsoft.com/office/drawing/2014/main" id="{D664D301-BF5E-40F0-A601-6173759EA2A2}"/>
              </a:ext>
            </a:extLst>
          </p:cNvPr>
          <p:cNvGrpSpPr/>
          <p:nvPr/>
        </p:nvGrpSpPr>
        <p:grpSpPr>
          <a:xfrm>
            <a:off x="8061820" y="1785613"/>
            <a:ext cx="455700" cy="565267"/>
            <a:chOff x="7329488" y="2601913"/>
            <a:chExt cx="581026" cy="720726"/>
          </a:xfrm>
          <a:solidFill>
            <a:srgbClr val="BFBFBF"/>
          </a:solidFill>
        </p:grpSpPr>
        <p:sp>
          <p:nvSpPr>
            <p:cNvPr id="57" name="Freeform 37">
              <a:extLst>
                <a:ext uri="{FF2B5EF4-FFF2-40B4-BE49-F238E27FC236}">
                  <a16:creationId xmlns:a16="http://schemas.microsoft.com/office/drawing/2014/main" id="{59D7980F-5147-4E6D-9C9E-548E1F128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8" name="Freeform 38">
              <a:extLst>
                <a:ext uri="{FF2B5EF4-FFF2-40B4-BE49-F238E27FC236}">
                  <a16:creationId xmlns:a16="http://schemas.microsoft.com/office/drawing/2014/main" id="{A6FF2E6D-02CB-4594-981F-E4FDFCED24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0" name="Freeform 39">
              <a:extLst>
                <a:ext uri="{FF2B5EF4-FFF2-40B4-BE49-F238E27FC236}">
                  <a16:creationId xmlns:a16="http://schemas.microsoft.com/office/drawing/2014/main" id="{3EC6054A-D461-40D2-9441-DF44B5CBA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1" name="Freeform 40">
              <a:extLst>
                <a:ext uri="{FF2B5EF4-FFF2-40B4-BE49-F238E27FC236}">
                  <a16:creationId xmlns:a16="http://schemas.microsoft.com/office/drawing/2014/main" id="{A8FE7FEA-50F8-4FA7-9360-2229C88516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62" name="Grupa 61">
            <a:extLst>
              <a:ext uri="{FF2B5EF4-FFF2-40B4-BE49-F238E27FC236}">
                <a16:creationId xmlns:a16="http://schemas.microsoft.com/office/drawing/2014/main" id="{966B8F4E-2396-445E-BA1F-370CD27C2F36}"/>
              </a:ext>
            </a:extLst>
          </p:cNvPr>
          <p:cNvGrpSpPr/>
          <p:nvPr/>
        </p:nvGrpSpPr>
        <p:grpSpPr>
          <a:xfrm>
            <a:off x="4834763" y="1859159"/>
            <a:ext cx="1800543" cy="246221"/>
            <a:chOff x="5674431" y="1669567"/>
            <a:chExt cx="1800543" cy="246221"/>
          </a:xfrm>
        </p:grpSpPr>
        <p:sp>
          <p:nvSpPr>
            <p:cNvPr id="63" name="pole tekstowe 62">
              <a:extLst>
                <a:ext uri="{FF2B5EF4-FFF2-40B4-BE49-F238E27FC236}">
                  <a16:creationId xmlns:a16="http://schemas.microsoft.com/office/drawing/2014/main" id="{2E5180DE-2500-45E6-B582-331172475A39}"/>
                </a:ext>
              </a:extLst>
            </p:cNvPr>
            <p:cNvSpPr txBox="1"/>
            <p:nvPr/>
          </p:nvSpPr>
          <p:spPr>
            <a:xfrm>
              <a:off x="5681471" y="1669567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 b="1"/>
                <a:t>Ogółem</a:t>
              </a:r>
              <a:endParaRPr lang="pl-PL" sz="1000" b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D5CF0EDA-2534-4A50-ADD0-ED4B0872A1A8}"/>
                </a:ext>
              </a:extLst>
            </p:cNvPr>
            <p:cNvSpPr/>
            <p:nvPr/>
          </p:nvSpPr>
          <p:spPr>
            <a:xfrm rot="16200000">
              <a:off x="5671783" y="1750903"/>
              <a:ext cx="83119" cy="77824"/>
            </a:xfrm>
            <a:prstGeom prst="rect">
              <a:avLst/>
            </a:prstGeom>
            <a:solidFill>
              <a:srgbClr val="447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</a:endParaRPr>
            </a:p>
          </p:txBody>
        </p:sp>
      </p:grpSp>
      <p:sp>
        <p:nvSpPr>
          <p:cNvPr id="65" name="Prostokąt 64">
            <a:extLst>
              <a:ext uri="{FF2B5EF4-FFF2-40B4-BE49-F238E27FC236}">
                <a16:creationId xmlns:a16="http://schemas.microsoft.com/office/drawing/2014/main" id="{63D269DC-0FE5-437F-AB52-D5B5F2A498BC}"/>
              </a:ext>
            </a:extLst>
          </p:cNvPr>
          <p:cNvSpPr/>
          <p:nvPr/>
        </p:nvSpPr>
        <p:spPr>
          <a:xfrm rot="16200000">
            <a:off x="5803172" y="1727931"/>
            <a:ext cx="83119" cy="77824"/>
          </a:xfrm>
          <a:prstGeom prst="rect">
            <a:avLst/>
          </a:prstGeom>
          <a:solidFill>
            <a:srgbClr val="86CB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66" name="Prostokąt 65">
            <a:extLst>
              <a:ext uri="{FF2B5EF4-FFF2-40B4-BE49-F238E27FC236}">
                <a16:creationId xmlns:a16="http://schemas.microsoft.com/office/drawing/2014/main" id="{07226F87-A580-41C9-8F9F-44713E3CF6F5}"/>
              </a:ext>
            </a:extLst>
          </p:cNvPr>
          <p:cNvSpPr/>
          <p:nvPr/>
        </p:nvSpPr>
        <p:spPr>
          <a:xfrm rot="16200000">
            <a:off x="5803172" y="1900209"/>
            <a:ext cx="83119" cy="77824"/>
          </a:xfrm>
          <a:prstGeom prst="rect">
            <a:avLst/>
          </a:prstGeom>
          <a:solidFill>
            <a:srgbClr val="2455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67" name="Prostokąt 66">
            <a:extLst>
              <a:ext uri="{FF2B5EF4-FFF2-40B4-BE49-F238E27FC236}">
                <a16:creationId xmlns:a16="http://schemas.microsoft.com/office/drawing/2014/main" id="{C6A52F07-EB5D-4B12-9156-6B7041199298}"/>
              </a:ext>
            </a:extLst>
          </p:cNvPr>
          <p:cNvSpPr/>
          <p:nvPr/>
        </p:nvSpPr>
        <p:spPr>
          <a:xfrm rot="16200000">
            <a:off x="5803172" y="2072487"/>
            <a:ext cx="83119" cy="77824"/>
          </a:xfrm>
          <a:prstGeom prst="rect">
            <a:avLst/>
          </a:prstGeom>
          <a:solidFill>
            <a:srgbClr val="FFE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68" name="Prostokąt 67">
            <a:extLst>
              <a:ext uri="{FF2B5EF4-FFF2-40B4-BE49-F238E27FC236}">
                <a16:creationId xmlns:a16="http://schemas.microsoft.com/office/drawing/2014/main" id="{C0D9BB7C-D782-4471-B3A5-D1A9FDD57C9C}"/>
              </a:ext>
            </a:extLst>
          </p:cNvPr>
          <p:cNvSpPr/>
          <p:nvPr/>
        </p:nvSpPr>
        <p:spPr>
          <a:xfrm rot="16200000">
            <a:off x="5803172" y="2244765"/>
            <a:ext cx="83119" cy="77824"/>
          </a:xfrm>
          <a:prstGeom prst="rect">
            <a:avLst/>
          </a:prstGeom>
          <a:solidFill>
            <a:srgbClr val="9DC7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69" name="Prostokąt 68">
            <a:extLst>
              <a:ext uri="{FF2B5EF4-FFF2-40B4-BE49-F238E27FC236}">
                <a16:creationId xmlns:a16="http://schemas.microsoft.com/office/drawing/2014/main" id="{56496218-4C66-42E9-A4E0-3B3F079D8560}"/>
              </a:ext>
            </a:extLst>
          </p:cNvPr>
          <p:cNvSpPr/>
          <p:nvPr/>
        </p:nvSpPr>
        <p:spPr>
          <a:xfrm rot="16200000">
            <a:off x="5803172" y="2417041"/>
            <a:ext cx="83119" cy="77824"/>
          </a:xfrm>
          <a:prstGeom prst="rect">
            <a:avLst/>
          </a:prstGeom>
          <a:solidFill>
            <a:srgbClr val="EEF8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397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 b="1">
                <a:latin typeface="Calibri" panose="020F0502020204030204" pitchFamily="34" charset="0"/>
                <a:cs typeface="Calibri" panose="020F0502020204030204" pitchFamily="34" charset="0"/>
              </a:rPr>
              <a:t>INFORMACJE O PROJEKCIE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E9F3E358-E922-4441-98D4-58A4CF4F0DFF}"/>
              </a:ext>
            </a:extLst>
          </p:cNvPr>
          <p:cNvGrpSpPr/>
          <p:nvPr/>
        </p:nvGrpSpPr>
        <p:grpSpPr>
          <a:xfrm>
            <a:off x="4359912" y="3216913"/>
            <a:ext cx="424173" cy="424173"/>
            <a:chOff x="7127875" y="3567113"/>
            <a:chExt cx="674688" cy="674688"/>
          </a:xfrm>
        </p:grpSpPr>
        <p:sp>
          <p:nvSpPr>
            <p:cNvPr id="4" name="Freeform 13">
              <a:extLst>
                <a:ext uri="{FF2B5EF4-FFF2-40B4-BE49-F238E27FC236}">
                  <a16:creationId xmlns:a16="http://schemas.microsoft.com/office/drawing/2014/main" id="{CE5E73CE-268D-491E-B470-EAD4776117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EE1883A3-1089-4CB9-9A41-90814ABBAB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6" name="Grupa 5">
            <a:extLst>
              <a:ext uri="{FF2B5EF4-FFF2-40B4-BE49-F238E27FC236}">
                <a16:creationId xmlns:a16="http://schemas.microsoft.com/office/drawing/2014/main" id="{5B38D0A7-B76B-4F38-AEA8-E017E813EF6B}"/>
              </a:ext>
            </a:extLst>
          </p:cNvPr>
          <p:cNvGrpSpPr/>
          <p:nvPr/>
        </p:nvGrpSpPr>
        <p:grpSpPr>
          <a:xfrm>
            <a:off x="5170234" y="3213196"/>
            <a:ext cx="424173" cy="424173"/>
            <a:chOff x="7127875" y="3567113"/>
            <a:chExt cx="674688" cy="674688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142C3EBC-46F4-458B-B849-4022181E68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984E06E3-895E-49DA-B0E4-1412FFA25E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9" name="Grupa 8">
            <a:extLst>
              <a:ext uri="{FF2B5EF4-FFF2-40B4-BE49-F238E27FC236}">
                <a16:creationId xmlns:a16="http://schemas.microsoft.com/office/drawing/2014/main" id="{5D62F51B-0FA8-4DF0-B61B-C772BD9C13BC}"/>
              </a:ext>
            </a:extLst>
          </p:cNvPr>
          <p:cNvGrpSpPr/>
          <p:nvPr/>
        </p:nvGrpSpPr>
        <p:grpSpPr>
          <a:xfrm>
            <a:off x="5980556" y="3213196"/>
            <a:ext cx="424173" cy="424173"/>
            <a:chOff x="7127875" y="3567113"/>
            <a:chExt cx="674688" cy="674688"/>
          </a:xfrm>
          <a:solidFill>
            <a:schemeClr val="bg1">
              <a:lumMod val="95000"/>
            </a:schemeClr>
          </a:solidFill>
        </p:grpSpPr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69435EA8-AFDC-4B98-84F0-982108E8E8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2322557B-4988-4807-B456-99EE343BD2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2" name="Grupa 11">
            <a:extLst>
              <a:ext uri="{FF2B5EF4-FFF2-40B4-BE49-F238E27FC236}">
                <a16:creationId xmlns:a16="http://schemas.microsoft.com/office/drawing/2014/main" id="{A0107DE3-45F6-4AA3-94C6-FF7EF0336913}"/>
              </a:ext>
            </a:extLst>
          </p:cNvPr>
          <p:cNvGrpSpPr/>
          <p:nvPr/>
        </p:nvGrpSpPr>
        <p:grpSpPr>
          <a:xfrm>
            <a:off x="3571499" y="3218953"/>
            <a:ext cx="424173" cy="424173"/>
            <a:chOff x="7127875" y="3567113"/>
            <a:chExt cx="674688" cy="674688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18C50CCE-C037-411F-A376-78FB9564AE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C19A9BF2-7A8B-4ED9-8639-C5CC1BFCB2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63F7883-9C1B-43EF-84D1-27A91AFB5186}"/>
              </a:ext>
            </a:extLst>
          </p:cNvPr>
          <p:cNvGrpSpPr/>
          <p:nvPr/>
        </p:nvGrpSpPr>
        <p:grpSpPr>
          <a:xfrm>
            <a:off x="2764516" y="3213196"/>
            <a:ext cx="424173" cy="424173"/>
            <a:chOff x="7127875" y="3567113"/>
            <a:chExt cx="674688" cy="674688"/>
          </a:xfrm>
          <a:solidFill>
            <a:schemeClr val="bg1">
              <a:lumMod val="95000"/>
            </a:schemeClr>
          </a:solidFill>
        </p:grpSpPr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68DFEECB-DB40-4CD1-B6D8-383130146F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17376973-BE51-4808-9EC1-7F92F55EA9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4657868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Niedogodności bliskiej lokalizacji parku narodowego</a:t>
            </a:r>
          </a:p>
          <a:p>
            <a:endParaRPr lang="pl-PL" sz="1600">
              <a:latin typeface="+mn-lt"/>
            </a:endParaRPr>
          </a:p>
          <a:p>
            <a:endParaRPr lang="pl-PL" sz="1600">
              <a:latin typeface="+mn-lt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188903B-014E-4C2F-B6CD-B50A565BBB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55575" y="908050"/>
            <a:ext cx="8064896" cy="1080790"/>
          </a:xfrm>
        </p:spPr>
        <p:txBody>
          <a:bodyPr/>
          <a:lstStyle/>
          <a:p>
            <a:r>
              <a:rPr lang="pl-PL" sz="1100"/>
              <a:t>11. Jakie według Pan(i) mogą być niedogodności bliskiej lokalizacji parku narodowego? </a:t>
            </a:r>
            <a:br>
              <a:rPr lang="pl-PL" sz="1100"/>
            </a:br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23" name="Symbol zastępczy tekstu 12">
            <a:extLst>
              <a:ext uri="{FF2B5EF4-FFF2-40B4-BE49-F238E27FC236}">
                <a16:creationId xmlns:a16="http://schemas.microsoft.com/office/drawing/2014/main" id="{EE3D0F47-15D8-440F-9FFE-1AECB0E74F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5575" y="488145"/>
            <a:ext cx="6540575" cy="223836"/>
          </a:xfrm>
        </p:spPr>
        <p:txBody>
          <a:bodyPr/>
          <a:lstStyle/>
          <a:p>
            <a:r>
              <a:rPr lang="pl-PL"/>
              <a:t>Zazielenienie przestrzeni miejskiej</a:t>
            </a: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FF3CEE88-A3DF-4FE0-BFB4-6D449E1B32DB}"/>
              </a:ext>
            </a:extLst>
          </p:cNvPr>
          <p:cNvGraphicFramePr>
            <a:graphicFrameLocks/>
          </p:cNvGraphicFramePr>
          <p:nvPr/>
        </p:nvGraphicFramePr>
        <p:xfrm>
          <a:off x="937437" y="3895368"/>
          <a:ext cx="2789080" cy="1529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9" name="Wykres 58">
            <a:extLst>
              <a:ext uri="{FF2B5EF4-FFF2-40B4-BE49-F238E27FC236}">
                <a16:creationId xmlns:a16="http://schemas.microsoft.com/office/drawing/2014/main" id="{E9AA64E6-54FC-4EFB-B5A1-02433F3CC4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8871592"/>
              </p:ext>
            </p:extLst>
          </p:nvPr>
        </p:nvGraphicFramePr>
        <p:xfrm>
          <a:off x="680484" y="2003062"/>
          <a:ext cx="8814390" cy="136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1" name="Tabela 70">
            <a:extLst>
              <a:ext uri="{FF2B5EF4-FFF2-40B4-BE49-F238E27FC236}">
                <a16:creationId xmlns:a16="http://schemas.microsoft.com/office/drawing/2014/main" id="{D1746803-0256-4ABF-BC6A-606991EF8EE2}"/>
              </a:ext>
            </a:extLst>
          </p:cNvPr>
          <p:cNvGraphicFramePr>
            <a:graphicFrameLocks noGrp="1"/>
          </p:cNvGraphicFramePr>
          <p:nvPr/>
        </p:nvGraphicFramePr>
        <p:xfrm>
          <a:off x="755574" y="3567783"/>
          <a:ext cx="7751565" cy="771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0313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550313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550313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550313">
                  <a:extLst>
                    <a:ext uri="{9D8B030D-6E8A-4147-A177-3AD203B41FA5}">
                      <a16:colId xmlns:a16="http://schemas.microsoft.com/office/drawing/2014/main" val="1624421101"/>
                    </a:ext>
                  </a:extLst>
                </a:gridCol>
                <a:gridCol w="1550313">
                  <a:extLst>
                    <a:ext uri="{9D8B030D-6E8A-4147-A177-3AD203B41FA5}">
                      <a16:colId xmlns:a16="http://schemas.microsoft.com/office/drawing/2014/main" val="24200263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Nie ma niedogodności</a:t>
                      </a:r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Niedogodności spowodowane dużą liczbą turystów np. korki na drogach, większe zaśmiecanie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Ograniczenia możliwości inwestowania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Obecność zwierząt, </a:t>
                      </a:r>
                      <a:b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zwierzyny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Trudności w transporcie,</a:t>
                      </a:r>
                      <a:b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mało dostępnych dróg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grpSp>
        <p:nvGrpSpPr>
          <p:cNvPr id="89" name="Grupa 88">
            <a:extLst>
              <a:ext uri="{FF2B5EF4-FFF2-40B4-BE49-F238E27FC236}">
                <a16:creationId xmlns:a16="http://schemas.microsoft.com/office/drawing/2014/main" id="{EB7CD3E9-9D06-4740-9B8D-3E71ABFE07C7}"/>
              </a:ext>
            </a:extLst>
          </p:cNvPr>
          <p:cNvGrpSpPr>
            <a:grpSpLocks noChangeAspect="1"/>
          </p:cNvGrpSpPr>
          <p:nvPr/>
        </p:nvGrpSpPr>
        <p:grpSpPr>
          <a:xfrm flipV="1">
            <a:off x="4414650" y="4626199"/>
            <a:ext cx="465304" cy="432000"/>
            <a:chOff x="8140700" y="0"/>
            <a:chExt cx="1250950" cy="1244601"/>
          </a:xfrm>
          <a:solidFill>
            <a:srgbClr val="DC143B"/>
          </a:solidFill>
        </p:grpSpPr>
        <p:sp>
          <p:nvSpPr>
            <p:cNvPr id="90" name="Freeform 5">
              <a:extLst>
                <a:ext uri="{FF2B5EF4-FFF2-40B4-BE49-F238E27FC236}">
                  <a16:creationId xmlns:a16="http://schemas.microsoft.com/office/drawing/2014/main" id="{C914D47E-F449-44A2-948C-CA8D75E9F05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0700" y="0"/>
              <a:ext cx="1250950" cy="1079500"/>
            </a:xfrm>
            <a:custGeom>
              <a:avLst/>
              <a:gdLst>
                <a:gd name="T0" fmla="*/ 2710 w 3149"/>
                <a:gd name="T1" fmla="*/ 1070 h 2719"/>
                <a:gd name="T2" fmla="*/ 2513 w 3149"/>
                <a:gd name="T3" fmla="*/ 872 h 2719"/>
                <a:gd name="T4" fmla="*/ 1330 w 3149"/>
                <a:gd name="T5" fmla="*/ 2107 h 2719"/>
                <a:gd name="T6" fmla="*/ 949 w 3149"/>
                <a:gd name="T7" fmla="*/ 1720 h 2719"/>
                <a:gd name="T8" fmla="*/ 949 w 3149"/>
                <a:gd name="T9" fmla="*/ 1720 h 2719"/>
                <a:gd name="T10" fmla="*/ 0 w 3149"/>
                <a:gd name="T11" fmla="*/ 2719 h 2719"/>
                <a:gd name="T12" fmla="*/ 0 w 3149"/>
                <a:gd name="T13" fmla="*/ 2236 h 2719"/>
                <a:gd name="T14" fmla="*/ 942 w 3149"/>
                <a:gd name="T15" fmla="*/ 1243 h 2719"/>
                <a:gd name="T16" fmla="*/ 1330 w 3149"/>
                <a:gd name="T17" fmla="*/ 1630 h 2719"/>
                <a:gd name="T18" fmla="*/ 1330 w 3149"/>
                <a:gd name="T19" fmla="*/ 1630 h 2719"/>
                <a:gd name="T20" fmla="*/ 1716 w 3149"/>
                <a:gd name="T21" fmla="*/ 1227 h 2719"/>
                <a:gd name="T22" fmla="*/ 2031 w 3149"/>
                <a:gd name="T23" fmla="*/ 898 h 2719"/>
                <a:gd name="T24" fmla="*/ 2278 w 3149"/>
                <a:gd name="T25" fmla="*/ 638 h 2719"/>
                <a:gd name="T26" fmla="*/ 2079 w 3149"/>
                <a:gd name="T27" fmla="*/ 439 h 2719"/>
                <a:gd name="T28" fmla="*/ 3149 w 3149"/>
                <a:gd name="T29" fmla="*/ 0 h 2719"/>
                <a:gd name="T30" fmla="*/ 2710 w 3149"/>
                <a:gd name="T31" fmla="*/ 1070 h 2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49" h="2719">
                  <a:moveTo>
                    <a:pt x="2710" y="1070"/>
                  </a:moveTo>
                  <a:lnTo>
                    <a:pt x="2513" y="872"/>
                  </a:lnTo>
                  <a:lnTo>
                    <a:pt x="1330" y="2107"/>
                  </a:lnTo>
                  <a:lnTo>
                    <a:pt x="949" y="1720"/>
                  </a:lnTo>
                  <a:lnTo>
                    <a:pt x="949" y="1720"/>
                  </a:lnTo>
                  <a:lnTo>
                    <a:pt x="0" y="2719"/>
                  </a:lnTo>
                  <a:lnTo>
                    <a:pt x="0" y="2236"/>
                  </a:lnTo>
                  <a:lnTo>
                    <a:pt x="942" y="1243"/>
                  </a:lnTo>
                  <a:lnTo>
                    <a:pt x="1330" y="1630"/>
                  </a:lnTo>
                  <a:lnTo>
                    <a:pt x="1330" y="1630"/>
                  </a:lnTo>
                  <a:lnTo>
                    <a:pt x="1716" y="1227"/>
                  </a:lnTo>
                  <a:lnTo>
                    <a:pt x="2031" y="898"/>
                  </a:lnTo>
                  <a:lnTo>
                    <a:pt x="2278" y="638"/>
                  </a:lnTo>
                  <a:lnTo>
                    <a:pt x="2079" y="439"/>
                  </a:lnTo>
                  <a:lnTo>
                    <a:pt x="3149" y="0"/>
                  </a:lnTo>
                  <a:lnTo>
                    <a:pt x="2710" y="10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1" name="Freeform 42">
              <a:extLst>
                <a:ext uri="{FF2B5EF4-FFF2-40B4-BE49-F238E27FC236}">
                  <a16:creationId xmlns:a16="http://schemas.microsoft.com/office/drawing/2014/main" id="{03B0E2E3-BB85-4BB2-ADD2-F263AAF5CC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40700" y="449263"/>
              <a:ext cx="990600" cy="795338"/>
            </a:xfrm>
            <a:custGeom>
              <a:avLst/>
              <a:gdLst>
                <a:gd name="T0" fmla="*/ 0 w 2495"/>
                <a:gd name="T1" fmla="*/ 1830 h 2004"/>
                <a:gd name="T2" fmla="*/ 0 w 2495"/>
                <a:gd name="T3" fmla="*/ 2004 h 2004"/>
                <a:gd name="T4" fmla="*/ 499 w 2495"/>
                <a:gd name="T5" fmla="*/ 2004 h 2004"/>
                <a:gd name="T6" fmla="*/ 499 w 2495"/>
                <a:gd name="T7" fmla="*/ 1303 h 2004"/>
                <a:gd name="T8" fmla="*/ 499 w 2495"/>
                <a:gd name="T9" fmla="*/ 1303 h 2004"/>
                <a:gd name="T10" fmla="*/ 0 w 2495"/>
                <a:gd name="T11" fmla="*/ 1830 h 2004"/>
                <a:gd name="T12" fmla="*/ 0 w 2495"/>
                <a:gd name="T13" fmla="*/ 1830 h 2004"/>
                <a:gd name="T14" fmla="*/ 1829 w 2495"/>
                <a:gd name="T15" fmla="*/ 698 h 2004"/>
                <a:gd name="T16" fmla="*/ 1829 w 2495"/>
                <a:gd name="T17" fmla="*/ 2004 h 2004"/>
                <a:gd name="T18" fmla="*/ 1331 w 2495"/>
                <a:gd name="T19" fmla="*/ 2004 h 2004"/>
                <a:gd name="T20" fmla="*/ 1331 w 2495"/>
                <a:gd name="T21" fmla="*/ 1221 h 2004"/>
                <a:gd name="T22" fmla="*/ 1829 w 2495"/>
                <a:gd name="T23" fmla="*/ 698 h 2004"/>
                <a:gd name="T24" fmla="*/ 1165 w 2495"/>
                <a:gd name="T25" fmla="*/ 1042 h 2004"/>
                <a:gd name="T26" fmla="*/ 1165 w 2495"/>
                <a:gd name="T27" fmla="*/ 2004 h 2004"/>
                <a:gd name="T28" fmla="*/ 665 w 2495"/>
                <a:gd name="T29" fmla="*/ 2004 h 2004"/>
                <a:gd name="T30" fmla="*/ 665 w 2495"/>
                <a:gd name="T31" fmla="*/ 1128 h 2004"/>
                <a:gd name="T32" fmla="*/ 665 w 2495"/>
                <a:gd name="T33" fmla="*/ 1128 h 2004"/>
                <a:gd name="T34" fmla="*/ 951 w 2495"/>
                <a:gd name="T35" fmla="*/ 827 h 2004"/>
                <a:gd name="T36" fmla="*/ 1165 w 2495"/>
                <a:gd name="T37" fmla="*/ 1042 h 2004"/>
                <a:gd name="T38" fmla="*/ 2495 w 2495"/>
                <a:gd name="T39" fmla="*/ 0 h 2004"/>
                <a:gd name="T40" fmla="*/ 2495 w 2495"/>
                <a:gd name="T41" fmla="*/ 2004 h 2004"/>
                <a:gd name="T42" fmla="*/ 1996 w 2495"/>
                <a:gd name="T43" fmla="*/ 2004 h 2004"/>
                <a:gd name="T44" fmla="*/ 1996 w 2495"/>
                <a:gd name="T45" fmla="*/ 523 h 2004"/>
                <a:gd name="T46" fmla="*/ 2495 w 2495"/>
                <a:gd name="T47" fmla="*/ 0 h 2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95" h="2004">
                  <a:moveTo>
                    <a:pt x="0" y="1830"/>
                  </a:moveTo>
                  <a:lnTo>
                    <a:pt x="0" y="2004"/>
                  </a:lnTo>
                  <a:lnTo>
                    <a:pt x="499" y="2004"/>
                  </a:lnTo>
                  <a:lnTo>
                    <a:pt x="499" y="1303"/>
                  </a:lnTo>
                  <a:lnTo>
                    <a:pt x="499" y="1303"/>
                  </a:lnTo>
                  <a:lnTo>
                    <a:pt x="0" y="1830"/>
                  </a:lnTo>
                  <a:lnTo>
                    <a:pt x="0" y="1830"/>
                  </a:lnTo>
                  <a:close/>
                  <a:moveTo>
                    <a:pt x="1829" y="698"/>
                  </a:moveTo>
                  <a:lnTo>
                    <a:pt x="1829" y="2004"/>
                  </a:lnTo>
                  <a:lnTo>
                    <a:pt x="1331" y="2004"/>
                  </a:lnTo>
                  <a:lnTo>
                    <a:pt x="1331" y="1221"/>
                  </a:lnTo>
                  <a:lnTo>
                    <a:pt x="1829" y="698"/>
                  </a:lnTo>
                  <a:close/>
                  <a:moveTo>
                    <a:pt x="1165" y="1042"/>
                  </a:moveTo>
                  <a:lnTo>
                    <a:pt x="1165" y="2004"/>
                  </a:lnTo>
                  <a:lnTo>
                    <a:pt x="665" y="2004"/>
                  </a:lnTo>
                  <a:lnTo>
                    <a:pt x="665" y="1128"/>
                  </a:lnTo>
                  <a:lnTo>
                    <a:pt x="665" y="1128"/>
                  </a:lnTo>
                  <a:lnTo>
                    <a:pt x="951" y="827"/>
                  </a:lnTo>
                  <a:lnTo>
                    <a:pt x="1165" y="1042"/>
                  </a:lnTo>
                  <a:close/>
                  <a:moveTo>
                    <a:pt x="2495" y="0"/>
                  </a:moveTo>
                  <a:lnTo>
                    <a:pt x="2495" y="2004"/>
                  </a:lnTo>
                  <a:lnTo>
                    <a:pt x="1996" y="2004"/>
                  </a:lnTo>
                  <a:lnTo>
                    <a:pt x="1996" y="523"/>
                  </a:lnTo>
                  <a:lnTo>
                    <a:pt x="249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92" name="Grupa 91">
            <a:extLst>
              <a:ext uri="{FF2B5EF4-FFF2-40B4-BE49-F238E27FC236}">
                <a16:creationId xmlns:a16="http://schemas.microsoft.com/office/drawing/2014/main" id="{16239D86-DF3C-4424-AC85-7CCF928A143D}"/>
              </a:ext>
            </a:extLst>
          </p:cNvPr>
          <p:cNvGrpSpPr>
            <a:grpSpLocks noChangeAspect="1"/>
          </p:cNvGrpSpPr>
          <p:nvPr/>
        </p:nvGrpSpPr>
        <p:grpSpPr>
          <a:xfrm>
            <a:off x="1255647" y="4638502"/>
            <a:ext cx="389811" cy="324000"/>
            <a:chOff x="4249738" y="3548063"/>
            <a:chExt cx="733425" cy="609600"/>
          </a:xfrm>
          <a:solidFill>
            <a:srgbClr val="DC143B"/>
          </a:solidFill>
        </p:grpSpPr>
        <p:sp>
          <p:nvSpPr>
            <p:cNvPr id="93" name="Freeform 48">
              <a:extLst>
                <a:ext uri="{FF2B5EF4-FFF2-40B4-BE49-F238E27FC236}">
                  <a16:creationId xmlns:a16="http://schemas.microsoft.com/office/drawing/2014/main" id="{EC508938-21B4-4C37-ADD3-0877EFF2A2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9738" y="3783013"/>
              <a:ext cx="163513" cy="374650"/>
            </a:xfrm>
            <a:custGeom>
              <a:avLst/>
              <a:gdLst>
                <a:gd name="T0" fmla="*/ 720 w 720"/>
                <a:gd name="T1" fmla="*/ 1653 h 1653"/>
                <a:gd name="T2" fmla="*/ 0 w 720"/>
                <a:gd name="T3" fmla="*/ 0 h 1653"/>
                <a:gd name="T4" fmla="*/ 467 w 720"/>
                <a:gd name="T5" fmla="*/ 1279 h 1653"/>
                <a:gd name="T6" fmla="*/ 475 w 720"/>
                <a:gd name="T7" fmla="*/ 1279 h 1653"/>
                <a:gd name="T8" fmla="*/ 491 w 720"/>
                <a:gd name="T9" fmla="*/ 1283 h 1653"/>
                <a:gd name="T10" fmla="*/ 505 w 720"/>
                <a:gd name="T11" fmla="*/ 1289 h 1653"/>
                <a:gd name="T12" fmla="*/ 517 w 720"/>
                <a:gd name="T13" fmla="*/ 1298 h 1653"/>
                <a:gd name="T14" fmla="*/ 528 w 720"/>
                <a:gd name="T15" fmla="*/ 1308 h 1653"/>
                <a:gd name="T16" fmla="*/ 537 w 720"/>
                <a:gd name="T17" fmla="*/ 1321 h 1653"/>
                <a:gd name="T18" fmla="*/ 543 w 720"/>
                <a:gd name="T19" fmla="*/ 1335 h 1653"/>
                <a:gd name="T20" fmla="*/ 546 w 720"/>
                <a:gd name="T21" fmla="*/ 1351 h 1653"/>
                <a:gd name="T22" fmla="*/ 546 w 720"/>
                <a:gd name="T23" fmla="*/ 1359 h 1653"/>
                <a:gd name="T24" fmla="*/ 545 w 720"/>
                <a:gd name="T25" fmla="*/ 1375 h 1653"/>
                <a:gd name="T26" fmla="*/ 540 w 720"/>
                <a:gd name="T27" fmla="*/ 1390 h 1653"/>
                <a:gd name="T28" fmla="*/ 534 w 720"/>
                <a:gd name="T29" fmla="*/ 1404 h 1653"/>
                <a:gd name="T30" fmla="*/ 523 w 720"/>
                <a:gd name="T31" fmla="*/ 1415 h 1653"/>
                <a:gd name="T32" fmla="*/ 511 w 720"/>
                <a:gd name="T33" fmla="*/ 1425 h 1653"/>
                <a:gd name="T34" fmla="*/ 498 w 720"/>
                <a:gd name="T35" fmla="*/ 1433 h 1653"/>
                <a:gd name="T36" fmla="*/ 483 w 720"/>
                <a:gd name="T37" fmla="*/ 1438 h 1653"/>
                <a:gd name="T38" fmla="*/ 467 w 720"/>
                <a:gd name="T39" fmla="*/ 1439 h 1653"/>
                <a:gd name="T40" fmla="*/ 459 w 720"/>
                <a:gd name="T41" fmla="*/ 1439 h 1653"/>
                <a:gd name="T42" fmla="*/ 442 w 720"/>
                <a:gd name="T43" fmla="*/ 1436 h 1653"/>
                <a:gd name="T44" fmla="*/ 429 w 720"/>
                <a:gd name="T45" fmla="*/ 1429 h 1653"/>
                <a:gd name="T46" fmla="*/ 416 w 720"/>
                <a:gd name="T47" fmla="*/ 1421 h 1653"/>
                <a:gd name="T48" fmla="*/ 405 w 720"/>
                <a:gd name="T49" fmla="*/ 1410 h 1653"/>
                <a:gd name="T50" fmla="*/ 396 w 720"/>
                <a:gd name="T51" fmla="*/ 1397 h 1653"/>
                <a:gd name="T52" fmla="*/ 390 w 720"/>
                <a:gd name="T53" fmla="*/ 1383 h 1653"/>
                <a:gd name="T54" fmla="*/ 387 w 720"/>
                <a:gd name="T55" fmla="*/ 1367 h 1653"/>
                <a:gd name="T56" fmla="*/ 387 w 720"/>
                <a:gd name="T57" fmla="*/ 1359 h 1653"/>
                <a:gd name="T58" fmla="*/ 388 w 720"/>
                <a:gd name="T59" fmla="*/ 1343 h 1653"/>
                <a:gd name="T60" fmla="*/ 393 w 720"/>
                <a:gd name="T61" fmla="*/ 1328 h 1653"/>
                <a:gd name="T62" fmla="*/ 401 w 720"/>
                <a:gd name="T63" fmla="*/ 1314 h 1653"/>
                <a:gd name="T64" fmla="*/ 410 w 720"/>
                <a:gd name="T65" fmla="*/ 1302 h 1653"/>
                <a:gd name="T66" fmla="*/ 422 w 720"/>
                <a:gd name="T67" fmla="*/ 1292 h 1653"/>
                <a:gd name="T68" fmla="*/ 435 w 720"/>
                <a:gd name="T69" fmla="*/ 1285 h 1653"/>
                <a:gd name="T70" fmla="*/ 451 w 720"/>
                <a:gd name="T71" fmla="*/ 1280 h 1653"/>
                <a:gd name="T72" fmla="*/ 467 w 720"/>
                <a:gd name="T73" fmla="*/ 1279 h 1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20" h="1653">
                  <a:moveTo>
                    <a:pt x="262" y="1653"/>
                  </a:moveTo>
                  <a:lnTo>
                    <a:pt x="720" y="1653"/>
                  </a:lnTo>
                  <a:lnTo>
                    <a:pt x="720" y="0"/>
                  </a:lnTo>
                  <a:lnTo>
                    <a:pt x="0" y="0"/>
                  </a:lnTo>
                  <a:lnTo>
                    <a:pt x="262" y="1653"/>
                  </a:lnTo>
                  <a:close/>
                  <a:moveTo>
                    <a:pt x="467" y="1279"/>
                  </a:moveTo>
                  <a:lnTo>
                    <a:pt x="467" y="1279"/>
                  </a:lnTo>
                  <a:lnTo>
                    <a:pt x="475" y="1279"/>
                  </a:lnTo>
                  <a:lnTo>
                    <a:pt x="483" y="1280"/>
                  </a:lnTo>
                  <a:lnTo>
                    <a:pt x="491" y="1283"/>
                  </a:lnTo>
                  <a:lnTo>
                    <a:pt x="498" y="1285"/>
                  </a:lnTo>
                  <a:lnTo>
                    <a:pt x="505" y="1289"/>
                  </a:lnTo>
                  <a:lnTo>
                    <a:pt x="511" y="1292"/>
                  </a:lnTo>
                  <a:lnTo>
                    <a:pt x="517" y="1298"/>
                  </a:lnTo>
                  <a:lnTo>
                    <a:pt x="523" y="1302"/>
                  </a:lnTo>
                  <a:lnTo>
                    <a:pt x="528" y="1308"/>
                  </a:lnTo>
                  <a:lnTo>
                    <a:pt x="534" y="1314"/>
                  </a:lnTo>
                  <a:lnTo>
                    <a:pt x="537" y="1321"/>
                  </a:lnTo>
                  <a:lnTo>
                    <a:pt x="540" y="1328"/>
                  </a:lnTo>
                  <a:lnTo>
                    <a:pt x="543" y="1335"/>
                  </a:lnTo>
                  <a:lnTo>
                    <a:pt x="545" y="1343"/>
                  </a:lnTo>
                  <a:lnTo>
                    <a:pt x="546" y="1351"/>
                  </a:lnTo>
                  <a:lnTo>
                    <a:pt x="546" y="1359"/>
                  </a:lnTo>
                  <a:lnTo>
                    <a:pt x="546" y="1359"/>
                  </a:lnTo>
                  <a:lnTo>
                    <a:pt x="546" y="1367"/>
                  </a:lnTo>
                  <a:lnTo>
                    <a:pt x="545" y="1375"/>
                  </a:lnTo>
                  <a:lnTo>
                    <a:pt x="543" y="1383"/>
                  </a:lnTo>
                  <a:lnTo>
                    <a:pt x="540" y="1390"/>
                  </a:lnTo>
                  <a:lnTo>
                    <a:pt x="537" y="1397"/>
                  </a:lnTo>
                  <a:lnTo>
                    <a:pt x="534" y="1404"/>
                  </a:lnTo>
                  <a:lnTo>
                    <a:pt x="528" y="1410"/>
                  </a:lnTo>
                  <a:lnTo>
                    <a:pt x="523" y="1415"/>
                  </a:lnTo>
                  <a:lnTo>
                    <a:pt x="517" y="1421"/>
                  </a:lnTo>
                  <a:lnTo>
                    <a:pt x="511" y="1425"/>
                  </a:lnTo>
                  <a:lnTo>
                    <a:pt x="505" y="1429"/>
                  </a:lnTo>
                  <a:lnTo>
                    <a:pt x="498" y="1433"/>
                  </a:lnTo>
                  <a:lnTo>
                    <a:pt x="491" y="1436"/>
                  </a:lnTo>
                  <a:lnTo>
                    <a:pt x="483" y="1438"/>
                  </a:lnTo>
                  <a:lnTo>
                    <a:pt x="475" y="1439"/>
                  </a:lnTo>
                  <a:lnTo>
                    <a:pt x="467" y="1439"/>
                  </a:lnTo>
                  <a:lnTo>
                    <a:pt x="467" y="1439"/>
                  </a:lnTo>
                  <a:lnTo>
                    <a:pt x="459" y="1439"/>
                  </a:lnTo>
                  <a:lnTo>
                    <a:pt x="451" y="1438"/>
                  </a:lnTo>
                  <a:lnTo>
                    <a:pt x="442" y="1436"/>
                  </a:lnTo>
                  <a:lnTo>
                    <a:pt x="435" y="1433"/>
                  </a:lnTo>
                  <a:lnTo>
                    <a:pt x="429" y="1429"/>
                  </a:lnTo>
                  <a:lnTo>
                    <a:pt x="422" y="1425"/>
                  </a:lnTo>
                  <a:lnTo>
                    <a:pt x="416" y="1421"/>
                  </a:lnTo>
                  <a:lnTo>
                    <a:pt x="410" y="1415"/>
                  </a:lnTo>
                  <a:lnTo>
                    <a:pt x="405" y="1410"/>
                  </a:lnTo>
                  <a:lnTo>
                    <a:pt x="401" y="1404"/>
                  </a:lnTo>
                  <a:lnTo>
                    <a:pt x="396" y="1397"/>
                  </a:lnTo>
                  <a:lnTo>
                    <a:pt x="393" y="1390"/>
                  </a:lnTo>
                  <a:lnTo>
                    <a:pt x="390" y="1383"/>
                  </a:lnTo>
                  <a:lnTo>
                    <a:pt x="388" y="1375"/>
                  </a:lnTo>
                  <a:lnTo>
                    <a:pt x="387" y="1367"/>
                  </a:lnTo>
                  <a:lnTo>
                    <a:pt x="387" y="1359"/>
                  </a:lnTo>
                  <a:lnTo>
                    <a:pt x="387" y="1359"/>
                  </a:lnTo>
                  <a:lnTo>
                    <a:pt x="387" y="1351"/>
                  </a:lnTo>
                  <a:lnTo>
                    <a:pt x="388" y="1343"/>
                  </a:lnTo>
                  <a:lnTo>
                    <a:pt x="390" y="1335"/>
                  </a:lnTo>
                  <a:lnTo>
                    <a:pt x="393" y="1328"/>
                  </a:lnTo>
                  <a:lnTo>
                    <a:pt x="396" y="1321"/>
                  </a:lnTo>
                  <a:lnTo>
                    <a:pt x="401" y="1314"/>
                  </a:lnTo>
                  <a:lnTo>
                    <a:pt x="405" y="1308"/>
                  </a:lnTo>
                  <a:lnTo>
                    <a:pt x="410" y="1302"/>
                  </a:lnTo>
                  <a:lnTo>
                    <a:pt x="416" y="1298"/>
                  </a:lnTo>
                  <a:lnTo>
                    <a:pt x="422" y="1292"/>
                  </a:lnTo>
                  <a:lnTo>
                    <a:pt x="429" y="1289"/>
                  </a:lnTo>
                  <a:lnTo>
                    <a:pt x="435" y="1285"/>
                  </a:lnTo>
                  <a:lnTo>
                    <a:pt x="442" y="1283"/>
                  </a:lnTo>
                  <a:lnTo>
                    <a:pt x="451" y="1280"/>
                  </a:lnTo>
                  <a:lnTo>
                    <a:pt x="459" y="1279"/>
                  </a:lnTo>
                  <a:lnTo>
                    <a:pt x="467" y="1279"/>
                  </a:lnTo>
                  <a:lnTo>
                    <a:pt x="467" y="12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4" name="Freeform 49">
              <a:extLst>
                <a:ext uri="{FF2B5EF4-FFF2-40B4-BE49-F238E27FC236}">
                  <a16:creationId xmlns:a16="http://schemas.microsoft.com/office/drawing/2014/main" id="{0ACFC3D7-A3A2-4112-BBF5-E68FD7834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0238" y="3548063"/>
              <a:ext cx="542925" cy="609600"/>
            </a:xfrm>
            <a:custGeom>
              <a:avLst/>
              <a:gdLst>
                <a:gd name="T0" fmla="*/ 2253 w 2394"/>
                <a:gd name="T1" fmla="*/ 1473 h 2693"/>
                <a:gd name="T2" fmla="*/ 2335 w 2394"/>
                <a:gd name="T3" fmla="*/ 1422 h 2693"/>
                <a:gd name="T4" fmla="*/ 2386 w 2394"/>
                <a:gd name="T5" fmla="*/ 1340 h 2693"/>
                <a:gd name="T6" fmla="*/ 2393 w 2394"/>
                <a:gd name="T7" fmla="*/ 1258 h 2693"/>
                <a:gd name="T8" fmla="*/ 2360 w 2394"/>
                <a:gd name="T9" fmla="*/ 1166 h 2693"/>
                <a:gd name="T10" fmla="*/ 2288 w 2394"/>
                <a:gd name="T11" fmla="*/ 1102 h 2693"/>
                <a:gd name="T12" fmla="*/ 2193 w 2394"/>
                <a:gd name="T13" fmla="*/ 1077 h 2693"/>
                <a:gd name="T14" fmla="*/ 1307 w 2394"/>
                <a:gd name="T15" fmla="*/ 1075 h 2693"/>
                <a:gd name="T16" fmla="*/ 1271 w 2394"/>
                <a:gd name="T17" fmla="*/ 1051 h 2693"/>
                <a:gd name="T18" fmla="*/ 1259 w 2394"/>
                <a:gd name="T19" fmla="*/ 1011 h 2693"/>
                <a:gd name="T20" fmla="*/ 1266 w 2394"/>
                <a:gd name="T21" fmla="*/ 970 h 2693"/>
                <a:gd name="T22" fmla="*/ 1319 w 2394"/>
                <a:gd name="T23" fmla="*/ 737 h 2693"/>
                <a:gd name="T24" fmla="*/ 1336 w 2394"/>
                <a:gd name="T25" fmla="*/ 516 h 2693"/>
                <a:gd name="T26" fmla="*/ 1324 w 2394"/>
                <a:gd name="T27" fmla="*/ 334 h 2693"/>
                <a:gd name="T28" fmla="*/ 1289 w 2394"/>
                <a:gd name="T29" fmla="*/ 213 h 2693"/>
                <a:gd name="T30" fmla="*/ 1201 w 2394"/>
                <a:gd name="T31" fmla="*/ 86 h 2693"/>
                <a:gd name="T32" fmla="*/ 1118 w 2394"/>
                <a:gd name="T33" fmla="*/ 28 h 2693"/>
                <a:gd name="T34" fmla="*/ 1053 w 2394"/>
                <a:gd name="T35" fmla="*/ 4 h 2693"/>
                <a:gd name="T36" fmla="*/ 1000 w 2394"/>
                <a:gd name="T37" fmla="*/ 0 h 2693"/>
                <a:gd name="T38" fmla="*/ 904 w 2394"/>
                <a:gd name="T39" fmla="*/ 26 h 2693"/>
                <a:gd name="T40" fmla="*/ 853 w 2394"/>
                <a:gd name="T41" fmla="*/ 89 h 2693"/>
                <a:gd name="T42" fmla="*/ 837 w 2394"/>
                <a:gd name="T43" fmla="*/ 180 h 2693"/>
                <a:gd name="T44" fmla="*/ 833 w 2394"/>
                <a:gd name="T45" fmla="*/ 494 h 2693"/>
                <a:gd name="T46" fmla="*/ 784 w 2394"/>
                <a:gd name="T47" fmla="*/ 608 h 2693"/>
                <a:gd name="T48" fmla="*/ 597 w 2394"/>
                <a:gd name="T49" fmla="*/ 925 h 2693"/>
                <a:gd name="T50" fmla="*/ 452 w 2394"/>
                <a:gd name="T51" fmla="*/ 1141 h 2693"/>
                <a:gd name="T52" fmla="*/ 396 w 2394"/>
                <a:gd name="T53" fmla="*/ 1197 h 2693"/>
                <a:gd name="T54" fmla="*/ 317 w 2394"/>
                <a:gd name="T55" fmla="*/ 1231 h 2693"/>
                <a:gd name="T56" fmla="*/ 0 w 2394"/>
                <a:gd name="T57" fmla="*/ 1238 h 2693"/>
                <a:gd name="T58" fmla="*/ 134 w 2394"/>
                <a:gd name="T59" fmla="*/ 2492 h 2693"/>
                <a:gd name="T60" fmla="*/ 240 w 2394"/>
                <a:gd name="T61" fmla="*/ 2510 h 2693"/>
                <a:gd name="T62" fmla="*/ 465 w 2394"/>
                <a:gd name="T63" fmla="*/ 2593 h 2693"/>
                <a:gd name="T64" fmla="*/ 690 w 2394"/>
                <a:gd name="T65" fmla="*/ 2675 h 2693"/>
                <a:gd name="T66" fmla="*/ 798 w 2394"/>
                <a:gd name="T67" fmla="*/ 2692 h 2693"/>
                <a:gd name="T68" fmla="*/ 1863 w 2394"/>
                <a:gd name="T69" fmla="*/ 2689 h 2693"/>
                <a:gd name="T70" fmla="*/ 1951 w 2394"/>
                <a:gd name="T71" fmla="*/ 2647 h 2693"/>
                <a:gd name="T72" fmla="*/ 2009 w 2394"/>
                <a:gd name="T73" fmla="*/ 2570 h 2693"/>
                <a:gd name="T74" fmla="*/ 2025 w 2394"/>
                <a:gd name="T75" fmla="*/ 2491 h 2693"/>
                <a:gd name="T76" fmla="*/ 2016 w 2394"/>
                <a:gd name="T77" fmla="*/ 2433 h 2693"/>
                <a:gd name="T78" fmla="*/ 1992 w 2394"/>
                <a:gd name="T79" fmla="*/ 2381 h 2693"/>
                <a:gd name="T80" fmla="*/ 1940 w 2394"/>
                <a:gd name="T81" fmla="*/ 2327 h 2693"/>
                <a:gd name="T82" fmla="*/ 1931 w 2394"/>
                <a:gd name="T83" fmla="*/ 2306 h 2693"/>
                <a:gd name="T84" fmla="*/ 1946 w 2394"/>
                <a:gd name="T85" fmla="*/ 2289 h 2693"/>
                <a:gd name="T86" fmla="*/ 2025 w 2394"/>
                <a:gd name="T87" fmla="*/ 2273 h 2693"/>
                <a:gd name="T88" fmla="*/ 2102 w 2394"/>
                <a:gd name="T89" fmla="*/ 2215 h 2693"/>
                <a:gd name="T90" fmla="*/ 2144 w 2394"/>
                <a:gd name="T91" fmla="*/ 2127 h 2693"/>
                <a:gd name="T92" fmla="*/ 2146 w 2394"/>
                <a:gd name="T93" fmla="*/ 2062 h 2693"/>
                <a:gd name="T94" fmla="*/ 2131 w 2394"/>
                <a:gd name="T95" fmla="*/ 2005 h 2693"/>
                <a:gd name="T96" fmla="*/ 2100 w 2394"/>
                <a:gd name="T97" fmla="*/ 1956 h 2693"/>
                <a:gd name="T98" fmla="*/ 2066 w 2394"/>
                <a:gd name="T99" fmla="*/ 1925 h 2693"/>
                <a:gd name="T100" fmla="*/ 2052 w 2394"/>
                <a:gd name="T101" fmla="*/ 1905 h 2693"/>
                <a:gd name="T102" fmla="*/ 2064 w 2394"/>
                <a:gd name="T103" fmla="*/ 1887 h 2693"/>
                <a:gd name="T104" fmla="*/ 2130 w 2394"/>
                <a:gd name="T105" fmla="*/ 1877 h 2693"/>
                <a:gd name="T106" fmla="*/ 2212 w 2394"/>
                <a:gd name="T107" fmla="*/ 1826 h 2693"/>
                <a:gd name="T108" fmla="*/ 2262 w 2394"/>
                <a:gd name="T109" fmla="*/ 1744 h 2693"/>
                <a:gd name="T110" fmla="*/ 2271 w 2394"/>
                <a:gd name="T111" fmla="*/ 1671 h 2693"/>
                <a:gd name="T112" fmla="*/ 2258 w 2394"/>
                <a:gd name="T113" fmla="*/ 1613 h 2693"/>
                <a:gd name="T114" fmla="*/ 2230 w 2394"/>
                <a:gd name="T115" fmla="*/ 1562 h 2693"/>
                <a:gd name="T116" fmla="*/ 2190 w 2394"/>
                <a:gd name="T117" fmla="*/ 1521 h 2693"/>
                <a:gd name="T118" fmla="*/ 2176 w 2394"/>
                <a:gd name="T119" fmla="*/ 1505 h 2693"/>
                <a:gd name="T120" fmla="*/ 2183 w 2394"/>
                <a:gd name="T121" fmla="*/ 1488 h 2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394" h="2693">
                  <a:moveTo>
                    <a:pt x="2193" y="1481"/>
                  </a:moveTo>
                  <a:lnTo>
                    <a:pt x="2193" y="1481"/>
                  </a:lnTo>
                  <a:lnTo>
                    <a:pt x="2213" y="1480"/>
                  </a:lnTo>
                  <a:lnTo>
                    <a:pt x="2234" y="1477"/>
                  </a:lnTo>
                  <a:lnTo>
                    <a:pt x="2253" y="1473"/>
                  </a:lnTo>
                  <a:lnTo>
                    <a:pt x="2271" y="1465"/>
                  </a:lnTo>
                  <a:lnTo>
                    <a:pt x="2288" y="1456"/>
                  </a:lnTo>
                  <a:lnTo>
                    <a:pt x="2305" y="1447"/>
                  </a:lnTo>
                  <a:lnTo>
                    <a:pt x="2322" y="1435"/>
                  </a:lnTo>
                  <a:lnTo>
                    <a:pt x="2335" y="1422"/>
                  </a:lnTo>
                  <a:lnTo>
                    <a:pt x="2348" y="1407"/>
                  </a:lnTo>
                  <a:lnTo>
                    <a:pt x="2360" y="1392"/>
                  </a:lnTo>
                  <a:lnTo>
                    <a:pt x="2370" y="1375"/>
                  </a:lnTo>
                  <a:lnTo>
                    <a:pt x="2378" y="1358"/>
                  </a:lnTo>
                  <a:lnTo>
                    <a:pt x="2386" y="1340"/>
                  </a:lnTo>
                  <a:lnTo>
                    <a:pt x="2390" y="1320"/>
                  </a:lnTo>
                  <a:lnTo>
                    <a:pt x="2393" y="1300"/>
                  </a:lnTo>
                  <a:lnTo>
                    <a:pt x="2394" y="1280"/>
                  </a:lnTo>
                  <a:lnTo>
                    <a:pt x="2394" y="1280"/>
                  </a:lnTo>
                  <a:lnTo>
                    <a:pt x="2393" y="1258"/>
                  </a:lnTo>
                  <a:lnTo>
                    <a:pt x="2390" y="1239"/>
                  </a:lnTo>
                  <a:lnTo>
                    <a:pt x="2386" y="1219"/>
                  </a:lnTo>
                  <a:lnTo>
                    <a:pt x="2378" y="1200"/>
                  </a:lnTo>
                  <a:lnTo>
                    <a:pt x="2370" y="1183"/>
                  </a:lnTo>
                  <a:lnTo>
                    <a:pt x="2360" y="1166"/>
                  </a:lnTo>
                  <a:lnTo>
                    <a:pt x="2348" y="1151"/>
                  </a:lnTo>
                  <a:lnTo>
                    <a:pt x="2335" y="1136"/>
                  </a:lnTo>
                  <a:lnTo>
                    <a:pt x="2322" y="1123"/>
                  </a:lnTo>
                  <a:lnTo>
                    <a:pt x="2305" y="1111"/>
                  </a:lnTo>
                  <a:lnTo>
                    <a:pt x="2288" y="1102"/>
                  </a:lnTo>
                  <a:lnTo>
                    <a:pt x="2271" y="1093"/>
                  </a:lnTo>
                  <a:lnTo>
                    <a:pt x="2253" y="1086"/>
                  </a:lnTo>
                  <a:lnTo>
                    <a:pt x="2234" y="1081"/>
                  </a:lnTo>
                  <a:lnTo>
                    <a:pt x="2213" y="1078"/>
                  </a:lnTo>
                  <a:lnTo>
                    <a:pt x="2193" y="1077"/>
                  </a:lnTo>
                  <a:lnTo>
                    <a:pt x="2193" y="1077"/>
                  </a:lnTo>
                  <a:lnTo>
                    <a:pt x="1330" y="1077"/>
                  </a:lnTo>
                  <a:lnTo>
                    <a:pt x="1330" y="1077"/>
                  </a:lnTo>
                  <a:lnTo>
                    <a:pt x="1318" y="1076"/>
                  </a:lnTo>
                  <a:lnTo>
                    <a:pt x="1307" y="1075"/>
                  </a:lnTo>
                  <a:lnTo>
                    <a:pt x="1297" y="1072"/>
                  </a:lnTo>
                  <a:lnTo>
                    <a:pt x="1289" y="1068"/>
                  </a:lnTo>
                  <a:lnTo>
                    <a:pt x="1282" y="1064"/>
                  </a:lnTo>
                  <a:lnTo>
                    <a:pt x="1276" y="1058"/>
                  </a:lnTo>
                  <a:lnTo>
                    <a:pt x="1271" y="1051"/>
                  </a:lnTo>
                  <a:lnTo>
                    <a:pt x="1266" y="1045"/>
                  </a:lnTo>
                  <a:lnTo>
                    <a:pt x="1263" y="1037"/>
                  </a:lnTo>
                  <a:lnTo>
                    <a:pt x="1261" y="1029"/>
                  </a:lnTo>
                  <a:lnTo>
                    <a:pt x="1259" y="1020"/>
                  </a:lnTo>
                  <a:lnTo>
                    <a:pt x="1259" y="1011"/>
                  </a:lnTo>
                  <a:lnTo>
                    <a:pt x="1259" y="1001"/>
                  </a:lnTo>
                  <a:lnTo>
                    <a:pt x="1261" y="990"/>
                  </a:lnTo>
                  <a:lnTo>
                    <a:pt x="1263" y="981"/>
                  </a:lnTo>
                  <a:lnTo>
                    <a:pt x="1266" y="970"/>
                  </a:lnTo>
                  <a:lnTo>
                    <a:pt x="1266" y="970"/>
                  </a:lnTo>
                  <a:lnTo>
                    <a:pt x="1279" y="924"/>
                  </a:lnTo>
                  <a:lnTo>
                    <a:pt x="1292" y="878"/>
                  </a:lnTo>
                  <a:lnTo>
                    <a:pt x="1302" y="831"/>
                  </a:lnTo>
                  <a:lnTo>
                    <a:pt x="1311" y="784"/>
                  </a:lnTo>
                  <a:lnTo>
                    <a:pt x="1319" y="737"/>
                  </a:lnTo>
                  <a:lnTo>
                    <a:pt x="1325" y="691"/>
                  </a:lnTo>
                  <a:lnTo>
                    <a:pt x="1330" y="646"/>
                  </a:lnTo>
                  <a:lnTo>
                    <a:pt x="1333" y="601"/>
                  </a:lnTo>
                  <a:lnTo>
                    <a:pt x="1335" y="558"/>
                  </a:lnTo>
                  <a:lnTo>
                    <a:pt x="1336" y="516"/>
                  </a:lnTo>
                  <a:lnTo>
                    <a:pt x="1336" y="476"/>
                  </a:lnTo>
                  <a:lnTo>
                    <a:pt x="1335" y="437"/>
                  </a:lnTo>
                  <a:lnTo>
                    <a:pt x="1333" y="401"/>
                  </a:lnTo>
                  <a:lnTo>
                    <a:pt x="1328" y="366"/>
                  </a:lnTo>
                  <a:lnTo>
                    <a:pt x="1324" y="334"/>
                  </a:lnTo>
                  <a:lnTo>
                    <a:pt x="1320" y="305"/>
                  </a:lnTo>
                  <a:lnTo>
                    <a:pt x="1320" y="305"/>
                  </a:lnTo>
                  <a:lnTo>
                    <a:pt x="1311" y="273"/>
                  </a:lnTo>
                  <a:lnTo>
                    <a:pt x="1302" y="243"/>
                  </a:lnTo>
                  <a:lnTo>
                    <a:pt x="1289" y="213"/>
                  </a:lnTo>
                  <a:lnTo>
                    <a:pt x="1275" y="184"/>
                  </a:lnTo>
                  <a:lnTo>
                    <a:pt x="1259" y="157"/>
                  </a:lnTo>
                  <a:lnTo>
                    <a:pt x="1241" y="132"/>
                  </a:lnTo>
                  <a:lnTo>
                    <a:pt x="1221" y="108"/>
                  </a:lnTo>
                  <a:lnTo>
                    <a:pt x="1201" y="86"/>
                  </a:lnTo>
                  <a:lnTo>
                    <a:pt x="1178" y="66"/>
                  </a:lnTo>
                  <a:lnTo>
                    <a:pt x="1155" y="49"/>
                  </a:lnTo>
                  <a:lnTo>
                    <a:pt x="1143" y="41"/>
                  </a:lnTo>
                  <a:lnTo>
                    <a:pt x="1131" y="34"/>
                  </a:lnTo>
                  <a:lnTo>
                    <a:pt x="1118" y="28"/>
                  </a:lnTo>
                  <a:lnTo>
                    <a:pt x="1106" y="21"/>
                  </a:lnTo>
                  <a:lnTo>
                    <a:pt x="1093" y="16"/>
                  </a:lnTo>
                  <a:lnTo>
                    <a:pt x="1080" y="12"/>
                  </a:lnTo>
                  <a:lnTo>
                    <a:pt x="1067" y="7"/>
                  </a:lnTo>
                  <a:lnTo>
                    <a:pt x="1053" y="4"/>
                  </a:lnTo>
                  <a:lnTo>
                    <a:pt x="1040" y="2"/>
                  </a:lnTo>
                  <a:lnTo>
                    <a:pt x="1026" y="1"/>
                  </a:lnTo>
                  <a:lnTo>
                    <a:pt x="1013" y="0"/>
                  </a:lnTo>
                  <a:lnTo>
                    <a:pt x="1000" y="0"/>
                  </a:lnTo>
                  <a:lnTo>
                    <a:pt x="1000" y="0"/>
                  </a:lnTo>
                  <a:lnTo>
                    <a:pt x="976" y="2"/>
                  </a:lnTo>
                  <a:lnTo>
                    <a:pt x="956" y="5"/>
                  </a:lnTo>
                  <a:lnTo>
                    <a:pt x="936" y="11"/>
                  </a:lnTo>
                  <a:lnTo>
                    <a:pt x="919" y="17"/>
                  </a:lnTo>
                  <a:lnTo>
                    <a:pt x="904" y="26"/>
                  </a:lnTo>
                  <a:lnTo>
                    <a:pt x="890" y="35"/>
                  </a:lnTo>
                  <a:lnTo>
                    <a:pt x="878" y="47"/>
                  </a:lnTo>
                  <a:lnTo>
                    <a:pt x="869" y="60"/>
                  </a:lnTo>
                  <a:lnTo>
                    <a:pt x="859" y="74"/>
                  </a:lnTo>
                  <a:lnTo>
                    <a:pt x="853" y="89"/>
                  </a:lnTo>
                  <a:lnTo>
                    <a:pt x="847" y="105"/>
                  </a:lnTo>
                  <a:lnTo>
                    <a:pt x="842" y="122"/>
                  </a:lnTo>
                  <a:lnTo>
                    <a:pt x="840" y="140"/>
                  </a:lnTo>
                  <a:lnTo>
                    <a:pt x="838" y="160"/>
                  </a:lnTo>
                  <a:lnTo>
                    <a:pt x="837" y="180"/>
                  </a:lnTo>
                  <a:lnTo>
                    <a:pt x="837" y="200"/>
                  </a:lnTo>
                  <a:lnTo>
                    <a:pt x="837" y="470"/>
                  </a:lnTo>
                  <a:lnTo>
                    <a:pt x="837" y="470"/>
                  </a:lnTo>
                  <a:lnTo>
                    <a:pt x="837" y="481"/>
                  </a:lnTo>
                  <a:lnTo>
                    <a:pt x="833" y="494"/>
                  </a:lnTo>
                  <a:lnTo>
                    <a:pt x="829" y="508"/>
                  </a:lnTo>
                  <a:lnTo>
                    <a:pt x="823" y="525"/>
                  </a:lnTo>
                  <a:lnTo>
                    <a:pt x="815" y="543"/>
                  </a:lnTo>
                  <a:lnTo>
                    <a:pt x="807" y="564"/>
                  </a:lnTo>
                  <a:lnTo>
                    <a:pt x="784" y="608"/>
                  </a:lnTo>
                  <a:lnTo>
                    <a:pt x="758" y="657"/>
                  </a:lnTo>
                  <a:lnTo>
                    <a:pt x="728" y="709"/>
                  </a:lnTo>
                  <a:lnTo>
                    <a:pt x="696" y="763"/>
                  </a:lnTo>
                  <a:lnTo>
                    <a:pt x="663" y="818"/>
                  </a:lnTo>
                  <a:lnTo>
                    <a:pt x="597" y="925"/>
                  </a:lnTo>
                  <a:lnTo>
                    <a:pt x="537" y="1018"/>
                  </a:lnTo>
                  <a:lnTo>
                    <a:pt x="490" y="1088"/>
                  </a:lnTo>
                  <a:lnTo>
                    <a:pt x="465" y="1124"/>
                  </a:lnTo>
                  <a:lnTo>
                    <a:pt x="465" y="1124"/>
                  </a:lnTo>
                  <a:lnTo>
                    <a:pt x="452" y="1141"/>
                  </a:lnTo>
                  <a:lnTo>
                    <a:pt x="437" y="1160"/>
                  </a:lnTo>
                  <a:lnTo>
                    <a:pt x="429" y="1169"/>
                  </a:lnTo>
                  <a:lnTo>
                    <a:pt x="419" y="1179"/>
                  </a:lnTo>
                  <a:lnTo>
                    <a:pt x="408" y="1187"/>
                  </a:lnTo>
                  <a:lnTo>
                    <a:pt x="396" y="1197"/>
                  </a:lnTo>
                  <a:lnTo>
                    <a:pt x="384" y="1206"/>
                  </a:lnTo>
                  <a:lnTo>
                    <a:pt x="370" y="1213"/>
                  </a:lnTo>
                  <a:lnTo>
                    <a:pt x="354" y="1220"/>
                  </a:lnTo>
                  <a:lnTo>
                    <a:pt x="336" y="1226"/>
                  </a:lnTo>
                  <a:lnTo>
                    <a:pt x="317" y="1231"/>
                  </a:lnTo>
                  <a:lnTo>
                    <a:pt x="297" y="1235"/>
                  </a:lnTo>
                  <a:lnTo>
                    <a:pt x="275" y="1237"/>
                  </a:lnTo>
                  <a:lnTo>
                    <a:pt x="251" y="1238"/>
                  </a:lnTo>
                  <a:lnTo>
                    <a:pt x="251" y="1238"/>
                  </a:lnTo>
                  <a:lnTo>
                    <a:pt x="0" y="1238"/>
                  </a:lnTo>
                  <a:lnTo>
                    <a:pt x="0" y="2491"/>
                  </a:lnTo>
                  <a:lnTo>
                    <a:pt x="0" y="2491"/>
                  </a:lnTo>
                  <a:lnTo>
                    <a:pt x="114" y="2491"/>
                  </a:lnTo>
                  <a:lnTo>
                    <a:pt x="114" y="2491"/>
                  </a:lnTo>
                  <a:lnTo>
                    <a:pt x="134" y="2492"/>
                  </a:lnTo>
                  <a:lnTo>
                    <a:pt x="154" y="2494"/>
                  </a:lnTo>
                  <a:lnTo>
                    <a:pt x="176" y="2496"/>
                  </a:lnTo>
                  <a:lnTo>
                    <a:pt x="197" y="2500"/>
                  </a:lnTo>
                  <a:lnTo>
                    <a:pt x="219" y="2505"/>
                  </a:lnTo>
                  <a:lnTo>
                    <a:pt x="240" y="2510"/>
                  </a:lnTo>
                  <a:lnTo>
                    <a:pt x="285" y="2523"/>
                  </a:lnTo>
                  <a:lnTo>
                    <a:pt x="329" y="2538"/>
                  </a:lnTo>
                  <a:lnTo>
                    <a:pt x="374" y="2555"/>
                  </a:lnTo>
                  <a:lnTo>
                    <a:pt x="419" y="2573"/>
                  </a:lnTo>
                  <a:lnTo>
                    <a:pt x="465" y="2593"/>
                  </a:lnTo>
                  <a:lnTo>
                    <a:pt x="510" y="2611"/>
                  </a:lnTo>
                  <a:lnTo>
                    <a:pt x="556" y="2629"/>
                  </a:lnTo>
                  <a:lnTo>
                    <a:pt x="601" y="2646"/>
                  </a:lnTo>
                  <a:lnTo>
                    <a:pt x="646" y="2662"/>
                  </a:lnTo>
                  <a:lnTo>
                    <a:pt x="690" y="2675"/>
                  </a:lnTo>
                  <a:lnTo>
                    <a:pt x="712" y="2681"/>
                  </a:lnTo>
                  <a:lnTo>
                    <a:pt x="734" y="2685"/>
                  </a:lnTo>
                  <a:lnTo>
                    <a:pt x="755" y="2688"/>
                  </a:lnTo>
                  <a:lnTo>
                    <a:pt x="777" y="2691"/>
                  </a:lnTo>
                  <a:lnTo>
                    <a:pt x="798" y="2692"/>
                  </a:lnTo>
                  <a:lnTo>
                    <a:pt x="820" y="2693"/>
                  </a:lnTo>
                  <a:lnTo>
                    <a:pt x="1822" y="2693"/>
                  </a:lnTo>
                  <a:lnTo>
                    <a:pt x="1822" y="2693"/>
                  </a:lnTo>
                  <a:lnTo>
                    <a:pt x="1843" y="2692"/>
                  </a:lnTo>
                  <a:lnTo>
                    <a:pt x="1863" y="2689"/>
                  </a:lnTo>
                  <a:lnTo>
                    <a:pt x="1882" y="2685"/>
                  </a:lnTo>
                  <a:lnTo>
                    <a:pt x="1901" y="2677"/>
                  </a:lnTo>
                  <a:lnTo>
                    <a:pt x="1919" y="2669"/>
                  </a:lnTo>
                  <a:lnTo>
                    <a:pt x="1935" y="2659"/>
                  </a:lnTo>
                  <a:lnTo>
                    <a:pt x="1951" y="2647"/>
                  </a:lnTo>
                  <a:lnTo>
                    <a:pt x="1965" y="2634"/>
                  </a:lnTo>
                  <a:lnTo>
                    <a:pt x="1979" y="2619"/>
                  </a:lnTo>
                  <a:lnTo>
                    <a:pt x="1989" y="2604"/>
                  </a:lnTo>
                  <a:lnTo>
                    <a:pt x="2000" y="2587"/>
                  </a:lnTo>
                  <a:lnTo>
                    <a:pt x="2009" y="2570"/>
                  </a:lnTo>
                  <a:lnTo>
                    <a:pt x="2015" y="2551"/>
                  </a:lnTo>
                  <a:lnTo>
                    <a:pt x="2021" y="2532"/>
                  </a:lnTo>
                  <a:lnTo>
                    <a:pt x="2024" y="2512"/>
                  </a:lnTo>
                  <a:lnTo>
                    <a:pt x="2025" y="2491"/>
                  </a:lnTo>
                  <a:lnTo>
                    <a:pt x="2025" y="2491"/>
                  </a:lnTo>
                  <a:lnTo>
                    <a:pt x="2024" y="2479"/>
                  </a:lnTo>
                  <a:lnTo>
                    <a:pt x="2023" y="2467"/>
                  </a:lnTo>
                  <a:lnTo>
                    <a:pt x="2022" y="2455"/>
                  </a:lnTo>
                  <a:lnTo>
                    <a:pt x="2018" y="2444"/>
                  </a:lnTo>
                  <a:lnTo>
                    <a:pt x="2016" y="2433"/>
                  </a:lnTo>
                  <a:lnTo>
                    <a:pt x="2012" y="2422"/>
                  </a:lnTo>
                  <a:lnTo>
                    <a:pt x="2008" y="2412"/>
                  </a:lnTo>
                  <a:lnTo>
                    <a:pt x="2003" y="2401"/>
                  </a:lnTo>
                  <a:lnTo>
                    <a:pt x="1998" y="2391"/>
                  </a:lnTo>
                  <a:lnTo>
                    <a:pt x="1992" y="2381"/>
                  </a:lnTo>
                  <a:lnTo>
                    <a:pt x="1979" y="2363"/>
                  </a:lnTo>
                  <a:lnTo>
                    <a:pt x="1963" y="2346"/>
                  </a:lnTo>
                  <a:lnTo>
                    <a:pt x="1946" y="2331"/>
                  </a:lnTo>
                  <a:lnTo>
                    <a:pt x="1946" y="2331"/>
                  </a:lnTo>
                  <a:lnTo>
                    <a:pt x="1940" y="2327"/>
                  </a:lnTo>
                  <a:lnTo>
                    <a:pt x="1936" y="2323"/>
                  </a:lnTo>
                  <a:lnTo>
                    <a:pt x="1934" y="2318"/>
                  </a:lnTo>
                  <a:lnTo>
                    <a:pt x="1932" y="2314"/>
                  </a:lnTo>
                  <a:lnTo>
                    <a:pt x="1931" y="2310"/>
                  </a:lnTo>
                  <a:lnTo>
                    <a:pt x="1931" y="2306"/>
                  </a:lnTo>
                  <a:lnTo>
                    <a:pt x="1932" y="2303"/>
                  </a:lnTo>
                  <a:lnTo>
                    <a:pt x="1933" y="2300"/>
                  </a:lnTo>
                  <a:lnTo>
                    <a:pt x="1937" y="2296"/>
                  </a:lnTo>
                  <a:lnTo>
                    <a:pt x="1941" y="2293"/>
                  </a:lnTo>
                  <a:lnTo>
                    <a:pt x="1946" y="2289"/>
                  </a:lnTo>
                  <a:lnTo>
                    <a:pt x="1946" y="2289"/>
                  </a:lnTo>
                  <a:lnTo>
                    <a:pt x="1967" y="2288"/>
                  </a:lnTo>
                  <a:lnTo>
                    <a:pt x="1986" y="2285"/>
                  </a:lnTo>
                  <a:lnTo>
                    <a:pt x="2006" y="2281"/>
                  </a:lnTo>
                  <a:lnTo>
                    <a:pt x="2025" y="2273"/>
                  </a:lnTo>
                  <a:lnTo>
                    <a:pt x="2042" y="2265"/>
                  </a:lnTo>
                  <a:lnTo>
                    <a:pt x="2059" y="2255"/>
                  </a:lnTo>
                  <a:lnTo>
                    <a:pt x="2074" y="2243"/>
                  </a:lnTo>
                  <a:lnTo>
                    <a:pt x="2089" y="2230"/>
                  </a:lnTo>
                  <a:lnTo>
                    <a:pt x="2102" y="2215"/>
                  </a:lnTo>
                  <a:lnTo>
                    <a:pt x="2114" y="2200"/>
                  </a:lnTo>
                  <a:lnTo>
                    <a:pt x="2123" y="2183"/>
                  </a:lnTo>
                  <a:lnTo>
                    <a:pt x="2132" y="2166"/>
                  </a:lnTo>
                  <a:lnTo>
                    <a:pt x="2138" y="2148"/>
                  </a:lnTo>
                  <a:lnTo>
                    <a:pt x="2144" y="2127"/>
                  </a:lnTo>
                  <a:lnTo>
                    <a:pt x="2147" y="2108"/>
                  </a:lnTo>
                  <a:lnTo>
                    <a:pt x="2148" y="2087"/>
                  </a:lnTo>
                  <a:lnTo>
                    <a:pt x="2148" y="2087"/>
                  </a:lnTo>
                  <a:lnTo>
                    <a:pt x="2147" y="2075"/>
                  </a:lnTo>
                  <a:lnTo>
                    <a:pt x="2146" y="2062"/>
                  </a:lnTo>
                  <a:lnTo>
                    <a:pt x="2145" y="2050"/>
                  </a:lnTo>
                  <a:lnTo>
                    <a:pt x="2142" y="2039"/>
                  </a:lnTo>
                  <a:lnTo>
                    <a:pt x="2138" y="2028"/>
                  </a:lnTo>
                  <a:lnTo>
                    <a:pt x="2135" y="2016"/>
                  </a:lnTo>
                  <a:lnTo>
                    <a:pt x="2131" y="2005"/>
                  </a:lnTo>
                  <a:lnTo>
                    <a:pt x="2125" y="1995"/>
                  </a:lnTo>
                  <a:lnTo>
                    <a:pt x="2120" y="1985"/>
                  </a:lnTo>
                  <a:lnTo>
                    <a:pt x="2114" y="1974"/>
                  </a:lnTo>
                  <a:lnTo>
                    <a:pt x="2106" y="1966"/>
                  </a:lnTo>
                  <a:lnTo>
                    <a:pt x="2100" y="1956"/>
                  </a:lnTo>
                  <a:lnTo>
                    <a:pt x="2091" y="1947"/>
                  </a:lnTo>
                  <a:lnTo>
                    <a:pt x="2084" y="1939"/>
                  </a:lnTo>
                  <a:lnTo>
                    <a:pt x="2074" y="1931"/>
                  </a:lnTo>
                  <a:lnTo>
                    <a:pt x="2066" y="1925"/>
                  </a:lnTo>
                  <a:lnTo>
                    <a:pt x="2066" y="1925"/>
                  </a:lnTo>
                  <a:lnTo>
                    <a:pt x="2060" y="1920"/>
                  </a:lnTo>
                  <a:lnTo>
                    <a:pt x="2056" y="1915"/>
                  </a:lnTo>
                  <a:lnTo>
                    <a:pt x="2054" y="1912"/>
                  </a:lnTo>
                  <a:lnTo>
                    <a:pt x="2052" y="1908"/>
                  </a:lnTo>
                  <a:lnTo>
                    <a:pt x="2052" y="1905"/>
                  </a:lnTo>
                  <a:lnTo>
                    <a:pt x="2052" y="1901"/>
                  </a:lnTo>
                  <a:lnTo>
                    <a:pt x="2053" y="1898"/>
                  </a:lnTo>
                  <a:lnTo>
                    <a:pt x="2055" y="1896"/>
                  </a:lnTo>
                  <a:lnTo>
                    <a:pt x="2059" y="1892"/>
                  </a:lnTo>
                  <a:lnTo>
                    <a:pt x="2064" y="1887"/>
                  </a:lnTo>
                  <a:lnTo>
                    <a:pt x="2069" y="1885"/>
                  </a:lnTo>
                  <a:lnTo>
                    <a:pt x="2069" y="1885"/>
                  </a:lnTo>
                  <a:lnTo>
                    <a:pt x="2090" y="1884"/>
                  </a:lnTo>
                  <a:lnTo>
                    <a:pt x="2109" y="1881"/>
                  </a:lnTo>
                  <a:lnTo>
                    <a:pt x="2130" y="1877"/>
                  </a:lnTo>
                  <a:lnTo>
                    <a:pt x="2148" y="1869"/>
                  </a:lnTo>
                  <a:lnTo>
                    <a:pt x="2165" y="1861"/>
                  </a:lnTo>
                  <a:lnTo>
                    <a:pt x="2182" y="1851"/>
                  </a:lnTo>
                  <a:lnTo>
                    <a:pt x="2197" y="1839"/>
                  </a:lnTo>
                  <a:lnTo>
                    <a:pt x="2212" y="1826"/>
                  </a:lnTo>
                  <a:lnTo>
                    <a:pt x="2225" y="1811"/>
                  </a:lnTo>
                  <a:lnTo>
                    <a:pt x="2237" y="1796"/>
                  </a:lnTo>
                  <a:lnTo>
                    <a:pt x="2247" y="1779"/>
                  </a:lnTo>
                  <a:lnTo>
                    <a:pt x="2255" y="1762"/>
                  </a:lnTo>
                  <a:lnTo>
                    <a:pt x="2262" y="1744"/>
                  </a:lnTo>
                  <a:lnTo>
                    <a:pt x="2267" y="1724"/>
                  </a:lnTo>
                  <a:lnTo>
                    <a:pt x="2270" y="1704"/>
                  </a:lnTo>
                  <a:lnTo>
                    <a:pt x="2271" y="1684"/>
                  </a:lnTo>
                  <a:lnTo>
                    <a:pt x="2271" y="1684"/>
                  </a:lnTo>
                  <a:lnTo>
                    <a:pt x="2271" y="1671"/>
                  </a:lnTo>
                  <a:lnTo>
                    <a:pt x="2270" y="1659"/>
                  </a:lnTo>
                  <a:lnTo>
                    <a:pt x="2268" y="1647"/>
                  </a:lnTo>
                  <a:lnTo>
                    <a:pt x="2266" y="1635"/>
                  </a:lnTo>
                  <a:lnTo>
                    <a:pt x="2263" y="1624"/>
                  </a:lnTo>
                  <a:lnTo>
                    <a:pt x="2258" y="1613"/>
                  </a:lnTo>
                  <a:lnTo>
                    <a:pt x="2254" y="1601"/>
                  </a:lnTo>
                  <a:lnTo>
                    <a:pt x="2249" y="1592"/>
                  </a:lnTo>
                  <a:lnTo>
                    <a:pt x="2243" y="1581"/>
                  </a:lnTo>
                  <a:lnTo>
                    <a:pt x="2237" y="1571"/>
                  </a:lnTo>
                  <a:lnTo>
                    <a:pt x="2230" y="1562"/>
                  </a:lnTo>
                  <a:lnTo>
                    <a:pt x="2223" y="1553"/>
                  </a:lnTo>
                  <a:lnTo>
                    <a:pt x="2215" y="1544"/>
                  </a:lnTo>
                  <a:lnTo>
                    <a:pt x="2208" y="1536"/>
                  </a:lnTo>
                  <a:lnTo>
                    <a:pt x="2199" y="1528"/>
                  </a:lnTo>
                  <a:lnTo>
                    <a:pt x="2190" y="1521"/>
                  </a:lnTo>
                  <a:lnTo>
                    <a:pt x="2190" y="1521"/>
                  </a:lnTo>
                  <a:lnTo>
                    <a:pt x="2184" y="1517"/>
                  </a:lnTo>
                  <a:lnTo>
                    <a:pt x="2180" y="1512"/>
                  </a:lnTo>
                  <a:lnTo>
                    <a:pt x="2178" y="1508"/>
                  </a:lnTo>
                  <a:lnTo>
                    <a:pt x="2176" y="1505"/>
                  </a:lnTo>
                  <a:lnTo>
                    <a:pt x="2176" y="1500"/>
                  </a:lnTo>
                  <a:lnTo>
                    <a:pt x="2176" y="1497"/>
                  </a:lnTo>
                  <a:lnTo>
                    <a:pt x="2177" y="1494"/>
                  </a:lnTo>
                  <a:lnTo>
                    <a:pt x="2179" y="1492"/>
                  </a:lnTo>
                  <a:lnTo>
                    <a:pt x="2183" y="1488"/>
                  </a:lnTo>
                  <a:lnTo>
                    <a:pt x="2188" y="1484"/>
                  </a:lnTo>
                  <a:lnTo>
                    <a:pt x="2193" y="1481"/>
                  </a:lnTo>
                  <a:lnTo>
                    <a:pt x="2193" y="14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95" name="Grupa 94">
            <a:extLst>
              <a:ext uri="{FF2B5EF4-FFF2-40B4-BE49-F238E27FC236}">
                <a16:creationId xmlns:a16="http://schemas.microsoft.com/office/drawing/2014/main" id="{3E450A8B-F5CB-452E-B900-0208ED8A978D}"/>
              </a:ext>
            </a:extLst>
          </p:cNvPr>
          <p:cNvGrpSpPr>
            <a:grpSpLocks noChangeAspect="1"/>
          </p:cNvGrpSpPr>
          <p:nvPr/>
        </p:nvGrpSpPr>
        <p:grpSpPr>
          <a:xfrm>
            <a:off x="2649188" y="4482199"/>
            <a:ext cx="873591" cy="576000"/>
            <a:chOff x="2686386" y="1905920"/>
            <a:chExt cx="843837" cy="556382"/>
          </a:xfrm>
          <a:solidFill>
            <a:srgbClr val="DC143B"/>
          </a:solidFill>
        </p:grpSpPr>
        <p:grpSp>
          <p:nvGrpSpPr>
            <p:cNvPr id="96" name="Grupa 95">
              <a:extLst>
                <a:ext uri="{FF2B5EF4-FFF2-40B4-BE49-F238E27FC236}">
                  <a16:creationId xmlns:a16="http://schemas.microsoft.com/office/drawing/2014/main" id="{5598602F-3CD7-47A5-909F-20101BA4281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686386" y="2063251"/>
              <a:ext cx="523132" cy="378888"/>
              <a:chOff x="4949831" y="3951224"/>
              <a:chExt cx="1262509" cy="914400"/>
            </a:xfrm>
            <a:grpFill/>
          </p:grpSpPr>
          <p:sp>
            <p:nvSpPr>
              <p:cNvPr id="102" name="Dowolny kształt: kształt 101">
                <a:extLst>
                  <a:ext uri="{FF2B5EF4-FFF2-40B4-BE49-F238E27FC236}">
                    <a16:creationId xmlns:a16="http://schemas.microsoft.com/office/drawing/2014/main" id="{4C1292CE-F188-41F3-8FF4-4886A2B1A8E8}"/>
                  </a:ext>
                </a:extLst>
              </p:cNvPr>
              <p:cNvSpPr/>
              <p:nvPr/>
            </p:nvSpPr>
            <p:spPr>
              <a:xfrm rot="4718164" flipV="1">
                <a:off x="5016486" y="4289353"/>
                <a:ext cx="215249" cy="348560"/>
              </a:xfrm>
              <a:custGeom>
                <a:avLst/>
                <a:gdLst>
                  <a:gd name="connsiteX0" fmla="*/ 457 w 294408"/>
                  <a:gd name="connsiteY0" fmla="*/ 73479 h 263045"/>
                  <a:gd name="connsiteX1" fmla="*/ 116386 w 294408"/>
                  <a:gd name="connsiteY1" fmla="*/ 189408 h 263045"/>
                  <a:gd name="connsiteX2" fmla="*/ 121539 w 294408"/>
                  <a:gd name="connsiteY2" fmla="*/ 185902 h 263045"/>
                  <a:gd name="connsiteX3" fmla="*/ 170117 w 294408"/>
                  <a:gd name="connsiteY3" fmla="*/ 209067 h 263045"/>
                  <a:gd name="connsiteX4" fmla="*/ 232267 w 294408"/>
                  <a:gd name="connsiteY4" fmla="*/ 209067 h 263045"/>
                  <a:gd name="connsiteX5" fmla="*/ 260509 w 294408"/>
                  <a:gd name="connsiteY5" fmla="*/ 236792 h 263045"/>
                  <a:gd name="connsiteX6" fmla="*/ 260509 w 294408"/>
                  <a:gd name="connsiteY6" fmla="*/ 237328 h 263045"/>
                  <a:gd name="connsiteX7" fmla="*/ 260509 w 294408"/>
                  <a:gd name="connsiteY7" fmla="*/ 263045 h 263045"/>
                  <a:gd name="connsiteX8" fmla="*/ 294408 w 294408"/>
                  <a:gd name="connsiteY8" fmla="*/ 263045 h 263045"/>
                  <a:gd name="connsiteX9" fmla="*/ 293846 w 294408"/>
                  <a:gd name="connsiteY9" fmla="*/ 237328 h 263045"/>
                  <a:gd name="connsiteX10" fmla="*/ 293284 w 294408"/>
                  <a:gd name="connsiteY10" fmla="*/ 229984 h 263045"/>
                  <a:gd name="connsiteX11" fmla="*/ 293284 w 294408"/>
                  <a:gd name="connsiteY11" fmla="*/ 229413 h 263045"/>
                  <a:gd name="connsiteX12" fmla="*/ 292713 w 294408"/>
                  <a:gd name="connsiteY12" fmla="*/ 223764 h 263045"/>
                  <a:gd name="connsiteX13" fmla="*/ 220399 w 294408"/>
                  <a:gd name="connsiteY13" fmla="*/ 163862 h 263045"/>
                  <a:gd name="connsiteX14" fmla="*/ 203444 w 294408"/>
                  <a:gd name="connsiteY14" fmla="*/ 147522 h 263045"/>
                  <a:gd name="connsiteX15" fmla="*/ 203444 w 294408"/>
                  <a:gd name="connsiteY15" fmla="*/ 146907 h 263045"/>
                  <a:gd name="connsiteX16" fmla="*/ 203444 w 294408"/>
                  <a:gd name="connsiteY16" fmla="*/ 141221 h 263045"/>
                  <a:gd name="connsiteX17" fmla="*/ 146952 w 294408"/>
                  <a:gd name="connsiteY17" fmla="*/ 84709 h 263045"/>
                  <a:gd name="connsiteX18" fmla="*/ 129997 w 294408"/>
                  <a:gd name="connsiteY18" fmla="*/ 68370 h 263045"/>
                  <a:gd name="connsiteX19" fmla="*/ 129997 w 294408"/>
                  <a:gd name="connsiteY19" fmla="*/ 67754 h 263045"/>
                  <a:gd name="connsiteX20" fmla="*/ 67753 w 294408"/>
                  <a:gd name="connsiteY20" fmla="*/ 58 h 263045"/>
                  <a:gd name="connsiteX21" fmla="*/ 57 w 294408"/>
                  <a:gd name="connsiteY21" fmla="*/ 62303 h 263045"/>
                  <a:gd name="connsiteX22" fmla="*/ 57 w 294408"/>
                  <a:gd name="connsiteY22" fmla="*/ 67754 h 263045"/>
                  <a:gd name="connsiteX23" fmla="*/ 457 w 294408"/>
                  <a:gd name="connsiteY23" fmla="*/ 73479 h 263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94408" h="263045">
                    <a:moveTo>
                      <a:pt x="457" y="73479"/>
                    </a:moveTo>
                    <a:lnTo>
                      <a:pt x="116386" y="189408"/>
                    </a:lnTo>
                    <a:cubicBezTo>
                      <a:pt x="118172" y="188343"/>
                      <a:pt x="119893" y="187172"/>
                      <a:pt x="121539" y="185902"/>
                    </a:cubicBezTo>
                    <a:cubicBezTo>
                      <a:pt x="133353" y="200626"/>
                      <a:pt x="151239" y="209155"/>
                      <a:pt x="170117" y="209067"/>
                    </a:cubicBezTo>
                    <a:lnTo>
                      <a:pt x="232267" y="209067"/>
                    </a:lnTo>
                    <a:cubicBezTo>
                      <a:pt x="247721" y="208924"/>
                      <a:pt x="260366" y="221337"/>
                      <a:pt x="260509" y="236792"/>
                    </a:cubicBezTo>
                    <a:cubicBezTo>
                      <a:pt x="260511" y="236971"/>
                      <a:pt x="260511" y="237149"/>
                      <a:pt x="260509" y="237328"/>
                    </a:cubicBezTo>
                    <a:lnTo>
                      <a:pt x="260509" y="263045"/>
                    </a:lnTo>
                    <a:lnTo>
                      <a:pt x="294408" y="263045"/>
                    </a:lnTo>
                    <a:lnTo>
                      <a:pt x="293846" y="237328"/>
                    </a:lnTo>
                    <a:cubicBezTo>
                      <a:pt x="293962" y="234867"/>
                      <a:pt x="293773" y="232400"/>
                      <a:pt x="293284" y="229984"/>
                    </a:cubicBezTo>
                    <a:lnTo>
                      <a:pt x="293284" y="229413"/>
                    </a:lnTo>
                    <a:cubicBezTo>
                      <a:pt x="293284" y="227717"/>
                      <a:pt x="292713" y="225460"/>
                      <a:pt x="292713" y="223764"/>
                    </a:cubicBezTo>
                    <a:cubicBezTo>
                      <a:pt x="286177" y="188989"/>
                      <a:pt x="255782" y="163812"/>
                      <a:pt x="220399" y="163862"/>
                    </a:cubicBezTo>
                    <a:cubicBezTo>
                      <a:pt x="211205" y="164031"/>
                      <a:pt x="203614" y="156716"/>
                      <a:pt x="203444" y="147522"/>
                    </a:cubicBezTo>
                    <a:cubicBezTo>
                      <a:pt x="203441" y="147318"/>
                      <a:pt x="203441" y="147112"/>
                      <a:pt x="203444" y="146907"/>
                    </a:cubicBezTo>
                    <a:lnTo>
                      <a:pt x="203444" y="141221"/>
                    </a:lnTo>
                    <a:cubicBezTo>
                      <a:pt x="203356" y="110054"/>
                      <a:pt x="178118" y="84808"/>
                      <a:pt x="146952" y="84709"/>
                    </a:cubicBezTo>
                    <a:cubicBezTo>
                      <a:pt x="137758" y="84878"/>
                      <a:pt x="130167" y="77563"/>
                      <a:pt x="129997" y="68370"/>
                    </a:cubicBezTo>
                    <a:cubicBezTo>
                      <a:pt x="129993" y="68165"/>
                      <a:pt x="129993" y="67959"/>
                      <a:pt x="129997" y="67754"/>
                    </a:cubicBezTo>
                    <a:cubicBezTo>
                      <a:pt x="131502" y="31873"/>
                      <a:pt x="103635" y="1564"/>
                      <a:pt x="67753" y="58"/>
                    </a:cubicBezTo>
                    <a:cubicBezTo>
                      <a:pt x="31871" y="-1447"/>
                      <a:pt x="1562" y="26421"/>
                      <a:pt x="57" y="62303"/>
                    </a:cubicBezTo>
                    <a:cubicBezTo>
                      <a:pt x="-19" y="64120"/>
                      <a:pt x="-19" y="65938"/>
                      <a:pt x="57" y="67754"/>
                    </a:cubicBezTo>
                    <a:cubicBezTo>
                      <a:pt x="67" y="69726"/>
                      <a:pt x="305" y="71593"/>
                      <a:pt x="457" y="7347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l-PL"/>
              </a:p>
            </p:txBody>
          </p:sp>
          <p:pic>
            <p:nvPicPr>
              <p:cNvPr id="103" name="Grafika 102" descr="Samochód">
                <a:extLst>
                  <a:ext uri="{FF2B5EF4-FFF2-40B4-BE49-F238E27FC236}">
                    <a16:creationId xmlns:a16="http://schemas.microsoft.com/office/drawing/2014/main" id="{27CCAC5E-DC59-46C0-9F19-6F4B81C530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297940" y="3951224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97" name="Grupa 96">
              <a:extLst>
                <a:ext uri="{FF2B5EF4-FFF2-40B4-BE49-F238E27FC236}">
                  <a16:creationId xmlns:a16="http://schemas.microsoft.com/office/drawing/2014/main" id="{3CBAC132-D1DB-4B4B-8F6F-05072141A407}"/>
                </a:ext>
              </a:extLst>
            </p:cNvPr>
            <p:cNvGrpSpPr>
              <a:grpSpLocks noChangeAspect="1"/>
            </p:cNvGrpSpPr>
            <p:nvPr/>
          </p:nvGrpSpPr>
          <p:grpSpPr>
            <a:xfrm rot="2395758">
              <a:off x="3387550" y="2178977"/>
              <a:ext cx="142673" cy="283325"/>
              <a:chOff x="3310062" y="2585541"/>
              <a:chExt cx="336550" cy="668338"/>
            </a:xfrm>
            <a:grpFill/>
          </p:grpSpPr>
          <p:sp>
            <p:nvSpPr>
              <p:cNvPr id="99" name="Freeform 17">
                <a:extLst>
                  <a:ext uri="{FF2B5EF4-FFF2-40B4-BE49-F238E27FC236}">
                    <a16:creationId xmlns:a16="http://schemas.microsoft.com/office/drawing/2014/main" id="{C711830A-7012-45CD-874F-30A56C14BDB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17999" y="2783979"/>
                <a:ext cx="320675" cy="438150"/>
              </a:xfrm>
              <a:custGeom>
                <a:avLst/>
                <a:gdLst>
                  <a:gd name="T0" fmla="*/ 7 w 403"/>
                  <a:gd name="T1" fmla="*/ 81 h 552"/>
                  <a:gd name="T2" fmla="*/ 1 w 403"/>
                  <a:gd name="T3" fmla="*/ 97 h 552"/>
                  <a:gd name="T4" fmla="*/ 2 w 403"/>
                  <a:gd name="T5" fmla="*/ 121 h 552"/>
                  <a:gd name="T6" fmla="*/ 0 w 403"/>
                  <a:gd name="T7" fmla="*/ 154 h 552"/>
                  <a:gd name="T8" fmla="*/ 3 w 403"/>
                  <a:gd name="T9" fmla="*/ 173 h 552"/>
                  <a:gd name="T10" fmla="*/ 1 w 403"/>
                  <a:gd name="T11" fmla="*/ 195 h 552"/>
                  <a:gd name="T12" fmla="*/ 6 w 403"/>
                  <a:gd name="T13" fmla="*/ 228 h 552"/>
                  <a:gd name="T14" fmla="*/ 0 w 403"/>
                  <a:gd name="T15" fmla="*/ 255 h 552"/>
                  <a:gd name="T16" fmla="*/ 1 w 403"/>
                  <a:gd name="T17" fmla="*/ 293 h 552"/>
                  <a:gd name="T18" fmla="*/ 3 w 403"/>
                  <a:gd name="T19" fmla="*/ 321 h 552"/>
                  <a:gd name="T20" fmla="*/ 0 w 403"/>
                  <a:gd name="T21" fmla="*/ 351 h 552"/>
                  <a:gd name="T22" fmla="*/ 3 w 403"/>
                  <a:gd name="T23" fmla="*/ 380 h 552"/>
                  <a:gd name="T24" fmla="*/ 0 w 403"/>
                  <a:gd name="T25" fmla="*/ 399 h 552"/>
                  <a:gd name="T26" fmla="*/ 3 w 403"/>
                  <a:gd name="T27" fmla="*/ 427 h 552"/>
                  <a:gd name="T28" fmla="*/ 1 w 403"/>
                  <a:gd name="T29" fmla="*/ 456 h 552"/>
                  <a:gd name="T30" fmla="*/ 7 w 403"/>
                  <a:gd name="T31" fmla="*/ 471 h 552"/>
                  <a:gd name="T32" fmla="*/ 403 w 403"/>
                  <a:gd name="T33" fmla="*/ 552 h 552"/>
                  <a:gd name="T34" fmla="*/ 397 w 403"/>
                  <a:gd name="T35" fmla="*/ 471 h 552"/>
                  <a:gd name="T36" fmla="*/ 402 w 403"/>
                  <a:gd name="T37" fmla="*/ 456 h 552"/>
                  <a:gd name="T38" fmla="*/ 400 w 403"/>
                  <a:gd name="T39" fmla="*/ 427 h 552"/>
                  <a:gd name="T40" fmla="*/ 403 w 403"/>
                  <a:gd name="T41" fmla="*/ 395 h 552"/>
                  <a:gd name="T42" fmla="*/ 400 w 403"/>
                  <a:gd name="T43" fmla="*/ 380 h 552"/>
                  <a:gd name="T44" fmla="*/ 403 w 403"/>
                  <a:gd name="T45" fmla="*/ 351 h 552"/>
                  <a:gd name="T46" fmla="*/ 400 w 403"/>
                  <a:gd name="T47" fmla="*/ 321 h 552"/>
                  <a:gd name="T48" fmla="*/ 402 w 403"/>
                  <a:gd name="T49" fmla="*/ 293 h 552"/>
                  <a:gd name="T50" fmla="*/ 403 w 403"/>
                  <a:gd name="T51" fmla="*/ 255 h 552"/>
                  <a:gd name="T52" fmla="*/ 397 w 403"/>
                  <a:gd name="T53" fmla="*/ 228 h 552"/>
                  <a:gd name="T54" fmla="*/ 402 w 403"/>
                  <a:gd name="T55" fmla="*/ 195 h 552"/>
                  <a:gd name="T56" fmla="*/ 400 w 403"/>
                  <a:gd name="T57" fmla="*/ 173 h 552"/>
                  <a:gd name="T58" fmla="*/ 403 w 403"/>
                  <a:gd name="T59" fmla="*/ 152 h 552"/>
                  <a:gd name="T60" fmla="*/ 401 w 403"/>
                  <a:gd name="T61" fmla="*/ 121 h 552"/>
                  <a:gd name="T62" fmla="*/ 402 w 403"/>
                  <a:gd name="T63" fmla="*/ 97 h 552"/>
                  <a:gd name="T64" fmla="*/ 397 w 403"/>
                  <a:gd name="T65" fmla="*/ 81 h 552"/>
                  <a:gd name="T66" fmla="*/ 186 w 403"/>
                  <a:gd name="T67" fmla="*/ 449 h 552"/>
                  <a:gd name="T68" fmla="*/ 36 w 403"/>
                  <a:gd name="T69" fmla="*/ 460 h 552"/>
                  <a:gd name="T70" fmla="*/ 36 w 403"/>
                  <a:gd name="T71" fmla="*/ 432 h 552"/>
                  <a:gd name="T72" fmla="*/ 186 w 403"/>
                  <a:gd name="T73" fmla="*/ 449 h 552"/>
                  <a:gd name="T74" fmla="*/ 41 w 403"/>
                  <a:gd name="T75" fmla="*/ 412 h 552"/>
                  <a:gd name="T76" fmla="*/ 33 w 403"/>
                  <a:gd name="T77" fmla="*/ 387 h 552"/>
                  <a:gd name="T78" fmla="*/ 186 w 403"/>
                  <a:gd name="T79" fmla="*/ 395 h 552"/>
                  <a:gd name="T80" fmla="*/ 41 w 403"/>
                  <a:gd name="T81" fmla="*/ 364 h 552"/>
                  <a:gd name="T82" fmla="*/ 30 w 403"/>
                  <a:gd name="T83" fmla="*/ 342 h 552"/>
                  <a:gd name="T84" fmla="*/ 186 w 403"/>
                  <a:gd name="T85" fmla="*/ 342 h 552"/>
                  <a:gd name="T86" fmla="*/ 173 w 403"/>
                  <a:gd name="T87" fmla="*/ 314 h 552"/>
                  <a:gd name="T88" fmla="*/ 29 w 403"/>
                  <a:gd name="T89" fmla="*/ 298 h 552"/>
                  <a:gd name="T90" fmla="*/ 182 w 403"/>
                  <a:gd name="T91" fmla="*/ 289 h 552"/>
                  <a:gd name="T92" fmla="*/ 186 w 403"/>
                  <a:gd name="T93" fmla="*/ 259 h 552"/>
                  <a:gd name="T94" fmla="*/ 30 w 403"/>
                  <a:gd name="T95" fmla="*/ 259 h 552"/>
                  <a:gd name="T96" fmla="*/ 36 w 403"/>
                  <a:gd name="T97" fmla="*/ 238 h 552"/>
                  <a:gd name="T98" fmla="*/ 186 w 403"/>
                  <a:gd name="T99" fmla="*/ 250 h 552"/>
                  <a:gd name="T100" fmla="*/ 41 w 403"/>
                  <a:gd name="T101" fmla="*/ 218 h 552"/>
                  <a:gd name="T102" fmla="*/ 33 w 403"/>
                  <a:gd name="T103" fmla="*/ 192 h 552"/>
                  <a:gd name="T104" fmla="*/ 186 w 403"/>
                  <a:gd name="T105" fmla="*/ 200 h 552"/>
                  <a:gd name="T106" fmla="*/ 41 w 403"/>
                  <a:gd name="T107" fmla="*/ 169 h 552"/>
                  <a:gd name="T108" fmla="*/ 30 w 403"/>
                  <a:gd name="T109" fmla="*/ 147 h 552"/>
                  <a:gd name="T110" fmla="*/ 186 w 403"/>
                  <a:gd name="T111" fmla="*/ 147 h 552"/>
                  <a:gd name="T112" fmla="*/ 173 w 403"/>
                  <a:gd name="T113" fmla="*/ 121 h 552"/>
                  <a:gd name="T114" fmla="*/ 29 w 403"/>
                  <a:gd name="T115" fmla="*/ 103 h 552"/>
                  <a:gd name="T116" fmla="*/ 182 w 403"/>
                  <a:gd name="T117" fmla="*/ 94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03" h="552">
                    <a:moveTo>
                      <a:pt x="0" y="0"/>
                    </a:moveTo>
                    <a:lnTo>
                      <a:pt x="0" y="5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1" y="66"/>
                    </a:lnTo>
                    <a:lnTo>
                      <a:pt x="2" y="71"/>
                    </a:lnTo>
                    <a:lnTo>
                      <a:pt x="3" y="76"/>
                    </a:lnTo>
                    <a:lnTo>
                      <a:pt x="7" y="81"/>
                    </a:lnTo>
                    <a:lnTo>
                      <a:pt x="7" y="81"/>
                    </a:lnTo>
                    <a:lnTo>
                      <a:pt x="3" y="88"/>
                    </a:lnTo>
                    <a:lnTo>
                      <a:pt x="3" y="88"/>
                    </a:lnTo>
                    <a:lnTo>
                      <a:pt x="3" y="89"/>
                    </a:lnTo>
                    <a:lnTo>
                      <a:pt x="3" y="89"/>
                    </a:lnTo>
                    <a:lnTo>
                      <a:pt x="1" y="95"/>
                    </a:lnTo>
                    <a:lnTo>
                      <a:pt x="1" y="95"/>
                    </a:lnTo>
                    <a:lnTo>
                      <a:pt x="1" y="97"/>
                    </a:lnTo>
                    <a:lnTo>
                      <a:pt x="1" y="97"/>
                    </a:lnTo>
                    <a:lnTo>
                      <a:pt x="0" y="104"/>
                    </a:lnTo>
                    <a:lnTo>
                      <a:pt x="0" y="104"/>
                    </a:lnTo>
                    <a:lnTo>
                      <a:pt x="0" y="108"/>
                    </a:lnTo>
                    <a:lnTo>
                      <a:pt x="0" y="108"/>
                    </a:lnTo>
                    <a:lnTo>
                      <a:pt x="0" y="108"/>
                    </a:lnTo>
                    <a:lnTo>
                      <a:pt x="1" y="114"/>
                    </a:lnTo>
                    <a:lnTo>
                      <a:pt x="2" y="121"/>
                    </a:lnTo>
                    <a:lnTo>
                      <a:pt x="3" y="126"/>
                    </a:lnTo>
                    <a:lnTo>
                      <a:pt x="6" y="131"/>
                    </a:lnTo>
                    <a:lnTo>
                      <a:pt x="6" y="131"/>
                    </a:lnTo>
                    <a:lnTo>
                      <a:pt x="3" y="136"/>
                    </a:lnTo>
                    <a:lnTo>
                      <a:pt x="2" y="141"/>
                    </a:lnTo>
                    <a:lnTo>
                      <a:pt x="1" y="147"/>
                    </a:lnTo>
                    <a:lnTo>
                      <a:pt x="0" y="152"/>
                    </a:lnTo>
                    <a:lnTo>
                      <a:pt x="0" y="154"/>
                    </a:lnTo>
                    <a:lnTo>
                      <a:pt x="0" y="157"/>
                    </a:lnTo>
                    <a:lnTo>
                      <a:pt x="0" y="157"/>
                    </a:lnTo>
                    <a:lnTo>
                      <a:pt x="0" y="157"/>
                    </a:lnTo>
                    <a:lnTo>
                      <a:pt x="1" y="165"/>
                    </a:lnTo>
                    <a:lnTo>
                      <a:pt x="1" y="165"/>
                    </a:lnTo>
                    <a:lnTo>
                      <a:pt x="1" y="166"/>
                    </a:lnTo>
                    <a:lnTo>
                      <a:pt x="1" y="166"/>
                    </a:lnTo>
                    <a:lnTo>
                      <a:pt x="3" y="173"/>
                    </a:lnTo>
                    <a:lnTo>
                      <a:pt x="3" y="173"/>
                    </a:lnTo>
                    <a:lnTo>
                      <a:pt x="3" y="174"/>
                    </a:lnTo>
                    <a:lnTo>
                      <a:pt x="3" y="174"/>
                    </a:lnTo>
                    <a:lnTo>
                      <a:pt x="7" y="180"/>
                    </a:lnTo>
                    <a:lnTo>
                      <a:pt x="7" y="180"/>
                    </a:lnTo>
                    <a:lnTo>
                      <a:pt x="3" y="184"/>
                    </a:lnTo>
                    <a:lnTo>
                      <a:pt x="2" y="190"/>
                    </a:lnTo>
                    <a:lnTo>
                      <a:pt x="1" y="195"/>
                    </a:lnTo>
                    <a:lnTo>
                      <a:pt x="0" y="202"/>
                    </a:lnTo>
                    <a:lnTo>
                      <a:pt x="0" y="206"/>
                    </a:lnTo>
                    <a:lnTo>
                      <a:pt x="0" y="206"/>
                    </a:lnTo>
                    <a:lnTo>
                      <a:pt x="1" y="212"/>
                    </a:lnTo>
                    <a:lnTo>
                      <a:pt x="2" y="217"/>
                    </a:lnTo>
                    <a:lnTo>
                      <a:pt x="3" y="223"/>
                    </a:lnTo>
                    <a:lnTo>
                      <a:pt x="6" y="228"/>
                    </a:lnTo>
                    <a:lnTo>
                      <a:pt x="6" y="228"/>
                    </a:lnTo>
                    <a:lnTo>
                      <a:pt x="3" y="232"/>
                    </a:lnTo>
                    <a:lnTo>
                      <a:pt x="2" y="238"/>
                    </a:lnTo>
                    <a:lnTo>
                      <a:pt x="1" y="244"/>
                    </a:lnTo>
                    <a:lnTo>
                      <a:pt x="0" y="250"/>
                    </a:lnTo>
                    <a:lnTo>
                      <a:pt x="0" y="251"/>
                    </a:lnTo>
                    <a:lnTo>
                      <a:pt x="0" y="254"/>
                    </a:lnTo>
                    <a:lnTo>
                      <a:pt x="0" y="255"/>
                    </a:lnTo>
                    <a:lnTo>
                      <a:pt x="0" y="255"/>
                    </a:lnTo>
                    <a:lnTo>
                      <a:pt x="1" y="261"/>
                    </a:lnTo>
                    <a:lnTo>
                      <a:pt x="2" y="266"/>
                    </a:lnTo>
                    <a:lnTo>
                      <a:pt x="3" y="271"/>
                    </a:lnTo>
                    <a:lnTo>
                      <a:pt x="6" y="276"/>
                    </a:lnTo>
                    <a:lnTo>
                      <a:pt x="6" y="276"/>
                    </a:lnTo>
                    <a:lnTo>
                      <a:pt x="3" y="282"/>
                    </a:lnTo>
                    <a:lnTo>
                      <a:pt x="2" y="287"/>
                    </a:lnTo>
                    <a:lnTo>
                      <a:pt x="1" y="293"/>
                    </a:lnTo>
                    <a:lnTo>
                      <a:pt x="0" y="298"/>
                    </a:lnTo>
                    <a:lnTo>
                      <a:pt x="0" y="299"/>
                    </a:lnTo>
                    <a:lnTo>
                      <a:pt x="0" y="302"/>
                    </a:lnTo>
                    <a:lnTo>
                      <a:pt x="0" y="303"/>
                    </a:lnTo>
                    <a:lnTo>
                      <a:pt x="0" y="303"/>
                    </a:lnTo>
                    <a:lnTo>
                      <a:pt x="1" y="309"/>
                    </a:lnTo>
                    <a:lnTo>
                      <a:pt x="2" y="314"/>
                    </a:lnTo>
                    <a:lnTo>
                      <a:pt x="3" y="321"/>
                    </a:lnTo>
                    <a:lnTo>
                      <a:pt x="6" y="325"/>
                    </a:lnTo>
                    <a:lnTo>
                      <a:pt x="6" y="325"/>
                    </a:lnTo>
                    <a:lnTo>
                      <a:pt x="3" y="330"/>
                    </a:lnTo>
                    <a:lnTo>
                      <a:pt x="2" y="336"/>
                    </a:lnTo>
                    <a:lnTo>
                      <a:pt x="1" y="341"/>
                    </a:lnTo>
                    <a:lnTo>
                      <a:pt x="0" y="347"/>
                    </a:lnTo>
                    <a:lnTo>
                      <a:pt x="0" y="351"/>
                    </a:lnTo>
                    <a:lnTo>
                      <a:pt x="0" y="351"/>
                    </a:lnTo>
                    <a:lnTo>
                      <a:pt x="1" y="357"/>
                    </a:lnTo>
                    <a:lnTo>
                      <a:pt x="2" y="363"/>
                    </a:lnTo>
                    <a:lnTo>
                      <a:pt x="3" y="369"/>
                    </a:lnTo>
                    <a:lnTo>
                      <a:pt x="7" y="374"/>
                    </a:lnTo>
                    <a:lnTo>
                      <a:pt x="7" y="374"/>
                    </a:lnTo>
                    <a:lnTo>
                      <a:pt x="3" y="379"/>
                    </a:lnTo>
                    <a:lnTo>
                      <a:pt x="3" y="379"/>
                    </a:lnTo>
                    <a:lnTo>
                      <a:pt x="3" y="380"/>
                    </a:lnTo>
                    <a:lnTo>
                      <a:pt x="3" y="380"/>
                    </a:lnTo>
                    <a:lnTo>
                      <a:pt x="1" y="387"/>
                    </a:lnTo>
                    <a:lnTo>
                      <a:pt x="1" y="387"/>
                    </a:lnTo>
                    <a:lnTo>
                      <a:pt x="1" y="388"/>
                    </a:lnTo>
                    <a:lnTo>
                      <a:pt x="1" y="388"/>
                    </a:lnTo>
                    <a:lnTo>
                      <a:pt x="0" y="395"/>
                    </a:lnTo>
                    <a:lnTo>
                      <a:pt x="0" y="395"/>
                    </a:lnTo>
                    <a:lnTo>
                      <a:pt x="0" y="399"/>
                    </a:lnTo>
                    <a:lnTo>
                      <a:pt x="0" y="401"/>
                    </a:lnTo>
                    <a:lnTo>
                      <a:pt x="0" y="401"/>
                    </a:lnTo>
                    <a:lnTo>
                      <a:pt x="1" y="406"/>
                    </a:lnTo>
                    <a:lnTo>
                      <a:pt x="2" y="412"/>
                    </a:lnTo>
                    <a:lnTo>
                      <a:pt x="3" y="417"/>
                    </a:lnTo>
                    <a:lnTo>
                      <a:pt x="6" y="422"/>
                    </a:lnTo>
                    <a:lnTo>
                      <a:pt x="6" y="422"/>
                    </a:lnTo>
                    <a:lnTo>
                      <a:pt x="3" y="427"/>
                    </a:lnTo>
                    <a:lnTo>
                      <a:pt x="2" y="432"/>
                    </a:lnTo>
                    <a:lnTo>
                      <a:pt x="1" y="439"/>
                    </a:lnTo>
                    <a:lnTo>
                      <a:pt x="0" y="445"/>
                    </a:lnTo>
                    <a:lnTo>
                      <a:pt x="0" y="445"/>
                    </a:lnTo>
                    <a:lnTo>
                      <a:pt x="0" y="449"/>
                    </a:lnTo>
                    <a:lnTo>
                      <a:pt x="0" y="449"/>
                    </a:lnTo>
                    <a:lnTo>
                      <a:pt x="0" y="449"/>
                    </a:lnTo>
                    <a:lnTo>
                      <a:pt x="1" y="456"/>
                    </a:lnTo>
                    <a:lnTo>
                      <a:pt x="1" y="456"/>
                    </a:lnTo>
                    <a:lnTo>
                      <a:pt x="1" y="458"/>
                    </a:lnTo>
                    <a:lnTo>
                      <a:pt x="1" y="458"/>
                    </a:lnTo>
                    <a:lnTo>
                      <a:pt x="3" y="464"/>
                    </a:lnTo>
                    <a:lnTo>
                      <a:pt x="3" y="464"/>
                    </a:lnTo>
                    <a:lnTo>
                      <a:pt x="3" y="465"/>
                    </a:lnTo>
                    <a:lnTo>
                      <a:pt x="3" y="465"/>
                    </a:lnTo>
                    <a:lnTo>
                      <a:pt x="7" y="471"/>
                    </a:lnTo>
                    <a:lnTo>
                      <a:pt x="7" y="471"/>
                    </a:lnTo>
                    <a:lnTo>
                      <a:pt x="3" y="477"/>
                    </a:lnTo>
                    <a:lnTo>
                      <a:pt x="2" y="482"/>
                    </a:lnTo>
                    <a:lnTo>
                      <a:pt x="1" y="487"/>
                    </a:lnTo>
                    <a:lnTo>
                      <a:pt x="0" y="493"/>
                    </a:lnTo>
                    <a:lnTo>
                      <a:pt x="0" y="498"/>
                    </a:lnTo>
                    <a:lnTo>
                      <a:pt x="0" y="552"/>
                    </a:lnTo>
                    <a:lnTo>
                      <a:pt x="403" y="552"/>
                    </a:lnTo>
                    <a:lnTo>
                      <a:pt x="403" y="498"/>
                    </a:lnTo>
                    <a:lnTo>
                      <a:pt x="403" y="493"/>
                    </a:lnTo>
                    <a:lnTo>
                      <a:pt x="403" y="493"/>
                    </a:lnTo>
                    <a:lnTo>
                      <a:pt x="402" y="487"/>
                    </a:lnTo>
                    <a:lnTo>
                      <a:pt x="401" y="482"/>
                    </a:lnTo>
                    <a:lnTo>
                      <a:pt x="400" y="477"/>
                    </a:lnTo>
                    <a:lnTo>
                      <a:pt x="397" y="471"/>
                    </a:lnTo>
                    <a:lnTo>
                      <a:pt x="397" y="471"/>
                    </a:lnTo>
                    <a:lnTo>
                      <a:pt x="400" y="465"/>
                    </a:lnTo>
                    <a:lnTo>
                      <a:pt x="400" y="465"/>
                    </a:lnTo>
                    <a:lnTo>
                      <a:pt x="400" y="464"/>
                    </a:lnTo>
                    <a:lnTo>
                      <a:pt x="400" y="464"/>
                    </a:lnTo>
                    <a:lnTo>
                      <a:pt x="402" y="458"/>
                    </a:lnTo>
                    <a:lnTo>
                      <a:pt x="402" y="458"/>
                    </a:lnTo>
                    <a:lnTo>
                      <a:pt x="402" y="456"/>
                    </a:lnTo>
                    <a:lnTo>
                      <a:pt x="402" y="456"/>
                    </a:lnTo>
                    <a:lnTo>
                      <a:pt x="403" y="449"/>
                    </a:lnTo>
                    <a:lnTo>
                      <a:pt x="403" y="449"/>
                    </a:lnTo>
                    <a:lnTo>
                      <a:pt x="403" y="445"/>
                    </a:lnTo>
                    <a:lnTo>
                      <a:pt x="403" y="445"/>
                    </a:lnTo>
                    <a:lnTo>
                      <a:pt x="403" y="445"/>
                    </a:lnTo>
                    <a:lnTo>
                      <a:pt x="402" y="439"/>
                    </a:lnTo>
                    <a:lnTo>
                      <a:pt x="401" y="432"/>
                    </a:lnTo>
                    <a:lnTo>
                      <a:pt x="400" y="427"/>
                    </a:lnTo>
                    <a:lnTo>
                      <a:pt x="397" y="422"/>
                    </a:lnTo>
                    <a:lnTo>
                      <a:pt x="397" y="422"/>
                    </a:lnTo>
                    <a:lnTo>
                      <a:pt x="400" y="417"/>
                    </a:lnTo>
                    <a:lnTo>
                      <a:pt x="401" y="412"/>
                    </a:lnTo>
                    <a:lnTo>
                      <a:pt x="402" y="406"/>
                    </a:lnTo>
                    <a:lnTo>
                      <a:pt x="403" y="401"/>
                    </a:lnTo>
                    <a:lnTo>
                      <a:pt x="403" y="399"/>
                    </a:lnTo>
                    <a:lnTo>
                      <a:pt x="403" y="395"/>
                    </a:lnTo>
                    <a:lnTo>
                      <a:pt x="403" y="395"/>
                    </a:lnTo>
                    <a:lnTo>
                      <a:pt x="403" y="395"/>
                    </a:lnTo>
                    <a:lnTo>
                      <a:pt x="402" y="388"/>
                    </a:lnTo>
                    <a:lnTo>
                      <a:pt x="402" y="388"/>
                    </a:lnTo>
                    <a:lnTo>
                      <a:pt x="402" y="387"/>
                    </a:lnTo>
                    <a:lnTo>
                      <a:pt x="402" y="387"/>
                    </a:lnTo>
                    <a:lnTo>
                      <a:pt x="400" y="380"/>
                    </a:lnTo>
                    <a:lnTo>
                      <a:pt x="400" y="380"/>
                    </a:lnTo>
                    <a:lnTo>
                      <a:pt x="400" y="379"/>
                    </a:lnTo>
                    <a:lnTo>
                      <a:pt x="400" y="379"/>
                    </a:lnTo>
                    <a:lnTo>
                      <a:pt x="397" y="374"/>
                    </a:lnTo>
                    <a:lnTo>
                      <a:pt x="397" y="374"/>
                    </a:lnTo>
                    <a:lnTo>
                      <a:pt x="400" y="369"/>
                    </a:lnTo>
                    <a:lnTo>
                      <a:pt x="401" y="363"/>
                    </a:lnTo>
                    <a:lnTo>
                      <a:pt x="402" y="357"/>
                    </a:lnTo>
                    <a:lnTo>
                      <a:pt x="403" y="351"/>
                    </a:lnTo>
                    <a:lnTo>
                      <a:pt x="403" y="347"/>
                    </a:lnTo>
                    <a:lnTo>
                      <a:pt x="403" y="347"/>
                    </a:lnTo>
                    <a:lnTo>
                      <a:pt x="402" y="341"/>
                    </a:lnTo>
                    <a:lnTo>
                      <a:pt x="401" y="336"/>
                    </a:lnTo>
                    <a:lnTo>
                      <a:pt x="400" y="330"/>
                    </a:lnTo>
                    <a:lnTo>
                      <a:pt x="397" y="325"/>
                    </a:lnTo>
                    <a:lnTo>
                      <a:pt x="397" y="325"/>
                    </a:lnTo>
                    <a:lnTo>
                      <a:pt x="400" y="321"/>
                    </a:lnTo>
                    <a:lnTo>
                      <a:pt x="401" y="314"/>
                    </a:lnTo>
                    <a:lnTo>
                      <a:pt x="402" y="309"/>
                    </a:lnTo>
                    <a:lnTo>
                      <a:pt x="403" y="303"/>
                    </a:lnTo>
                    <a:lnTo>
                      <a:pt x="403" y="302"/>
                    </a:lnTo>
                    <a:lnTo>
                      <a:pt x="403" y="299"/>
                    </a:lnTo>
                    <a:lnTo>
                      <a:pt x="403" y="298"/>
                    </a:lnTo>
                    <a:lnTo>
                      <a:pt x="403" y="298"/>
                    </a:lnTo>
                    <a:lnTo>
                      <a:pt x="402" y="293"/>
                    </a:lnTo>
                    <a:lnTo>
                      <a:pt x="401" y="287"/>
                    </a:lnTo>
                    <a:lnTo>
                      <a:pt x="400" y="282"/>
                    </a:lnTo>
                    <a:lnTo>
                      <a:pt x="397" y="276"/>
                    </a:lnTo>
                    <a:lnTo>
                      <a:pt x="397" y="276"/>
                    </a:lnTo>
                    <a:lnTo>
                      <a:pt x="400" y="271"/>
                    </a:lnTo>
                    <a:lnTo>
                      <a:pt x="401" y="266"/>
                    </a:lnTo>
                    <a:lnTo>
                      <a:pt x="402" y="261"/>
                    </a:lnTo>
                    <a:lnTo>
                      <a:pt x="403" y="255"/>
                    </a:lnTo>
                    <a:lnTo>
                      <a:pt x="403" y="254"/>
                    </a:lnTo>
                    <a:lnTo>
                      <a:pt x="403" y="251"/>
                    </a:lnTo>
                    <a:lnTo>
                      <a:pt x="403" y="250"/>
                    </a:lnTo>
                    <a:lnTo>
                      <a:pt x="403" y="250"/>
                    </a:lnTo>
                    <a:lnTo>
                      <a:pt x="402" y="244"/>
                    </a:lnTo>
                    <a:lnTo>
                      <a:pt x="401" y="238"/>
                    </a:lnTo>
                    <a:lnTo>
                      <a:pt x="400" y="232"/>
                    </a:lnTo>
                    <a:lnTo>
                      <a:pt x="397" y="228"/>
                    </a:lnTo>
                    <a:lnTo>
                      <a:pt x="397" y="228"/>
                    </a:lnTo>
                    <a:lnTo>
                      <a:pt x="400" y="223"/>
                    </a:lnTo>
                    <a:lnTo>
                      <a:pt x="401" y="217"/>
                    </a:lnTo>
                    <a:lnTo>
                      <a:pt x="402" y="212"/>
                    </a:lnTo>
                    <a:lnTo>
                      <a:pt x="403" y="206"/>
                    </a:lnTo>
                    <a:lnTo>
                      <a:pt x="403" y="202"/>
                    </a:lnTo>
                    <a:lnTo>
                      <a:pt x="403" y="202"/>
                    </a:lnTo>
                    <a:lnTo>
                      <a:pt x="402" y="195"/>
                    </a:lnTo>
                    <a:lnTo>
                      <a:pt x="401" y="190"/>
                    </a:lnTo>
                    <a:lnTo>
                      <a:pt x="400" y="184"/>
                    </a:lnTo>
                    <a:lnTo>
                      <a:pt x="397" y="180"/>
                    </a:lnTo>
                    <a:lnTo>
                      <a:pt x="397" y="180"/>
                    </a:lnTo>
                    <a:lnTo>
                      <a:pt x="400" y="174"/>
                    </a:lnTo>
                    <a:lnTo>
                      <a:pt x="400" y="174"/>
                    </a:lnTo>
                    <a:lnTo>
                      <a:pt x="400" y="173"/>
                    </a:lnTo>
                    <a:lnTo>
                      <a:pt x="400" y="173"/>
                    </a:lnTo>
                    <a:lnTo>
                      <a:pt x="402" y="166"/>
                    </a:lnTo>
                    <a:lnTo>
                      <a:pt x="402" y="166"/>
                    </a:lnTo>
                    <a:lnTo>
                      <a:pt x="402" y="165"/>
                    </a:lnTo>
                    <a:lnTo>
                      <a:pt x="402" y="165"/>
                    </a:lnTo>
                    <a:lnTo>
                      <a:pt x="403" y="157"/>
                    </a:lnTo>
                    <a:lnTo>
                      <a:pt x="403" y="157"/>
                    </a:lnTo>
                    <a:lnTo>
                      <a:pt x="403" y="154"/>
                    </a:lnTo>
                    <a:lnTo>
                      <a:pt x="403" y="152"/>
                    </a:lnTo>
                    <a:lnTo>
                      <a:pt x="403" y="152"/>
                    </a:lnTo>
                    <a:lnTo>
                      <a:pt x="402" y="147"/>
                    </a:lnTo>
                    <a:lnTo>
                      <a:pt x="401" y="141"/>
                    </a:lnTo>
                    <a:lnTo>
                      <a:pt x="400" y="136"/>
                    </a:lnTo>
                    <a:lnTo>
                      <a:pt x="397" y="131"/>
                    </a:lnTo>
                    <a:lnTo>
                      <a:pt x="397" y="131"/>
                    </a:lnTo>
                    <a:lnTo>
                      <a:pt x="400" y="126"/>
                    </a:lnTo>
                    <a:lnTo>
                      <a:pt x="401" y="121"/>
                    </a:lnTo>
                    <a:lnTo>
                      <a:pt x="402" y="114"/>
                    </a:lnTo>
                    <a:lnTo>
                      <a:pt x="403" y="108"/>
                    </a:lnTo>
                    <a:lnTo>
                      <a:pt x="403" y="108"/>
                    </a:lnTo>
                    <a:lnTo>
                      <a:pt x="403" y="104"/>
                    </a:lnTo>
                    <a:lnTo>
                      <a:pt x="403" y="104"/>
                    </a:lnTo>
                    <a:lnTo>
                      <a:pt x="403" y="104"/>
                    </a:lnTo>
                    <a:lnTo>
                      <a:pt x="402" y="97"/>
                    </a:lnTo>
                    <a:lnTo>
                      <a:pt x="402" y="97"/>
                    </a:lnTo>
                    <a:lnTo>
                      <a:pt x="402" y="95"/>
                    </a:lnTo>
                    <a:lnTo>
                      <a:pt x="402" y="95"/>
                    </a:lnTo>
                    <a:lnTo>
                      <a:pt x="400" y="89"/>
                    </a:lnTo>
                    <a:lnTo>
                      <a:pt x="400" y="89"/>
                    </a:lnTo>
                    <a:lnTo>
                      <a:pt x="400" y="88"/>
                    </a:lnTo>
                    <a:lnTo>
                      <a:pt x="400" y="88"/>
                    </a:lnTo>
                    <a:lnTo>
                      <a:pt x="397" y="81"/>
                    </a:lnTo>
                    <a:lnTo>
                      <a:pt x="397" y="81"/>
                    </a:lnTo>
                    <a:lnTo>
                      <a:pt x="400" y="76"/>
                    </a:lnTo>
                    <a:lnTo>
                      <a:pt x="401" y="71"/>
                    </a:lnTo>
                    <a:lnTo>
                      <a:pt x="402" y="66"/>
                    </a:lnTo>
                    <a:lnTo>
                      <a:pt x="403" y="60"/>
                    </a:lnTo>
                    <a:lnTo>
                      <a:pt x="403" y="56"/>
                    </a:lnTo>
                    <a:lnTo>
                      <a:pt x="403" y="0"/>
                    </a:lnTo>
                    <a:lnTo>
                      <a:pt x="0" y="0"/>
                    </a:lnTo>
                    <a:close/>
                    <a:moveTo>
                      <a:pt x="186" y="449"/>
                    </a:moveTo>
                    <a:lnTo>
                      <a:pt x="186" y="449"/>
                    </a:lnTo>
                    <a:lnTo>
                      <a:pt x="186" y="454"/>
                    </a:lnTo>
                    <a:lnTo>
                      <a:pt x="182" y="458"/>
                    </a:lnTo>
                    <a:lnTo>
                      <a:pt x="178" y="460"/>
                    </a:lnTo>
                    <a:lnTo>
                      <a:pt x="173" y="461"/>
                    </a:lnTo>
                    <a:lnTo>
                      <a:pt x="41" y="461"/>
                    </a:lnTo>
                    <a:lnTo>
                      <a:pt x="41" y="461"/>
                    </a:lnTo>
                    <a:lnTo>
                      <a:pt x="36" y="460"/>
                    </a:lnTo>
                    <a:lnTo>
                      <a:pt x="33" y="458"/>
                    </a:lnTo>
                    <a:lnTo>
                      <a:pt x="30" y="454"/>
                    </a:lnTo>
                    <a:lnTo>
                      <a:pt x="29" y="449"/>
                    </a:lnTo>
                    <a:lnTo>
                      <a:pt x="29" y="445"/>
                    </a:lnTo>
                    <a:lnTo>
                      <a:pt x="29" y="445"/>
                    </a:lnTo>
                    <a:lnTo>
                      <a:pt x="30" y="440"/>
                    </a:lnTo>
                    <a:lnTo>
                      <a:pt x="33" y="436"/>
                    </a:lnTo>
                    <a:lnTo>
                      <a:pt x="36" y="432"/>
                    </a:lnTo>
                    <a:lnTo>
                      <a:pt x="41" y="432"/>
                    </a:lnTo>
                    <a:lnTo>
                      <a:pt x="173" y="432"/>
                    </a:lnTo>
                    <a:lnTo>
                      <a:pt x="173" y="432"/>
                    </a:lnTo>
                    <a:lnTo>
                      <a:pt x="178" y="432"/>
                    </a:lnTo>
                    <a:lnTo>
                      <a:pt x="182" y="436"/>
                    </a:lnTo>
                    <a:lnTo>
                      <a:pt x="186" y="440"/>
                    </a:lnTo>
                    <a:lnTo>
                      <a:pt x="186" y="445"/>
                    </a:lnTo>
                    <a:lnTo>
                      <a:pt x="186" y="449"/>
                    </a:lnTo>
                    <a:close/>
                    <a:moveTo>
                      <a:pt x="186" y="399"/>
                    </a:moveTo>
                    <a:lnTo>
                      <a:pt x="186" y="399"/>
                    </a:lnTo>
                    <a:lnTo>
                      <a:pt x="186" y="404"/>
                    </a:lnTo>
                    <a:lnTo>
                      <a:pt x="182" y="408"/>
                    </a:lnTo>
                    <a:lnTo>
                      <a:pt x="178" y="412"/>
                    </a:lnTo>
                    <a:lnTo>
                      <a:pt x="173" y="412"/>
                    </a:lnTo>
                    <a:lnTo>
                      <a:pt x="41" y="412"/>
                    </a:lnTo>
                    <a:lnTo>
                      <a:pt x="41" y="412"/>
                    </a:lnTo>
                    <a:lnTo>
                      <a:pt x="36" y="412"/>
                    </a:lnTo>
                    <a:lnTo>
                      <a:pt x="33" y="408"/>
                    </a:lnTo>
                    <a:lnTo>
                      <a:pt x="30" y="404"/>
                    </a:lnTo>
                    <a:lnTo>
                      <a:pt x="29" y="399"/>
                    </a:lnTo>
                    <a:lnTo>
                      <a:pt x="29" y="395"/>
                    </a:lnTo>
                    <a:lnTo>
                      <a:pt x="29" y="395"/>
                    </a:lnTo>
                    <a:lnTo>
                      <a:pt x="30" y="390"/>
                    </a:lnTo>
                    <a:lnTo>
                      <a:pt x="33" y="387"/>
                    </a:lnTo>
                    <a:lnTo>
                      <a:pt x="36" y="384"/>
                    </a:lnTo>
                    <a:lnTo>
                      <a:pt x="41" y="383"/>
                    </a:lnTo>
                    <a:lnTo>
                      <a:pt x="173" y="383"/>
                    </a:lnTo>
                    <a:lnTo>
                      <a:pt x="173" y="383"/>
                    </a:lnTo>
                    <a:lnTo>
                      <a:pt x="178" y="384"/>
                    </a:lnTo>
                    <a:lnTo>
                      <a:pt x="182" y="387"/>
                    </a:lnTo>
                    <a:lnTo>
                      <a:pt x="186" y="390"/>
                    </a:lnTo>
                    <a:lnTo>
                      <a:pt x="186" y="395"/>
                    </a:lnTo>
                    <a:lnTo>
                      <a:pt x="186" y="399"/>
                    </a:lnTo>
                    <a:close/>
                    <a:moveTo>
                      <a:pt x="186" y="351"/>
                    </a:moveTo>
                    <a:lnTo>
                      <a:pt x="186" y="351"/>
                    </a:lnTo>
                    <a:lnTo>
                      <a:pt x="186" y="356"/>
                    </a:lnTo>
                    <a:lnTo>
                      <a:pt x="182" y="360"/>
                    </a:lnTo>
                    <a:lnTo>
                      <a:pt x="178" y="363"/>
                    </a:lnTo>
                    <a:lnTo>
                      <a:pt x="173" y="364"/>
                    </a:lnTo>
                    <a:lnTo>
                      <a:pt x="41" y="364"/>
                    </a:lnTo>
                    <a:lnTo>
                      <a:pt x="41" y="364"/>
                    </a:lnTo>
                    <a:lnTo>
                      <a:pt x="36" y="363"/>
                    </a:lnTo>
                    <a:lnTo>
                      <a:pt x="33" y="360"/>
                    </a:lnTo>
                    <a:lnTo>
                      <a:pt x="30" y="356"/>
                    </a:lnTo>
                    <a:lnTo>
                      <a:pt x="29" y="351"/>
                    </a:lnTo>
                    <a:lnTo>
                      <a:pt x="29" y="347"/>
                    </a:lnTo>
                    <a:lnTo>
                      <a:pt x="29" y="347"/>
                    </a:lnTo>
                    <a:lnTo>
                      <a:pt x="30" y="342"/>
                    </a:lnTo>
                    <a:lnTo>
                      <a:pt x="33" y="338"/>
                    </a:lnTo>
                    <a:lnTo>
                      <a:pt x="36" y="335"/>
                    </a:lnTo>
                    <a:lnTo>
                      <a:pt x="41" y="335"/>
                    </a:lnTo>
                    <a:lnTo>
                      <a:pt x="173" y="335"/>
                    </a:lnTo>
                    <a:lnTo>
                      <a:pt x="173" y="335"/>
                    </a:lnTo>
                    <a:lnTo>
                      <a:pt x="178" y="335"/>
                    </a:lnTo>
                    <a:lnTo>
                      <a:pt x="182" y="338"/>
                    </a:lnTo>
                    <a:lnTo>
                      <a:pt x="186" y="342"/>
                    </a:lnTo>
                    <a:lnTo>
                      <a:pt x="186" y="347"/>
                    </a:lnTo>
                    <a:lnTo>
                      <a:pt x="186" y="351"/>
                    </a:lnTo>
                    <a:close/>
                    <a:moveTo>
                      <a:pt x="186" y="302"/>
                    </a:moveTo>
                    <a:lnTo>
                      <a:pt x="186" y="302"/>
                    </a:lnTo>
                    <a:lnTo>
                      <a:pt x="186" y="307"/>
                    </a:lnTo>
                    <a:lnTo>
                      <a:pt x="182" y="312"/>
                    </a:lnTo>
                    <a:lnTo>
                      <a:pt x="178" y="314"/>
                    </a:lnTo>
                    <a:lnTo>
                      <a:pt x="173" y="314"/>
                    </a:lnTo>
                    <a:lnTo>
                      <a:pt x="41" y="314"/>
                    </a:lnTo>
                    <a:lnTo>
                      <a:pt x="41" y="314"/>
                    </a:lnTo>
                    <a:lnTo>
                      <a:pt x="36" y="314"/>
                    </a:lnTo>
                    <a:lnTo>
                      <a:pt x="33" y="312"/>
                    </a:lnTo>
                    <a:lnTo>
                      <a:pt x="30" y="307"/>
                    </a:lnTo>
                    <a:lnTo>
                      <a:pt x="29" y="302"/>
                    </a:lnTo>
                    <a:lnTo>
                      <a:pt x="29" y="298"/>
                    </a:lnTo>
                    <a:lnTo>
                      <a:pt x="29" y="298"/>
                    </a:lnTo>
                    <a:lnTo>
                      <a:pt x="30" y="293"/>
                    </a:lnTo>
                    <a:lnTo>
                      <a:pt x="33" y="289"/>
                    </a:lnTo>
                    <a:lnTo>
                      <a:pt x="36" y="287"/>
                    </a:lnTo>
                    <a:lnTo>
                      <a:pt x="41" y="285"/>
                    </a:lnTo>
                    <a:lnTo>
                      <a:pt x="173" y="285"/>
                    </a:lnTo>
                    <a:lnTo>
                      <a:pt x="173" y="285"/>
                    </a:lnTo>
                    <a:lnTo>
                      <a:pt x="178" y="287"/>
                    </a:lnTo>
                    <a:lnTo>
                      <a:pt x="182" y="289"/>
                    </a:lnTo>
                    <a:lnTo>
                      <a:pt x="186" y="293"/>
                    </a:lnTo>
                    <a:lnTo>
                      <a:pt x="186" y="298"/>
                    </a:lnTo>
                    <a:lnTo>
                      <a:pt x="186" y="302"/>
                    </a:lnTo>
                    <a:close/>
                    <a:moveTo>
                      <a:pt x="186" y="250"/>
                    </a:moveTo>
                    <a:lnTo>
                      <a:pt x="186" y="254"/>
                    </a:lnTo>
                    <a:lnTo>
                      <a:pt x="186" y="254"/>
                    </a:lnTo>
                    <a:lnTo>
                      <a:pt x="186" y="254"/>
                    </a:lnTo>
                    <a:lnTo>
                      <a:pt x="186" y="259"/>
                    </a:lnTo>
                    <a:lnTo>
                      <a:pt x="182" y="263"/>
                    </a:lnTo>
                    <a:lnTo>
                      <a:pt x="178" y="265"/>
                    </a:lnTo>
                    <a:lnTo>
                      <a:pt x="173" y="266"/>
                    </a:lnTo>
                    <a:lnTo>
                      <a:pt x="41" y="266"/>
                    </a:lnTo>
                    <a:lnTo>
                      <a:pt x="41" y="266"/>
                    </a:lnTo>
                    <a:lnTo>
                      <a:pt x="36" y="265"/>
                    </a:lnTo>
                    <a:lnTo>
                      <a:pt x="33" y="263"/>
                    </a:lnTo>
                    <a:lnTo>
                      <a:pt x="30" y="259"/>
                    </a:lnTo>
                    <a:lnTo>
                      <a:pt x="29" y="254"/>
                    </a:lnTo>
                    <a:lnTo>
                      <a:pt x="29" y="254"/>
                    </a:lnTo>
                    <a:lnTo>
                      <a:pt x="29" y="250"/>
                    </a:lnTo>
                    <a:lnTo>
                      <a:pt x="29" y="250"/>
                    </a:lnTo>
                    <a:lnTo>
                      <a:pt x="29" y="250"/>
                    </a:lnTo>
                    <a:lnTo>
                      <a:pt x="30" y="245"/>
                    </a:lnTo>
                    <a:lnTo>
                      <a:pt x="33" y="241"/>
                    </a:lnTo>
                    <a:lnTo>
                      <a:pt x="36" y="238"/>
                    </a:lnTo>
                    <a:lnTo>
                      <a:pt x="41" y="237"/>
                    </a:lnTo>
                    <a:lnTo>
                      <a:pt x="173" y="237"/>
                    </a:lnTo>
                    <a:lnTo>
                      <a:pt x="173" y="237"/>
                    </a:lnTo>
                    <a:lnTo>
                      <a:pt x="178" y="238"/>
                    </a:lnTo>
                    <a:lnTo>
                      <a:pt x="182" y="241"/>
                    </a:lnTo>
                    <a:lnTo>
                      <a:pt x="186" y="245"/>
                    </a:lnTo>
                    <a:lnTo>
                      <a:pt x="186" y="250"/>
                    </a:lnTo>
                    <a:lnTo>
                      <a:pt x="186" y="250"/>
                    </a:lnTo>
                    <a:close/>
                    <a:moveTo>
                      <a:pt x="186" y="206"/>
                    </a:moveTo>
                    <a:lnTo>
                      <a:pt x="186" y="206"/>
                    </a:lnTo>
                    <a:lnTo>
                      <a:pt x="186" y="209"/>
                    </a:lnTo>
                    <a:lnTo>
                      <a:pt x="182" y="214"/>
                    </a:lnTo>
                    <a:lnTo>
                      <a:pt x="178" y="217"/>
                    </a:lnTo>
                    <a:lnTo>
                      <a:pt x="173" y="218"/>
                    </a:lnTo>
                    <a:lnTo>
                      <a:pt x="41" y="218"/>
                    </a:lnTo>
                    <a:lnTo>
                      <a:pt x="41" y="218"/>
                    </a:lnTo>
                    <a:lnTo>
                      <a:pt x="36" y="217"/>
                    </a:lnTo>
                    <a:lnTo>
                      <a:pt x="33" y="214"/>
                    </a:lnTo>
                    <a:lnTo>
                      <a:pt x="30" y="209"/>
                    </a:lnTo>
                    <a:lnTo>
                      <a:pt x="29" y="206"/>
                    </a:lnTo>
                    <a:lnTo>
                      <a:pt x="29" y="200"/>
                    </a:lnTo>
                    <a:lnTo>
                      <a:pt x="29" y="200"/>
                    </a:lnTo>
                    <a:lnTo>
                      <a:pt x="30" y="195"/>
                    </a:lnTo>
                    <a:lnTo>
                      <a:pt x="33" y="192"/>
                    </a:lnTo>
                    <a:lnTo>
                      <a:pt x="36" y="189"/>
                    </a:lnTo>
                    <a:lnTo>
                      <a:pt x="41" y="188"/>
                    </a:lnTo>
                    <a:lnTo>
                      <a:pt x="173" y="188"/>
                    </a:lnTo>
                    <a:lnTo>
                      <a:pt x="173" y="188"/>
                    </a:lnTo>
                    <a:lnTo>
                      <a:pt x="178" y="189"/>
                    </a:lnTo>
                    <a:lnTo>
                      <a:pt x="182" y="192"/>
                    </a:lnTo>
                    <a:lnTo>
                      <a:pt x="186" y="195"/>
                    </a:lnTo>
                    <a:lnTo>
                      <a:pt x="186" y="200"/>
                    </a:lnTo>
                    <a:lnTo>
                      <a:pt x="186" y="206"/>
                    </a:lnTo>
                    <a:close/>
                    <a:moveTo>
                      <a:pt x="186" y="156"/>
                    </a:moveTo>
                    <a:lnTo>
                      <a:pt x="186" y="156"/>
                    </a:lnTo>
                    <a:lnTo>
                      <a:pt x="186" y="161"/>
                    </a:lnTo>
                    <a:lnTo>
                      <a:pt x="182" y="165"/>
                    </a:lnTo>
                    <a:lnTo>
                      <a:pt x="178" y="168"/>
                    </a:lnTo>
                    <a:lnTo>
                      <a:pt x="173" y="169"/>
                    </a:lnTo>
                    <a:lnTo>
                      <a:pt x="41" y="169"/>
                    </a:lnTo>
                    <a:lnTo>
                      <a:pt x="41" y="169"/>
                    </a:lnTo>
                    <a:lnTo>
                      <a:pt x="36" y="168"/>
                    </a:lnTo>
                    <a:lnTo>
                      <a:pt x="33" y="165"/>
                    </a:lnTo>
                    <a:lnTo>
                      <a:pt x="30" y="161"/>
                    </a:lnTo>
                    <a:lnTo>
                      <a:pt x="29" y="156"/>
                    </a:lnTo>
                    <a:lnTo>
                      <a:pt x="29" y="152"/>
                    </a:lnTo>
                    <a:lnTo>
                      <a:pt x="29" y="152"/>
                    </a:lnTo>
                    <a:lnTo>
                      <a:pt x="30" y="147"/>
                    </a:lnTo>
                    <a:lnTo>
                      <a:pt x="33" y="143"/>
                    </a:lnTo>
                    <a:lnTo>
                      <a:pt x="36" y="141"/>
                    </a:lnTo>
                    <a:lnTo>
                      <a:pt x="41" y="140"/>
                    </a:lnTo>
                    <a:lnTo>
                      <a:pt x="173" y="140"/>
                    </a:lnTo>
                    <a:lnTo>
                      <a:pt x="173" y="140"/>
                    </a:lnTo>
                    <a:lnTo>
                      <a:pt x="178" y="141"/>
                    </a:lnTo>
                    <a:lnTo>
                      <a:pt x="182" y="143"/>
                    </a:lnTo>
                    <a:lnTo>
                      <a:pt x="186" y="147"/>
                    </a:lnTo>
                    <a:lnTo>
                      <a:pt x="186" y="152"/>
                    </a:lnTo>
                    <a:lnTo>
                      <a:pt x="186" y="156"/>
                    </a:lnTo>
                    <a:close/>
                    <a:moveTo>
                      <a:pt x="186" y="108"/>
                    </a:moveTo>
                    <a:lnTo>
                      <a:pt x="186" y="108"/>
                    </a:lnTo>
                    <a:lnTo>
                      <a:pt x="186" y="113"/>
                    </a:lnTo>
                    <a:lnTo>
                      <a:pt x="182" y="117"/>
                    </a:lnTo>
                    <a:lnTo>
                      <a:pt x="178" y="119"/>
                    </a:lnTo>
                    <a:lnTo>
                      <a:pt x="173" y="121"/>
                    </a:lnTo>
                    <a:lnTo>
                      <a:pt x="41" y="121"/>
                    </a:lnTo>
                    <a:lnTo>
                      <a:pt x="41" y="121"/>
                    </a:lnTo>
                    <a:lnTo>
                      <a:pt x="36" y="119"/>
                    </a:lnTo>
                    <a:lnTo>
                      <a:pt x="33" y="117"/>
                    </a:lnTo>
                    <a:lnTo>
                      <a:pt x="30" y="113"/>
                    </a:lnTo>
                    <a:lnTo>
                      <a:pt x="29" y="108"/>
                    </a:lnTo>
                    <a:lnTo>
                      <a:pt x="29" y="103"/>
                    </a:lnTo>
                    <a:lnTo>
                      <a:pt x="29" y="103"/>
                    </a:lnTo>
                    <a:lnTo>
                      <a:pt x="30" y="98"/>
                    </a:lnTo>
                    <a:lnTo>
                      <a:pt x="33" y="94"/>
                    </a:lnTo>
                    <a:lnTo>
                      <a:pt x="36" y="92"/>
                    </a:lnTo>
                    <a:lnTo>
                      <a:pt x="41" y="90"/>
                    </a:lnTo>
                    <a:lnTo>
                      <a:pt x="173" y="90"/>
                    </a:lnTo>
                    <a:lnTo>
                      <a:pt x="173" y="90"/>
                    </a:lnTo>
                    <a:lnTo>
                      <a:pt x="178" y="92"/>
                    </a:lnTo>
                    <a:lnTo>
                      <a:pt x="182" y="94"/>
                    </a:lnTo>
                    <a:lnTo>
                      <a:pt x="186" y="98"/>
                    </a:lnTo>
                    <a:lnTo>
                      <a:pt x="186" y="103"/>
                    </a:lnTo>
                    <a:lnTo>
                      <a:pt x="186" y="10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0" name="Rectangle 18">
                <a:extLst>
                  <a:ext uri="{FF2B5EF4-FFF2-40B4-BE49-F238E27FC236}">
                    <a16:creationId xmlns:a16="http://schemas.microsoft.com/office/drawing/2014/main" id="{084F2800-E18B-4DF1-B7AB-B22F5AD8F3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10062" y="3234829"/>
                <a:ext cx="336550" cy="190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" name="Freeform 19">
                <a:extLst>
                  <a:ext uri="{FF2B5EF4-FFF2-40B4-BE49-F238E27FC236}">
                    <a16:creationId xmlns:a16="http://schemas.microsoft.com/office/drawing/2014/main" id="{6F51ADB5-2621-47E1-A63D-3FCE66B34B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0062" y="2585541"/>
                <a:ext cx="336550" cy="187325"/>
              </a:xfrm>
              <a:custGeom>
                <a:avLst/>
                <a:gdLst>
                  <a:gd name="T0" fmla="*/ 378 w 424"/>
                  <a:gd name="T1" fmla="*/ 212 h 236"/>
                  <a:gd name="T2" fmla="*/ 378 w 424"/>
                  <a:gd name="T3" fmla="*/ 212 h 236"/>
                  <a:gd name="T4" fmla="*/ 373 w 424"/>
                  <a:gd name="T5" fmla="*/ 196 h 236"/>
                  <a:gd name="T6" fmla="*/ 366 w 424"/>
                  <a:gd name="T7" fmla="*/ 180 h 236"/>
                  <a:gd name="T8" fmla="*/ 357 w 424"/>
                  <a:gd name="T9" fmla="*/ 163 h 236"/>
                  <a:gd name="T10" fmla="*/ 345 w 424"/>
                  <a:gd name="T11" fmla="*/ 145 h 236"/>
                  <a:gd name="T12" fmla="*/ 333 w 424"/>
                  <a:gd name="T13" fmla="*/ 128 h 236"/>
                  <a:gd name="T14" fmla="*/ 317 w 424"/>
                  <a:gd name="T15" fmla="*/ 110 h 236"/>
                  <a:gd name="T16" fmla="*/ 301 w 424"/>
                  <a:gd name="T17" fmla="*/ 93 h 236"/>
                  <a:gd name="T18" fmla="*/ 283 w 424"/>
                  <a:gd name="T19" fmla="*/ 77 h 236"/>
                  <a:gd name="T20" fmla="*/ 283 w 424"/>
                  <a:gd name="T21" fmla="*/ 77 h 236"/>
                  <a:gd name="T22" fmla="*/ 267 w 424"/>
                  <a:gd name="T23" fmla="*/ 63 h 236"/>
                  <a:gd name="T24" fmla="*/ 252 w 424"/>
                  <a:gd name="T25" fmla="*/ 52 h 236"/>
                  <a:gd name="T26" fmla="*/ 235 w 424"/>
                  <a:gd name="T27" fmla="*/ 40 h 236"/>
                  <a:gd name="T28" fmla="*/ 220 w 424"/>
                  <a:gd name="T29" fmla="*/ 31 h 236"/>
                  <a:gd name="T30" fmla="*/ 204 w 424"/>
                  <a:gd name="T31" fmla="*/ 22 h 236"/>
                  <a:gd name="T32" fmla="*/ 188 w 424"/>
                  <a:gd name="T33" fmla="*/ 16 h 236"/>
                  <a:gd name="T34" fmla="*/ 173 w 424"/>
                  <a:gd name="T35" fmla="*/ 10 h 236"/>
                  <a:gd name="T36" fmla="*/ 158 w 424"/>
                  <a:gd name="T37" fmla="*/ 5 h 236"/>
                  <a:gd name="T38" fmla="*/ 144 w 424"/>
                  <a:gd name="T39" fmla="*/ 2 h 236"/>
                  <a:gd name="T40" fmla="*/ 130 w 424"/>
                  <a:gd name="T41" fmla="*/ 0 h 236"/>
                  <a:gd name="T42" fmla="*/ 118 w 424"/>
                  <a:gd name="T43" fmla="*/ 0 h 236"/>
                  <a:gd name="T44" fmla="*/ 106 w 424"/>
                  <a:gd name="T45" fmla="*/ 0 h 236"/>
                  <a:gd name="T46" fmla="*/ 95 w 424"/>
                  <a:gd name="T47" fmla="*/ 2 h 236"/>
                  <a:gd name="T48" fmla="*/ 85 w 424"/>
                  <a:gd name="T49" fmla="*/ 6 h 236"/>
                  <a:gd name="T50" fmla="*/ 77 w 424"/>
                  <a:gd name="T51" fmla="*/ 11 h 236"/>
                  <a:gd name="T52" fmla="*/ 69 w 424"/>
                  <a:gd name="T53" fmla="*/ 19 h 236"/>
                  <a:gd name="T54" fmla="*/ 69 w 424"/>
                  <a:gd name="T55" fmla="*/ 19 h 236"/>
                  <a:gd name="T56" fmla="*/ 63 w 424"/>
                  <a:gd name="T57" fmla="*/ 26 h 236"/>
                  <a:gd name="T58" fmla="*/ 59 w 424"/>
                  <a:gd name="T59" fmla="*/ 35 h 236"/>
                  <a:gd name="T60" fmla="*/ 57 w 424"/>
                  <a:gd name="T61" fmla="*/ 44 h 236"/>
                  <a:gd name="T62" fmla="*/ 57 w 424"/>
                  <a:gd name="T63" fmla="*/ 55 h 236"/>
                  <a:gd name="T64" fmla="*/ 57 w 424"/>
                  <a:gd name="T65" fmla="*/ 66 h 236"/>
                  <a:gd name="T66" fmla="*/ 59 w 424"/>
                  <a:gd name="T67" fmla="*/ 78 h 236"/>
                  <a:gd name="T68" fmla="*/ 62 w 424"/>
                  <a:gd name="T69" fmla="*/ 91 h 236"/>
                  <a:gd name="T70" fmla="*/ 67 w 424"/>
                  <a:gd name="T71" fmla="*/ 104 h 236"/>
                  <a:gd name="T72" fmla="*/ 72 w 424"/>
                  <a:gd name="T73" fmla="*/ 116 h 236"/>
                  <a:gd name="T74" fmla="*/ 80 w 424"/>
                  <a:gd name="T75" fmla="*/ 130 h 236"/>
                  <a:gd name="T76" fmla="*/ 88 w 424"/>
                  <a:gd name="T77" fmla="*/ 144 h 236"/>
                  <a:gd name="T78" fmla="*/ 97 w 424"/>
                  <a:gd name="T79" fmla="*/ 158 h 236"/>
                  <a:gd name="T80" fmla="*/ 107 w 424"/>
                  <a:gd name="T81" fmla="*/ 172 h 236"/>
                  <a:gd name="T82" fmla="*/ 120 w 424"/>
                  <a:gd name="T83" fmla="*/ 186 h 236"/>
                  <a:gd name="T84" fmla="*/ 133 w 424"/>
                  <a:gd name="T85" fmla="*/ 198 h 236"/>
                  <a:gd name="T86" fmla="*/ 147 w 424"/>
                  <a:gd name="T87" fmla="*/ 212 h 236"/>
                  <a:gd name="T88" fmla="*/ 0 w 424"/>
                  <a:gd name="T89" fmla="*/ 212 h 236"/>
                  <a:gd name="T90" fmla="*/ 0 w 424"/>
                  <a:gd name="T91" fmla="*/ 236 h 236"/>
                  <a:gd name="T92" fmla="*/ 424 w 424"/>
                  <a:gd name="T93" fmla="*/ 236 h 236"/>
                  <a:gd name="T94" fmla="*/ 424 w 424"/>
                  <a:gd name="T95" fmla="*/ 212 h 236"/>
                  <a:gd name="T96" fmla="*/ 378 w 424"/>
                  <a:gd name="T97" fmla="*/ 212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24" h="236">
                    <a:moveTo>
                      <a:pt x="378" y="212"/>
                    </a:moveTo>
                    <a:lnTo>
                      <a:pt x="378" y="212"/>
                    </a:lnTo>
                    <a:lnTo>
                      <a:pt x="373" y="196"/>
                    </a:lnTo>
                    <a:lnTo>
                      <a:pt x="366" y="180"/>
                    </a:lnTo>
                    <a:lnTo>
                      <a:pt x="357" y="163"/>
                    </a:lnTo>
                    <a:lnTo>
                      <a:pt x="345" y="145"/>
                    </a:lnTo>
                    <a:lnTo>
                      <a:pt x="333" y="128"/>
                    </a:lnTo>
                    <a:lnTo>
                      <a:pt x="317" y="110"/>
                    </a:lnTo>
                    <a:lnTo>
                      <a:pt x="301" y="93"/>
                    </a:lnTo>
                    <a:lnTo>
                      <a:pt x="283" y="77"/>
                    </a:lnTo>
                    <a:lnTo>
                      <a:pt x="283" y="77"/>
                    </a:lnTo>
                    <a:lnTo>
                      <a:pt x="267" y="63"/>
                    </a:lnTo>
                    <a:lnTo>
                      <a:pt x="252" y="52"/>
                    </a:lnTo>
                    <a:lnTo>
                      <a:pt x="235" y="40"/>
                    </a:lnTo>
                    <a:lnTo>
                      <a:pt x="220" y="31"/>
                    </a:lnTo>
                    <a:lnTo>
                      <a:pt x="204" y="22"/>
                    </a:lnTo>
                    <a:lnTo>
                      <a:pt x="188" y="16"/>
                    </a:lnTo>
                    <a:lnTo>
                      <a:pt x="173" y="10"/>
                    </a:lnTo>
                    <a:lnTo>
                      <a:pt x="158" y="5"/>
                    </a:lnTo>
                    <a:lnTo>
                      <a:pt x="144" y="2"/>
                    </a:lnTo>
                    <a:lnTo>
                      <a:pt x="130" y="0"/>
                    </a:lnTo>
                    <a:lnTo>
                      <a:pt x="118" y="0"/>
                    </a:lnTo>
                    <a:lnTo>
                      <a:pt x="106" y="0"/>
                    </a:lnTo>
                    <a:lnTo>
                      <a:pt x="95" y="2"/>
                    </a:lnTo>
                    <a:lnTo>
                      <a:pt x="85" y="6"/>
                    </a:lnTo>
                    <a:lnTo>
                      <a:pt x="77" y="11"/>
                    </a:lnTo>
                    <a:lnTo>
                      <a:pt x="69" y="19"/>
                    </a:lnTo>
                    <a:lnTo>
                      <a:pt x="69" y="19"/>
                    </a:lnTo>
                    <a:lnTo>
                      <a:pt x="63" y="26"/>
                    </a:lnTo>
                    <a:lnTo>
                      <a:pt x="59" y="35"/>
                    </a:lnTo>
                    <a:lnTo>
                      <a:pt x="57" y="44"/>
                    </a:lnTo>
                    <a:lnTo>
                      <a:pt x="57" y="55"/>
                    </a:lnTo>
                    <a:lnTo>
                      <a:pt x="57" y="66"/>
                    </a:lnTo>
                    <a:lnTo>
                      <a:pt x="59" y="78"/>
                    </a:lnTo>
                    <a:lnTo>
                      <a:pt x="62" y="91"/>
                    </a:lnTo>
                    <a:lnTo>
                      <a:pt x="67" y="104"/>
                    </a:lnTo>
                    <a:lnTo>
                      <a:pt x="72" y="116"/>
                    </a:lnTo>
                    <a:lnTo>
                      <a:pt x="80" y="130"/>
                    </a:lnTo>
                    <a:lnTo>
                      <a:pt x="88" y="144"/>
                    </a:lnTo>
                    <a:lnTo>
                      <a:pt x="97" y="158"/>
                    </a:lnTo>
                    <a:lnTo>
                      <a:pt x="107" y="172"/>
                    </a:lnTo>
                    <a:lnTo>
                      <a:pt x="120" y="186"/>
                    </a:lnTo>
                    <a:lnTo>
                      <a:pt x="133" y="198"/>
                    </a:lnTo>
                    <a:lnTo>
                      <a:pt x="147" y="212"/>
                    </a:lnTo>
                    <a:lnTo>
                      <a:pt x="0" y="212"/>
                    </a:lnTo>
                    <a:lnTo>
                      <a:pt x="0" y="236"/>
                    </a:lnTo>
                    <a:lnTo>
                      <a:pt x="424" y="236"/>
                    </a:lnTo>
                    <a:lnTo>
                      <a:pt x="424" y="212"/>
                    </a:lnTo>
                    <a:lnTo>
                      <a:pt x="378" y="2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pic>
          <p:nvPicPr>
            <p:cNvPr id="98" name="Grafika 97" descr="Skórka banana">
              <a:extLst>
                <a:ext uri="{FF2B5EF4-FFF2-40B4-BE49-F238E27FC236}">
                  <a16:creationId xmlns:a16="http://schemas.microsoft.com/office/drawing/2014/main" id="{3495868F-6592-4FB7-9CB7-174755326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149197" y="1905920"/>
              <a:ext cx="254992" cy="254992"/>
            </a:xfrm>
            <a:prstGeom prst="rect">
              <a:avLst/>
            </a:prstGeom>
          </p:spPr>
        </p:pic>
      </p:grpSp>
      <p:grpSp>
        <p:nvGrpSpPr>
          <p:cNvPr id="104" name="Grupa 103">
            <a:extLst>
              <a:ext uri="{FF2B5EF4-FFF2-40B4-BE49-F238E27FC236}">
                <a16:creationId xmlns:a16="http://schemas.microsoft.com/office/drawing/2014/main" id="{31FAC815-CDE3-4470-ACEF-2F41B2F91176}"/>
              </a:ext>
            </a:extLst>
          </p:cNvPr>
          <p:cNvGrpSpPr>
            <a:grpSpLocks noChangeAspect="1"/>
          </p:cNvGrpSpPr>
          <p:nvPr/>
        </p:nvGrpSpPr>
        <p:grpSpPr>
          <a:xfrm>
            <a:off x="5777952" y="4482199"/>
            <a:ext cx="906894" cy="576000"/>
            <a:chOff x="5831118" y="4120490"/>
            <a:chExt cx="757576" cy="481163"/>
          </a:xfrm>
        </p:grpSpPr>
        <p:pic>
          <p:nvPicPr>
            <p:cNvPr id="105" name="Grafika 104" descr="Wilk z wypełnieniem pełnym">
              <a:extLst>
                <a:ext uri="{FF2B5EF4-FFF2-40B4-BE49-F238E27FC236}">
                  <a16:creationId xmlns:a16="http://schemas.microsoft.com/office/drawing/2014/main" id="{524C1C1E-832E-45AC-9000-6B43C9541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831118" y="4194914"/>
              <a:ext cx="406739" cy="406739"/>
            </a:xfrm>
            <a:prstGeom prst="rect">
              <a:avLst/>
            </a:prstGeom>
          </p:spPr>
        </p:pic>
        <p:pic>
          <p:nvPicPr>
            <p:cNvPr id="106" name="Grafika 105" descr="Historyczny z wypełnieniem pełnym">
              <a:extLst>
                <a:ext uri="{FF2B5EF4-FFF2-40B4-BE49-F238E27FC236}">
                  <a16:creationId xmlns:a16="http://schemas.microsoft.com/office/drawing/2014/main" id="{7CAD50A5-0297-4546-A7A6-51018BE115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6254188" y="4120490"/>
              <a:ext cx="334506" cy="334506"/>
            </a:xfrm>
            <a:prstGeom prst="rect">
              <a:avLst/>
            </a:prstGeom>
          </p:spPr>
        </p:pic>
      </p:grpSp>
      <p:pic>
        <p:nvPicPr>
          <p:cNvPr id="107" name="Grafika 106">
            <a:extLst>
              <a:ext uri="{FF2B5EF4-FFF2-40B4-BE49-F238E27FC236}">
                <a16:creationId xmlns:a16="http://schemas.microsoft.com/office/drawing/2014/main" id="{95C372D3-0A33-441E-A7CD-7CBDAC1E26C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510511" y="4518199"/>
            <a:ext cx="540000" cy="540000"/>
          </a:xfrm>
          <a:prstGeom prst="rect">
            <a:avLst/>
          </a:prstGeom>
        </p:spPr>
      </p:pic>
      <p:cxnSp>
        <p:nvCxnSpPr>
          <p:cNvPr id="108" name="Łącznik prosty 107">
            <a:extLst>
              <a:ext uri="{FF2B5EF4-FFF2-40B4-BE49-F238E27FC236}">
                <a16:creationId xmlns:a16="http://schemas.microsoft.com/office/drawing/2014/main" id="{87BC423B-36EB-487A-9D43-69E250815EA4}"/>
              </a:ext>
            </a:extLst>
          </p:cNvPr>
          <p:cNvCxnSpPr>
            <a:cxnSpLocks/>
          </p:cNvCxnSpPr>
          <p:nvPr/>
        </p:nvCxnSpPr>
        <p:spPr>
          <a:xfrm>
            <a:off x="1428304" y="3423673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Łącznik prosty 108">
            <a:extLst>
              <a:ext uri="{FF2B5EF4-FFF2-40B4-BE49-F238E27FC236}">
                <a16:creationId xmlns:a16="http://schemas.microsoft.com/office/drawing/2014/main" id="{3D1D962E-6AE4-4FFC-8141-59053AF132C1}"/>
              </a:ext>
            </a:extLst>
          </p:cNvPr>
          <p:cNvCxnSpPr>
            <a:cxnSpLocks/>
          </p:cNvCxnSpPr>
          <p:nvPr/>
        </p:nvCxnSpPr>
        <p:spPr>
          <a:xfrm>
            <a:off x="2994840" y="3413040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Łącznik prosty 109">
            <a:extLst>
              <a:ext uri="{FF2B5EF4-FFF2-40B4-BE49-F238E27FC236}">
                <a16:creationId xmlns:a16="http://schemas.microsoft.com/office/drawing/2014/main" id="{629D51A0-3086-4732-8EDE-35C62C4B2141}"/>
              </a:ext>
            </a:extLst>
          </p:cNvPr>
          <p:cNvCxnSpPr>
            <a:cxnSpLocks/>
          </p:cNvCxnSpPr>
          <p:nvPr/>
        </p:nvCxnSpPr>
        <p:spPr>
          <a:xfrm>
            <a:off x="4575541" y="3423673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Łącznik prosty 110">
            <a:extLst>
              <a:ext uri="{FF2B5EF4-FFF2-40B4-BE49-F238E27FC236}">
                <a16:creationId xmlns:a16="http://schemas.microsoft.com/office/drawing/2014/main" id="{A46F6F14-22D8-4629-BAA0-530B64F74D8A}"/>
              </a:ext>
            </a:extLst>
          </p:cNvPr>
          <p:cNvCxnSpPr>
            <a:cxnSpLocks/>
          </p:cNvCxnSpPr>
          <p:nvPr/>
        </p:nvCxnSpPr>
        <p:spPr>
          <a:xfrm>
            <a:off x="6251943" y="3395319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Łącznik prosty 111">
            <a:extLst>
              <a:ext uri="{FF2B5EF4-FFF2-40B4-BE49-F238E27FC236}">
                <a16:creationId xmlns:a16="http://schemas.microsoft.com/office/drawing/2014/main" id="{FD45689D-004A-4C5A-93D7-AF99B16EB750}"/>
              </a:ext>
            </a:extLst>
          </p:cNvPr>
          <p:cNvCxnSpPr>
            <a:cxnSpLocks/>
          </p:cNvCxnSpPr>
          <p:nvPr/>
        </p:nvCxnSpPr>
        <p:spPr>
          <a:xfrm>
            <a:off x="7786577" y="3398864"/>
            <a:ext cx="0" cy="1524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Łącznik prosty 112">
            <a:extLst>
              <a:ext uri="{FF2B5EF4-FFF2-40B4-BE49-F238E27FC236}">
                <a16:creationId xmlns:a16="http://schemas.microsoft.com/office/drawing/2014/main" id="{A3E9BF93-BF90-4609-9DE9-A669C7484C73}"/>
              </a:ext>
            </a:extLst>
          </p:cNvPr>
          <p:cNvCxnSpPr>
            <a:cxnSpLocks/>
          </p:cNvCxnSpPr>
          <p:nvPr/>
        </p:nvCxnSpPr>
        <p:spPr>
          <a:xfrm>
            <a:off x="1424763" y="3804922"/>
            <a:ext cx="0" cy="730492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Łącznik prosty 113">
            <a:extLst>
              <a:ext uri="{FF2B5EF4-FFF2-40B4-BE49-F238E27FC236}">
                <a16:creationId xmlns:a16="http://schemas.microsoft.com/office/drawing/2014/main" id="{D29C720B-8C22-43E5-AC15-089C6E8605DA}"/>
              </a:ext>
            </a:extLst>
          </p:cNvPr>
          <p:cNvCxnSpPr>
            <a:cxnSpLocks/>
          </p:cNvCxnSpPr>
          <p:nvPr/>
        </p:nvCxnSpPr>
        <p:spPr>
          <a:xfrm>
            <a:off x="3001930" y="4349941"/>
            <a:ext cx="0" cy="196106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Łącznik prosty 114">
            <a:extLst>
              <a:ext uri="{FF2B5EF4-FFF2-40B4-BE49-F238E27FC236}">
                <a16:creationId xmlns:a16="http://schemas.microsoft.com/office/drawing/2014/main" id="{7AF4E4A0-950D-45C0-AA82-230F266F677C}"/>
              </a:ext>
            </a:extLst>
          </p:cNvPr>
          <p:cNvCxnSpPr>
            <a:cxnSpLocks/>
          </p:cNvCxnSpPr>
          <p:nvPr/>
        </p:nvCxnSpPr>
        <p:spPr>
          <a:xfrm>
            <a:off x="4572000" y="3923413"/>
            <a:ext cx="0" cy="531629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Łącznik prosty 115">
            <a:extLst>
              <a:ext uri="{FF2B5EF4-FFF2-40B4-BE49-F238E27FC236}">
                <a16:creationId xmlns:a16="http://schemas.microsoft.com/office/drawing/2014/main" id="{F2129E7A-E2D6-4C8E-B9EC-ACFFD57BCCE6}"/>
              </a:ext>
            </a:extLst>
          </p:cNvPr>
          <p:cNvCxnSpPr>
            <a:cxnSpLocks/>
          </p:cNvCxnSpPr>
          <p:nvPr/>
        </p:nvCxnSpPr>
        <p:spPr>
          <a:xfrm>
            <a:off x="6248402" y="3923413"/>
            <a:ext cx="0" cy="565509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Łącznik prosty 116">
            <a:extLst>
              <a:ext uri="{FF2B5EF4-FFF2-40B4-BE49-F238E27FC236}">
                <a16:creationId xmlns:a16="http://schemas.microsoft.com/office/drawing/2014/main" id="{76BCD5DC-4D2F-409A-8023-8730AD131E19}"/>
              </a:ext>
            </a:extLst>
          </p:cNvPr>
          <p:cNvCxnSpPr>
            <a:cxnSpLocks/>
          </p:cNvCxnSpPr>
          <p:nvPr/>
        </p:nvCxnSpPr>
        <p:spPr>
          <a:xfrm>
            <a:off x="7783036" y="3923413"/>
            <a:ext cx="0" cy="57600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accent1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accent1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Prostokąt: zaokrąglone rogi 117">
            <a:extLst>
              <a:ext uri="{FF2B5EF4-FFF2-40B4-BE49-F238E27FC236}">
                <a16:creationId xmlns:a16="http://schemas.microsoft.com/office/drawing/2014/main" id="{DE16A769-2471-4223-B73A-65153E496327}"/>
              </a:ext>
            </a:extLst>
          </p:cNvPr>
          <p:cNvSpPr/>
          <p:nvPr/>
        </p:nvSpPr>
        <p:spPr>
          <a:xfrm>
            <a:off x="755574" y="1420359"/>
            <a:ext cx="8002762" cy="3909057"/>
          </a:xfrm>
          <a:prstGeom prst="roundRect">
            <a:avLst>
              <a:gd name="adj" fmla="val 10185"/>
            </a:avLst>
          </a:prstGeom>
          <a:noFill/>
          <a:ln w="6350">
            <a:solidFill>
              <a:schemeClr val="accent6">
                <a:lumMod val="40000"/>
                <a:lumOff val="60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121304D8-A2FB-4A42-A3E2-308EC1E8A14E}"/>
              </a:ext>
            </a:extLst>
          </p:cNvPr>
          <p:cNvGrpSpPr/>
          <p:nvPr/>
        </p:nvGrpSpPr>
        <p:grpSpPr>
          <a:xfrm>
            <a:off x="6239179" y="1391055"/>
            <a:ext cx="2797397" cy="1567426"/>
            <a:chOff x="6239179" y="1391055"/>
            <a:chExt cx="2797397" cy="1567426"/>
          </a:xfrm>
        </p:grpSpPr>
        <p:graphicFrame>
          <p:nvGraphicFramePr>
            <p:cNvPr id="39" name="Wykres 38">
              <a:extLst>
                <a:ext uri="{FF2B5EF4-FFF2-40B4-BE49-F238E27FC236}">
                  <a16:creationId xmlns:a16="http://schemas.microsoft.com/office/drawing/2014/main" id="{345BE959-6D84-4383-A647-3616CD325D7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5293104"/>
                </p:ext>
              </p:extLst>
            </p:nvPr>
          </p:nvGraphicFramePr>
          <p:xfrm>
            <a:off x="6239179" y="1391055"/>
            <a:ext cx="2797397" cy="15674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5"/>
            </a:graphicData>
          </a:graphic>
        </p:graphicFrame>
        <p:sp>
          <p:nvSpPr>
            <p:cNvPr id="40" name="Freeform 24">
              <a:extLst>
                <a:ext uri="{FF2B5EF4-FFF2-40B4-BE49-F238E27FC236}">
                  <a16:creationId xmlns:a16="http://schemas.microsoft.com/office/drawing/2014/main" id="{1D3F49AF-377E-42B2-BCE2-074AB753B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5116" y="1662758"/>
              <a:ext cx="542184" cy="566776"/>
            </a:xfrm>
            <a:custGeom>
              <a:avLst/>
              <a:gdLst>
                <a:gd name="T0" fmla="*/ 927 w 927"/>
                <a:gd name="T1" fmla="*/ 581 h 968"/>
                <a:gd name="T2" fmla="*/ 925 w 927"/>
                <a:gd name="T3" fmla="*/ 608 h 968"/>
                <a:gd name="T4" fmla="*/ 911 w 927"/>
                <a:gd name="T5" fmla="*/ 666 h 968"/>
                <a:gd name="T6" fmla="*/ 887 w 927"/>
                <a:gd name="T7" fmla="*/ 725 h 968"/>
                <a:gd name="T8" fmla="*/ 854 w 927"/>
                <a:gd name="T9" fmla="*/ 776 h 968"/>
                <a:gd name="T10" fmla="*/ 836 w 927"/>
                <a:gd name="T11" fmla="*/ 796 h 968"/>
                <a:gd name="T12" fmla="*/ 711 w 927"/>
                <a:gd name="T13" fmla="*/ 919 h 968"/>
                <a:gd name="T14" fmla="*/ 690 w 927"/>
                <a:gd name="T15" fmla="*/ 936 h 968"/>
                <a:gd name="T16" fmla="*/ 667 w 927"/>
                <a:gd name="T17" fmla="*/ 950 h 968"/>
                <a:gd name="T18" fmla="*/ 641 w 927"/>
                <a:gd name="T19" fmla="*/ 959 h 968"/>
                <a:gd name="T20" fmla="*/ 614 w 927"/>
                <a:gd name="T21" fmla="*/ 966 h 968"/>
                <a:gd name="T22" fmla="*/ 586 w 927"/>
                <a:gd name="T23" fmla="*/ 968 h 968"/>
                <a:gd name="T24" fmla="*/ 559 w 927"/>
                <a:gd name="T25" fmla="*/ 967 h 968"/>
                <a:gd name="T26" fmla="*/ 532 w 927"/>
                <a:gd name="T27" fmla="*/ 962 h 968"/>
                <a:gd name="T28" fmla="*/ 507 w 927"/>
                <a:gd name="T29" fmla="*/ 953 h 968"/>
                <a:gd name="T30" fmla="*/ 114 w 927"/>
                <a:gd name="T31" fmla="*/ 763 h 968"/>
                <a:gd name="T32" fmla="*/ 92 w 927"/>
                <a:gd name="T33" fmla="*/ 749 h 968"/>
                <a:gd name="T34" fmla="*/ 70 w 927"/>
                <a:gd name="T35" fmla="*/ 731 h 968"/>
                <a:gd name="T36" fmla="*/ 50 w 927"/>
                <a:gd name="T37" fmla="*/ 710 h 968"/>
                <a:gd name="T38" fmla="*/ 34 w 927"/>
                <a:gd name="T39" fmla="*/ 687 h 968"/>
                <a:gd name="T40" fmla="*/ 19 w 927"/>
                <a:gd name="T41" fmla="*/ 661 h 968"/>
                <a:gd name="T42" fmla="*/ 9 w 927"/>
                <a:gd name="T43" fmla="*/ 634 h 968"/>
                <a:gd name="T44" fmla="*/ 3 w 927"/>
                <a:gd name="T45" fmla="*/ 607 h 968"/>
                <a:gd name="T46" fmla="*/ 0 w 927"/>
                <a:gd name="T47" fmla="*/ 581 h 968"/>
                <a:gd name="T48" fmla="*/ 0 w 927"/>
                <a:gd name="T49" fmla="*/ 277 h 968"/>
                <a:gd name="T50" fmla="*/ 3 w 927"/>
                <a:gd name="T51" fmla="*/ 250 h 968"/>
                <a:gd name="T52" fmla="*/ 9 w 927"/>
                <a:gd name="T53" fmla="*/ 225 h 968"/>
                <a:gd name="T54" fmla="*/ 21 w 927"/>
                <a:gd name="T55" fmla="*/ 199 h 968"/>
                <a:gd name="T56" fmla="*/ 35 w 927"/>
                <a:gd name="T57" fmla="*/ 175 h 968"/>
                <a:gd name="T58" fmla="*/ 53 w 927"/>
                <a:gd name="T59" fmla="*/ 154 h 968"/>
                <a:gd name="T60" fmla="*/ 74 w 927"/>
                <a:gd name="T61" fmla="*/ 134 h 968"/>
                <a:gd name="T62" fmla="*/ 96 w 927"/>
                <a:gd name="T63" fmla="*/ 119 h 968"/>
                <a:gd name="T64" fmla="*/ 119 w 927"/>
                <a:gd name="T65" fmla="*/ 108 h 968"/>
                <a:gd name="T66" fmla="*/ 392 w 927"/>
                <a:gd name="T67" fmla="*/ 9 h 968"/>
                <a:gd name="T68" fmla="*/ 416 w 927"/>
                <a:gd name="T69" fmla="*/ 2 h 968"/>
                <a:gd name="T70" fmla="*/ 439 w 927"/>
                <a:gd name="T71" fmla="*/ 0 h 968"/>
                <a:gd name="T72" fmla="*/ 458 w 927"/>
                <a:gd name="T73" fmla="*/ 1 h 968"/>
                <a:gd name="T74" fmla="*/ 476 w 927"/>
                <a:gd name="T75" fmla="*/ 6 h 968"/>
                <a:gd name="T76" fmla="*/ 490 w 927"/>
                <a:gd name="T77" fmla="*/ 14 h 968"/>
                <a:gd name="T78" fmla="*/ 502 w 927"/>
                <a:gd name="T79" fmla="*/ 26 h 968"/>
                <a:gd name="T80" fmla="*/ 508 w 927"/>
                <a:gd name="T81" fmla="*/ 41 h 968"/>
                <a:gd name="T82" fmla="*/ 511 w 927"/>
                <a:gd name="T83" fmla="*/ 58 h 968"/>
                <a:gd name="T84" fmla="*/ 512 w 927"/>
                <a:gd name="T85" fmla="*/ 68 h 968"/>
                <a:gd name="T86" fmla="*/ 518 w 927"/>
                <a:gd name="T87" fmla="*/ 86 h 968"/>
                <a:gd name="T88" fmla="*/ 527 w 927"/>
                <a:gd name="T89" fmla="*/ 102 h 968"/>
                <a:gd name="T90" fmla="*/ 541 w 927"/>
                <a:gd name="T91" fmla="*/ 117 h 968"/>
                <a:gd name="T92" fmla="*/ 558 w 927"/>
                <a:gd name="T93" fmla="*/ 129 h 968"/>
                <a:gd name="T94" fmla="*/ 578 w 927"/>
                <a:gd name="T95" fmla="*/ 139 h 968"/>
                <a:gd name="T96" fmla="*/ 600 w 927"/>
                <a:gd name="T97" fmla="*/ 147 h 968"/>
                <a:gd name="T98" fmla="*/ 625 w 927"/>
                <a:gd name="T99" fmla="*/ 150 h 968"/>
                <a:gd name="T100" fmla="*/ 800 w 927"/>
                <a:gd name="T101" fmla="*/ 151 h 968"/>
                <a:gd name="T102" fmla="*/ 813 w 927"/>
                <a:gd name="T103" fmla="*/ 151 h 968"/>
                <a:gd name="T104" fmla="*/ 838 w 927"/>
                <a:gd name="T105" fmla="*/ 156 h 968"/>
                <a:gd name="T106" fmla="*/ 861 w 927"/>
                <a:gd name="T107" fmla="*/ 166 h 968"/>
                <a:gd name="T108" fmla="*/ 880 w 927"/>
                <a:gd name="T109" fmla="*/ 179 h 968"/>
                <a:gd name="T110" fmla="*/ 898 w 927"/>
                <a:gd name="T111" fmla="*/ 197 h 968"/>
                <a:gd name="T112" fmla="*/ 911 w 927"/>
                <a:gd name="T113" fmla="*/ 217 h 968"/>
                <a:gd name="T114" fmla="*/ 921 w 927"/>
                <a:gd name="T115" fmla="*/ 240 h 968"/>
                <a:gd name="T116" fmla="*/ 927 w 927"/>
                <a:gd name="T117" fmla="*/ 265 h 968"/>
                <a:gd name="T118" fmla="*/ 927 w 927"/>
                <a:gd name="T119" fmla="*/ 581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27" h="968">
                  <a:moveTo>
                    <a:pt x="927" y="581"/>
                  </a:moveTo>
                  <a:lnTo>
                    <a:pt x="927" y="581"/>
                  </a:lnTo>
                  <a:lnTo>
                    <a:pt x="927" y="594"/>
                  </a:lnTo>
                  <a:lnTo>
                    <a:pt x="925" y="608"/>
                  </a:lnTo>
                  <a:lnTo>
                    <a:pt x="920" y="636"/>
                  </a:lnTo>
                  <a:lnTo>
                    <a:pt x="911" y="666"/>
                  </a:lnTo>
                  <a:lnTo>
                    <a:pt x="901" y="696"/>
                  </a:lnTo>
                  <a:lnTo>
                    <a:pt x="887" y="725"/>
                  </a:lnTo>
                  <a:lnTo>
                    <a:pt x="871" y="751"/>
                  </a:lnTo>
                  <a:lnTo>
                    <a:pt x="854" y="776"/>
                  </a:lnTo>
                  <a:lnTo>
                    <a:pt x="845" y="786"/>
                  </a:lnTo>
                  <a:lnTo>
                    <a:pt x="836" y="796"/>
                  </a:lnTo>
                  <a:lnTo>
                    <a:pt x="711" y="919"/>
                  </a:lnTo>
                  <a:lnTo>
                    <a:pt x="711" y="919"/>
                  </a:lnTo>
                  <a:lnTo>
                    <a:pt x="702" y="928"/>
                  </a:lnTo>
                  <a:lnTo>
                    <a:pt x="690" y="936"/>
                  </a:lnTo>
                  <a:lnTo>
                    <a:pt x="680" y="944"/>
                  </a:lnTo>
                  <a:lnTo>
                    <a:pt x="667" y="950"/>
                  </a:lnTo>
                  <a:lnTo>
                    <a:pt x="654" y="955"/>
                  </a:lnTo>
                  <a:lnTo>
                    <a:pt x="641" y="959"/>
                  </a:lnTo>
                  <a:lnTo>
                    <a:pt x="629" y="963"/>
                  </a:lnTo>
                  <a:lnTo>
                    <a:pt x="614" y="966"/>
                  </a:lnTo>
                  <a:lnTo>
                    <a:pt x="600" y="968"/>
                  </a:lnTo>
                  <a:lnTo>
                    <a:pt x="586" y="968"/>
                  </a:lnTo>
                  <a:lnTo>
                    <a:pt x="573" y="968"/>
                  </a:lnTo>
                  <a:lnTo>
                    <a:pt x="559" y="967"/>
                  </a:lnTo>
                  <a:lnTo>
                    <a:pt x="545" y="966"/>
                  </a:lnTo>
                  <a:lnTo>
                    <a:pt x="532" y="962"/>
                  </a:lnTo>
                  <a:lnTo>
                    <a:pt x="519" y="958"/>
                  </a:lnTo>
                  <a:lnTo>
                    <a:pt x="507" y="953"/>
                  </a:lnTo>
                  <a:lnTo>
                    <a:pt x="114" y="763"/>
                  </a:lnTo>
                  <a:lnTo>
                    <a:pt x="114" y="763"/>
                  </a:lnTo>
                  <a:lnTo>
                    <a:pt x="102" y="756"/>
                  </a:lnTo>
                  <a:lnTo>
                    <a:pt x="92" y="749"/>
                  </a:lnTo>
                  <a:lnTo>
                    <a:pt x="80" y="741"/>
                  </a:lnTo>
                  <a:lnTo>
                    <a:pt x="70" y="731"/>
                  </a:lnTo>
                  <a:lnTo>
                    <a:pt x="59" y="720"/>
                  </a:lnTo>
                  <a:lnTo>
                    <a:pt x="50" y="710"/>
                  </a:lnTo>
                  <a:lnTo>
                    <a:pt x="41" y="698"/>
                  </a:lnTo>
                  <a:lnTo>
                    <a:pt x="34" y="687"/>
                  </a:lnTo>
                  <a:lnTo>
                    <a:pt x="26" y="674"/>
                  </a:lnTo>
                  <a:lnTo>
                    <a:pt x="19" y="661"/>
                  </a:lnTo>
                  <a:lnTo>
                    <a:pt x="14" y="648"/>
                  </a:lnTo>
                  <a:lnTo>
                    <a:pt x="9" y="634"/>
                  </a:lnTo>
                  <a:lnTo>
                    <a:pt x="5" y="621"/>
                  </a:lnTo>
                  <a:lnTo>
                    <a:pt x="3" y="607"/>
                  </a:lnTo>
                  <a:lnTo>
                    <a:pt x="1" y="594"/>
                  </a:lnTo>
                  <a:lnTo>
                    <a:pt x="0" y="581"/>
                  </a:lnTo>
                  <a:lnTo>
                    <a:pt x="0" y="277"/>
                  </a:lnTo>
                  <a:lnTo>
                    <a:pt x="0" y="277"/>
                  </a:lnTo>
                  <a:lnTo>
                    <a:pt x="1" y="265"/>
                  </a:lnTo>
                  <a:lnTo>
                    <a:pt x="3" y="250"/>
                  </a:lnTo>
                  <a:lnTo>
                    <a:pt x="5" y="237"/>
                  </a:lnTo>
                  <a:lnTo>
                    <a:pt x="9" y="225"/>
                  </a:lnTo>
                  <a:lnTo>
                    <a:pt x="14" y="212"/>
                  </a:lnTo>
                  <a:lnTo>
                    <a:pt x="21" y="199"/>
                  </a:lnTo>
                  <a:lnTo>
                    <a:pt x="27" y="187"/>
                  </a:lnTo>
                  <a:lnTo>
                    <a:pt x="35" y="175"/>
                  </a:lnTo>
                  <a:lnTo>
                    <a:pt x="44" y="164"/>
                  </a:lnTo>
                  <a:lnTo>
                    <a:pt x="53" y="154"/>
                  </a:lnTo>
                  <a:lnTo>
                    <a:pt x="62" y="143"/>
                  </a:lnTo>
                  <a:lnTo>
                    <a:pt x="74" y="134"/>
                  </a:lnTo>
                  <a:lnTo>
                    <a:pt x="84" y="126"/>
                  </a:lnTo>
                  <a:lnTo>
                    <a:pt x="96" y="119"/>
                  </a:lnTo>
                  <a:lnTo>
                    <a:pt x="107" y="112"/>
                  </a:lnTo>
                  <a:lnTo>
                    <a:pt x="119" y="108"/>
                  </a:lnTo>
                  <a:lnTo>
                    <a:pt x="392" y="9"/>
                  </a:lnTo>
                  <a:lnTo>
                    <a:pt x="392" y="9"/>
                  </a:lnTo>
                  <a:lnTo>
                    <a:pt x="404" y="5"/>
                  </a:lnTo>
                  <a:lnTo>
                    <a:pt x="416" y="2"/>
                  </a:lnTo>
                  <a:lnTo>
                    <a:pt x="427" y="1"/>
                  </a:lnTo>
                  <a:lnTo>
                    <a:pt x="439" y="0"/>
                  </a:lnTo>
                  <a:lnTo>
                    <a:pt x="449" y="0"/>
                  </a:lnTo>
                  <a:lnTo>
                    <a:pt x="458" y="1"/>
                  </a:lnTo>
                  <a:lnTo>
                    <a:pt x="467" y="4"/>
                  </a:lnTo>
                  <a:lnTo>
                    <a:pt x="476" y="6"/>
                  </a:lnTo>
                  <a:lnTo>
                    <a:pt x="484" y="10"/>
                  </a:lnTo>
                  <a:lnTo>
                    <a:pt x="490" y="14"/>
                  </a:lnTo>
                  <a:lnTo>
                    <a:pt x="497" y="21"/>
                  </a:lnTo>
                  <a:lnTo>
                    <a:pt x="502" y="26"/>
                  </a:lnTo>
                  <a:lnTo>
                    <a:pt x="506" y="33"/>
                  </a:lnTo>
                  <a:lnTo>
                    <a:pt x="508" y="41"/>
                  </a:lnTo>
                  <a:lnTo>
                    <a:pt x="511" y="49"/>
                  </a:lnTo>
                  <a:lnTo>
                    <a:pt x="511" y="58"/>
                  </a:lnTo>
                  <a:lnTo>
                    <a:pt x="511" y="58"/>
                  </a:lnTo>
                  <a:lnTo>
                    <a:pt x="512" y="68"/>
                  </a:lnTo>
                  <a:lnTo>
                    <a:pt x="514" y="77"/>
                  </a:lnTo>
                  <a:lnTo>
                    <a:pt x="518" y="86"/>
                  </a:lnTo>
                  <a:lnTo>
                    <a:pt x="521" y="94"/>
                  </a:lnTo>
                  <a:lnTo>
                    <a:pt x="527" y="102"/>
                  </a:lnTo>
                  <a:lnTo>
                    <a:pt x="533" y="110"/>
                  </a:lnTo>
                  <a:lnTo>
                    <a:pt x="541" y="117"/>
                  </a:lnTo>
                  <a:lnTo>
                    <a:pt x="548" y="124"/>
                  </a:lnTo>
                  <a:lnTo>
                    <a:pt x="558" y="129"/>
                  </a:lnTo>
                  <a:lnTo>
                    <a:pt x="568" y="135"/>
                  </a:lnTo>
                  <a:lnTo>
                    <a:pt x="578" y="139"/>
                  </a:lnTo>
                  <a:lnTo>
                    <a:pt x="588" y="143"/>
                  </a:lnTo>
                  <a:lnTo>
                    <a:pt x="600" y="147"/>
                  </a:lnTo>
                  <a:lnTo>
                    <a:pt x="613" y="148"/>
                  </a:lnTo>
                  <a:lnTo>
                    <a:pt x="625" y="150"/>
                  </a:lnTo>
                  <a:lnTo>
                    <a:pt x="638" y="151"/>
                  </a:lnTo>
                  <a:lnTo>
                    <a:pt x="800" y="151"/>
                  </a:lnTo>
                  <a:lnTo>
                    <a:pt x="800" y="151"/>
                  </a:lnTo>
                  <a:lnTo>
                    <a:pt x="813" y="151"/>
                  </a:lnTo>
                  <a:lnTo>
                    <a:pt x="826" y="154"/>
                  </a:lnTo>
                  <a:lnTo>
                    <a:pt x="838" y="156"/>
                  </a:lnTo>
                  <a:lnTo>
                    <a:pt x="849" y="160"/>
                  </a:lnTo>
                  <a:lnTo>
                    <a:pt x="861" y="166"/>
                  </a:lnTo>
                  <a:lnTo>
                    <a:pt x="871" y="173"/>
                  </a:lnTo>
                  <a:lnTo>
                    <a:pt x="880" y="179"/>
                  </a:lnTo>
                  <a:lnTo>
                    <a:pt x="889" y="188"/>
                  </a:lnTo>
                  <a:lnTo>
                    <a:pt x="898" y="197"/>
                  </a:lnTo>
                  <a:lnTo>
                    <a:pt x="905" y="206"/>
                  </a:lnTo>
                  <a:lnTo>
                    <a:pt x="911" y="217"/>
                  </a:lnTo>
                  <a:lnTo>
                    <a:pt x="916" y="228"/>
                  </a:lnTo>
                  <a:lnTo>
                    <a:pt x="921" y="240"/>
                  </a:lnTo>
                  <a:lnTo>
                    <a:pt x="924" y="252"/>
                  </a:lnTo>
                  <a:lnTo>
                    <a:pt x="927" y="265"/>
                  </a:lnTo>
                  <a:lnTo>
                    <a:pt x="927" y="277"/>
                  </a:lnTo>
                  <a:lnTo>
                    <a:pt x="927" y="58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D930AD75-6C5C-4C4C-8D4A-03911046FF60}"/>
              </a:ext>
            </a:extLst>
          </p:cNvPr>
          <p:cNvSpPr txBox="1">
            <a:spLocks/>
          </p:cNvSpPr>
          <p:nvPr/>
        </p:nvSpPr>
        <p:spPr>
          <a:xfrm>
            <a:off x="333053" y="5640109"/>
            <a:ext cx="7728767" cy="43421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n=1004. Ze względu na region: północny: n=194, wschodni: n=164, północno-zachodni: n=127, centralny: n=260, południowy: n=174.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E5C4E731-A734-4187-9AE6-2C2B3027EA15}"/>
              </a:ext>
            </a:extLst>
          </p:cNvPr>
          <p:cNvSpPr txBox="1">
            <a:spLocks/>
          </p:cNvSpPr>
          <p:nvPr/>
        </p:nvSpPr>
        <p:spPr>
          <a:xfrm>
            <a:off x="8174587" y="5667383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125D9856-78EC-46D8-9CE4-E4B426A430ED}"/>
              </a:ext>
            </a:extLst>
          </p:cNvPr>
          <p:cNvGrpSpPr/>
          <p:nvPr/>
        </p:nvGrpSpPr>
        <p:grpSpPr>
          <a:xfrm>
            <a:off x="5674431" y="1669567"/>
            <a:ext cx="1800543" cy="246221"/>
            <a:chOff x="5674431" y="1669567"/>
            <a:chExt cx="1800543" cy="246221"/>
          </a:xfrm>
        </p:grpSpPr>
        <p:sp>
          <p:nvSpPr>
            <p:cNvPr id="47" name="pole tekstowe 46">
              <a:extLst>
                <a:ext uri="{FF2B5EF4-FFF2-40B4-BE49-F238E27FC236}">
                  <a16:creationId xmlns:a16="http://schemas.microsoft.com/office/drawing/2014/main" id="{69F39748-5216-4614-9347-0CDAE56C8D9C}"/>
                </a:ext>
              </a:extLst>
            </p:cNvPr>
            <p:cNvSpPr txBox="1"/>
            <p:nvPr/>
          </p:nvSpPr>
          <p:spPr>
            <a:xfrm>
              <a:off x="5681471" y="1669567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 b="1"/>
                <a:t>Ogółem</a:t>
              </a:r>
              <a:endParaRPr lang="pl-PL" sz="1000" b="1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C34954BF-EBED-4FFA-9574-FC8F566DF146}"/>
                </a:ext>
              </a:extLst>
            </p:cNvPr>
            <p:cNvSpPr/>
            <p:nvPr/>
          </p:nvSpPr>
          <p:spPr>
            <a:xfrm rot="16200000">
              <a:off x="5671783" y="1750903"/>
              <a:ext cx="83119" cy="77824"/>
            </a:xfrm>
            <a:prstGeom prst="rect">
              <a:avLst/>
            </a:prstGeom>
            <a:solidFill>
              <a:srgbClr val="4479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2000">
                <a:solidFill>
                  <a:schemeClr val="tx1"/>
                </a:solidFill>
              </a:endParaRPr>
            </a:p>
          </p:txBody>
        </p:sp>
      </p:grp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F7E3BBEE-985C-412A-A57E-69EEE2719790}"/>
              </a:ext>
            </a:extLst>
          </p:cNvPr>
          <p:cNvSpPr txBox="1"/>
          <p:nvPr/>
        </p:nvSpPr>
        <p:spPr>
          <a:xfrm>
            <a:off x="1736721" y="1296039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>
                <a:solidFill>
                  <a:schemeClr val="accent6"/>
                </a:solidFill>
              </a:rPr>
              <a:t>TOP5</a:t>
            </a:r>
          </a:p>
        </p:txBody>
      </p:sp>
      <p:sp>
        <p:nvSpPr>
          <p:cNvPr id="51" name="Prostokąt 50">
            <a:extLst>
              <a:ext uri="{FF2B5EF4-FFF2-40B4-BE49-F238E27FC236}">
                <a16:creationId xmlns:a16="http://schemas.microsoft.com/office/drawing/2014/main" id="{DE080369-9A77-47C5-981E-3293C46C37E5}"/>
              </a:ext>
            </a:extLst>
          </p:cNvPr>
          <p:cNvSpPr/>
          <p:nvPr/>
        </p:nvSpPr>
        <p:spPr>
          <a:xfrm rot="16200000">
            <a:off x="6510330" y="1547949"/>
            <a:ext cx="83119" cy="77824"/>
          </a:xfrm>
          <a:prstGeom prst="rect">
            <a:avLst/>
          </a:prstGeom>
          <a:solidFill>
            <a:srgbClr val="635D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52" name="Prostokąt 51">
            <a:extLst>
              <a:ext uri="{FF2B5EF4-FFF2-40B4-BE49-F238E27FC236}">
                <a16:creationId xmlns:a16="http://schemas.microsoft.com/office/drawing/2014/main" id="{92E31790-CB40-4B2D-B7D1-75C628D79647}"/>
              </a:ext>
            </a:extLst>
          </p:cNvPr>
          <p:cNvSpPr/>
          <p:nvPr/>
        </p:nvSpPr>
        <p:spPr>
          <a:xfrm rot="16200000">
            <a:off x="6510330" y="1685160"/>
            <a:ext cx="83119" cy="77824"/>
          </a:xfrm>
          <a:prstGeom prst="rect">
            <a:avLst/>
          </a:prstGeom>
          <a:solidFill>
            <a:srgbClr val="004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53" name="Prostokąt 52">
            <a:extLst>
              <a:ext uri="{FF2B5EF4-FFF2-40B4-BE49-F238E27FC236}">
                <a16:creationId xmlns:a16="http://schemas.microsoft.com/office/drawing/2014/main" id="{64F01EC0-220F-4A50-B8AA-A02AA8297617}"/>
              </a:ext>
            </a:extLst>
          </p:cNvPr>
          <p:cNvSpPr/>
          <p:nvPr/>
        </p:nvSpPr>
        <p:spPr>
          <a:xfrm rot="16200000">
            <a:off x="6510330" y="1822371"/>
            <a:ext cx="83119" cy="77824"/>
          </a:xfrm>
          <a:prstGeom prst="rect">
            <a:avLst/>
          </a:prstGeom>
          <a:solidFill>
            <a:srgbClr val="48AA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54" name="Prostokąt 53">
            <a:extLst>
              <a:ext uri="{FF2B5EF4-FFF2-40B4-BE49-F238E27FC236}">
                <a16:creationId xmlns:a16="http://schemas.microsoft.com/office/drawing/2014/main" id="{3E89911C-9A97-41A1-B2A4-0B53F219C3E1}"/>
              </a:ext>
            </a:extLst>
          </p:cNvPr>
          <p:cNvSpPr/>
          <p:nvPr/>
        </p:nvSpPr>
        <p:spPr>
          <a:xfrm rot="16200000">
            <a:off x="6510330" y="1959582"/>
            <a:ext cx="83119" cy="77824"/>
          </a:xfrm>
          <a:prstGeom prst="rect">
            <a:avLst/>
          </a:prstGeom>
          <a:solidFill>
            <a:srgbClr val="A0C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55" name="Prostokąt 54">
            <a:extLst>
              <a:ext uri="{FF2B5EF4-FFF2-40B4-BE49-F238E27FC236}">
                <a16:creationId xmlns:a16="http://schemas.microsoft.com/office/drawing/2014/main" id="{B6133372-C269-43F3-BC0D-FDBACE0BB888}"/>
              </a:ext>
            </a:extLst>
          </p:cNvPr>
          <p:cNvSpPr/>
          <p:nvPr/>
        </p:nvSpPr>
        <p:spPr>
          <a:xfrm rot="16200000">
            <a:off x="6510330" y="2096793"/>
            <a:ext cx="83119" cy="7782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  <p:sp>
        <p:nvSpPr>
          <p:cNvPr id="56" name="Prostokąt 55">
            <a:extLst>
              <a:ext uri="{FF2B5EF4-FFF2-40B4-BE49-F238E27FC236}">
                <a16:creationId xmlns:a16="http://schemas.microsoft.com/office/drawing/2014/main" id="{70079058-AAF3-4D1B-B93D-4928E77180A0}"/>
              </a:ext>
            </a:extLst>
          </p:cNvPr>
          <p:cNvSpPr/>
          <p:nvPr/>
        </p:nvSpPr>
        <p:spPr>
          <a:xfrm rot="16200000">
            <a:off x="6510331" y="2234005"/>
            <a:ext cx="83119" cy="77824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6577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a 33">
            <a:extLst>
              <a:ext uri="{FF2B5EF4-FFF2-40B4-BE49-F238E27FC236}">
                <a16:creationId xmlns:a16="http://schemas.microsoft.com/office/drawing/2014/main" id="{4CD6A61E-05CA-4BBA-878A-0E85EB18689D}"/>
              </a:ext>
            </a:extLst>
          </p:cNvPr>
          <p:cNvGrpSpPr/>
          <p:nvPr/>
        </p:nvGrpSpPr>
        <p:grpSpPr>
          <a:xfrm>
            <a:off x="4391595" y="3162893"/>
            <a:ext cx="400491" cy="544838"/>
            <a:chOff x="7240588" y="2684463"/>
            <a:chExt cx="449263" cy="611188"/>
          </a:xfrm>
          <a:noFill/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D515E50A-2CD1-44AA-98F1-7B3EA396B4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grpFill/>
            <a:ln w="9525">
              <a:solidFill>
                <a:srgbClr val="004B88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5BB6DBE1-4558-4456-92A4-BE543C514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grpFill/>
            <a:ln w="9525">
              <a:solidFill>
                <a:srgbClr val="004B88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37" name="Rectangle 37">
              <a:extLst>
                <a:ext uri="{FF2B5EF4-FFF2-40B4-BE49-F238E27FC236}">
                  <a16:creationId xmlns:a16="http://schemas.microsoft.com/office/drawing/2014/main" id="{46A5CAF6-BB0C-4C99-9814-9D06D9C30F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grpFill/>
            <a:ln w="9525">
              <a:solidFill>
                <a:srgbClr val="004B88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grpSp>
        <p:nvGrpSpPr>
          <p:cNvPr id="38" name="Grupa 37">
            <a:extLst>
              <a:ext uri="{FF2B5EF4-FFF2-40B4-BE49-F238E27FC236}">
                <a16:creationId xmlns:a16="http://schemas.microsoft.com/office/drawing/2014/main" id="{1904C7D8-749E-4CF2-BCFD-20EA861E7734}"/>
              </a:ext>
            </a:extLst>
          </p:cNvPr>
          <p:cNvGrpSpPr/>
          <p:nvPr/>
        </p:nvGrpSpPr>
        <p:grpSpPr>
          <a:xfrm>
            <a:off x="5182077" y="3162893"/>
            <a:ext cx="400491" cy="544838"/>
            <a:chOff x="7240588" y="2684463"/>
            <a:chExt cx="449263" cy="611188"/>
          </a:xfrm>
          <a:noFill/>
        </p:grpSpPr>
        <p:sp>
          <p:nvSpPr>
            <p:cNvPr id="39" name="Freeform 7">
              <a:extLst>
                <a:ext uri="{FF2B5EF4-FFF2-40B4-BE49-F238E27FC236}">
                  <a16:creationId xmlns:a16="http://schemas.microsoft.com/office/drawing/2014/main" id="{2EF48C0D-60D9-457F-8D3D-21CAC86FF1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grpFill/>
            <a:ln w="9525">
              <a:solidFill>
                <a:srgbClr val="BDBDB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0" name="Freeform 8">
              <a:extLst>
                <a:ext uri="{FF2B5EF4-FFF2-40B4-BE49-F238E27FC236}">
                  <a16:creationId xmlns:a16="http://schemas.microsoft.com/office/drawing/2014/main" id="{FF701BD1-23ED-433B-9AF6-A82843F00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grpFill/>
            <a:ln w="9525">
              <a:solidFill>
                <a:srgbClr val="BDBDB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1" name="Rectangle 37">
              <a:extLst>
                <a:ext uri="{FF2B5EF4-FFF2-40B4-BE49-F238E27FC236}">
                  <a16:creationId xmlns:a16="http://schemas.microsoft.com/office/drawing/2014/main" id="{17375868-72AC-4723-8FE9-D204A00F9F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grpFill/>
            <a:ln w="9525">
              <a:solidFill>
                <a:srgbClr val="BDBDBD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grpSp>
        <p:nvGrpSpPr>
          <p:cNvPr id="42" name="Grupa 41">
            <a:extLst>
              <a:ext uri="{FF2B5EF4-FFF2-40B4-BE49-F238E27FC236}">
                <a16:creationId xmlns:a16="http://schemas.microsoft.com/office/drawing/2014/main" id="{58BBCA21-6AAF-409B-ADAF-2D6EAAB90B39}"/>
              </a:ext>
            </a:extLst>
          </p:cNvPr>
          <p:cNvGrpSpPr/>
          <p:nvPr/>
        </p:nvGrpSpPr>
        <p:grpSpPr>
          <a:xfrm>
            <a:off x="5972560" y="3162893"/>
            <a:ext cx="400491" cy="544838"/>
            <a:chOff x="7240588" y="2684463"/>
            <a:chExt cx="449263" cy="611188"/>
          </a:xfrm>
          <a:noFill/>
        </p:grpSpPr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id="{1145BFF8-091B-4BCA-8A3B-AA3A1E1697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grpFill/>
            <a:ln w="9525">
              <a:solidFill>
                <a:srgbClr val="F2F2F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id="{46CFEC82-8150-495D-9864-70C0606F2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grpFill/>
            <a:ln w="9525">
              <a:solidFill>
                <a:srgbClr val="F2F2F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5" name="Rectangle 37">
              <a:extLst>
                <a:ext uri="{FF2B5EF4-FFF2-40B4-BE49-F238E27FC236}">
                  <a16:creationId xmlns:a16="http://schemas.microsoft.com/office/drawing/2014/main" id="{4F836BB2-F16C-40CE-BB84-E34C1BF0CD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grpFill/>
            <a:ln w="9525">
              <a:solidFill>
                <a:srgbClr val="F2F2F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grpSp>
        <p:nvGrpSpPr>
          <p:cNvPr id="46" name="Grupa 45">
            <a:extLst>
              <a:ext uri="{FF2B5EF4-FFF2-40B4-BE49-F238E27FC236}">
                <a16:creationId xmlns:a16="http://schemas.microsoft.com/office/drawing/2014/main" id="{CA628E99-1155-4391-9A8C-35D053AAC5CC}"/>
              </a:ext>
            </a:extLst>
          </p:cNvPr>
          <p:cNvGrpSpPr/>
          <p:nvPr/>
        </p:nvGrpSpPr>
        <p:grpSpPr>
          <a:xfrm>
            <a:off x="3601113" y="3162893"/>
            <a:ext cx="400491" cy="544838"/>
            <a:chOff x="7240588" y="2684463"/>
            <a:chExt cx="449263" cy="611188"/>
          </a:xfrm>
          <a:noFill/>
        </p:grpSpPr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id="{BEB8FEAF-B291-4018-8673-E21A2DCEB0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grpFill/>
            <a:ln w="9525">
              <a:solidFill>
                <a:srgbClr val="BDBDB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8" name="Freeform 8">
              <a:extLst>
                <a:ext uri="{FF2B5EF4-FFF2-40B4-BE49-F238E27FC236}">
                  <a16:creationId xmlns:a16="http://schemas.microsoft.com/office/drawing/2014/main" id="{D1C7CA2B-56E5-41B8-9B9C-3C79F839D0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grpFill/>
            <a:ln w="9525">
              <a:solidFill>
                <a:srgbClr val="BDBDB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49" name="Rectangle 37">
              <a:extLst>
                <a:ext uri="{FF2B5EF4-FFF2-40B4-BE49-F238E27FC236}">
                  <a16:creationId xmlns:a16="http://schemas.microsoft.com/office/drawing/2014/main" id="{2A702719-3E70-4473-A3A4-BBEB2300F0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grpFill/>
            <a:ln w="9525">
              <a:solidFill>
                <a:srgbClr val="BDBDBD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grpSp>
        <p:nvGrpSpPr>
          <p:cNvPr id="50" name="Grupa 49">
            <a:extLst>
              <a:ext uri="{FF2B5EF4-FFF2-40B4-BE49-F238E27FC236}">
                <a16:creationId xmlns:a16="http://schemas.microsoft.com/office/drawing/2014/main" id="{411F05EF-8AD0-4713-9778-8AE4BF37EF23}"/>
              </a:ext>
            </a:extLst>
          </p:cNvPr>
          <p:cNvGrpSpPr/>
          <p:nvPr/>
        </p:nvGrpSpPr>
        <p:grpSpPr>
          <a:xfrm>
            <a:off x="2810631" y="3162893"/>
            <a:ext cx="400491" cy="544838"/>
            <a:chOff x="7240588" y="2684463"/>
            <a:chExt cx="449263" cy="611188"/>
          </a:xfrm>
          <a:noFill/>
        </p:grpSpPr>
        <p:sp>
          <p:nvSpPr>
            <p:cNvPr id="51" name="Freeform 7">
              <a:extLst>
                <a:ext uri="{FF2B5EF4-FFF2-40B4-BE49-F238E27FC236}">
                  <a16:creationId xmlns:a16="http://schemas.microsoft.com/office/drawing/2014/main" id="{1A32E38B-3F8F-459D-9D89-53C959AE0D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grpFill/>
            <a:ln w="9525">
              <a:solidFill>
                <a:srgbClr val="F2F2F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2" name="Freeform 8">
              <a:extLst>
                <a:ext uri="{FF2B5EF4-FFF2-40B4-BE49-F238E27FC236}">
                  <a16:creationId xmlns:a16="http://schemas.microsoft.com/office/drawing/2014/main" id="{F0D2E3B9-3E5B-42FA-95AB-B318D3D972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grpFill/>
            <a:ln w="9525">
              <a:solidFill>
                <a:srgbClr val="F2F2F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53" name="Rectangle 37">
              <a:extLst>
                <a:ext uri="{FF2B5EF4-FFF2-40B4-BE49-F238E27FC236}">
                  <a16:creationId xmlns:a16="http://schemas.microsoft.com/office/drawing/2014/main" id="{EB97E96D-039A-4548-A064-62EB863F6F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grpFill/>
            <a:ln w="9525">
              <a:solidFill>
                <a:srgbClr val="F2F2F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23" name="Symbol zastępczy tekstu 1">
            <a:extLst>
              <a:ext uri="{FF2B5EF4-FFF2-40B4-BE49-F238E27FC236}">
                <a16:creationId xmlns:a16="http://schemas.microsoft.com/office/drawing/2014/main" id="{5384A8E5-926E-44AA-936C-F46CE67FFD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99891" y="3967653"/>
            <a:ext cx="2816225" cy="368300"/>
          </a:xfrm>
        </p:spPr>
        <p:txBody>
          <a:bodyPr/>
          <a:lstStyle/>
          <a:p>
            <a:r>
              <a:rPr lang="pl-PL" sz="1600" b="1">
                <a:latin typeface="Calibri" panose="020F0502020204030204" pitchFamily="34" charset="0"/>
                <a:cs typeface="Calibri" panose="020F0502020204030204" pitchFamily="34" charset="0"/>
              </a:rPr>
              <a:t>OMÓWIENIE WYNIKÓW</a:t>
            </a:r>
            <a:endParaRPr lang="pl-PL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8178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C1617EA3-0C61-44E6-A7A7-C3B572A7E4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600"/>
              <a:t>Omówienie wyników (1/2)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F5EB3538-5E9E-4212-8617-8404F4A0DD83}"/>
              </a:ext>
            </a:extLst>
          </p:cNvPr>
          <p:cNvGrpSpPr/>
          <p:nvPr/>
        </p:nvGrpSpPr>
        <p:grpSpPr>
          <a:xfrm>
            <a:off x="346152" y="225588"/>
            <a:ext cx="235825" cy="320822"/>
            <a:chOff x="7240588" y="2684463"/>
            <a:chExt cx="449263" cy="611188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D4625111-8AEC-45F6-91C5-01A639FDFB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19D465AD-C8C4-46D0-8883-D310C6C3F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8" name="Rectangle 37">
              <a:extLst>
                <a:ext uri="{FF2B5EF4-FFF2-40B4-BE49-F238E27FC236}">
                  <a16:creationId xmlns:a16="http://schemas.microsoft.com/office/drawing/2014/main" id="{968D887A-9673-4643-A16A-546F1F01B5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3DA9334-2BB9-40D3-BE8B-EE352E5CEA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1977" y="865705"/>
            <a:ext cx="8014944" cy="3812621"/>
          </a:xfrm>
          <a:prstGeom prst="roundRect">
            <a:avLst>
              <a:gd name="adj" fmla="val 2355"/>
            </a:avLst>
          </a:prstGeom>
          <a:noFill/>
          <a:ln w="6350">
            <a:solidFill>
              <a:srgbClr val="447932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8014944"/>
                      <a:gd name="connsiteY0" fmla="*/ 0 h 4752975"/>
                      <a:gd name="connsiteX1" fmla="*/ 8014944 w 8014944"/>
                      <a:gd name="connsiteY1" fmla="*/ 0 h 4752975"/>
                      <a:gd name="connsiteX2" fmla="*/ 8014944 w 8014944"/>
                      <a:gd name="connsiteY2" fmla="*/ 4752975 h 4752975"/>
                      <a:gd name="connsiteX3" fmla="*/ 0 w 8014944"/>
                      <a:gd name="connsiteY3" fmla="*/ 4752975 h 4752975"/>
                      <a:gd name="connsiteX4" fmla="*/ 0 w 8014944"/>
                      <a:gd name="connsiteY4" fmla="*/ 0 h 4752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14944" h="4752975" fill="none" extrusionOk="0">
                        <a:moveTo>
                          <a:pt x="0" y="0"/>
                        </a:moveTo>
                        <a:cubicBezTo>
                          <a:pt x="2469169" y="-33775"/>
                          <a:pt x="5302738" y="138873"/>
                          <a:pt x="8014944" y="0"/>
                        </a:cubicBezTo>
                        <a:cubicBezTo>
                          <a:pt x="7941173" y="1429971"/>
                          <a:pt x="7859061" y="2528328"/>
                          <a:pt x="8014944" y="4752975"/>
                        </a:cubicBezTo>
                        <a:cubicBezTo>
                          <a:pt x="6675304" y="4615645"/>
                          <a:pt x="2213847" y="4615119"/>
                          <a:pt x="0" y="4752975"/>
                        </a:cubicBezTo>
                        <a:cubicBezTo>
                          <a:pt x="152408" y="2645070"/>
                          <a:pt x="73868" y="2083642"/>
                          <a:pt x="0" y="0"/>
                        </a:cubicBezTo>
                        <a:close/>
                      </a:path>
                      <a:path w="8014944" h="4752975" stroke="0" extrusionOk="0">
                        <a:moveTo>
                          <a:pt x="0" y="0"/>
                        </a:moveTo>
                        <a:cubicBezTo>
                          <a:pt x="4005170" y="-101487"/>
                          <a:pt x="4686723" y="-162162"/>
                          <a:pt x="8014944" y="0"/>
                        </a:cubicBezTo>
                        <a:cubicBezTo>
                          <a:pt x="8075657" y="1710685"/>
                          <a:pt x="7953872" y="3455256"/>
                          <a:pt x="8014944" y="4752975"/>
                        </a:cubicBezTo>
                        <a:cubicBezTo>
                          <a:pt x="4454198" y="4803040"/>
                          <a:pt x="2084990" y="4594526"/>
                          <a:pt x="0" y="4752975"/>
                        </a:cubicBezTo>
                        <a:cubicBezTo>
                          <a:pt x="-24452" y="3817843"/>
                          <a:pt x="-67663" y="97715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200" b="1">
                <a:solidFill>
                  <a:schemeClr val="tx1"/>
                </a:solidFill>
              </a:rPr>
              <a:t>Ponad jedna trzecia </a:t>
            </a:r>
            <a:r>
              <a:rPr lang="pl-PL" sz="1200">
                <a:solidFill>
                  <a:schemeClr val="tx1"/>
                </a:solidFill>
              </a:rPr>
              <a:t>mieszkańców Polski </a:t>
            </a:r>
            <a:r>
              <a:rPr lang="pl-PL" sz="1200" b="1">
                <a:solidFill>
                  <a:schemeClr val="tx1"/>
                </a:solidFill>
              </a:rPr>
              <a:t>deklaruje, że nie wie jaki park narodowy znajduje się najbliżej ich miejsca zamieszkania </a:t>
            </a:r>
            <a:r>
              <a:rPr lang="pl-PL" sz="1200">
                <a:solidFill>
                  <a:schemeClr val="tx1"/>
                </a:solidFill>
              </a:rPr>
              <a:t>(38%). Z odpowiedzią na to pytanie najlepiej radzą sobie osoby ze średnich grup wiekowych: 70% badanych w wieku 45-59 lat oraz 66% w wieku 35-44 lata. </a:t>
            </a:r>
            <a:r>
              <a:rPr lang="pl-PL" sz="1200" b="1">
                <a:solidFill>
                  <a:schemeClr val="tx1"/>
                </a:solidFill>
              </a:rPr>
              <a:t>Najtrudniej park narodowy w pobliżu miejsca zamieszkania jest wskazać najmłodszym</a:t>
            </a:r>
            <a:r>
              <a:rPr lang="pl-PL" sz="1200">
                <a:solidFill>
                  <a:schemeClr val="tx1"/>
                </a:solidFill>
              </a:rPr>
              <a:t> (52% odpowiedzi pozytywnych) oraz najstarszym (57%) mieszkańcom Polski. </a:t>
            </a:r>
            <a:r>
              <a:rPr lang="pl-PL" sz="1200" b="1">
                <a:solidFill>
                  <a:schemeClr val="tx1"/>
                </a:solidFill>
              </a:rPr>
              <a:t>Im wyższe wykształcenie tym większa deklarowana znajomość najbliżej położonego parku narodowego</a:t>
            </a:r>
            <a:r>
              <a:rPr lang="pl-PL" sz="1200">
                <a:solidFill>
                  <a:schemeClr val="tx1"/>
                </a:solidFill>
              </a:rPr>
              <a:t>: 76% wskazań w przypadku osób z wyższym wykształceniem vs 25% w grupie badanych z wykształceniem podstawowym lub gimnazjalnym.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200" b="1">
                <a:solidFill>
                  <a:schemeClr val="tx1"/>
                </a:solidFill>
              </a:rPr>
              <a:t>Znajomość najbliższego parku narodowego jest</a:t>
            </a:r>
            <a:r>
              <a:rPr lang="pl-PL" sz="1200">
                <a:solidFill>
                  <a:schemeClr val="tx1"/>
                </a:solidFill>
              </a:rPr>
              <a:t> równocześnie </a:t>
            </a:r>
            <a:r>
              <a:rPr lang="pl-PL" sz="1200" b="1">
                <a:solidFill>
                  <a:schemeClr val="tx1"/>
                </a:solidFill>
              </a:rPr>
              <a:t>istotnie zregionalizowana</a:t>
            </a:r>
            <a:r>
              <a:rPr lang="pl-PL" sz="1200">
                <a:solidFill>
                  <a:schemeClr val="tx1"/>
                </a:solidFill>
              </a:rPr>
              <a:t>. We wschodnim regionie Polski odsetek pozytywnych odpowiedzi wynosi 82%, natomiast w regionach zachodnich nie więcej niż 53%.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200" b="1">
                <a:solidFill>
                  <a:schemeClr val="tx1"/>
                </a:solidFill>
              </a:rPr>
              <a:t>Sześciu na dziesięciu mieszkańców Polski co najmniej raz w ciągu ostatniego roku odwiedziło park narodowy </a:t>
            </a:r>
            <a:r>
              <a:rPr lang="pl-PL" sz="1200">
                <a:solidFill>
                  <a:schemeClr val="tx1"/>
                </a:solidFill>
              </a:rPr>
              <a:t>(62%). Co dziewiąta badana osoba (11%) deklaruje, że było to co najmniej raz w miesiącu.</a:t>
            </a:r>
          </a:p>
          <a:p>
            <a:pPr marL="0" indent="0">
              <a:buNone/>
            </a:pPr>
            <a:r>
              <a:rPr lang="pl-PL" sz="1200" b="1">
                <a:solidFill>
                  <a:schemeClr val="tx1"/>
                </a:solidFill>
              </a:rPr>
              <a:t>Parki narodowe są istotnie rzadziej odwiedzane przez osoby z najstarszej grupy wiekowej </a:t>
            </a:r>
            <a:r>
              <a:rPr lang="pl-PL" sz="1200">
                <a:solidFill>
                  <a:schemeClr val="tx1"/>
                </a:solidFill>
              </a:rPr>
              <a:t>– w trakcie ostatniego roku taki park został odwiedzony przez 55% badanych powyżej 60 roku życia. </a:t>
            </a:r>
            <a:r>
              <a:rPr lang="pl-PL" sz="1200" b="1">
                <a:solidFill>
                  <a:schemeClr val="tx1"/>
                </a:solidFill>
              </a:rPr>
              <a:t>Odwiedzanie parków</a:t>
            </a:r>
            <a:r>
              <a:rPr lang="pl-PL" sz="1200">
                <a:solidFill>
                  <a:schemeClr val="tx1"/>
                </a:solidFill>
              </a:rPr>
              <a:t>, podobnie </a:t>
            </a:r>
            <a:r>
              <a:rPr lang="pl-PL" sz="1200" b="1">
                <a:solidFill>
                  <a:schemeClr val="tx1"/>
                </a:solidFill>
              </a:rPr>
              <a:t>jak ich znajomość, jest </a:t>
            </a:r>
            <a:r>
              <a:rPr lang="pl-PL" sz="1200">
                <a:solidFill>
                  <a:schemeClr val="tx1"/>
                </a:solidFill>
              </a:rPr>
              <a:t>również silnie </a:t>
            </a:r>
            <a:r>
              <a:rPr lang="pl-PL" sz="1200" b="1">
                <a:solidFill>
                  <a:schemeClr val="tx1"/>
                </a:solidFill>
              </a:rPr>
              <a:t>skorelowane z wykształceniem</a:t>
            </a:r>
            <a:r>
              <a:rPr lang="pl-PL" sz="1200">
                <a:solidFill>
                  <a:schemeClr val="tx1"/>
                </a:solidFill>
              </a:rPr>
              <a:t>: 69% osób z co najmniej wyższym wykształceniem odwiedziły park co najmniej raz, podczas gdy w grupie osób z wykształceniem zasadniczym zawodowym i podstawowym wskaźniki te wynoszą odpowiednio 44% i 48%.</a:t>
            </a:r>
          </a:p>
          <a:p>
            <a:pPr marL="0" indent="0">
              <a:buNone/>
            </a:pPr>
            <a:endParaRPr lang="pl-PL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2434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C1617EA3-0C61-44E6-A7A7-C3B572A7E4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600"/>
              <a:t>Omówienie wyników (2/2)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F5EB3538-5E9E-4212-8617-8404F4A0DD83}"/>
              </a:ext>
            </a:extLst>
          </p:cNvPr>
          <p:cNvGrpSpPr/>
          <p:nvPr/>
        </p:nvGrpSpPr>
        <p:grpSpPr>
          <a:xfrm>
            <a:off x="346152" y="225588"/>
            <a:ext cx="235825" cy="320822"/>
            <a:chOff x="7240588" y="2684463"/>
            <a:chExt cx="449263" cy="611188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D4625111-8AEC-45F6-91C5-01A639FDFB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19D465AD-C8C4-46D0-8883-D310C6C3F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8" name="Rectangle 37">
              <a:extLst>
                <a:ext uri="{FF2B5EF4-FFF2-40B4-BE49-F238E27FC236}">
                  <a16:creationId xmlns:a16="http://schemas.microsoft.com/office/drawing/2014/main" id="{968D887A-9673-4643-A16A-546F1F01B5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3DA9334-2BB9-40D3-BE8B-EE352E5CEA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1977" y="865705"/>
            <a:ext cx="8014944" cy="4900095"/>
          </a:xfrm>
          <a:prstGeom prst="roundRect">
            <a:avLst>
              <a:gd name="adj" fmla="val 2355"/>
            </a:avLst>
          </a:prstGeom>
          <a:noFill/>
          <a:ln w="6350">
            <a:solidFill>
              <a:srgbClr val="447932"/>
            </a:solidFill>
            <a:prstDash val="lgDash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8014944"/>
                      <a:gd name="connsiteY0" fmla="*/ 0 h 4752975"/>
                      <a:gd name="connsiteX1" fmla="*/ 8014944 w 8014944"/>
                      <a:gd name="connsiteY1" fmla="*/ 0 h 4752975"/>
                      <a:gd name="connsiteX2" fmla="*/ 8014944 w 8014944"/>
                      <a:gd name="connsiteY2" fmla="*/ 4752975 h 4752975"/>
                      <a:gd name="connsiteX3" fmla="*/ 0 w 8014944"/>
                      <a:gd name="connsiteY3" fmla="*/ 4752975 h 4752975"/>
                      <a:gd name="connsiteX4" fmla="*/ 0 w 8014944"/>
                      <a:gd name="connsiteY4" fmla="*/ 0 h 4752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14944" h="4752975" fill="none" extrusionOk="0">
                        <a:moveTo>
                          <a:pt x="0" y="0"/>
                        </a:moveTo>
                        <a:cubicBezTo>
                          <a:pt x="2469169" y="-33775"/>
                          <a:pt x="5302738" y="138873"/>
                          <a:pt x="8014944" y="0"/>
                        </a:cubicBezTo>
                        <a:cubicBezTo>
                          <a:pt x="7941173" y="1429971"/>
                          <a:pt x="7859061" y="2528328"/>
                          <a:pt x="8014944" y="4752975"/>
                        </a:cubicBezTo>
                        <a:cubicBezTo>
                          <a:pt x="6675304" y="4615645"/>
                          <a:pt x="2213847" y="4615119"/>
                          <a:pt x="0" y="4752975"/>
                        </a:cubicBezTo>
                        <a:cubicBezTo>
                          <a:pt x="152408" y="2645070"/>
                          <a:pt x="73868" y="2083642"/>
                          <a:pt x="0" y="0"/>
                        </a:cubicBezTo>
                        <a:close/>
                      </a:path>
                      <a:path w="8014944" h="4752975" stroke="0" extrusionOk="0">
                        <a:moveTo>
                          <a:pt x="0" y="0"/>
                        </a:moveTo>
                        <a:cubicBezTo>
                          <a:pt x="4005170" y="-101487"/>
                          <a:pt x="4686723" y="-162162"/>
                          <a:pt x="8014944" y="0"/>
                        </a:cubicBezTo>
                        <a:cubicBezTo>
                          <a:pt x="8075657" y="1710685"/>
                          <a:pt x="7953872" y="3455256"/>
                          <a:pt x="8014944" y="4752975"/>
                        </a:cubicBezTo>
                        <a:cubicBezTo>
                          <a:pt x="4454198" y="4803040"/>
                          <a:pt x="2084990" y="4594526"/>
                          <a:pt x="0" y="4752975"/>
                        </a:cubicBezTo>
                        <a:cubicBezTo>
                          <a:pt x="-24452" y="3817843"/>
                          <a:pt x="-67663" y="97715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200">
                <a:solidFill>
                  <a:schemeClr val="tx1"/>
                </a:solidFill>
              </a:rPr>
              <a:t>Hasło </a:t>
            </a:r>
            <a:r>
              <a:rPr lang="pl-PL" sz="1200" b="1">
                <a:solidFill>
                  <a:schemeClr val="tx1"/>
                </a:solidFill>
              </a:rPr>
              <a:t>park narodowy kojarzy się mieszkańcom Polski przede wszystkim ze zwierzętami </a:t>
            </a:r>
            <a:r>
              <a:rPr lang="pl-PL" sz="1200">
                <a:solidFill>
                  <a:schemeClr val="tx1"/>
                </a:solidFill>
              </a:rPr>
              <a:t>(30%), ochroną przyrody (28%) oraz naturą i przyrodą (22%). Popularne skojarzenia to również: zieleń i roślinność (21%), walory zdrowotne (20%), drzewa (13%), dzikość natury (12%), las (11%) oraz cisza i spokój (11%).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200" b="1">
                <a:solidFill>
                  <a:schemeClr val="tx1"/>
                </a:solidFill>
              </a:rPr>
              <a:t>Najmłodszym</a:t>
            </a:r>
            <a:r>
              <a:rPr lang="pl-PL" sz="1200">
                <a:solidFill>
                  <a:schemeClr val="tx1"/>
                </a:solidFill>
              </a:rPr>
              <a:t> (przedział wiekowy 18-24 lata) </a:t>
            </a:r>
            <a:r>
              <a:rPr lang="pl-PL" sz="1200" b="1">
                <a:solidFill>
                  <a:schemeClr val="tx1"/>
                </a:solidFill>
              </a:rPr>
              <a:t>park narodowy istotnie częściej niż pozostałym kojarzy się ze zwierzętami </a:t>
            </a:r>
            <a:r>
              <a:rPr lang="pl-PL" sz="1200">
                <a:solidFill>
                  <a:schemeClr val="tx1"/>
                </a:solidFill>
              </a:rPr>
              <a:t>(46%), z kolei ochrona przyrody pojawia się jako hasło związane z parkiem narodowym przede wszystkim w grupie osób od 45 do 59 roku życia (36%).</a:t>
            </a:r>
          </a:p>
          <a:p>
            <a:pPr marL="0" indent="0">
              <a:buNone/>
            </a:pPr>
            <a:r>
              <a:rPr lang="pl-PL" sz="1200" b="1">
                <a:solidFill>
                  <a:schemeClr val="tx1"/>
                </a:solidFill>
              </a:rPr>
              <a:t>Uczniowie i studenci oraz osoby niepracujące częściej </a:t>
            </a:r>
            <a:r>
              <a:rPr lang="pl-PL" sz="1200">
                <a:solidFill>
                  <a:schemeClr val="tx1"/>
                </a:solidFill>
              </a:rPr>
              <a:t>od innych </a:t>
            </a:r>
            <a:r>
              <a:rPr lang="pl-PL" sz="1200" b="1">
                <a:solidFill>
                  <a:schemeClr val="tx1"/>
                </a:solidFill>
              </a:rPr>
              <a:t>wskazują zwierzęta</a:t>
            </a:r>
            <a:r>
              <a:rPr lang="pl-PL" sz="1200">
                <a:solidFill>
                  <a:schemeClr val="tx1"/>
                </a:solidFill>
              </a:rPr>
              <a:t> jako skojarzenie z parkiem narodowym (odpowiednio 39% i 41%), natomiast </a:t>
            </a:r>
            <a:r>
              <a:rPr lang="pl-PL" sz="1200" b="1">
                <a:solidFill>
                  <a:schemeClr val="tx1"/>
                </a:solidFill>
              </a:rPr>
              <a:t>walory zdrowotne</a:t>
            </a:r>
            <a:r>
              <a:rPr lang="pl-PL" sz="1200">
                <a:solidFill>
                  <a:schemeClr val="tx1"/>
                </a:solidFill>
              </a:rPr>
              <a:t> chętniej niż w innych grupach zawodowych </a:t>
            </a:r>
            <a:r>
              <a:rPr lang="pl-PL" sz="1200" b="1">
                <a:solidFill>
                  <a:schemeClr val="tx1"/>
                </a:solidFill>
              </a:rPr>
              <a:t>są wskazywane przez emerytów i rencistów</a:t>
            </a:r>
            <a:r>
              <a:rPr lang="pl-PL" sz="1200">
                <a:solidFill>
                  <a:schemeClr val="tx1"/>
                </a:solidFill>
              </a:rPr>
              <a:t> (25%).</a:t>
            </a:r>
          </a:p>
          <a:p>
            <a:pPr marL="0" indent="0">
              <a:buNone/>
            </a:pPr>
            <a:endParaRPr lang="pl-PL" sz="120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200" b="1">
                <a:solidFill>
                  <a:schemeClr val="tx1"/>
                </a:solidFill>
              </a:rPr>
              <a:t>Najważniejsze</a:t>
            </a:r>
            <a:r>
              <a:rPr lang="pl-PL" sz="1200">
                <a:solidFill>
                  <a:schemeClr val="tx1"/>
                </a:solidFill>
              </a:rPr>
              <a:t> zdaniem mieszkańców Polski </a:t>
            </a:r>
            <a:r>
              <a:rPr lang="pl-PL" sz="1200" b="1">
                <a:solidFill>
                  <a:schemeClr val="tx1"/>
                </a:solidFill>
              </a:rPr>
              <a:t>korzyści z bliskiej lokalizacji parku narodowego to przede wszystkim walory zdrowotne </a:t>
            </a:r>
            <a:r>
              <a:rPr lang="pl-PL" sz="1200">
                <a:solidFill>
                  <a:schemeClr val="tx1"/>
                </a:solidFill>
              </a:rPr>
              <a:t>(49%), obcowanie/bliskość z naturą (44%), możliwych częstych odwiedzin parku (18%), spokój i cisza (18%) oraz walory estetyczne (12%). Osoby z najniższym wykształceniem rzadziej od pozostałych badanych wskazują na korzyści związane z walorami zdrowotnymi (31%).</a:t>
            </a:r>
          </a:p>
          <a:p>
            <a:pPr marL="0" indent="0">
              <a:buNone/>
            </a:pPr>
            <a:endParaRPr lang="pl-PL" sz="120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1200" b="1">
                <a:solidFill>
                  <a:schemeClr val="tx1"/>
                </a:solidFill>
              </a:rPr>
              <a:t>Ponad jedna czwarta</a:t>
            </a:r>
            <a:r>
              <a:rPr lang="pl-PL" sz="1200">
                <a:solidFill>
                  <a:schemeClr val="tx1"/>
                </a:solidFill>
              </a:rPr>
              <a:t> badanych (27%) </a:t>
            </a:r>
            <a:r>
              <a:rPr lang="pl-PL" sz="1200" b="1">
                <a:solidFill>
                  <a:schemeClr val="tx1"/>
                </a:solidFill>
              </a:rPr>
              <a:t>nie potrafi wskazać niedogodności związanych z bliską lokalizacją parku narodowego</a:t>
            </a:r>
            <a:r>
              <a:rPr lang="pl-PL" sz="1200">
                <a:solidFill>
                  <a:schemeClr val="tx1"/>
                </a:solidFill>
              </a:rPr>
              <a:t>, a 16% jest zdania, że ich nie ma. Taki sam odsetek (16%) wskazuje na niedogodności związane z dużą liczbą turystów oraz ograniczenie możliwości inwestowania. Dla co dziesiątej badanej osoby problemem jest obecność dzikich zwierząt w okolicy oraz mało rozwinięta infrastruktura drogowa (trudności z transportem, mało dostępnych dróg). 9% wskazuje na występowanie zakazów i ograniczeń, takich jak zakaz palenia ognisk lub spacerów z psem. Osoby z wyższym wykształceniem zdecydowanie częściej od pozostałych (22%) wskazują na niedogodności związane z ograniczeniem możliwości inwestowania, natomiast te z wykształceniem zawodowym na obecność zwierząt (21%).</a:t>
            </a:r>
          </a:p>
          <a:p>
            <a:pPr marL="0" indent="0">
              <a:buNone/>
            </a:pPr>
            <a:endParaRPr lang="pl-PL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1468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F47DDF02-0B14-43DA-84E0-DB06598D6056}"/>
              </a:ext>
            </a:extLst>
          </p:cNvPr>
          <p:cNvSpPr txBox="1"/>
          <p:nvPr/>
        </p:nvSpPr>
        <p:spPr>
          <a:xfrm>
            <a:off x="5773594" y="2022856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Autorka raportu:</a:t>
            </a:r>
          </a:p>
          <a:p>
            <a:pPr algn="r"/>
            <a:r>
              <a:rPr lang="pl-PL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Katarzyna Kępka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58B62D9-5D75-42D2-A6D1-6E8035F99E13}"/>
              </a:ext>
            </a:extLst>
          </p:cNvPr>
          <p:cNvSpPr txBox="1"/>
          <p:nvPr/>
        </p:nvSpPr>
        <p:spPr>
          <a:xfrm>
            <a:off x="238944" y="5071700"/>
            <a:ext cx="2808312" cy="71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pl-PL" sz="120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Opracowane dla Ministerstwa Klimatu</a:t>
            </a:r>
            <a:br>
              <a:rPr lang="pl-PL" sz="120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</a:br>
            <a:r>
              <a:rPr lang="pl-PL" sz="120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i Środowiska przez </a:t>
            </a:r>
            <a:r>
              <a:rPr lang="pl-PL" sz="1200" spc="-1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PBS Sp. z o.o. i BR Spółka z o.o.</a:t>
            </a:r>
            <a:endParaRPr lang="pl-PL" sz="1200">
              <a:effectLst/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2CFA80C-CC09-4B50-8234-A44F09775F90}"/>
              </a:ext>
            </a:extLst>
          </p:cNvPr>
          <p:cNvSpPr/>
          <p:nvPr/>
        </p:nvSpPr>
        <p:spPr>
          <a:xfrm>
            <a:off x="0" y="0"/>
            <a:ext cx="2498643" cy="4969042"/>
          </a:xfrm>
          <a:prstGeom prst="rect">
            <a:avLst/>
          </a:prstGeom>
          <a:solidFill>
            <a:srgbClr val="B8D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5703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600"/>
              <a:t>Informacje o projekcie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287961"/>
              </p:ext>
            </p:extLst>
          </p:nvPr>
        </p:nvGraphicFramePr>
        <p:xfrm>
          <a:off x="683568" y="1196752"/>
          <a:ext cx="7560840" cy="30892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7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3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cel</a:t>
                      </a:r>
                      <a:r>
                        <a:rPr lang="pl-PL" sz="1200" b="0" baseline="0"/>
                        <a:t> badania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Poznanie stanu wiedzy, poziomu świadomości, postaw mieszkańców Polski względem gospodarowania odpadami</a:t>
                      </a:r>
                      <a:endParaRPr lang="pl-PL" sz="1200" b="1" kern="1200" baseline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7413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próba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b="0" baseline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Reprezentatywna próba mieszkańców Polski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b="1" baseline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N=1004</a:t>
                      </a: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59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metodologia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/>
                        <a:t>Badanie zrealizowano metodą</a:t>
                      </a:r>
                      <a:r>
                        <a:rPr lang="pl-PL" sz="1200" baseline="0"/>
                        <a:t> </a:t>
                      </a:r>
                      <a:r>
                        <a:rPr lang="pl-PL" sz="1200" b="1"/>
                        <a:t>CATI </a:t>
                      </a:r>
                      <a:endParaRPr lang="pl-PL" sz="1200" i="1">
                        <a:solidFill>
                          <a:schemeClr val="tx1"/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59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realizacja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latin typeface="+mn-lt"/>
                        </a:rPr>
                        <a:t>Listopad 2021 r.</a:t>
                      </a: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059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wykonawca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>
                          <a:solidFill>
                            <a:schemeClr val="tx1"/>
                          </a:solidFill>
                          <a:latin typeface="+mn-lt"/>
                        </a:rPr>
                        <a:t>PBS  sp. z o.</a:t>
                      </a:r>
                      <a:r>
                        <a:rPr lang="pl-PL" sz="1200" baseline="0">
                          <a:solidFill>
                            <a:schemeClr val="tx1"/>
                          </a:solidFill>
                          <a:latin typeface="+mn-lt"/>
                        </a:rPr>
                        <a:t>o.</a:t>
                      </a:r>
                      <a:endParaRPr lang="pl-PL" sz="12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4" name="Grupa 3">
            <a:extLst>
              <a:ext uri="{FF2B5EF4-FFF2-40B4-BE49-F238E27FC236}">
                <a16:creationId xmlns:a16="http://schemas.microsoft.com/office/drawing/2014/main" id="{C4BCBA43-AB8D-4FBC-9F1D-D07A026978EE}"/>
              </a:ext>
            </a:extLst>
          </p:cNvPr>
          <p:cNvGrpSpPr/>
          <p:nvPr/>
        </p:nvGrpSpPr>
        <p:grpSpPr>
          <a:xfrm>
            <a:off x="262673" y="197711"/>
            <a:ext cx="359852" cy="359852"/>
            <a:chOff x="7127875" y="3567113"/>
            <a:chExt cx="674688" cy="674688"/>
          </a:xfrm>
        </p:grpSpPr>
        <p:sp>
          <p:nvSpPr>
            <p:cNvPr id="5" name="Freeform 13">
              <a:extLst>
                <a:ext uri="{FF2B5EF4-FFF2-40B4-BE49-F238E27FC236}">
                  <a16:creationId xmlns:a16="http://schemas.microsoft.com/office/drawing/2014/main" id="{53E1D419-CBE6-45BD-AF18-D13A118F1B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3B61AEA2-0CA0-4326-B83B-A04D8CA08C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878490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5290" y="3979528"/>
            <a:ext cx="3462921" cy="368300"/>
          </a:xfrm>
        </p:spPr>
        <p:txBody>
          <a:bodyPr/>
          <a:lstStyle/>
          <a:p>
            <a:r>
              <a:rPr lang="pl-PL" sz="1600" b="1">
                <a:latin typeface="Calibri" panose="020F0502020204030204" pitchFamily="34" charset="0"/>
                <a:cs typeface="Calibri" panose="020F0502020204030204" pitchFamily="34" charset="0"/>
              </a:rPr>
              <a:t>METODOLOGIA I STRUKTURA PRÓBY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F8A51135-E76E-4048-9685-E7877E66A7B7}"/>
              </a:ext>
            </a:extLst>
          </p:cNvPr>
          <p:cNvGrpSpPr/>
          <p:nvPr/>
        </p:nvGrpSpPr>
        <p:grpSpPr>
          <a:xfrm>
            <a:off x="4341727" y="3189742"/>
            <a:ext cx="460544" cy="478516"/>
            <a:chOff x="4294188" y="1531938"/>
            <a:chExt cx="650876" cy="676275"/>
          </a:xfrm>
        </p:grpSpPr>
        <p:sp>
          <p:nvSpPr>
            <p:cNvPr id="4" name="Freeform 27">
              <a:extLst>
                <a:ext uri="{FF2B5EF4-FFF2-40B4-BE49-F238E27FC236}">
                  <a16:creationId xmlns:a16="http://schemas.microsoft.com/office/drawing/2014/main" id="{7CDFD692-A41A-43B7-B967-AA3DFE6075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" name="Freeform 28">
              <a:extLst>
                <a:ext uri="{FF2B5EF4-FFF2-40B4-BE49-F238E27FC236}">
                  <a16:creationId xmlns:a16="http://schemas.microsoft.com/office/drawing/2014/main" id="{98D0C16D-BE05-45C7-91EB-003089D68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" name="Freeform 29">
              <a:extLst>
                <a:ext uri="{FF2B5EF4-FFF2-40B4-BE49-F238E27FC236}">
                  <a16:creationId xmlns:a16="http://schemas.microsoft.com/office/drawing/2014/main" id="{B11C48BE-57D3-4A9C-BC67-AEA28C378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" name="Freeform 30">
              <a:extLst>
                <a:ext uri="{FF2B5EF4-FFF2-40B4-BE49-F238E27FC236}">
                  <a16:creationId xmlns:a16="http://schemas.microsoft.com/office/drawing/2014/main" id="{7888F2F5-19BB-4B91-B335-5942ACF5E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" name="Freeform 31">
              <a:extLst>
                <a:ext uri="{FF2B5EF4-FFF2-40B4-BE49-F238E27FC236}">
                  <a16:creationId xmlns:a16="http://schemas.microsoft.com/office/drawing/2014/main" id="{FD11D304-FB86-4978-A746-752EA3A61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" name="Freeform 32">
              <a:extLst>
                <a:ext uri="{FF2B5EF4-FFF2-40B4-BE49-F238E27FC236}">
                  <a16:creationId xmlns:a16="http://schemas.microsoft.com/office/drawing/2014/main" id="{CB2D2460-360D-47A8-AC02-637D3D091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0" name="Grupa 9">
            <a:extLst>
              <a:ext uri="{FF2B5EF4-FFF2-40B4-BE49-F238E27FC236}">
                <a16:creationId xmlns:a16="http://schemas.microsoft.com/office/drawing/2014/main" id="{EC448145-6136-46DE-AC3F-703CD2D5764C}"/>
              </a:ext>
            </a:extLst>
          </p:cNvPr>
          <p:cNvGrpSpPr/>
          <p:nvPr/>
        </p:nvGrpSpPr>
        <p:grpSpPr>
          <a:xfrm>
            <a:off x="5148064" y="3189742"/>
            <a:ext cx="460544" cy="478516"/>
            <a:chOff x="4294188" y="1531938"/>
            <a:chExt cx="650876" cy="676275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1" name="Freeform 27">
              <a:extLst>
                <a:ext uri="{FF2B5EF4-FFF2-40B4-BE49-F238E27FC236}">
                  <a16:creationId xmlns:a16="http://schemas.microsoft.com/office/drawing/2014/main" id="{731F3598-8554-4DD6-9FC8-1F2C254B3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" name="Freeform 28">
              <a:extLst>
                <a:ext uri="{FF2B5EF4-FFF2-40B4-BE49-F238E27FC236}">
                  <a16:creationId xmlns:a16="http://schemas.microsoft.com/office/drawing/2014/main" id="{97DA34FE-24DB-497E-9B2A-C49CF79BA1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3" name="Freeform 29">
              <a:extLst>
                <a:ext uri="{FF2B5EF4-FFF2-40B4-BE49-F238E27FC236}">
                  <a16:creationId xmlns:a16="http://schemas.microsoft.com/office/drawing/2014/main" id="{67280AA2-139C-47F4-93D2-5C5AB96F80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30">
              <a:extLst>
                <a:ext uri="{FF2B5EF4-FFF2-40B4-BE49-F238E27FC236}">
                  <a16:creationId xmlns:a16="http://schemas.microsoft.com/office/drawing/2014/main" id="{54574C21-2F1F-490F-93F3-34846354C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31">
              <a:extLst>
                <a:ext uri="{FF2B5EF4-FFF2-40B4-BE49-F238E27FC236}">
                  <a16:creationId xmlns:a16="http://schemas.microsoft.com/office/drawing/2014/main" id="{0C7AA6B8-FB4D-4425-9E52-F6DF3AA5D6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32">
              <a:extLst>
                <a:ext uri="{FF2B5EF4-FFF2-40B4-BE49-F238E27FC236}">
                  <a16:creationId xmlns:a16="http://schemas.microsoft.com/office/drawing/2014/main" id="{D6711B27-2345-4A03-A78A-B6035415C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7" name="Grupa 16">
            <a:extLst>
              <a:ext uri="{FF2B5EF4-FFF2-40B4-BE49-F238E27FC236}">
                <a16:creationId xmlns:a16="http://schemas.microsoft.com/office/drawing/2014/main" id="{99F925BA-31A6-41B3-88B2-1C531133A95C}"/>
              </a:ext>
            </a:extLst>
          </p:cNvPr>
          <p:cNvGrpSpPr/>
          <p:nvPr/>
        </p:nvGrpSpPr>
        <p:grpSpPr>
          <a:xfrm>
            <a:off x="5937250" y="3189742"/>
            <a:ext cx="460544" cy="478516"/>
            <a:chOff x="4294188" y="1531938"/>
            <a:chExt cx="650876" cy="676275"/>
          </a:xfrm>
          <a:solidFill>
            <a:schemeClr val="bg1">
              <a:lumMod val="95000"/>
            </a:schemeClr>
          </a:solidFill>
        </p:grpSpPr>
        <p:sp>
          <p:nvSpPr>
            <p:cNvPr id="18" name="Freeform 27">
              <a:extLst>
                <a:ext uri="{FF2B5EF4-FFF2-40B4-BE49-F238E27FC236}">
                  <a16:creationId xmlns:a16="http://schemas.microsoft.com/office/drawing/2014/main" id="{53D0C2B7-15FB-42CC-89EE-CCB9442EC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Freeform 28">
              <a:extLst>
                <a:ext uri="{FF2B5EF4-FFF2-40B4-BE49-F238E27FC236}">
                  <a16:creationId xmlns:a16="http://schemas.microsoft.com/office/drawing/2014/main" id="{D35E11CD-3D1A-4372-A820-D4AB9A8640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29">
              <a:extLst>
                <a:ext uri="{FF2B5EF4-FFF2-40B4-BE49-F238E27FC236}">
                  <a16:creationId xmlns:a16="http://schemas.microsoft.com/office/drawing/2014/main" id="{557D498E-73B0-49BC-B783-8D0BD176C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30">
              <a:extLst>
                <a:ext uri="{FF2B5EF4-FFF2-40B4-BE49-F238E27FC236}">
                  <a16:creationId xmlns:a16="http://schemas.microsoft.com/office/drawing/2014/main" id="{ECE64F44-EA1E-4A13-9D7C-DFB3B937B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31">
              <a:extLst>
                <a:ext uri="{FF2B5EF4-FFF2-40B4-BE49-F238E27FC236}">
                  <a16:creationId xmlns:a16="http://schemas.microsoft.com/office/drawing/2014/main" id="{768421B4-010C-40D9-A0D1-1061E1CB2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32">
              <a:extLst>
                <a:ext uri="{FF2B5EF4-FFF2-40B4-BE49-F238E27FC236}">
                  <a16:creationId xmlns:a16="http://schemas.microsoft.com/office/drawing/2014/main" id="{154A5FA1-C567-4475-95DC-4F06016F3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B591AE2A-CCEA-4E76-93B9-E24F93340A9B}"/>
              </a:ext>
            </a:extLst>
          </p:cNvPr>
          <p:cNvGrpSpPr/>
          <p:nvPr/>
        </p:nvGrpSpPr>
        <p:grpSpPr>
          <a:xfrm>
            <a:off x="3545929" y="3189742"/>
            <a:ext cx="460544" cy="478516"/>
            <a:chOff x="4294188" y="1531938"/>
            <a:chExt cx="650876" cy="676275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208694E7-EB61-4997-AB4B-5A44841EC9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69712951-6A12-4E34-BE1E-5B88C87F3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3749002D-17A2-4BFC-82F2-FE6DA3784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E6ADE521-C8FF-4096-BD80-85835A0D8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73C543D7-B919-4877-AB42-C304A5BFB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D325D337-1919-40E9-9A36-C5C41E763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31" name="Grupa 30">
            <a:extLst>
              <a:ext uri="{FF2B5EF4-FFF2-40B4-BE49-F238E27FC236}">
                <a16:creationId xmlns:a16="http://schemas.microsoft.com/office/drawing/2014/main" id="{959BCE2C-6877-45F0-A053-696A40E71EA1}"/>
              </a:ext>
            </a:extLst>
          </p:cNvPr>
          <p:cNvGrpSpPr/>
          <p:nvPr/>
        </p:nvGrpSpPr>
        <p:grpSpPr>
          <a:xfrm>
            <a:off x="2751948" y="3189742"/>
            <a:ext cx="460544" cy="478516"/>
            <a:chOff x="4294188" y="1531938"/>
            <a:chExt cx="650876" cy="676275"/>
          </a:xfrm>
          <a:solidFill>
            <a:schemeClr val="bg1">
              <a:lumMod val="95000"/>
            </a:schemeClr>
          </a:solidFill>
        </p:grpSpPr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CD2BB2D1-171D-4E63-8E28-31B05D00F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id="{E5EB92C5-6437-4F0E-B86A-B6F07433F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0C3C8A10-BFD7-46BF-8082-B9B211C20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30">
              <a:extLst>
                <a:ext uri="{FF2B5EF4-FFF2-40B4-BE49-F238E27FC236}">
                  <a16:creationId xmlns:a16="http://schemas.microsoft.com/office/drawing/2014/main" id="{EBC40E80-0429-4CEF-A767-182CD8DC9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31">
              <a:extLst>
                <a:ext uri="{FF2B5EF4-FFF2-40B4-BE49-F238E27FC236}">
                  <a16:creationId xmlns:a16="http://schemas.microsoft.com/office/drawing/2014/main" id="{B697C727-5DC6-42A8-9C9F-AD21DD21E5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32">
              <a:extLst>
                <a:ext uri="{FF2B5EF4-FFF2-40B4-BE49-F238E27FC236}">
                  <a16:creationId xmlns:a16="http://schemas.microsoft.com/office/drawing/2014/main" id="{8A0A4CAF-1310-40D9-9148-90D7CCE56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281261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az 19">
            <a:extLst>
              <a:ext uri="{FF2B5EF4-FFF2-40B4-BE49-F238E27FC236}">
                <a16:creationId xmlns:a16="http://schemas.microsoft.com/office/drawing/2014/main" id="{E5475CD9-BA21-42C4-95CE-57D57D290A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577"/>
          <a:stretch/>
        </p:blipFill>
        <p:spPr>
          <a:xfrm>
            <a:off x="5430805" y="1168149"/>
            <a:ext cx="1200150" cy="1279311"/>
          </a:xfrm>
          <a:prstGeom prst="rect">
            <a:avLst/>
          </a:prstGeom>
        </p:spPr>
      </p:pic>
      <p:sp>
        <p:nvSpPr>
          <p:cNvPr id="16" name="Symbol zastępczy tekstu 15">
            <a:extLst>
              <a:ext uri="{FF2B5EF4-FFF2-40B4-BE49-F238E27FC236}">
                <a16:creationId xmlns:a16="http://schemas.microsoft.com/office/drawing/2014/main" id="{AC0C25EA-7312-4961-8943-81976C9F96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9826" y="976223"/>
            <a:ext cx="4511755" cy="4752976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>
                <a:solidFill>
                  <a:schemeClr val="tx1"/>
                </a:solidFill>
              </a:rPr>
              <a:t>Jednotematyczne badanie świadomości i zachowań ekologicznych zostało zrealizowane w dniach XX za pomocą techniki </a:t>
            </a:r>
            <a:r>
              <a:rPr lang="pl-PL" sz="1100" b="1">
                <a:solidFill>
                  <a:schemeClr val="tx1"/>
                </a:solidFill>
              </a:rPr>
              <a:t>CATI </a:t>
            </a:r>
            <a:r>
              <a:rPr lang="en-US" sz="1100" b="1">
                <a:solidFill>
                  <a:schemeClr val="tx1"/>
                </a:solidFill>
              </a:rPr>
              <a:t>(ang. Computer Assisted Telephone Interview)</a:t>
            </a:r>
            <a:r>
              <a:rPr lang="pl-PL" sz="1100" b="1">
                <a:solidFill>
                  <a:schemeClr val="tx1"/>
                </a:solidFill>
              </a:rPr>
              <a:t>, </a:t>
            </a:r>
            <a:r>
              <a:rPr lang="pl-PL" sz="1100">
                <a:solidFill>
                  <a:schemeClr val="tx1"/>
                </a:solidFill>
              </a:rPr>
              <a:t>czyli wywiadów telefonicznych wspomaganych komputerowo. </a:t>
            </a:r>
            <a:endParaRPr lang="pl-PL" sz="1100" b="1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>
                <a:solidFill>
                  <a:schemeClr val="tx1"/>
                </a:solidFill>
              </a:rPr>
              <a:t>Ogólnopolska próba badanych w wieku 18 lat i więcej została dobrana losowo i jest reprezentatywna ze względu na zmienne demograficzne,</a:t>
            </a:r>
            <a:br>
              <a:rPr lang="pl-PL" sz="1100">
                <a:solidFill>
                  <a:schemeClr val="tx1"/>
                </a:solidFill>
              </a:rPr>
            </a:br>
            <a:r>
              <a:rPr lang="pl-PL" sz="1100">
                <a:solidFill>
                  <a:schemeClr val="tx1"/>
                </a:solidFill>
              </a:rPr>
              <a:t>takie jak: płeć, wiek i miejsce zamieszkania (wielkość miejscowości </a:t>
            </a:r>
            <a:br>
              <a:rPr lang="pl-PL" sz="1100">
                <a:solidFill>
                  <a:schemeClr val="tx1"/>
                </a:solidFill>
              </a:rPr>
            </a:br>
            <a:r>
              <a:rPr lang="pl-PL" sz="1100">
                <a:solidFill>
                  <a:schemeClr val="tx1"/>
                </a:solidFill>
              </a:rPr>
              <a:t>i województwo). Maksymalny błąd szacowania dla próby losowej liczącej 1000 osób wynosi +/- 4,0%. </a:t>
            </a: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>
                <a:solidFill>
                  <a:schemeClr val="tx1"/>
                </a:solidFill>
              </a:rPr>
              <a:t>Dane procentowe prezentują wyniki ważone, liczebności – nieważone. </a:t>
            </a: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>
                <a:solidFill>
                  <a:schemeClr val="tx1"/>
                </a:solidFill>
              </a:rPr>
              <a:t>Główne wyniki badania są prezentowane również w podziale na pytania </a:t>
            </a:r>
            <a:br>
              <a:rPr lang="pl-PL" sz="1100">
                <a:solidFill>
                  <a:schemeClr val="tx1"/>
                </a:solidFill>
              </a:rPr>
            </a:br>
            <a:r>
              <a:rPr lang="pl-PL" sz="1100">
                <a:solidFill>
                  <a:schemeClr val="tx1"/>
                </a:solidFill>
              </a:rPr>
              <a:t>z metryczki. Zaprezentowano istotne podziały, a slajdy z tymi podziałami zostały odpowiednio opisane. </a:t>
            </a: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>
                <a:solidFill>
                  <a:schemeClr val="tx1"/>
                </a:solidFill>
              </a:rPr>
              <a:t>Na każdym slajdzie znajduje się treść i numer pytania, rodzaj pytania, a także opis próby i ewentualne informacje dodatkowe. 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726964E9-205A-4E90-819C-3FADDEF4B4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sz="1600"/>
              <a:t>Metodologia</a:t>
            </a:r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BD52C83C-C78B-4544-BCA9-24E7D22CFD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40441786-1212-4F1B-82DC-35D6497A49AF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7" name="Freeform 27">
              <a:extLst>
                <a:ext uri="{FF2B5EF4-FFF2-40B4-BE49-F238E27FC236}">
                  <a16:creationId xmlns:a16="http://schemas.microsoft.com/office/drawing/2014/main" id="{72904B90-9CD0-4570-82E2-90C86BA5F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" name="Freeform 28">
              <a:extLst>
                <a:ext uri="{FF2B5EF4-FFF2-40B4-BE49-F238E27FC236}">
                  <a16:creationId xmlns:a16="http://schemas.microsoft.com/office/drawing/2014/main" id="{66F05252-1956-44B4-BF70-26382F4C5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" name="Freeform 29">
              <a:extLst>
                <a:ext uri="{FF2B5EF4-FFF2-40B4-BE49-F238E27FC236}">
                  <a16:creationId xmlns:a16="http://schemas.microsoft.com/office/drawing/2014/main" id="{D5A1A05A-52DD-4467-8C5A-F9BEE6AC4F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" name="Freeform 30">
              <a:extLst>
                <a:ext uri="{FF2B5EF4-FFF2-40B4-BE49-F238E27FC236}">
                  <a16:creationId xmlns:a16="http://schemas.microsoft.com/office/drawing/2014/main" id="{680D7B5E-374F-4FAF-A85F-AE8088F5F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31">
              <a:extLst>
                <a:ext uri="{FF2B5EF4-FFF2-40B4-BE49-F238E27FC236}">
                  <a16:creationId xmlns:a16="http://schemas.microsoft.com/office/drawing/2014/main" id="{B10B19DD-C692-4C3F-A9B5-36F5B2E91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" name="Freeform 32">
              <a:extLst>
                <a:ext uri="{FF2B5EF4-FFF2-40B4-BE49-F238E27FC236}">
                  <a16:creationId xmlns:a16="http://schemas.microsoft.com/office/drawing/2014/main" id="{198DE96B-C199-4567-A177-66C9D22A40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D7B655D-019D-4753-9C9F-ED707EC9881D}"/>
              </a:ext>
            </a:extLst>
          </p:cNvPr>
          <p:cNvSpPr txBox="1"/>
          <p:nvPr/>
        </p:nvSpPr>
        <p:spPr>
          <a:xfrm>
            <a:off x="5004048" y="976223"/>
            <a:ext cx="36724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l-PL" sz="900" b="1">
                <a:solidFill>
                  <a:schemeClr val="bg1"/>
                </a:solidFill>
                <a:cs typeface="Arial" pitchFamily="34" charset="0"/>
              </a:rPr>
              <a:t>Przykładowe w</a:t>
            </a:r>
            <a:r>
              <a:rPr lang="pl-PL" sz="900" b="1">
                <a:solidFill>
                  <a:schemeClr val="bg1"/>
                </a:solidFill>
                <a:latin typeface="+mn-lt"/>
                <a:cs typeface="Arial" pitchFamily="34" charset="0"/>
              </a:rPr>
              <a:t>ykresy z porównaniem wyników</a:t>
            </a:r>
          </a:p>
        </p:txBody>
      </p:sp>
      <p:grpSp>
        <p:nvGrpSpPr>
          <p:cNvPr id="49" name="Grupa 48">
            <a:extLst>
              <a:ext uri="{FF2B5EF4-FFF2-40B4-BE49-F238E27FC236}">
                <a16:creationId xmlns:a16="http://schemas.microsoft.com/office/drawing/2014/main" id="{AFE6AE81-76F8-4338-A448-4ED3910A1478}"/>
              </a:ext>
            </a:extLst>
          </p:cNvPr>
          <p:cNvGrpSpPr/>
          <p:nvPr/>
        </p:nvGrpSpPr>
        <p:grpSpPr>
          <a:xfrm>
            <a:off x="6997717" y="1487319"/>
            <a:ext cx="773832" cy="230832"/>
            <a:chOff x="2883006" y="1212625"/>
            <a:chExt cx="773832" cy="230832"/>
          </a:xfrm>
        </p:grpSpPr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6BD99200-0A4F-4DE9-839B-B01C5E4FD4D0}"/>
                </a:ext>
              </a:extLst>
            </p:cNvPr>
            <p:cNvSpPr txBox="1"/>
            <p:nvPr/>
          </p:nvSpPr>
          <p:spPr>
            <a:xfrm>
              <a:off x="2883006" y="1212625"/>
              <a:ext cx="773832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l-PL" sz="900" b="1" i="0" u="none" strike="noStrike">
                  <a:solidFill>
                    <a:schemeClr val="tx1"/>
                  </a:solidFill>
                  <a:effectLst/>
                  <a:latin typeface="+mj-lt"/>
                </a:rPr>
                <a:t>Ogółem</a:t>
              </a:r>
              <a:endParaRPr lang="pl-PL" sz="900" b="1">
                <a:latin typeface="+mj-lt"/>
              </a:endParaRPr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48ABDBFA-D00A-4F75-93C5-169593B83ABD}"/>
                </a:ext>
              </a:extLst>
            </p:cNvPr>
            <p:cNvSpPr/>
            <p:nvPr/>
          </p:nvSpPr>
          <p:spPr>
            <a:xfrm rot="16200000">
              <a:off x="2891079" y="1295384"/>
              <a:ext cx="83119" cy="77824"/>
            </a:xfrm>
            <a:prstGeom prst="rect">
              <a:avLst/>
            </a:prstGeom>
            <a:solidFill>
              <a:srgbClr val="7E95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>
                <a:solidFill>
                  <a:schemeClr val="tx1"/>
                </a:solidFill>
                <a:latin typeface="+mj-lt"/>
              </a:endParaRPr>
            </a:p>
          </p:txBody>
        </p:sp>
      </p:grpSp>
      <p:cxnSp>
        <p:nvCxnSpPr>
          <p:cNvPr id="71" name="Łącznik prosty 70">
            <a:extLst>
              <a:ext uri="{FF2B5EF4-FFF2-40B4-BE49-F238E27FC236}">
                <a16:creationId xmlns:a16="http://schemas.microsoft.com/office/drawing/2014/main" id="{AD093F15-C3E8-421B-98CA-9AC8FB1DD1AA}"/>
              </a:ext>
            </a:extLst>
          </p:cNvPr>
          <p:cNvCxnSpPr>
            <a:cxnSpLocks/>
          </p:cNvCxnSpPr>
          <p:nvPr/>
        </p:nvCxnSpPr>
        <p:spPr>
          <a:xfrm>
            <a:off x="5113589" y="2693096"/>
            <a:ext cx="3562864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8E8ABAF5-92FE-430A-A26A-AD3E6743C7FA}"/>
              </a:ext>
            </a:extLst>
          </p:cNvPr>
          <p:cNvSpPr txBox="1"/>
          <p:nvPr/>
        </p:nvSpPr>
        <p:spPr>
          <a:xfrm>
            <a:off x="5474726" y="2354167"/>
            <a:ext cx="11562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900">
                <a:latin typeface="+mn-lt"/>
                <a:cs typeface="Arial" pitchFamily="34" charset="0"/>
              </a:rPr>
              <a:t>Szkoła, przedszkole, żłobek</a:t>
            </a: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B1A10C3D-47DB-4A41-8FC9-393C87142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4971" y="1700096"/>
            <a:ext cx="1304925" cy="647700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2ECAEAD9-FDEB-4870-B60D-3FBD100DAF9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709"/>
          <a:stretch/>
        </p:blipFill>
        <p:spPr>
          <a:xfrm>
            <a:off x="5393666" y="2760020"/>
            <a:ext cx="3095318" cy="972000"/>
          </a:xfrm>
          <a:prstGeom prst="rect">
            <a:avLst/>
          </a:prstGeom>
        </p:spPr>
      </p:pic>
      <p:grpSp>
        <p:nvGrpSpPr>
          <p:cNvPr id="31" name="Grupa 30">
            <a:extLst>
              <a:ext uri="{FF2B5EF4-FFF2-40B4-BE49-F238E27FC236}">
                <a16:creationId xmlns:a16="http://schemas.microsoft.com/office/drawing/2014/main" id="{28D2C51B-DD9C-4EFC-86A8-D4A77408E173}"/>
              </a:ext>
            </a:extLst>
          </p:cNvPr>
          <p:cNvGrpSpPr/>
          <p:nvPr/>
        </p:nvGrpSpPr>
        <p:grpSpPr>
          <a:xfrm>
            <a:off x="4380264" y="4165943"/>
            <a:ext cx="4471911" cy="902899"/>
            <a:chOff x="4380264" y="4780103"/>
            <a:chExt cx="4471911" cy="902899"/>
          </a:xfrm>
        </p:grpSpPr>
        <p:graphicFrame>
          <p:nvGraphicFramePr>
            <p:cNvPr id="88" name="Symbol zastępczy zawartości 4">
              <a:extLst>
                <a:ext uri="{FF2B5EF4-FFF2-40B4-BE49-F238E27FC236}">
                  <a16:creationId xmlns:a16="http://schemas.microsoft.com/office/drawing/2014/main" id="{047D907E-20CA-466C-8475-F01B59DB3AB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046935106"/>
                </p:ext>
              </p:extLst>
            </p:nvPr>
          </p:nvGraphicFramePr>
          <p:xfrm>
            <a:off x="4380264" y="4844204"/>
            <a:ext cx="2359580" cy="6690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5" name="pole tekstowe 4">
              <a:extLst>
                <a:ext uri="{FF2B5EF4-FFF2-40B4-BE49-F238E27FC236}">
                  <a16:creationId xmlns:a16="http://schemas.microsoft.com/office/drawing/2014/main" id="{6812A1F6-B100-41F9-B244-336B23272C41}"/>
                </a:ext>
              </a:extLst>
            </p:cNvPr>
            <p:cNvSpPr txBox="1"/>
            <p:nvPr/>
          </p:nvSpPr>
          <p:spPr>
            <a:xfrm>
              <a:off x="5039176" y="4780103"/>
              <a:ext cx="3672405" cy="2308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pl-PL" sz="900" b="1">
                  <a:solidFill>
                    <a:schemeClr val="bg1"/>
                  </a:solidFill>
                  <a:latin typeface="+mn-lt"/>
                  <a:cs typeface="Arial" pitchFamily="34" charset="0"/>
                </a:rPr>
                <a:t>Wykorzystane oznaczenia</a:t>
              </a:r>
            </a:p>
          </p:txBody>
        </p:sp>
        <p:pic>
          <p:nvPicPr>
            <p:cNvPr id="80" name="Grafika 79" descr="Odtwórz">
              <a:extLst>
                <a:ext uri="{FF2B5EF4-FFF2-40B4-BE49-F238E27FC236}">
                  <a16:creationId xmlns:a16="http://schemas.microsoft.com/office/drawing/2014/main" id="{8DE1B218-2F40-425F-863D-91087B17F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030880" y="5470273"/>
              <a:ext cx="202842" cy="202842"/>
            </a:xfrm>
            <a:prstGeom prst="rect">
              <a:avLst/>
            </a:prstGeom>
          </p:spPr>
        </p:pic>
        <p:pic>
          <p:nvPicPr>
            <p:cNvPr id="82" name="Grafika 81" descr="Odtwórz">
              <a:extLst>
                <a:ext uri="{FF2B5EF4-FFF2-40B4-BE49-F238E27FC236}">
                  <a16:creationId xmlns:a16="http://schemas.microsoft.com/office/drawing/2014/main" id="{44A28275-7A62-4DE3-A5FA-854648D71F5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7440" y="5470273"/>
              <a:ext cx="202842" cy="202842"/>
            </a:xfrm>
            <a:prstGeom prst="rect">
              <a:avLst/>
            </a:prstGeom>
          </p:spPr>
        </p:pic>
        <p:sp>
          <p:nvSpPr>
            <p:cNvPr id="84" name="pole tekstowe 83">
              <a:extLst>
                <a:ext uri="{FF2B5EF4-FFF2-40B4-BE49-F238E27FC236}">
                  <a16:creationId xmlns:a16="http://schemas.microsoft.com/office/drawing/2014/main" id="{A9825CD1-FE89-4F60-A7CA-3ADEFBFC9ACC}"/>
                </a:ext>
              </a:extLst>
            </p:cNvPr>
            <p:cNvSpPr txBox="1"/>
            <p:nvPr/>
          </p:nvSpPr>
          <p:spPr>
            <a:xfrm>
              <a:off x="6641972" y="5197468"/>
              <a:ext cx="221020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900">
                  <a:latin typeface="+mn-lt"/>
                  <a:cs typeface="Arial" pitchFamily="34" charset="0"/>
                </a:rPr>
                <a:t>Suma pozytywnych odpowiedzi</a:t>
              </a:r>
            </a:p>
          </p:txBody>
        </p:sp>
        <p:sp>
          <p:nvSpPr>
            <p:cNvPr id="90" name="pole tekstowe 89">
              <a:extLst>
                <a:ext uri="{FF2B5EF4-FFF2-40B4-BE49-F238E27FC236}">
                  <a16:creationId xmlns:a16="http://schemas.microsoft.com/office/drawing/2014/main" id="{BB04739C-D02B-497F-82AA-B4DEFF23E779}"/>
                </a:ext>
              </a:extLst>
            </p:cNvPr>
            <p:cNvSpPr txBox="1"/>
            <p:nvPr/>
          </p:nvSpPr>
          <p:spPr>
            <a:xfrm>
              <a:off x="6641971" y="5452170"/>
              <a:ext cx="221020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900">
                  <a:latin typeface="+mn-lt"/>
                  <a:cs typeface="Arial" pitchFamily="34" charset="0"/>
                </a:rPr>
                <a:t>Nawiązanie do kolejnego pytania</a:t>
              </a:r>
            </a:p>
          </p:txBody>
        </p:sp>
        <p:sp>
          <p:nvSpPr>
            <p:cNvPr id="61" name="Prostokąt: zaokrąglone rogi 60">
              <a:extLst>
                <a:ext uri="{FF2B5EF4-FFF2-40B4-BE49-F238E27FC236}">
                  <a16:creationId xmlns:a16="http://schemas.microsoft.com/office/drawing/2014/main" id="{14899514-A32C-4932-A4AB-DC7437EC3D33}"/>
                </a:ext>
              </a:extLst>
            </p:cNvPr>
            <p:cNvSpPr/>
            <p:nvPr/>
          </p:nvSpPr>
          <p:spPr>
            <a:xfrm>
              <a:off x="5589123" y="5122447"/>
              <a:ext cx="360000" cy="186533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b="1">
                  <a:solidFill>
                    <a:schemeClr val="accent3"/>
                  </a:solidFill>
                </a:rPr>
                <a:t>51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0864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9" name="Wykres 88" descr="Wykres kołowy przedstawiający płeć respondentów.&#10;&#10;53% kobiet oraz 47% mężczyzn.">
            <a:extLst>
              <a:ext uri="{FF2B5EF4-FFF2-40B4-BE49-F238E27FC236}">
                <a16:creationId xmlns:a16="http://schemas.microsoft.com/office/drawing/2014/main" id="{D02BCA44-5951-466C-B917-C423CAA6E55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8066223"/>
              </p:ext>
            </p:extLst>
          </p:nvPr>
        </p:nvGraphicFramePr>
        <p:xfrm>
          <a:off x="-364981" y="1703513"/>
          <a:ext cx="4829493" cy="240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3" name="Wykres 32" descr="Wykres kołowy przedstawiający wiek respondentów. &#10;&#10;Osoby w wieku 18-24 lat stanowią 9% badanych, 25-34 lat 16%, 35-44 lat 20%, 45-59 lat 23%, 60 i więcej lat stanowi 31% badanych oraz odpowiedzi odmówiło 0,3%respondentów.">
            <a:extLst>
              <a:ext uri="{FF2B5EF4-FFF2-40B4-BE49-F238E27FC236}">
                <a16:creationId xmlns:a16="http://schemas.microsoft.com/office/drawing/2014/main" id="{15DACF39-FF4D-4BC8-AFF5-E679AD485D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6467487"/>
              </p:ext>
            </p:extLst>
          </p:nvPr>
        </p:nvGraphicFramePr>
        <p:xfrm>
          <a:off x="2456228" y="1451272"/>
          <a:ext cx="2908414" cy="2017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Wykres 8" descr="Wykres kołowy przedstawiający wykształcenie respondentów. &#10;&#10;Wykształcenie podstawowe, gimnazjalne ma 3% badanych, zasadnicze zawodowe 11%, średnie 38%, wyższe 47% oraz odpowiedzi odmówiło 0,5% respondentów.">
            <a:extLst>
              <a:ext uri="{FF2B5EF4-FFF2-40B4-BE49-F238E27FC236}">
                <a16:creationId xmlns:a16="http://schemas.microsoft.com/office/drawing/2014/main" id="{D80A73CF-BF7A-4E5B-B56A-5F3A57C181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4332219"/>
              </p:ext>
            </p:extLst>
          </p:nvPr>
        </p:nvGraphicFramePr>
        <p:xfrm>
          <a:off x="4877212" y="1458494"/>
          <a:ext cx="3183253" cy="2017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D707A642-77E7-45D9-B984-4255EC1F9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/>
              <a:t>Struktura próby (1/3)</a:t>
            </a:r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FB89ED45-3CDE-4E38-A141-D8A15E983953}"/>
              </a:ext>
            </a:extLst>
          </p:cNvPr>
          <p:cNvGrpSpPr/>
          <p:nvPr/>
        </p:nvGrpSpPr>
        <p:grpSpPr>
          <a:xfrm>
            <a:off x="7005595" y="2204033"/>
            <a:ext cx="396487" cy="444393"/>
            <a:chOff x="7779908" y="1845834"/>
            <a:chExt cx="284407" cy="318771"/>
          </a:xfrm>
        </p:grpSpPr>
        <p:sp>
          <p:nvSpPr>
            <p:cNvPr id="24" name="Freeform 84">
              <a:extLst>
                <a:ext uri="{FF2B5EF4-FFF2-40B4-BE49-F238E27FC236}">
                  <a16:creationId xmlns:a16="http://schemas.microsoft.com/office/drawing/2014/main" id="{2A0977A5-7F3F-414A-A702-1221ECC1D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4105" y="2121469"/>
              <a:ext cx="27783" cy="19009"/>
            </a:xfrm>
            <a:custGeom>
              <a:avLst/>
              <a:gdLst>
                <a:gd name="T0" fmla="*/ 119 w 265"/>
                <a:gd name="T1" fmla="*/ 177 h 184"/>
                <a:gd name="T2" fmla="*/ 119 w 265"/>
                <a:gd name="T3" fmla="*/ 177 h 184"/>
                <a:gd name="T4" fmla="*/ 122 w 265"/>
                <a:gd name="T5" fmla="*/ 180 h 184"/>
                <a:gd name="T6" fmla="*/ 125 w 265"/>
                <a:gd name="T7" fmla="*/ 182 h 184"/>
                <a:gd name="T8" fmla="*/ 129 w 265"/>
                <a:gd name="T9" fmla="*/ 184 h 184"/>
                <a:gd name="T10" fmla="*/ 133 w 265"/>
                <a:gd name="T11" fmla="*/ 184 h 184"/>
                <a:gd name="T12" fmla="*/ 136 w 265"/>
                <a:gd name="T13" fmla="*/ 184 h 184"/>
                <a:gd name="T14" fmla="*/ 140 w 265"/>
                <a:gd name="T15" fmla="*/ 182 h 184"/>
                <a:gd name="T16" fmla="*/ 144 w 265"/>
                <a:gd name="T17" fmla="*/ 180 h 184"/>
                <a:gd name="T18" fmla="*/ 146 w 265"/>
                <a:gd name="T19" fmla="*/ 177 h 184"/>
                <a:gd name="T20" fmla="*/ 265 w 265"/>
                <a:gd name="T21" fmla="*/ 0 h 184"/>
                <a:gd name="T22" fmla="*/ 0 w 265"/>
                <a:gd name="T23" fmla="*/ 0 h 184"/>
                <a:gd name="T24" fmla="*/ 119 w 265"/>
                <a:gd name="T25" fmla="*/ 17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5" h="184">
                  <a:moveTo>
                    <a:pt x="119" y="177"/>
                  </a:moveTo>
                  <a:lnTo>
                    <a:pt x="119" y="177"/>
                  </a:lnTo>
                  <a:lnTo>
                    <a:pt x="122" y="180"/>
                  </a:lnTo>
                  <a:lnTo>
                    <a:pt x="125" y="182"/>
                  </a:lnTo>
                  <a:lnTo>
                    <a:pt x="129" y="184"/>
                  </a:lnTo>
                  <a:lnTo>
                    <a:pt x="133" y="184"/>
                  </a:lnTo>
                  <a:lnTo>
                    <a:pt x="136" y="184"/>
                  </a:lnTo>
                  <a:lnTo>
                    <a:pt x="140" y="182"/>
                  </a:lnTo>
                  <a:lnTo>
                    <a:pt x="144" y="180"/>
                  </a:lnTo>
                  <a:lnTo>
                    <a:pt x="146" y="177"/>
                  </a:lnTo>
                  <a:lnTo>
                    <a:pt x="265" y="0"/>
                  </a:lnTo>
                  <a:lnTo>
                    <a:pt x="0" y="0"/>
                  </a:lnTo>
                  <a:lnTo>
                    <a:pt x="119" y="17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85">
              <a:extLst>
                <a:ext uri="{FF2B5EF4-FFF2-40B4-BE49-F238E27FC236}">
                  <a16:creationId xmlns:a16="http://schemas.microsoft.com/office/drawing/2014/main" id="{6ABB2E18-445B-4BDD-9243-4FFCD5DD52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23372" y="1929182"/>
              <a:ext cx="40943" cy="187168"/>
            </a:xfrm>
            <a:custGeom>
              <a:avLst/>
              <a:gdLst>
                <a:gd name="T0" fmla="*/ 356 w 395"/>
                <a:gd name="T1" fmla="*/ 283 h 1787"/>
                <a:gd name="T2" fmla="*/ 340 w 395"/>
                <a:gd name="T3" fmla="*/ 265 h 1787"/>
                <a:gd name="T4" fmla="*/ 321 w 395"/>
                <a:gd name="T5" fmla="*/ 247 h 1787"/>
                <a:gd name="T6" fmla="*/ 299 w 395"/>
                <a:gd name="T7" fmla="*/ 230 h 1787"/>
                <a:gd name="T8" fmla="*/ 273 w 395"/>
                <a:gd name="T9" fmla="*/ 216 h 1787"/>
                <a:gd name="T10" fmla="*/ 273 w 395"/>
                <a:gd name="T11" fmla="*/ 187 h 1787"/>
                <a:gd name="T12" fmla="*/ 263 w 395"/>
                <a:gd name="T13" fmla="*/ 173 h 1787"/>
                <a:gd name="T14" fmla="*/ 243 w 395"/>
                <a:gd name="T15" fmla="*/ 153 h 1787"/>
                <a:gd name="T16" fmla="*/ 213 w 395"/>
                <a:gd name="T17" fmla="*/ 132 h 1787"/>
                <a:gd name="T18" fmla="*/ 193 w 395"/>
                <a:gd name="T19" fmla="*/ 124 h 1787"/>
                <a:gd name="T20" fmla="*/ 193 w 395"/>
                <a:gd name="T21" fmla="*/ 57 h 1787"/>
                <a:gd name="T22" fmla="*/ 189 w 395"/>
                <a:gd name="T23" fmla="*/ 35 h 1787"/>
                <a:gd name="T24" fmla="*/ 177 w 395"/>
                <a:gd name="T25" fmla="*/ 17 h 1787"/>
                <a:gd name="T26" fmla="*/ 158 w 395"/>
                <a:gd name="T27" fmla="*/ 5 h 1787"/>
                <a:gd name="T28" fmla="*/ 136 w 395"/>
                <a:gd name="T29" fmla="*/ 0 h 1787"/>
                <a:gd name="T30" fmla="*/ 125 w 395"/>
                <a:gd name="T31" fmla="*/ 2 h 1787"/>
                <a:gd name="T32" fmla="*/ 104 w 395"/>
                <a:gd name="T33" fmla="*/ 9 h 1787"/>
                <a:gd name="T34" fmla="*/ 88 w 395"/>
                <a:gd name="T35" fmla="*/ 25 h 1787"/>
                <a:gd name="T36" fmla="*/ 81 w 395"/>
                <a:gd name="T37" fmla="*/ 46 h 1787"/>
                <a:gd name="T38" fmla="*/ 79 w 395"/>
                <a:gd name="T39" fmla="*/ 124 h 1787"/>
                <a:gd name="T40" fmla="*/ 69 w 395"/>
                <a:gd name="T41" fmla="*/ 129 h 1787"/>
                <a:gd name="T42" fmla="*/ 43 w 395"/>
                <a:gd name="T43" fmla="*/ 143 h 1787"/>
                <a:gd name="T44" fmla="*/ 19 w 395"/>
                <a:gd name="T45" fmla="*/ 164 h 1787"/>
                <a:gd name="T46" fmla="*/ 4 w 395"/>
                <a:gd name="T47" fmla="*/ 181 h 1787"/>
                <a:gd name="T48" fmla="*/ 0 w 395"/>
                <a:gd name="T49" fmla="*/ 1787 h 1787"/>
                <a:gd name="T50" fmla="*/ 273 w 395"/>
                <a:gd name="T51" fmla="*/ 1057 h 1787"/>
                <a:gd name="T52" fmla="*/ 278 w 395"/>
                <a:gd name="T53" fmla="*/ 1062 h 1787"/>
                <a:gd name="T54" fmla="*/ 290 w 395"/>
                <a:gd name="T55" fmla="*/ 1067 h 1787"/>
                <a:gd name="T56" fmla="*/ 298 w 395"/>
                <a:gd name="T57" fmla="*/ 1068 h 1787"/>
                <a:gd name="T58" fmla="*/ 302 w 395"/>
                <a:gd name="T59" fmla="*/ 1067 h 1787"/>
                <a:gd name="T60" fmla="*/ 321 w 395"/>
                <a:gd name="T61" fmla="*/ 1065 h 1787"/>
                <a:gd name="T62" fmla="*/ 339 w 395"/>
                <a:gd name="T63" fmla="*/ 1058 h 1787"/>
                <a:gd name="T64" fmla="*/ 355 w 395"/>
                <a:gd name="T65" fmla="*/ 1050 h 1787"/>
                <a:gd name="T66" fmla="*/ 369 w 395"/>
                <a:gd name="T67" fmla="*/ 1037 h 1787"/>
                <a:gd name="T68" fmla="*/ 380 w 395"/>
                <a:gd name="T69" fmla="*/ 1024 h 1787"/>
                <a:gd name="T70" fmla="*/ 389 w 395"/>
                <a:gd name="T71" fmla="*/ 1008 h 1787"/>
                <a:gd name="T72" fmla="*/ 394 w 395"/>
                <a:gd name="T73" fmla="*/ 990 h 1787"/>
                <a:gd name="T74" fmla="*/ 395 w 395"/>
                <a:gd name="T75" fmla="*/ 970 h 1787"/>
                <a:gd name="T76" fmla="*/ 395 w 395"/>
                <a:gd name="T77" fmla="*/ 406 h 1787"/>
                <a:gd name="T78" fmla="*/ 394 w 395"/>
                <a:gd name="T79" fmla="*/ 384 h 1787"/>
                <a:gd name="T80" fmla="*/ 389 w 395"/>
                <a:gd name="T81" fmla="*/ 354 h 1787"/>
                <a:gd name="T82" fmla="*/ 376 w 395"/>
                <a:gd name="T83" fmla="*/ 320 h 1787"/>
                <a:gd name="T84" fmla="*/ 356 w 395"/>
                <a:gd name="T85" fmla="*/ 283 h 1787"/>
                <a:gd name="T86" fmla="*/ 330 w 395"/>
                <a:gd name="T87" fmla="*/ 779 h 1787"/>
                <a:gd name="T88" fmla="*/ 330 w 395"/>
                <a:gd name="T89" fmla="*/ 788 h 1787"/>
                <a:gd name="T90" fmla="*/ 327 w 395"/>
                <a:gd name="T91" fmla="*/ 801 h 1787"/>
                <a:gd name="T92" fmla="*/ 319 w 395"/>
                <a:gd name="T93" fmla="*/ 810 h 1787"/>
                <a:gd name="T94" fmla="*/ 307 w 395"/>
                <a:gd name="T95" fmla="*/ 814 h 1787"/>
                <a:gd name="T96" fmla="*/ 298 w 395"/>
                <a:gd name="T97" fmla="*/ 815 h 1787"/>
                <a:gd name="T98" fmla="*/ 284 w 395"/>
                <a:gd name="T99" fmla="*/ 817 h 1787"/>
                <a:gd name="T100" fmla="*/ 273 w 395"/>
                <a:gd name="T101" fmla="*/ 826 h 1787"/>
                <a:gd name="T102" fmla="*/ 273 w 395"/>
                <a:gd name="T103" fmla="*/ 291 h 1787"/>
                <a:gd name="T104" fmla="*/ 289 w 395"/>
                <a:gd name="T105" fmla="*/ 306 h 1787"/>
                <a:gd name="T106" fmla="*/ 302 w 395"/>
                <a:gd name="T107" fmla="*/ 321 h 1787"/>
                <a:gd name="T108" fmla="*/ 310 w 395"/>
                <a:gd name="T109" fmla="*/ 334 h 1787"/>
                <a:gd name="T110" fmla="*/ 321 w 395"/>
                <a:gd name="T111" fmla="*/ 360 h 1787"/>
                <a:gd name="T112" fmla="*/ 328 w 395"/>
                <a:gd name="T113" fmla="*/ 383 h 1787"/>
                <a:gd name="T114" fmla="*/ 330 w 395"/>
                <a:gd name="T115" fmla="*/ 406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5" h="1787">
                  <a:moveTo>
                    <a:pt x="356" y="283"/>
                  </a:moveTo>
                  <a:lnTo>
                    <a:pt x="356" y="283"/>
                  </a:lnTo>
                  <a:lnTo>
                    <a:pt x="348" y="274"/>
                  </a:lnTo>
                  <a:lnTo>
                    <a:pt x="340" y="265"/>
                  </a:lnTo>
                  <a:lnTo>
                    <a:pt x="331" y="256"/>
                  </a:lnTo>
                  <a:lnTo>
                    <a:pt x="321" y="247"/>
                  </a:lnTo>
                  <a:lnTo>
                    <a:pt x="310" y="238"/>
                  </a:lnTo>
                  <a:lnTo>
                    <a:pt x="299" y="230"/>
                  </a:lnTo>
                  <a:lnTo>
                    <a:pt x="286" y="223"/>
                  </a:lnTo>
                  <a:lnTo>
                    <a:pt x="273" y="216"/>
                  </a:lnTo>
                  <a:lnTo>
                    <a:pt x="273" y="187"/>
                  </a:lnTo>
                  <a:lnTo>
                    <a:pt x="273" y="187"/>
                  </a:lnTo>
                  <a:lnTo>
                    <a:pt x="268" y="181"/>
                  </a:lnTo>
                  <a:lnTo>
                    <a:pt x="263" y="173"/>
                  </a:lnTo>
                  <a:lnTo>
                    <a:pt x="254" y="163"/>
                  </a:lnTo>
                  <a:lnTo>
                    <a:pt x="243" y="153"/>
                  </a:lnTo>
                  <a:lnTo>
                    <a:pt x="230" y="142"/>
                  </a:lnTo>
                  <a:lnTo>
                    <a:pt x="213" y="132"/>
                  </a:lnTo>
                  <a:lnTo>
                    <a:pt x="203" y="128"/>
                  </a:lnTo>
                  <a:lnTo>
                    <a:pt x="193" y="124"/>
                  </a:lnTo>
                  <a:lnTo>
                    <a:pt x="193" y="57"/>
                  </a:lnTo>
                  <a:lnTo>
                    <a:pt x="193" y="57"/>
                  </a:lnTo>
                  <a:lnTo>
                    <a:pt x="192" y="46"/>
                  </a:lnTo>
                  <a:lnTo>
                    <a:pt x="189" y="35"/>
                  </a:lnTo>
                  <a:lnTo>
                    <a:pt x="183" y="25"/>
                  </a:lnTo>
                  <a:lnTo>
                    <a:pt x="177" y="17"/>
                  </a:lnTo>
                  <a:lnTo>
                    <a:pt x="168" y="9"/>
                  </a:lnTo>
                  <a:lnTo>
                    <a:pt x="158" y="5"/>
                  </a:lnTo>
                  <a:lnTo>
                    <a:pt x="148" y="2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25" y="2"/>
                  </a:lnTo>
                  <a:lnTo>
                    <a:pt x="114" y="5"/>
                  </a:lnTo>
                  <a:lnTo>
                    <a:pt x="104" y="9"/>
                  </a:lnTo>
                  <a:lnTo>
                    <a:pt x="96" y="17"/>
                  </a:lnTo>
                  <a:lnTo>
                    <a:pt x="88" y="25"/>
                  </a:lnTo>
                  <a:lnTo>
                    <a:pt x="84" y="35"/>
                  </a:lnTo>
                  <a:lnTo>
                    <a:pt x="81" y="46"/>
                  </a:lnTo>
                  <a:lnTo>
                    <a:pt x="79" y="57"/>
                  </a:lnTo>
                  <a:lnTo>
                    <a:pt x="79" y="124"/>
                  </a:lnTo>
                  <a:lnTo>
                    <a:pt x="79" y="124"/>
                  </a:lnTo>
                  <a:lnTo>
                    <a:pt x="69" y="129"/>
                  </a:lnTo>
                  <a:lnTo>
                    <a:pt x="60" y="133"/>
                  </a:lnTo>
                  <a:lnTo>
                    <a:pt x="43" y="143"/>
                  </a:lnTo>
                  <a:lnTo>
                    <a:pt x="30" y="153"/>
                  </a:lnTo>
                  <a:lnTo>
                    <a:pt x="19" y="164"/>
                  </a:lnTo>
                  <a:lnTo>
                    <a:pt x="11" y="173"/>
                  </a:lnTo>
                  <a:lnTo>
                    <a:pt x="4" y="181"/>
                  </a:lnTo>
                  <a:lnTo>
                    <a:pt x="0" y="187"/>
                  </a:lnTo>
                  <a:lnTo>
                    <a:pt x="0" y="1787"/>
                  </a:lnTo>
                  <a:lnTo>
                    <a:pt x="273" y="1787"/>
                  </a:lnTo>
                  <a:lnTo>
                    <a:pt x="273" y="1057"/>
                  </a:lnTo>
                  <a:lnTo>
                    <a:pt x="273" y="1057"/>
                  </a:lnTo>
                  <a:lnTo>
                    <a:pt x="278" y="1062"/>
                  </a:lnTo>
                  <a:lnTo>
                    <a:pt x="284" y="1065"/>
                  </a:lnTo>
                  <a:lnTo>
                    <a:pt x="290" y="1067"/>
                  </a:lnTo>
                  <a:lnTo>
                    <a:pt x="298" y="1068"/>
                  </a:lnTo>
                  <a:lnTo>
                    <a:pt x="298" y="1068"/>
                  </a:lnTo>
                  <a:lnTo>
                    <a:pt x="302" y="1067"/>
                  </a:lnTo>
                  <a:lnTo>
                    <a:pt x="302" y="1067"/>
                  </a:lnTo>
                  <a:lnTo>
                    <a:pt x="311" y="1067"/>
                  </a:lnTo>
                  <a:lnTo>
                    <a:pt x="321" y="1065"/>
                  </a:lnTo>
                  <a:lnTo>
                    <a:pt x="330" y="1063"/>
                  </a:lnTo>
                  <a:lnTo>
                    <a:pt x="339" y="1058"/>
                  </a:lnTo>
                  <a:lnTo>
                    <a:pt x="347" y="1055"/>
                  </a:lnTo>
                  <a:lnTo>
                    <a:pt x="355" y="1050"/>
                  </a:lnTo>
                  <a:lnTo>
                    <a:pt x="362" y="1044"/>
                  </a:lnTo>
                  <a:lnTo>
                    <a:pt x="369" y="1037"/>
                  </a:lnTo>
                  <a:lnTo>
                    <a:pt x="374" y="1031"/>
                  </a:lnTo>
                  <a:lnTo>
                    <a:pt x="380" y="1024"/>
                  </a:lnTo>
                  <a:lnTo>
                    <a:pt x="384" y="1015"/>
                  </a:lnTo>
                  <a:lnTo>
                    <a:pt x="389" y="1008"/>
                  </a:lnTo>
                  <a:lnTo>
                    <a:pt x="392" y="999"/>
                  </a:lnTo>
                  <a:lnTo>
                    <a:pt x="394" y="990"/>
                  </a:lnTo>
                  <a:lnTo>
                    <a:pt x="395" y="980"/>
                  </a:lnTo>
                  <a:lnTo>
                    <a:pt x="395" y="970"/>
                  </a:lnTo>
                  <a:lnTo>
                    <a:pt x="395" y="406"/>
                  </a:lnTo>
                  <a:lnTo>
                    <a:pt x="395" y="406"/>
                  </a:lnTo>
                  <a:lnTo>
                    <a:pt x="395" y="396"/>
                  </a:lnTo>
                  <a:lnTo>
                    <a:pt x="394" y="384"/>
                  </a:lnTo>
                  <a:lnTo>
                    <a:pt x="392" y="370"/>
                  </a:lnTo>
                  <a:lnTo>
                    <a:pt x="389" y="354"/>
                  </a:lnTo>
                  <a:lnTo>
                    <a:pt x="383" y="338"/>
                  </a:lnTo>
                  <a:lnTo>
                    <a:pt x="376" y="320"/>
                  </a:lnTo>
                  <a:lnTo>
                    <a:pt x="367" y="302"/>
                  </a:lnTo>
                  <a:lnTo>
                    <a:pt x="356" y="283"/>
                  </a:lnTo>
                  <a:lnTo>
                    <a:pt x="356" y="283"/>
                  </a:lnTo>
                  <a:close/>
                  <a:moveTo>
                    <a:pt x="330" y="779"/>
                  </a:moveTo>
                  <a:lnTo>
                    <a:pt x="330" y="779"/>
                  </a:lnTo>
                  <a:lnTo>
                    <a:pt x="330" y="788"/>
                  </a:lnTo>
                  <a:lnTo>
                    <a:pt x="328" y="794"/>
                  </a:lnTo>
                  <a:lnTo>
                    <a:pt x="327" y="801"/>
                  </a:lnTo>
                  <a:lnTo>
                    <a:pt x="324" y="805"/>
                  </a:lnTo>
                  <a:lnTo>
                    <a:pt x="319" y="810"/>
                  </a:lnTo>
                  <a:lnTo>
                    <a:pt x="314" y="812"/>
                  </a:lnTo>
                  <a:lnTo>
                    <a:pt x="307" y="814"/>
                  </a:lnTo>
                  <a:lnTo>
                    <a:pt x="298" y="815"/>
                  </a:lnTo>
                  <a:lnTo>
                    <a:pt x="298" y="815"/>
                  </a:lnTo>
                  <a:lnTo>
                    <a:pt x="290" y="815"/>
                  </a:lnTo>
                  <a:lnTo>
                    <a:pt x="284" y="817"/>
                  </a:lnTo>
                  <a:lnTo>
                    <a:pt x="278" y="821"/>
                  </a:lnTo>
                  <a:lnTo>
                    <a:pt x="273" y="826"/>
                  </a:lnTo>
                  <a:lnTo>
                    <a:pt x="273" y="291"/>
                  </a:lnTo>
                  <a:lnTo>
                    <a:pt x="273" y="291"/>
                  </a:lnTo>
                  <a:lnTo>
                    <a:pt x="282" y="299"/>
                  </a:lnTo>
                  <a:lnTo>
                    <a:pt x="289" y="306"/>
                  </a:lnTo>
                  <a:lnTo>
                    <a:pt x="296" y="313"/>
                  </a:lnTo>
                  <a:lnTo>
                    <a:pt x="302" y="321"/>
                  </a:lnTo>
                  <a:lnTo>
                    <a:pt x="302" y="321"/>
                  </a:lnTo>
                  <a:lnTo>
                    <a:pt x="310" y="334"/>
                  </a:lnTo>
                  <a:lnTo>
                    <a:pt x="317" y="346"/>
                  </a:lnTo>
                  <a:lnTo>
                    <a:pt x="321" y="360"/>
                  </a:lnTo>
                  <a:lnTo>
                    <a:pt x="325" y="372"/>
                  </a:lnTo>
                  <a:lnTo>
                    <a:pt x="328" y="383"/>
                  </a:lnTo>
                  <a:lnTo>
                    <a:pt x="329" y="393"/>
                  </a:lnTo>
                  <a:lnTo>
                    <a:pt x="330" y="406"/>
                  </a:lnTo>
                  <a:lnTo>
                    <a:pt x="330" y="77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86">
              <a:extLst>
                <a:ext uri="{FF2B5EF4-FFF2-40B4-BE49-F238E27FC236}">
                  <a16:creationId xmlns:a16="http://schemas.microsoft.com/office/drawing/2014/main" id="{B7CCCCE3-0FA7-4756-86E6-712976A17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1989135"/>
              <a:ext cx="13160" cy="5118"/>
            </a:xfrm>
            <a:custGeom>
              <a:avLst/>
              <a:gdLst>
                <a:gd name="T0" fmla="*/ 0 w 124"/>
                <a:gd name="T1" fmla="*/ 50 h 50"/>
                <a:gd name="T2" fmla="*/ 98 w 124"/>
                <a:gd name="T3" fmla="*/ 50 h 50"/>
                <a:gd name="T4" fmla="*/ 98 w 124"/>
                <a:gd name="T5" fmla="*/ 50 h 50"/>
                <a:gd name="T6" fmla="*/ 104 w 124"/>
                <a:gd name="T7" fmla="*/ 50 h 50"/>
                <a:gd name="T8" fmla="*/ 108 w 124"/>
                <a:gd name="T9" fmla="*/ 47 h 50"/>
                <a:gd name="T10" fmla="*/ 113 w 124"/>
                <a:gd name="T11" fmla="*/ 45 h 50"/>
                <a:gd name="T12" fmla="*/ 116 w 124"/>
                <a:gd name="T13" fmla="*/ 42 h 50"/>
                <a:gd name="T14" fmla="*/ 119 w 124"/>
                <a:gd name="T15" fmla="*/ 38 h 50"/>
                <a:gd name="T16" fmla="*/ 121 w 124"/>
                <a:gd name="T17" fmla="*/ 34 h 50"/>
                <a:gd name="T18" fmla="*/ 122 w 124"/>
                <a:gd name="T19" fmla="*/ 30 h 50"/>
                <a:gd name="T20" fmla="*/ 124 w 124"/>
                <a:gd name="T21" fmla="*/ 24 h 50"/>
                <a:gd name="T22" fmla="*/ 124 w 124"/>
                <a:gd name="T23" fmla="*/ 24 h 50"/>
                <a:gd name="T24" fmla="*/ 122 w 124"/>
                <a:gd name="T25" fmla="*/ 20 h 50"/>
                <a:gd name="T26" fmla="*/ 121 w 124"/>
                <a:gd name="T27" fmla="*/ 15 h 50"/>
                <a:gd name="T28" fmla="*/ 119 w 124"/>
                <a:gd name="T29" fmla="*/ 11 h 50"/>
                <a:gd name="T30" fmla="*/ 116 w 124"/>
                <a:gd name="T31" fmla="*/ 6 h 50"/>
                <a:gd name="T32" fmla="*/ 113 w 124"/>
                <a:gd name="T33" fmla="*/ 4 h 50"/>
                <a:gd name="T34" fmla="*/ 108 w 124"/>
                <a:gd name="T35" fmla="*/ 2 h 50"/>
                <a:gd name="T36" fmla="*/ 104 w 124"/>
                <a:gd name="T37" fmla="*/ 0 h 50"/>
                <a:gd name="T38" fmla="*/ 98 w 124"/>
                <a:gd name="T39" fmla="*/ 0 h 50"/>
                <a:gd name="T40" fmla="*/ 0 w 124"/>
                <a:gd name="T41" fmla="*/ 0 h 50"/>
                <a:gd name="T42" fmla="*/ 0 w 124"/>
                <a:gd name="T43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4" h="50">
                  <a:moveTo>
                    <a:pt x="0" y="50"/>
                  </a:moveTo>
                  <a:lnTo>
                    <a:pt x="98" y="50"/>
                  </a:lnTo>
                  <a:lnTo>
                    <a:pt x="98" y="50"/>
                  </a:lnTo>
                  <a:lnTo>
                    <a:pt x="104" y="50"/>
                  </a:lnTo>
                  <a:lnTo>
                    <a:pt x="108" y="47"/>
                  </a:lnTo>
                  <a:lnTo>
                    <a:pt x="113" y="45"/>
                  </a:lnTo>
                  <a:lnTo>
                    <a:pt x="116" y="42"/>
                  </a:lnTo>
                  <a:lnTo>
                    <a:pt x="119" y="38"/>
                  </a:lnTo>
                  <a:lnTo>
                    <a:pt x="121" y="34"/>
                  </a:lnTo>
                  <a:lnTo>
                    <a:pt x="122" y="30"/>
                  </a:lnTo>
                  <a:lnTo>
                    <a:pt x="124" y="24"/>
                  </a:lnTo>
                  <a:lnTo>
                    <a:pt x="124" y="24"/>
                  </a:lnTo>
                  <a:lnTo>
                    <a:pt x="122" y="20"/>
                  </a:lnTo>
                  <a:lnTo>
                    <a:pt x="121" y="15"/>
                  </a:lnTo>
                  <a:lnTo>
                    <a:pt x="119" y="11"/>
                  </a:lnTo>
                  <a:lnTo>
                    <a:pt x="116" y="6"/>
                  </a:lnTo>
                  <a:lnTo>
                    <a:pt x="113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8" y="0"/>
                  </a:lnTo>
                  <a:lnTo>
                    <a:pt x="0" y="0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87">
              <a:extLst>
                <a:ext uri="{FF2B5EF4-FFF2-40B4-BE49-F238E27FC236}">
                  <a16:creationId xmlns:a16="http://schemas.microsoft.com/office/drawing/2014/main" id="{C43507D5-9FED-4E97-87DD-D87E02361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16918"/>
              <a:ext cx="61415" cy="9505"/>
            </a:xfrm>
            <a:custGeom>
              <a:avLst/>
              <a:gdLst>
                <a:gd name="T0" fmla="*/ 0 w 592"/>
                <a:gd name="T1" fmla="*/ 93 h 93"/>
                <a:gd name="T2" fmla="*/ 546 w 592"/>
                <a:gd name="T3" fmla="*/ 93 h 93"/>
                <a:gd name="T4" fmla="*/ 546 w 592"/>
                <a:gd name="T5" fmla="*/ 93 h 93"/>
                <a:gd name="T6" fmla="*/ 556 w 592"/>
                <a:gd name="T7" fmla="*/ 93 h 93"/>
                <a:gd name="T8" fmla="*/ 565 w 592"/>
                <a:gd name="T9" fmla="*/ 90 h 93"/>
                <a:gd name="T10" fmla="*/ 572 w 592"/>
                <a:gd name="T11" fmla="*/ 86 h 93"/>
                <a:gd name="T12" fmla="*/ 579 w 592"/>
                <a:gd name="T13" fmla="*/ 80 h 93"/>
                <a:gd name="T14" fmla="*/ 584 w 592"/>
                <a:gd name="T15" fmla="*/ 73 h 93"/>
                <a:gd name="T16" fmla="*/ 589 w 592"/>
                <a:gd name="T17" fmla="*/ 66 h 93"/>
                <a:gd name="T18" fmla="*/ 592 w 592"/>
                <a:gd name="T19" fmla="*/ 57 h 93"/>
                <a:gd name="T20" fmla="*/ 592 w 592"/>
                <a:gd name="T21" fmla="*/ 47 h 93"/>
                <a:gd name="T22" fmla="*/ 592 w 592"/>
                <a:gd name="T23" fmla="*/ 47 h 93"/>
                <a:gd name="T24" fmla="*/ 592 w 592"/>
                <a:gd name="T25" fmla="*/ 38 h 93"/>
                <a:gd name="T26" fmla="*/ 589 w 592"/>
                <a:gd name="T27" fmla="*/ 29 h 93"/>
                <a:gd name="T28" fmla="*/ 584 w 592"/>
                <a:gd name="T29" fmla="*/ 21 h 93"/>
                <a:gd name="T30" fmla="*/ 579 w 592"/>
                <a:gd name="T31" fmla="*/ 15 h 93"/>
                <a:gd name="T32" fmla="*/ 572 w 592"/>
                <a:gd name="T33" fmla="*/ 8 h 93"/>
                <a:gd name="T34" fmla="*/ 565 w 592"/>
                <a:gd name="T35" fmla="*/ 5 h 93"/>
                <a:gd name="T36" fmla="*/ 556 w 592"/>
                <a:gd name="T37" fmla="*/ 2 h 93"/>
                <a:gd name="T38" fmla="*/ 546 w 592"/>
                <a:gd name="T39" fmla="*/ 0 h 93"/>
                <a:gd name="T40" fmla="*/ 0 w 592"/>
                <a:gd name="T41" fmla="*/ 0 h 93"/>
                <a:gd name="T42" fmla="*/ 0 w 592"/>
                <a:gd name="T43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92" h="93">
                  <a:moveTo>
                    <a:pt x="0" y="93"/>
                  </a:moveTo>
                  <a:lnTo>
                    <a:pt x="546" y="93"/>
                  </a:lnTo>
                  <a:lnTo>
                    <a:pt x="546" y="93"/>
                  </a:lnTo>
                  <a:lnTo>
                    <a:pt x="556" y="93"/>
                  </a:lnTo>
                  <a:lnTo>
                    <a:pt x="565" y="90"/>
                  </a:lnTo>
                  <a:lnTo>
                    <a:pt x="572" y="86"/>
                  </a:lnTo>
                  <a:lnTo>
                    <a:pt x="579" y="80"/>
                  </a:lnTo>
                  <a:lnTo>
                    <a:pt x="584" y="73"/>
                  </a:lnTo>
                  <a:lnTo>
                    <a:pt x="589" y="66"/>
                  </a:lnTo>
                  <a:lnTo>
                    <a:pt x="592" y="57"/>
                  </a:lnTo>
                  <a:lnTo>
                    <a:pt x="592" y="47"/>
                  </a:lnTo>
                  <a:lnTo>
                    <a:pt x="592" y="47"/>
                  </a:lnTo>
                  <a:lnTo>
                    <a:pt x="592" y="38"/>
                  </a:lnTo>
                  <a:lnTo>
                    <a:pt x="589" y="29"/>
                  </a:lnTo>
                  <a:lnTo>
                    <a:pt x="584" y="21"/>
                  </a:lnTo>
                  <a:lnTo>
                    <a:pt x="579" y="15"/>
                  </a:lnTo>
                  <a:lnTo>
                    <a:pt x="572" y="8"/>
                  </a:lnTo>
                  <a:lnTo>
                    <a:pt x="565" y="5"/>
                  </a:lnTo>
                  <a:lnTo>
                    <a:pt x="556" y="2"/>
                  </a:lnTo>
                  <a:lnTo>
                    <a:pt x="546" y="0"/>
                  </a:lnTo>
                  <a:lnTo>
                    <a:pt x="0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88">
              <a:extLst>
                <a:ext uri="{FF2B5EF4-FFF2-40B4-BE49-F238E27FC236}">
                  <a16:creationId xmlns:a16="http://schemas.microsoft.com/office/drawing/2014/main" id="{8B6F6C9D-1080-4017-81C0-C5D82F392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77601"/>
              <a:ext cx="41674" cy="10236"/>
            </a:xfrm>
            <a:custGeom>
              <a:avLst/>
              <a:gdLst>
                <a:gd name="T0" fmla="*/ 352 w 399"/>
                <a:gd name="T1" fmla="*/ 0 h 94"/>
                <a:gd name="T2" fmla="*/ 0 w 399"/>
                <a:gd name="T3" fmla="*/ 0 h 94"/>
                <a:gd name="T4" fmla="*/ 0 w 399"/>
                <a:gd name="T5" fmla="*/ 94 h 94"/>
                <a:gd name="T6" fmla="*/ 352 w 399"/>
                <a:gd name="T7" fmla="*/ 94 h 94"/>
                <a:gd name="T8" fmla="*/ 352 w 399"/>
                <a:gd name="T9" fmla="*/ 94 h 94"/>
                <a:gd name="T10" fmla="*/ 362 w 399"/>
                <a:gd name="T11" fmla="*/ 93 h 94"/>
                <a:gd name="T12" fmla="*/ 371 w 399"/>
                <a:gd name="T13" fmla="*/ 89 h 94"/>
                <a:gd name="T14" fmla="*/ 379 w 399"/>
                <a:gd name="T15" fmla="*/ 85 h 94"/>
                <a:gd name="T16" fmla="*/ 386 w 399"/>
                <a:gd name="T17" fmla="*/ 79 h 94"/>
                <a:gd name="T18" fmla="*/ 391 w 399"/>
                <a:gd name="T19" fmla="*/ 73 h 94"/>
                <a:gd name="T20" fmla="*/ 395 w 399"/>
                <a:gd name="T21" fmla="*/ 65 h 94"/>
                <a:gd name="T22" fmla="*/ 399 w 399"/>
                <a:gd name="T23" fmla="*/ 56 h 94"/>
                <a:gd name="T24" fmla="*/ 399 w 399"/>
                <a:gd name="T25" fmla="*/ 46 h 94"/>
                <a:gd name="T26" fmla="*/ 399 w 399"/>
                <a:gd name="T27" fmla="*/ 46 h 94"/>
                <a:gd name="T28" fmla="*/ 399 w 399"/>
                <a:gd name="T29" fmla="*/ 37 h 94"/>
                <a:gd name="T30" fmla="*/ 395 w 399"/>
                <a:gd name="T31" fmla="*/ 29 h 94"/>
                <a:gd name="T32" fmla="*/ 391 w 399"/>
                <a:gd name="T33" fmla="*/ 21 h 94"/>
                <a:gd name="T34" fmla="*/ 386 w 399"/>
                <a:gd name="T35" fmla="*/ 14 h 94"/>
                <a:gd name="T36" fmla="*/ 379 w 399"/>
                <a:gd name="T37" fmla="*/ 9 h 94"/>
                <a:gd name="T38" fmla="*/ 371 w 399"/>
                <a:gd name="T39" fmla="*/ 4 h 94"/>
                <a:gd name="T40" fmla="*/ 362 w 399"/>
                <a:gd name="T41" fmla="*/ 1 h 94"/>
                <a:gd name="T42" fmla="*/ 352 w 399"/>
                <a:gd name="T43" fmla="*/ 0 h 94"/>
                <a:gd name="T44" fmla="*/ 352 w 399"/>
                <a:gd name="T4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99" h="94">
                  <a:moveTo>
                    <a:pt x="352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352" y="94"/>
                  </a:lnTo>
                  <a:lnTo>
                    <a:pt x="352" y="94"/>
                  </a:lnTo>
                  <a:lnTo>
                    <a:pt x="362" y="93"/>
                  </a:lnTo>
                  <a:lnTo>
                    <a:pt x="371" y="89"/>
                  </a:lnTo>
                  <a:lnTo>
                    <a:pt x="379" y="85"/>
                  </a:lnTo>
                  <a:lnTo>
                    <a:pt x="386" y="79"/>
                  </a:lnTo>
                  <a:lnTo>
                    <a:pt x="391" y="73"/>
                  </a:lnTo>
                  <a:lnTo>
                    <a:pt x="395" y="65"/>
                  </a:lnTo>
                  <a:lnTo>
                    <a:pt x="399" y="56"/>
                  </a:lnTo>
                  <a:lnTo>
                    <a:pt x="399" y="46"/>
                  </a:lnTo>
                  <a:lnTo>
                    <a:pt x="399" y="46"/>
                  </a:lnTo>
                  <a:lnTo>
                    <a:pt x="399" y="37"/>
                  </a:lnTo>
                  <a:lnTo>
                    <a:pt x="395" y="29"/>
                  </a:lnTo>
                  <a:lnTo>
                    <a:pt x="391" y="21"/>
                  </a:lnTo>
                  <a:lnTo>
                    <a:pt x="386" y="14"/>
                  </a:lnTo>
                  <a:lnTo>
                    <a:pt x="379" y="9"/>
                  </a:lnTo>
                  <a:lnTo>
                    <a:pt x="371" y="4"/>
                  </a:lnTo>
                  <a:lnTo>
                    <a:pt x="362" y="1"/>
                  </a:lnTo>
                  <a:lnTo>
                    <a:pt x="352" y="0"/>
                  </a:lnTo>
                  <a:lnTo>
                    <a:pt x="352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89">
              <a:extLst>
                <a:ext uri="{FF2B5EF4-FFF2-40B4-BE49-F238E27FC236}">
                  <a16:creationId xmlns:a16="http://schemas.microsoft.com/office/drawing/2014/main" id="{0BA7BFC9-26C2-4728-83AF-BD57EC24C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47625"/>
              <a:ext cx="61415" cy="9505"/>
            </a:xfrm>
            <a:custGeom>
              <a:avLst/>
              <a:gdLst>
                <a:gd name="T0" fmla="*/ 546 w 592"/>
                <a:gd name="T1" fmla="*/ 0 h 94"/>
                <a:gd name="T2" fmla="*/ 0 w 592"/>
                <a:gd name="T3" fmla="*/ 0 h 94"/>
                <a:gd name="T4" fmla="*/ 0 w 592"/>
                <a:gd name="T5" fmla="*/ 94 h 94"/>
                <a:gd name="T6" fmla="*/ 546 w 592"/>
                <a:gd name="T7" fmla="*/ 94 h 94"/>
                <a:gd name="T8" fmla="*/ 546 w 592"/>
                <a:gd name="T9" fmla="*/ 94 h 94"/>
                <a:gd name="T10" fmla="*/ 556 w 592"/>
                <a:gd name="T11" fmla="*/ 93 h 94"/>
                <a:gd name="T12" fmla="*/ 565 w 592"/>
                <a:gd name="T13" fmla="*/ 90 h 94"/>
                <a:gd name="T14" fmla="*/ 572 w 592"/>
                <a:gd name="T15" fmla="*/ 85 h 94"/>
                <a:gd name="T16" fmla="*/ 579 w 592"/>
                <a:gd name="T17" fmla="*/ 80 h 94"/>
                <a:gd name="T18" fmla="*/ 584 w 592"/>
                <a:gd name="T19" fmla="*/ 73 h 94"/>
                <a:gd name="T20" fmla="*/ 589 w 592"/>
                <a:gd name="T21" fmla="*/ 65 h 94"/>
                <a:gd name="T22" fmla="*/ 592 w 592"/>
                <a:gd name="T23" fmla="*/ 57 h 94"/>
                <a:gd name="T24" fmla="*/ 592 w 592"/>
                <a:gd name="T25" fmla="*/ 48 h 94"/>
                <a:gd name="T26" fmla="*/ 592 w 592"/>
                <a:gd name="T27" fmla="*/ 48 h 94"/>
                <a:gd name="T28" fmla="*/ 592 w 592"/>
                <a:gd name="T29" fmla="*/ 38 h 94"/>
                <a:gd name="T30" fmla="*/ 589 w 592"/>
                <a:gd name="T31" fmla="*/ 29 h 94"/>
                <a:gd name="T32" fmla="*/ 584 w 592"/>
                <a:gd name="T33" fmla="*/ 21 h 94"/>
                <a:gd name="T34" fmla="*/ 579 w 592"/>
                <a:gd name="T35" fmla="*/ 15 h 94"/>
                <a:gd name="T36" fmla="*/ 572 w 592"/>
                <a:gd name="T37" fmla="*/ 9 h 94"/>
                <a:gd name="T38" fmla="*/ 565 w 592"/>
                <a:gd name="T39" fmla="*/ 5 h 94"/>
                <a:gd name="T40" fmla="*/ 556 w 592"/>
                <a:gd name="T41" fmla="*/ 1 h 94"/>
                <a:gd name="T42" fmla="*/ 546 w 592"/>
                <a:gd name="T43" fmla="*/ 0 h 94"/>
                <a:gd name="T44" fmla="*/ 546 w 592"/>
                <a:gd name="T4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2" h="94">
                  <a:moveTo>
                    <a:pt x="54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546" y="94"/>
                  </a:lnTo>
                  <a:lnTo>
                    <a:pt x="546" y="94"/>
                  </a:lnTo>
                  <a:lnTo>
                    <a:pt x="556" y="93"/>
                  </a:lnTo>
                  <a:lnTo>
                    <a:pt x="565" y="90"/>
                  </a:lnTo>
                  <a:lnTo>
                    <a:pt x="572" y="85"/>
                  </a:lnTo>
                  <a:lnTo>
                    <a:pt x="579" y="80"/>
                  </a:lnTo>
                  <a:lnTo>
                    <a:pt x="584" y="73"/>
                  </a:lnTo>
                  <a:lnTo>
                    <a:pt x="589" y="65"/>
                  </a:lnTo>
                  <a:lnTo>
                    <a:pt x="592" y="57"/>
                  </a:lnTo>
                  <a:lnTo>
                    <a:pt x="592" y="48"/>
                  </a:lnTo>
                  <a:lnTo>
                    <a:pt x="592" y="48"/>
                  </a:lnTo>
                  <a:lnTo>
                    <a:pt x="592" y="38"/>
                  </a:lnTo>
                  <a:lnTo>
                    <a:pt x="589" y="29"/>
                  </a:lnTo>
                  <a:lnTo>
                    <a:pt x="584" y="21"/>
                  </a:lnTo>
                  <a:lnTo>
                    <a:pt x="579" y="15"/>
                  </a:lnTo>
                  <a:lnTo>
                    <a:pt x="572" y="9"/>
                  </a:lnTo>
                  <a:lnTo>
                    <a:pt x="565" y="5"/>
                  </a:lnTo>
                  <a:lnTo>
                    <a:pt x="556" y="1"/>
                  </a:lnTo>
                  <a:lnTo>
                    <a:pt x="546" y="0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90">
              <a:extLst>
                <a:ext uri="{FF2B5EF4-FFF2-40B4-BE49-F238E27FC236}">
                  <a16:creationId xmlns:a16="http://schemas.microsoft.com/office/drawing/2014/main" id="{4BF98125-033B-440A-A3E8-98C5D57F04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9908" y="1845834"/>
              <a:ext cx="212026" cy="318771"/>
            </a:xfrm>
            <a:custGeom>
              <a:avLst/>
              <a:gdLst>
                <a:gd name="T0" fmla="*/ 2034 w 2034"/>
                <a:gd name="T1" fmla="*/ 2844 h 3050"/>
                <a:gd name="T2" fmla="*/ 2025 w 2034"/>
                <a:gd name="T3" fmla="*/ 2905 h 3050"/>
                <a:gd name="T4" fmla="*/ 1999 w 2034"/>
                <a:gd name="T5" fmla="*/ 2959 h 3050"/>
                <a:gd name="T6" fmla="*/ 1959 w 2034"/>
                <a:gd name="T7" fmla="*/ 3002 h 3050"/>
                <a:gd name="T8" fmla="*/ 1909 w 2034"/>
                <a:gd name="T9" fmla="*/ 3033 h 3050"/>
                <a:gd name="T10" fmla="*/ 1850 w 2034"/>
                <a:gd name="T11" fmla="*/ 3049 h 3050"/>
                <a:gd name="T12" fmla="*/ 204 w 2034"/>
                <a:gd name="T13" fmla="*/ 3050 h 3050"/>
                <a:gd name="T14" fmla="*/ 143 w 2034"/>
                <a:gd name="T15" fmla="*/ 3040 h 3050"/>
                <a:gd name="T16" fmla="*/ 89 w 2034"/>
                <a:gd name="T17" fmla="*/ 3015 h 3050"/>
                <a:gd name="T18" fmla="*/ 46 w 2034"/>
                <a:gd name="T19" fmla="*/ 2975 h 3050"/>
                <a:gd name="T20" fmla="*/ 15 w 2034"/>
                <a:gd name="T21" fmla="*/ 2924 h 3050"/>
                <a:gd name="T22" fmla="*/ 1 w 2034"/>
                <a:gd name="T23" fmla="*/ 2865 h 3050"/>
                <a:gd name="T24" fmla="*/ 0 w 2034"/>
                <a:gd name="T25" fmla="*/ 640 h 3050"/>
                <a:gd name="T26" fmla="*/ 5 w 2034"/>
                <a:gd name="T27" fmla="*/ 593 h 3050"/>
                <a:gd name="T28" fmla="*/ 21 w 2034"/>
                <a:gd name="T29" fmla="*/ 543 h 3050"/>
                <a:gd name="T30" fmla="*/ 45 w 2034"/>
                <a:gd name="T31" fmla="*/ 495 h 3050"/>
                <a:gd name="T32" fmla="*/ 76 w 2034"/>
                <a:gd name="T33" fmla="*/ 453 h 3050"/>
                <a:gd name="T34" fmla="*/ 111 w 2034"/>
                <a:gd name="T35" fmla="*/ 418 h 3050"/>
                <a:gd name="T36" fmla="*/ 730 w 2034"/>
                <a:gd name="T37" fmla="*/ 21 h 3050"/>
                <a:gd name="T38" fmla="*/ 767 w 2034"/>
                <a:gd name="T39" fmla="*/ 3 h 3050"/>
                <a:gd name="T40" fmla="*/ 799 w 2034"/>
                <a:gd name="T41" fmla="*/ 1 h 3050"/>
                <a:gd name="T42" fmla="*/ 825 w 2034"/>
                <a:gd name="T43" fmla="*/ 12 h 3050"/>
                <a:gd name="T44" fmla="*/ 844 w 2034"/>
                <a:gd name="T45" fmla="*/ 36 h 3050"/>
                <a:gd name="T46" fmla="*/ 853 w 2034"/>
                <a:gd name="T47" fmla="*/ 73 h 3050"/>
                <a:gd name="T48" fmla="*/ 854 w 2034"/>
                <a:gd name="T49" fmla="*/ 2309 h 3050"/>
                <a:gd name="T50" fmla="*/ 848 w 2034"/>
                <a:gd name="T51" fmla="*/ 2357 h 3050"/>
                <a:gd name="T52" fmla="*/ 833 w 2034"/>
                <a:gd name="T53" fmla="*/ 2407 h 3050"/>
                <a:gd name="T54" fmla="*/ 809 w 2034"/>
                <a:gd name="T55" fmla="*/ 2454 h 3050"/>
                <a:gd name="T56" fmla="*/ 778 w 2034"/>
                <a:gd name="T57" fmla="*/ 2496 h 3050"/>
                <a:gd name="T58" fmla="*/ 742 w 2034"/>
                <a:gd name="T59" fmla="*/ 2532 h 3050"/>
                <a:gd name="T60" fmla="*/ 155 w 2034"/>
                <a:gd name="T61" fmla="*/ 2907 h 3050"/>
                <a:gd name="T62" fmla="*/ 193 w 2034"/>
                <a:gd name="T63" fmla="*/ 2950 h 3050"/>
                <a:gd name="T64" fmla="*/ 1767 w 2034"/>
                <a:gd name="T65" fmla="*/ 2728 h 3050"/>
                <a:gd name="T66" fmla="*/ 1766 w 2034"/>
                <a:gd name="T67" fmla="*/ 1355 h 3050"/>
                <a:gd name="T68" fmla="*/ 1760 w 2034"/>
                <a:gd name="T69" fmla="*/ 1325 h 3050"/>
                <a:gd name="T70" fmla="*/ 1748 w 2034"/>
                <a:gd name="T71" fmla="*/ 1299 h 3050"/>
                <a:gd name="T72" fmla="*/ 1426 w 2034"/>
                <a:gd name="T73" fmla="*/ 882 h 3050"/>
                <a:gd name="T74" fmla="*/ 1407 w 2034"/>
                <a:gd name="T75" fmla="*/ 863 h 3050"/>
                <a:gd name="T76" fmla="*/ 1404 w 2034"/>
                <a:gd name="T77" fmla="*/ 869 h 3050"/>
                <a:gd name="T78" fmla="*/ 1417 w 2034"/>
                <a:gd name="T79" fmla="*/ 901 h 3050"/>
                <a:gd name="T80" fmla="*/ 1421 w 2034"/>
                <a:gd name="T81" fmla="*/ 943 h 3050"/>
                <a:gd name="T82" fmla="*/ 1640 w 2034"/>
                <a:gd name="T83" fmla="*/ 1312 h 3050"/>
                <a:gd name="T84" fmla="*/ 1655 w 2034"/>
                <a:gd name="T85" fmla="*/ 1317 h 3050"/>
                <a:gd name="T86" fmla="*/ 1665 w 2034"/>
                <a:gd name="T87" fmla="*/ 1329 h 3050"/>
                <a:gd name="T88" fmla="*/ 1667 w 2034"/>
                <a:gd name="T89" fmla="*/ 1340 h 3050"/>
                <a:gd name="T90" fmla="*/ 1663 w 2034"/>
                <a:gd name="T91" fmla="*/ 1355 h 3050"/>
                <a:gd name="T92" fmla="*/ 1651 w 2034"/>
                <a:gd name="T93" fmla="*/ 1365 h 3050"/>
                <a:gd name="T94" fmla="*/ 1366 w 2034"/>
                <a:gd name="T95" fmla="*/ 1367 h 3050"/>
                <a:gd name="T96" fmla="*/ 1366 w 2034"/>
                <a:gd name="T97" fmla="*/ 943 h 3050"/>
                <a:gd name="T98" fmla="*/ 1363 w 2034"/>
                <a:gd name="T99" fmla="*/ 918 h 3050"/>
                <a:gd name="T100" fmla="*/ 1356 w 2034"/>
                <a:gd name="T101" fmla="*/ 894 h 3050"/>
                <a:gd name="T102" fmla="*/ 1346 w 2034"/>
                <a:gd name="T103" fmla="*/ 881 h 3050"/>
                <a:gd name="T104" fmla="*/ 1318 w 2034"/>
                <a:gd name="T105" fmla="*/ 860 h 3050"/>
                <a:gd name="T106" fmla="*/ 1292 w 2034"/>
                <a:gd name="T107" fmla="*/ 852 h 3050"/>
                <a:gd name="T108" fmla="*/ 1829 w 2034"/>
                <a:gd name="T109" fmla="*/ 531 h 3050"/>
                <a:gd name="T110" fmla="*/ 1871 w 2034"/>
                <a:gd name="T111" fmla="*/ 535 h 3050"/>
                <a:gd name="T112" fmla="*/ 1927 w 2034"/>
                <a:gd name="T113" fmla="*/ 555 h 3050"/>
                <a:gd name="T114" fmla="*/ 1975 w 2034"/>
                <a:gd name="T115" fmla="*/ 590 h 3050"/>
                <a:gd name="T116" fmla="*/ 2010 w 2034"/>
                <a:gd name="T117" fmla="*/ 638 h 3050"/>
                <a:gd name="T118" fmla="*/ 2030 w 2034"/>
                <a:gd name="T119" fmla="*/ 694 h 3050"/>
                <a:gd name="T120" fmla="*/ 2034 w 2034"/>
                <a:gd name="T121" fmla="*/ 736 h 3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034" h="3050">
                  <a:moveTo>
                    <a:pt x="2034" y="736"/>
                  </a:moveTo>
                  <a:lnTo>
                    <a:pt x="2034" y="2844"/>
                  </a:lnTo>
                  <a:lnTo>
                    <a:pt x="2034" y="2844"/>
                  </a:lnTo>
                  <a:lnTo>
                    <a:pt x="2033" y="2865"/>
                  </a:lnTo>
                  <a:lnTo>
                    <a:pt x="2030" y="2885"/>
                  </a:lnTo>
                  <a:lnTo>
                    <a:pt x="2025" y="2905"/>
                  </a:lnTo>
                  <a:lnTo>
                    <a:pt x="2019" y="2924"/>
                  </a:lnTo>
                  <a:lnTo>
                    <a:pt x="2010" y="2942"/>
                  </a:lnTo>
                  <a:lnTo>
                    <a:pt x="1999" y="2959"/>
                  </a:lnTo>
                  <a:lnTo>
                    <a:pt x="1988" y="2975"/>
                  </a:lnTo>
                  <a:lnTo>
                    <a:pt x="1975" y="2989"/>
                  </a:lnTo>
                  <a:lnTo>
                    <a:pt x="1959" y="3002"/>
                  </a:lnTo>
                  <a:lnTo>
                    <a:pt x="1944" y="3015"/>
                  </a:lnTo>
                  <a:lnTo>
                    <a:pt x="1927" y="3025"/>
                  </a:lnTo>
                  <a:lnTo>
                    <a:pt x="1909" y="3033"/>
                  </a:lnTo>
                  <a:lnTo>
                    <a:pt x="1891" y="3040"/>
                  </a:lnTo>
                  <a:lnTo>
                    <a:pt x="1871" y="3046"/>
                  </a:lnTo>
                  <a:lnTo>
                    <a:pt x="1850" y="3049"/>
                  </a:lnTo>
                  <a:lnTo>
                    <a:pt x="1829" y="3050"/>
                  </a:lnTo>
                  <a:lnTo>
                    <a:pt x="204" y="3050"/>
                  </a:lnTo>
                  <a:lnTo>
                    <a:pt x="204" y="3050"/>
                  </a:lnTo>
                  <a:lnTo>
                    <a:pt x="183" y="3049"/>
                  </a:lnTo>
                  <a:lnTo>
                    <a:pt x="163" y="3046"/>
                  </a:lnTo>
                  <a:lnTo>
                    <a:pt x="143" y="3040"/>
                  </a:lnTo>
                  <a:lnTo>
                    <a:pt x="125" y="3033"/>
                  </a:lnTo>
                  <a:lnTo>
                    <a:pt x="107" y="3025"/>
                  </a:lnTo>
                  <a:lnTo>
                    <a:pt x="89" y="3015"/>
                  </a:lnTo>
                  <a:lnTo>
                    <a:pt x="74" y="3002"/>
                  </a:lnTo>
                  <a:lnTo>
                    <a:pt x="59" y="2989"/>
                  </a:lnTo>
                  <a:lnTo>
                    <a:pt x="46" y="2975"/>
                  </a:lnTo>
                  <a:lnTo>
                    <a:pt x="34" y="2959"/>
                  </a:lnTo>
                  <a:lnTo>
                    <a:pt x="24" y="2942"/>
                  </a:lnTo>
                  <a:lnTo>
                    <a:pt x="15" y="2924"/>
                  </a:lnTo>
                  <a:lnTo>
                    <a:pt x="9" y="2905"/>
                  </a:lnTo>
                  <a:lnTo>
                    <a:pt x="3" y="2885"/>
                  </a:lnTo>
                  <a:lnTo>
                    <a:pt x="1" y="2865"/>
                  </a:lnTo>
                  <a:lnTo>
                    <a:pt x="0" y="2844"/>
                  </a:lnTo>
                  <a:lnTo>
                    <a:pt x="0" y="640"/>
                  </a:lnTo>
                  <a:lnTo>
                    <a:pt x="0" y="640"/>
                  </a:lnTo>
                  <a:lnTo>
                    <a:pt x="0" y="625"/>
                  </a:lnTo>
                  <a:lnTo>
                    <a:pt x="2" y="609"/>
                  </a:lnTo>
                  <a:lnTo>
                    <a:pt x="5" y="593"/>
                  </a:lnTo>
                  <a:lnTo>
                    <a:pt x="10" y="576"/>
                  </a:lnTo>
                  <a:lnTo>
                    <a:pt x="14" y="559"/>
                  </a:lnTo>
                  <a:lnTo>
                    <a:pt x="21" y="543"/>
                  </a:lnTo>
                  <a:lnTo>
                    <a:pt x="27" y="527"/>
                  </a:lnTo>
                  <a:lnTo>
                    <a:pt x="36" y="511"/>
                  </a:lnTo>
                  <a:lnTo>
                    <a:pt x="45" y="495"/>
                  </a:lnTo>
                  <a:lnTo>
                    <a:pt x="54" y="481"/>
                  </a:lnTo>
                  <a:lnTo>
                    <a:pt x="65" y="467"/>
                  </a:lnTo>
                  <a:lnTo>
                    <a:pt x="76" y="453"/>
                  </a:lnTo>
                  <a:lnTo>
                    <a:pt x="87" y="440"/>
                  </a:lnTo>
                  <a:lnTo>
                    <a:pt x="99" y="429"/>
                  </a:lnTo>
                  <a:lnTo>
                    <a:pt x="111" y="418"/>
                  </a:lnTo>
                  <a:lnTo>
                    <a:pt x="123" y="409"/>
                  </a:lnTo>
                  <a:lnTo>
                    <a:pt x="730" y="21"/>
                  </a:lnTo>
                  <a:lnTo>
                    <a:pt x="730" y="21"/>
                  </a:lnTo>
                  <a:lnTo>
                    <a:pt x="742" y="13"/>
                  </a:lnTo>
                  <a:lnTo>
                    <a:pt x="755" y="8"/>
                  </a:lnTo>
                  <a:lnTo>
                    <a:pt x="767" y="3"/>
                  </a:lnTo>
                  <a:lnTo>
                    <a:pt x="778" y="1"/>
                  </a:lnTo>
                  <a:lnTo>
                    <a:pt x="789" y="0"/>
                  </a:lnTo>
                  <a:lnTo>
                    <a:pt x="799" y="1"/>
                  </a:lnTo>
                  <a:lnTo>
                    <a:pt x="809" y="3"/>
                  </a:lnTo>
                  <a:lnTo>
                    <a:pt x="818" y="7"/>
                  </a:lnTo>
                  <a:lnTo>
                    <a:pt x="825" y="12"/>
                  </a:lnTo>
                  <a:lnTo>
                    <a:pt x="833" y="19"/>
                  </a:lnTo>
                  <a:lnTo>
                    <a:pt x="839" y="27"/>
                  </a:lnTo>
                  <a:lnTo>
                    <a:pt x="844" y="36"/>
                  </a:lnTo>
                  <a:lnTo>
                    <a:pt x="848" y="48"/>
                  </a:lnTo>
                  <a:lnTo>
                    <a:pt x="852" y="60"/>
                  </a:lnTo>
                  <a:lnTo>
                    <a:pt x="853" y="73"/>
                  </a:lnTo>
                  <a:lnTo>
                    <a:pt x="854" y="87"/>
                  </a:lnTo>
                  <a:lnTo>
                    <a:pt x="854" y="2309"/>
                  </a:lnTo>
                  <a:lnTo>
                    <a:pt x="854" y="2309"/>
                  </a:lnTo>
                  <a:lnTo>
                    <a:pt x="853" y="2325"/>
                  </a:lnTo>
                  <a:lnTo>
                    <a:pt x="852" y="2340"/>
                  </a:lnTo>
                  <a:lnTo>
                    <a:pt x="848" y="2357"/>
                  </a:lnTo>
                  <a:lnTo>
                    <a:pt x="844" y="2373"/>
                  </a:lnTo>
                  <a:lnTo>
                    <a:pt x="839" y="2390"/>
                  </a:lnTo>
                  <a:lnTo>
                    <a:pt x="833" y="2407"/>
                  </a:lnTo>
                  <a:lnTo>
                    <a:pt x="825" y="2422"/>
                  </a:lnTo>
                  <a:lnTo>
                    <a:pt x="818" y="2439"/>
                  </a:lnTo>
                  <a:lnTo>
                    <a:pt x="809" y="2454"/>
                  </a:lnTo>
                  <a:lnTo>
                    <a:pt x="799" y="2468"/>
                  </a:lnTo>
                  <a:lnTo>
                    <a:pt x="789" y="2483"/>
                  </a:lnTo>
                  <a:lnTo>
                    <a:pt x="778" y="2496"/>
                  </a:lnTo>
                  <a:lnTo>
                    <a:pt x="767" y="2509"/>
                  </a:lnTo>
                  <a:lnTo>
                    <a:pt x="755" y="2520"/>
                  </a:lnTo>
                  <a:lnTo>
                    <a:pt x="742" y="2532"/>
                  </a:lnTo>
                  <a:lnTo>
                    <a:pt x="730" y="2540"/>
                  </a:lnTo>
                  <a:lnTo>
                    <a:pt x="155" y="2907"/>
                  </a:lnTo>
                  <a:lnTo>
                    <a:pt x="155" y="2907"/>
                  </a:lnTo>
                  <a:lnTo>
                    <a:pt x="167" y="2923"/>
                  </a:lnTo>
                  <a:lnTo>
                    <a:pt x="180" y="2937"/>
                  </a:lnTo>
                  <a:lnTo>
                    <a:pt x="193" y="2950"/>
                  </a:lnTo>
                  <a:lnTo>
                    <a:pt x="209" y="2962"/>
                  </a:lnTo>
                  <a:lnTo>
                    <a:pt x="573" y="2728"/>
                  </a:lnTo>
                  <a:lnTo>
                    <a:pt x="1767" y="2728"/>
                  </a:lnTo>
                  <a:lnTo>
                    <a:pt x="1767" y="1365"/>
                  </a:lnTo>
                  <a:lnTo>
                    <a:pt x="1767" y="1365"/>
                  </a:lnTo>
                  <a:lnTo>
                    <a:pt x="1766" y="1355"/>
                  </a:lnTo>
                  <a:lnTo>
                    <a:pt x="1765" y="1345"/>
                  </a:lnTo>
                  <a:lnTo>
                    <a:pt x="1762" y="1335"/>
                  </a:lnTo>
                  <a:lnTo>
                    <a:pt x="1760" y="1325"/>
                  </a:lnTo>
                  <a:lnTo>
                    <a:pt x="1757" y="1317"/>
                  </a:lnTo>
                  <a:lnTo>
                    <a:pt x="1752" y="1308"/>
                  </a:lnTo>
                  <a:lnTo>
                    <a:pt x="1748" y="1299"/>
                  </a:lnTo>
                  <a:lnTo>
                    <a:pt x="1744" y="1292"/>
                  </a:lnTo>
                  <a:lnTo>
                    <a:pt x="1426" y="882"/>
                  </a:lnTo>
                  <a:lnTo>
                    <a:pt x="1426" y="882"/>
                  </a:lnTo>
                  <a:lnTo>
                    <a:pt x="1421" y="876"/>
                  </a:lnTo>
                  <a:lnTo>
                    <a:pt x="1414" y="869"/>
                  </a:lnTo>
                  <a:lnTo>
                    <a:pt x="1407" y="863"/>
                  </a:lnTo>
                  <a:lnTo>
                    <a:pt x="1399" y="859"/>
                  </a:lnTo>
                  <a:lnTo>
                    <a:pt x="1399" y="859"/>
                  </a:lnTo>
                  <a:lnTo>
                    <a:pt x="1404" y="869"/>
                  </a:lnTo>
                  <a:lnTo>
                    <a:pt x="1410" y="880"/>
                  </a:lnTo>
                  <a:lnTo>
                    <a:pt x="1413" y="891"/>
                  </a:lnTo>
                  <a:lnTo>
                    <a:pt x="1417" y="901"/>
                  </a:lnTo>
                  <a:lnTo>
                    <a:pt x="1419" y="912"/>
                  </a:lnTo>
                  <a:lnTo>
                    <a:pt x="1420" y="922"/>
                  </a:lnTo>
                  <a:lnTo>
                    <a:pt x="1421" y="943"/>
                  </a:lnTo>
                  <a:lnTo>
                    <a:pt x="1421" y="1312"/>
                  </a:lnTo>
                  <a:lnTo>
                    <a:pt x="1640" y="1312"/>
                  </a:lnTo>
                  <a:lnTo>
                    <a:pt x="1640" y="1312"/>
                  </a:lnTo>
                  <a:lnTo>
                    <a:pt x="1645" y="1312"/>
                  </a:lnTo>
                  <a:lnTo>
                    <a:pt x="1651" y="1314"/>
                  </a:lnTo>
                  <a:lnTo>
                    <a:pt x="1655" y="1317"/>
                  </a:lnTo>
                  <a:lnTo>
                    <a:pt x="1660" y="1320"/>
                  </a:lnTo>
                  <a:lnTo>
                    <a:pt x="1663" y="1324"/>
                  </a:lnTo>
                  <a:lnTo>
                    <a:pt x="1665" y="1329"/>
                  </a:lnTo>
                  <a:lnTo>
                    <a:pt x="1667" y="1334"/>
                  </a:lnTo>
                  <a:lnTo>
                    <a:pt x="1667" y="1340"/>
                  </a:lnTo>
                  <a:lnTo>
                    <a:pt x="1667" y="1340"/>
                  </a:lnTo>
                  <a:lnTo>
                    <a:pt x="1667" y="1345"/>
                  </a:lnTo>
                  <a:lnTo>
                    <a:pt x="1665" y="1351"/>
                  </a:lnTo>
                  <a:lnTo>
                    <a:pt x="1663" y="1355"/>
                  </a:lnTo>
                  <a:lnTo>
                    <a:pt x="1660" y="1360"/>
                  </a:lnTo>
                  <a:lnTo>
                    <a:pt x="1655" y="1363"/>
                  </a:lnTo>
                  <a:lnTo>
                    <a:pt x="1651" y="1365"/>
                  </a:lnTo>
                  <a:lnTo>
                    <a:pt x="1645" y="1366"/>
                  </a:lnTo>
                  <a:lnTo>
                    <a:pt x="1640" y="1367"/>
                  </a:lnTo>
                  <a:lnTo>
                    <a:pt x="1366" y="1367"/>
                  </a:lnTo>
                  <a:lnTo>
                    <a:pt x="1366" y="1340"/>
                  </a:lnTo>
                  <a:lnTo>
                    <a:pt x="1366" y="1340"/>
                  </a:lnTo>
                  <a:lnTo>
                    <a:pt x="1366" y="943"/>
                  </a:lnTo>
                  <a:lnTo>
                    <a:pt x="1366" y="943"/>
                  </a:lnTo>
                  <a:lnTo>
                    <a:pt x="1365" y="926"/>
                  </a:lnTo>
                  <a:lnTo>
                    <a:pt x="1363" y="918"/>
                  </a:lnTo>
                  <a:lnTo>
                    <a:pt x="1361" y="910"/>
                  </a:lnTo>
                  <a:lnTo>
                    <a:pt x="1359" y="902"/>
                  </a:lnTo>
                  <a:lnTo>
                    <a:pt x="1356" y="894"/>
                  </a:lnTo>
                  <a:lnTo>
                    <a:pt x="1351" y="888"/>
                  </a:lnTo>
                  <a:lnTo>
                    <a:pt x="1346" y="881"/>
                  </a:lnTo>
                  <a:lnTo>
                    <a:pt x="1346" y="881"/>
                  </a:lnTo>
                  <a:lnTo>
                    <a:pt x="1337" y="872"/>
                  </a:lnTo>
                  <a:lnTo>
                    <a:pt x="1325" y="864"/>
                  </a:lnTo>
                  <a:lnTo>
                    <a:pt x="1318" y="860"/>
                  </a:lnTo>
                  <a:lnTo>
                    <a:pt x="1310" y="858"/>
                  </a:lnTo>
                  <a:lnTo>
                    <a:pt x="1302" y="855"/>
                  </a:lnTo>
                  <a:lnTo>
                    <a:pt x="1292" y="852"/>
                  </a:lnTo>
                  <a:lnTo>
                    <a:pt x="926" y="852"/>
                  </a:lnTo>
                  <a:lnTo>
                    <a:pt x="926" y="531"/>
                  </a:lnTo>
                  <a:lnTo>
                    <a:pt x="1829" y="531"/>
                  </a:lnTo>
                  <a:lnTo>
                    <a:pt x="1829" y="531"/>
                  </a:lnTo>
                  <a:lnTo>
                    <a:pt x="1850" y="532"/>
                  </a:lnTo>
                  <a:lnTo>
                    <a:pt x="1871" y="535"/>
                  </a:lnTo>
                  <a:lnTo>
                    <a:pt x="1891" y="539"/>
                  </a:lnTo>
                  <a:lnTo>
                    <a:pt x="1909" y="547"/>
                  </a:lnTo>
                  <a:lnTo>
                    <a:pt x="1927" y="555"/>
                  </a:lnTo>
                  <a:lnTo>
                    <a:pt x="1944" y="566"/>
                  </a:lnTo>
                  <a:lnTo>
                    <a:pt x="1959" y="577"/>
                  </a:lnTo>
                  <a:lnTo>
                    <a:pt x="1975" y="590"/>
                  </a:lnTo>
                  <a:lnTo>
                    <a:pt x="1988" y="606"/>
                  </a:lnTo>
                  <a:lnTo>
                    <a:pt x="1999" y="621"/>
                  </a:lnTo>
                  <a:lnTo>
                    <a:pt x="2010" y="638"/>
                  </a:lnTo>
                  <a:lnTo>
                    <a:pt x="2019" y="656"/>
                  </a:lnTo>
                  <a:lnTo>
                    <a:pt x="2025" y="675"/>
                  </a:lnTo>
                  <a:lnTo>
                    <a:pt x="2030" y="694"/>
                  </a:lnTo>
                  <a:lnTo>
                    <a:pt x="2033" y="715"/>
                  </a:lnTo>
                  <a:lnTo>
                    <a:pt x="2034" y="736"/>
                  </a:lnTo>
                  <a:lnTo>
                    <a:pt x="2034" y="73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B03F0261-3282-480F-AB21-C0D4C8368110}"/>
              </a:ext>
            </a:extLst>
          </p:cNvPr>
          <p:cNvCxnSpPr/>
          <p:nvPr/>
        </p:nvCxnSpPr>
        <p:spPr>
          <a:xfrm>
            <a:off x="6620465" y="1500584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rgbClr val="83BD00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E8906B83-8D29-476F-BA2D-4A39D205AE25}"/>
              </a:ext>
            </a:extLst>
          </p:cNvPr>
          <p:cNvSpPr txBox="1"/>
          <p:nvPr/>
        </p:nvSpPr>
        <p:spPr>
          <a:xfrm>
            <a:off x="6565620" y="1248557"/>
            <a:ext cx="1051891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wykształcenie</a:t>
            </a:r>
          </a:p>
        </p:txBody>
      </p:sp>
      <p:grpSp>
        <p:nvGrpSpPr>
          <p:cNvPr id="34" name="Grupa 33">
            <a:extLst>
              <a:ext uri="{FF2B5EF4-FFF2-40B4-BE49-F238E27FC236}">
                <a16:creationId xmlns:a16="http://schemas.microsoft.com/office/drawing/2014/main" id="{6BF18769-E2D5-47C3-BA31-6F4BA2D9C0A8}"/>
              </a:ext>
            </a:extLst>
          </p:cNvPr>
          <p:cNvGrpSpPr/>
          <p:nvPr/>
        </p:nvGrpSpPr>
        <p:grpSpPr>
          <a:xfrm>
            <a:off x="4233818" y="2190219"/>
            <a:ext cx="374182" cy="450714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3CBEB295-7807-41FB-9DF3-91F323F94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33">
              <a:extLst>
                <a:ext uri="{FF2B5EF4-FFF2-40B4-BE49-F238E27FC236}">
                  <a16:creationId xmlns:a16="http://schemas.microsoft.com/office/drawing/2014/main" id="{C9546761-7809-4C11-8E52-EAC016213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34">
              <a:extLst>
                <a:ext uri="{FF2B5EF4-FFF2-40B4-BE49-F238E27FC236}">
                  <a16:creationId xmlns:a16="http://schemas.microsoft.com/office/drawing/2014/main" id="{B4767FC4-B34B-4839-8C6C-63160A6454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35">
              <a:extLst>
                <a:ext uri="{FF2B5EF4-FFF2-40B4-BE49-F238E27FC236}">
                  <a16:creationId xmlns:a16="http://schemas.microsoft.com/office/drawing/2014/main" id="{ED25F112-FBE9-45FF-ACBE-BA4C75076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C545A534-1671-4EBB-9A70-F03A6A816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28EF2E48-E660-4151-B5DA-F2AAE9331D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35" name="Grupa 34">
            <a:extLst>
              <a:ext uri="{FF2B5EF4-FFF2-40B4-BE49-F238E27FC236}">
                <a16:creationId xmlns:a16="http://schemas.microsoft.com/office/drawing/2014/main" id="{08C23F54-AF7B-4263-925A-D49BE564B119}"/>
              </a:ext>
            </a:extLst>
          </p:cNvPr>
          <p:cNvGrpSpPr/>
          <p:nvPr/>
        </p:nvGrpSpPr>
        <p:grpSpPr>
          <a:xfrm>
            <a:off x="3894350" y="1248557"/>
            <a:ext cx="1134845" cy="252027"/>
            <a:chOff x="3268972" y="911871"/>
            <a:chExt cx="1134845" cy="252027"/>
          </a:xfrm>
        </p:grpSpPr>
        <p:cxnSp>
          <p:nvCxnSpPr>
            <p:cNvPr id="37" name="Łącznik prosty 36">
              <a:extLst>
                <a:ext uri="{FF2B5EF4-FFF2-40B4-BE49-F238E27FC236}">
                  <a16:creationId xmlns:a16="http://schemas.microsoft.com/office/drawing/2014/main" id="{4889028D-D23E-43C5-ABF4-699EBC321FB4}"/>
                </a:ext>
              </a:extLst>
            </p:cNvPr>
            <p:cNvCxnSpPr/>
            <p:nvPr/>
          </p:nvCxnSpPr>
          <p:spPr>
            <a:xfrm>
              <a:off x="3323817" y="1163898"/>
              <a:ext cx="1080000" cy="0"/>
            </a:xfrm>
            <a:prstGeom prst="line">
              <a:avLst/>
            </a:prstGeom>
            <a:ln w="3175">
              <a:gradFill>
                <a:gsLst>
                  <a:gs pos="15000">
                    <a:srgbClr val="83BD00"/>
                  </a:gs>
                  <a:gs pos="100000">
                    <a:schemeClr val="bg1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B00B7212-CD13-494E-9FA2-8B82CC0F375B}"/>
                </a:ext>
              </a:extLst>
            </p:cNvPr>
            <p:cNvSpPr txBox="1"/>
            <p:nvPr/>
          </p:nvSpPr>
          <p:spPr>
            <a:xfrm>
              <a:off x="3268972" y="911871"/>
              <a:ext cx="463588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l-PL" sz="1000"/>
                <a:t>wiek</a:t>
              </a:r>
            </a:p>
          </p:txBody>
        </p:sp>
      </p:grpSp>
      <p:grpSp>
        <p:nvGrpSpPr>
          <p:cNvPr id="48" name="Grupa 47">
            <a:extLst>
              <a:ext uri="{FF2B5EF4-FFF2-40B4-BE49-F238E27FC236}">
                <a16:creationId xmlns:a16="http://schemas.microsoft.com/office/drawing/2014/main" id="{FF6B26F7-289B-49C7-A9A0-56C8DC485EBE}"/>
              </a:ext>
            </a:extLst>
          </p:cNvPr>
          <p:cNvGrpSpPr>
            <a:grpSpLocks noChangeAspect="1"/>
          </p:cNvGrpSpPr>
          <p:nvPr/>
        </p:nvGrpSpPr>
        <p:grpSpPr>
          <a:xfrm>
            <a:off x="1672240" y="2206542"/>
            <a:ext cx="341166" cy="401661"/>
            <a:chOff x="2626407" y="3133910"/>
            <a:chExt cx="183471" cy="216004"/>
          </a:xfrm>
          <a:solidFill>
            <a:schemeClr val="bg1">
              <a:lumMod val="75000"/>
            </a:schemeClr>
          </a:solidFill>
        </p:grpSpPr>
        <p:sp>
          <p:nvSpPr>
            <p:cNvPr id="52" name="Freeform 12">
              <a:extLst>
                <a:ext uri="{FF2B5EF4-FFF2-40B4-BE49-F238E27FC236}">
                  <a16:creationId xmlns:a16="http://schemas.microsoft.com/office/drawing/2014/main" id="{C19D9894-E0A9-4002-99D3-3CC40AC8EC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33300" y="3133910"/>
              <a:ext cx="76578" cy="216000"/>
            </a:xfrm>
            <a:custGeom>
              <a:avLst/>
              <a:gdLst>
                <a:gd name="T0" fmla="*/ 447 w 1015"/>
                <a:gd name="T1" fmla="*/ 782 h 2861"/>
                <a:gd name="T2" fmla="*/ 354 w 1015"/>
                <a:gd name="T3" fmla="*/ 756 h 2861"/>
                <a:gd name="T4" fmla="*/ 272 w 1015"/>
                <a:gd name="T5" fmla="*/ 709 h 2861"/>
                <a:gd name="T6" fmla="*/ 204 w 1015"/>
                <a:gd name="T7" fmla="*/ 643 h 2861"/>
                <a:gd name="T8" fmla="*/ 153 w 1015"/>
                <a:gd name="T9" fmla="*/ 565 h 2861"/>
                <a:gd name="T10" fmla="*/ 122 w 1015"/>
                <a:gd name="T11" fmla="*/ 472 h 2861"/>
                <a:gd name="T12" fmla="*/ 113 w 1015"/>
                <a:gd name="T13" fmla="*/ 392 h 2861"/>
                <a:gd name="T14" fmla="*/ 126 w 1015"/>
                <a:gd name="T15" fmla="*/ 294 h 2861"/>
                <a:gd name="T16" fmla="*/ 161 w 1015"/>
                <a:gd name="T17" fmla="*/ 205 h 2861"/>
                <a:gd name="T18" fmla="*/ 216 w 1015"/>
                <a:gd name="T19" fmla="*/ 128 h 2861"/>
                <a:gd name="T20" fmla="*/ 288 w 1015"/>
                <a:gd name="T21" fmla="*/ 66 h 2861"/>
                <a:gd name="T22" fmla="*/ 372 w 1015"/>
                <a:gd name="T23" fmla="*/ 23 h 2861"/>
                <a:gd name="T24" fmla="*/ 467 w 1015"/>
                <a:gd name="T25" fmla="*/ 2 h 2861"/>
                <a:gd name="T26" fmla="*/ 548 w 1015"/>
                <a:gd name="T27" fmla="*/ 2 h 2861"/>
                <a:gd name="T28" fmla="*/ 643 w 1015"/>
                <a:gd name="T29" fmla="*/ 23 h 2861"/>
                <a:gd name="T30" fmla="*/ 728 w 1015"/>
                <a:gd name="T31" fmla="*/ 66 h 2861"/>
                <a:gd name="T32" fmla="*/ 799 w 1015"/>
                <a:gd name="T33" fmla="*/ 128 h 2861"/>
                <a:gd name="T34" fmla="*/ 854 w 1015"/>
                <a:gd name="T35" fmla="*/ 205 h 2861"/>
                <a:gd name="T36" fmla="*/ 889 w 1015"/>
                <a:gd name="T37" fmla="*/ 294 h 2861"/>
                <a:gd name="T38" fmla="*/ 902 w 1015"/>
                <a:gd name="T39" fmla="*/ 392 h 2861"/>
                <a:gd name="T40" fmla="*/ 893 w 1015"/>
                <a:gd name="T41" fmla="*/ 472 h 2861"/>
                <a:gd name="T42" fmla="*/ 863 w 1015"/>
                <a:gd name="T43" fmla="*/ 565 h 2861"/>
                <a:gd name="T44" fmla="*/ 811 w 1015"/>
                <a:gd name="T45" fmla="*/ 643 h 2861"/>
                <a:gd name="T46" fmla="*/ 743 w 1015"/>
                <a:gd name="T47" fmla="*/ 709 h 2861"/>
                <a:gd name="T48" fmla="*/ 661 w 1015"/>
                <a:gd name="T49" fmla="*/ 756 h 2861"/>
                <a:gd name="T50" fmla="*/ 568 w 1015"/>
                <a:gd name="T51" fmla="*/ 782 h 2861"/>
                <a:gd name="T52" fmla="*/ 682 w 1015"/>
                <a:gd name="T53" fmla="*/ 2861 h 2861"/>
                <a:gd name="T54" fmla="*/ 713 w 1015"/>
                <a:gd name="T55" fmla="*/ 2856 h 2861"/>
                <a:gd name="T56" fmla="*/ 734 w 1015"/>
                <a:gd name="T57" fmla="*/ 2832 h 2861"/>
                <a:gd name="T58" fmla="*/ 766 w 1015"/>
                <a:gd name="T59" fmla="*/ 2735 h 2861"/>
                <a:gd name="T60" fmla="*/ 823 w 1015"/>
                <a:gd name="T61" fmla="*/ 2442 h 2861"/>
                <a:gd name="T62" fmla="*/ 882 w 1015"/>
                <a:gd name="T63" fmla="*/ 2097 h 2861"/>
                <a:gd name="T64" fmla="*/ 911 w 1015"/>
                <a:gd name="T65" fmla="*/ 2034 h 2861"/>
                <a:gd name="T66" fmla="*/ 954 w 1015"/>
                <a:gd name="T67" fmla="*/ 1970 h 2861"/>
                <a:gd name="T68" fmla="*/ 979 w 1015"/>
                <a:gd name="T69" fmla="*/ 1837 h 2861"/>
                <a:gd name="T70" fmla="*/ 1012 w 1015"/>
                <a:gd name="T71" fmla="*/ 1457 h 2861"/>
                <a:gd name="T72" fmla="*/ 1013 w 1015"/>
                <a:gd name="T73" fmla="*/ 1164 h 2861"/>
                <a:gd name="T74" fmla="*/ 1005 w 1015"/>
                <a:gd name="T75" fmla="*/ 1081 h 2861"/>
                <a:gd name="T76" fmla="*/ 975 w 1015"/>
                <a:gd name="T77" fmla="*/ 1034 h 2861"/>
                <a:gd name="T78" fmla="*/ 917 w 1015"/>
                <a:gd name="T79" fmla="*/ 992 h 2861"/>
                <a:gd name="T80" fmla="*/ 778 w 1015"/>
                <a:gd name="T81" fmla="*/ 939 h 2861"/>
                <a:gd name="T82" fmla="*/ 555 w 1015"/>
                <a:gd name="T83" fmla="*/ 906 h 2861"/>
                <a:gd name="T84" fmla="*/ 366 w 1015"/>
                <a:gd name="T85" fmla="*/ 914 h 2861"/>
                <a:gd name="T86" fmla="*/ 162 w 1015"/>
                <a:gd name="T87" fmla="*/ 963 h 2861"/>
                <a:gd name="T88" fmla="*/ 72 w 1015"/>
                <a:gd name="T89" fmla="*/ 1007 h 2861"/>
                <a:gd name="T90" fmla="*/ 24 w 1015"/>
                <a:gd name="T91" fmla="*/ 1052 h 2861"/>
                <a:gd name="T92" fmla="*/ 7 w 1015"/>
                <a:gd name="T93" fmla="*/ 1102 h 2861"/>
                <a:gd name="T94" fmla="*/ 0 w 1015"/>
                <a:gd name="T95" fmla="*/ 1284 h 2861"/>
                <a:gd name="T96" fmla="*/ 12 w 1015"/>
                <a:gd name="T97" fmla="*/ 1597 h 2861"/>
                <a:gd name="T98" fmla="*/ 49 w 1015"/>
                <a:gd name="T99" fmla="*/ 1923 h 2861"/>
                <a:gd name="T100" fmla="*/ 72 w 1015"/>
                <a:gd name="T101" fmla="*/ 1992 h 2861"/>
                <a:gd name="T102" fmla="*/ 117 w 1015"/>
                <a:gd name="T103" fmla="*/ 2053 h 2861"/>
                <a:gd name="T104" fmla="*/ 138 w 1015"/>
                <a:gd name="T105" fmla="*/ 2117 h 2861"/>
                <a:gd name="T106" fmla="*/ 223 w 1015"/>
                <a:gd name="T107" fmla="*/ 2619 h 2861"/>
                <a:gd name="T108" fmla="*/ 258 w 1015"/>
                <a:gd name="T109" fmla="*/ 2767 h 2861"/>
                <a:gd name="T110" fmla="*/ 290 w 1015"/>
                <a:gd name="T111" fmla="*/ 2844 h 2861"/>
                <a:gd name="T112" fmla="*/ 314 w 1015"/>
                <a:gd name="T113" fmla="*/ 2859 h 2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15" h="2861">
                  <a:moveTo>
                    <a:pt x="508" y="786"/>
                  </a:moveTo>
                  <a:lnTo>
                    <a:pt x="508" y="786"/>
                  </a:lnTo>
                  <a:lnTo>
                    <a:pt x="487" y="786"/>
                  </a:lnTo>
                  <a:lnTo>
                    <a:pt x="467" y="784"/>
                  </a:lnTo>
                  <a:lnTo>
                    <a:pt x="447" y="782"/>
                  </a:lnTo>
                  <a:lnTo>
                    <a:pt x="428" y="779"/>
                  </a:lnTo>
                  <a:lnTo>
                    <a:pt x="409" y="774"/>
                  </a:lnTo>
                  <a:lnTo>
                    <a:pt x="390" y="769"/>
                  </a:lnTo>
                  <a:lnTo>
                    <a:pt x="372" y="763"/>
                  </a:lnTo>
                  <a:lnTo>
                    <a:pt x="354" y="756"/>
                  </a:lnTo>
                  <a:lnTo>
                    <a:pt x="336" y="748"/>
                  </a:lnTo>
                  <a:lnTo>
                    <a:pt x="320" y="740"/>
                  </a:lnTo>
                  <a:lnTo>
                    <a:pt x="303" y="730"/>
                  </a:lnTo>
                  <a:lnTo>
                    <a:pt x="288" y="720"/>
                  </a:lnTo>
                  <a:lnTo>
                    <a:pt x="272" y="709"/>
                  </a:lnTo>
                  <a:lnTo>
                    <a:pt x="257" y="697"/>
                  </a:lnTo>
                  <a:lnTo>
                    <a:pt x="243" y="685"/>
                  </a:lnTo>
                  <a:lnTo>
                    <a:pt x="229" y="671"/>
                  </a:lnTo>
                  <a:lnTo>
                    <a:pt x="216" y="658"/>
                  </a:lnTo>
                  <a:lnTo>
                    <a:pt x="204" y="643"/>
                  </a:lnTo>
                  <a:lnTo>
                    <a:pt x="192" y="629"/>
                  </a:lnTo>
                  <a:lnTo>
                    <a:pt x="181" y="613"/>
                  </a:lnTo>
                  <a:lnTo>
                    <a:pt x="170" y="598"/>
                  </a:lnTo>
                  <a:lnTo>
                    <a:pt x="161" y="581"/>
                  </a:lnTo>
                  <a:lnTo>
                    <a:pt x="153" y="565"/>
                  </a:lnTo>
                  <a:lnTo>
                    <a:pt x="145" y="547"/>
                  </a:lnTo>
                  <a:lnTo>
                    <a:pt x="137" y="528"/>
                  </a:lnTo>
                  <a:lnTo>
                    <a:pt x="131" y="511"/>
                  </a:lnTo>
                  <a:lnTo>
                    <a:pt x="126" y="492"/>
                  </a:lnTo>
                  <a:lnTo>
                    <a:pt x="122" y="472"/>
                  </a:lnTo>
                  <a:lnTo>
                    <a:pt x="119" y="454"/>
                  </a:lnTo>
                  <a:lnTo>
                    <a:pt x="115" y="433"/>
                  </a:lnTo>
                  <a:lnTo>
                    <a:pt x="114" y="413"/>
                  </a:lnTo>
                  <a:lnTo>
                    <a:pt x="113" y="392"/>
                  </a:lnTo>
                  <a:lnTo>
                    <a:pt x="113" y="392"/>
                  </a:lnTo>
                  <a:lnTo>
                    <a:pt x="114" y="373"/>
                  </a:lnTo>
                  <a:lnTo>
                    <a:pt x="115" y="352"/>
                  </a:lnTo>
                  <a:lnTo>
                    <a:pt x="119" y="332"/>
                  </a:lnTo>
                  <a:lnTo>
                    <a:pt x="122" y="314"/>
                  </a:lnTo>
                  <a:lnTo>
                    <a:pt x="126" y="294"/>
                  </a:lnTo>
                  <a:lnTo>
                    <a:pt x="131" y="275"/>
                  </a:lnTo>
                  <a:lnTo>
                    <a:pt x="137" y="257"/>
                  </a:lnTo>
                  <a:lnTo>
                    <a:pt x="145" y="239"/>
                  </a:lnTo>
                  <a:lnTo>
                    <a:pt x="153" y="221"/>
                  </a:lnTo>
                  <a:lnTo>
                    <a:pt x="161" y="205"/>
                  </a:lnTo>
                  <a:lnTo>
                    <a:pt x="170" y="188"/>
                  </a:lnTo>
                  <a:lnTo>
                    <a:pt x="181" y="173"/>
                  </a:lnTo>
                  <a:lnTo>
                    <a:pt x="192" y="157"/>
                  </a:lnTo>
                  <a:lnTo>
                    <a:pt x="204" y="143"/>
                  </a:lnTo>
                  <a:lnTo>
                    <a:pt x="216" y="128"/>
                  </a:lnTo>
                  <a:lnTo>
                    <a:pt x="229" y="115"/>
                  </a:lnTo>
                  <a:lnTo>
                    <a:pt x="243" y="101"/>
                  </a:lnTo>
                  <a:lnTo>
                    <a:pt x="257" y="89"/>
                  </a:lnTo>
                  <a:lnTo>
                    <a:pt x="272" y="77"/>
                  </a:lnTo>
                  <a:lnTo>
                    <a:pt x="288" y="66"/>
                  </a:lnTo>
                  <a:lnTo>
                    <a:pt x="303" y="56"/>
                  </a:lnTo>
                  <a:lnTo>
                    <a:pt x="320" y="46"/>
                  </a:lnTo>
                  <a:lnTo>
                    <a:pt x="336" y="38"/>
                  </a:lnTo>
                  <a:lnTo>
                    <a:pt x="354" y="30"/>
                  </a:lnTo>
                  <a:lnTo>
                    <a:pt x="372" y="23"/>
                  </a:lnTo>
                  <a:lnTo>
                    <a:pt x="390" y="17"/>
                  </a:lnTo>
                  <a:lnTo>
                    <a:pt x="409" y="12"/>
                  </a:lnTo>
                  <a:lnTo>
                    <a:pt x="428" y="7"/>
                  </a:lnTo>
                  <a:lnTo>
                    <a:pt x="447" y="4"/>
                  </a:lnTo>
                  <a:lnTo>
                    <a:pt x="467" y="2"/>
                  </a:lnTo>
                  <a:lnTo>
                    <a:pt x="487" y="0"/>
                  </a:lnTo>
                  <a:lnTo>
                    <a:pt x="508" y="0"/>
                  </a:lnTo>
                  <a:lnTo>
                    <a:pt x="508" y="0"/>
                  </a:lnTo>
                  <a:lnTo>
                    <a:pt x="528" y="0"/>
                  </a:lnTo>
                  <a:lnTo>
                    <a:pt x="548" y="2"/>
                  </a:lnTo>
                  <a:lnTo>
                    <a:pt x="568" y="4"/>
                  </a:lnTo>
                  <a:lnTo>
                    <a:pt x="587" y="7"/>
                  </a:lnTo>
                  <a:lnTo>
                    <a:pt x="606" y="12"/>
                  </a:lnTo>
                  <a:lnTo>
                    <a:pt x="625" y="17"/>
                  </a:lnTo>
                  <a:lnTo>
                    <a:pt x="643" y="23"/>
                  </a:lnTo>
                  <a:lnTo>
                    <a:pt x="661" y="30"/>
                  </a:lnTo>
                  <a:lnTo>
                    <a:pt x="679" y="38"/>
                  </a:lnTo>
                  <a:lnTo>
                    <a:pt x="695" y="46"/>
                  </a:lnTo>
                  <a:lnTo>
                    <a:pt x="712" y="56"/>
                  </a:lnTo>
                  <a:lnTo>
                    <a:pt x="728" y="66"/>
                  </a:lnTo>
                  <a:lnTo>
                    <a:pt x="743" y="77"/>
                  </a:lnTo>
                  <a:lnTo>
                    <a:pt x="759" y="89"/>
                  </a:lnTo>
                  <a:lnTo>
                    <a:pt x="773" y="101"/>
                  </a:lnTo>
                  <a:lnTo>
                    <a:pt x="787" y="115"/>
                  </a:lnTo>
                  <a:lnTo>
                    <a:pt x="799" y="128"/>
                  </a:lnTo>
                  <a:lnTo>
                    <a:pt x="811" y="143"/>
                  </a:lnTo>
                  <a:lnTo>
                    <a:pt x="824" y="157"/>
                  </a:lnTo>
                  <a:lnTo>
                    <a:pt x="834" y="173"/>
                  </a:lnTo>
                  <a:lnTo>
                    <a:pt x="845" y="188"/>
                  </a:lnTo>
                  <a:lnTo>
                    <a:pt x="854" y="205"/>
                  </a:lnTo>
                  <a:lnTo>
                    <a:pt x="863" y="221"/>
                  </a:lnTo>
                  <a:lnTo>
                    <a:pt x="871" y="239"/>
                  </a:lnTo>
                  <a:lnTo>
                    <a:pt x="878" y="257"/>
                  </a:lnTo>
                  <a:lnTo>
                    <a:pt x="884" y="275"/>
                  </a:lnTo>
                  <a:lnTo>
                    <a:pt x="889" y="294"/>
                  </a:lnTo>
                  <a:lnTo>
                    <a:pt x="893" y="314"/>
                  </a:lnTo>
                  <a:lnTo>
                    <a:pt x="898" y="332"/>
                  </a:lnTo>
                  <a:lnTo>
                    <a:pt x="900" y="352"/>
                  </a:lnTo>
                  <a:lnTo>
                    <a:pt x="901" y="373"/>
                  </a:lnTo>
                  <a:lnTo>
                    <a:pt x="902" y="392"/>
                  </a:lnTo>
                  <a:lnTo>
                    <a:pt x="902" y="392"/>
                  </a:lnTo>
                  <a:lnTo>
                    <a:pt x="901" y="413"/>
                  </a:lnTo>
                  <a:lnTo>
                    <a:pt x="900" y="433"/>
                  </a:lnTo>
                  <a:lnTo>
                    <a:pt x="898" y="454"/>
                  </a:lnTo>
                  <a:lnTo>
                    <a:pt x="893" y="472"/>
                  </a:lnTo>
                  <a:lnTo>
                    <a:pt x="889" y="492"/>
                  </a:lnTo>
                  <a:lnTo>
                    <a:pt x="884" y="511"/>
                  </a:lnTo>
                  <a:lnTo>
                    <a:pt x="878" y="528"/>
                  </a:lnTo>
                  <a:lnTo>
                    <a:pt x="871" y="547"/>
                  </a:lnTo>
                  <a:lnTo>
                    <a:pt x="863" y="565"/>
                  </a:lnTo>
                  <a:lnTo>
                    <a:pt x="854" y="581"/>
                  </a:lnTo>
                  <a:lnTo>
                    <a:pt x="845" y="598"/>
                  </a:lnTo>
                  <a:lnTo>
                    <a:pt x="834" y="613"/>
                  </a:lnTo>
                  <a:lnTo>
                    <a:pt x="824" y="629"/>
                  </a:lnTo>
                  <a:lnTo>
                    <a:pt x="811" y="643"/>
                  </a:lnTo>
                  <a:lnTo>
                    <a:pt x="799" y="658"/>
                  </a:lnTo>
                  <a:lnTo>
                    <a:pt x="787" y="671"/>
                  </a:lnTo>
                  <a:lnTo>
                    <a:pt x="773" y="685"/>
                  </a:lnTo>
                  <a:lnTo>
                    <a:pt x="759" y="697"/>
                  </a:lnTo>
                  <a:lnTo>
                    <a:pt x="743" y="709"/>
                  </a:lnTo>
                  <a:lnTo>
                    <a:pt x="728" y="720"/>
                  </a:lnTo>
                  <a:lnTo>
                    <a:pt x="712" y="730"/>
                  </a:lnTo>
                  <a:lnTo>
                    <a:pt x="695" y="740"/>
                  </a:lnTo>
                  <a:lnTo>
                    <a:pt x="679" y="748"/>
                  </a:lnTo>
                  <a:lnTo>
                    <a:pt x="661" y="756"/>
                  </a:lnTo>
                  <a:lnTo>
                    <a:pt x="643" y="763"/>
                  </a:lnTo>
                  <a:lnTo>
                    <a:pt x="625" y="769"/>
                  </a:lnTo>
                  <a:lnTo>
                    <a:pt x="606" y="774"/>
                  </a:lnTo>
                  <a:lnTo>
                    <a:pt x="587" y="779"/>
                  </a:lnTo>
                  <a:lnTo>
                    <a:pt x="568" y="782"/>
                  </a:lnTo>
                  <a:lnTo>
                    <a:pt x="548" y="784"/>
                  </a:lnTo>
                  <a:lnTo>
                    <a:pt x="528" y="786"/>
                  </a:lnTo>
                  <a:lnTo>
                    <a:pt x="508" y="786"/>
                  </a:lnTo>
                  <a:lnTo>
                    <a:pt x="508" y="786"/>
                  </a:lnTo>
                  <a:close/>
                  <a:moveTo>
                    <a:pt x="682" y="2861"/>
                  </a:moveTo>
                  <a:lnTo>
                    <a:pt x="682" y="2861"/>
                  </a:lnTo>
                  <a:lnTo>
                    <a:pt x="695" y="2860"/>
                  </a:lnTo>
                  <a:lnTo>
                    <a:pt x="701" y="2859"/>
                  </a:lnTo>
                  <a:lnTo>
                    <a:pt x="708" y="2858"/>
                  </a:lnTo>
                  <a:lnTo>
                    <a:pt x="713" y="2856"/>
                  </a:lnTo>
                  <a:lnTo>
                    <a:pt x="717" y="2853"/>
                  </a:lnTo>
                  <a:lnTo>
                    <a:pt x="722" y="2849"/>
                  </a:lnTo>
                  <a:lnTo>
                    <a:pt x="726" y="2844"/>
                  </a:lnTo>
                  <a:lnTo>
                    <a:pt x="729" y="2838"/>
                  </a:lnTo>
                  <a:lnTo>
                    <a:pt x="734" y="2832"/>
                  </a:lnTo>
                  <a:lnTo>
                    <a:pt x="741" y="2815"/>
                  </a:lnTo>
                  <a:lnTo>
                    <a:pt x="749" y="2794"/>
                  </a:lnTo>
                  <a:lnTo>
                    <a:pt x="757" y="2767"/>
                  </a:lnTo>
                  <a:lnTo>
                    <a:pt x="757" y="2767"/>
                  </a:lnTo>
                  <a:lnTo>
                    <a:pt x="766" y="2735"/>
                  </a:lnTo>
                  <a:lnTo>
                    <a:pt x="775" y="2698"/>
                  </a:lnTo>
                  <a:lnTo>
                    <a:pt x="783" y="2660"/>
                  </a:lnTo>
                  <a:lnTo>
                    <a:pt x="792" y="2619"/>
                  </a:lnTo>
                  <a:lnTo>
                    <a:pt x="807" y="2532"/>
                  </a:lnTo>
                  <a:lnTo>
                    <a:pt x="823" y="2442"/>
                  </a:lnTo>
                  <a:lnTo>
                    <a:pt x="852" y="2264"/>
                  </a:lnTo>
                  <a:lnTo>
                    <a:pt x="864" y="2185"/>
                  </a:lnTo>
                  <a:lnTo>
                    <a:pt x="878" y="2117"/>
                  </a:lnTo>
                  <a:lnTo>
                    <a:pt x="878" y="2117"/>
                  </a:lnTo>
                  <a:lnTo>
                    <a:pt x="882" y="2097"/>
                  </a:lnTo>
                  <a:lnTo>
                    <a:pt x="887" y="2079"/>
                  </a:lnTo>
                  <a:lnTo>
                    <a:pt x="892" y="2066"/>
                  </a:lnTo>
                  <a:lnTo>
                    <a:pt x="899" y="2053"/>
                  </a:lnTo>
                  <a:lnTo>
                    <a:pt x="905" y="2043"/>
                  </a:lnTo>
                  <a:lnTo>
                    <a:pt x="911" y="2034"/>
                  </a:lnTo>
                  <a:lnTo>
                    <a:pt x="924" y="2017"/>
                  </a:lnTo>
                  <a:lnTo>
                    <a:pt x="937" y="2000"/>
                  </a:lnTo>
                  <a:lnTo>
                    <a:pt x="943" y="1992"/>
                  </a:lnTo>
                  <a:lnTo>
                    <a:pt x="948" y="1982"/>
                  </a:lnTo>
                  <a:lnTo>
                    <a:pt x="954" y="1970"/>
                  </a:lnTo>
                  <a:lnTo>
                    <a:pt x="959" y="1957"/>
                  </a:lnTo>
                  <a:lnTo>
                    <a:pt x="963" y="1941"/>
                  </a:lnTo>
                  <a:lnTo>
                    <a:pt x="966" y="1923"/>
                  </a:lnTo>
                  <a:lnTo>
                    <a:pt x="966" y="1923"/>
                  </a:lnTo>
                  <a:lnTo>
                    <a:pt x="979" y="1837"/>
                  </a:lnTo>
                  <a:lnTo>
                    <a:pt x="989" y="1753"/>
                  </a:lnTo>
                  <a:lnTo>
                    <a:pt x="997" y="1673"/>
                  </a:lnTo>
                  <a:lnTo>
                    <a:pt x="1004" y="1597"/>
                  </a:lnTo>
                  <a:lnTo>
                    <a:pt x="1009" y="1525"/>
                  </a:lnTo>
                  <a:lnTo>
                    <a:pt x="1012" y="1457"/>
                  </a:lnTo>
                  <a:lnTo>
                    <a:pt x="1014" y="1394"/>
                  </a:lnTo>
                  <a:lnTo>
                    <a:pt x="1015" y="1337"/>
                  </a:lnTo>
                  <a:lnTo>
                    <a:pt x="1015" y="1284"/>
                  </a:lnTo>
                  <a:lnTo>
                    <a:pt x="1015" y="1237"/>
                  </a:lnTo>
                  <a:lnTo>
                    <a:pt x="1013" y="1164"/>
                  </a:lnTo>
                  <a:lnTo>
                    <a:pt x="1010" y="1117"/>
                  </a:lnTo>
                  <a:lnTo>
                    <a:pt x="1009" y="1102"/>
                  </a:lnTo>
                  <a:lnTo>
                    <a:pt x="1009" y="1102"/>
                  </a:lnTo>
                  <a:lnTo>
                    <a:pt x="1007" y="1091"/>
                  </a:lnTo>
                  <a:lnTo>
                    <a:pt x="1005" y="1081"/>
                  </a:lnTo>
                  <a:lnTo>
                    <a:pt x="1002" y="1072"/>
                  </a:lnTo>
                  <a:lnTo>
                    <a:pt x="997" y="1062"/>
                  </a:lnTo>
                  <a:lnTo>
                    <a:pt x="991" y="1052"/>
                  </a:lnTo>
                  <a:lnTo>
                    <a:pt x="984" y="1043"/>
                  </a:lnTo>
                  <a:lnTo>
                    <a:pt x="975" y="1034"/>
                  </a:lnTo>
                  <a:lnTo>
                    <a:pt x="966" y="1025"/>
                  </a:lnTo>
                  <a:lnTo>
                    <a:pt x="956" y="1017"/>
                  </a:lnTo>
                  <a:lnTo>
                    <a:pt x="943" y="1007"/>
                  </a:lnTo>
                  <a:lnTo>
                    <a:pt x="931" y="999"/>
                  </a:lnTo>
                  <a:lnTo>
                    <a:pt x="917" y="992"/>
                  </a:lnTo>
                  <a:lnTo>
                    <a:pt x="903" y="983"/>
                  </a:lnTo>
                  <a:lnTo>
                    <a:pt x="887" y="976"/>
                  </a:lnTo>
                  <a:lnTo>
                    <a:pt x="854" y="963"/>
                  </a:lnTo>
                  <a:lnTo>
                    <a:pt x="817" y="950"/>
                  </a:lnTo>
                  <a:lnTo>
                    <a:pt x="778" y="939"/>
                  </a:lnTo>
                  <a:lnTo>
                    <a:pt x="737" y="928"/>
                  </a:lnTo>
                  <a:lnTo>
                    <a:pt x="693" y="920"/>
                  </a:lnTo>
                  <a:lnTo>
                    <a:pt x="649" y="914"/>
                  </a:lnTo>
                  <a:lnTo>
                    <a:pt x="602" y="909"/>
                  </a:lnTo>
                  <a:lnTo>
                    <a:pt x="555" y="906"/>
                  </a:lnTo>
                  <a:lnTo>
                    <a:pt x="508" y="906"/>
                  </a:lnTo>
                  <a:lnTo>
                    <a:pt x="508" y="906"/>
                  </a:lnTo>
                  <a:lnTo>
                    <a:pt x="460" y="906"/>
                  </a:lnTo>
                  <a:lnTo>
                    <a:pt x="413" y="909"/>
                  </a:lnTo>
                  <a:lnTo>
                    <a:pt x="366" y="914"/>
                  </a:lnTo>
                  <a:lnTo>
                    <a:pt x="322" y="920"/>
                  </a:lnTo>
                  <a:lnTo>
                    <a:pt x="278" y="928"/>
                  </a:lnTo>
                  <a:lnTo>
                    <a:pt x="237" y="939"/>
                  </a:lnTo>
                  <a:lnTo>
                    <a:pt x="198" y="950"/>
                  </a:lnTo>
                  <a:lnTo>
                    <a:pt x="162" y="963"/>
                  </a:lnTo>
                  <a:lnTo>
                    <a:pt x="128" y="976"/>
                  </a:lnTo>
                  <a:lnTo>
                    <a:pt x="112" y="983"/>
                  </a:lnTo>
                  <a:lnTo>
                    <a:pt x="98" y="992"/>
                  </a:lnTo>
                  <a:lnTo>
                    <a:pt x="84" y="999"/>
                  </a:lnTo>
                  <a:lnTo>
                    <a:pt x="72" y="1007"/>
                  </a:lnTo>
                  <a:lnTo>
                    <a:pt x="60" y="1017"/>
                  </a:lnTo>
                  <a:lnTo>
                    <a:pt x="49" y="1025"/>
                  </a:lnTo>
                  <a:lnTo>
                    <a:pt x="40" y="1034"/>
                  </a:lnTo>
                  <a:lnTo>
                    <a:pt x="31" y="1043"/>
                  </a:lnTo>
                  <a:lnTo>
                    <a:pt x="24" y="1052"/>
                  </a:lnTo>
                  <a:lnTo>
                    <a:pt x="18" y="1062"/>
                  </a:lnTo>
                  <a:lnTo>
                    <a:pt x="13" y="1072"/>
                  </a:lnTo>
                  <a:lnTo>
                    <a:pt x="10" y="1081"/>
                  </a:lnTo>
                  <a:lnTo>
                    <a:pt x="8" y="1091"/>
                  </a:lnTo>
                  <a:lnTo>
                    <a:pt x="7" y="1102"/>
                  </a:lnTo>
                  <a:lnTo>
                    <a:pt x="7" y="1102"/>
                  </a:lnTo>
                  <a:lnTo>
                    <a:pt x="6" y="1117"/>
                  </a:lnTo>
                  <a:lnTo>
                    <a:pt x="3" y="1164"/>
                  </a:lnTo>
                  <a:lnTo>
                    <a:pt x="0" y="1237"/>
                  </a:lnTo>
                  <a:lnTo>
                    <a:pt x="0" y="1284"/>
                  </a:lnTo>
                  <a:lnTo>
                    <a:pt x="0" y="1337"/>
                  </a:lnTo>
                  <a:lnTo>
                    <a:pt x="1" y="1394"/>
                  </a:lnTo>
                  <a:lnTo>
                    <a:pt x="3" y="1457"/>
                  </a:lnTo>
                  <a:lnTo>
                    <a:pt x="7" y="1525"/>
                  </a:lnTo>
                  <a:lnTo>
                    <a:pt x="12" y="1597"/>
                  </a:lnTo>
                  <a:lnTo>
                    <a:pt x="18" y="1673"/>
                  </a:lnTo>
                  <a:lnTo>
                    <a:pt x="26" y="1753"/>
                  </a:lnTo>
                  <a:lnTo>
                    <a:pt x="37" y="1837"/>
                  </a:lnTo>
                  <a:lnTo>
                    <a:pt x="49" y="1923"/>
                  </a:lnTo>
                  <a:lnTo>
                    <a:pt x="49" y="1923"/>
                  </a:lnTo>
                  <a:lnTo>
                    <a:pt x="52" y="1941"/>
                  </a:lnTo>
                  <a:lnTo>
                    <a:pt x="56" y="1957"/>
                  </a:lnTo>
                  <a:lnTo>
                    <a:pt x="62" y="1970"/>
                  </a:lnTo>
                  <a:lnTo>
                    <a:pt x="67" y="1982"/>
                  </a:lnTo>
                  <a:lnTo>
                    <a:pt x="72" y="1992"/>
                  </a:lnTo>
                  <a:lnTo>
                    <a:pt x="78" y="2000"/>
                  </a:lnTo>
                  <a:lnTo>
                    <a:pt x="92" y="2017"/>
                  </a:lnTo>
                  <a:lnTo>
                    <a:pt x="104" y="2034"/>
                  </a:lnTo>
                  <a:lnTo>
                    <a:pt x="110" y="2043"/>
                  </a:lnTo>
                  <a:lnTo>
                    <a:pt x="117" y="2053"/>
                  </a:lnTo>
                  <a:lnTo>
                    <a:pt x="123" y="2066"/>
                  </a:lnTo>
                  <a:lnTo>
                    <a:pt x="128" y="2079"/>
                  </a:lnTo>
                  <a:lnTo>
                    <a:pt x="133" y="2097"/>
                  </a:lnTo>
                  <a:lnTo>
                    <a:pt x="138" y="2117"/>
                  </a:lnTo>
                  <a:lnTo>
                    <a:pt x="138" y="2117"/>
                  </a:lnTo>
                  <a:lnTo>
                    <a:pt x="151" y="2185"/>
                  </a:lnTo>
                  <a:lnTo>
                    <a:pt x="164" y="2264"/>
                  </a:lnTo>
                  <a:lnTo>
                    <a:pt x="192" y="2442"/>
                  </a:lnTo>
                  <a:lnTo>
                    <a:pt x="208" y="2532"/>
                  </a:lnTo>
                  <a:lnTo>
                    <a:pt x="223" y="2619"/>
                  </a:lnTo>
                  <a:lnTo>
                    <a:pt x="232" y="2660"/>
                  </a:lnTo>
                  <a:lnTo>
                    <a:pt x="241" y="2698"/>
                  </a:lnTo>
                  <a:lnTo>
                    <a:pt x="249" y="2735"/>
                  </a:lnTo>
                  <a:lnTo>
                    <a:pt x="258" y="2767"/>
                  </a:lnTo>
                  <a:lnTo>
                    <a:pt x="258" y="2767"/>
                  </a:lnTo>
                  <a:lnTo>
                    <a:pt x="267" y="2794"/>
                  </a:lnTo>
                  <a:lnTo>
                    <a:pt x="274" y="2815"/>
                  </a:lnTo>
                  <a:lnTo>
                    <a:pt x="281" y="2832"/>
                  </a:lnTo>
                  <a:lnTo>
                    <a:pt x="286" y="2838"/>
                  </a:lnTo>
                  <a:lnTo>
                    <a:pt x="290" y="2844"/>
                  </a:lnTo>
                  <a:lnTo>
                    <a:pt x="293" y="2849"/>
                  </a:lnTo>
                  <a:lnTo>
                    <a:pt x="298" y="2853"/>
                  </a:lnTo>
                  <a:lnTo>
                    <a:pt x="302" y="2856"/>
                  </a:lnTo>
                  <a:lnTo>
                    <a:pt x="307" y="2858"/>
                  </a:lnTo>
                  <a:lnTo>
                    <a:pt x="314" y="2859"/>
                  </a:lnTo>
                  <a:lnTo>
                    <a:pt x="320" y="2860"/>
                  </a:lnTo>
                  <a:lnTo>
                    <a:pt x="334" y="2861"/>
                  </a:lnTo>
                  <a:lnTo>
                    <a:pt x="682" y="2861"/>
                  </a:lnTo>
                  <a:close/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Freeform 13">
              <a:extLst>
                <a:ext uri="{FF2B5EF4-FFF2-40B4-BE49-F238E27FC236}">
                  <a16:creationId xmlns:a16="http://schemas.microsoft.com/office/drawing/2014/main" id="{9C60CFF8-F5CA-46B6-B209-78DF517F6C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407" y="3137083"/>
              <a:ext cx="89253" cy="212831"/>
            </a:xfrm>
            <a:custGeom>
              <a:avLst/>
              <a:gdLst>
                <a:gd name="T0" fmla="*/ 532 w 1178"/>
                <a:gd name="T1" fmla="*/ 742 h 2821"/>
                <a:gd name="T2" fmla="*/ 444 w 1178"/>
                <a:gd name="T3" fmla="*/ 717 h 2821"/>
                <a:gd name="T4" fmla="*/ 366 w 1178"/>
                <a:gd name="T5" fmla="*/ 673 h 2821"/>
                <a:gd name="T6" fmla="*/ 301 w 1178"/>
                <a:gd name="T7" fmla="*/ 611 h 2821"/>
                <a:gd name="T8" fmla="*/ 252 w 1178"/>
                <a:gd name="T9" fmla="*/ 535 h 2821"/>
                <a:gd name="T10" fmla="*/ 223 w 1178"/>
                <a:gd name="T11" fmla="*/ 449 h 2821"/>
                <a:gd name="T12" fmla="*/ 216 w 1178"/>
                <a:gd name="T13" fmla="*/ 373 h 2821"/>
                <a:gd name="T14" fmla="*/ 227 w 1178"/>
                <a:gd name="T15" fmla="*/ 280 h 2821"/>
                <a:gd name="T16" fmla="*/ 260 w 1178"/>
                <a:gd name="T17" fmla="*/ 195 h 2821"/>
                <a:gd name="T18" fmla="*/ 312 w 1178"/>
                <a:gd name="T19" fmla="*/ 122 h 2821"/>
                <a:gd name="T20" fmla="*/ 381 w 1178"/>
                <a:gd name="T21" fmla="*/ 63 h 2821"/>
                <a:gd name="T22" fmla="*/ 460 w 1178"/>
                <a:gd name="T23" fmla="*/ 23 h 2821"/>
                <a:gd name="T24" fmla="*/ 551 w 1178"/>
                <a:gd name="T25" fmla="*/ 2 h 2821"/>
                <a:gd name="T26" fmla="*/ 627 w 1178"/>
                <a:gd name="T27" fmla="*/ 2 h 2821"/>
                <a:gd name="T28" fmla="*/ 718 w 1178"/>
                <a:gd name="T29" fmla="*/ 23 h 2821"/>
                <a:gd name="T30" fmla="*/ 797 w 1178"/>
                <a:gd name="T31" fmla="*/ 63 h 2821"/>
                <a:gd name="T32" fmla="*/ 866 w 1178"/>
                <a:gd name="T33" fmla="*/ 122 h 2821"/>
                <a:gd name="T34" fmla="*/ 918 w 1178"/>
                <a:gd name="T35" fmla="*/ 195 h 2821"/>
                <a:gd name="T36" fmla="*/ 951 w 1178"/>
                <a:gd name="T37" fmla="*/ 280 h 2821"/>
                <a:gd name="T38" fmla="*/ 962 w 1178"/>
                <a:gd name="T39" fmla="*/ 373 h 2821"/>
                <a:gd name="T40" fmla="*/ 955 w 1178"/>
                <a:gd name="T41" fmla="*/ 449 h 2821"/>
                <a:gd name="T42" fmla="*/ 926 w 1178"/>
                <a:gd name="T43" fmla="*/ 535 h 2821"/>
                <a:gd name="T44" fmla="*/ 877 w 1178"/>
                <a:gd name="T45" fmla="*/ 611 h 2821"/>
                <a:gd name="T46" fmla="*/ 812 w 1178"/>
                <a:gd name="T47" fmla="*/ 673 h 2821"/>
                <a:gd name="T48" fmla="*/ 734 w 1178"/>
                <a:gd name="T49" fmla="*/ 717 h 2821"/>
                <a:gd name="T50" fmla="*/ 646 w 1178"/>
                <a:gd name="T51" fmla="*/ 742 h 2821"/>
                <a:gd name="T52" fmla="*/ 657 w 1178"/>
                <a:gd name="T53" fmla="*/ 2821 h 2821"/>
                <a:gd name="T54" fmla="*/ 700 w 1178"/>
                <a:gd name="T55" fmla="*/ 2814 h 2821"/>
                <a:gd name="T56" fmla="*/ 724 w 1178"/>
                <a:gd name="T57" fmla="*/ 2786 h 2821"/>
                <a:gd name="T58" fmla="*/ 1052 w 1178"/>
                <a:gd name="T59" fmla="*/ 2273 h 2821"/>
                <a:gd name="T60" fmla="*/ 966 w 1178"/>
                <a:gd name="T61" fmla="*/ 1811 h 2821"/>
                <a:gd name="T62" fmla="*/ 984 w 1178"/>
                <a:gd name="T63" fmla="*/ 1849 h 2821"/>
                <a:gd name="T64" fmla="*/ 1038 w 1178"/>
                <a:gd name="T65" fmla="*/ 1885 h 2821"/>
                <a:gd name="T66" fmla="*/ 1072 w 1178"/>
                <a:gd name="T67" fmla="*/ 1889 h 2821"/>
                <a:gd name="T68" fmla="*/ 1113 w 1178"/>
                <a:gd name="T69" fmla="*/ 1881 h 2821"/>
                <a:gd name="T70" fmla="*/ 1154 w 1178"/>
                <a:gd name="T71" fmla="*/ 1849 h 2821"/>
                <a:gd name="T72" fmla="*/ 1176 w 1178"/>
                <a:gd name="T73" fmla="*/ 1802 h 2821"/>
                <a:gd name="T74" fmla="*/ 1009 w 1178"/>
                <a:gd name="T75" fmla="*/ 1026 h 2821"/>
                <a:gd name="T76" fmla="*/ 990 w 1178"/>
                <a:gd name="T77" fmla="*/ 996 h 2821"/>
                <a:gd name="T78" fmla="*/ 915 w 1178"/>
                <a:gd name="T79" fmla="*/ 940 h 2821"/>
                <a:gd name="T80" fmla="*/ 767 w 1178"/>
                <a:gd name="T81" fmla="*/ 886 h 2821"/>
                <a:gd name="T82" fmla="*/ 589 w 1178"/>
                <a:gd name="T83" fmla="*/ 866 h 2821"/>
                <a:gd name="T84" fmla="*/ 446 w 1178"/>
                <a:gd name="T85" fmla="*/ 879 h 2821"/>
                <a:gd name="T86" fmla="*/ 289 w 1178"/>
                <a:gd name="T87" fmla="*/ 927 h 2821"/>
                <a:gd name="T88" fmla="*/ 194 w 1178"/>
                <a:gd name="T89" fmla="*/ 989 h 2821"/>
                <a:gd name="T90" fmla="*/ 169 w 1178"/>
                <a:gd name="T91" fmla="*/ 1026 h 2821"/>
                <a:gd name="T92" fmla="*/ 1 w 1178"/>
                <a:gd name="T93" fmla="*/ 1791 h 2821"/>
                <a:gd name="T94" fmla="*/ 18 w 1178"/>
                <a:gd name="T95" fmla="*/ 1840 h 2821"/>
                <a:gd name="T96" fmla="*/ 56 w 1178"/>
                <a:gd name="T97" fmla="*/ 1875 h 2821"/>
                <a:gd name="T98" fmla="*/ 96 w 1178"/>
                <a:gd name="T99" fmla="*/ 1889 h 2821"/>
                <a:gd name="T100" fmla="*/ 133 w 1178"/>
                <a:gd name="T101" fmla="*/ 1887 h 2821"/>
                <a:gd name="T102" fmla="*/ 189 w 1178"/>
                <a:gd name="T103" fmla="*/ 1855 h 2821"/>
                <a:gd name="T104" fmla="*/ 210 w 1178"/>
                <a:gd name="T105" fmla="*/ 1819 h 2821"/>
                <a:gd name="T106" fmla="*/ 126 w 1178"/>
                <a:gd name="T107" fmla="*/ 2273 h 2821"/>
                <a:gd name="T108" fmla="*/ 448 w 1178"/>
                <a:gd name="T109" fmla="*/ 2767 h 2821"/>
                <a:gd name="T110" fmla="*/ 473 w 1178"/>
                <a:gd name="T111" fmla="*/ 2811 h 2821"/>
                <a:gd name="T112" fmla="*/ 522 w 1178"/>
                <a:gd name="T113" fmla="*/ 2821 h 2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78" h="2821">
                  <a:moveTo>
                    <a:pt x="589" y="746"/>
                  </a:moveTo>
                  <a:lnTo>
                    <a:pt x="589" y="746"/>
                  </a:lnTo>
                  <a:lnTo>
                    <a:pt x="569" y="746"/>
                  </a:lnTo>
                  <a:lnTo>
                    <a:pt x="551" y="744"/>
                  </a:lnTo>
                  <a:lnTo>
                    <a:pt x="532" y="742"/>
                  </a:lnTo>
                  <a:lnTo>
                    <a:pt x="513" y="739"/>
                  </a:lnTo>
                  <a:lnTo>
                    <a:pt x="496" y="735"/>
                  </a:lnTo>
                  <a:lnTo>
                    <a:pt x="478" y="730"/>
                  </a:lnTo>
                  <a:lnTo>
                    <a:pt x="460" y="724"/>
                  </a:lnTo>
                  <a:lnTo>
                    <a:pt x="444" y="717"/>
                  </a:lnTo>
                  <a:lnTo>
                    <a:pt x="427" y="710"/>
                  </a:lnTo>
                  <a:lnTo>
                    <a:pt x="411" y="702"/>
                  </a:lnTo>
                  <a:lnTo>
                    <a:pt x="395" y="693"/>
                  </a:lnTo>
                  <a:lnTo>
                    <a:pt x="381" y="683"/>
                  </a:lnTo>
                  <a:lnTo>
                    <a:pt x="366" y="673"/>
                  </a:lnTo>
                  <a:lnTo>
                    <a:pt x="351" y="661"/>
                  </a:lnTo>
                  <a:lnTo>
                    <a:pt x="338" y="650"/>
                  </a:lnTo>
                  <a:lnTo>
                    <a:pt x="325" y="638"/>
                  </a:lnTo>
                  <a:lnTo>
                    <a:pt x="312" y="624"/>
                  </a:lnTo>
                  <a:lnTo>
                    <a:pt x="301" y="611"/>
                  </a:lnTo>
                  <a:lnTo>
                    <a:pt x="289" y="597"/>
                  </a:lnTo>
                  <a:lnTo>
                    <a:pt x="279" y="583"/>
                  </a:lnTo>
                  <a:lnTo>
                    <a:pt x="270" y="567"/>
                  </a:lnTo>
                  <a:lnTo>
                    <a:pt x="260" y="552"/>
                  </a:lnTo>
                  <a:lnTo>
                    <a:pt x="252" y="535"/>
                  </a:lnTo>
                  <a:lnTo>
                    <a:pt x="245" y="518"/>
                  </a:lnTo>
                  <a:lnTo>
                    <a:pt x="238" y="502"/>
                  </a:lnTo>
                  <a:lnTo>
                    <a:pt x="232" y="484"/>
                  </a:lnTo>
                  <a:lnTo>
                    <a:pt x="227" y="467"/>
                  </a:lnTo>
                  <a:lnTo>
                    <a:pt x="223" y="449"/>
                  </a:lnTo>
                  <a:lnTo>
                    <a:pt x="220" y="430"/>
                  </a:lnTo>
                  <a:lnTo>
                    <a:pt x="218" y="412"/>
                  </a:lnTo>
                  <a:lnTo>
                    <a:pt x="217" y="393"/>
                  </a:lnTo>
                  <a:lnTo>
                    <a:pt x="216" y="373"/>
                  </a:lnTo>
                  <a:lnTo>
                    <a:pt x="216" y="373"/>
                  </a:lnTo>
                  <a:lnTo>
                    <a:pt x="217" y="353"/>
                  </a:lnTo>
                  <a:lnTo>
                    <a:pt x="218" y="335"/>
                  </a:lnTo>
                  <a:lnTo>
                    <a:pt x="220" y="316"/>
                  </a:lnTo>
                  <a:lnTo>
                    <a:pt x="223" y="298"/>
                  </a:lnTo>
                  <a:lnTo>
                    <a:pt x="227" y="280"/>
                  </a:lnTo>
                  <a:lnTo>
                    <a:pt x="232" y="262"/>
                  </a:lnTo>
                  <a:lnTo>
                    <a:pt x="238" y="245"/>
                  </a:lnTo>
                  <a:lnTo>
                    <a:pt x="245" y="227"/>
                  </a:lnTo>
                  <a:lnTo>
                    <a:pt x="252" y="210"/>
                  </a:lnTo>
                  <a:lnTo>
                    <a:pt x="260" y="195"/>
                  </a:lnTo>
                  <a:lnTo>
                    <a:pt x="270" y="179"/>
                  </a:lnTo>
                  <a:lnTo>
                    <a:pt x="279" y="164"/>
                  </a:lnTo>
                  <a:lnTo>
                    <a:pt x="289" y="149"/>
                  </a:lnTo>
                  <a:lnTo>
                    <a:pt x="301" y="136"/>
                  </a:lnTo>
                  <a:lnTo>
                    <a:pt x="312" y="122"/>
                  </a:lnTo>
                  <a:lnTo>
                    <a:pt x="325" y="109"/>
                  </a:lnTo>
                  <a:lnTo>
                    <a:pt x="338" y="96"/>
                  </a:lnTo>
                  <a:lnTo>
                    <a:pt x="351" y="85"/>
                  </a:lnTo>
                  <a:lnTo>
                    <a:pt x="366" y="74"/>
                  </a:lnTo>
                  <a:lnTo>
                    <a:pt x="381" y="63"/>
                  </a:lnTo>
                  <a:lnTo>
                    <a:pt x="395" y="54"/>
                  </a:lnTo>
                  <a:lnTo>
                    <a:pt x="411" y="45"/>
                  </a:lnTo>
                  <a:lnTo>
                    <a:pt x="427" y="36"/>
                  </a:lnTo>
                  <a:lnTo>
                    <a:pt x="444" y="29"/>
                  </a:lnTo>
                  <a:lnTo>
                    <a:pt x="460" y="23"/>
                  </a:lnTo>
                  <a:lnTo>
                    <a:pt x="478" y="17"/>
                  </a:lnTo>
                  <a:lnTo>
                    <a:pt x="496" y="11"/>
                  </a:lnTo>
                  <a:lnTo>
                    <a:pt x="513" y="7"/>
                  </a:lnTo>
                  <a:lnTo>
                    <a:pt x="532" y="4"/>
                  </a:lnTo>
                  <a:lnTo>
                    <a:pt x="551" y="2"/>
                  </a:lnTo>
                  <a:lnTo>
                    <a:pt x="569" y="0"/>
                  </a:lnTo>
                  <a:lnTo>
                    <a:pt x="589" y="0"/>
                  </a:lnTo>
                  <a:lnTo>
                    <a:pt x="589" y="0"/>
                  </a:lnTo>
                  <a:lnTo>
                    <a:pt x="608" y="0"/>
                  </a:lnTo>
                  <a:lnTo>
                    <a:pt x="627" y="2"/>
                  </a:lnTo>
                  <a:lnTo>
                    <a:pt x="646" y="4"/>
                  </a:lnTo>
                  <a:lnTo>
                    <a:pt x="665" y="7"/>
                  </a:lnTo>
                  <a:lnTo>
                    <a:pt x="682" y="11"/>
                  </a:lnTo>
                  <a:lnTo>
                    <a:pt x="700" y="17"/>
                  </a:lnTo>
                  <a:lnTo>
                    <a:pt x="718" y="23"/>
                  </a:lnTo>
                  <a:lnTo>
                    <a:pt x="734" y="29"/>
                  </a:lnTo>
                  <a:lnTo>
                    <a:pt x="751" y="36"/>
                  </a:lnTo>
                  <a:lnTo>
                    <a:pt x="767" y="45"/>
                  </a:lnTo>
                  <a:lnTo>
                    <a:pt x="783" y="54"/>
                  </a:lnTo>
                  <a:lnTo>
                    <a:pt x="797" y="63"/>
                  </a:lnTo>
                  <a:lnTo>
                    <a:pt x="812" y="74"/>
                  </a:lnTo>
                  <a:lnTo>
                    <a:pt x="827" y="85"/>
                  </a:lnTo>
                  <a:lnTo>
                    <a:pt x="840" y="96"/>
                  </a:lnTo>
                  <a:lnTo>
                    <a:pt x="853" y="109"/>
                  </a:lnTo>
                  <a:lnTo>
                    <a:pt x="866" y="122"/>
                  </a:lnTo>
                  <a:lnTo>
                    <a:pt x="877" y="136"/>
                  </a:lnTo>
                  <a:lnTo>
                    <a:pt x="889" y="149"/>
                  </a:lnTo>
                  <a:lnTo>
                    <a:pt x="899" y="164"/>
                  </a:lnTo>
                  <a:lnTo>
                    <a:pt x="908" y="179"/>
                  </a:lnTo>
                  <a:lnTo>
                    <a:pt x="918" y="195"/>
                  </a:lnTo>
                  <a:lnTo>
                    <a:pt x="926" y="210"/>
                  </a:lnTo>
                  <a:lnTo>
                    <a:pt x="933" y="227"/>
                  </a:lnTo>
                  <a:lnTo>
                    <a:pt x="940" y="245"/>
                  </a:lnTo>
                  <a:lnTo>
                    <a:pt x="946" y="262"/>
                  </a:lnTo>
                  <a:lnTo>
                    <a:pt x="951" y="280"/>
                  </a:lnTo>
                  <a:lnTo>
                    <a:pt x="955" y="298"/>
                  </a:lnTo>
                  <a:lnTo>
                    <a:pt x="958" y="316"/>
                  </a:lnTo>
                  <a:lnTo>
                    <a:pt x="960" y="335"/>
                  </a:lnTo>
                  <a:lnTo>
                    <a:pt x="962" y="353"/>
                  </a:lnTo>
                  <a:lnTo>
                    <a:pt x="962" y="373"/>
                  </a:lnTo>
                  <a:lnTo>
                    <a:pt x="962" y="373"/>
                  </a:lnTo>
                  <a:lnTo>
                    <a:pt x="962" y="393"/>
                  </a:lnTo>
                  <a:lnTo>
                    <a:pt x="960" y="412"/>
                  </a:lnTo>
                  <a:lnTo>
                    <a:pt x="958" y="430"/>
                  </a:lnTo>
                  <a:lnTo>
                    <a:pt x="955" y="449"/>
                  </a:lnTo>
                  <a:lnTo>
                    <a:pt x="951" y="467"/>
                  </a:lnTo>
                  <a:lnTo>
                    <a:pt x="946" y="484"/>
                  </a:lnTo>
                  <a:lnTo>
                    <a:pt x="940" y="502"/>
                  </a:lnTo>
                  <a:lnTo>
                    <a:pt x="933" y="518"/>
                  </a:lnTo>
                  <a:lnTo>
                    <a:pt x="926" y="535"/>
                  </a:lnTo>
                  <a:lnTo>
                    <a:pt x="918" y="552"/>
                  </a:lnTo>
                  <a:lnTo>
                    <a:pt x="908" y="567"/>
                  </a:lnTo>
                  <a:lnTo>
                    <a:pt x="899" y="583"/>
                  </a:lnTo>
                  <a:lnTo>
                    <a:pt x="889" y="597"/>
                  </a:lnTo>
                  <a:lnTo>
                    <a:pt x="877" y="611"/>
                  </a:lnTo>
                  <a:lnTo>
                    <a:pt x="866" y="624"/>
                  </a:lnTo>
                  <a:lnTo>
                    <a:pt x="853" y="638"/>
                  </a:lnTo>
                  <a:lnTo>
                    <a:pt x="840" y="650"/>
                  </a:lnTo>
                  <a:lnTo>
                    <a:pt x="827" y="661"/>
                  </a:lnTo>
                  <a:lnTo>
                    <a:pt x="812" y="673"/>
                  </a:lnTo>
                  <a:lnTo>
                    <a:pt x="797" y="683"/>
                  </a:lnTo>
                  <a:lnTo>
                    <a:pt x="783" y="693"/>
                  </a:lnTo>
                  <a:lnTo>
                    <a:pt x="767" y="702"/>
                  </a:lnTo>
                  <a:lnTo>
                    <a:pt x="751" y="710"/>
                  </a:lnTo>
                  <a:lnTo>
                    <a:pt x="734" y="717"/>
                  </a:lnTo>
                  <a:lnTo>
                    <a:pt x="718" y="724"/>
                  </a:lnTo>
                  <a:lnTo>
                    <a:pt x="700" y="730"/>
                  </a:lnTo>
                  <a:lnTo>
                    <a:pt x="682" y="735"/>
                  </a:lnTo>
                  <a:lnTo>
                    <a:pt x="665" y="739"/>
                  </a:lnTo>
                  <a:lnTo>
                    <a:pt x="646" y="742"/>
                  </a:lnTo>
                  <a:lnTo>
                    <a:pt x="627" y="744"/>
                  </a:lnTo>
                  <a:lnTo>
                    <a:pt x="608" y="746"/>
                  </a:lnTo>
                  <a:lnTo>
                    <a:pt x="589" y="746"/>
                  </a:lnTo>
                  <a:lnTo>
                    <a:pt x="589" y="746"/>
                  </a:lnTo>
                  <a:close/>
                  <a:moveTo>
                    <a:pt x="657" y="2821"/>
                  </a:moveTo>
                  <a:lnTo>
                    <a:pt x="657" y="2821"/>
                  </a:lnTo>
                  <a:lnTo>
                    <a:pt x="677" y="2820"/>
                  </a:lnTo>
                  <a:lnTo>
                    <a:pt x="685" y="2819"/>
                  </a:lnTo>
                  <a:lnTo>
                    <a:pt x="694" y="2817"/>
                  </a:lnTo>
                  <a:lnTo>
                    <a:pt x="700" y="2814"/>
                  </a:lnTo>
                  <a:lnTo>
                    <a:pt x="706" y="2811"/>
                  </a:lnTo>
                  <a:lnTo>
                    <a:pt x="711" y="2805"/>
                  </a:lnTo>
                  <a:lnTo>
                    <a:pt x="716" y="2800"/>
                  </a:lnTo>
                  <a:lnTo>
                    <a:pt x="720" y="2794"/>
                  </a:lnTo>
                  <a:lnTo>
                    <a:pt x="724" y="2786"/>
                  </a:lnTo>
                  <a:lnTo>
                    <a:pt x="730" y="2767"/>
                  </a:lnTo>
                  <a:lnTo>
                    <a:pt x="736" y="2743"/>
                  </a:lnTo>
                  <a:lnTo>
                    <a:pt x="744" y="2713"/>
                  </a:lnTo>
                  <a:lnTo>
                    <a:pt x="838" y="2273"/>
                  </a:lnTo>
                  <a:lnTo>
                    <a:pt x="1052" y="2273"/>
                  </a:lnTo>
                  <a:lnTo>
                    <a:pt x="844" y="1622"/>
                  </a:lnTo>
                  <a:lnTo>
                    <a:pt x="870" y="1367"/>
                  </a:lnTo>
                  <a:lnTo>
                    <a:pt x="963" y="1803"/>
                  </a:lnTo>
                  <a:lnTo>
                    <a:pt x="963" y="1803"/>
                  </a:lnTo>
                  <a:lnTo>
                    <a:pt x="966" y="1811"/>
                  </a:lnTo>
                  <a:lnTo>
                    <a:pt x="968" y="1819"/>
                  </a:lnTo>
                  <a:lnTo>
                    <a:pt x="972" y="1827"/>
                  </a:lnTo>
                  <a:lnTo>
                    <a:pt x="975" y="1834"/>
                  </a:lnTo>
                  <a:lnTo>
                    <a:pt x="980" y="1841"/>
                  </a:lnTo>
                  <a:lnTo>
                    <a:pt x="984" y="1849"/>
                  </a:lnTo>
                  <a:lnTo>
                    <a:pt x="989" y="1855"/>
                  </a:lnTo>
                  <a:lnTo>
                    <a:pt x="996" y="1860"/>
                  </a:lnTo>
                  <a:lnTo>
                    <a:pt x="1008" y="1870"/>
                  </a:lnTo>
                  <a:lnTo>
                    <a:pt x="1023" y="1879"/>
                  </a:lnTo>
                  <a:lnTo>
                    <a:pt x="1038" y="1885"/>
                  </a:lnTo>
                  <a:lnTo>
                    <a:pt x="1045" y="1887"/>
                  </a:lnTo>
                  <a:lnTo>
                    <a:pt x="1054" y="1888"/>
                  </a:lnTo>
                  <a:lnTo>
                    <a:pt x="1054" y="1888"/>
                  </a:lnTo>
                  <a:lnTo>
                    <a:pt x="1063" y="1889"/>
                  </a:lnTo>
                  <a:lnTo>
                    <a:pt x="1072" y="1889"/>
                  </a:lnTo>
                  <a:lnTo>
                    <a:pt x="1082" y="1889"/>
                  </a:lnTo>
                  <a:lnTo>
                    <a:pt x="1091" y="1887"/>
                  </a:lnTo>
                  <a:lnTo>
                    <a:pt x="1091" y="1887"/>
                  </a:lnTo>
                  <a:lnTo>
                    <a:pt x="1102" y="1884"/>
                  </a:lnTo>
                  <a:lnTo>
                    <a:pt x="1113" y="1881"/>
                  </a:lnTo>
                  <a:lnTo>
                    <a:pt x="1122" y="1875"/>
                  </a:lnTo>
                  <a:lnTo>
                    <a:pt x="1131" y="1870"/>
                  </a:lnTo>
                  <a:lnTo>
                    <a:pt x="1140" y="1864"/>
                  </a:lnTo>
                  <a:lnTo>
                    <a:pt x="1147" y="1857"/>
                  </a:lnTo>
                  <a:lnTo>
                    <a:pt x="1154" y="1849"/>
                  </a:lnTo>
                  <a:lnTo>
                    <a:pt x="1161" y="1840"/>
                  </a:lnTo>
                  <a:lnTo>
                    <a:pt x="1166" y="1832"/>
                  </a:lnTo>
                  <a:lnTo>
                    <a:pt x="1170" y="1822"/>
                  </a:lnTo>
                  <a:lnTo>
                    <a:pt x="1174" y="1812"/>
                  </a:lnTo>
                  <a:lnTo>
                    <a:pt x="1176" y="1802"/>
                  </a:lnTo>
                  <a:lnTo>
                    <a:pt x="1178" y="1791"/>
                  </a:lnTo>
                  <a:lnTo>
                    <a:pt x="1178" y="1781"/>
                  </a:lnTo>
                  <a:lnTo>
                    <a:pt x="1178" y="1770"/>
                  </a:lnTo>
                  <a:lnTo>
                    <a:pt x="1176" y="1759"/>
                  </a:lnTo>
                  <a:lnTo>
                    <a:pt x="1009" y="1026"/>
                  </a:lnTo>
                  <a:lnTo>
                    <a:pt x="1009" y="1026"/>
                  </a:lnTo>
                  <a:lnTo>
                    <a:pt x="1006" y="1018"/>
                  </a:lnTo>
                  <a:lnTo>
                    <a:pt x="1002" y="1011"/>
                  </a:lnTo>
                  <a:lnTo>
                    <a:pt x="997" y="1004"/>
                  </a:lnTo>
                  <a:lnTo>
                    <a:pt x="990" y="996"/>
                  </a:lnTo>
                  <a:lnTo>
                    <a:pt x="984" y="989"/>
                  </a:lnTo>
                  <a:lnTo>
                    <a:pt x="976" y="982"/>
                  </a:lnTo>
                  <a:lnTo>
                    <a:pt x="958" y="967"/>
                  </a:lnTo>
                  <a:lnTo>
                    <a:pt x="938" y="953"/>
                  </a:lnTo>
                  <a:lnTo>
                    <a:pt x="915" y="940"/>
                  </a:lnTo>
                  <a:lnTo>
                    <a:pt x="889" y="927"/>
                  </a:lnTo>
                  <a:lnTo>
                    <a:pt x="861" y="915"/>
                  </a:lnTo>
                  <a:lnTo>
                    <a:pt x="832" y="905"/>
                  </a:lnTo>
                  <a:lnTo>
                    <a:pt x="800" y="895"/>
                  </a:lnTo>
                  <a:lnTo>
                    <a:pt x="767" y="886"/>
                  </a:lnTo>
                  <a:lnTo>
                    <a:pt x="733" y="879"/>
                  </a:lnTo>
                  <a:lnTo>
                    <a:pt x="698" y="873"/>
                  </a:lnTo>
                  <a:lnTo>
                    <a:pt x="662" y="869"/>
                  </a:lnTo>
                  <a:lnTo>
                    <a:pt x="625" y="867"/>
                  </a:lnTo>
                  <a:lnTo>
                    <a:pt x="589" y="866"/>
                  </a:lnTo>
                  <a:lnTo>
                    <a:pt x="589" y="866"/>
                  </a:lnTo>
                  <a:lnTo>
                    <a:pt x="553" y="867"/>
                  </a:lnTo>
                  <a:lnTo>
                    <a:pt x="516" y="869"/>
                  </a:lnTo>
                  <a:lnTo>
                    <a:pt x="480" y="873"/>
                  </a:lnTo>
                  <a:lnTo>
                    <a:pt x="446" y="879"/>
                  </a:lnTo>
                  <a:lnTo>
                    <a:pt x="412" y="886"/>
                  </a:lnTo>
                  <a:lnTo>
                    <a:pt x="378" y="895"/>
                  </a:lnTo>
                  <a:lnTo>
                    <a:pt x="347" y="905"/>
                  </a:lnTo>
                  <a:lnTo>
                    <a:pt x="317" y="915"/>
                  </a:lnTo>
                  <a:lnTo>
                    <a:pt x="289" y="927"/>
                  </a:lnTo>
                  <a:lnTo>
                    <a:pt x="263" y="940"/>
                  </a:lnTo>
                  <a:lnTo>
                    <a:pt x="241" y="953"/>
                  </a:lnTo>
                  <a:lnTo>
                    <a:pt x="220" y="967"/>
                  </a:lnTo>
                  <a:lnTo>
                    <a:pt x="202" y="982"/>
                  </a:lnTo>
                  <a:lnTo>
                    <a:pt x="194" y="989"/>
                  </a:lnTo>
                  <a:lnTo>
                    <a:pt x="188" y="996"/>
                  </a:lnTo>
                  <a:lnTo>
                    <a:pt x="181" y="1004"/>
                  </a:lnTo>
                  <a:lnTo>
                    <a:pt x="176" y="1011"/>
                  </a:lnTo>
                  <a:lnTo>
                    <a:pt x="172" y="1018"/>
                  </a:lnTo>
                  <a:lnTo>
                    <a:pt x="169" y="1026"/>
                  </a:lnTo>
                  <a:lnTo>
                    <a:pt x="2" y="1759"/>
                  </a:lnTo>
                  <a:lnTo>
                    <a:pt x="2" y="1759"/>
                  </a:lnTo>
                  <a:lnTo>
                    <a:pt x="1" y="1770"/>
                  </a:lnTo>
                  <a:lnTo>
                    <a:pt x="0" y="1781"/>
                  </a:lnTo>
                  <a:lnTo>
                    <a:pt x="1" y="1791"/>
                  </a:lnTo>
                  <a:lnTo>
                    <a:pt x="2" y="1802"/>
                  </a:lnTo>
                  <a:lnTo>
                    <a:pt x="5" y="1812"/>
                  </a:lnTo>
                  <a:lnTo>
                    <a:pt x="8" y="1822"/>
                  </a:lnTo>
                  <a:lnTo>
                    <a:pt x="12" y="1832"/>
                  </a:lnTo>
                  <a:lnTo>
                    <a:pt x="18" y="1840"/>
                  </a:lnTo>
                  <a:lnTo>
                    <a:pt x="24" y="1849"/>
                  </a:lnTo>
                  <a:lnTo>
                    <a:pt x="31" y="1857"/>
                  </a:lnTo>
                  <a:lnTo>
                    <a:pt x="38" y="1864"/>
                  </a:lnTo>
                  <a:lnTo>
                    <a:pt x="48" y="1870"/>
                  </a:lnTo>
                  <a:lnTo>
                    <a:pt x="56" y="1875"/>
                  </a:lnTo>
                  <a:lnTo>
                    <a:pt x="66" y="1881"/>
                  </a:lnTo>
                  <a:lnTo>
                    <a:pt x="76" y="1884"/>
                  </a:lnTo>
                  <a:lnTo>
                    <a:pt x="87" y="1887"/>
                  </a:lnTo>
                  <a:lnTo>
                    <a:pt x="87" y="1887"/>
                  </a:lnTo>
                  <a:lnTo>
                    <a:pt x="96" y="1889"/>
                  </a:lnTo>
                  <a:lnTo>
                    <a:pt x="106" y="1889"/>
                  </a:lnTo>
                  <a:lnTo>
                    <a:pt x="115" y="1889"/>
                  </a:lnTo>
                  <a:lnTo>
                    <a:pt x="124" y="1888"/>
                  </a:lnTo>
                  <a:lnTo>
                    <a:pt x="124" y="1888"/>
                  </a:lnTo>
                  <a:lnTo>
                    <a:pt x="133" y="1887"/>
                  </a:lnTo>
                  <a:lnTo>
                    <a:pt x="141" y="1885"/>
                  </a:lnTo>
                  <a:lnTo>
                    <a:pt x="155" y="1879"/>
                  </a:lnTo>
                  <a:lnTo>
                    <a:pt x="170" y="1870"/>
                  </a:lnTo>
                  <a:lnTo>
                    <a:pt x="182" y="1860"/>
                  </a:lnTo>
                  <a:lnTo>
                    <a:pt x="189" y="1855"/>
                  </a:lnTo>
                  <a:lnTo>
                    <a:pt x="194" y="1849"/>
                  </a:lnTo>
                  <a:lnTo>
                    <a:pt x="199" y="1841"/>
                  </a:lnTo>
                  <a:lnTo>
                    <a:pt x="203" y="1834"/>
                  </a:lnTo>
                  <a:lnTo>
                    <a:pt x="207" y="1827"/>
                  </a:lnTo>
                  <a:lnTo>
                    <a:pt x="210" y="1819"/>
                  </a:lnTo>
                  <a:lnTo>
                    <a:pt x="213" y="1811"/>
                  </a:lnTo>
                  <a:lnTo>
                    <a:pt x="215" y="1803"/>
                  </a:lnTo>
                  <a:lnTo>
                    <a:pt x="308" y="1367"/>
                  </a:lnTo>
                  <a:lnTo>
                    <a:pt x="335" y="1622"/>
                  </a:lnTo>
                  <a:lnTo>
                    <a:pt x="126" y="2273"/>
                  </a:lnTo>
                  <a:lnTo>
                    <a:pt x="340" y="2273"/>
                  </a:lnTo>
                  <a:lnTo>
                    <a:pt x="434" y="2713"/>
                  </a:lnTo>
                  <a:lnTo>
                    <a:pt x="434" y="2713"/>
                  </a:lnTo>
                  <a:lnTo>
                    <a:pt x="442" y="2743"/>
                  </a:lnTo>
                  <a:lnTo>
                    <a:pt x="448" y="2767"/>
                  </a:lnTo>
                  <a:lnTo>
                    <a:pt x="455" y="2786"/>
                  </a:lnTo>
                  <a:lnTo>
                    <a:pt x="458" y="2794"/>
                  </a:lnTo>
                  <a:lnTo>
                    <a:pt x="462" y="2800"/>
                  </a:lnTo>
                  <a:lnTo>
                    <a:pt x="468" y="2805"/>
                  </a:lnTo>
                  <a:lnTo>
                    <a:pt x="473" y="2811"/>
                  </a:lnTo>
                  <a:lnTo>
                    <a:pt x="478" y="2814"/>
                  </a:lnTo>
                  <a:lnTo>
                    <a:pt x="485" y="2817"/>
                  </a:lnTo>
                  <a:lnTo>
                    <a:pt x="493" y="2819"/>
                  </a:lnTo>
                  <a:lnTo>
                    <a:pt x="501" y="2820"/>
                  </a:lnTo>
                  <a:lnTo>
                    <a:pt x="522" y="2821"/>
                  </a:lnTo>
                  <a:lnTo>
                    <a:pt x="657" y="28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49" name="Grupa 48">
            <a:extLst>
              <a:ext uri="{FF2B5EF4-FFF2-40B4-BE49-F238E27FC236}">
                <a16:creationId xmlns:a16="http://schemas.microsoft.com/office/drawing/2014/main" id="{3FE9EED4-4616-444E-B3B0-672D67F51143}"/>
              </a:ext>
            </a:extLst>
          </p:cNvPr>
          <p:cNvGrpSpPr/>
          <p:nvPr/>
        </p:nvGrpSpPr>
        <p:grpSpPr>
          <a:xfrm>
            <a:off x="1208652" y="1258985"/>
            <a:ext cx="954845" cy="252027"/>
            <a:chOff x="1021938" y="965220"/>
            <a:chExt cx="954845" cy="252027"/>
          </a:xfrm>
        </p:grpSpPr>
        <p:cxnSp>
          <p:nvCxnSpPr>
            <p:cNvPr id="50" name="Łącznik prosty 49">
              <a:extLst>
                <a:ext uri="{FF2B5EF4-FFF2-40B4-BE49-F238E27FC236}">
                  <a16:creationId xmlns:a16="http://schemas.microsoft.com/office/drawing/2014/main" id="{A672975E-034E-4606-A980-9CA199657E97}"/>
                </a:ext>
              </a:extLst>
            </p:cNvPr>
            <p:cNvCxnSpPr/>
            <p:nvPr/>
          </p:nvCxnSpPr>
          <p:spPr>
            <a:xfrm>
              <a:off x="1076783" y="1217247"/>
              <a:ext cx="900000" cy="0"/>
            </a:xfrm>
            <a:prstGeom prst="line">
              <a:avLst/>
            </a:prstGeom>
            <a:ln w="3175">
              <a:gradFill>
                <a:gsLst>
                  <a:gs pos="15000">
                    <a:schemeClr val="accent4"/>
                  </a:gs>
                  <a:gs pos="100000">
                    <a:schemeClr val="bg1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5BA50D2A-641F-4396-9FD0-7CD6ACA81F76}"/>
                </a:ext>
              </a:extLst>
            </p:cNvPr>
            <p:cNvSpPr txBox="1"/>
            <p:nvPr/>
          </p:nvSpPr>
          <p:spPr>
            <a:xfrm>
              <a:off x="1021938" y="965220"/>
              <a:ext cx="478016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l-PL" sz="1000"/>
                <a:t>płeć</a:t>
              </a:r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4F044033-1EE1-4B26-AB4E-4606992744DF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72" name="Freeform 27">
              <a:extLst>
                <a:ext uri="{FF2B5EF4-FFF2-40B4-BE49-F238E27FC236}">
                  <a16:creationId xmlns:a16="http://schemas.microsoft.com/office/drawing/2014/main" id="{5FDB0EB3-A036-41EA-81EC-702166C86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" name="Freeform 28">
              <a:extLst>
                <a:ext uri="{FF2B5EF4-FFF2-40B4-BE49-F238E27FC236}">
                  <a16:creationId xmlns:a16="http://schemas.microsoft.com/office/drawing/2014/main" id="{05E23B75-2C3D-45F9-9B1D-9A07B7B7E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4" name="Freeform 29">
              <a:extLst>
                <a:ext uri="{FF2B5EF4-FFF2-40B4-BE49-F238E27FC236}">
                  <a16:creationId xmlns:a16="http://schemas.microsoft.com/office/drawing/2014/main" id="{AE9902B2-8153-48DE-9047-403A7E404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" name="Freeform 30">
              <a:extLst>
                <a:ext uri="{FF2B5EF4-FFF2-40B4-BE49-F238E27FC236}">
                  <a16:creationId xmlns:a16="http://schemas.microsoft.com/office/drawing/2014/main" id="{9E8AED42-EF6D-4153-A82F-4BBC77D31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" name="Freeform 31">
              <a:extLst>
                <a:ext uri="{FF2B5EF4-FFF2-40B4-BE49-F238E27FC236}">
                  <a16:creationId xmlns:a16="http://schemas.microsoft.com/office/drawing/2014/main" id="{DAD404D2-BC09-443F-AD04-A876AB83B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" name="Freeform 32">
              <a:extLst>
                <a:ext uri="{FF2B5EF4-FFF2-40B4-BE49-F238E27FC236}">
                  <a16:creationId xmlns:a16="http://schemas.microsoft.com/office/drawing/2014/main" id="{8711EAF7-9137-4667-925F-E9237D3F3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C809B4BF-5A47-492F-B62E-D2FCC9C6F563}"/>
              </a:ext>
            </a:extLst>
          </p:cNvPr>
          <p:cNvSpPr/>
          <p:nvPr/>
        </p:nvSpPr>
        <p:spPr>
          <a:xfrm>
            <a:off x="776675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422BFE20-48D0-48F5-9CDB-6429DD583452}"/>
              </a:ext>
            </a:extLst>
          </p:cNvPr>
          <p:cNvSpPr/>
          <p:nvPr/>
        </p:nvSpPr>
        <p:spPr>
          <a:xfrm>
            <a:off x="3385437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5B4AD84B-132B-4164-B889-93C7E1B7DD70}"/>
              </a:ext>
            </a:extLst>
          </p:cNvPr>
          <p:cNvSpPr/>
          <p:nvPr/>
        </p:nvSpPr>
        <p:spPr>
          <a:xfrm>
            <a:off x="5994251" y="1087722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6" name="pole tekstowe 65">
            <a:extLst>
              <a:ext uri="{FF2B5EF4-FFF2-40B4-BE49-F238E27FC236}">
                <a16:creationId xmlns:a16="http://schemas.microsoft.com/office/drawing/2014/main" id="{F598D703-F034-4BCC-BFB1-3992C77CB63C}"/>
              </a:ext>
            </a:extLst>
          </p:cNvPr>
          <p:cNvSpPr txBox="1"/>
          <p:nvPr/>
        </p:nvSpPr>
        <p:spPr>
          <a:xfrm>
            <a:off x="731386" y="5638108"/>
            <a:ext cx="41813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800" i="1">
                <a:solidFill>
                  <a:prstClr val="white">
                    <a:lumMod val="65000"/>
                  </a:prstClr>
                </a:solidFill>
              </a:rPr>
              <a:t>Odpowiadający: wszyscy badani, n=1004.</a:t>
            </a:r>
          </a:p>
        </p:txBody>
      </p:sp>
      <p:graphicFrame>
        <p:nvGraphicFramePr>
          <p:cNvPr id="69" name="Wykres 68">
            <a:extLst>
              <a:ext uri="{FF2B5EF4-FFF2-40B4-BE49-F238E27FC236}">
                <a16:creationId xmlns:a16="http://schemas.microsoft.com/office/drawing/2014/main" id="{71CA2303-E1BF-4EE5-9785-0AE7C088BA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0651253"/>
              </p:ext>
            </p:extLst>
          </p:nvPr>
        </p:nvGraphicFramePr>
        <p:xfrm>
          <a:off x="3825268" y="3595025"/>
          <a:ext cx="1561289" cy="1631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0" name="Wykres 69">
            <a:extLst>
              <a:ext uri="{FF2B5EF4-FFF2-40B4-BE49-F238E27FC236}">
                <a16:creationId xmlns:a16="http://schemas.microsoft.com/office/drawing/2014/main" id="{B29371DA-E769-4FD3-BDD4-3DE1A2D9C39A}"/>
              </a:ext>
            </a:extLst>
          </p:cNvPr>
          <p:cNvGraphicFramePr/>
          <p:nvPr/>
        </p:nvGraphicFramePr>
        <p:xfrm>
          <a:off x="5849538" y="3412855"/>
          <a:ext cx="2726541" cy="1727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78" name="Prostokąt 77">
            <a:extLst>
              <a:ext uri="{FF2B5EF4-FFF2-40B4-BE49-F238E27FC236}">
                <a16:creationId xmlns:a16="http://schemas.microsoft.com/office/drawing/2014/main" id="{28E84C7E-CE7E-45FD-A0BB-EDB0F12B3681}"/>
              </a:ext>
            </a:extLst>
          </p:cNvPr>
          <p:cNvSpPr/>
          <p:nvPr/>
        </p:nvSpPr>
        <p:spPr>
          <a:xfrm rot="16200000">
            <a:off x="3911655" y="3681185"/>
            <a:ext cx="83119" cy="77824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9" name="Prostokąt 78">
            <a:extLst>
              <a:ext uri="{FF2B5EF4-FFF2-40B4-BE49-F238E27FC236}">
                <a16:creationId xmlns:a16="http://schemas.microsoft.com/office/drawing/2014/main" id="{3ABF73CC-F790-40A6-9A1C-538B7308B8A4}"/>
              </a:ext>
            </a:extLst>
          </p:cNvPr>
          <p:cNvSpPr/>
          <p:nvPr/>
        </p:nvSpPr>
        <p:spPr>
          <a:xfrm rot="16200000">
            <a:off x="3913316" y="3955193"/>
            <a:ext cx="83119" cy="77824"/>
          </a:xfrm>
          <a:prstGeom prst="rect">
            <a:avLst/>
          </a:prstGeom>
          <a:solidFill>
            <a:srgbClr val="FFE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0" name="Prostokąt 79">
            <a:extLst>
              <a:ext uri="{FF2B5EF4-FFF2-40B4-BE49-F238E27FC236}">
                <a16:creationId xmlns:a16="http://schemas.microsoft.com/office/drawing/2014/main" id="{4BB46AA1-341D-4BB7-88A2-FBEE9F76A88B}"/>
              </a:ext>
            </a:extLst>
          </p:cNvPr>
          <p:cNvSpPr/>
          <p:nvPr/>
        </p:nvSpPr>
        <p:spPr>
          <a:xfrm rot="16200000">
            <a:off x="3911656" y="4787468"/>
            <a:ext cx="83119" cy="77824"/>
          </a:xfrm>
          <a:prstGeom prst="rect">
            <a:avLst/>
          </a:prstGeom>
          <a:solidFill>
            <a:srgbClr val="ABC1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1" name="Prostokąt 80">
            <a:extLst>
              <a:ext uri="{FF2B5EF4-FFF2-40B4-BE49-F238E27FC236}">
                <a16:creationId xmlns:a16="http://schemas.microsoft.com/office/drawing/2014/main" id="{596A95EC-7D4B-41D2-98AE-F489443F6A96}"/>
              </a:ext>
            </a:extLst>
          </p:cNvPr>
          <p:cNvSpPr/>
          <p:nvPr/>
        </p:nvSpPr>
        <p:spPr>
          <a:xfrm rot="16200000">
            <a:off x="3911809" y="4235112"/>
            <a:ext cx="83119" cy="77824"/>
          </a:xfrm>
          <a:prstGeom prst="rect">
            <a:avLst/>
          </a:prstGeom>
          <a:solidFill>
            <a:srgbClr val="E3A4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2" name="Prostokąt 81">
            <a:extLst>
              <a:ext uri="{FF2B5EF4-FFF2-40B4-BE49-F238E27FC236}">
                <a16:creationId xmlns:a16="http://schemas.microsoft.com/office/drawing/2014/main" id="{A7E70652-2277-4088-A275-E90A41C04DCD}"/>
              </a:ext>
            </a:extLst>
          </p:cNvPr>
          <p:cNvSpPr/>
          <p:nvPr/>
        </p:nvSpPr>
        <p:spPr>
          <a:xfrm rot="16200000">
            <a:off x="3911656" y="4512403"/>
            <a:ext cx="83119" cy="77824"/>
          </a:xfrm>
          <a:prstGeom prst="rect">
            <a:avLst/>
          </a:prstGeom>
          <a:solidFill>
            <a:srgbClr val="647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3" name="Prostokąt 82">
            <a:extLst>
              <a:ext uri="{FF2B5EF4-FFF2-40B4-BE49-F238E27FC236}">
                <a16:creationId xmlns:a16="http://schemas.microsoft.com/office/drawing/2014/main" id="{56E9563D-5AC5-4A0E-B54E-1604D5555EA6}"/>
              </a:ext>
            </a:extLst>
          </p:cNvPr>
          <p:cNvSpPr/>
          <p:nvPr/>
        </p:nvSpPr>
        <p:spPr>
          <a:xfrm rot="16200000">
            <a:off x="6592602" y="3559780"/>
            <a:ext cx="83119" cy="77824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4" name="Prostokąt 83">
            <a:extLst>
              <a:ext uri="{FF2B5EF4-FFF2-40B4-BE49-F238E27FC236}">
                <a16:creationId xmlns:a16="http://schemas.microsoft.com/office/drawing/2014/main" id="{DB874F4A-8C69-4A4F-A842-2E748D3E1BD4}"/>
              </a:ext>
            </a:extLst>
          </p:cNvPr>
          <p:cNvSpPr/>
          <p:nvPr/>
        </p:nvSpPr>
        <p:spPr>
          <a:xfrm rot="16200000">
            <a:off x="6587913" y="3881390"/>
            <a:ext cx="83119" cy="77824"/>
          </a:xfrm>
          <a:prstGeom prst="rect">
            <a:avLst/>
          </a:prstGeom>
          <a:solidFill>
            <a:srgbClr val="AE7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5" name="Prostokąt 84">
            <a:extLst>
              <a:ext uri="{FF2B5EF4-FFF2-40B4-BE49-F238E27FC236}">
                <a16:creationId xmlns:a16="http://schemas.microsoft.com/office/drawing/2014/main" id="{8FFE8AF0-4F2C-4F00-AA5A-5CB2581A9E75}"/>
              </a:ext>
            </a:extLst>
          </p:cNvPr>
          <p:cNvSpPr/>
          <p:nvPr/>
        </p:nvSpPr>
        <p:spPr>
          <a:xfrm rot="16200000">
            <a:off x="6592604" y="4846218"/>
            <a:ext cx="83119" cy="77824"/>
          </a:xfrm>
          <a:prstGeom prst="rect">
            <a:avLst/>
          </a:prstGeom>
          <a:solidFill>
            <a:srgbClr val="ABC1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6" name="Prostokąt 85">
            <a:extLst>
              <a:ext uri="{FF2B5EF4-FFF2-40B4-BE49-F238E27FC236}">
                <a16:creationId xmlns:a16="http://schemas.microsoft.com/office/drawing/2014/main" id="{32056EF7-2F9C-4913-AEE6-0779A33D1735}"/>
              </a:ext>
            </a:extLst>
          </p:cNvPr>
          <p:cNvSpPr/>
          <p:nvPr/>
        </p:nvSpPr>
        <p:spPr>
          <a:xfrm rot="16200000">
            <a:off x="6592756" y="4203000"/>
            <a:ext cx="83119" cy="77824"/>
          </a:xfrm>
          <a:prstGeom prst="rect">
            <a:avLst/>
          </a:prstGeom>
          <a:solidFill>
            <a:srgbClr val="E3A4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7" name="Prostokąt 86">
            <a:extLst>
              <a:ext uri="{FF2B5EF4-FFF2-40B4-BE49-F238E27FC236}">
                <a16:creationId xmlns:a16="http://schemas.microsoft.com/office/drawing/2014/main" id="{77F73E3B-B06B-49AA-A058-03CF22244FAB}"/>
              </a:ext>
            </a:extLst>
          </p:cNvPr>
          <p:cNvSpPr/>
          <p:nvPr/>
        </p:nvSpPr>
        <p:spPr>
          <a:xfrm rot="16200000">
            <a:off x="6592603" y="4524610"/>
            <a:ext cx="83119" cy="77824"/>
          </a:xfrm>
          <a:prstGeom prst="rect">
            <a:avLst/>
          </a:prstGeom>
          <a:solidFill>
            <a:srgbClr val="647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8" name="Prostokąt 87">
            <a:extLst>
              <a:ext uri="{FF2B5EF4-FFF2-40B4-BE49-F238E27FC236}">
                <a16:creationId xmlns:a16="http://schemas.microsoft.com/office/drawing/2014/main" id="{DC79AC9C-8F23-4A83-B6BF-B26F5BDC3532}"/>
              </a:ext>
            </a:extLst>
          </p:cNvPr>
          <p:cNvSpPr/>
          <p:nvPr/>
        </p:nvSpPr>
        <p:spPr>
          <a:xfrm rot="16200000">
            <a:off x="3911656" y="5049691"/>
            <a:ext cx="83119" cy="77824"/>
          </a:xfrm>
          <a:prstGeom prst="rect">
            <a:avLst/>
          </a:prstGeom>
          <a:solidFill>
            <a:srgbClr val="CDC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96574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" name="Wykres 59">
            <a:extLst>
              <a:ext uri="{FF2B5EF4-FFF2-40B4-BE49-F238E27FC236}">
                <a16:creationId xmlns:a16="http://schemas.microsoft.com/office/drawing/2014/main" id="{46FD5CDC-1B52-4246-8FE8-35173109DA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4307123"/>
              </p:ext>
            </p:extLst>
          </p:nvPr>
        </p:nvGraphicFramePr>
        <p:xfrm>
          <a:off x="6055594" y="2842771"/>
          <a:ext cx="2474951" cy="2769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0" name="Wykres 69" descr="Wykres kołowy przedstawiający sytuację zawodową. &#10;&#10;Osoby pracujące stanowią 62% badanych, emeryci i renciści 29%, uczniowie i studenci 5%, osoby niepracujące 9% oraz 1% badanych odmówiło odpowiedzi.">
            <a:extLst>
              <a:ext uri="{FF2B5EF4-FFF2-40B4-BE49-F238E27FC236}">
                <a16:creationId xmlns:a16="http://schemas.microsoft.com/office/drawing/2014/main" id="{BBC2331A-703A-4B47-8BCC-0E4D4E839C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3568252"/>
              </p:ext>
            </p:extLst>
          </p:nvPr>
        </p:nvGraphicFramePr>
        <p:xfrm>
          <a:off x="4853733" y="1613813"/>
          <a:ext cx="3279890" cy="1837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3" name="Wykres 82" descr="Wykres kołowy przedstawiający wielkość gospodarstwa domowego. &#10;&#10;12% respondentów mieszka samotnie, 29% gospodarstw domowych składa się z 2 osób, 21% z 3 osób, 21% z 4 osób, 15% z 5 i więcej osób oraz 1% badanych odmówiło odpowiedzi.">
            <a:extLst>
              <a:ext uri="{FF2B5EF4-FFF2-40B4-BE49-F238E27FC236}">
                <a16:creationId xmlns:a16="http://schemas.microsoft.com/office/drawing/2014/main" id="{17A64461-24D3-4852-A8E4-3A3A0D3C33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2182628"/>
              </p:ext>
            </p:extLst>
          </p:nvPr>
        </p:nvGraphicFramePr>
        <p:xfrm>
          <a:off x="1742467" y="1572205"/>
          <a:ext cx="3608921" cy="1882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9" name="Wykres 58" descr="Wykres kołowy przedstawiający przeciętny całkowity dochód na 1 członka rodziny netto. &#10;&#10;Dochód do 1500 złotych ma 21% respondentów, 1501-2500 złotych 30%, powyżej 2500 złotych 40% oraz odpowiedzi odmówiło 10% badanych.">
            <a:extLst>
              <a:ext uri="{FF2B5EF4-FFF2-40B4-BE49-F238E27FC236}">
                <a16:creationId xmlns:a16="http://schemas.microsoft.com/office/drawing/2014/main" id="{5322D446-047A-45E2-BB0C-966D1AD8FD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8286796"/>
              </p:ext>
            </p:extLst>
          </p:nvPr>
        </p:nvGraphicFramePr>
        <p:xfrm>
          <a:off x="-235106" y="1524580"/>
          <a:ext cx="2999649" cy="1882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87" name="Grupa 86">
            <a:extLst>
              <a:ext uri="{FF2B5EF4-FFF2-40B4-BE49-F238E27FC236}">
                <a16:creationId xmlns:a16="http://schemas.microsoft.com/office/drawing/2014/main" id="{5B0F528E-4F22-4FD3-AE73-C25653019E43}"/>
              </a:ext>
            </a:extLst>
          </p:cNvPr>
          <p:cNvGrpSpPr/>
          <p:nvPr/>
        </p:nvGrpSpPr>
        <p:grpSpPr>
          <a:xfrm>
            <a:off x="3537209" y="1168258"/>
            <a:ext cx="2448272" cy="435384"/>
            <a:chOff x="5863107" y="842566"/>
            <a:chExt cx="1813072" cy="435384"/>
          </a:xfrm>
        </p:grpSpPr>
        <p:sp>
          <p:nvSpPr>
            <p:cNvPr id="88" name="pole tekstowe 87">
              <a:extLst>
                <a:ext uri="{FF2B5EF4-FFF2-40B4-BE49-F238E27FC236}">
                  <a16:creationId xmlns:a16="http://schemas.microsoft.com/office/drawing/2014/main" id="{35FDE917-E438-4E82-88D2-FE8CF89BE464}"/>
                </a:ext>
              </a:extLst>
            </p:cNvPr>
            <p:cNvSpPr txBox="1"/>
            <p:nvPr/>
          </p:nvSpPr>
          <p:spPr>
            <a:xfrm>
              <a:off x="5863107" y="842566"/>
              <a:ext cx="1813072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l-PL" sz="1000"/>
                <a:t>wielkość </a:t>
              </a:r>
            </a:p>
            <a:p>
              <a:r>
                <a:rPr lang="pl-PL" sz="1000"/>
                <a:t>gospodarstwa domowego</a:t>
              </a:r>
            </a:p>
          </p:txBody>
        </p:sp>
        <p:cxnSp>
          <p:nvCxnSpPr>
            <p:cNvPr id="89" name="Łącznik prosty 88">
              <a:extLst>
                <a:ext uri="{FF2B5EF4-FFF2-40B4-BE49-F238E27FC236}">
                  <a16:creationId xmlns:a16="http://schemas.microsoft.com/office/drawing/2014/main" id="{65BA6FA8-172C-4C7E-AD6F-F441B7D2082A}"/>
                </a:ext>
              </a:extLst>
            </p:cNvPr>
            <p:cNvCxnSpPr/>
            <p:nvPr/>
          </p:nvCxnSpPr>
          <p:spPr>
            <a:xfrm>
              <a:off x="5921468" y="1277950"/>
              <a:ext cx="1440000" cy="0"/>
            </a:xfrm>
            <a:prstGeom prst="line">
              <a:avLst/>
            </a:prstGeom>
            <a:ln w="3175">
              <a:gradFill flip="none" rotWithShape="1">
                <a:gsLst>
                  <a:gs pos="15000">
                    <a:schemeClr val="accent4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D707A642-77E7-45D9-B984-4255EC1F9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/>
              <a:t>Struktura próby (2/3)</a:t>
            </a:r>
          </a:p>
        </p:txBody>
      </p:sp>
      <p:cxnSp>
        <p:nvCxnSpPr>
          <p:cNvPr id="56" name="Łącznik prosty 55">
            <a:extLst>
              <a:ext uri="{FF2B5EF4-FFF2-40B4-BE49-F238E27FC236}">
                <a16:creationId xmlns:a16="http://schemas.microsoft.com/office/drawing/2014/main" id="{AD6C5E94-DB95-4E7F-AB16-D0A2B4E21C02}"/>
              </a:ext>
            </a:extLst>
          </p:cNvPr>
          <p:cNvCxnSpPr/>
          <p:nvPr/>
        </p:nvCxnSpPr>
        <p:spPr>
          <a:xfrm>
            <a:off x="961088" y="1585498"/>
            <a:ext cx="198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pole tekstowe 56">
            <a:extLst>
              <a:ext uri="{FF2B5EF4-FFF2-40B4-BE49-F238E27FC236}">
                <a16:creationId xmlns:a16="http://schemas.microsoft.com/office/drawing/2014/main" id="{6E4D4AC8-8C02-4580-BB43-E076C55247AC}"/>
              </a:ext>
            </a:extLst>
          </p:cNvPr>
          <p:cNvSpPr txBox="1"/>
          <p:nvPr/>
        </p:nvSpPr>
        <p:spPr>
          <a:xfrm>
            <a:off x="903946" y="1169902"/>
            <a:ext cx="2031325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przeciętny całkowity dochód </a:t>
            </a:r>
            <a:br>
              <a:rPr lang="pl-PL" sz="1000"/>
            </a:br>
            <a:r>
              <a:rPr lang="pl-PL" sz="1000"/>
              <a:t>na 1 członka rodziny (netto)</a:t>
            </a:r>
          </a:p>
        </p:txBody>
      </p:sp>
      <p:grpSp>
        <p:nvGrpSpPr>
          <p:cNvPr id="21" name="Grupa 20">
            <a:extLst>
              <a:ext uri="{FF2B5EF4-FFF2-40B4-BE49-F238E27FC236}">
                <a16:creationId xmlns:a16="http://schemas.microsoft.com/office/drawing/2014/main" id="{3B8CC816-5521-446D-B315-81248E04AEB8}"/>
              </a:ext>
            </a:extLst>
          </p:cNvPr>
          <p:cNvGrpSpPr/>
          <p:nvPr/>
        </p:nvGrpSpPr>
        <p:grpSpPr>
          <a:xfrm>
            <a:off x="1828184" y="2322219"/>
            <a:ext cx="286927" cy="274910"/>
            <a:chOff x="3044208" y="3927440"/>
            <a:chExt cx="286927" cy="274910"/>
          </a:xfrm>
        </p:grpSpPr>
        <p:sp>
          <p:nvSpPr>
            <p:cNvPr id="61" name="Freeform 108">
              <a:extLst>
                <a:ext uri="{FF2B5EF4-FFF2-40B4-BE49-F238E27FC236}">
                  <a16:creationId xmlns:a16="http://schemas.microsoft.com/office/drawing/2014/main" id="{07F546BC-740D-4F74-A632-83CEAD86C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4208" y="3974788"/>
              <a:ext cx="281273" cy="227562"/>
            </a:xfrm>
            <a:custGeom>
              <a:avLst/>
              <a:gdLst>
                <a:gd name="T0" fmla="*/ 38 w 1591"/>
                <a:gd name="T1" fmla="*/ 67 h 1286"/>
                <a:gd name="T2" fmla="*/ 43 w 1591"/>
                <a:gd name="T3" fmla="*/ 41 h 1286"/>
                <a:gd name="T4" fmla="*/ 58 w 1591"/>
                <a:gd name="T5" fmla="*/ 19 h 1286"/>
                <a:gd name="T6" fmla="*/ 79 w 1591"/>
                <a:gd name="T7" fmla="*/ 5 h 1286"/>
                <a:gd name="T8" fmla="*/ 105 w 1591"/>
                <a:gd name="T9" fmla="*/ 0 h 1286"/>
                <a:gd name="T10" fmla="*/ 120 w 1591"/>
                <a:gd name="T11" fmla="*/ 96 h 1286"/>
                <a:gd name="T12" fmla="*/ 83 w 1591"/>
                <a:gd name="T13" fmla="*/ 96 h 1286"/>
                <a:gd name="T14" fmla="*/ 62 w 1591"/>
                <a:gd name="T15" fmla="*/ 95 h 1286"/>
                <a:gd name="T16" fmla="*/ 48 w 1591"/>
                <a:gd name="T17" fmla="*/ 88 h 1286"/>
                <a:gd name="T18" fmla="*/ 41 w 1591"/>
                <a:gd name="T19" fmla="*/ 79 h 1286"/>
                <a:gd name="T20" fmla="*/ 38 w 1591"/>
                <a:gd name="T21" fmla="*/ 67 h 1286"/>
                <a:gd name="T22" fmla="*/ 1447 w 1591"/>
                <a:gd name="T23" fmla="*/ 96 h 1286"/>
                <a:gd name="T24" fmla="*/ 1459 w 1591"/>
                <a:gd name="T25" fmla="*/ 97 h 1286"/>
                <a:gd name="T26" fmla="*/ 1472 w 1591"/>
                <a:gd name="T27" fmla="*/ 103 h 1286"/>
                <a:gd name="T28" fmla="*/ 1495 w 1591"/>
                <a:gd name="T29" fmla="*/ 118 h 1286"/>
                <a:gd name="T30" fmla="*/ 1511 w 1591"/>
                <a:gd name="T31" fmla="*/ 141 h 1286"/>
                <a:gd name="T32" fmla="*/ 1520 w 1591"/>
                <a:gd name="T33" fmla="*/ 167 h 1286"/>
                <a:gd name="T34" fmla="*/ 1521 w 1591"/>
                <a:gd name="T35" fmla="*/ 183 h 1286"/>
                <a:gd name="T36" fmla="*/ 1591 w 1591"/>
                <a:gd name="T37" fmla="*/ 311 h 1286"/>
                <a:gd name="T38" fmla="*/ 1591 w 1591"/>
                <a:gd name="T39" fmla="*/ 51 h 1286"/>
                <a:gd name="T40" fmla="*/ 1587 w 1591"/>
                <a:gd name="T41" fmla="*/ 31 h 1286"/>
                <a:gd name="T42" fmla="*/ 1577 w 1591"/>
                <a:gd name="T43" fmla="*/ 14 h 1286"/>
                <a:gd name="T44" fmla="*/ 1559 w 1591"/>
                <a:gd name="T45" fmla="*/ 4 h 1286"/>
                <a:gd name="T46" fmla="*/ 1540 w 1591"/>
                <a:gd name="T47" fmla="*/ 0 h 1286"/>
                <a:gd name="T48" fmla="*/ 1405 w 1591"/>
                <a:gd name="T49" fmla="*/ 96 h 1286"/>
                <a:gd name="T50" fmla="*/ 1447 w 1591"/>
                <a:gd name="T51" fmla="*/ 96 h 1286"/>
                <a:gd name="T52" fmla="*/ 1521 w 1591"/>
                <a:gd name="T53" fmla="*/ 920 h 1286"/>
                <a:gd name="T54" fmla="*/ 1540 w 1591"/>
                <a:gd name="T55" fmla="*/ 1154 h 1286"/>
                <a:gd name="T56" fmla="*/ 1550 w 1591"/>
                <a:gd name="T57" fmla="*/ 1153 h 1286"/>
                <a:gd name="T58" fmla="*/ 1569 w 1591"/>
                <a:gd name="T59" fmla="*/ 1146 h 1286"/>
                <a:gd name="T60" fmla="*/ 1582 w 1591"/>
                <a:gd name="T61" fmla="*/ 1131 h 1286"/>
                <a:gd name="T62" fmla="*/ 1590 w 1591"/>
                <a:gd name="T63" fmla="*/ 1113 h 1286"/>
                <a:gd name="T64" fmla="*/ 1591 w 1591"/>
                <a:gd name="T65" fmla="*/ 845 h 1286"/>
                <a:gd name="T66" fmla="*/ 1205 w 1591"/>
                <a:gd name="T67" fmla="*/ 931 h 1286"/>
                <a:gd name="T68" fmla="*/ 1205 w 1591"/>
                <a:gd name="T69" fmla="*/ 438 h 1286"/>
                <a:gd name="T70" fmla="*/ 1484 w 1591"/>
                <a:gd name="T71" fmla="*/ 431 h 1286"/>
                <a:gd name="T72" fmla="*/ 1484 w 1591"/>
                <a:gd name="T73" fmla="*/ 183 h 1286"/>
                <a:gd name="T74" fmla="*/ 1482 w 1591"/>
                <a:gd name="T75" fmla="*/ 166 h 1286"/>
                <a:gd name="T76" fmla="*/ 1474 w 1591"/>
                <a:gd name="T77" fmla="*/ 151 h 1286"/>
                <a:gd name="T78" fmla="*/ 1462 w 1591"/>
                <a:gd name="T79" fmla="*/ 141 h 1286"/>
                <a:gd name="T80" fmla="*/ 1447 w 1591"/>
                <a:gd name="T81" fmla="*/ 133 h 1286"/>
                <a:gd name="T82" fmla="*/ 245 w 1591"/>
                <a:gd name="T83" fmla="*/ 133 h 1286"/>
                <a:gd name="T84" fmla="*/ 244 w 1591"/>
                <a:gd name="T85" fmla="*/ 134 h 1286"/>
                <a:gd name="T86" fmla="*/ 67 w 1591"/>
                <a:gd name="T87" fmla="*/ 134 h 1286"/>
                <a:gd name="T88" fmla="*/ 47 w 1591"/>
                <a:gd name="T89" fmla="*/ 132 h 1286"/>
                <a:gd name="T90" fmla="*/ 31 w 1591"/>
                <a:gd name="T91" fmla="*/ 125 h 1286"/>
                <a:gd name="T92" fmla="*/ 19 w 1591"/>
                <a:gd name="T93" fmla="*/ 114 h 1286"/>
                <a:gd name="T94" fmla="*/ 5 w 1591"/>
                <a:gd name="T95" fmla="*/ 93 h 1286"/>
                <a:gd name="T96" fmla="*/ 0 w 1591"/>
                <a:gd name="T97" fmla="*/ 72 h 1286"/>
                <a:gd name="T98" fmla="*/ 0 w 1591"/>
                <a:gd name="T99" fmla="*/ 1234 h 1286"/>
                <a:gd name="T100" fmla="*/ 4 w 1591"/>
                <a:gd name="T101" fmla="*/ 1254 h 1286"/>
                <a:gd name="T102" fmla="*/ 15 w 1591"/>
                <a:gd name="T103" fmla="*/ 1271 h 1286"/>
                <a:gd name="T104" fmla="*/ 31 w 1591"/>
                <a:gd name="T105" fmla="*/ 1282 h 1286"/>
                <a:gd name="T106" fmla="*/ 52 w 1591"/>
                <a:gd name="T107" fmla="*/ 1286 h 1286"/>
                <a:gd name="T108" fmla="*/ 1433 w 1591"/>
                <a:gd name="T109" fmla="*/ 1286 h 1286"/>
                <a:gd name="T110" fmla="*/ 1452 w 1591"/>
                <a:gd name="T111" fmla="*/ 1282 h 1286"/>
                <a:gd name="T112" fmla="*/ 1468 w 1591"/>
                <a:gd name="T113" fmla="*/ 1271 h 1286"/>
                <a:gd name="T114" fmla="*/ 1480 w 1591"/>
                <a:gd name="T115" fmla="*/ 1254 h 1286"/>
                <a:gd name="T116" fmla="*/ 1484 w 1591"/>
                <a:gd name="T117" fmla="*/ 1234 h 1286"/>
                <a:gd name="T118" fmla="*/ 1205 w 1591"/>
                <a:gd name="T119" fmla="*/ 931 h 1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91" h="1286">
                  <a:moveTo>
                    <a:pt x="38" y="67"/>
                  </a:moveTo>
                  <a:lnTo>
                    <a:pt x="38" y="67"/>
                  </a:lnTo>
                  <a:lnTo>
                    <a:pt x="39" y="52"/>
                  </a:lnTo>
                  <a:lnTo>
                    <a:pt x="43" y="41"/>
                  </a:lnTo>
                  <a:lnTo>
                    <a:pt x="48" y="29"/>
                  </a:lnTo>
                  <a:lnTo>
                    <a:pt x="58" y="19"/>
                  </a:lnTo>
                  <a:lnTo>
                    <a:pt x="67" y="10"/>
                  </a:lnTo>
                  <a:lnTo>
                    <a:pt x="79" y="5"/>
                  </a:lnTo>
                  <a:lnTo>
                    <a:pt x="91" y="1"/>
                  </a:lnTo>
                  <a:lnTo>
                    <a:pt x="105" y="0"/>
                  </a:lnTo>
                  <a:lnTo>
                    <a:pt x="332" y="0"/>
                  </a:lnTo>
                  <a:lnTo>
                    <a:pt x="120" y="96"/>
                  </a:lnTo>
                  <a:lnTo>
                    <a:pt x="83" y="96"/>
                  </a:lnTo>
                  <a:lnTo>
                    <a:pt x="83" y="96"/>
                  </a:lnTo>
                  <a:lnTo>
                    <a:pt x="71" y="96"/>
                  </a:lnTo>
                  <a:lnTo>
                    <a:pt x="62" y="95"/>
                  </a:lnTo>
                  <a:lnTo>
                    <a:pt x="54" y="92"/>
                  </a:lnTo>
                  <a:lnTo>
                    <a:pt x="48" y="88"/>
                  </a:lnTo>
                  <a:lnTo>
                    <a:pt x="43" y="84"/>
                  </a:lnTo>
                  <a:lnTo>
                    <a:pt x="41" y="79"/>
                  </a:lnTo>
                  <a:lnTo>
                    <a:pt x="38" y="72"/>
                  </a:lnTo>
                  <a:lnTo>
                    <a:pt x="38" y="67"/>
                  </a:lnTo>
                  <a:lnTo>
                    <a:pt x="38" y="67"/>
                  </a:lnTo>
                  <a:close/>
                  <a:moveTo>
                    <a:pt x="1447" y="96"/>
                  </a:moveTo>
                  <a:lnTo>
                    <a:pt x="1454" y="96"/>
                  </a:lnTo>
                  <a:lnTo>
                    <a:pt x="1459" y="97"/>
                  </a:lnTo>
                  <a:lnTo>
                    <a:pt x="1459" y="97"/>
                  </a:lnTo>
                  <a:lnTo>
                    <a:pt x="1472" y="103"/>
                  </a:lnTo>
                  <a:lnTo>
                    <a:pt x="1484" y="111"/>
                  </a:lnTo>
                  <a:lnTo>
                    <a:pt x="1495" y="118"/>
                  </a:lnTo>
                  <a:lnTo>
                    <a:pt x="1504" y="129"/>
                  </a:lnTo>
                  <a:lnTo>
                    <a:pt x="1511" y="141"/>
                  </a:lnTo>
                  <a:lnTo>
                    <a:pt x="1517" y="154"/>
                  </a:lnTo>
                  <a:lnTo>
                    <a:pt x="1520" y="167"/>
                  </a:lnTo>
                  <a:lnTo>
                    <a:pt x="1521" y="183"/>
                  </a:lnTo>
                  <a:lnTo>
                    <a:pt x="1521" y="183"/>
                  </a:lnTo>
                  <a:lnTo>
                    <a:pt x="1521" y="389"/>
                  </a:lnTo>
                  <a:lnTo>
                    <a:pt x="1591" y="311"/>
                  </a:lnTo>
                  <a:lnTo>
                    <a:pt x="1591" y="51"/>
                  </a:lnTo>
                  <a:lnTo>
                    <a:pt x="1591" y="51"/>
                  </a:lnTo>
                  <a:lnTo>
                    <a:pt x="1590" y="41"/>
                  </a:lnTo>
                  <a:lnTo>
                    <a:pt x="1587" y="31"/>
                  </a:lnTo>
                  <a:lnTo>
                    <a:pt x="1582" y="22"/>
                  </a:lnTo>
                  <a:lnTo>
                    <a:pt x="1577" y="14"/>
                  </a:lnTo>
                  <a:lnTo>
                    <a:pt x="1569" y="8"/>
                  </a:lnTo>
                  <a:lnTo>
                    <a:pt x="1559" y="4"/>
                  </a:lnTo>
                  <a:lnTo>
                    <a:pt x="1550" y="0"/>
                  </a:lnTo>
                  <a:lnTo>
                    <a:pt x="1540" y="0"/>
                  </a:lnTo>
                  <a:lnTo>
                    <a:pt x="1377" y="0"/>
                  </a:lnTo>
                  <a:lnTo>
                    <a:pt x="1405" y="96"/>
                  </a:lnTo>
                  <a:lnTo>
                    <a:pt x="1405" y="96"/>
                  </a:lnTo>
                  <a:lnTo>
                    <a:pt x="1447" y="96"/>
                  </a:lnTo>
                  <a:lnTo>
                    <a:pt x="1447" y="96"/>
                  </a:lnTo>
                  <a:close/>
                  <a:moveTo>
                    <a:pt x="1521" y="920"/>
                  </a:moveTo>
                  <a:lnTo>
                    <a:pt x="1521" y="1154"/>
                  </a:lnTo>
                  <a:lnTo>
                    <a:pt x="1540" y="1154"/>
                  </a:lnTo>
                  <a:lnTo>
                    <a:pt x="1540" y="1154"/>
                  </a:lnTo>
                  <a:lnTo>
                    <a:pt x="1550" y="1153"/>
                  </a:lnTo>
                  <a:lnTo>
                    <a:pt x="1559" y="1150"/>
                  </a:lnTo>
                  <a:lnTo>
                    <a:pt x="1569" y="1146"/>
                  </a:lnTo>
                  <a:lnTo>
                    <a:pt x="1577" y="1139"/>
                  </a:lnTo>
                  <a:lnTo>
                    <a:pt x="1582" y="1131"/>
                  </a:lnTo>
                  <a:lnTo>
                    <a:pt x="1587" y="1122"/>
                  </a:lnTo>
                  <a:lnTo>
                    <a:pt x="1590" y="1113"/>
                  </a:lnTo>
                  <a:lnTo>
                    <a:pt x="1591" y="1102"/>
                  </a:lnTo>
                  <a:lnTo>
                    <a:pt x="1591" y="845"/>
                  </a:lnTo>
                  <a:lnTo>
                    <a:pt x="1521" y="920"/>
                  </a:lnTo>
                  <a:close/>
                  <a:moveTo>
                    <a:pt x="1205" y="931"/>
                  </a:moveTo>
                  <a:lnTo>
                    <a:pt x="1056" y="684"/>
                  </a:lnTo>
                  <a:lnTo>
                    <a:pt x="1205" y="438"/>
                  </a:lnTo>
                  <a:lnTo>
                    <a:pt x="1479" y="438"/>
                  </a:lnTo>
                  <a:lnTo>
                    <a:pt x="1484" y="431"/>
                  </a:lnTo>
                  <a:lnTo>
                    <a:pt x="1484" y="183"/>
                  </a:lnTo>
                  <a:lnTo>
                    <a:pt x="1484" y="183"/>
                  </a:lnTo>
                  <a:lnTo>
                    <a:pt x="1483" y="174"/>
                  </a:lnTo>
                  <a:lnTo>
                    <a:pt x="1482" y="166"/>
                  </a:lnTo>
                  <a:lnTo>
                    <a:pt x="1478" y="158"/>
                  </a:lnTo>
                  <a:lnTo>
                    <a:pt x="1474" y="151"/>
                  </a:lnTo>
                  <a:lnTo>
                    <a:pt x="1468" y="146"/>
                  </a:lnTo>
                  <a:lnTo>
                    <a:pt x="1462" y="141"/>
                  </a:lnTo>
                  <a:lnTo>
                    <a:pt x="1455" y="137"/>
                  </a:lnTo>
                  <a:lnTo>
                    <a:pt x="1447" y="133"/>
                  </a:lnTo>
                  <a:lnTo>
                    <a:pt x="1447" y="133"/>
                  </a:lnTo>
                  <a:lnTo>
                    <a:pt x="245" y="133"/>
                  </a:lnTo>
                  <a:lnTo>
                    <a:pt x="245" y="133"/>
                  </a:lnTo>
                  <a:lnTo>
                    <a:pt x="244" y="134"/>
                  </a:lnTo>
                  <a:lnTo>
                    <a:pt x="67" y="134"/>
                  </a:lnTo>
                  <a:lnTo>
                    <a:pt x="67" y="134"/>
                  </a:lnTo>
                  <a:lnTo>
                    <a:pt x="56" y="133"/>
                  </a:lnTo>
                  <a:lnTo>
                    <a:pt x="47" y="132"/>
                  </a:lnTo>
                  <a:lnTo>
                    <a:pt x="39" y="128"/>
                  </a:lnTo>
                  <a:lnTo>
                    <a:pt x="31" y="125"/>
                  </a:lnTo>
                  <a:lnTo>
                    <a:pt x="25" y="120"/>
                  </a:lnTo>
                  <a:lnTo>
                    <a:pt x="19" y="114"/>
                  </a:lnTo>
                  <a:lnTo>
                    <a:pt x="11" y="104"/>
                  </a:lnTo>
                  <a:lnTo>
                    <a:pt x="5" y="93"/>
                  </a:lnTo>
                  <a:lnTo>
                    <a:pt x="2" y="83"/>
                  </a:lnTo>
                  <a:lnTo>
                    <a:pt x="0" y="72"/>
                  </a:lnTo>
                  <a:lnTo>
                    <a:pt x="0" y="1234"/>
                  </a:lnTo>
                  <a:lnTo>
                    <a:pt x="0" y="1234"/>
                  </a:lnTo>
                  <a:lnTo>
                    <a:pt x="1" y="1245"/>
                  </a:lnTo>
                  <a:lnTo>
                    <a:pt x="4" y="1254"/>
                  </a:lnTo>
                  <a:lnTo>
                    <a:pt x="9" y="1264"/>
                  </a:lnTo>
                  <a:lnTo>
                    <a:pt x="15" y="1271"/>
                  </a:lnTo>
                  <a:lnTo>
                    <a:pt x="23" y="1277"/>
                  </a:lnTo>
                  <a:lnTo>
                    <a:pt x="31" y="1282"/>
                  </a:lnTo>
                  <a:lnTo>
                    <a:pt x="42" y="1285"/>
                  </a:lnTo>
                  <a:lnTo>
                    <a:pt x="52" y="1286"/>
                  </a:lnTo>
                  <a:lnTo>
                    <a:pt x="1433" y="1286"/>
                  </a:lnTo>
                  <a:lnTo>
                    <a:pt x="1433" y="1286"/>
                  </a:lnTo>
                  <a:lnTo>
                    <a:pt x="1443" y="1285"/>
                  </a:lnTo>
                  <a:lnTo>
                    <a:pt x="1452" y="1282"/>
                  </a:lnTo>
                  <a:lnTo>
                    <a:pt x="1462" y="1277"/>
                  </a:lnTo>
                  <a:lnTo>
                    <a:pt x="1468" y="1271"/>
                  </a:lnTo>
                  <a:lnTo>
                    <a:pt x="1475" y="1264"/>
                  </a:lnTo>
                  <a:lnTo>
                    <a:pt x="1480" y="1254"/>
                  </a:lnTo>
                  <a:lnTo>
                    <a:pt x="1483" y="1245"/>
                  </a:lnTo>
                  <a:lnTo>
                    <a:pt x="1484" y="1234"/>
                  </a:lnTo>
                  <a:lnTo>
                    <a:pt x="1484" y="931"/>
                  </a:lnTo>
                  <a:lnTo>
                    <a:pt x="1205" y="93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2" name="Freeform 109">
              <a:extLst>
                <a:ext uri="{FF2B5EF4-FFF2-40B4-BE49-F238E27FC236}">
                  <a16:creationId xmlns:a16="http://schemas.microsoft.com/office/drawing/2014/main" id="{0CD0337C-DC20-4700-971C-58DF51BE4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1664" y="3927440"/>
              <a:ext cx="151944" cy="65018"/>
            </a:xfrm>
            <a:custGeom>
              <a:avLst/>
              <a:gdLst>
                <a:gd name="T0" fmla="*/ 30 w 858"/>
                <a:gd name="T1" fmla="*/ 366 h 366"/>
                <a:gd name="T2" fmla="*/ 30 w 858"/>
                <a:gd name="T3" fmla="*/ 366 h 366"/>
                <a:gd name="T4" fmla="*/ 34 w 858"/>
                <a:gd name="T5" fmla="*/ 366 h 366"/>
                <a:gd name="T6" fmla="*/ 34 w 858"/>
                <a:gd name="T7" fmla="*/ 366 h 366"/>
                <a:gd name="T8" fmla="*/ 82 w 858"/>
                <a:gd name="T9" fmla="*/ 366 h 366"/>
                <a:gd name="T10" fmla="*/ 858 w 858"/>
                <a:gd name="T11" fmla="*/ 143 h 366"/>
                <a:gd name="T12" fmla="*/ 800 w 858"/>
                <a:gd name="T13" fmla="*/ 0 h 366"/>
                <a:gd name="T14" fmla="*/ 0 w 858"/>
                <a:gd name="T15" fmla="*/ 366 h 366"/>
                <a:gd name="T16" fmla="*/ 30 w 858"/>
                <a:gd name="T17" fmla="*/ 366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8" h="366">
                  <a:moveTo>
                    <a:pt x="30" y="366"/>
                  </a:moveTo>
                  <a:lnTo>
                    <a:pt x="30" y="366"/>
                  </a:lnTo>
                  <a:lnTo>
                    <a:pt x="34" y="366"/>
                  </a:lnTo>
                  <a:lnTo>
                    <a:pt x="34" y="366"/>
                  </a:lnTo>
                  <a:lnTo>
                    <a:pt x="82" y="366"/>
                  </a:lnTo>
                  <a:lnTo>
                    <a:pt x="858" y="143"/>
                  </a:lnTo>
                  <a:lnTo>
                    <a:pt x="800" y="0"/>
                  </a:lnTo>
                  <a:lnTo>
                    <a:pt x="0" y="366"/>
                  </a:lnTo>
                  <a:lnTo>
                    <a:pt x="30" y="36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110">
              <a:extLst>
                <a:ext uri="{FF2B5EF4-FFF2-40B4-BE49-F238E27FC236}">
                  <a16:creationId xmlns:a16="http://schemas.microsoft.com/office/drawing/2014/main" id="{4C658A9F-2474-43B6-9181-F2B24777A6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826" y="3950761"/>
              <a:ext cx="166079" cy="41696"/>
            </a:xfrm>
            <a:custGeom>
              <a:avLst/>
              <a:gdLst>
                <a:gd name="T0" fmla="*/ 938 w 938"/>
                <a:gd name="T1" fmla="*/ 235 h 235"/>
                <a:gd name="T2" fmla="*/ 882 w 938"/>
                <a:gd name="T3" fmla="*/ 41 h 235"/>
                <a:gd name="T4" fmla="*/ 882 w 938"/>
                <a:gd name="T5" fmla="*/ 41 h 235"/>
                <a:gd name="T6" fmla="*/ 877 w 938"/>
                <a:gd name="T7" fmla="*/ 30 h 235"/>
                <a:gd name="T8" fmla="*/ 872 w 938"/>
                <a:gd name="T9" fmla="*/ 21 h 235"/>
                <a:gd name="T10" fmla="*/ 864 w 938"/>
                <a:gd name="T11" fmla="*/ 13 h 235"/>
                <a:gd name="T12" fmla="*/ 854 w 938"/>
                <a:gd name="T13" fmla="*/ 7 h 235"/>
                <a:gd name="T14" fmla="*/ 845 w 938"/>
                <a:gd name="T15" fmla="*/ 3 h 235"/>
                <a:gd name="T16" fmla="*/ 835 w 938"/>
                <a:gd name="T17" fmla="*/ 0 h 235"/>
                <a:gd name="T18" fmla="*/ 823 w 938"/>
                <a:gd name="T19" fmla="*/ 0 h 235"/>
                <a:gd name="T20" fmla="*/ 812 w 938"/>
                <a:gd name="T21" fmla="*/ 3 h 235"/>
                <a:gd name="T22" fmla="*/ 0 w 938"/>
                <a:gd name="T23" fmla="*/ 235 h 235"/>
                <a:gd name="T24" fmla="*/ 0 w 938"/>
                <a:gd name="T25" fmla="*/ 235 h 235"/>
                <a:gd name="T26" fmla="*/ 938 w 938"/>
                <a:gd name="T27" fmla="*/ 235 h 235"/>
                <a:gd name="T28" fmla="*/ 938 w 938"/>
                <a:gd name="T29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38" h="235">
                  <a:moveTo>
                    <a:pt x="938" y="235"/>
                  </a:moveTo>
                  <a:lnTo>
                    <a:pt x="882" y="41"/>
                  </a:lnTo>
                  <a:lnTo>
                    <a:pt x="882" y="41"/>
                  </a:lnTo>
                  <a:lnTo>
                    <a:pt x="877" y="30"/>
                  </a:lnTo>
                  <a:lnTo>
                    <a:pt x="872" y="21"/>
                  </a:lnTo>
                  <a:lnTo>
                    <a:pt x="864" y="13"/>
                  </a:lnTo>
                  <a:lnTo>
                    <a:pt x="854" y="7"/>
                  </a:lnTo>
                  <a:lnTo>
                    <a:pt x="845" y="3"/>
                  </a:lnTo>
                  <a:lnTo>
                    <a:pt x="835" y="0"/>
                  </a:lnTo>
                  <a:lnTo>
                    <a:pt x="823" y="0"/>
                  </a:lnTo>
                  <a:lnTo>
                    <a:pt x="812" y="3"/>
                  </a:lnTo>
                  <a:lnTo>
                    <a:pt x="0" y="235"/>
                  </a:lnTo>
                  <a:lnTo>
                    <a:pt x="0" y="235"/>
                  </a:lnTo>
                  <a:lnTo>
                    <a:pt x="938" y="235"/>
                  </a:lnTo>
                  <a:lnTo>
                    <a:pt x="938" y="23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4" name="Freeform 111">
              <a:extLst>
                <a:ext uri="{FF2B5EF4-FFF2-40B4-BE49-F238E27FC236}">
                  <a16:creationId xmlns:a16="http://schemas.microsoft.com/office/drawing/2014/main" id="{3B1E7D14-2C5D-413B-8F11-B544CA92DD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38555" y="4038394"/>
              <a:ext cx="92580" cy="94700"/>
            </a:xfrm>
            <a:custGeom>
              <a:avLst/>
              <a:gdLst>
                <a:gd name="T0" fmla="*/ 522 w 522"/>
                <a:gd name="T1" fmla="*/ 18 h 535"/>
                <a:gd name="T2" fmla="*/ 522 w 522"/>
                <a:gd name="T3" fmla="*/ 374 h 535"/>
                <a:gd name="T4" fmla="*/ 518 w 522"/>
                <a:gd name="T5" fmla="*/ 393 h 535"/>
                <a:gd name="T6" fmla="*/ 508 w 522"/>
                <a:gd name="T7" fmla="*/ 412 h 535"/>
                <a:gd name="T8" fmla="*/ 503 w 522"/>
                <a:gd name="T9" fmla="*/ 418 h 535"/>
                <a:gd name="T10" fmla="*/ 395 w 522"/>
                <a:gd name="T11" fmla="*/ 535 h 535"/>
                <a:gd name="T12" fmla="*/ 127 w 522"/>
                <a:gd name="T13" fmla="*/ 535 h 535"/>
                <a:gd name="T14" fmla="*/ 127 w 522"/>
                <a:gd name="T15" fmla="*/ 116 h 535"/>
                <a:gd name="T16" fmla="*/ 503 w 522"/>
                <a:gd name="T17" fmla="*/ 0 h 535"/>
                <a:gd name="T18" fmla="*/ 503 w 522"/>
                <a:gd name="T19" fmla="*/ 0 h 535"/>
                <a:gd name="T20" fmla="*/ 511 w 522"/>
                <a:gd name="T21" fmla="*/ 1 h 535"/>
                <a:gd name="T22" fmla="*/ 520 w 522"/>
                <a:gd name="T23" fmla="*/ 12 h 535"/>
                <a:gd name="T24" fmla="*/ 522 w 522"/>
                <a:gd name="T25" fmla="*/ 18 h 535"/>
                <a:gd name="T26" fmla="*/ 322 w 522"/>
                <a:gd name="T27" fmla="*/ 325 h 535"/>
                <a:gd name="T28" fmla="*/ 321 w 522"/>
                <a:gd name="T29" fmla="*/ 308 h 535"/>
                <a:gd name="T30" fmla="*/ 315 w 522"/>
                <a:gd name="T31" fmla="*/ 292 h 535"/>
                <a:gd name="T32" fmla="*/ 309 w 522"/>
                <a:gd name="T33" fmla="*/ 277 h 535"/>
                <a:gd name="T34" fmla="*/ 285 w 522"/>
                <a:gd name="T35" fmla="*/ 253 h 535"/>
                <a:gd name="T36" fmla="*/ 271 w 522"/>
                <a:gd name="T37" fmla="*/ 247 h 535"/>
                <a:gd name="T38" fmla="*/ 255 w 522"/>
                <a:gd name="T39" fmla="*/ 242 h 535"/>
                <a:gd name="T40" fmla="*/ 238 w 522"/>
                <a:gd name="T41" fmla="*/ 239 h 535"/>
                <a:gd name="T42" fmla="*/ 230 w 522"/>
                <a:gd name="T43" fmla="*/ 240 h 535"/>
                <a:gd name="T44" fmla="*/ 212 w 522"/>
                <a:gd name="T45" fmla="*/ 243 h 535"/>
                <a:gd name="T46" fmla="*/ 198 w 522"/>
                <a:gd name="T47" fmla="*/ 249 h 535"/>
                <a:gd name="T48" fmla="*/ 178 w 522"/>
                <a:gd name="T49" fmla="*/ 264 h 535"/>
                <a:gd name="T50" fmla="*/ 164 w 522"/>
                <a:gd name="T51" fmla="*/ 284 h 535"/>
                <a:gd name="T52" fmla="*/ 157 w 522"/>
                <a:gd name="T53" fmla="*/ 300 h 535"/>
                <a:gd name="T54" fmla="*/ 153 w 522"/>
                <a:gd name="T55" fmla="*/ 315 h 535"/>
                <a:gd name="T56" fmla="*/ 153 w 522"/>
                <a:gd name="T57" fmla="*/ 325 h 535"/>
                <a:gd name="T58" fmla="*/ 154 w 522"/>
                <a:gd name="T59" fmla="*/ 342 h 535"/>
                <a:gd name="T60" fmla="*/ 160 w 522"/>
                <a:gd name="T61" fmla="*/ 358 h 535"/>
                <a:gd name="T62" fmla="*/ 168 w 522"/>
                <a:gd name="T63" fmla="*/ 372 h 535"/>
                <a:gd name="T64" fmla="*/ 190 w 522"/>
                <a:gd name="T65" fmla="*/ 395 h 535"/>
                <a:gd name="T66" fmla="*/ 205 w 522"/>
                <a:gd name="T67" fmla="*/ 403 h 535"/>
                <a:gd name="T68" fmla="*/ 220 w 522"/>
                <a:gd name="T69" fmla="*/ 408 h 535"/>
                <a:gd name="T70" fmla="*/ 238 w 522"/>
                <a:gd name="T71" fmla="*/ 409 h 535"/>
                <a:gd name="T72" fmla="*/ 247 w 522"/>
                <a:gd name="T73" fmla="*/ 409 h 535"/>
                <a:gd name="T74" fmla="*/ 263 w 522"/>
                <a:gd name="T75" fmla="*/ 405 h 535"/>
                <a:gd name="T76" fmla="*/ 278 w 522"/>
                <a:gd name="T77" fmla="*/ 399 h 535"/>
                <a:gd name="T78" fmla="*/ 298 w 522"/>
                <a:gd name="T79" fmla="*/ 384 h 535"/>
                <a:gd name="T80" fmla="*/ 313 w 522"/>
                <a:gd name="T81" fmla="*/ 364 h 535"/>
                <a:gd name="T82" fmla="*/ 319 w 522"/>
                <a:gd name="T83" fmla="*/ 350 h 535"/>
                <a:gd name="T84" fmla="*/ 322 w 522"/>
                <a:gd name="T85" fmla="*/ 333 h 535"/>
                <a:gd name="T86" fmla="*/ 322 w 522"/>
                <a:gd name="T87" fmla="*/ 325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22" h="535">
                  <a:moveTo>
                    <a:pt x="522" y="18"/>
                  </a:moveTo>
                  <a:lnTo>
                    <a:pt x="522" y="18"/>
                  </a:lnTo>
                  <a:lnTo>
                    <a:pt x="522" y="374"/>
                  </a:lnTo>
                  <a:lnTo>
                    <a:pt x="522" y="374"/>
                  </a:lnTo>
                  <a:lnTo>
                    <a:pt x="522" y="382"/>
                  </a:lnTo>
                  <a:lnTo>
                    <a:pt x="518" y="393"/>
                  </a:lnTo>
                  <a:lnTo>
                    <a:pt x="512" y="407"/>
                  </a:lnTo>
                  <a:lnTo>
                    <a:pt x="508" y="412"/>
                  </a:lnTo>
                  <a:lnTo>
                    <a:pt x="503" y="418"/>
                  </a:lnTo>
                  <a:lnTo>
                    <a:pt x="503" y="418"/>
                  </a:lnTo>
                  <a:lnTo>
                    <a:pt x="444" y="482"/>
                  </a:lnTo>
                  <a:lnTo>
                    <a:pt x="395" y="535"/>
                  </a:lnTo>
                  <a:lnTo>
                    <a:pt x="395" y="535"/>
                  </a:lnTo>
                  <a:lnTo>
                    <a:pt x="127" y="535"/>
                  </a:lnTo>
                  <a:lnTo>
                    <a:pt x="0" y="325"/>
                  </a:lnTo>
                  <a:lnTo>
                    <a:pt x="127" y="116"/>
                  </a:lnTo>
                  <a:lnTo>
                    <a:pt x="395" y="116"/>
                  </a:lnTo>
                  <a:lnTo>
                    <a:pt x="503" y="0"/>
                  </a:lnTo>
                  <a:lnTo>
                    <a:pt x="503" y="1"/>
                  </a:lnTo>
                  <a:lnTo>
                    <a:pt x="503" y="0"/>
                  </a:lnTo>
                  <a:lnTo>
                    <a:pt x="503" y="0"/>
                  </a:lnTo>
                  <a:lnTo>
                    <a:pt x="511" y="1"/>
                  </a:lnTo>
                  <a:lnTo>
                    <a:pt x="516" y="5"/>
                  </a:lnTo>
                  <a:lnTo>
                    <a:pt x="520" y="12"/>
                  </a:lnTo>
                  <a:lnTo>
                    <a:pt x="522" y="18"/>
                  </a:lnTo>
                  <a:lnTo>
                    <a:pt x="522" y="18"/>
                  </a:lnTo>
                  <a:close/>
                  <a:moveTo>
                    <a:pt x="322" y="325"/>
                  </a:moveTo>
                  <a:lnTo>
                    <a:pt x="322" y="325"/>
                  </a:lnTo>
                  <a:lnTo>
                    <a:pt x="322" y="315"/>
                  </a:lnTo>
                  <a:lnTo>
                    <a:pt x="321" y="308"/>
                  </a:lnTo>
                  <a:lnTo>
                    <a:pt x="319" y="300"/>
                  </a:lnTo>
                  <a:lnTo>
                    <a:pt x="315" y="292"/>
                  </a:lnTo>
                  <a:lnTo>
                    <a:pt x="313" y="284"/>
                  </a:lnTo>
                  <a:lnTo>
                    <a:pt x="309" y="277"/>
                  </a:lnTo>
                  <a:lnTo>
                    <a:pt x="298" y="264"/>
                  </a:lnTo>
                  <a:lnTo>
                    <a:pt x="285" y="253"/>
                  </a:lnTo>
                  <a:lnTo>
                    <a:pt x="278" y="249"/>
                  </a:lnTo>
                  <a:lnTo>
                    <a:pt x="271" y="247"/>
                  </a:lnTo>
                  <a:lnTo>
                    <a:pt x="263" y="243"/>
                  </a:lnTo>
                  <a:lnTo>
                    <a:pt x="255" y="242"/>
                  </a:lnTo>
                  <a:lnTo>
                    <a:pt x="247" y="240"/>
                  </a:lnTo>
                  <a:lnTo>
                    <a:pt x="238" y="239"/>
                  </a:lnTo>
                  <a:lnTo>
                    <a:pt x="238" y="239"/>
                  </a:lnTo>
                  <a:lnTo>
                    <a:pt x="230" y="240"/>
                  </a:lnTo>
                  <a:lnTo>
                    <a:pt x="220" y="242"/>
                  </a:lnTo>
                  <a:lnTo>
                    <a:pt x="212" y="243"/>
                  </a:lnTo>
                  <a:lnTo>
                    <a:pt x="205" y="247"/>
                  </a:lnTo>
                  <a:lnTo>
                    <a:pt x="198" y="249"/>
                  </a:lnTo>
                  <a:lnTo>
                    <a:pt x="190" y="253"/>
                  </a:lnTo>
                  <a:lnTo>
                    <a:pt x="178" y="264"/>
                  </a:lnTo>
                  <a:lnTo>
                    <a:pt x="168" y="277"/>
                  </a:lnTo>
                  <a:lnTo>
                    <a:pt x="164" y="284"/>
                  </a:lnTo>
                  <a:lnTo>
                    <a:pt x="160" y="292"/>
                  </a:lnTo>
                  <a:lnTo>
                    <a:pt x="157" y="300"/>
                  </a:lnTo>
                  <a:lnTo>
                    <a:pt x="154" y="308"/>
                  </a:lnTo>
                  <a:lnTo>
                    <a:pt x="153" y="315"/>
                  </a:lnTo>
                  <a:lnTo>
                    <a:pt x="153" y="325"/>
                  </a:lnTo>
                  <a:lnTo>
                    <a:pt x="153" y="325"/>
                  </a:lnTo>
                  <a:lnTo>
                    <a:pt x="153" y="333"/>
                  </a:lnTo>
                  <a:lnTo>
                    <a:pt x="154" y="342"/>
                  </a:lnTo>
                  <a:lnTo>
                    <a:pt x="157" y="350"/>
                  </a:lnTo>
                  <a:lnTo>
                    <a:pt x="160" y="358"/>
                  </a:lnTo>
                  <a:lnTo>
                    <a:pt x="164" y="364"/>
                  </a:lnTo>
                  <a:lnTo>
                    <a:pt x="168" y="372"/>
                  </a:lnTo>
                  <a:lnTo>
                    <a:pt x="178" y="384"/>
                  </a:lnTo>
                  <a:lnTo>
                    <a:pt x="190" y="395"/>
                  </a:lnTo>
                  <a:lnTo>
                    <a:pt x="198" y="399"/>
                  </a:lnTo>
                  <a:lnTo>
                    <a:pt x="205" y="403"/>
                  </a:lnTo>
                  <a:lnTo>
                    <a:pt x="212" y="405"/>
                  </a:lnTo>
                  <a:lnTo>
                    <a:pt x="220" y="408"/>
                  </a:lnTo>
                  <a:lnTo>
                    <a:pt x="230" y="409"/>
                  </a:lnTo>
                  <a:lnTo>
                    <a:pt x="238" y="409"/>
                  </a:lnTo>
                  <a:lnTo>
                    <a:pt x="238" y="409"/>
                  </a:lnTo>
                  <a:lnTo>
                    <a:pt x="247" y="409"/>
                  </a:lnTo>
                  <a:lnTo>
                    <a:pt x="255" y="408"/>
                  </a:lnTo>
                  <a:lnTo>
                    <a:pt x="263" y="405"/>
                  </a:lnTo>
                  <a:lnTo>
                    <a:pt x="271" y="403"/>
                  </a:lnTo>
                  <a:lnTo>
                    <a:pt x="278" y="399"/>
                  </a:lnTo>
                  <a:lnTo>
                    <a:pt x="285" y="395"/>
                  </a:lnTo>
                  <a:lnTo>
                    <a:pt x="298" y="384"/>
                  </a:lnTo>
                  <a:lnTo>
                    <a:pt x="309" y="372"/>
                  </a:lnTo>
                  <a:lnTo>
                    <a:pt x="313" y="364"/>
                  </a:lnTo>
                  <a:lnTo>
                    <a:pt x="315" y="358"/>
                  </a:lnTo>
                  <a:lnTo>
                    <a:pt x="319" y="350"/>
                  </a:lnTo>
                  <a:lnTo>
                    <a:pt x="321" y="342"/>
                  </a:lnTo>
                  <a:lnTo>
                    <a:pt x="322" y="333"/>
                  </a:lnTo>
                  <a:lnTo>
                    <a:pt x="322" y="325"/>
                  </a:lnTo>
                  <a:lnTo>
                    <a:pt x="322" y="32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84" name="Grupa 83">
            <a:extLst>
              <a:ext uri="{FF2B5EF4-FFF2-40B4-BE49-F238E27FC236}">
                <a16:creationId xmlns:a16="http://schemas.microsoft.com/office/drawing/2014/main" id="{6D74DE24-F981-4FB3-927A-C20AEFFEB0EC}"/>
              </a:ext>
            </a:extLst>
          </p:cNvPr>
          <p:cNvGrpSpPr/>
          <p:nvPr/>
        </p:nvGrpSpPr>
        <p:grpSpPr>
          <a:xfrm>
            <a:off x="4294163" y="2298079"/>
            <a:ext cx="450473" cy="386194"/>
            <a:chOff x="4371809" y="1763215"/>
            <a:chExt cx="700878" cy="600867"/>
          </a:xfrm>
          <a:solidFill>
            <a:schemeClr val="bg1">
              <a:lumMod val="75000"/>
            </a:schemeClr>
          </a:solidFill>
        </p:grpSpPr>
        <p:sp>
          <p:nvSpPr>
            <p:cNvPr id="85" name="Freeform 5">
              <a:extLst>
                <a:ext uri="{FF2B5EF4-FFF2-40B4-BE49-F238E27FC236}">
                  <a16:creationId xmlns:a16="http://schemas.microsoft.com/office/drawing/2014/main" id="{B758BB24-8EF8-45EB-8EA3-28CFA31599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71809" y="1763215"/>
              <a:ext cx="700878" cy="600867"/>
            </a:xfrm>
            <a:custGeom>
              <a:avLst/>
              <a:gdLst>
                <a:gd name="T0" fmla="*/ 2802 w 3507"/>
                <a:gd name="T1" fmla="*/ 1713 h 3004"/>
                <a:gd name="T2" fmla="*/ 2934 w 3507"/>
                <a:gd name="T3" fmla="*/ 1801 h 3004"/>
                <a:gd name="T4" fmla="*/ 2912 w 3507"/>
                <a:gd name="T5" fmla="*/ 1948 h 3004"/>
                <a:gd name="T6" fmla="*/ 2772 w 3507"/>
                <a:gd name="T7" fmla="*/ 1997 h 3004"/>
                <a:gd name="T8" fmla="*/ 2661 w 3507"/>
                <a:gd name="T9" fmla="*/ 1886 h 3004"/>
                <a:gd name="T10" fmla="*/ 2710 w 3507"/>
                <a:gd name="T11" fmla="*/ 1746 h 3004"/>
                <a:gd name="T12" fmla="*/ 2265 w 3507"/>
                <a:gd name="T13" fmla="*/ 1182 h 3004"/>
                <a:gd name="T14" fmla="*/ 2434 w 3507"/>
                <a:gd name="T15" fmla="*/ 1351 h 3004"/>
                <a:gd name="T16" fmla="*/ 2360 w 3507"/>
                <a:gd name="T17" fmla="*/ 1563 h 3004"/>
                <a:gd name="T18" fmla="*/ 2138 w 3507"/>
                <a:gd name="T19" fmla="*/ 1596 h 3004"/>
                <a:gd name="T20" fmla="*/ 2005 w 3507"/>
                <a:gd name="T21" fmla="*/ 1395 h 3004"/>
                <a:gd name="T22" fmla="*/ 2119 w 3507"/>
                <a:gd name="T23" fmla="*/ 1204 h 3004"/>
                <a:gd name="T24" fmla="*/ 1553 w 3507"/>
                <a:gd name="T25" fmla="*/ 1195 h 3004"/>
                <a:gd name="T26" fmla="*/ 1685 w 3507"/>
                <a:gd name="T27" fmla="*/ 1395 h 3004"/>
                <a:gd name="T28" fmla="*/ 1571 w 3507"/>
                <a:gd name="T29" fmla="*/ 1586 h 3004"/>
                <a:gd name="T30" fmla="*/ 1346 w 3507"/>
                <a:gd name="T31" fmla="*/ 1575 h 3004"/>
                <a:gd name="T32" fmla="*/ 1253 w 3507"/>
                <a:gd name="T33" fmla="*/ 1372 h 3004"/>
                <a:gd name="T34" fmla="*/ 1403 w 3507"/>
                <a:gd name="T35" fmla="*/ 1188 h 3004"/>
                <a:gd name="T36" fmla="*/ 860 w 3507"/>
                <a:gd name="T37" fmla="*/ 1737 h 3004"/>
                <a:gd name="T38" fmla="*/ 923 w 3507"/>
                <a:gd name="T39" fmla="*/ 1870 h 3004"/>
                <a:gd name="T40" fmla="*/ 823 w 3507"/>
                <a:gd name="T41" fmla="*/ 1994 h 3004"/>
                <a:gd name="T42" fmla="*/ 679 w 3507"/>
                <a:gd name="T43" fmla="*/ 1957 h 3004"/>
                <a:gd name="T44" fmla="*/ 644 w 3507"/>
                <a:gd name="T45" fmla="*/ 1813 h 3004"/>
                <a:gd name="T46" fmla="*/ 766 w 3507"/>
                <a:gd name="T47" fmla="*/ 1713 h 3004"/>
                <a:gd name="T48" fmla="*/ 960 w 3507"/>
                <a:gd name="T49" fmla="*/ 2394 h 3004"/>
                <a:gd name="T50" fmla="*/ 881 w 3507"/>
                <a:gd name="T51" fmla="*/ 2576 h 3004"/>
                <a:gd name="T52" fmla="*/ 697 w 3507"/>
                <a:gd name="T53" fmla="*/ 2750 h 3004"/>
                <a:gd name="T54" fmla="*/ 660 w 3507"/>
                <a:gd name="T55" fmla="*/ 2266 h 3004"/>
                <a:gd name="T56" fmla="*/ 573 w 3507"/>
                <a:gd name="T57" fmla="*/ 2405 h 3004"/>
                <a:gd name="T58" fmla="*/ 627 w 3507"/>
                <a:gd name="T59" fmla="*/ 2101 h 3004"/>
                <a:gd name="T60" fmla="*/ 781 w 3507"/>
                <a:gd name="T61" fmla="*/ 2043 h 3004"/>
                <a:gd name="T62" fmla="*/ 930 w 3507"/>
                <a:gd name="T63" fmla="*/ 2096 h 3004"/>
                <a:gd name="T64" fmla="*/ 1001 w 3507"/>
                <a:gd name="T65" fmla="*/ 2403 h 3004"/>
                <a:gd name="T66" fmla="*/ 1729 w 3507"/>
                <a:gd name="T67" fmla="*/ 2195 h 3004"/>
                <a:gd name="T68" fmla="*/ 1614 w 3507"/>
                <a:gd name="T69" fmla="*/ 2576 h 3004"/>
                <a:gd name="T70" fmla="*/ 1345 w 3507"/>
                <a:gd name="T71" fmla="*/ 2753 h 3004"/>
                <a:gd name="T72" fmla="*/ 1302 w 3507"/>
                <a:gd name="T73" fmla="*/ 2085 h 3004"/>
                <a:gd name="T74" fmla="*/ 1164 w 3507"/>
                <a:gd name="T75" fmla="*/ 2224 h 3004"/>
                <a:gd name="T76" fmla="*/ 1095 w 3507"/>
                <a:gd name="T77" fmla="*/ 2156 h 3004"/>
                <a:gd name="T78" fmla="*/ 1335 w 3507"/>
                <a:gd name="T79" fmla="*/ 1699 h 3004"/>
                <a:gd name="T80" fmla="*/ 1547 w 3507"/>
                <a:gd name="T81" fmla="*/ 1685 h 3004"/>
                <a:gd name="T82" fmla="*/ 1699 w 3507"/>
                <a:gd name="T83" fmla="*/ 1766 h 3004"/>
                <a:gd name="T84" fmla="*/ 2474 w 3507"/>
                <a:gd name="T85" fmla="*/ 2238 h 3004"/>
                <a:gd name="T86" fmla="*/ 2428 w 3507"/>
                <a:gd name="T87" fmla="*/ 2333 h 3004"/>
                <a:gd name="T88" fmla="*/ 2347 w 3507"/>
                <a:gd name="T89" fmla="*/ 2739 h 3004"/>
                <a:gd name="T90" fmla="*/ 2097 w 3507"/>
                <a:gd name="T91" fmla="*/ 2739 h 3004"/>
                <a:gd name="T92" fmla="*/ 2016 w 3507"/>
                <a:gd name="T93" fmla="*/ 2333 h 3004"/>
                <a:gd name="T94" fmla="*/ 1969 w 3507"/>
                <a:gd name="T95" fmla="*/ 2238 h 3004"/>
                <a:gd name="T96" fmla="*/ 1946 w 3507"/>
                <a:gd name="T97" fmla="*/ 1780 h 3004"/>
                <a:gd name="T98" fmla="*/ 2096 w 3507"/>
                <a:gd name="T99" fmla="*/ 1690 h 3004"/>
                <a:gd name="T100" fmla="*/ 2371 w 3507"/>
                <a:gd name="T101" fmla="*/ 1696 h 3004"/>
                <a:gd name="T102" fmla="*/ 2498 w 3507"/>
                <a:gd name="T103" fmla="*/ 1786 h 3004"/>
                <a:gd name="T104" fmla="*/ 2474 w 3507"/>
                <a:gd name="T105" fmla="*/ 2238 h 3004"/>
                <a:gd name="T106" fmla="*/ 2926 w 3507"/>
                <a:gd name="T107" fmla="*/ 2538 h 3004"/>
                <a:gd name="T108" fmla="*/ 2864 w 3507"/>
                <a:gd name="T109" fmla="*/ 2755 h 3004"/>
                <a:gd name="T110" fmla="*/ 2698 w 3507"/>
                <a:gd name="T111" fmla="*/ 2666 h 3004"/>
                <a:gd name="T112" fmla="*/ 2635 w 3507"/>
                <a:gd name="T113" fmla="*/ 2414 h 3004"/>
                <a:gd name="T114" fmla="*/ 2624 w 3507"/>
                <a:gd name="T115" fmla="*/ 2100 h 3004"/>
                <a:gd name="T116" fmla="*/ 2766 w 3507"/>
                <a:gd name="T117" fmla="*/ 2044 h 3004"/>
                <a:gd name="T118" fmla="*/ 2939 w 3507"/>
                <a:gd name="T119" fmla="*/ 2069 h 3004"/>
                <a:gd name="T120" fmla="*/ 2985 w 3507"/>
                <a:gd name="T121" fmla="*/ 2244 h 3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07" h="3004">
                  <a:moveTo>
                    <a:pt x="1754" y="0"/>
                  </a:moveTo>
                  <a:lnTo>
                    <a:pt x="0" y="1664"/>
                  </a:lnTo>
                  <a:lnTo>
                    <a:pt x="205" y="1879"/>
                  </a:lnTo>
                  <a:lnTo>
                    <a:pt x="287" y="1801"/>
                  </a:lnTo>
                  <a:lnTo>
                    <a:pt x="287" y="3004"/>
                  </a:lnTo>
                  <a:lnTo>
                    <a:pt x="3221" y="3004"/>
                  </a:lnTo>
                  <a:lnTo>
                    <a:pt x="3221" y="1801"/>
                  </a:lnTo>
                  <a:lnTo>
                    <a:pt x="3303" y="1879"/>
                  </a:lnTo>
                  <a:lnTo>
                    <a:pt x="3507" y="1664"/>
                  </a:lnTo>
                  <a:lnTo>
                    <a:pt x="1754" y="0"/>
                  </a:lnTo>
                  <a:close/>
                  <a:moveTo>
                    <a:pt x="2802" y="1713"/>
                  </a:moveTo>
                  <a:lnTo>
                    <a:pt x="2802" y="1713"/>
                  </a:lnTo>
                  <a:lnTo>
                    <a:pt x="2816" y="1714"/>
                  </a:lnTo>
                  <a:lnTo>
                    <a:pt x="2830" y="1716"/>
                  </a:lnTo>
                  <a:lnTo>
                    <a:pt x="2843" y="1720"/>
                  </a:lnTo>
                  <a:lnTo>
                    <a:pt x="2857" y="1724"/>
                  </a:lnTo>
                  <a:lnTo>
                    <a:pt x="2870" y="1731"/>
                  </a:lnTo>
                  <a:lnTo>
                    <a:pt x="2882" y="1737"/>
                  </a:lnTo>
                  <a:lnTo>
                    <a:pt x="2893" y="1746"/>
                  </a:lnTo>
                  <a:lnTo>
                    <a:pt x="2903" y="1755"/>
                  </a:lnTo>
                  <a:lnTo>
                    <a:pt x="2912" y="1765"/>
                  </a:lnTo>
                  <a:lnTo>
                    <a:pt x="2920" y="1777"/>
                  </a:lnTo>
                  <a:lnTo>
                    <a:pt x="2927" y="1788"/>
                  </a:lnTo>
                  <a:lnTo>
                    <a:pt x="2934" y="1801"/>
                  </a:lnTo>
                  <a:lnTo>
                    <a:pt x="2938" y="1814"/>
                  </a:lnTo>
                  <a:lnTo>
                    <a:pt x="2941" y="1828"/>
                  </a:lnTo>
                  <a:lnTo>
                    <a:pt x="2943" y="1842"/>
                  </a:lnTo>
                  <a:lnTo>
                    <a:pt x="2945" y="1857"/>
                  </a:lnTo>
                  <a:lnTo>
                    <a:pt x="2945" y="1857"/>
                  </a:lnTo>
                  <a:lnTo>
                    <a:pt x="2943" y="1872"/>
                  </a:lnTo>
                  <a:lnTo>
                    <a:pt x="2941" y="1886"/>
                  </a:lnTo>
                  <a:lnTo>
                    <a:pt x="2938" y="1899"/>
                  </a:lnTo>
                  <a:lnTo>
                    <a:pt x="2934" y="1912"/>
                  </a:lnTo>
                  <a:lnTo>
                    <a:pt x="2927" y="1925"/>
                  </a:lnTo>
                  <a:lnTo>
                    <a:pt x="2920" y="1937"/>
                  </a:lnTo>
                  <a:lnTo>
                    <a:pt x="2912" y="1948"/>
                  </a:lnTo>
                  <a:lnTo>
                    <a:pt x="2903" y="1958"/>
                  </a:lnTo>
                  <a:lnTo>
                    <a:pt x="2893" y="1967"/>
                  </a:lnTo>
                  <a:lnTo>
                    <a:pt x="2882" y="1976"/>
                  </a:lnTo>
                  <a:lnTo>
                    <a:pt x="2870" y="1983"/>
                  </a:lnTo>
                  <a:lnTo>
                    <a:pt x="2857" y="1989"/>
                  </a:lnTo>
                  <a:lnTo>
                    <a:pt x="2843" y="1994"/>
                  </a:lnTo>
                  <a:lnTo>
                    <a:pt x="2830" y="1997"/>
                  </a:lnTo>
                  <a:lnTo>
                    <a:pt x="2816" y="1999"/>
                  </a:lnTo>
                  <a:lnTo>
                    <a:pt x="2802" y="2000"/>
                  </a:lnTo>
                  <a:lnTo>
                    <a:pt x="2802" y="2000"/>
                  </a:lnTo>
                  <a:lnTo>
                    <a:pt x="2786" y="1999"/>
                  </a:lnTo>
                  <a:lnTo>
                    <a:pt x="2772" y="1997"/>
                  </a:lnTo>
                  <a:lnTo>
                    <a:pt x="2759" y="1994"/>
                  </a:lnTo>
                  <a:lnTo>
                    <a:pt x="2746" y="1989"/>
                  </a:lnTo>
                  <a:lnTo>
                    <a:pt x="2732" y="1983"/>
                  </a:lnTo>
                  <a:lnTo>
                    <a:pt x="2721" y="1976"/>
                  </a:lnTo>
                  <a:lnTo>
                    <a:pt x="2710" y="1967"/>
                  </a:lnTo>
                  <a:lnTo>
                    <a:pt x="2699" y="1958"/>
                  </a:lnTo>
                  <a:lnTo>
                    <a:pt x="2691" y="1948"/>
                  </a:lnTo>
                  <a:lnTo>
                    <a:pt x="2683" y="1937"/>
                  </a:lnTo>
                  <a:lnTo>
                    <a:pt x="2675" y="1925"/>
                  </a:lnTo>
                  <a:lnTo>
                    <a:pt x="2670" y="1912"/>
                  </a:lnTo>
                  <a:lnTo>
                    <a:pt x="2664" y="1899"/>
                  </a:lnTo>
                  <a:lnTo>
                    <a:pt x="2661" y="1886"/>
                  </a:lnTo>
                  <a:lnTo>
                    <a:pt x="2659" y="1872"/>
                  </a:lnTo>
                  <a:lnTo>
                    <a:pt x="2658" y="1857"/>
                  </a:lnTo>
                  <a:lnTo>
                    <a:pt x="2658" y="1857"/>
                  </a:lnTo>
                  <a:lnTo>
                    <a:pt x="2659" y="1842"/>
                  </a:lnTo>
                  <a:lnTo>
                    <a:pt x="2661" y="1828"/>
                  </a:lnTo>
                  <a:lnTo>
                    <a:pt x="2664" y="1814"/>
                  </a:lnTo>
                  <a:lnTo>
                    <a:pt x="2670" y="1801"/>
                  </a:lnTo>
                  <a:lnTo>
                    <a:pt x="2675" y="1788"/>
                  </a:lnTo>
                  <a:lnTo>
                    <a:pt x="2683" y="1777"/>
                  </a:lnTo>
                  <a:lnTo>
                    <a:pt x="2691" y="1765"/>
                  </a:lnTo>
                  <a:lnTo>
                    <a:pt x="2699" y="1755"/>
                  </a:lnTo>
                  <a:lnTo>
                    <a:pt x="2710" y="1746"/>
                  </a:lnTo>
                  <a:lnTo>
                    <a:pt x="2721" y="1737"/>
                  </a:lnTo>
                  <a:lnTo>
                    <a:pt x="2732" y="1731"/>
                  </a:lnTo>
                  <a:lnTo>
                    <a:pt x="2746" y="1724"/>
                  </a:lnTo>
                  <a:lnTo>
                    <a:pt x="2759" y="1720"/>
                  </a:lnTo>
                  <a:lnTo>
                    <a:pt x="2772" y="1716"/>
                  </a:lnTo>
                  <a:lnTo>
                    <a:pt x="2786" y="1714"/>
                  </a:lnTo>
                  <a:lnTo>
                    <a:pt x="2802" y="1713"/>
                  </a:lnTo>
                  <a:lnTo>
                    <a:pt x="2802" y="1713"/>
                  </a:lnTo>
                  <a:close/>
                  <a:moveTo>
                    <a:pt x="2222" y="1178"/>
                  </a:moveTo>
                  <a:lnTo>
                    <a:pt x="2222" y="1178"/>
                  </a:lnTo>
                  <a:lnTo>
                    <a:pt x="2244" y="1179"/>
                  </a:lnTo>
                  <a:lnTo>
                    <a:pt x="2265" y="1182"/>
                  </a:lnTo>
                  <a:lnTo>
                    <a:pt x="2286" y="1188"/>
                  </a:lnTo>
                  <a:lnTo>
                    <a:pt x="2307" y="1195"/>
                  </a:lnTo>
                  <a:lnTo>
                    <a:pt x="2326" y="1204"/>
                  </a:lnTo>
                  <a:lnTo>
                    <a:pt x="2343" y="1215"/>
                  </a:lnTo>
                  <a:lnTo>
                    <a:pt x="2360" y="1227"/>
                  </a:lnTo>
                  <a:lnTo>
                    <a:pt x="2375" y="1242"/>
                  </a:lnTo>
                  <a:lnTo>
                    <a:pt x="2389" y="1257"/>
                  </a:lnTo>
                  <a:lnTo>
                    <a:pt x="2401" y="1273"/>
                  </a:lnTo>
                  <a:lnTo>
                    <a:pt x="2412" y="1291"/>
                  </a:lnTo>
                  <a:lnTo>
                    <a:pt x="2422" y="1311"/>
                  </a:lnTo>
                  <a:lnTo>
                    <a:pt x="2429" y="1331"/>
                  </a:lnTo>
                  <a:lnTo>
                    <a:pt x="2434" y="1351"/>
                  </a:lnTo>
                  <a:lnTo>
                    <a:pt x="2438" y="1372"/>
                  </a:lnTo>
                  <a:lnTo>
                    <a:pt x="2439" y="1395"/>
                  </a:lnTo>
                  <a:lnTo>
                    <a:pt x="2439" y="1395"/>
                  </a:lnTo>
                  <a:lnTo>
                    <a:pt x="2438" y="1417"/>
                  </a:lnTo>
                  <a:lnTo>
                    <a:pt x="2434" y="1439"/>
                  </a:lnTo>
                  <a:lnTo>
                    <a:pt x="2429" y="1460"/>
                  </a:lnTo>
                  <a:lnTo>
                    <a:pt x="2422" y="1480"/>
                  </a:lnTo>
                  <a:lnTo>
                    <a:pt x="2412" y="1499"/>
                  </a:lnTo>
                  <a:lnTo>
                    <a:pt x="2401" y="1516"/>
                  </a:lnTo>
                  <a:lnTo>
                    <a:pt x="2389" y="1533"/>
                  </a:lnTo>
                  <a:lnTo>
                    <a:pt x="2375" y="1548"/>
                  </a:lnTo>
                  <a:lnTo>
                    <a:pt x="2360" y="1563"/>
                  </a:lnTo>
                  <a:lnTo>
                    <a:pt x="2343" y="1575"/>
                  </a:lnTo>
                  <a:lnTo>
                    <a:pt x="2326" y="1586"/>
                  </a:lnTo>
                  <a:lnTo>
                    <a:pt x="2307" y="1596"/>
                  </a:lnTo>
                  <a:lnTo>
                    <a:pt x="2286" y="1602"/>
                  </a:lnTo>
                  <a:lnTo>
                    <a:pt x="2265" y="1608"/>
                  </a:lnTo>
                  <a:lnTo>
                    <a:pt x="2244" y="1611"/>
                  </a:lnTo>
                  <a:lnTo>
                    <a:pt x="2222" y="1612"/>
                  </a:lnTo>
                  <a:lnTo>
                    <a:pt x="2222" y="1612"/>
                  </a:lnTo>
                  <a:lnTo>
                    <a:pt x="2199" y="1611"/>
                  </a:lnTo>
                  <a:lnTo>
                    <a:pt x="2178" y="1608"/>
                  </a:lnTo>
                  <a:lnTo>
                    <a:pt x="2157" y="1602"/>
                  </a:lnTo>
                  <a:lnTo>
                    <a:pt x="2138" y="1596"/>
                  </a:lnTo>
                  <a:lnTo>
                    <a:pt x="2119" y="1586"/>
                  </a:lnTo>
                  <a:lnTo>
                    <a:pt x="2100" y="1575"/>
                  </a:lnTo>
                  <a:lnTo>
                    <a:pt x="2084" y="1563"/>
                  </a:lnTo>
                  <a:lnTo>
                    <a:pt x="2068" y="1548"/>
                  </a:lnTo>
                  <a:lnTo>
                    <a:pt x="2054" y="1533"/>
                  </a:lnTo>
                  <a:lnTo>
                    <a:pt x="2042" y="1516"/>
                  </a:lnTo>
                  <a:lnTo>
                    <a:pt x="2031" y="1499"/>
                  </a:lnTo>
                  <a:lnTo>
                    <a:pt x="2022" y="1480"/>
                  </a:lnTo>
                  <a:lnTo>
                    <a:pt x="2014" y="1460"/>
                  </a:lnTo>
                  <a:lnTo>
                    <a:pt x="2009" y="1439"/>
                  </a:lnTo>
                  <a:lnTo>
                    <a:pt x="2006" y="1417"/>
                  </a:lnTo>
                  <a:lnTo>
                    <a:pt x="2005" y="1395"/>
                  </a:lnTo>
                  <a:lnTo>
                    <a:pt x="2005" y="1395"/>
                  </a:lnTo>
                  <a:lnTo>
                    <a:pt x="2006" y="1372"/>
                  </a:lnTo>
                  <a:lnTo>
                    <a:pt x="2009" y="1351"/>
                  </a:lnTo>
                  <a:lnTo>
                    <a:pt x="2014" y="1331"/>
                  </a:lnTo>
                  <a:lnTo>
                    <a:pt x="2022" y="1311"/>
                  </a:lnTo>
                  <a:lnTo>
                    <a:pt x="2031" y="1291"/>
                  </a:lnTo>
                  <a:lnTo>
                    <a:pt x="2042" y="1273"/>
                  </a:lnTo>
                  <a:lnTo>
                    <a:pt x="2054" y="1257"/>
                  </a:lnTo>
                  <a:lnTo>
                    <a:pt x="2068" y="1242"/>
                  </a:lnTo>
                  <a:lnTo>
                    <a:pt x="2084" y="1227"/>
                  </a:lnTo>
                  <a:lnTo>
                    <a:pt x="2100" y="1215"/>
                  </a:lnTo>
                  <a:lnTo>
                    <a:pt x="2119" y="1204"/>
                  </a:lnTo>
                  <a:lnTo>
                    <a:pt x="2138" y="1195"/>
                  </a:lnTo>
                  <a:lnTo>
                    <a:pt x="2157" y="1188"/>
                  </a:lnTo>
                  <a:lnTo>
                    <a:pt x="2178" y="1182"/>
                  </a:lnTo>
                  <a:lnTo>
                    <a:pt x="2199" y="1179"/>
                  </a:lnTo>
                  <a:lnTo>
                    <a:pt x="2222" y="1178"/>
                  </a:lnTo>
                  <a:lnTo>
                    <a:pt x="2222" y="1178"/>
                  </a:lnTo>
                  <a:close/>
                  <a:moveTo>
                    <a:pt x="1468" y="1178"/>
                  </a:moveTo>
                  <a:lnTo>
                    <a:pt x="1468" y="1178"/>
                  </a:lnTo>
                  <a:lnTo>
                    <a:pt x="1490" y="1179"/>
                  </a:lnTo>
                  <a:lnTo>
                    <a:pt x="1512" y="1182"/>
                  </a:lnTo>
                  <a:lnTo>
                    <a:pt x="1532" y="1188"/>
                  </a:lnTo>
                  <a:lnTo>
                    <a:pt x="1553" y="1195"/>
                  </a:lnTo>
                  <a:lnTo>
                    <a:pt x="1571" y="1204"/>
                  </a:lnTo>
                  <a:lnTo>
                    <a:pt x="1589" y="1215"/>
                  </a:lnTo>
                  <a:lnTo>
                    <a:pt x="1605" y="1227"/>
                  </a:lnTo>
                  <a:lnTo>
                    <a:pt x="1621" y="1242"/>
                  </a:lnTo>
                  <a:lnTo>
                    <a:pt x="1635" y="1257"/>
                  </a:lnTo>
                  <a:lnTo>
                    <a:pt x="1647" y="1273"/>
                  </a:lnTo>
                  <a:lnTo>
                    <a:pt x="1658" y="1291"/>
                  </a:lnTo>
                  <a:lnTo>
                    <a:pt x="1668" y="1311"/>
                  </a:lnTo>
                  <a:lnTo>
                    <a:pt x="1675" y="1331"/>
                  </a:lnTo>
                  <a:lnTo>
                    <a:pt x="1680" y="1351"/>
                  </a:lnTo>
                  <a:lnTo>
                    <a:pt x="1684" y="1372"/>
                  </a:lnTo>
                  <a:lnTo>
                    <a:pt x="1685" y="1395"/>
                  </a:lnTo>
                  <a:lnTo>
                    <a:pt x="1685" y="1395"/>
                  </a:lnTo>
                  <a:lnTo>
                    <a:pt x="1684" y="1417"/>
                  </a:lnTo>
                  <a:lnTo>
                    <a:pt x="1680" y="1439"/>
                  </a:lnTo>
                  <a:lnTo>
                    <a:pt x="1675" y="1460"/>
                  </a:lnTo>
                  <a:lnTo>
                    <a:pt x="1668" y="1480"/>
                  </a:lnTo>
                  <a:lnTo>
                    <a:pt x="1658" y="1499"/>
                  </a:lnTo>
                  <a:lnTo>
                    <a:pt x="1647" y="1516"/>
                  </a:lnTo>
                  <a:lnTo>
                    <a:pt x="1635" y="1533"/>
                  </a:lnTo>
                  <a:lnTo>
                    <a:pt x="1621" y="1548"/>
                  </a:lnTo>
                  <a:lnTo>
                    <a:pt x="1605" y="1563"/>
                  </a:lnTo>
                  <a:lnTo>
                    <a:pt x="1589" y="1575"/>
                  </a:lnTo>
                  <a:lnTo>
                    <a:pt x="1571" y="1586"/>
                  </a:lnTo>
                  <a:lnTo>
                    <a:pt x="1553" y="1596"/>
                  </a:lnTo>
                  <a:lnTo>
                    <a:pt x="1532" y="1602"/>
                  </a:lnTo>
                  <a:lnTo>
                    <a:pt x="1512" y="1608"/>
                  </a:lnTo>
                  <a:lnTo>
                    <a:pt x="1490" y="1611"/>
                  </a:lnTo>
                  <a:lnTo>
                    <a:pt x="1468" y="1612"/>
                  </a:lnTo>
                  <a:lnTo>
                    <a:pt x="1468" y="1612"/>
                  </a:lnTo>
                  <a:lnTo>
                    <a:pt x="1446" y="1611"/>
                  </a:lnTo>
                  <a:lnTo>
                    <a:pt x="1424" y="1608"/>
                  </a:lnTo>
                  <a:lnTo>
                    <a:pt x="1403" y="1602"/>
                  </a:lnTo>
                  <a:lnTo>
                    <a:pt x="1383" y="1596"/>
                  </a:lnTo>
                  <a:lnTo>
                    <a:pt x="1365" y="1586"/>
                  </a:lnTo>
                  <a:lnTo>
                    <a:pt x="1346" y="1575"/>
                  </a:lnTo>
                  <a:lnTo>
                    <a:pt x="1330" y="1563"/>
                  </a:lnTo>
                  <a:lnTo>
                    <a:pt x="1314" y="1548"/>
                  </a:lnTo>
                  <a:lnTo>
                    <a:pt x="1301" y="1533"/>
                  </a:lnTo>
                  <a:lnTo>
                    <a:pt x="1288" y="1516"/>
                  </a:lnTo>
                  <a:lnTo>
                    <a:pt x="1277" y="1499"/>
                  </a:lnTo>
                  <a:lnTo>
                    <a:pt x="1268" y="1480"/>
                  </a:lnTo>
                  <a:lnTo>
                    <a:pt x="1260" y="1460"/>
                  </a:lnTo>
                  <a:lnTo>
                    <a:pt x="1256" y="1439"/>
                  </a:lnTo>
                  <a:lnTo>
                    <a:pt x="1253" y="1417"/>
                  </a:lnTo>
                  <a:lnTo>
                    <a:pt x="1251" y="1395"/>
                  </a:lnTo>
                  <a:lnTo>
                    <a:pt x="1251" y="1395"/>
                  </a:lnTo>
                  <a:lnTo>
                    <a:pt x="1253" y="1372"/>
                  </a:lnTo>
                  <a:lnTo>
                    <a:pt x="1256" y="1351"/>
                  </a:lnTo>
                  <a:lnTo>
                    <a:pt x="1260" y="1331"/>
                  </a:lnTo>
                  <a:lnTo>
                    <a:pt x="1268" y="1311"/>
                  </a:lnTo>
                  <a:lnTo>
                    <a:pt x="1277" y="1291"/>
                  </a:lnTo>
                  <a:lnTo>
                    <a:pt x="1288" y="1273"/>
                  </a:lnTo>
                  <a:lnTo>
                    <a:pt x="1301" y="1257"/>
                  </a:lnTo>
                  <a:lnTo>
                    <a:pt x="1314" y="1242"/>
                  </a:lnTo>
                  <a:lnTo>
                    <a:pt x="1330" y="1227"/>
                  </a:lnTo>
                  <a:lnTo>
                    <a:pt x="1346" y="1215"/>
                  </a:lnTo>
                  <a:lnTo>
                    <a:pt x="1365" y="1204"/>
                  </a:lnTo>
                  <a:lnTo>
                    <a:pt x="1383" y="1195"/>
                  </a:lnTo>
                  <a:lnTo>
                    <a:pt x="1403" y="1188"/>
                  </a:lnTo>
                  <a:lnTo>
                    <a:pt x="1424" y="1182"/>
                  </a:lnTo>
                  <a:lnTo>
                    <a:pt x="1446" y="1179"/>
                  </a:lnTo>
                  <a:lnTo>
                    <a:pt x="1468" y="1178"/>
                  </a:lnTo>
                  <a:lnTo>
                    <a:pt x="1468" y="1178"/>
                  </a:lnTo>
                  <a:close/>
                  <a:moveTo>
                    <a:pt x="781" y="1712"/>
                  </a:moveTo>
                  <a:lnTo>
                    <a:pt x="781" y="1712"/>
                  </a:lnTo>
                  <a:lnTo>
                    <a:pt x="795" y="1713"/>
                  </a:lnTo>
                  <a:lnTo>
                    <a:pt x="810" y="1715"/>
                  </a:lnTo>
                  <a:lnTo>
                    <a:pt x="823" y="1719"/>
                  </a:lnTo>
                  <a:lnTo>
                    <a:pt x="836" y="1724"/>
                  </a:lnTo>
                  <a:lnTo>
                    <a:pt x="849" y="1730"/>
                  </a:lnTo>
                  <a:lnTo>
                    <a:pt x="860" y="1737"/>
                  </a:lnTo>
                  <a:lnTo>
                    <a:pt x="871" y="1745"/>
                  </a:lnTo>
                  <a:lnTo>
                    <a:pt x="882" y="1755"/>
                  </a:lnTo>
                  <a:lnTo>
                    <a:pt x="891" y="1765"/>
                  </a:lnTo>
                  <a:lnTo>
                    <a:pt x="900" y="1776"/>
                  </a:lnTo>
                  <a:lnTo>
                    <a:pt x="906" y="1788"/>
                  </a:lnTo>
                  <a:lnTo>
                    <a:pt x="913" y="1800"/>
                  </a:lnTo>
                  <a:lnTo>
                    <a:pt x="917" y="1813"/>
                  </a:lnTo>
                  <a:lnTo>
                    <a:pt x="921" y="1828"/>
                  </a:lnTo>
                  <a:lnTo>
                    <a:pt x="923" y="1841"/>
                  </a:lnTo>
                  <a:lnTo>
                    <a:pt x="924" y="1856"/>
                  </a:lnTo>
                  <a:lnTo>
                    <a:pt x="924" y="1856"/>
                  </a:lnTo>
                  <a:lnTo>
                    <a:pt x="923" y="1870"/>
                  </a:lnTo>
                  <a:lnTo>
                    <a:pt x="921" y="1885"/>
                  </a:lnTo>
                  <a:lnTo>
                    <a:pt x="917" y="1899"/>
                  </a:lnTo>
                  <a:lnTo>
                    <a:pt x="913" y="1912"/>
                  </a:lnTo>
                  <a:lnTo>
                    <a:pt x="906" y="1924"/>
                  </a:lnTo>
                  <a:lnTo>
                    <a:pt x="900" y="1936"/>
                  </a:lnTo>
                  <a:lnTo>
                    <a:pt x="891" y="1947"/>
                  </a:lnTo>
                  <a:lnTo>
                    <a:pt x="882" y="1957"/>
                  </a:lnTo>
                  <a:lnTo>
                    <a:pt x="871" y="1967"/>
                  </a:lnTo>
                  <a:lnTo>
                    <a:pt x="860" y="1975"/>
                  </a:lnTo>
                  <a:lnTo>
                    <a:pt x="849" y="1983"/>
                  </a:lnTo>
                  <a:lnTo>
                    <a:pt x="836" y="1988"/>
                  </a:lnTo>
                  <a:lnTo>
                    <a:pt x="823" y="1994"/>
                  </a:lnTo>
                  <a:lnTo>
                    <a:pt x="810" y="1997"/>
                  </a:lnTo>
                  <a:lnTo>
                    <a:pt x="795" y="1999"/>
                  </a:lnTo>
                  <a:lnTo>
                    <a:pt x="781" y="1999"/>
                  </a:lnTo>
                  <a:lnTo>
                    <a:pt x="781" y="1999"/>
                  </a:lnTo>
                  <a:lnTo>
                    <a:pt x="766" y="1999"/>
                  </a:lnTo>
                  <a:lnTo>
                    <a:pt x="751" y="1997"/>
                  </a:lnTo>
                  <a:lnTo>
                    <a:pt x="738" y="1994"/>
                  </a:lnTo>
                  <a:lnTo>
                    <a:pt x="725" y="1988"/>
                  </a:lnTo>
                  <a:lnTo>
                    <a:pt x="712" y="1983"/>
                  </a:lnTo>
                  <a:lnTo>
                    <a:pt x="701" y="1975"/>
                  </a:lnTo>
                  <a:lnTo>
                    <a:pt x="690" y="1967"/>
                  </a:lnTo>
                  <a:lnTo>
                    <a:pt x="679" y="1957"/>
                  </a:lnTo>
                  <a:lnTo>
                    <a:pt x="670" y="1947"/>
                  </a:lnTo>
                  <a:lnTo>
                    <a:pt x="661" y="1936"/>
                  </a:lnTo>
                  <a:lnTo>
                    <a:pt x="654" y="1924"/>
                  </a:lnTo>
                  <a:lnTo>
                    <a:pt x="648" y="1912"/>
                  </a:lnTo>
                  <a:lnTo>
                    <a:pt x="644" y="1899"/>
                  </a:lnTo>
                  <a:lnTo>
                    <a:pt x="640" y="1885"/>
                  </a:lnTo>
                  <a:lnTo>
                    <a:pt x="638" y="1870"/>
                  </a:lnTo>
                  <a:lnTo>
                    <a:pt x="637" y="1856"/>
                  </a:lnTo>
                  <a:lnTo>
                    <a:pt x="637" y="1856"/>
                  </a:lnTo>
                  <a:lnTo>
                    <a:pt x="638" y="1841"/>
                  </a:lnTo>
                  <a:lnTo>
                    <a:pt x="640" y="1828"/>
                  </a:lnTo>
                  <a:lnTo>
                    <a:pt x="644" y="1813"/>
                  </a:lnTo>
                  <a:lnTo>
                    <a:pt x="648" y="1800"/>
                  </a:lnTo>
                  <a:lnTo>
                    <a:pt x="654" y="1788"/>
                  </a:lnTo>
                  <a:lnTo>
                    <a:pt x="661" y="1776"/>
                  </a:lnTo>
                  <a:lnTo>
                    <a:pt x="670" y="1765"/>
                  </a:lnTo>
                  <a:lnTo>
                    <a:pt x="679" y="1755"/>
                  </a:lnTo>
                  <a:lnTo>
                    <a:pt x="690" y="1745"/>
                  </a:lnTo>
                  <a:lnTo>
                    <a:pt x="701" y="1737"/>
                  </a:lnTo>
                  <a:lnTo>
                    <a:pt x="712" y="1730"/>
                  </a:lnTo>
                  <a:lnTo>
                    <a:pt x="725" y="1724"/>
                  </a:lnTo>
                  <a:lnTo>
                    <a:pt x="738" y="1719"/>
                  </a:lnTo>
                  <a:lnTo>
                    <a:pt x="751" y="1715"/>
                  </a:lnTo>
                  <a:lnTo>
                    <a:pt x="766" y="1713"/>
                  </a:lnTo>
                  <a:lnTo>
                    <a:pt x="781" y="1712"/>
                  </a:lnTo>
                  <a:lnTo>
                    <a:pt x="781" y="1712"/>
                  </a:lnTo>
                  <a:close/>
                  <a:moveTo>
                    <a:pt x="1001" y="2403"/>
                  </a:moveTo>
                  <a:lnTo>
                    <a:pt x="1001" y="2403"/>
                  </a:lnTo>
                  <a:lnTo>
                    <a:pt x="994" y="2404"/>
                  </a:lnTo>
                  <a:lnTo>
                    <a:pt x="988" y="2405"/>
                  </a:lnTo>
                  <a:lnTo>
                    <a:pt x="988" y="2405"/>
                  </a:lnTo>
                  <a:lnTo>
                    <a:pt x="981" y="2404"/>
                  </a:lnTo>
                  <a:lnTo>
                    <a:pt x="976" y="2403"/>
                  </a:lnTo>
                  <a:lnTo>
                    <a:pt x="970" y="2400"/>
                  </a:lnTo>
                  <a:lnTo>
                    <a:pt x="965" y="2397"/>
                  </a:lnTo>
                  <a:lnTo>
                    <a:pt x="960" y="2394"/>
                  </a:lnTo>
                  <a:lnTo>
                    <a:pt x="956" y="2389"/>
                  </a:lnTo>
                  <a:lnTo>
                    <a:pt x="952" y="2384"/>
                  </a:lnTo>
                  <a:lnTo>
                    <a:pt x="950" y="2378"/>
                  </a:lnTo>
                  <a:lnTo>
                    <a:pt x="904" y="2252"/>
                  </a:lnTo>
                  <a:lnTo>
                    <a:pt x="904" y="2252"/>
                  </a:lnTo>
                  <a:lnTo>
                    <a:pt x="901" y="2266"/>
                  </a:lnTo>
                  <a:lnTo>
                    <a:pt x="895" y="2288"/>
                  </a:lnTo>
                  <a:lnTo>
                    <a:pt x="890" y="2312"/>
                  </a:lnTo>
                  <a:lnTo>
                    <a:pt x="888" y="2323"/>
                  </a:lnTo>
                  <a:lnTo>
                    <a:pt x="886" y="2335"/>
                  </a:lnTo>
                  <a:lnTo>
                    <a:pt x="978" y="2576"/>
                  </a:lnTo>
                  <a:lnTo>
                    <a:pt x="881" y="2576"/>
                  </a:lnTo>
                  <a:lnTo>
                    <a:pt x="881" y="2576"/>
                  </a:lnTo>
                  <a:lnTo>
                    <a:pt x="878" y="2637"/>
                  </a:lnTo>
                  <a:lnTo>
                    <a:pt x="872" y="2694"/>
                  </a:lnTo>
                  <a:lnTo>
                    <a:pt x="869" y="2719"/>
                  </a:lnTo>
                  <a:lnTo>
                    <a:pt x="867" y="2738"/>
                  </a:lnTo>
                  <a:lnTo>
                    <a:pt x="863" y="2750"/>
                  </a:lnTo>
                  <a:lnTo>
                    <a:pt x="861" y="2753"/>
                  </a:lnTo>
                  <a:lnTo>
                    <a:pt x="860" y="2755"/>
                  </a:lnTo>
                  <a:lnTo>
                    <a:pt x="701" y="2755"/>
                  </a:lnTo>
                  <a:lnTo>
                    <a:pt x="701" y="2755"/>
                  </a:lnTo>
                  <a:lnTo>
                    <a:pt x="700" y="2753"/>
                  </a:lnTo>
                  <a:lnTo>
                    <a:pt x="697" y="2750"/>
                  </a:lnTo>
                  <a:lnTo>
                    <a:pt x="694" y="2738"/>
                  </a:lnTo>
                  <a:lnTo>
                    <a:pt x="692" y="2719"/>
                  </a:lnTo>
                  <a:lnTo>
                    <a:pt x="689" y="2694"/>
                  </a:lnTo>
                  <a:lnTo>
                    <a:pt x="683" y="2637"/>
                  </a:lnTo>
                  <a:lnTo>
                    <a:pt x="680" y="2576"/>
                  </a:lnTo>
                  <a:lnTo>
                    <a:pt x="583" y="2576"/>
                  </a:lnTo>
                  <a:lnTo>
                    <a:pt x="674" y="2335"/>
                  </a:lnTo>
                  <a:lnTo>
                    <a:pt x="674" y="2335"/>
                  </a:lnTo>
                  <a:lnTo>
                    <a:pt x="673" y="2323"/>
                  </a:lnTo>
                  <a:lnTo>
                    <a:pt x="671" y="2312"/>
                  </a:lnTo>
                  <a:lnTo>
                    <a:pt x="665" y="2288"/>
                  </a:lnTo>
                  <a:lnTo>
                    <a:pt x="660" y="2266"/>
                  </a:lnTo>
                  <a:lnTo>
                    <a:pt x="657" y="2252"/>
                  </a:lnTo>
                  <a:lnTo>
                    <a:pt x="611" y="2378"/>
                  </a:lnTo>
                  <a:lnTo>
                    <a:pt x="611" y="2378"/>
                  </a:lnTo>
                  <a:lnTo>
                    <a:pt x="608" y="2384"/>
                  </a:lnTo>
                  <a:lnTo>
                    <a:pt x="605" y="2389"/>
                  </a:lnTo>
                  <a:lnTo>
                    <a:pt x="601" y="2394"/>
                  </a:lnTo>
                  <a:lnTo>
                    <a:pt x="596" y="2397"/>
                  </a:lnTo>
                  <a:lnTo>
                    <a:pt x="591" y="2400"/>
                  </a:lnTo>
                  <a:lnTo>
                    <a:pt x="585" y="2403"/>
                  </a:lnTo>
                  <a:lnTo>
                    <a:pt x="580" y="2404"/>
                  </a:lnTo>
                  <a:lnTo>
                    <a:pt x="573" y="2405"/>
                  </a:lnTo>
                  <a:lnTo>
                    <a:pt x="573" y="2405"/>
                  </a:lnTo>
                  <a:lnTo>
                    <a:pt x="567" y="2404"/>
                  </a:lnTo>
                  <a:lnTo>
                    <a:pt x="560" y="2403"/>
                  </a:lnTo>
                  <a:lnTo>
                    <a:pt x="560" y="2403"/>
                  </a:lnTo>
                  <a:lnTo>
                    <a:pt x="553" y="2399"/>
                  </a:lnTo>
                  <a:lnTo>
                    <a:pt x="547" y="2394"/>
                  </a:lnTo>
                  <a:lnTo>
                    <a:pt x="541" y="2388"/>
                  </a:lnTo>
                  <a:lnTo>
                    <a:pt x="538" y="2382"/>
                  </a:lnTo>
                  <a:lnTo>
                    <a:pt x="535" y="2375"/>
                  </a:lnTo>
                  <a:lnTo>
                    <a:pt x="534" y="2367"/>
                  </a:lnTo>
                  <a:lnTo>
                    <a:pt x="535" y="2360"/>
                  </a:lnTo>
                  <a:lnTo>
                    <a:pt x="537" y="2352"/>
                  </a:lnTo>
                  <a:lnTo>
                    <a:pt x="627" y="2101"/>
                  </a:lnTo>
                  <a:lnTo>
                    <a:pt x="627" y="2101"/>
                  </a:lnTo>
                  <a:lnTo>
                    <a:pt x="630" y="2096"/>
                  </a:lnTo>
                  <a:lnTo>
                    <a:pt x="635" y="2090"/>
                  </a:lnTo>
                  <a:lnTo>
                    <a:pt x="639" y="2085"/>
                  </a:lnTo>
                  <a:lnTo>
                    <a:pt x="646" y="2079"/>
                  </a:lnTo>
                  <a:lnTo>
                    <a:pt x="653" y="2075"/>
                  </a:lnTo>
                  <a:lnTo>
                    <a:pt x="662" y="2069"/>
                  </a:lnTo>
                  <a:lnTo>
                    <a:pt x="681" y="2061"/>
                  </a:lnTo>
                  <a:lnTo>
                    <a:pt x="704" y="2053"/>
                  </a:lnTo>
                  <a:lnTo>
                    <a:pt x="728" y="2047"/>
                  </a:lnTo>
                  <a:lnTo>
                    <a:pt x="753" y="2044"/>
                  </a:lnTo>
                  <a:lnTo>
                    <a:pt x="781" y="2043"/>
                  </a:lnTo>
                  <a:lnTo>
                    <a:pt x="781" y="2043"/>
                  </a:lnTo>
                  <a:lnTo>
                    <a:pt x="794" y="2043"/>
                  </a:lnTo>
                  <a:lnTo>
                    <a:pt x="807" y="2044"/>
                  </a:lnTo>
                  <a:lnTo>
                    <a:pt x="833" y="2047"/>
                  </a:lnTo>
                  <a:lnTo>
                    <a:pt x="857" y="2053"/>
                  </a:lnTo>
                  <a:lnTo>
                    <a:pt x="880" y="2061"/>
                  </a:lnTo>
                  <a:lnTo>
                    <a:pt x="899" y="2069"/>
                  </a:lnTo>
                  <a:lnTo>
                    <a:pt x="907" y="2075"/>
                  </a:lnTo>
                  <a:lnTo>
                    <a:pt x="915" y="2079"/>
                  </a:lnTo>
                  <a:lnTo>
                    <a:pt x="922" y="2085"/>
                  </a:lnTo>
                  <a:lnTo>
                    <a:pt x="927" y="2090"/>
                  </a:lnTo>
                  <a:lnTo>
                    <a:pt x="930" y="2096"/>
                  </a:lnTo>
                  <a:lnTo>
                    <a:pt x="934" y="2101"/>
                  </a:lnTo>
                  <a:lnTo>
                    <a:pt x="1024" y="2352"/>
                  </a:lnTo>
                  <a:lnTo>
                    <a:pt x="1024" y="2352"/>
                  </a:lnTo>
                  <a:lnTo>
                    <a:pt x="1026" y="2360"/>
                  </a:lnTo>
                  <a:lnTo>
                    <a:pt x="1027" y="2367"/>
                  </a:lnTo>
                  <a:lnTo>
                    <a:pt x="1026" y="2375"/>
                  </a:lnTo>
                  <a:lnTo>
                    <a:pt x="1023" y="2382"/>
                  </a:lnTo>
                  <a:lnTo>
                    <a:pt x="1020" y="2388"/>
                  </a:lnTo>
                  <a:lnTo>
                    <a:pt x="1014" y="2394"/>
                  </a:lnTo>
                  <a:lnTo>
                    <a:pt x="1009" y="2399"/>
                  </a:lnTo>
                  <a:lnTo>
                    <a:pt x="1001" y="2403"/>
                  </a:lnTo>
                  <a:lnTo>
                    <a:pt x="1001" y="2403"/>
                  </a:lnTo>
                  <a:close/>
                  <a:moveTo>
                    <a:pt x="1801" y="2221"/>
                  </a:moveTo>
                  <a:lnTo>
                    <a:pt x="1801" y="2221"/>
                  </a:lnTo>
                  <a:lnTo>
                    <a:pt x="1791" y="2224"/>
                  </a:lnTo>
                  <a:lnTo>
                    <a:pt x="1780" y="2224"/>
                  </a:lnTo>
                  <a:lnTo>
                    <a:pt x="1780" y="2224"/>
                  </a:lnTo>
                  <a:lnTo>
                    <a:pt x="1772" y="2224"/>
                  </a:lnTo>
                  <a:lnTo>
                    <a:pt x="1763" y="2222"/>
                  </a:lnTo>
                  <a:lnTo>
                    <a:pt x="1755" y="2219"/>
                  </a:lnTo>
                  <a:lnTo>
                    <a:pt x="1746" y="2215"/>
                  </a:lnTo>
                  <a:lnTo>
                    <a:pt x="1740" y="2209"/>
                  </a:lnTo>
                  <a:lnTo>
                    <a:pt x="1733" y="2202"/>
                  </a:lnTo>
                  <a:lnTo>
                    <a:pt x="1729" y="2195"/>
                  </a:lnTo>
                  <a:lnTo>
                    <a:pt x="1724" y="2186"/>
                  </a:lnTo>
                  <a:lnTo>
                    <a:pt x="1655" y="1994"/>
                  </a:lnTo>
                  <a:lnTo>
                    <a:pt x="1655" y="1994"/>
                  </a:lnTo>
                  <a:lnTo>
                    <a:pt x="1649" y="2017"/>
                  </a:lnTo>
                  <a:lnTo>
                    <a:pt x="1642" y="2049"/>
                  </a:lnTo>
                  <a:lnTo>
                    <a:pt x="1634" y="2085"/>
                  </a:lnTo>
                  <a:lnTo>
                    <a:pt x="1631" y="2102"/>
                  </a:lnTo>
                  <a:lnTo>
                    <a:pt x="1629" y="2120"/>
                  </a:lnTo>
                  <a:lnTo>
                    <a:pt x="1766" y="2485"/>
                  </a:lnTo>
                  <a:lnTo>
                    <a:pt x="1621" y="2485"/>
                  </a:lnTo>
                  <a:lnTo>
                    <a:pt x="1621" y="2485"/>
                  </a:lnTo>
                  <a:lnTo>
                    <a:pt x="1614" y="2576"/>
                  </a:lnTo>
                  <a:lnTo>
                    <a:pt x="1607" y="2663"/>
                  </a:lnTo>
                  <a:lnTo>
                    <a:pt x="1602" y="2700"/>
                  </a:lnTo>
                  <a:lnTo>
                    <a:pt x="1598" y="2729"/>
                  </a:lnTo>
                  <a:lnTo>
                    <a:pt x="1596" y="2740"/>
                  </a:lnTo>
                  <a:lnTo>
                    <a:pt x="1593" y="2748"/>
                  </a:lnTo>
                  <a:lnTo>
                    <a:pt x="1590" y="2753"/>
                  </a:lnTo>
                  <a:lnTo>
                    <a:pt x="1589" y="2754"/>
                  </a:lnTo>
                  <a:lnTo>
                    <a:pt x="1588" y="2755"/>
                  </a:lnTo>
                  <a:lnTo>
                    <a:pt x="1348" y="2755"/>
                  </a:lnTo>
                  <a:lnTo>
                    <a:pt x="1348" y="2755"/>
                  </a:lnTo>
                  <a:lnTo>
                    <a:pt x="1346" y="2754"/>
                  </a:lnTo>
                  <a:lnTo>
                    <a:pt x="1345" y="2753"/>
                  </a:lnTo>
                  <a:lnTo>
                    <a:pt x="1343" y="2748"/>
                  </a:lnTo>
                  <a:lnTo>
                    <a:pt x="1341" y="2740"/>
                  </a:lnTo>
                  <a:lnTo>
                    <a:pt x="1338" y="2729"/>
                  </a:lnTo>
                  <a:lnTo>
                    <a:pt x="1334" y="2700"/>
                  </a:lnTo>
                  <a:lnTo>
                    <a:pt x="1330" y="2663"/>
                  </a:lnTo>
                  <a:lnTo>
                    <a:pt x="1322" y="2576"/>
                  </a:lnTo>
                  <a:lnTo>
                    <a:pt x="1315" y="2485"/>
                  </a:lnTo>
                  <a:lnTo>
                    <a:pt x="1170" y="2485"/>
                  </a:lnTo>
                  <a:lnTo>
                    <a:pt x="1308" y="2120"/>
                  </a:lnTo>
                  <a:lnTo>
                    <a:pt x="1308" y="2120"/>
                  </a:lnTo>
                  <a:lnTo>
                    <a:pt x="1305" y="2102"/>
                  </a:lnTo>
                  <a:lnTo>
                    <a:pt x="1302" y="2085"/>
                  </a:lnTo>
                  <a:lnTo>
                    <a:pt x="1294" y="2049"/>
                  </a:lnTo>
                  <a:lnTo>
                    <a:pt x="1286" y="2017"/>
                  </a:lnTo>
                  <a:lnTo>
                    <a:pt x="1281" y="1994"/>
                  </a:lnTo>
                  <a:lnTo>
                    <a:pt x="1211" y="2186"/>
                  </a:lnTo>
                  <a:lnTo>
                    <a:pt x="1211" y="2186"/>
                  </a:lnTo>
                  <a:lnTo>
                    <a:pt x="1208" y="2195"/>
                  </a:lnTo>
                  <a:lnTo>
                    <a:pt x="1202" y="2202"/>
                  </a:lnTo>
                  <a:lnTo>
                    <a:pt x="1197" y="2209"/>
                  </a:lnTo>
                  <a:lnTo>
                    <a:pt x="1189" y="2215"/>
                  </a:lnTo>
                  <a:lnTo>
                    <a:pt x="1181" y="2219"/>
                  </a:lnTo>
                  <a:lnTo>
                    <a:pt x="1172" y="2222"/>
                  </a:lnTo>
                  <a:lnTo>
                    <a:pt x="1164" y="2224"/>
                  </a:lnTo>
                  <a:lnTo>
                    <a:pt x="1155" y="2224"/>
                  </a:lnTo>
                  <a:lnTo>
                    <a:pt x="1155" y="2224"/>
                  </a:lnTo>
                  <a:lnTo>
                    <a:pt x="1145" y="2224"/>
                  </a:lnTo>
                  <a:lnTo>
                    <a:pt x="1135" y="2221"/>
                  </a:lnTo>
                  <a:lnTo>
                    <a:pt x="1135" y="2221"/>
                  </a:lnTo>
                  <a:lnTo>
                    <a:pt x="1124" y="2216"/>
                  </a:lnTo>
                  <a:lnTo>
                    <a:pt x="1114" y="2209"/>
                  </a:lnTo>
                  <a:lnTo>
                    <a:pt x="1106" y="2200"/>
                  </a:lnTo>
                  <a:lnTo>
                    <a:pt x="1101" y="2190"/>
                  </a:lnTo>
                  <a:lnTo>
                    <a:pt x="1096" y="2179"/>
                  </a:lnTo>
                  <a:lnTo>
                    <a:pt x="1095" y="2168"/>
                  </a:lnTo>
                  <a:lnTo>
                    <a:pt x="1095" y="2156"/>
                  </a:lnTo>
                  <a:lnTo>
                    <a:pt x="1099" y="2144"/>
                  </a:lnTo>
                  <a:lnTo>
                    <a:pt x="1236" y="1766"/>
                  </a:lnTo>
                  <a:lnTo>
                    <a:pt x="1236" y="1766"/>
                  </a:lnTo>
                  <a:lnTo>
                    <a:pt x="1240" y="1757"/>
                  </a:lnTo>
                  <a:lnTo>
                    <a:pt x="1247" y="1749"/>
                  </a:lnTo>
                  <a:lnTo>
                    <a:pt x="1255" y="1742"/>
                  </a:lnTo>
                  <a:lnTo>
                    <a:pt x="1265" y="1733"/>
                  </a:lnTo>
                  <a:lnTo>
                    <a:pt x="1276" y="1725"/>
                  </a:lnTo>
                  <a:lnTo>
                    <a:pt x="1289" y="1719"/>
                  </a:lnTo>
                  <a:lnTo>
                    <a:pt x="1303" y="1712"/>
                  </a:lnTo>
                  <a:lnTo>
                    <a:pt x="1319" y="1705"/>
                  </a:lnTo>
                  <a:lnTo>
                    <a:pt x="1335" y="1699"/>
                  </a:lnTo>
                  <a:lnTo>
                    <a:pt x="1352" y="1693"/>
                  </a:lnTo>
                  <a:lnTo>
                    <a:pt x="1370" y="1689"/>
                  </a:lnTo>
                  <a:lnTo>
                    <a:pt x="1389" y="1685"/>
                  </a:lnTo>
                  <a:lnTo>
                    <a:pt x="1408" y="1681"/>
                  </a:lnTo>
                  <a:lnTo>
                    <a:pt x="1427" y="1679"/>
                  </a:lnTo>
                  <a:lnTo>
                    <a:pt x="1448" y="1678"/>
                  </a:lnTo>
                  <a:lnTo>
                    <a:pt x="1468" y="1677"/>
                  </a:lnTo>
                  <a:lnTo>
                    <a:pt x="1468" y="1677"/>
                  </a:lnTo>
                  <a:lnTo>
                    <a:pt x="1488" y="1678"/>
                  </a:lnTo>
                  <a:lnTo>
                    <a:pt x="1508" y="1679"/>
                  </a:lnTo>
                  <a:lnTo>
                    <a:pt x="1527" y="1681"/>
                  </a:lnTo>
                  <a:lnTo>
                    <a:pt x="1547" y="1685"/>
                  </a:lnTo>
                  <a:lnTo>
                    <a:pt x="1566" y="1689"/>
                  </a:lnTo>
                  <a:lnTo>
                    <a:pt x="1584" y="1693"/>
                  </a:lnTo>
                  <a:lnTo>
                    <a:pt x="1601" y="1699"/>
                  </a:lnTo>
                  <a:lnTo>
                    <a:pt x="1618" y="1705"/>
                  </a:lnTo>
                  <a:lnTo>
                    <a:pt x="1633" y="1712"/>
                  </a:lnTo>
                  <a:lnTo>
                    <a:pt x="1647" y="1719"/>
                  </a:lnTo>
                  <a:lnTo>
                    <a:pt x="1660" y="1726"/>
                  </a:lnTo>
                  <a:lnTo>
                    <a:pt x="1671" y="1733"/>
                  </a:lnTo>
                  <a:lnTo>
                    <a:pt x="1681" y="1742"/>
                  </a:lnTo>
                  <a:lnTo>
                    <a:pt x="1689" y="1749"/>
                  </a:lnTo>
                  <a:lnTo>
                    <a:pt x="1696" y="1757"/>
                  </a:lnTo>
                  <a:lnTo>
                    <a:pt x="1699" y="1766"/>
                  </a:lnTo>
                  <a:lnTo>
                    <a:pt x="1837" y="2144"/>
                  </a:lnTo>
                  <a:lnTo>
                    <a:pt x="1837" y="2144"/>
                  </a:lnTo>
                  <a:lnTo>
                    <a:pt x="1840" y="2156"/>
                  </a:lnTo>
                  <a:lnTo>
                    <a:pt x="1841" y="2168"/>
                  </a:lnTo>
                  <a:lnTo>
                    <a:pt x="1839" y="2179"/>
                  </a:lnTo>
                  <a:lnTo>
                    <a:pt x="1835" y="2190"/>
                  </a:lnTo>
                  <a:lnTo>
                    <a:pt x="1829" y="2200"/>
                  </a:lnTo>
                  <a:lnTo>
                    <a:pt x="1821" y="2209"/>
                  </a:lnTo>
                  <a:lnTo>
                    <a:pt x="1812" y="2216"/>
                  </a:lnTo>
                  <a:lnTo>
                    <a:pt x="1801" y="2221"/>
                  </a:lnTo>
                  <a:lnTo>
                    <a:pt x="1801" y="2221"/>
                  </a:lnTo>
                  <a:close/>
                  <a:moveTo>
                    <a:pt x="2474" y="2238"/>
                  </a:moveTo>
                  <a:lnTo>
                    <a:pt x="2474" y="2238"/>
                  </a:lnTo>
                  <a:lnTo>
                    <a:pt x="2473" y="2248"/>
                  </a:lnTo>
                  <a:lnTo>
                    <a:pt x="2471" y="2256"/>
                  </a:lnTo>
                  <a:lnTo>
                    <a:pt x="2467" y="2264"/>
                  </a:lnTo>
                  <a:lnTo>
                    <a:pt x="2465" y="2271"/>
                  </a:lnTo>
                  <a:lnTo>
                    <a:pt x="2459" y="2280"/>
                  </a:lnTo>
                  <a:lnTo>
                    <a:pt x="2451" y="2289"/>
                  </a:lnTo>
                  <a:lnTo>
                    <a:pt x="2444" y="2299"/>
                  </a:lnTo>
                  <a:lnTo>
                    <a:pt x="2437" y="2310"/>
                  </a:lnTo>
                  <a:lnTo>
                    <a:pt x="2434" y="2317"/>
                  </a:lnTo>
                  <a:lnTo>
                    <a:pt x="2431" y="2324"/>
                  </a:lnTo>
                  <a:lnTo>
                    <a:pt x="2428" y="2333"/>
                  </a:lnTo>
                  <a:lnTo>
                    <a:pt x="2426" y="2344"/>
                  </a:lnTo>
                  <a:lnTo>
                    <a:pt x="2426" y="2344"/>
                  </a:lnTo>
                  <a:lnTo>
                    <a:pt x="2419" y="2382"/>
                  </a:lnTo>
                  <a:lnTo>
                    <a:pt x="2411" y="2426"/>
                  </a:lnTo>
                  <a:lnTo>
                    <a:pt x="2396" y="2523"/>
                  </a:lnTo>
                  <a:lnTo>
                    <a:pt x="2387" y="2574"/>
                  </a:lnTo>
                  <a:lnTo>
                    <a:pt x="2378" y="2621"/>
                  </a:lnTo>
                  <a:lnTo>
                    <a:pt x="2368" y="2665"/>
                  </a:lnTo>
                  <a:lnTo>
                    <a:pt x="2360" y="2703"/>
                  </a:lnTo>
                  <a:lnTo>
                    <a:pt x="2360" y="2703"/>
                  </a:lnTo>
                  <a:lnTo>
                    <a:pt x="2351" y="2730"/>
                  </a:lnTo>
                  <a:lnTo>
                    <a:pt x="2347" y="2739"/>
                  </a:lnTo>
                  <a:lnTo>
                    <a:pt x="2342" y="2746"/>
                  </a:lnTo>
                  <a:lnTo>
                    <a:pt x="2338" y="2750"/>
                  </a:lnTo>
                  <a:lnTo>
                    <a:pt x="2332" y="2753"/>
                  </a:lnTo>
                  <a:lnTo>
                    <a:pt x="2326" y="2754"/>
                  </a:lnTo>
                  <a:lnTo>
                    <a:pt x="2318" y="2755"/>
                  </a:lnTo>
                  <a:lnTo>
                    <a:pt x="2127" y="2755"/>
                  </a:lnTo>
                  <a:lnTo>
                    <a:pt x="2127" y="2755"/>
                  </a:lnTo>
                  <a:lnTo>
                    <a:pt x="2118" y="2754"/>
                  </a:lnTo>
                  <a:lnTo>
                    <a:pt x="2112" y="2753"/>
                  </a:lnTo>
                  <a:lnTo>
                    <a:pt x="2107" y="2750"/>
                  </a:lnTo>
                  <a:lnTo>
                    <a:pt x="2101" y="2746"/>
                  </a:lnTo>
                  <a:lnTo>
                    <a:pt x="2097" y="2739"/>
                  </a:lnTo>
                  <a:lnTo>
                    <a:pt x="2094" y="2730"/>
                  </a:lnTo>
                  <a:lnTo>
                    <a:pt x="2085" y="2703"/>
                  </a:lnTo>
                  <a:lnTo>
                    <a:pt x="2085" y="2703"/>
                  </a:lnTo>
                  <a:lnTo>
                    <a:pt x="2075" y="2665"/>
                  </a:lnTo>
                  <a:lnTo>
                    <a:pt x="2065" y="2621"/>
                  </a:lnTo>
                  <a:lnTo>
                    <a:pt x="2056" y="2574"/>
                  </a:lnTo>
                  <a:lnTo>
                    <a:pt x="2049" y="2523"/>
                  </a:lnTo>
                  <a:lnTo>
                    <a:pt x="2032" y="2426"/>
                  </a:lnTo>
                  <a:lnTo>
                    <a:pt x="2025" y="2382"/>
                  </a:lnTo>
                  <a:lnTo>
                    <a:pt x="2018" y="2344"/>
                  </a:lnTo>
                  <a:lnTo>
                    <a:pt x="2018" y="2344"/>
                  </a:lnTo>
                  <a:lnTo>
                    <a:pt x="2016" y="2333"/>
                  </a:lnTo>
                  <a:lnTo>
                    <a:pt x="2013" y="2324"/>
                  </a:lnTo>
                  <a:lnTo>
                    <a:pt x="2010" y="2317"/>
                  </a:lnTo>
                  <a:lnTo>
                    <a:pt x="2007" y="2310"/>
                  </a:lnTo>
                  <a:lnTo>
                    <a:pt x="2000" y="2299"/>
                  </a:lnTo>
                  <a:lnTo>
                    <a:pt x="1992" y="2289"/>
                  </a:lnTo>
                  <a:lnTo>
                    <a:pt x="1986" y="2280"/>
                  </a:lnTo>
                  <a:lnTo>
                    <a:pt x="1979" y="2271"/>
                  </a:lnTo>
                  <a:lnTo>
                    <a:pt x="1976" y="2264"/>
                  </a:lnTo>
                  <a:lnTo>
                    <a:pt x="1974" y="2256"/>
                  </a:lnTo>
                  <a:lnTo>
                    <a:pt x="1972" y="2248"/>
                  </a:lnTo>
                  <a:lnTo>
                    <a:pt x="1969" y="2238"/>
                  </a:lnTo>
                  <a:lnTo>
                    <a:pt x="1969" y="2238"/>
                  </a:lnTo>
                  <a:lnTo>
                    <a:pt x="1963" y="2190"/>
                  </a:lnTo>
                  <a:lnTo>
                    <a:pt x="1956" y="2144"/>
                  </a:lnTo>
                  <a:lnTo>
                    <a:pt x="1952" y="2100"/>
                  </a:lnTo>
                  <a:lnTo>
                    <a:pt x="1949" y="2058"/>
                  </a:lnTo>
                  <a:lnTo>
                    <a:pt x="1946" y="2019"/>
                  </a:lnTo>
                  <a:lnTo>
                    <a:pt x="1944" y="1981"/>
                  </a:lnTo>
                  <a:lnTo>
                    <a:pt x="1943" y="1915"/>
                  </a:lnTo>
                  <a:lnTo>
                    <a:pt x="1943" y="1861"/>
                  </a:lnTo>
                  <a:lnTo>
                    <a:pt x="1944" y="1820"/>
                  </a:lnTo>
                  <a:lnTo>
                    <a:pt x="1946" y="1786"/>
                  </a:lnTo>
                  <a:lnTo>
                    <a:pt x="1946" y="1786"/>
                  </a:lnTo>
                  <a:lnTo>
                    <a:pt x="1946" y="1780"/>
                  </a:lnTo>
                  <a:lnTo>
                    <a:pt x="1947" y="1775"/>
                  </a:lnTo>
                  <a:lnTo>
                    <a:pt x="1950" y="1769"/>
                  </a:lnTo>
                  <a:lnTo>
                    <a:pt x="1952" y="1764"/>
                  </a:lnTo>
                  <a:lnTo>
                    <a:pt x="1960" y="1753"/>
                  </a:lnTo>
                  <a:lnTo>
                    <a:pt x="1969" y="1743"/>
                  </a:lnTo>
                  <a:lnTo>
                    <a:pt x="1981" y="1734"/>
                  </a:lnTo>
                  <a:lnTo>
                    <a:pt x="1997" y="1725"/>
                  </a:lnTo>
                  <a:lnTo>
                    <a:pt x="2013" y="1716"/>
                  </a:lnTo>
                  <a:lnTo>
                    <a:pt x="2031" y="1709"/>
                  </a:lnTo>
                  <a:lnTo>
                    <a:pt x="2052" y="1702"/>
                  </a:lnTo>
                  <a:lnTo>
                    <a:pt x="2073" y="1696"/>
                  </a:lnTo>
                  <a:lnTo>
                    <a:pt x="2096" y="1690"/>
                  </a:lnTo>
                  <a:lnTo>
                    <a:pt x="2120" y="1686"/>
                  </a:lnTo>
                  <a:lnTo>
                    <a:pt x="2144" y="1682"/>
                  </a:lnTo>
                  <a:lnTo>
                    <a:pt x="2169" y="1679"/>
                  </a:lnTo>
                  <a:lnTo>
                    <a:pt x="2196" y="1678"/>
                  </a:lnTo>
                  <a:lnTo>
                    <a:pt x="2222" y="1677"/>
                  </a:lnTo>
                  <a:lnTo>
                    <a:pt x="2222" y="1677"/>
                  </a:lnTo>
                  <a:lnTo>
                    <a:pt x="2248" y="1678"/>
                  </a:lnTo>
                  <a:lnTo>
                    <a:pt x="2274" y="1679"/>
                  </a:lnTo>
                  <a:lnTo>
                    <a:pt x="2299" y="1682"/>
                  </a:lnTo>
                  <a:lnTo>
                    <a:pt x="2325" y="1686"/>
                  </a:lnTo>
                  <a:lnTo>
                    <a:pt x="2348" y="1690"/>
                  </a:lnTo>
                  <a:lnTo>
                    <a:pt x="2371" y="1696"/>
                  </a:lnTo>
                  <a:lnTo>
                    <a:pt x="2393" y="1702"/>
                  </a:lnTo>
                  <a:lnTo>
                    <a:pt x="2412" y="1709"/>
                  </a:lnTo>
                  <a:lnTo>
                    <a:pt x="2431" y="1716"/>
                  </a:lnTo>
                  <a:lnTo>
                    <a:pt x="2448" y="1725"/>
                  </a:lnTo>
                  <a:lnTo>
                    <a:pt x="2462" y="1734"/>
                  </a:lnTo>
                  <a:lnTo>
                    <a:pt x="2474" y="1743"/>
                  </a:lnTo>
                  <a:lnTo>
                    <a:pt x="2484" y="1753"/>
                  </a:lnTo>
                  <a:lnTo>
                    <a:pt x="2492" y="1764"/>
                  </a:lnTo>
                  <a:lnTo>
                    <a:pt x="2494" y="1769"/>
                  </a:lnTo>
                  <a:lnTo>
                    <a:pt x="2496" y="1775"/>
                  </a:lnTo>
                  <a:lnTo>
                    <a:pt x="2497" y="1780"/>
                  </a:lnTo>
                  <a:lnTo>
                    <a:pt x="2498" y="1786"/>
                  </a:lnTo>
                  <a:lnTo>
                    <a:pt x="2498" y="1786"/>
                  </a:lnTo>
                  <a:lnTo>
                    <a:pt x="2499" y="1820"/>
                  </a:lnTo>
                  <a:lnTo>
                    <a:pt x="2502" y="1861"/>
                  </a:lnTo>
                  <a:lnTo>
                    <a:pt x="2502" y="1915"/>
                  </a:lnTo>
                  <a:lnTo>
                    <a:pt x="2499" y="1981"/>
                  </a:lnTo>
                  <a:lnTo>
                    <a:pt x="2498" y="2019"/>
                  </a:lnTo>
                  <a:lnTo>
                    <a:pt x="2495" y="2058"/>
                  </a:lnTo>
                  <a:lnTo>
                    <a:pt x="2492" y="2100"/>
                  </a:lnTo>
                  <a:lnTo>
                    <a:pt x="2487" y="2144"/>
                  </a:lnTo>
                  <a:lnTo>
                    <a:pt x="2482" y="2190"/>
                  </a:lnTo>
                  <a:lnTo>
                    <a:pt x="2474" y="2238"/>
                  </a:lnTo>
                  <a:lnTo>
                    <a:pt x="2474" y="2238"/>
                  </a:lnTo>
                  <a:close/>
                  <a:moveTo>
                    <a:pt x="2968" y="2414"/>
                  </a:moveTo>
                  <a:lnTo>
                    <a:pt x="2968" y="2414"/>
                  </a:lnTo>
                  <a:lnTo>
                    <a:pt x="2965" y="2426"/>
                  </a:lnTo>
                  <a:lnTo>
                    <a:pt x="2962" y="2434"/>
                  </a:lnTo>
                  <a:lnTo>
                    <a:pt x="2958" y="2442"/>
                  </a:lnTo>
                  <a:lnTo>
                    <a:pt x="2952" y="2448"/>
                  </a:lnTo>
                  <a:lnTo>
                    <a:pt x="2948" y="2453"/>
                  </a:lnTo>
                  <a:lnTo>
                    <a:pt x="2943" y="2461"/>
                  </a:lnTo>
                  <a:lnTo>
                    <a:pt x="2939" y="2471"/>
                  </a:lnTo>
                  <a:lnTo>
                    <a:pt x="2936" y="2484"/>
                  </a:lnTo>
                  <a:lnTo>
                    <a:pt x="2936" y="2484"/>
                  </a:lnTo>
                  <a:lnTo>
                    <a:pt x="2926" y="2538"/>
                  </a:lnTo>
                  <a:lnTo>
                    <a:pt x="2916" y="2603"/>
                  </a:lnTo>
                  <a:lnTo>
                    <a:pt x="2905" y="2666"/>
                  </a:lnTo>
                  <a:lnTo>
                    <a:pt x="2898" y="2696"/>
                  </a:lnTo>
                  <a:lnTo>
                    <a:pt x="2892" y="2720"/>
                  </a:lnTo>
                  <a:lnTo>
                    <a:pt x="2892" y="2720"/>
                  </a:lnTo>
                  <a:lnTo>
                    <a:pt x="2886" y="2738"/>
                  </a:lnTo>
                  <a:lnTo>
                    <a:pt x="2883" y="2744"/>
                  </a:lnTo>
                  <a:lnTo>
                    <a:pt x="2881" y="2749"/>
                  </a:lnTo>
                  <a:lnTo>
                    <a:pt x="2878" y="2752"/>
                  </a:lnTo>
                  <a:lnTo>
                    <a:pt x="2874" y="2753"/>
                  </a:lnTo>
                  <a:lnTo>
                    <a:pt x="2870" y="2754"/>
                  </a:lnTo>
                  <a:lnTo>
                    <a:pt x="2864" y="2755"/>
                  </a:lnTo>
                  <a:lnTo>
                    <a:pt x="2738" y="2755"/>
                  </a:lnTo>
                  <a:lnTo>
                    <a:pt x="2738" y="2755"/>
                  </a:lnTo>
                  <a:lnTo>
                    <a:pt x="2732" y="2754"/>
                  </a:lnTo>
                  <a:lnTo>
                    <a:pt x="2728" y="2753"/>
                  </a:lnTo>
                  <a:lnTo>
                    <a:pt x="2725" y="2752"/>
                  </a:lnTo>
                  <a:lnTo>
                    <a:pt x="2721" y="2749"/>
                  </a:lnTo>
                  <a:lnTo>
                    <a:pt x="2719" y="2744"/>
                  </a:lnTo>
                  <a:lnTo>
                    <a:pt x="2716" y="2738"/>
                  </a:lnTo>
                  <a:lnTo>
                    <a:pt x="2710" y="2720"/>
                  </a:lnTo>
                  <a:lnTo>
                    <a:pt x="2710" y="2720"/>
                  </a:lnTo>
                  <a:lnTo>
                    <a:pt x="2704" y="2696"/>
                  </a:lnTo>
                  <a:lnTo>
                    <a:pt x="2698" y="2666"/>
                  </a:lnTo>
                  <a:lnTo>
                    <a:pt x="2686" y="2603"/>
                  </a:lnTo>
                  <a:lnTo>
                    <a:pt x="2676" y="2538"/>
                  </a:lnTo>
                  <a:lnTo>
                    <a:pt x="2666" y="2484"/>
                  </a:lnTo>
                  <a:lnTo>
                    <a:pt x="2666" y="2484"/>
                  </a:lnTo>
                  <a:lnTo>
                    <a:pt x="2663" y="2471"/>
                  </a:lnTo>
                  <a:lnTo>
                    <a:pt x="2659" y="2461"/>
                  </a:lnTo>
                  <a:lnTo>
                    <a:pt x="2654" y="2453"/>
                  </a:lnTo>
                  <a:lnTo>
                    <a:pt x="2650" y="2448"/>
                  </a:lnTo>
                  <a:lnTo>
                    <a:pt x="2646" y="2442"/>
                  </a:lnTo>
                  <a:lnTo>
                    <a:pt x="2641" y="2434"/>
                  </a:lnTo>
                  <a:lnTo>
                    <a:pt x="2637" y="2426"/>
                  </a:lnTo>
                  <a:lnTo>
                    <a:pt x="2635" y="2414"/>
                  </a:lnTo>
                  <a:lnTo>
                    <a:pt x="2635" y="2414"/>
                  </a:lnTo>
                  <a:lnTo>
                    <a:pt x="2630" y="2382"/>
                  </a:lnTo>
                  <a:lnTo>
                    <a:pt x="2626" y="2352"/>
                  </a:lnTo>
                  <a:lnTo>
                    <a:pt x="2620" y="2295"/>
                  </a:lnTo>
                  <a:lnTo>
                    <a:pt x="2618" y="2244"/>
                  </a:lnTo>
                  <a:lnTo>
                    <a:pt x="2617" y="2200"/>
                  </a:lnTo>
                  <a:lnTo>
                    <a:pt x="2617" y="2164"/>
                  </a:lnTo>
                  <a:lnTo>
                    <a:pt x="2618" y="2138"/>
                  </a:lnTo>
                  <a:lnTo>
                    <a:pt x="2619" y="2114"/>
                  </a:lnTo>
                  <a:lnTo>
                    <a:pt x="2619" y="2114"/>
                  </a:lnTo>
                  <a:lnTo>
                    <a:pt x="2620" y="2107"/>
                  </a:lnTo>
                  <a:lnTo>
                    <a:pt x="2624" y="2100"/>
                  </a:lnTo>
                  <a:lnTo>
                    <a:pt x="2628" y="2094"/>
                  </a:lnTo>
                  <a:lnTo>
                    <a:pt x="2635" y="2087"/>
                  </a:lnTo>
                  <a:lnTo>
                    <a:pt x="2642" y="2080"/>
                  </a:lnTo>
                  <a:lnTo>
                    <a:pt x="2652" y="2075"/>
                  </a:lnTo>
                  <a:lnTo>
                    <a:pt x="2663" y="2069"/>
                  </a:lnTo>
                  <a:lnTo>
                    <a:pt x="2675" y="2064"/>
                  </a:lnTo>
                  <a:lnTo>
                    <a:pt x="2688" y="2060"/>
                  </a:lnTo>
                  <a:lnTo>
                    <a:pt x="2703" y="2055"/>
                  </a:lnTo>
                  <a:lnTo>
                    <a:pt x="2718" y="2052"/>
                  </a:lnTo>
                  <a:lnTo>
                    <a:pt x="2734" y="2049"/>
                  </a:lnTo>
                  <a:lnTo>
                    <a:pt x="2750" y="2046"/>
                  </a:lnTo>
                  <a:lnTo>
                    <a:pt x="2766" y="2044"/>
                  </a:lnTo>
                  <a:lnTo>
                    <a:pt x="2784" y="2043"/>
                  </a:lnTo>
                  <a:lnTo>
                    <a:pt x="2802" y="2043"/>
                  </a:lnTo>
                  <a:lnTo>
                    <a:pt x="2802" y="2043"/>
                  </a:lnTo>
                  <a:lnTo>
                    <a:pt x="2818" y="2043"/>
                  </a:lnTo>
                  <a:lnTo>
                    <a:pt x="2836" y="2044"/>
                  </a:lnTo>
                  <a:lnTo>
                    <a:pt x="2852" y="2046"/>
                  </a:lnTo>
                  <a:lnTo>
                    <a:pt x="2869" y="2049"/>
                  </a:lnTo>
                  <a:lnTo>
                    <a:pt x="2884" y="2052"/>
                  </a:lnTo>
                  <a:lnTo>
                    <a:pt x="2900" y="2055"/>
                  </a:lnTo>
                  <a:lnTo>
                    <a:pt x="2914" y="2060"/>
                  </a:lnTo>
                  <a:lnTo>
                    <a:pt x="2927" y="2064"/>
                  </a:lnTo>
                  <a:lnTo>
                    <a:pt x="2939" y="2069"/>
                  </a:lnTo>
                  <a:lnTo>
                    <a:pt x="2950" y="2075"/>
                  </a:lnTo>
                  <a:lnTo>
                    <a:pt x="2960" y="2080"/>
                  </a:lnTo>
                  <a:lnTo>
                    <a:pt x="2968" y="2087"/>
                  </a:lnTo>
                  <a:lnTo>
                    <a:pt x="2974" y="2094"/>
                  </a:lnTo>
                  <a:lnTo>
                    <a:pt x="2980" y="2100"/>
                  </a:lnTo>
                  <a:lnTo>
                    <a:pt x="2982" y="2107"/>
                  </a:lnTo>
                  <a:lnTo>
                    <a:pt x="2983" y="2114"/>
                  </a:lnTo>
                  <a:lnTo>
                    <a:pt x="2983" y="2114"/>
                  </a:lnTo>
                  <a:lnTo>
                    <a:pt x="2985" y="2138"/>
                  </a:lnTo>
                  <a:lnTo>
                    <a:pt x="2985" y="2164"/>
                  </a:lnTo>
                  <a:lnTo>
                    <a:pt x="2986" y="2200"/>
                  </a:lnTo>
                  <a:lnTo>
                    <a:pt x="2985" y="2244"/>
                  </a:lnTo>
                  <a:lnTo>
                    <a:pt x="2982" y="2295"/>
                  </a:lnTo>
                  <a:lnTo>
                    <a:pt x="2976" y="2352"/>
                  </a:lnTo>
                  <a:lnTo>
                    <a:pt x="2973" y="2382"/>
                  </a:lnTo>
                  <a:lnTo>
                    <a:pt x="2968" y="2414"/>
                  </a:lnTo>
                  <a:lnTo>
                    <a:pt x="2968" y="24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" name="Freeform 6">
              <a:extLst>
                <a:ext uri="{FF2B5EF4-FFF2-40B4-BE49-F238E27FC236}">
                  <a16:creationId xmlns:a16="http://schemas.microsoft.com/office/drawing/2014/main" id="{07604D4A-C5D4-4A83-A4E5-17E62ABBF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3863" y="1838423"/>
              <a:ext cx="96811" cy="121614"/>
            </a:xfrm>
            <a:custGeom>
              <a:avLst/>
              <a:gdLst>
                <a:gd name="T0" fmla="*/ 486 w 486"/>
                <a:gd name="T1" fmla="*/ 608 h 608"/>
                <a:gd name="T2" fmla="*/ 486 w 486"/>
                <a:gd name="T3" fmla="*/ 0 h 608"/>
                <a:gd name="T4" fmla="*/ 0 w 486"/>
                <a:gd name="T5" fmla="*/ 0 h 608"/>
                <a:gd name="T6" fmla="*/ 0 w 486"/>
                <a:gd name="T7" fmla="*/ 148 h 608"/>
                <a:gd name="T8" fmla="*/ 486 w 486"/>
                <a:gd name="T9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6" h="608">
                  <a:moveTo>
                    <a:pt x="486" y="608"/>
                  </a:moveTo>
                  <a:lnTo>
                    <a:pt x="486" y="0"/>
                  </a:lnTo>
                  <a:lnTo>
                    <a:pt x="0" y="0"/>
                  </a:lnTo>
                  <a:lnTo>
                    <a:pt x="0" y="148"/>
                  </a:lnTo>
                  <a:lnTo>
                    <a:pt x="486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ED032A98-12EC-4BE9-BD5D-6B427E285D95}"/>
              </a:ext>
            </a:extLst>
          </p:cNvPr>
          <p:cNvSpPr txBox="1"/>
          <p:nvPr/>
        </p:nvSpPr>
        <p:spPr>
          <a:xfrm>
            <a:off x="6186900" y="1275518"/>
            <a:ext cx="1443024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sytuacja zawodowa</a:t>
            </a:r>
          </a:p>
        </p:txBody>
      </p:sp>
      <p:cxnSp>
        <p:nvCxnSpPr>
          <p:cNvPr id="58" name="Łącznik prosty 57">
            <a:extLst>
              <a:ext uri="{FF2B5EF4-FFF2-40B4-BE49-F238E27FC236}">
                <a16:creationId xmlns:a16="http://schemas.microsoft.com/office/drawing/2014/main" id="{6DD6CB02-D41F-403D-938D-E12BF6B63EA5}"/>
              </a:ext>
            </a:extLst>
          </p:cNvPr>
          <p:cNvCxnSpPr/>
          <p:nvPr/>
        </p:nvCxnSpPr>
        <p:spPr>
          <a:xfrm>
            <a:off x="6241745" y="1555569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upa 1">
            <a:extLst>
              <a:ext uri="{FF2B5EF4-FFF2-40B4-BE49-F238E27FC236}">
                <a16:creationId xmlns:a16="http://schemas.microsoft.com/office/drawing/2014/main" id="{330C3EC0-46F7-44D0-B059-41C2C0BE0C6E}"/>
              </a:ext>
            </a:extLst>
          </p:cNvPr>
          <p:cNvGrpSpPr/>
          <p:nvPr/>
        </p:nvGrpSpPr>
        <p:grpSpPr>
          <a:xfrm>
            <a:off x="7018898" y="2340311"/>
            <a:ext cx="284805" cy="323493"/>
            <a:chOff x="8001129" y="3982537"/>
            <a:chExt cx="284805" cy="323493"/>
          </a:xfrm>
        </p:grpSpPr>
        <p:sp>
          <p:nvSpPr>
            <p:cNvPr id="67" name="Freeform 167">
              <a:extLst>
                <a:ext uri="{FF2B5EF4-FFF2-40B4-BE49-F238E27FC236}">
                  <a16:creationId xmlns:a16="http://schemas.microsoft.com/office/drawing/2014/main" id="{F93A1C91-2A58-435B-9DAE-CBAA64A372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01129" y="3982537"/>
              <a:ext cx="187675" cy="323493"/>
            </a:xfrm>
            <a:custGeom>
              <a:avLst/>
              <a:gdLst>
                <a:gd name="T0" fmla="*/ 522 w 1600"/>
                <a:gd name="T1" fmla="*/ 670 h 2747"/>
                <a:gd name="T2" fmla="*/ 417 w 1600"/>
                <a:gd name="T3" fmla="*/ 623 h 2747"/>
                <a:gd name="T4" fmla="*/ 335 w 1600"/>
                <a:gd name="T5" fmla="*/ 544 h 2747"/>
                <a:gd name="T6" fmla="*/ 283 w 1600"/>
                <a:gd name="T7" fmla="*/ 441 h 2747"/>
                <a:gd name="T8" fmla="*/ 268 w 1600"/>
                <a:gd name="T9" fmla="*/ 341 h 2747"/>
                <a:gd name="T10" fmla="*/ 288 w 1600"/>
                <a:gd name="T11" fmla="*/ 223 h 2747"/>
                <a:gd name="T12" fmla="*/ 345 w 1600"/>
                <a:gd name="T13" fmla="*/ 123 h 2747"/>
                <a:gd name="T14" fmla="*/ 431 w 1600"/>
                <a:gd name="T15" fmla="*/ 50 h 2747"/>
                <a:gd name="T16" fmla="*/ 538 w 1600"/>
                <a:gd name="T17" fmla="*/ 8 h 2747"/>
                <a:gd name="T18" fmla="*/ 642 w 1600"/>
                <a:gd name="T19" fmla="*/ 2 h 2747"/>
                <a:gd name="T20" fmla="*/ 755 w 1600"/>
                <a:gd name="T21" fmla="*/ 34 h 2747"/>
                <a:gd name="T22" fmla="*/ 848 w 1600"/>
                <a:gd name="T23" fmla="*/ 100 h 2747"/>
                <a:gd name="T24" fmla="*/ 914 w 1600"/>
                <a:gd name="T25" fmla="*/ 193 h 2747"/>
                <a:gd name="T26" fmla="*/ 946 w 1600"/>
                <a:gd name="T27" fmla="*/ 305 h 2747"/>
                <a:gd name="T28" fmla="*/ 941 w 1600"/>
                <a:gd name="T29" fmla="*/ 409 h 2747"/>
                <a:gd name="T30" fmla="*/ 898 w 1600"/>
                <a:gd name="T31" fmla="*/ 517 h 2747"/>
                <a:gd name="T32" fmla="*/ 824 w 1600"/>
                <a:gd name="T33" fmla="*/ 602 h 2747"/>
                <a:gd name="T34" fmla="*/ 724 w 1600"/>
                <a:gd name="T35" fmla="*/ 660 h 2747"/>
                <a:gd name="T36" fmla="*/ 607 w 1600"/>
                <a:gd name="T37" fmla="*/ 680 h 2747"/>
                <a:gd name="T38" fmla="*/ 834 w 1600"/>
                <a:gd name="T39" fmla="*/ 2518 h 2747"/>
                <a:gd name="T40" fmla="*/ 705 w 1600"/>
                <a:gd name="T41" fmla="*/ 2472 h 2747"/>
                <a:gd name="T42" fmla="*/ 920 w 1600"/>
                <a:gd name="T43" fmla="*/ 1387 h 2747"/>
                <a:gd name="T44" fmla="*/ 1517 w 1600"/>
                <a:gd name="T45" fmla="*/ 1546 h 2747"/>
                <a:gd name="T46" fmla="*/ 1584 w 1600"/>
                <a:gd name="T47" fmla="*/ 1486 h 2747"/>
                <a:gd name="T48" fmla="*/ 1600 w 1600"/>
                <a:gd name="T49" fmla="*/ 1408 h 2747"/>
                <a:gd name="T50" fmla="*/ 1560 w 1600"/>
                <a:gd name="T51" fmla="*/ 1326 h 2747"/>
                <a:gd name="T52" fmla="*/ 1478 w 1600"/>
                <a:gd name="T53" fmla="*/ 1287 h 2747"/>
                <a:gd name="T54" fmla="*/ 922 w 1600"/>
                <a:gd name="T55" fmla="*/ 943 h 2747"/>
                <a:gd name="T56" fmla="*/ 826 w 1600"/>
                <a:gd name="T57" fmla="*/ 853 h 2747"/>
                <a:gd name="T58" fmla="*/ 673 w 1600"/>
                <a:gd name="T59" fmla="*/ 809 h 2747"/>
                <a:gd name="T60" fmla="*/ 477 w 1600"/>
                <a:gd name="T61" fmla="*/ 820 h 2747"/>
                <a:gd name="T62" fmla="*/ 333 w 1600"/>
                <a:gd name="T63" fmla="*/ 891 h 2747"/>
                <a:gd name="T64" fmla="*/ 303 w 1600"/>
                <a:gd name="T65" fmla="*/ 1991 h 2747"/>
                <a:gd name="T66" fmla="*/ 183 w 1600"/>
                <a:gd name="T67" fmla="*/ 1218 h 2747"/>
                <a:gd name="T68" fmla="*/ 154 w 1600"/>
                <a:gd name="T69" fmla="*/ 1163 h 2747"/>
                <a:gd name="T70" fmla="*/ 98 w 1600"/>
                <a:gd name="T71" fmla="*/ 1138 h 2747"/>
                <a:gd name="T72" fmla="*/ 44 w 1600"/>
                <a:gd name="T73" fmla="*/ 1151 h 2747"/>
                <a:gd name="T74" fmla="*/ 5 w 1600"/>
                <a:gd name="T75" fmla="*/ 1197 h 2747"/>
                <a:gd name="T76" fmla="*/ 102 w 1600"/>
                <a:gd name="T77" fmla="*/ 1975 h 2747"/>
                <a:gd name="T78" fmla="*/ 154 w 1600"/>
                <a:gd name="T79" fmla="*/ 2105 h 2747"/>
                <a:gd name="T80" fmla="*/ 275 w 1600"/>
                <a:gd name="T81" fmla="*/ 2176 h 2747"/>
                <a:gd name="T82" fmla="*/ 491 w 1600"/>
                <a:gd name="T83" fmla="*/ 2472 h 2747"/>
                <a:gd name="T84" fmla="*/ 362 w 1600"/>
                <a:gd name="T85" fmla="*/ 2518 h 2747"/>
                <a:gd name="T86" fmla="*/ 275 w 1600"/>
                <a:gd name="T87" fmla="*/ 2503 h 2747"/>
                <a:gd name="T88" fmla="*/ 206 w 1600"/>
                <a:gd name="T89" fmla="*/ 2545 h 2747"/>
                <a:gd name="T90" fmla="*/ 178 w 1600"/>
                <a:gd name="T91" fmla="*/ 2624 h 2747"/>
                <a:gd name="T92" fmla="*/ 199 w 1600"/>
                <a:gd name="T93" fmla="*/ 2692 h 2747"/>
                <a:gd name="T94" fmla="*/ 263 w 1600"/>
                <a:gd name="T95" fmla="*/ 2741 h 2747"/>
                <a:gd name="T96" fmla="*/ 337 w 1600"/>
                <a:gd name="T97" fmla="*/ 2741 h 2747"/>
                <a:gd name="T98" fmla="*/ 402 w 1600"/>
                <a:gd name="T99" fmla="*/ 2694 h 2747"/>
                <a:gd name="T100" fmla="*/ 424 w 1600"/>
                <a:gd name="T101" fmla="*/ 2624 h 2747"/>
                <a:gd name="T102" fmla="*/ 574 w 1600"/>
                <a:gd name="T103" fmla="*/ 2583 h 2747"/>
                <a:gd name="T104" fmla="*/ 710 w 1600"/>
                <a:gd name="T105" fmla="*/ 2600 h 2747"/>
                <a:gd name="T106" fmla="*/ 777 w 1600"/>
                <a:gd name="T107" fmla="*/ 2661 h 2747"/>
                <a:gd name="T108" fmla="*/ 826 w 1600"/>
                <a:gd name="T109" fmla="*/ 2726 h 2747"/>
                <a:gd name="T110" fmla="*/ 895 w 1600"/>
                <a:gd name="T111" fmla="*/ 2747 h 2747"/>
                <a:gd name="T112" fmla="*/ 973 w 1600"/>
                <a:gd name="T113" fmla="*/ 2718 h 2747"/>
                <a:gd name="T114" fmla="*/ 1015 w 1600"/>
                <a:gd name="T115" fmla="*/ 2649 h 2747"/>
                <a:gd name="T116" fmla="*/ 1008 w 1600"/>
                <a:gd name="T117" fmla="*/ 2576 h 2747"/>
                <a:gd name="T118" fmla="*/ 954 w 1600"/>
                <a:gd name="T119" fmla="*/ 2516 h 2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00" h="2747">
                  <a:moveTo>
                    <a:pt x="607" y="680"/>
                  </a:moveTo>
                  <a:lnTo>
                    <a:pt x="607" y="680"/>
                  </a:lnTo>
                  <a:lnTo>
                    <a:pt x="590" y="680"/>
                  </a:lnTo>
                  <a:lnTo>
                    <a:pt x="573" y="678"/>
                  </a:lnTo>
                  <a:lnTo>
                    <a:pt x="556" y="676"/>
                  </a:lnTo>
                  <a:lnTo>
                    <a:pt x="538" y="674"/>
                  </a:lnTo>
                  <a:lnTo>
                    <a:pt x="522" y="670"/>
                  </a:lnTo>
                  <a:lnTo>
                    <a:pt x="506" y="665"/>
                  </a:lnTo>
                  <a:lnTo>
                    <a:pt x="491" y="660"/>
                  </a:lnTo>
                  <a:lnTo>
                    <a:pt x="474" y="653"/>
                  </a:lnTo>
                  <a:lnTo>
                    <a:pt x="460" y="647"/>
                  </a:lnTo>
                  <a:lnTo>
                    <a:pt x="445" y="639"/>
                  </a:lnTo>
                  <a:lnTo>
                    <a:pt x="431" y="632"/>
                  </a:lnTo>
                  <a:lnTo>
                    <a:pt x="417" y="623"/>
                  </a:lnTo>
                  <a:lnTo>
                    <a:pt x="404" y="613"/>
                  </a:lnTo>
                  <a:lnTo>
                    <a:pt x="391" y="602"/>
                  </a:lnTo>
                  <a:lnTo>
                    <a:pt x="378" y="593"/>
                  </a:lnTo>
                  <a:lnTo>
                    <a:pt x="367" y="581"/>
                  </a:lnTo>
                  <a:lnTo>
                    <a:pt x="355" y="569"/>
                  </a:lnTo>
                  <a:lnTo>
                    <a:pt x="345" y="557"/>
                  </a:lnTo>
                  <a:lnTo>
                    <a:pt x="335" y="544"/>
                  </a:lnTo>
                  <a:lnTo>
                    <a:pt x="325" y="531"/>
                  </a:lnTo>
                  <a:lnTo>
                    <a:pt x="316" y="517"/>
                  </a:lnTo>
                  <a:lnTo>
                    <a:pt x="308" y="503"/>
                  </a:lnTo>
                  <a:lnTo>
                    <a:pt x="301" y="488"/>
                  </a:lnTo>
                  <a:lnTo>
                    <a:pt x="294" y="473"/>
                  </a:lnTo>
                  <a:lnTo>
                    <a:pt x="288" y="458"/>
                  </a:lnTo>
                  <a:lnTo>
                    <a:pt x="283" y="441"/>
                  </a:lnTo>
                  <a:lnTo>
                    <a:pt x="278" y="425"/>
                  </a:lnTo>
                  <a:lnTo>
                    <a:pt x="274" y="409"/>
                  </a:lnTo>
                  <a:lnTo>
                    <a:pt x="271" y="393"/>
                  </a:lnTo>
                  <a:lnTo>
                    <a:pt x="269" y="375"/>
                  </a:lnTo>
                  <a:lnTo>
                    <a:pt x="268" y="358"/>
                  </a:lnTo>
                  <a:lnTo>
                    <a:pt x="268" y="341"/>
                  </a:lnTo>
                  <a:lnTo>
                    <a:pt x="268" y="341"/>
                  </a:lnTo>
                  <a:lnTo>
                    <a:pt x="268" y="322"/>
                  </a:lnTo>
                  <a:lnTo>
                    <a:pt x="269" y="305"/>
                  </a:lnTo>
                  <a:lnTo>
                    <a:pt x="271" y="289"/>
                  </a:lnTo>
                  <a:lnTo>
                    <a:pt x="274" y="272"/>
                  </a:lnTo>
                  <a:lnTo>
                    <a:pt x="278" y="255"/>
                  </a:lnTo>
                  <a:lnTo>
                    <a:pt x="283" y="239"/>
                  </a:lnTo>
                  <a:lnTo>
                    <a:pt x="288" y="223"/>
                  </a:lnTo>
                  <a:lnTo>
                    <a:pt x="294" y="208"/>
                  </a:lnTo>
                  <a:lnTo>
                    <a:pt x="301" y="193"/>
                  </a:lnTo>
                  <a:lnTo>
                    <a:pt x="308" y="179"/>
                  </a:lnTo>
                  <a:lnTo>
                    <a:pt x="316" y="164"/>
                  </a:lnTo>
                  <a:lnTo>
                    <a:pt x="325" y="151"/>
                  </a:lnTo>
                  <a:lnTo>
                    <a:pt x="335" y="136"/>
                  </a:lnTo>
                  <a:lnTo>
                    <a:pt x="345" y="123"/>
                  </a:lnTo>
                  <a:lnTo>
                    <a:pt x="355" y="112"/>
                  </a:lnTo>
                  <a:lnTo>
                    <a:pt x="367" y="100"/>
                  </a:lnTo>
                  <a:lnTo>
                    <a:pt x="378" y="89"/>
                  </a:lnTo>
                  <a:lnTo>
                    <a:pt x="391" y="78"/>
                  </a:lnTo>
                  <a:lnTo>
                    <a:pt x="404" y="68"/>
                  </a:lnTo>
                  <a:lnTo>
                    <a:pt x="417" y="59"/>
                  </a:lnTo>
                  <a:lnTo>
                    <a:pt x="431" y="50"/>
                  </a:lnTo>
                  <a:lnTo>
                    <a:pt x="445" y="41"/>
                  </a:lnTo>
                  <a:lnTo>
                    <a:pt x="460" y="34"/>
                  </a:lnTo>
                  <a:lnTo>
                    <a:pt x="474" y="27"/>
                  </a:lnTo>
                  <a:lnTo>
                    <a:pt x="491" y="21"/>
                  </a:lnTo>
                  <a:lnTo>
                    <a:pt x="506" y="16"/>
                  </a:lnTo>
                  <a:lnTo>
                    <a:pt x="522" y="11"/>
                  </a:lnTo>
                  <a:lnTo>
                    <a:pt x="538" y="8"/>
                  </a:lnTo>
                  <a:lnTo>
                    <a:pt x="556" y="5"/>
                  </a:lnTo>
                  <a:lnTo>
                    <a:pt x="573" y="2"/>
                  </a:lnTo>
                  <a:lnTo>
                    <a:pt x="590" y="1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25" y="1"/>
                  </a:lnTo>
                  <a:lnTo>
                    <a:pt x="642" y="2"/>
                  </a:lnTo>
                  <a:lnTo>
                    <a:pt x="659" y="5"/>
                  </a:lnTo>
                  <a:lnTo>
                    <a:pt x="676" y="8"/>
                  </a:lnTo>
                  <a:lnTo>
                    <a:pt x="692" y="11"/>
                  </a:lnTo>
                  <a:lnTo>
                    <a:pt x="708" y="16"/>
                  </a:lnTo>
                  <a:lnTo>
                    <a:pt x="724" y="21"/>
                  </a:lnTo>
                  <a:lnTo>
                    <a:pt x="739" y="27"/>
                  </a:lnTo>
                  <a:lnTo>
                    <a:pt x="755" y="34"/>
                  </a:lnTo>
                  <a:lnTo>
                    <a:pt x="770" y="41"/>
                  </a:lnTo>
                  <a:lnTo>
                    <a:pt x="784" y="50"/>
                  </a:lnTo>
                  <a:lnTo>
                    <a:pt x="798" y="59"/>
                  </a:lnTo>
                  <a:lnTo>
                    <a:pt x="811" y="68"/>
                  </a:lnTo>
                  <a:lnTo>
                    <a:pt x="824" y="78"/>
                  </a:lnTo>
                  <a:lnTo>
                    <a:pt x="836" y="89"/>
                  </a:lnTo>
                  <a:lnTo>
                    <a:pt x="848" y="100"/>
                  </a:lnTo>
                  <a:lnTo>
                    <a:pt x="860" y="112"/>
                  </a:lnTo>
                  <a:lnTo>
                    <a:pt x="869" y="123"/>
                  </a:lnTo>
                  <a:lnTo>
                    <a:pt x="880" y="136"/>
                  </a:lnTo>
                  <a:lnTo>
                    <a:pt x="890" y="151"/>
                  </a:lnTo>
                  <a:lnTo>
                    <a:pt x="898" y="164"/>
                  </a:lnTo>
                  <a:lnTo>
                    <a:pt x="906" y="179"/>
                  </a:lnTo>
                  <a:lnTo>
                    <a:pt x="914" y="193"/>
                  </a:lnTo>
                  <a:lnTo>
                    <a:pt x="921" y="208"/>
                  </a:lnTo>
                  <a:lnTo>
                    <a:pt x="927" y="223"/>
                  </a:lnTo>
                  <a:lnTo>
                    <a:pt x="932" y="239"/>
                  </a:lnTo>
                  <a:lnTo>
                    <a:pt x="936" y="255"/>
                  </a:lnTo>
                  <a:lnTo>
                    <a:pt x="941" y="272"/>
                  </a:lnTo>
                  <a:lnTo>
                    <a:pt x="944" y="289"/>
                  </a:lnTo>
                  <a:lnTo>
                    <a:pt x="946" y="305"/>
                  </a:lnTo>
                  <a:lnTo>
                    <a:pt x="947" y="322"/>
                  </a:lnTo>
                  <a:lnTo>
                    <a:pt x="947" y="341"/>
                  </a:lnTo>
                  <a:lnTo>
                    <a:pt x="947" y="341"/>
                  </a:lnTo>
                  <a:lnTo>
                    <a:pt x="947" y="358"/>
                  </a:lnTo>
                  <a:lnTo>
                    <a:pt x="946" y="375"/>
                  </a:lnTo>
                  <a:lnTo>
                    <a:pt x="944" y="393"/>
                  </a:lnTo>
                  <a:lnTo>
                    <a:pt x="941" y="409"/>
                  </a:lnTo>
                  <a:lnTo>
                    <a:pt x="936" y="425"/>
                  </a:lnTo>
                  <a:lnTo>
                    <a:pt x="932" y="441"/>
                  </a:lnTo>
                  <a:lnTo>
                    <a:pt x="927" y="458"/>
                  </a:lnTo>
                  <a:lnTo>
                    <a:pt x="921" y="473"/>
                  </a:lnTo>
                  <a:lnTo>
                    <a:pt x="914" y="488"/>
                  </a:lnTo>
                  <a:lnTo>
                    <a:pt x="906" y="503"/>
                  </a:lnTo>
                  <a:lnTo>
                    <a:pt x="898" y="517"/>
                  </a:lnTo>
                  <a:lnTo>
                    <a:pt x="890" y="531"/>
                  </a:lnTo>
                  <a:lnTo>
                    <a:pt x="880" y="544"/>
                  </a:lnTo>
                  <a:lnTo>
                    <a:pt x="869" y="557"/>
                  </a:lnTo>
                  <a:lnTo>
                    <a:pt x="860" y="569"/>
                  </a:lnTo>
                  <a:lnTo>
                    <a:pt x="848" y="581"/>
                  </a:lnTo>
                  <a:lnTo>
                    <a:pt x="836" y="593"/>
                  </a:lnTo>
                  <a:lnTo>
                    <a:pt x="824" y="602"/>
                  </a:lnTo>
                  <a:lnTo>
                    <a:pt x="811" y="613"/>
                  </a:lnTo>
                  <a:lnTo>
                    <a:pt x="798" y="623"/>
                  </a:lnTo>
                  <a:lnTo>
                    <a:pt x="784" y="632"/>
                  </a:lnTo>
                  <a:lnTo>
                    <a:pt x="770" y="639"/>
                  </a:lnTo>
                  <a:lnTo>
                    <a:pt x="755" y="647"/>
                  </a:lnTo>
                  <a:lnTo>
                    <a:pt x="739" y="653"/>
                  </a:lnTo>
                  <a:lnTo>
                    <a:pt x="724" y="660"/>
                  </a:lnTo>
                  <a:lnTo>
                    <a:pt x="708" y="665"/>
                  </a:lnTo>
                  <a:lnTo>
                    <a:pt x="692" y="670"/>
                  </a:lnTo>
                  <a:lnTo>
                    <a:pt x="676" y="674"/>
                  </a:lnTo>
                  <a:lnTo>
                    <a:pt x="659" y="676"/>
                  </a:lnTo>
                  <a:lnTo>
                    <a:pt x="642" y="678"/>
                  </a:lnTo>
                  <a:lnTo>
                    <a:pt x="625" y="680"/>
                  </a:lnTo>
                  <a:lnTo>
                    <a:pt x="607" y="680"/>
                  </a:lnTo>
                  <a:lnTo>
                    <a:pt x="607" y="680"/>
                  </a:lnTo>
                  <a:close/>
                  <a:moveTo>
                    <a:pt x="895" y="2501"/>
                  </a:moveTo>
                  <a:lnTo>
                    <a:pt x="895" y="2501"/>
                  </a:lnTo>
                  <a:lnTo>
                    <a:pt x="878" y="2502"/>
                  </a:lnTo>
                  <a:lnTo>
                    <a:pt x="863" y="2505"/>
                  </a:lnTo>
                  <a:lnTo>
                    <a:pt x="848" y="2511"/>
                  </a:lnTo>
                  <a:lnTo>
                    <a:pt x="834" y="2518"/>
                  </a:lnTo>
                  <a:lnTo>
                    <a:pt x="834" y="2518"/>
                  </a:lnTo>
                  <a:lnTo>
                    <a:pt x="813" y="2508"/>
                  </a:lnTo>
                  <a:lnTo>
                    <a:pt x="792" y="2499"/>
                  </a:lnTo>
                  <a:lnTo>
                    <a:pt x="771" y="2490"/>
                  </a:lnTo>
                  <a:lnTo>
                    <a:pt x="749" y="2484"/>
                  </a:lnTo>
                  <a:lnTo>
                    <a:pt x="728" y="2477"/>
                  </a:lnTo>
                  <a:lnTo>
                    <a:pt x="705" y="2472"/>
                  </a:lnTo>
                  <a:lnTo>
                    <a:pt x="682" y="2468"/>
                  </a:lnTo>
                  <a:lnTo>
                    <a:pt x="659" y="2464"/>
                  </a:lnTo>
                  <a:lnTo>
                    <a:pt x="659" y="2179"/>
                  </a:lnTo>
                  <a:lnTo>
                    <a:pt x="1021" y="2179"/>
                  </a:lnTo>
                  <a:lnTo>
                    <a:pt x="1021" y="1729"/>
                  </a:lnTo>
                  <a:lnTo>
                    <a:pt x="920" y="1728"/>
                  </a:lnTo>
                  <a:lnTo>
                    <a:pt x="920" y="1387"/>
                  </a:lnTo>
                  <a:lnTo>
                    <a:pt x="1049" y="1557"/>
                  </a:lnTo>
                  <a:lnTo>
                    <a:pt x="1465" y="1557"/>
                  </a:lnTo>
                  <a:lnTo>
                    <a:pt x="1465" y="1557"/>
                  </a:lnTo>
                  <a:lnTo>
                    <a:pt x="1478" y="1556"/>
                  </a:lnTo>
                  <a:lnTo>
                    <a:pt x="1492" y="1555"/>
                  </a:lnTo>
                  <a:lnTo>
                    <a:pt x="1505" y="1551"/>
                  </a:lnTo>
                  <a:lnTo>
                    <a:pt x="1517" y="1546"/>
                  </a:lnTo>
                  <a:lnTo>
                    <a:pt x="1529" y="1541"/>
                  </a:lnTo>
                  <a:lnTo>
                    <a:pt x="1541" y="1534"/>
                  </a:lnTo>
                  <a:lnTo>
                    <a:pt x="1551" y="1526"/>
                  </a:lnTo>
                  <a:lnTo>
                    <a:pt x="1560" y="1517"/>
                  </a:lnTo>
                  <a:lnTo>
                    <a:pt x="1569" y="1507"/>
                  </a:lnTo>
                  <a:lnTo>
                    <a:pt x="1578" y="1498"/>
                  </a:lnTo>
                  <a:lnTo>
                    <a:pt x="1584" y="1486"/>
                  </a:lnTo>
                  <a:lnTo>
                    <a:pt x="1590" y="1474"/>
                  </a:lnTo>
                  <a:lnTo>
                    <a:pt x="1595" y="1462"/>
                  </a:lnTo>
                  <a:lnTo>
                    <a:pt x="1598" y="1449"/>
                  </a:lnTo>
                  <a:lnTo>
                    <a:pt x="1600" y="1435"/>
                  </a:lnTo>
                  <a:lnTo>
                    <a:pt x="1600" y="1422"/>
                  </a:lnTo>
                  <a:lnTo>
                    <a:pt x="1600" y="1422"/>
                  </a:lnTo>
                  <a:lnTo>
                    <a:pt x="1600" y="1408"/>
                  </a:lnTo>
                  <a:lnTo>
                    <a:pt x="1598" y="1394"/>
                  </a:lnTo>
                  <a:lnTo>
                    <a:pt x="1595" y="1381"/>
                  </a:lnTo>
                  <a:lnTo>
                    <a:pt x="1590" y="1369"/>
                  </a:lnTo>
                  <a:lnTo>
                    <a:pt x="1584" y="1357"/>
                  </a:lnTo>
                  <a:lnTo>
                    <a:pt x="1578" y="1345"/>
                  </a:lnTo>
                  <a:lnTo>
                    <a:pt x="1569" y="1336"/>
                  </a:lnTo>
                  <a:lnTo>
                    <a:pt x="1560" y="1326"/>
                  </a:lnTo>
                  <a:lnTo>
                    <a:pt x="1551" y="1317"/>
                  </a:lnTo>
                  <a:lnTo>
                    <a:pt x="1541" y="1309"/>
                  </a:lnTo>
                  <a:lnTo>
                    <a:pt x="1529" y="1302"/>
                  </a:lnTo>
                  <a:lnTo>
                    <a:pt x="1517" y="1297"/>
                  </a:lnTo>
                  <a:lnTo>
                    <a:pt x="1505" y="1292"/>
                  </a:lnTo>
                  <a:lnTo>
                    <a:pt x="1492" y="1289"/>
                  </a:lnTo>
                  <a:lnTo>
                    <a:pt x="1478" y="1287"/>
                  </a:lnTo>
                  <a:lnTo>
                    <a:pt x="1465" y="1286"/>
                  </a:lnTo>
                  <a:lnTo>
                    <a:pt x="1465" y="1286"/>
                  </a:lnTo>
                  <a:lnTo>
                    <a:pt x="1184" y="1286"/>
                  </a:lnTo>
                  <a:lnTo>
                    <a:pt x="1184" y="1286"/>
                  </a:lnTo>
                  <a:lnTo>
                    <a:pt x="1054" y="1116"/>
                  </a:lnTo>
                  <a:lnTo>
                    <a:pt x="922" y="943"/>
                  </a:lnTo>
                  <a:lnTo>
                    <a:pt x="922" y="943"/>
                  </a:lnTo>
                  <a:lnTo>
                    <a:pt x="910" y="928"/>
                  </a:lnTo>
                  <a:lnTo>
                    <a:pt x="898" y="914"/>
                  </a:lnTo>
                  <a:lnTo>
                    <a:pt x="885" y="900"/>
                  </a:lnTo>
                  <a:lnTo>
                    <a:pt x="872" y="887"/>
                  </a:lnTo>
                  <a:lnTo>
                    <a:pt x="857" y="875"/>
                  </a:lnTo>
                  <a:lnTo>
                    <a:pt x="842" y="863"/>
                  </a:lnTo>
                  <a:lnTo>
                    <a:pt x="826" y="853"/>
                  </a:lnTo>
                  <a:lnTo>
                    <a:pt x="809" y="844"/>
                  </a:lnTo>
                  <a:lnTo>
                    <a:pt x="790" y="835"/>
                  </a:lnTo>
                  <a:lnTo>
                    <a:pt x="770" y="828"/>
                  </a:lnTo>
                  <a:lnTo>
                    <a:pt x="748" y="822"/>
                  </a:lnTo>
                  <a:lnTo>
                    <a:pt x="725" y="817"/>
                  </a:lnTo>
                  <a:lnTo>
                    <a:pt x="700" y="812"/>
                  </a:lnTo>
                  <a:lnTo>
                    <a:pt x="673" y="809"/>
                  </a:lnTo>
                  <a:lnTo>
                    <a:pt x="644" y="808"/>
                  </a:lnTo>
                  <a:lnTo>
                    <a:pt x="613" y="807"/>
                  </a:lnTo>
                  <a:lnTo>
                    <a:pt x="613" y="807"/>
                  </a:lnTo>
                  <a:lnTo>
                    <a:pt x="575" y="808"/>
                  </a:lnTo>
                  <a:lnTo>
                    <a:pt x="539" y="810"/>
                  </a:lnTo>
                  <a:lnTo>
                    <a:pt x="507" y="814"/>
                  </a:lnTo>
                  <a:lnTo>
                    <a:pt x="477" y="820"/>
                  </a:lnTo>
                  <a:lnTo>
                    <a:pt x="448" y="826"/>
                  </a:lnTo>
                  <a:lnTo>
                    <a:pt x="422" y="834"/>
                  </a:lnTo>
                  <a:lnTo>
                    <a:pt x="400" y="844"/>
                  </a:lnTo>
                  <a:lnTo>
                    <a:pt x="379" y="854"/>
                  </a:lnTo>
                  <a:lnTo>
                    <a:pt x="362" y="865"/>
                  </a:lnTo>
                  <a:lnTo>
                    <a:pt x="346" y="878"/>
                  </a:lnTo>
                  <a:lnTo>
                    <a:pt x="333" y="891"/>
                  </a:lnTo>
                  <a:lnTo>
                    <a:pt x="322" y="905"/>
                  </a:lnTo>
                  <a:lnTo>
                    <a:pt x="314" y="920"/>
                  </a:lnTo>
                  <a:lnTo>
                    <a:pt x="308" y="937"/>
                  </a:lnTo>
                  <a:lnTo>
                    <a:pt x="305" y="953"/>
                  </a:lnTo>
                  <a:lnTo>
                    <a:pt x="303" y="969"/>
                  </a:lnTo>
                  <a:lnTo>
                    <a:pt x="303" y="1991"/>
                  </a:lnTo>
                  <a:lnTo>
                    <a:pt x="303" y="1991"/>
                  </a:lnTo>
                  <a:lnTo>
                    <a:pt x="296" y="1986"/>
                  </a:lnTo>
                  <a:lnTo>
                    <a:pt x="292" y="1980"/>
                  </a:lnTo>
                  <a:lnTo>
                    <a:pt x="287" y="1972"/>
                  </a:lnTo>
                  <a:lnTo>
                    <a:pt x="286" y="1964"/>
                  </a:lnTo>
                  <a:lnTo>
                    <a:pt x="286" y="1958"/>
                  </a:lnTo>
                  <a:lnTo>
                    <a:pt x="183" y="1218"/>
                  </a:lnTo>
                  <a:lnTo>
                    <a:pt x="183" y="1218"/>
                  </a:lnTo>
                  <a:lnTo>
                    <a:pt x="181" y="1208"/>
                  </a:lnTo>
                  <a:lnTo>
                    <a:pt x="178" y="1199"/>
                  </a:lnTo>
                  <a:lnTo>
                    <a:pt x="175" y="1191"/>
                  </a:lnTo>
                  <a:lnTo>
                    <a:pt x="170" y="1183"/>
                  </a:lnTo>
                  <a:lnTo>
                    <a:pt x="166" y="1176"/>
                  </a:lnTo>
                  <a:lnTo>
                    <a:pt x="161" y="1168"/>
                  </a:lnTo>
                  <a:lnTo>
                    <a:pt x="154" y="1163"/>
                  </a:lnTo>
                  <a:lnTo>
                    <a:pt x="147" y="1156"/>
                  </a:lnTo>
                  <a:lnTo>
                    <a:pt x="140" y="1152"/>
                  </a:lnTo>
                  <a:lnTo>
                    <a:pt x="133" y="1147"/>
                  </a:lnTo>
                  <a:lnTo>
                    <a:pt x="124" y="1144"/>
                  </a:lnTo>
                  <a:lnTo>
                    <a:pt x="115" y="1141"/>
                  </a:lnTo>
                  <a:lnTo>
                    <a:pt x="107" y="1139"/>
                  </a:lnTo>
                  <a:lnTo>
                    <a:pt x="98" y="1138"/>
                  </a:lnTo>
                  <a:lnTo>
                    <a:pt x="88" y="1138"/>
                  </a:lnTo>
                  <a:lnTo>
                    <a:pt x="78" y="1139"/>
                  </a:lnTo>
                  <a:lnTo>
                    <a:pt x="78" y="1139"/>
                  </a:lnTo>
                  <a:lnTo>
                    <a:pt x="70" y="1141"/>
                  </a:lnTo>
                  <a:lnTo>
                    <a:pt x="61" y="1143"/>
                  </a:lnTo>
                  <a:lnTo>
                    <a:pt x="53" y="1146"/>
                  </a:lnTo>
                  <a:lnTo>
                    <a:pt x="44" y="1151"/>
                  </a:lnTo>
                  <a:lnTo>
                    <a:pt x="36" y="1156"/>
                  </a:lnTo>
                  <a:lnTo>
                    <a:pt x="30" y="1161"/>
                  </a:lnTo>
                  <a:lnTo>
                    <a:pt x="23" y="1168"/>
                  </a:lnTo>
                  <a:lnTo>
                    <a:pt x="18" y="1174"/>
                  </a:lnTo>
                  <a:lnTo>
                    <a:pt x="13" y="1182"/>
                  </a:lnTo>
                  <a:lnTo>
                    <a:pt x="8" y="1190"/>
                  </a:lnTo>
                  <a:lnTo>
                    <a:pt x="5" y="1197"/>
                  </a:lnTo>
                  <a:lnTo>
                    <a:pt x="3" y="1206"/>
                  </a:lnTo>
                  <a:lnTo>
                    <a:pt x="1" y="1216"/>
                  </a:lnTo>
                  <a:lnTo>
                    <a:pt x="0" y="1224"/>
                  </a:lnTo>
                  <a:lnTo>
                    <a:pt x="0" y="1233"/>
                  </a:lnTo>
                  <a:lnTo>
                    <a:pt x="1" y="1243"/>
                  </a:lnTo>
                  <a:lnTo>
                    <a:pt x="102" y="1975"/>
                  </a:lnTo>
                  <a:lnTo>
                    <a:pt x="102" y="1975"/>
                  </a:lnTo>
                  <a:lnTo>
                    <a:pt x="104" y="1995"/>
                  </a:lnTo>
                  <a:lnTo>
                    <a:pt x="109" y="2016"/>
                  </a:lnTo>
                  <a:lnTo>
                    <a:pt x="114" y="2035"/>
                  </a:lnTo>
                  <a:lnTo>
                    <a:pt x="122" y="2055"/>
                  </a:lnTo>
                  <a:lnTo>
                    <a:pt x="131" y="2072"/>
                  </a:lnTo>
                  <a:lnTo>
                    <a:pt x="142" y="2089"/>
                  </a:lnTo>
                  <a:lnTo>
                    <a:pt x="154" y="2105"/>
                  </a:lnTo>
                  <a:lnTo>
                    <a:pt x="168" y="2119"/>
                  </a:lnTo>
                  <a:lnTo>
                    <a:pt x="183" y="2132"/>
                  </a:lnTo>
                  <a:lnTo>
                    <a:pt x="200" y="2144"/>
                  </a:lnTo>
                  <a:lnTo>
                    <a:pt x="217" y="2155"/>
                  </a:lnTo>
                  <a:lnTo>
                    <a:pt x="235" y="2164"/>
                  </a:lnTo>
                  <a:lnTo>
                    <a:pt x="255" y="2170"/>
                  </a:lnTo>
                  <a:lnTo>
                    <a:pt x="275" y="2176"/>
                  </a:lnTo>
                  <a:lnTo>
                    <a:pt x="296" y="2178"/>
                  </a:lnTo>
                  <a:lnTo>
                    <a:pt x="318" y="2179"/>
                  </a:lnTo>
                  <a:lnTo>
                    <a:pt x="536" y="2179"/>
                  </a:lnTo>
                  <a:lnTo>
                    <a:pt x="536" y="2464"/>
                  </a:lnTo>
                  <a:lnTo>
                    <a:pt x="536" y="2464"/>
                  </a:lnTo>
                  <a:lnTo>
                    <a:pt x="513" y="2468"/>
                  </a:lnTo>
                  <a:lnTo>
                    <a:pt x="491" y="2472"/>
                  </a:lnTo>
                  <a:lnTo>
                    <a:pt x="468" y="2477"/>
                  </a:lnTo>
                  <a:lnTo>
                    <a:pt x="446" y="2484"/>
                  </a:lnTo>
                  <a:lnTo>
                    <a:pt x="425" y="2490"/>
                  </a:lnTo>
                  <a:lnTo>
                    <a:pt x="403" y="2499"/>
                  </a:lnTo>
                  <a:lnTo>
                    <a:pt x="382" y="2508"/>
                  </a:lnTo>
                  <a:lnTo>
                    <a:pt x="362" y="2518"/>
                  </a:lnTo>
                  <a:lnTo>
                    <a:pt x="362" y="2518"/>
                  </a:lnTo>
                  <a:lnTo>
                    <a:pt x="348" y="2511"/>
                  </a:lnTo>
                  <a:lnTo>
                    <a:pt x="333" y="2505"/>
                  </a:lnTo>
                  <a:lnTo>
                    <a:pt x="318" y="2502"/>
                  </a:lnTo>
                  <a:lnTo>
                    <a:pt x="300" y="2501"/>
                  </a:lnTo>
                  <a:lnTo>
                    <a:pt x="300" y="2501"/>
                  </a:lnTo>
                  <a:lnTo>
                    <a:pt x="288" y="2502"/>
                  </a:lnTo>
                  <a:lnTo>
                    <a:pt x="275" y="2503"/>
                  </a:lnTo>
                  <a:lnTo>
                    <a:pt x="263" y="2507"/>
                  </a:lnTo>
                  <a:lnTo>
                    <a:pt x="253" y="2511"/>
                  </a:lnTo>
                  <a:lnTo>
                    <a:pt x="242" y="2516"/>
                  </a:lnTo>
                  <a:lnTo>
                    <a:pt x="232" y="2522"/>
                  </a:lnTo>
                  <a:lnTo>
                    <a:pt x="222" y="2529"/>
                  </a:lnTo>
                  <a:lnTo>
                    <a:pt x="214" y="2537"/>
                  </a:lnTo>
                  <a:lnTo>
                    <a:pt x="206" y="2545"/>
                  </a:lnTo>
                  <a:lnTo>
                    <a:pt x="199" y="2555"/>
                  </a:lnTo>
                  <a:lnTo>
                    <a:pt x="192" y="2565"/>
                  </a:lnTo>
                  <a:lnTo>
                    <a:pt x="188" y="2576"/>
                  </a:lnTo>
                  <a:lnTo>
                    <a:pt x="183" y="2588"/>
                  </a:lnTo>
                  <a:lnTo>
                    <a:pt x="180" y="2600"/>
                  </a:lnTo>
                  <a:lnTo>
                    <a:pt x="178" y="2611"/>
                  </a:lnTo>
                  <a:lnTo>
                    <a:pt x="178" y="2624"/>
                  </a:lnTo>
                  <a:lnTo>
                    <a:pt x="178" y="2624"/>
                  </a:lnTo>
                  <a:lnTo>
                    <a:pt x="178" y="2636"/>
                  </a:lnTo>
                  <a:lnTo>
                    <a:pt x="180" y="2649"/>
                  </a:lnTo>
                  <a:lnTo>
                    <a:pt x="183" y="2660"/>
                  </a:lnTo>
                  <a:lnTo>
                    <a:pt x="188" y="2672"/>
                  </a:lnTo>
                  <a:lnTo>
                    <a:pt x="192" y="2683"/>
                  </a:lnTo>
                  <a:lnTo>
                    <a:pt x="199" y="2692"/>
                  </a:lnTo>
                  <a:lnTo>
                    <a:pt x="206" y="2702"/>
                  </a:lnTo>
                  <a:lnTo>
                    <a:pt x="214" y="2711"/>
                  </a:lnTo>
                  <a:lnTo>
                    <a:pt x="222" y="2718"/>
                  </a:lnTo>
                  <a:lnTo>
                    <a:pt x="232" y="2726"/>
                  </a:lnTo>
                  <a:lnTo>
                    <a:pt x="242" y="2732"/>
                  </a:lnTo>
                  <a:lnTo>
                    <a:pt x="253" y="2737"/>
                  </a:lnTo>
                  <a:lnTo>
                    <a:pt x="263" y="2741"/>
                  </a:lnTo>
                  <a:lnTo>
                    <a:pt x="275" y="2744"/>
                  </a:lnTo>
                  <a:lnTo>
                    <a:pt x="288" y="2747"/>
                  </a:lnTo>
                  <a:lnTo>
                    <a:pt x="300" y="2747"/>
                  </a:lnTo>
                  <a:lnTo>
                    <a:pt x="300" y="2747"/>
                  </a:lnTo>
                  <a:lnTo>
                    <a:pt x="313" y="2747"/>
                  </a:lnTo>
                  <a:lnTo>
                    <a:pt x="325" y="2744"/>
                  </a:lnTo>
                  <a:lnTo>
                    <a:pt x="337" y="2741"/>
                  </a:lnTo>
                  <a:lnTo>
                    <a:pt x="348" y="2737"/>
                  </a:lnTo>
                  <a:lnTo>
                    <a:pt x="359" y="2732"/>
                  </a:lnTo>
                  <a:lnTo>
                    <a:pt x="369" y="2726"/>
                  </a:lnTo>
                  <a:lnTo>
                    <a:pt x="378" y="2720"/>
                  </a:lnTo>
                  <a:lnTo>
                    <a:pt x="387" y="2711"/>
                  </a:lnTo>
                  <a:lnTo>
                    <a:pt x="395" y="2702"/>
                  </a:lnTo>
                  <a:lnTo>
                    <a:pt x="402" y="2694"/>
                  </a:lnTo>
                  <a:lnTo>
                    <a:pt x="408" y="2683"/>
                  </a:lnTo>
                  <a:lnTo>
                    <a:pt x="414" y="2672"/>
                  </a:lnTo>
                  <a:lnTo>
                    <a:pt x="418" y="2661"/>
                  </a:lnTo>
                  <a:lnTo>
                    <a:pt x="420" y="2649"/>
                  </a:lnTo>
                  <a:lnTo>
                    <a:pt x="422" y="2637"/>
                  </a:lnTo>
                  <a:lnTo>
                    <a:pt x="424" y="2624"/>
                  </a:lnTo>
                  <a:lnTo>
                    <a:pt x="424" y="2624"/>
                  </a:lnTo>
                  <a:lnTo>
                    <a:pt x="443" y="2616"/>
                  </a:lnTo>
                  <a:lnTo>
                    <a:pt x="464" y="2607"/>
                  </a:lnTo>
                  <a:lnTo>
                    <a:pt x="485" y="2600"/>
                  </a:lnTo>
                  <a:lnTo>
                    <a:pt x="507" y="2594"/>
                  </a:lnTo>
                  <a:lnTo>
                    <a:pt x="528" y="2589"/>
                  </a:lnTo>
                  <a:lnTo>
                    <a:pt x="551" y="2585"/>
                  </a:lnTo>
                  <a:lnTo>
                    <a:pt x="574" y="2583"/>
                  </a:lnTo>
                  <a:lnTo>
                    <a:pt x="598" y="2583"/>
                  </a:lnTo>
                  <a:lnTo>
                    <a:pt x="598" y="2583"/>
                  </a:lnTo>
                  <a:lnTo>
                    <a:pt x="622" y="2583"/>
                  </a:lnTo>
                  <a:lnTo>
                    <a:pt x="644" y="2585"/>
                  </a:lnTo>
                  <a:lnTo>
                    <a:pt x="667" y="2589"/>
                  </a:lnTo>
                  <a:lnTo>
                    <a:pt x="689" y="2594"/>
                  </a:lnTo>
                  <a:lnTo>
                    <a:pt x="710" y="2600"/>
                  </a:lnTo>
                  <a:lnTo>
                    <a:pt x="732" y="2607"/>
                  </a:lnTo>
                  <a:lnTo>
                    <a:pt x="752" y="2616"/>
                  </a:lnTo>
                  <a:lnTo>
                    <a:pt x="772" y="2624"/>
                  </a:lnTo>
                  <a:lnTo>
                    <a:pt x="772" y="2624"/>
                  </a:lnTo>
                  <a:lnTo>
                    <a:pt x="773" y="2637"/>
                  </a:lnTo>
                  <a:lnTo>
                    <a:pt x="775" y="2649"/>
                  </a:lnTo>
                  <a:lnTo>
                    <a:pt x="777" y="2661"/>
                  </a:lnTo>
                  <a:lnTo>
                    <a:pt x="782" y="2672"/>
                  </a:lnTo>
                  <a:lnTo>
                    <a:pt x="787" y="2683"/>
                  </a:lnTo>
                  <a:lnTo>
                    <a:pt x="794" y="2694"/>
                  </a:lnTo>
                  <a:lnTo>
                    <a:pt x="800" y="2702"/>
                  </a:lnTo>
                  <a:lnTo>
                    <a:pt x="809" y="2711"/>
                  </a:lnTo>
                  <a:lnTo>
                    <a:pt x="817" y="2720"/>
                  </a:lnTo>
                  <a:lnTo>
                    <a:pt x="826" y="2726"/>
                  </a:lnTo>
                  <a:lnTo>
                    <a:pt x="837" y="2732"/>
                  </a:lnTo>
                  <a:lnTo>
                    <a:pt x="848" y="2737"/>
                  </a:lnTo>
                  <a:lnTo>
                    <a:pt x="858" y="2741"/>
                  </a:lnTo>
                  <a:lnTo>
                    <a:pt x="870" y="2744"/>
                  </a:lnTo>
                  <a:lnTo>
                    <a:pt x="882" y="2747"/>
                  </a:lnTo>
                  <a:lnTo>
                    <a:pt x="895" y="2747"/>
                  </a:lnTo>
                  <a:lnTo>
                    <a:pt x="895" y="2747"/>
                  </a:lnTo>
                  <a:lnTo>
                    <a:pt x="907" y="2747"/>
                  </a:lnTo>
                  <a:lnTo>
                    <a:pt x="920" y="2744"/>
                  </a:lnTo>
                  <a:lnTo>
                    <a:pt x="932" y="2741"/>
                  </a:lnTo>
                  <a:lnTo>
                    <a:pt x="943" y="2737"/>
                  </a:lnTo>
                  <a:lnTo>
                    <a:pt x="954" y="2732"/>
                  </a:lnTo>
                  <a:lnTo>
                    <a:pt x="963" y="2726"/>
                  </a:lnTo>
                  <a:lnTo>
                    <a:pt x="973" y="2718"/>
                  </a:lnTo>
                  <a:lnTo>
                    <a:pt x="982" y="2711"/>
                  </a:lnTo>
                  <a:lnTo>
                    <a:pt x="989" y="2702"/>
                  </a:lnTo>
                  <a:lnTo>
                    <a:pt x="997" y="2692"/>
                  </a:lnTo>
                  <a:lnTo>
                    <a:pt x="1003" y="2683"/>
                  </a:lnTo>
                  <a:lnTo>
                    <a:pt x="1008" y="2672"/>
                  </a:lnTo>
                  <a:lnTo>
                    <a:pt x="1012" y="2660"/>
                  </a:lnTo>
                  <a:lnTo>
                    <a:pt x="1015" y="2649"/>
                  </a:lnTo>
                  <a:lnTo>
                    <a:pt x="1017" y="2636"/>
                  </a:lnTo>
                  <a:lnTo>
                    <a:pt x="1017" y="2624"/>
                  </a:lnTo>
                  <a:lnTo>
                    <a:pt x="1017" y="2624"/>
                  </a:lnTo>
                  <a:lnTo>
                    <a:pt x="1017" y="2611"/>
                  </a:lnTo>
                  <a:lnTo>
                    <a:pt x="1015" y="2600"/>
                  </a:lnTo>
                  <a:lnTo>
                    <a:pt x="1012" y="2588"/>
                  </a:lnTo>
                  <a:lnTo>
                    <a:pt x="1008" y="2576"/>
                  </a:lnTo>
                  <a:lnTo>
                    <a:pt x="1003" y="2565"/>
                  </a:lnTo>
                  <a:lnTo>
                    <a:pt x="997" y="2555"/>
                  </a:lnTo>
                  <a:lnTo>
                    <a:pt x="989" y="2545"/>
                  </a:lnTo>
                  <a:lnTo>
                    <a:pt x="982" y="2537"/>
                  </a:lnTo>
                  <a:lnTo>
                    <a:pt x="973" y="2529"/>
                  </a:lnTo>
                  <a:lnTo>
                    <a:pt x="963" y="2522"/>
                  </a:lnTo>
                  <a:lnTo>
                    <a:pt x="954" y="2516"/>
                  </a:lnTo>
                  <a:lnTo>
                    <a:pt x="943" y="2511"/>
                  </a:lnTo>
                  <a:lnTo>
                    <a:pt x="932" y="2507"/>
                  </a:lnTo>
                  <a:lnTo>
                    <a:pt x="920" y="2503"/>
                  </a:lnTo>
                  <a:lnTo>
                    <a:pt x="907" y="2502"/>
                  </a:lnTo>
                  <a:lnTo>
                    <a:pt x="895" y="2501"/>
                  </a:lnTo>
                  <a:lnTo>
                    <a:pt x="895" y="250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8" name="Freeform 168">
              <a:extLst>
                <a:ext uri="{FF2B5EF4-FFF2-40B4-BE49-F238E27FC236}">
                  <a16:creationId xmlns:a16="http://schemas.microsoft.com/office/drawing/2014/main" id="{AEF70742-4841-4F6C-818C-7B2305DC7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4477" y="4176797"/>
              <a:ext cx="122647" cy="129233"/>
            </a:xfrm>
            <a:custGeom>
              <a:avLst/>
              <a:gdLst>
                <a:gd name="T0" fmla="*/ 0 w 1046"/>
                <a:gd name="T1" fmla="*/ 1007 h 1100"/>
                <a:gd name="T2" fmla="*/ 2 w 1046"/>
                <a:gd name="T3" fmla="*/ 1016 h 1100"/>
                <a:gd name="T4" fmla="*/ 5 w 1046"/>
                <a:gd name="T5" fmla="*/ 1035 h 1100"/>
                <a:gd name="T6" fmla="*/ 12 w 1046"/>
                <a:gd name="T7" fmla="*/ 1051 h 1100"/>
                <a:gd name="T8" fmla="*/ 22 w 1046"/>
                <a:gd name="T9" fmla="*/ 1066 h 1100"/>
                <a:gd name="T10" fmla="*/ 34 w 1046"/>
                <a:gd name="T11" fmla="*/ 1078 h 1100"/>
                <a:gd name="T12" fmla="*/ 49 w 1046"/>
                <a:gd name="T13" fmla="*/ 1088 h 1100"/>
                <a:gd name="T14" fmla="*/ 65 w 1046"/>
                <a:gd name="T15" fmla="*/ 1095 h 1100"/>
                <a:gd name="T16" fmla="*/ 84 w 1046"/>
                <a:gd name="T17" fmla="*/ 1098 h 1100"/>
                <a:gd name="T18" fmla="*/ 93 w 1046"/>
                <a:gd name="T19" fmla="*/ 1100 h 1100"/>
                <a:gd name="T20" fmla="*/ 112 w 1046"/>
                <a:gd name="T21" fmla="*/ 1097 h 1100"/>
                <a:gd name="T22" fmla="*/ 129 w 1046"/>
                <a:gd name="T23" fmla="*/ 1092 h 1100"/>
                <a:gd name="T24" fmla="*/ 144 w 1046"/>
                <a:gd name="T25" fmla="*/ 1083 h 1100"/>
                <a:gd name="T26" fmla="*/ 158 w 1046"/>
                <a:gd name="T27" fmla="*/ 1073 h 1100"/>
                <a:gd name="T28" fmla="*/ 169 w 1046"/>
                <a:gd name="T29" fmla="*/ 1058 h 1100"/>
                <a:gd name="T30" fmla="*/ 178 w 1046"/>
                <a:gd name="T31" fmla="*/ 1042 h 1100"/>
                <a:gd name="T32" fmla="*/ 183 w 1046"/>
                <a:gd name="T33" fmla="*/ 1025 h 1100"/>
                <a:gd name="T34" fmla="*/ 185 w 1046"/>
                <a:gd name="T35" fmla="*/ 1007 h 1100"/>
                <a:gd name="T36" fmla="*/ 861 w 1046"/>
                <a:gd name="T37" fmla="*/ 998 h 1100"/>
                <a:gd name="T38" fmla="*/ 861 w 1046"/>
                <a:gd name="T39" fmla="*/ 1007 h 1100"/>
                <a:gd name="T40" fmla="*/ 864 w 1046"/>
                <a:gd name="T41" fmla="*/ 1025 h 1100"/>
                <a:gd name="T42" fmla="*/ 869 w 1046"/>
                <a:gd name="T43" fmla="*/ 1042 h 1100"/>
                <a:gd name="T44" fmla="*/ 878 w 1046"/>
                <a:gd name="T45" fmla="*/ 1058 h 1100"/>
                <a:gd name="T46" fmla="*/ 889 w 1046"/>
                <a:gd name="T47" fmla="*/ 1073 h 1100"/>
                <a:gd name="T48" fmla="*/ 903 w 1046"/>
                <a:gd name="T49" fmla="*/ 1083 h 1100"/>
                <a:gd name="T50" fmla="*/ 918 w 1046"/>
                <a:gd name="T51" fmla="*/ 1092 h 1100"/>
                <a:gd name="T52" fmla="*/ 935 w 1046"/>
                <a:gd name="T53" fmla="*/ 1097 h 1100"/>
                <a:gd name="T54" fmla="*/ 953 w 1046"/>
                <a:gd name="T55" fmla="*/ 1100 h 1100"/>
                <a:gd name="T56" fmla="*/ 963 w 1046"/>
                <a:gd name="T57" fmla="*/ 1098 h 1100"/>
                <a:gd name="T58" fmla="*/ 982 w 1046"/>
                <a:gd name="T59" fmla="*/ 1095 h 1100"/>
                <a:gd name="T60" fmla="*/ 998 w 1046"/>
                <a:gd name="T61" fmla="*/ 1088 h 1100"/>
                <a:gd name="T62" fmla="*/ 1013 w 1046"/>
                <a:gd name="T63" fmla="*/ 1078 h 1100"/>
                <a:gd name="T64" fmla="*/ 1025 w 1046"/>
                <a:gd name="T65" fmla="*/ 1066 h 1100"/>
                <a:gd name="T66" fmla="*/ 1035 w 1046"/>
                <a:gd name="T67" fmla="*/ 1051 h 1100"/>
                <a:gd name="T68" fmla="*/ 1042 w 1046"/>
                <a:gd name="T69" fmla="*/ 1035 h 1100"/>
                <a:gd name="T70" fmla="*/ 1045 w 1046"/>
                <a:gd name="T71" fmla="*/ 1016 h 1100"/>
                <a:gd name="T72" fmla="*/ 1046 w 1046"/>
                <a:gd name="T73" fmla="*/ 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46" h="1100">
                  <a:moveTo>
                    <a:pt x="0" y="0"/>
                  </a:moveTo>
                  <a:lnTo>
                    <a:pt x="0" y="1007"/>
                  </a:lnTo>
                  <a:lnTo>
                    <a:pt x="0" y="1007"/>
                  </a:lnTo>
                  <a:lnTo>
                    <a:pt x="2" y="1016"/>
                  </a:lnTo>
                  <a:lnTo>
                    <a:pt x="3" y="1025"/>
                  </a:lnTo>
                  <a:lnTo>
                    <a:pt x="5" y="1035"/>
                  </a:lnTo>
                  <a:lnTo>
                    <a:pt x="8" y="1042"/>
                  </a:lnTo>
                  <a:lnTo>
                    <a:pt x="12" y="1051"/>
                  </a:lnTo>
                  <a:lnTo>
                    <a:pt x="17" y="1058"/>
                  </a:lnTo>
                  <a:lnTo>
                    <a:pt x="22" y="1066"/>
                  </a:lnTo>
                  <a:lnTo>
                    <a:pt x="27" y="1073"/>
                  </a:lnTo>
                  <a:lnTo>
                    <a:pt x="34" y="1078"/>
                  </a:lnTo>
                  <a:lnTo>
                    <a:pt x="42" y="1083"/>
                  </a:lnTo>
                  <a:lnTo>
                    <a:pt x="49" y="1088"/>
                  </a:lnTo>
                  <a:lnTo>
                    <a:pt x="57" y="1092"/>
                  </a:lnTo>
                  <a:lnTo>
                    <a:pt x="65" y="1095"/>
                  </a:lnTo>
                  <a:lnTo>
                    <a:pt x="74" y="1097"/>
                  </a:lnTo>
                  <a:lnTo>
                    <a:pt x="84" y="1098"/>
                  </a:lnTo>
                  <a:lnTo>
                    <a:pt x="93" y="1100"/>
                  </a:lnTo>
                  <a:lnTo>
                    <a:pt x="93" y="1100"/>
                  </a:lnTo>
                  <a:lnTo>
                    <a:pt x="102" y="1098"/>
                  </a:lnTo>
                  <a:lnTo>
                    <a:pt x="112" y="1097"/>
                  </a:lnTo>
                  <a:lnTo>
                    <a:pt x="121" y="1095"/>
                  </a:lnTo>
                  <a:lnTo>
                    <a:pt x="129" y="1092"/>
                  </a:lnTo>
                  <a:lnTo>
                    <a:pt x="137" y="1088"/>
                  </a:lnTo>
                  <a:lnTo>
                    <a:pt x="144" y="1083"/>
                  </a:lnTo>
                  <a:lnTo>
                    <a:pt x="152" y="1078"/>
                  </a:lnTo>
                  <a:lnTo>
                    <a:pt x="158" y="1073"/>
                  </a:lnTo>
                  <a:lnTo>
                    <a:pt x="164" y="1066"/>
                  </a:lnTo>
                  <a:lnTo>
                    <a:pt x="169" y="1058"/>
                  </a:lnTo>
                  <a:lnTo>
                    <a:pt x="175" y="1051"/>
                  </a:lnTo>
                  <a:lnTo>
                    <a:pt x="178" y="1042"/>
                  </a:lnTo>
                  <a:lnTo>
                    <a:pt x="181" y="1035"/>
                  </a:lnTo>
                  <a:lnTo>
                    <a:pt x="183" y="1025"/>
                  </a:lnTo>
                  <a:lnTo>
                    <a:pt x="184" y="1016"/>
                  </a:lnTo>
                  <a:lnTo>
                    <a:pt x="185" y="1007"/>
                  </a:lnTo>
                  <a:lnTo>
                    <a:pt x="185" y="998"/>
                  </a:lnTo>
                  <a:lnTo>
                    <a:pt x="861" y="998"/>
                  </a:lnTo>
                  <a:lnTo>
                    <a:pt x="861" y="1007"/>
                  </a:lnTo>
                  <a:lnTo>
                    <a:pt x="861" y="1007"/>
                  </a:lnTo>
                  <a:lnTo>
                    <a:pt x="863" y="1016"/>
                  </a:lnTo>
                  <a:lnTo>
                    <a:pt x="864" y="1025"/>
                  </a:lnTo>
                  <a:lnTo>
                    <a:pt x="866" y="1035"/>
                  </a:lnTo>
                  <a:lnTo>
                    <a:pt x="869" y="1042"/>
                  </a:lnTo>
                  <a:lnTo>
                    <a:pt x="872" y="1051"/>
                  </a:lnTo>
                  <a:lnTo>
                    <a:pt x="878" y="1058"/>
                  </a:lnTo>
                  <a:lnTo>
                    <a:pt x="883" y="1066"/>
                  </a:lnTo>
                  <a:lnTo>
                    <a:pt x="889" y="1073"/>
                  </a:lnTo>
                  <a:lnTo>
                    <a:pt x="895" y="1078"/>
                  </a:lnTo>
                  <a:lnTo>
                    <a:pt x="903" y="1083"/>
                  </a:lnTo>
                  <a:lnTo>
                    <a:pt x="910" y="1088"/>
                  </a:lnTo>
                  <a:lnTo>
                    <a:pt x="918" y="1092"/>
                  </a:lnTo>
                  <a:lnTo>
                    <a:pt x="926" y="1095"/>
                  </a:lnTo>
                  <a:lnTo>
                    <a:pt x="935" y="1097"/>
                  </a:lnTo>
                  <a:lnTo>
                    <a:pt x="945" y="1098"/>
                  </a:lnTo>
                  <a:lnTo>
                    <a:pt x="953" y="1100"/>
                  </a:lnTo>
                  <a:lnTo>
                    <a:pt x="953" y="1100"/>
                  </a:lnTo>
                  <a:lnTo>
                    <a:pt x="963" y="1098"/>
                  </a:lnTo>
                  <a:lnTo>
                    <a:pt x="973" y="1097"/>
                  </a:lnTo>
                  <a:lnTo>
                    <a:pt x="982" y="1095"/>
                  </a:lnTo>
                  <a:lnTo>
                    <a:pt x="990" y="1092"/>
                  </a:lnTo>
                  <a:lnTo>
                    <a:pt x="998" y="1088"/>
                  </a:lnTo>
                  <a:lnTo>
                    <a:pt x="1005" y="1083"/>
                  </a:lnTo>
                  <a:lnTo>
                    <a:pt x="1013" y="1078"/>
                  </a:lnTo>
                  <a:lnTo>
                    <a:pt x="1019" y="1073"/>
                  </a:lnTo>
                  <a:lnTo>
                    <a:pt x="1025" y="1066"/>
                  </a:lnTo>
                  <a:lnTo>
                    <a:pt x="1030" y="1058"/>
                  </a:lnTo>
                  <a:lnTo>
                    <a:pt x="1035" y="1051"/>
                  </a:lnTo>
                  <a:lnTo>
                    <a:pt x="1039" y="1042"/>
                  </a:lnTo>
                  <a:lnTo>
                    <a:pt x="1042" y="1035"/>
                  </a:lnTo>
                  <a:lnTo>
                    <a:pt x="1044" y="1025"/>
                  </a:lnTo>
                  <a:lnTo>
                    <a:pt x="1045" y="1016"/>
                  </a:lnTo>
                  <a:lnTo>
                    <a:pt x="1046" y="1007"/>
                  </a:lnTo>
                  <a:lnTo>
                    <a:pt x="10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9" name="Freeform 169">
              <a:extLst>
                <a:ext uri="{FF2B5EF4-FFF2-40B4-BE49-F238E27FC236}">
                  <a16:creationId xmlns:a16="http://schemas.microsoft.com/office/drawing/2014/main" id="{A4002B88-0015-4501-B93C-9AB4CECE3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0328" y="4082960"/>
              <a:ext cx="85606" cy="83137"/>
            </a:xfrm>
            <a:custGeom>
              <a:avLst/>
              <a:gdLst>
                <a:gd name="T0" fmla="*/ 579 w 728"/>
                <a:gd name="T1" fmla="*/ 48 h 706"/>
                <a:gd name="T2" fmla="*/ 374 w 728"/>
                <a:gd name="T3" fmla="*/ 553 h 706"/>
                <a:gd name="T4" fmla="*/ 77 w 728"/>
                <a:gd name="T5" fmla="*/ 553 h 706"/>
                <a:gd name="T6" fmla="*/ 61 w 728"/>
                <a:gd name="T7" fmla="*/ 555 h 706"/>
                <a:gd name="T8" fmla="*/ 47 w 728"/>
                <a:gd name="T9" fmla="*/ 559 h 706"/>
                <a:gd name="T10" fmla="*/ 34 w 728"/>
                <a:gd name="T11" fmla="*/ 567 h 706"/>
                <a:gd name="T12" fmla="*/ 22 w 728"/>
                <a:gd name="T13" fmla="*/ 575 h 706"/>
                <a:gd name="T14" fmla="*/ 14 w 728"/>
                <a:gd name="T15" fmla="*/ 587 h 706"/>
                <a:gd name="T16" fmla="*/ 6 w 728"/>
                <a:gd name="T17" fmla="*/ 600 h 706"/>
                <a:gd name="T18" fmla="*/ 2 w 728"/>
                <a:gd name="T19" fmla="*/ 614 h 706"/>
                <a:gd name="T20" fmla="*/ 0 w 728"/>
                <a:gd name="T21" fmla="*/ 629 h 706"/>
                <a:gd name="T22" fmla="*/ 1 w 728"/>
                <a:gd name="T23" fmla="*/ 638 h 706"/>
                <a:gd name="T24" fmla="*/ 4 w 728"/>
                <a:gd name="T25" fmla="*/ 653 h 706"/>
                <a:gd name="T26" fmla="*/ 9 w 728"/>
                <a:gd name="T27" fmla="*/ 666 h 706"/>
                <a:gd name="T28" fmla="*/ 18 w 728"/>
                <a:gd name="T29" fmla="*/ 679 h 706"/>
                <a:gd name="T30" fmla="*/ 28 w 728"/>
                <a:gd name="T31" fmla="*/ 689 h 706"/>
                <a:gd name="T32" fmla="*/ 41 w 728"/>
                <a:gd name="T33" fmla="*/ 698 h 706"/>
                <a:gd name="T34" fmla="*/ 54 w 728"/>
                <a:gd name="T35" fmla="*/ 703 h 706"/>
                <a:gd name="T36" fmla="*/ 69 w 728"/>
                <a:gd name="T37" fmla="*/ 706 h 706"/>
                <a:gd name="T38" fmla="*/ 477 w 728"/>
                <a:gd name="T39" fmla="*/ 706 h 706"/>
                <a:gd name="T40" fmla="*/ 722 w 728"/>
                <a:gd name="T41" fmla="*/ 106 h 706"/>
                <a:gd name="T42" fmla="*/ 727 w 728"/>
                <a:gd name="T43" fmla="*/ 91 h 706"/>
                <a:gd name="T44" fmla="*/ 728 w 728"/>
                <a:gd name="T45" fmla="*/ 76 h 706"/>
                <a:gd name="T46" fmla="*/ 727 w 728"/>
                <a:gd name="T47" fmla="*/ 61 h 706"/>
                <a:gd name="T48" fmla="*/ 721 w 728"/>
                <a:gd name="T49" fmla="*/ 47 h 706"/>
                <a:gd name="T50" fmla="*/ 715 w 728"/>
                <a:gd name="T51" fmla="*/ 34 h 706"/>
                <a:gd name="T52" fmla="*/ 705 w 728"/>
                <a:gd name="T53" fmla="*/ 23 h 706"/>
                <a:gd name="T54" fmla="*/ 694 w 728"/>
                <a:gd name="T55" fmla="*/ 13 h 706"/>
                <a:gd name="T56" fmla="*/ 680 w 728"/>
                <a:gd name="T57" fmla="*/ 6 h 706"/>
                <a:gd name="T58" fmla="*/ 672 w 728"/>
                <a:gd name="T59" fmla="*/ 3 h 706"/>
                <a:gd name="T60" fmla="*/ 657 w 728"/>
                <a:gd name="T61" fmla="*/ 0 h 706"/>
                <a:gd name="T62" fmla="*/ 642 w 728"/>
                <a:gd name="T63" fmla="*/ 0 h 706"/>
                <a:gd name="T64" fmla="*/ 628 w 728"/>
                <a:gd name="T65" fmla="*/ 3 h 706"/>
                <a:gd name="T66" fmla="*/ 614 w 728"/>
                <a:gd name="T67" fmla="*/ 9 h 706"/>
                <a:gd name="T68" fmla="*/ 602 w 728"/>
                <a:gd name="T69" fmla="*/ 17 h 706"/>
                <a:gd name="T70" fmla="*/ 591 w 728"/>
                <a:gd name="T71" fmla="*/ 28 h 706"/>
                <a:gd name="T72" fmla="*/ 583 w 728"/>
                <a:gd name="T73" fmla="*/ 40 h 706"/>
                <a:gd name="T74" fmla="*/ 579 w 728"/>
                <a:gd name="T75" fmla="*/ 4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28" h="706">
                  <a:moveTo>
                    <a:pt x="579" y="48"/>
                  </a:moveTo>
                  <a:lnTo>
                    <a:pt x="579" y="48"/>
                  </a:lnTo>
                  <a:lnTo>
                    <a:pt x="374" y="553"/>
                  </a:lnTo>
                  <a:lnTo>
                    <a:pt x="374" y="553"/>
                  </a:lnTo>
                  <a:lnTo>
                    <a:pt x="77" y="553"/>
                  </a:lnTo>
                  <a:lnTo>
                    <a:pt x="77" y="553"/>
                  </a:lnTo>
                  <a:lnTo>
                    <a:pt x="69" y="554"/>
                  </a:lnTo>
                  <a:lnTo>
                    <a:pt x="61" y="555"/>
                  </a:lnTo>
                  <a:lnTo>
                    <a:pt x="54" y="557"/>
                  </a:lnTo>
                  <a:lnTo>
                    <a:pt x="47" y="559"/>
                  </a:lnTo>
                  <a:lnTo>
                    <a:pt x="41" y="562"/>
                  </a:lnTo>
                  <a:lnTo>
                    <a:pt x="34" y="567"/>
                  </a:lnTo>
                  <a:lnTo>
                    <a:pt x="28" y="571"/>
                  </a:lnTo>
                  <a:lnTo>
                    <a:pt x="22" y="575"/>
                  </a:lnTo>
                  <a:lnTo>
                    <a:pt x="18" y="581"/>
                  </a:lnTo>
                  <a:lnTo>
                    <a:pt x="14" y="587"/>
                  </a:lnTo>
                  <a:lnTo>
                    <a:pt x="9" y="594"/>
                  </a:lnTo>
                  <a:lnTo>
                    <a:pt x="6" y="600"/>
                  </a:lnTo>
                  <a:lnTo>
                    <a:pt x="4" y="607"/>
                  </a:lnTo>
                  <a:lnTo>
                    <a:pt x="2" y="614"/>
                  </a:lnTo>
                  <a:lnTo>
                    <a:pt x="1" y="622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1" y="638"/>
                  </a:lnTo>
                  <a:lnTo>
                    <a:pt x="2" y="646"/>
                  </a:lnTo>
                  <a:lnTo>
                    <a:pt x="4" y="653"/>
                  </a:lnTo>
                  <a:lnTo>
                    <a:pt x="6" y="660"/>
                  </a:lnTo>
                  <a:lnTo>
                    <a:pt x="9" y="666"/>
                  </a:lnTo>
                  <a:lnTo>
                    <a:pt x="14" y="673"/>
                  </a:lnTo>
                  <a:lnTo>
                    <a:pt x="18" y="679"/>
                  </a:lnTo>
                  <a:lnTo>
                    <a:pt x="22" y="685"/>
                  </a:lnTo>
                  <a:lnTo>
                    <a:pt x="28" y="689"/>
                  </a:lnTo>
                  <a:lnTo>
                    <a:pt x="34" y="693"/>
                  </a:lnTo>
                  <a:lnTo>
                    <a:pt x="41" y="698"/>
                  </a:lnTo>
                  <a:lnTo>
                    <a:pt x="47" y="701"/>
                  </a:lnTo>
                  <a:lnTo>
                    <a:pt x="54" y="703"/>
                  </a:lnTo>
                  <a:lnTo>
                    <a:pt x="61" y="705"/>
                  </a:lnTo>
                  <a:lnTo>
                    <a:pt x="69" y="706"/>
                  </a:lnTo>
                  <a:lnTo>
                    <a:pt x="77" y="706"/>
                  </a:lnTo>
                  <a:lnTo>
                    <a:pt x="477" y="706"/>
                  </a:lnTo>
                  <a:lnTo>
                    <a:pt x="722" y="106"/>
                  </a:lnTo>
                  <a:lnTo>
                    <a:pt x="722" y="106"/>
                  </a:lnTo>
                  <a:lnTo>
                    <a:pt x="724" y="99"/>
                  </a:lnTo>
                  <a:lnTo>
                    <a:pt x="727" y="91"/>
                  </a:lnTo>
                  <a:lnTo>
                    <a:pt x="728" y="83"/>
                  </a:lnTo>
                  <a:lnTo>
                    <a:pt x="728" y="76"/>
                  </a:lnTo>
                  <a:lnTo>
                    <a:pt x="728" y="68"/>
                  </a:lnTo>
                  <a:lnTo>
                    <a:pt x="727" y="61"/>
                  </a:lnTo>
                  <a:lnTo>
                    <a:pt x="724" y="54"/>
                  </a:lnTo>
                  <a:lnTo>
                    <a:pt x="721" y="47"/>
                  </a:lnTo>
                  <a:lnTo>
                    <a:pt x="719" y="40"/>
                  </a:lnTo>
                  <a:lnTo>
                    <a:pt x="715" y="34"/>
                  </a:lnTo>
                  <a:lnTo>
                    <a:pt x="710" y="28"/>
                  </a:lnTo>
                  <a:lnTo>
                    <a:pt x="705" y="23"/>
                  </a:lnTo>
                  <a:lnTo>
                    <a:pt x="699" y="17"/>
                  </a:lnTo>
                  <a:lnTo>
                    <a:pt x="694" y="13"/>
                  </a:lnTo>
                  <a:lnTo>
                    <a:pt x="687" y="9"/>
                  </a:lnTo>
                  <a:lnTo>
                    <a:pt x="680" y="6"/>
                  </a:lnTo>
                  <a:lnTo>
                    <a:pt x="680" y="6"/>
                  </a:lnTo>
                  <a:lnTo>
                    <a:pt x="672" y="3"/>
                  </a:lnTo>
                  <a:lnTo>
                    <a:pt x="665" y="1"/>
                  </a:lnTo>
                  <a:lnTo>
                    <a:pt x="657" y="0"/>
                  </a:lnTo>
                  <a:lnTo>
                    <a:pt x="650" y="0"/>
                  </a:lnTo>
                  <a:lnTo>
                    <a:pt x="642" y="0"/>
                  </a:lnTo>
                  <a:lnTo>
                    <a:pt x="635" y="1"/>
                  </a:lnTo>
                  <a:lnTo>
                    <a:pt x="628" y="3"/>
                  </a:lnTo>
                  <a:lnTo>
                    <a:pt x="621" y="6"/>
                  </a:lnTo>
                  <a:lnTo>
                    <a:pt x="614" y="9"/>
                  </a:lnTo>
                  <a:lnTo>
                    <a:pt x="608" y="13"/>
                  </a:lnTo>
                  <a:lnTo>
                    <a:pt x="602" y="17"/>
                  </a:lnTo>
                  <a:lnTo>
                    <a:pt x="597" y="23"/>
                  </a:lnTo>
                  <a:lnTo>
                    <a:pt x="591" y="28"/>
                  </a:lnTo>
                  <a:lnTo>
                    <a:pt x="587" y="34"/>
                  </a:lnTo>
                  <a:lnTo>
                    <a:pt x="583" y="40"/>
                  </a:lnTo>
                  <a:lnTo>
                    <a:pt x="579" y="48"/>
                  </a:lnTo>
                  <a:lnTo>
                    <a:pt x="579" y="48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4F044033-1EE1-4B26-AB4E-4606992744DF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72" name="Freeform 27">
              <a:extLst>
                <a:ext uri="{FF2B5EF4-FFF2-40B4-BE49-F238E27FC236}">
                  <a16:creationId xmlns:a16="http://schemas.microsoft.com/office/drawing/2014/main" id="{5FDB0EB3-A036-41EA-81EC-702166C86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" name="Freeform 28">
              <a:extLst>
                <a:ext uri="{FF2B5EF4-FFF2-40B4-BE49-F238E27FC236}">
                  <a16:creationId xmlns:a16="http://schemas.microsoft.com/office/drawing/2014/main" id="{05E23B75-2C3D-45F9-9B1D-9A07B7B7E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4" name="Freeform 29">
              <a:extLst>
                <a:ext uri="{FF2B5EF4-FFF2-40B4-BE49-F238E27FC236}">
                  <a16:creationId xmlns:a16="http://schemas.microsoft.com/office/drawing/2014/main" id="{AE9902B2-8153-48DE-9047-403A7E404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" name="Freeform 30">
              <a:extLst>
                <a:ext uri="{FF2B5EF4-FFF2-40B4-BE49-F238E27FC236}">
                  <a16:creationId xmlns:a16="http://schemas.microsoft.com/office/drawing/2014/main" id="{9E8AED42-EF6D-4153-A82F-4BBC77D31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" name="Freeform 31">
              <a:extLst>
                <a:ext uri="{FF2B5EF4-FFF2-40B4-BE49-F238E27FC236}">
                  <a16:creationId xmlns:a16="http://schemas.microsoft.com/office/drawing/2014/main" id="{DAD404D2-BC09-443F-AD04-A876AB83B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" name="Freeform 32">
              <a:extLst>
                <a:ext uri="{FF2B5EF4-FFF2-40B4-BE49-F238E27FC236}">
                  <a16:creationId xmlns:a16="http://schemas.microsoft.com/office/drawing/2014/main" id="{8711EAF7-9137-4667-925F-E9237D3F3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0D2B8F7B-B1F9-47C5-87AE-0A2C2D98D8A5}"/>
              </a:ext>
            </a:extLst>
          </p:cNvPr>
          <p:cNvSpPr/>
          <p:nvPr/>
        </p:nvSpPr>
        <p:spPr>
          <a:xfrm>
            <a:off x="776675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D5210005-F184-4F89-A756-8E23E5359692}"/>
              </a:ext>
            </a:extLst>
          </p:cNvPr>
          <p:cNvSpPr/>
          <p:nvPr/>
        </p:nvSpPr>
        <p:spPr>
          <a:xfrm>
            <a:off x="3385437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B5020512-F8F7-4F3D-A494-581EC5328696}"/>
              </a:ext>
            </a:extLst>
          </p:cNvPr>
          <p:cNvSpPr/>
          <p:nvPr/>
        </p:nvSpPr>
        <p:spPr>
          <a:xfrm>
            <a:off x="5994251" y="1087722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54" name="Wykres 53">
            <a:extLst>
              <a:ext uri="{FF2B5EF4-FFF2-40B4-BE49-F238E27FC236}">
                <a16:creationId xmlns:a16="http://schemas.microsoft.com/office/drawing/2014/main" id="{F66EC305-F6B5-400B-8C32-6D603C5424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4899852"/>
              </p:ext>
            </p:extLst>
          </p:nvPr>
        </p:nvGraphicFramePr>
        <p:xfrm>
          <a:off x="1099138" y="2864037"/>
          <a:ext cx="2752861" cy="1727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78" name="pole tekstowe 77">
            <a:extLst>
              <a:ext uri="{FF2B5EF4-FFF2-40B4-BE49-F238E27FC236}">
                <a16:creationId xmlns:a16="http://schemas.microsoft.com/office/drawing/2014/main" id="{456952AF-BCD8-41C6-BDBE-21793FC31EC2}"/>
              </a:ext>
            </a:extLst>
          </p:cNvPr>
          <p:cNvSpPr txBox="1"/>
          <p:nvPr/>
        </p:nvSpPr>
        <p:spPr>
          <a:xfrm>
            <a:off x="731386" y="5638108"/>
            <a:ext cx="41813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800" i="1">
                <a:solidFill>
                  <a:prstClr val="white">
                    <a:lumMod val="65000"/>
                  </a:prstClr>
                </a:solidFill>
              </a:rPr>
              <a:t>Odpowiadający: wszyscy badani, n=1004.</a:t>
            </a:r>
          </a:p>
        </p:txBody>
      </p:sp>
      <p:sp>
        <p:nvSpPr>
          <p:cNvPr id="79" name="Freeform 86">
            <a:extLst>
              <a:ext uri="{FF2B5EF4-FFF2-40B4-BE49-F238E27FC236}">
                <a16:creationId xmlns:a16="http://schemas.microsoft.com/office/drawing/2014/main" id="{E9A7C170-7A29-402B-814E-A5419CB79548}"/>
              </a:ext>
            </a:extLst>
          </p:cNvPr>
          <p:cNvSpPr>
            <a:spLocks/>
          </p:cNvSpPr>
          <p:nvPr/>
        </p:nvSpPr>
        <p:spPr bwMode="auto">
          <a:xfrm>
            <a:off x="7094542" y="4602651"/>
            <a:ext cx="21567" cy="4642"/>
          </a:xfrm>
          <a:custGeom>
            <a:avLst/>
            <a:gdLst>
              <a:gd name="T0" fmla="*/ 0 w 124"/>
              <a:gd name="T1" fmla="*/ 50 h 50"/>
              <a:gd name="T2" fmla="*/ 98 w 124"/>
              <a:gd name="T3" fmla="*/ 50 h 50"/>
              <a:gd name="T4" fmla="*/ 98 w 124"/>
              <a:gd name="T5" fmla="*/ 50 h 50"/>
              <a:gd name="T6" fmla="*/ 104 w 124"/>
              <a:gd name="T7" fmla="*/ 50 h 50"/>
              <a:gd name="T8" fmla="*/ 108 w 124"/>
              <a:gd name="T9" fmla="*/ 47 h 50"/>
              <a:gd name="T10" fmla="*/ 113 w 124"/>
              <a:gd name="T11" fmla="*/ 45 h 50"/>
              <a:gd name="T12" fmla="*/ 116 w 124"/>
              <a:gd name="T13" fmla="*/ 42 h 50"/>
              <a:gd name="T14" fmla="*/ 119 w 124"/>
              <a:gd name="T15" fmla="*/ 38 h 50"/>
              <a:gd name="T16" fmla="*/ 121 w 124"/>
              <a:gd name="T17" fmla="*/ 34 h 50"/>
              <a:gd name="T18" fmla="*/ 122 w 124"/>
              <a:gd name="T19" fmla="*/ 30 h 50"/>
              <a:gd name="T20" fmla="*/ 124 w 124"/>
              <a:gd name="T21" fmla="*/ 24 h 50"/>
              <a:gd name="T22" fmla="*/ 124 w 124"/>
              <a:gd name="T23" fmla="*/ 24 h 50"/>
              <a:gd name="T24" fmla="*/ 122 w 124"/>
              <a:gd name="T25" fmla="*/ 20 h 50"/>
              <a:gd name="T26" fmla="*/ 121 w 124"/>
              <a:gd name="T27" fmla="*/ 15 h 50"/>
              <a:gd name="T28" fmla="*/ 119 w 124"/>
              <a:gd name="T29" fmla="*/ 11 h 50"/>
              <a:gd name="T30" fmla="*/ 116 w 124"/>
              <a:gd name="T31" fmla="*/ 6 h 50"/>
              <a:gd name="T32" fmla="*/ 113 w 124"/>
              <a:gd name="T33" fmla="*/ 4 h 50"/>
              <a:gd name="T34" fmla="*/ 108 w 124"/>
              <a:gd name="T35" fmla="*/ 2 h 50"/>
              <a:gd name="T36" fmla="*/ 104 w 124"/>
              <a:gd name="T37" fmla="*/ 0 h 50"/>
              <a:gd name="T38" fmla="*/ 98 w 124"/>
              <a:gd name="T39" fmla="*/ 0 h 50"/>
              <a:gd name="T40" fmla="*/ 0 w 124"/>
              <a:gd name="T41" fmla="*/ 0 h 50"/>
              <a:gd name="T42" fmla="*/ 0 w 124"/>
              <a:gd name="T43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4" h="50">
                <a:moveTo>
                  <a:pt x="0" y="50"/>
                </a:moveTo>
                <a:lnTo>
                  <a:pt x="98" y="50"/>
                </a:lnTo>
                <a:lnTo>
                  <a:pt x="98" y="50"/>
                </a:lnTo>
                <a:lnTo>
                  <a:pt x="104" y="50"/>
                </a:lnTo>
                <a:lnTo>
                  <a:pt x="108" y="47"/>
                </a:lnTo>
                <a:lnTo>
                  <a:pt x="113" y="45"/>
                </a:lnTo>
                <a:lnTo>
                  <a:pt x="116" y="42"/>
                </a:lnTo>
                <a:lnTo>
                  <a:pt x="119" y="38"/>
                </a:lnTo>
                <a:lnTo>
                  <a:pt x="121" y="34"/>
                </a:lnTo>
                <a:lnTo>
                  <a:pt x="122" y="30"/>
                </a:lnTo>
                <a:lnTo>
                  <a:pt x="124" y="24"/>
                </a:lnTo>
                <a:lnTo>
                  <a:pt x="124" y="24"/>
                </a:lnTo>
                <a:lnTo>
                  <a:pt x="122" y="20"/>
                </a:lnTo>
                <a:lnTo>
                  <a:pt x="121" y="15"/>
                </a:lnTo>
                <a:lnTo>
                  <a:pt x="119" y="11"/>
                </a:lnTo>
                <a:lnTo>
                  <a:pt x="116" y="6"/>
                </a:lnTo>
                <a:lnTo>
                  <a:pt x="113" y="4"/>
                </a:lnTo>
                <a:lnTo>
                  <a:pt x="108" y="2"/>
                </a:lnTo>
                <a:lnTo>
                  <a:pt x="104" y="0"/>
                </a:lnTo>
                <a:lnTo>
                  <a:pt x="98" y="0"/>
                </a:lnTo>
                <a:lnTo>
                  <a:pt x="0" y="0"/>
                </a:lnTo>
                <a:lnTo>
                  <a:pt x="0" y="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sz="2400"/>
          </a:p>
        </p:txBody>
      </p:sp>
      <p:sp>
        <p:nvSpPr>
          <p:cNvPr id="80" name="Prostokąt 79">
            <a:extLst>
              <a:ext uri="{FF2B5EF4-FFF2-40B4-BE49-F238E27FC236}">
                <a16:creationId xmlns:a16="http://schemas.microsoft.com/office/drawing/2014/main" id="{43F08D96-CCA2-4613-97CE-326A0DDD84D6}"/>
              </a:ext>
            </a:extLst>
          </p:cNvPr>
          <p:cNvSpPr/>
          <p:nvPr/>
        </p:nvSpPr>
        <p:spPr>
          <a:xfrm rot="16200000">
            <a:off x="1223819" y="3499042"/>
            <a:ext cx="83119" cy="77824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1" name="Prostokąt 80">
            <a:extLst>
              <a:ext uri="{FF2B5EF4-FFF2-40B4-BE49-F238E27FC236}">
                <a16:creationId xmlns:a16="http://schemas.microsoft.com/office/drawing/2014/main" id="{987B1A97-DE60-419C-8484-884B303F4B20}"/>
              </a:ext>
            </a:extLst>
          </p:cNvPr>
          <p:cNvSpPr/>
          <p:nvPr/>
        </p:nvSpPr>
        <p:spPr>
          <a:xfrm rot="16200000">
            <a:off x="1222312" y="3788059"/>
            <a:ext cx="83119" cy="77824"/>
          </a:xfrm>
          <a:prstGeom prst="rect">
            <a:avLst/>
          </a:prstGeom>
          <a:solidFill>
            <a:srgbClr val="AE7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2" name="Prostokąt 81">
            <a:extLst>
              <a:ext uri="{FF2B5EF4-FFF2-40B4-BE49-F238E27FC236}">
                <a16:creationId xmlns:a16="http://schemas.microsoft.com/office/drawing/2014/main" id="{BFBE8C9B-6940-4F3E-AF11-848D91889C94}"/>
              </a:ext>
            </a:extLst>
          </p:cNvPr>
          <p:cNvSpPr/>
          <p:nvPr/>
        </p:nvSpPr>
        <p:spPr>
          <a:xfrm rot="16200000">
            <a:off x="1222159" y="4106291"/>
            <a:ext cx="83119" cy="77824"/>
          </a:xfrm>
          <a:prstGeom prst="rect">
            <a:avLst/>
          </a:prstGeom>
          <a:solidFill>
            <a:srgbClr val="E3A4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1" name="Prostokąt 90">
            <a:extLst>
              <a:ext uri="{FF2B5EF4-FFF2-40B4-BE49-F238E27FC236}">
                <a16:creationId xmlns:a16="http://schemas.microsoft.com/office/drawing/2014/main" id="{BD3765B4-BEAE-449E-BF71-4EAB91B93C18}"/>
              </a:ext>
            </a:extLst>
          </p:cNvPr>
          <p:cNvSpPr/>
          <p:nvPr/>
        </p:nvSpPr>
        <p:spPr>
          <a:xfrm rot="16200000">
            <a:off x="1223820" y="4407464"/>
            <a:ext cx="83119" cy="7782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92" name="Wykres 91">
            <a:extLst>
              <a:ext uri="{FF2B5EF4-FFF2-40B4-BE49-F238E27FC236}">
                <a16:creationId xmlns:a16="http://schemas.microsoft.com/office/drawing/2014/main" id="{251343E6-0442-4F4A-B707-879C40F1C2AF}"/>
              </a:ext>
            </a:extLst>
          </p:cNvPr>
          <p:cNvGraphicFramePr/>
          <p:nvPr/>
        </p:nvGraphicFramePr>
        <p:xfrm>
          <a:off x="3606921" y="3410312"/>
          <a:ext cx="1616861" cy="1421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93" name="Prostokąt 92">
            <a:extLst>
              <a:ext uri="{FF2B5EF4-FFF2-40B4-BE49-F238E27FC236}">
                <a16:creationId xmlns:a16="http://schemas.microsoft.com/office/drawing/2014/main" id="{D66C87A4-8DA2-47F7-A17C-959D7C6EC53E}"/>
              </a:ext>
            </a:extLst>
          </p:cNvPr>
          <p:cNvSpPr/>
          <p:nvPr/>
        </p:nvSpPr>
        <p:spPr>
          <a:xfrm rot="16200000">
            <a:off x="3831541" y="4205848"/>
            <a:ext cx="83119" cy="77824"/>
          </a:xfrm>
          <a:prstGeom prst="rect">
            <a:avLst/>
          </a:prstGeom>
          <a:solidFill>
            <a:srgbClr val="647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4" name="Prostokąt 103">
            <a:extLst>
              <a:ext uri="{FF2B5EF4-FFF2-40B4-BE49-F238E27FC236}">
                <a16:creationId xmlns:a16="http://schemas.microsoft.com/office/drawing/2014/main" id="{A1E97C96-9C5C-43AB-AC9D-975CAD8F76DF}"/>
              </a:ext>
            </a:extLst>
          </p:cNvPr>
          <p:cNvSpPr/>
          <p:nvPr/>
        </p:nvSpPr>
        <p:spPr>
          <a:xfrm rot="16200000">
            <a:off x="3835705" y="4667982"/>
            <a:ext cx="83119" cy="7782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9" name="Prostokąt 108">
            <a:extLst>
              <a:ext uri="{FF2B5EF4-FFF2-40B4-BE49-F238E27FC236}">
                <a16:creationId xmlns:a16="http://schemas.microsoft.com/office/drawing/2014/main" id="{C2303A2C-7592-4666-8DA2-D3464E21DBBA}"/>
              </a:ext>
            </a:extLst>
          </p:cNvPr>
          <p:cNvSpPr/>
          <p:nvPr/>
        </p:nvSpPr>
        <p:spPr>
          <a:xfrm rot="16200000">
            <a:off x="3834735" y="3509003"/>
            <a:ext cx="83119" cy="77824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0" name="Prostokąt 109">
            <a:extLst>
              <a:ext uri="{FF2B5EF4-FFF2-40B4-BE49-F238E27FC236}">
                <a16:creationId xmlns:a16="http://schemas.microsoft.com/office/drawing/2014/main" id="{3191B4A1-774A-4114-AD25-6C9E7FE856B8}"/>
              </a:ext>
            </a:extLst>
          </p:cNvPr>
          <p:cNvSpPr/>
          <p:nvPr/>
        </p:nvSpPr>
        <p:spPr>
          <a:xfrm rot="16200000">
            <a:off x="3834622" y="3740645"/>
            <a:ext cx="83119" cy="77824"/>
          </a:xfrm>
          <a:prstGeom prst="rect">
            <a:avLst/>
          </a:prstGeom>
          <a:solidFill>
            <a:srgbClr val="AE71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1" name="Prostokąt 110">
            <a:extLst>
              <a:ext uri="{FF2B5EF4-FFF2-40B4-BE49-F238E27FC236}">
                <a16:creationId xmlns:a16="http://schemas.microsoft.com/office/drawing/2014/main" id="{7AF61860-CD4A-4D17-A64D-1FA8FAC3E411}"/>
              </a:ext>
            </a:extLst>
          </p:cNvPr>
          <p:cNvSpPr/>
          <p:nvPr/>
        </p:nvSpPr>
        <p:spPr>
          <a:xfrm rot="16200000">
            <a:off x="3833914" y="3971205"/>
            <a:ext cx="83119" cy="82568"/>
          </a:xfrm>
          <a:prstGeom prst="rect">
            <a:avLst/>
          </a:prstGeom>
          <a:solidFill>
            <a:srgbClr val="E3A4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2" name="Prostokąt 111">
            <a:extLst>
              <a:ext uri="{FF2B5EF4-FFF2-40B4-BE49-F238E27FC236}">
                <a16:creationId xmlns:a16="http://schemas.microsoft.com/office/drawing/2014/main" id="{B6C36957-E68A-47D2-9879-F729305DB900}"/>
              </a:ext>
            </a:extLst>
          </p:cNvPr>
          <p:cNvSpPr/>
          <p:nvPr/>
        </p:nvSpPr>
        <p:spPr>
          <a:xfrm rot="16200000">
            <a:off x="6570976" y="3493607"/>
            <a:ext cx="83119" cy="77824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3" name="Prostokąt 112">
            <a:extLst>
              <a:ext uri="{FF2B5EF4-FFF2-40B4-BE49-F238E27FC236}">
                <a16:creationId xmlns:a16="http://schemas.microsoft.com/office/drawing/2014/main" id="{82E30232-6372-49C9-8A61-1F43AB21D3F2}"/>
              </a:ext>
            </a:extLst>
          </p:cNvPr>
          <p:cNvSpPr/>
          <p:nvPr/>
        </p:nvSpPr>
        <p:spPr>
          <a:xfrm rot="16200000">
            <a:off x="6574503" y="3744874"/>
            <a:ext cx="83119" cy="77824"/>
          </a:xfrm>
          <a:prstGeom prst="rect">
            <a:avLst/>
          </a:prstGeom>
          <a:solidFill>
            <a:srgbClr val="AE7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4" name="Prostokąt 113">
            <a:extLst>
              <a:ext uri="{FF2B5EF4-FFF2-40B4-BE49-F238E27FC236}">
                <a16:creationId xmlns:a16="http://schemas.microsoft.com/office/drawing/2014/main" id="{7230B1F6-464D-457E-82BE-D02212297AF9}"/>
              </a:ext>
            </a:extLst>
          </p:cNvPr>
          <p:cNvSpPr/>
          <p:nvPr/>
        </p:nvSpPr>
        <p:spPr>
          <a:xfrm rot="16200000">
            <a:off x="6569849" y="3996141"/>
            <a:ext cx="83119" cy="7782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5" name="Prostokąt 114">
            <a:extLst>
              <a:ext uri="{FF2B5EF4-FFF2-40B4-BE49-F238E27FC236}">
                <a16:creationId xmlns:a16="http://schemas.microsoft.com/office/drawing/2014/main" id="{BAE6F651-243D-47D4-807D-4CE71215B645}"/>
              </a:ext>
            </a:extLst>
          </p:cNvPr>
          <p:cNvSpPr/>
          <p:nvPr/>
        </p:nvSpPr>
        <p:spPr>
          <a:xfrm rot="16200000">
            <a:off x="6570976" y="4247408"/>
            <a:ext cx="83119" cy="77824"/>
          </a:xfrm>
          <a:prstGeom prst="rect">
            <a:avLst/>
          </a:prstGeom>
          <a:solidFill>
            <a:srgbClr val="A0C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6" name="Prostokąt 115">
            <a:extLst>
              <a:ext uri="{FF2B5EF4-FFF2-40B4-BE49-F238E27FC236}">
                <a16:creationId xmlns:a16="http://schemas.microsoft.com/office/drawing/2014/main" id="{9A426DD4-1C2E-4E3F-AB4A-51874858E380}"/>
              </a:ext>
            </a:extLst>
          </p:cNvPr>
          <p:cNvSpPr/>
          <p:nvPr/>
        </p:nvSpPr>
        <p:spPr>
          <a:xfrm rot="16200000">
            <a:off x="6570698" y="4498673"/>
            <a:ext cx="83119" cy="7782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7" name="Prostokąt 116">
            <a:extLst>
              <a:ext uri="{FF2B5EF4-FFF2-40B4-BE49-F238E27FC236}">
                <a16:creationId xmlns:a16="http://schemas.microsoft.com/office/drawing/2014/main" id="{9C97B876-199B-494F-8818-B5F9B2926C0C}"/>
              </a:ext>
            </a:extLst>
          </p:cNvPr>
          <p:cNvSpPr/>
          <p:nvPr/>
        </p:nvSpPr>
        <p:spPr>
          <a:xfrm rot="16200000">
            <a:off x="3831541" y="4435710"/>
            <a:ext cx="83119" cy="77824"/>
          </a:xfrm>
          <a:prstGeom prst="rect">
            <a:avLst/>
          </a:prstGeom>
          <a:solidFill>
            <a:srgbClr val="ABC1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35894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Wykres 74">
            <a:extLst>
              <a:ext uri="{FF2B5EF4-FFF2-40B4-BE49-F238E27FC236}">
                <a16:creationId xmlns:a16="http://schemas.microsoft.com/office/drawing/2014/main" id="{27A6F7E4-A095-4390-B07D-332D73A68760}"/>
              </a:ext>
            </a:extLst>
          </p:cNvPr>
          <p:cNvGraphicFramePr/>
          <p:nvPr/>
        </p:nvGraphicFramePr>
        <p:xfrm>
          <a:off x="994145" y="1627973"/>
          <a:ext cx="2051270" cy="1544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0" name="Wykres 79" descr="Wykres kołowy przedstawiający wielkość miejscowości. &#10;&#10;Na wsi mieszka 39% respondentów, z miast do 20 tysięcy jest 13%, z miast powyżej 20 do 50 tys. jest 11%, z miast powyżej 50 do 200 tys. jest 17%, z miast powyżej 200 tys. jest 19% badanych, oraz 1% odmówiło odpowiedzi.">
            <a:extLst>
              <a:ext uri="{FF2B5EF4-FFF2-40B4-BE49-F238E27FC236}">
                <a16:creationId xmlns:a16="http://schemas.microsoft.com/office/drawing/2014/main" id="{D9F9197F-101F-44A7-B0E0-B43976F5AB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5547064"/>
              </p:ext>
            </p:extLst>
          </p:nvPr>
        </p:nvGraphicFramePr>
        <p:xfrm>
          <a:off x="999693" y="1256900"/>
          <a:ext cx="3414536" cy="1913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5" name="Wykres 264">
            <a:extLst>
              <a:ext uri="{FF2B5EF4-FFF2-40B4-BE49-F238E27FC236}">
                <a16:creationId xmlns:a16="http://schemas.microsoft.com/office/drawing/2014/main" id="{C1BE1633-2FE1-42A9-B5DD-E670C01721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6022684"/>
              </p:ext>
            </p:extLst>
          </p:nvPr>
        </p:nvGraphicFramePr>
        <p:xfrm>
          <a:off x="908682" y="3721808"/>
          <a:ext cx="2797397" cy="1567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Freeform 24">
            <a:extLst>
              <a:ext uri="{FF2B5EF4-FFF2-40B4-BE49-F238E27FC236}">
                <a16:creationId xmlns:a16="http://schemas.microsoft.com/office/drawing/2014/main" id="{AF60FAAD-C6B9-4180-96E2-71385EA590A5}"/>
              </a:ext>
            </a:extLst>
          </p:cNvPr>
          <p:cNvSpPr>
            <a:spLocks/>
          </p:cNvSpPr>
          <p:nvPr/>
        </p:nvSpPr>
        <p:spPr bwMode="auto">
          <a:xfrm>
            <a:off x="6783250" y="2380387"/>
            <a:ext cx="1717832" cy="1795747"/>
          </a:xfrm>
          <a:custGeom>
            <a:avLst/>
            <a:gdLst>
              <a:gd name="T0" fmla="*/ 927 w 927"/>
              <a:gd name="T1" fmla="*/ 581 h 968"/>
              <a:gd name="T2" fmla="*/ 925 w 927"/>
              <a:gd name="T3" fmla="*/ 608 h 968"/>
              <a:gd name="T4" fmla="*/ 911 w 927"/>
              <a:gd name="T5" fmla="*/ 666 h 968"/>
              <a:gd name="T6" fmla="*/ 887 w 927"/>
              <a:gd name="T7" fmla="*/ 725 h 968"/>
              <a:gd name="T8" fmla="*/ 854 w 927"/>
              <a:gd name="T9" fmla="*/ 776 h 968"/>
              <a:gd name="T10" fmla="*/ 836 w 927"/>
              <a:gd name="T11" fmla="*/ 796 h 968"/>
              <a:gd name="T12" fmla="*/ 711 w 927"/>
              <a:gd name="T13" fmla="*/ 919 h 968"/>
              <a:gd name="T14" fmla="*/ 690 w 927"/>
              <a:gd name="T15" fmla="*/ 936 h 968"/>
              <a:gd name="T16" fmla="*/ 667 w 927"/>
              <a:gd name="T17" fmla="*/ 950 h 968"/>
              <a:gd name="T18" fmla="*/ 641 w 927"/>
              <a:gd name="T19" fmla="*/ 959 h 968"/>
              <a:gd name="T20" fmla="*/ 614 w 927"/>
              <a:gd name="T21" fmla="*/ 966 h 968"/>
              <a:gd name="T22" fmla="*/ 586 w 927"/>
              <a:gd name="T23" fmla="*/ 968 h 968"/>
              <a:gd name="T24" fmla="*/ 559 w 927"/>
              <a:gd name="T25" fmla="*/ 967 h 968"/>
              <a:gd name="T26" fmla="*/ 532 w 927"/>
              <a:gd name="T27" fmla="*/ 962 h 968"/>
              <a:gd name="T28" fmla="*/ 507 w 927"/>
              <a:gd name="T29" fmla="*/ 953 h 968"/>
              <a:gd name="T30" fmla="*/ 114 w 927"/>
              <a:gd name="T31" fmla="*/ 763 h 968"/>
              <a:gd name="T32" fmla="*/ 92 w 927"/>
              <a:gd name="T33" fmla="*/ 749 h 968"/>
              <a:gd name="T34" fmla="*/ 70 w 927"/>
              <a:gd name="T35" fmla="*/ 731 h 968"/>
              <a:gd name="T36" fmla="*/ 50 w 927"/>
              <a:gd name="T37" fmla="*/ 710 h 968"/>
              <a:gd name="T38" fmla="*/ 34 w 927"/>
              <a:gd name="T39" fmla="*/ 687 h 968"/>
              <a:gd name="T40" fmla="*/ 19 w 927"/>
              <a:gd name="T41" fmla="*/ 661 h 968"/>
              <a:gd name="T42" fmla="*/ 9 w 927"/>
              <a:gd name="T43" fmla="*/ 634 h 968"/>
              <a:gd name="T44" fmla="*/ 3 w 927"/>
              <a:gd name="T45" fmla="*/ 607 h 968"/>
              <a:gd name="T46" fmla="*/ 0 w 927"/>
              <a:gd name="T47" fmla="*/ 581 h 968"/>
              <a:gd name="T48" fmla="*/ 0 w 927"/>
              <a:gd name="T49" fmla="*/ 277 h 968"/>
              <a:gd name="T50" fmla="*/ 3 w 927"/>
              <a:gd name="T51" fmla="*/ 250 h 968"/>
              <a:gd name="T52" fmla="*/ 9 w 927"/>
              <a:gd name="T53" fmla="*/ 225 h 968"/>
              <a:gd name="T54" fmla="*/ 21 w 927"/>
              <a:gd name="T55" fmla="*/ 199 h 968"/>
              <a:gd name="T56" fmla="*/ 35 w 927"/>
              <a:gd name="T57" fmla="*/ 175 h 968"/>
              <a:gd name="T58" fmla="*/ 53 w 927"/>
              <a:gd name="T59" fmla="*/ 154 h 968"/>
              <a:gd name="T60" fmla="*/ 74 w 927"/>
              <a:gd name="T61" fmla="*/ 134 h 968"/>
              <a:gd name="T62" fmla="*/ 96 w 927"/>
              <a:gd name="T63" fmla="*/ 119 h 968"/>
              <a:gd name="T64" fmla="*/ 119 w 927"/>
              <a:gd name="T65" fmla="*/ 108 h 968"/>
              <a:gd name="T66" fmla="*/ 392 w 927"/>
              <a:gd name="T67" fmla="*/ 9 h 968"/>
              <a:gd name="T68" fmla="*/ 416 w 927"/>
              <a:gd name="T69" fmla="*/ 2 h 968"/>
              <a:gd name="T70" fmla="*/ 439 w 927"/>
              <a:gd name="T71" fmla="*/ 0 h 968"/>
              <a:gd name="T72" fmla="*/ 458 w 927"/>
              <a:gd name="T73" fmla="*/ 1 h 968"/>
              <a:gd name="T74" fmla="*/ 476 w 927"/>
              <a:gd name="T75" fmla="*/ 6 h 968"/>
              <a:gd name="T76" fmla="*/ 490 w 927"/>
              <a:gd name="T77" fmla="*/ 14 h 968"/>
              <a:gd name="T78" fmla="*/ 502 w 927"/>
              <a:gd name="T79" fmla="*/ 26 h 968"/>
              <a:gd name="T80" fmla="*/ 508 w 927"/>
              <a:gd name="T81" fmla="*/ 41 h 968"/>
              <a:gd name="T82" fmla="*/ 511 w 927"/>
              <a:gd name="T83" fmla="*/ 58 h 968"/>
              <a:gd name="T84" fmla="*/ 512 w 927"/>
              <a:gd name="T85" fmla="*/ 68 h 968"/>
              <a:gd name="T86" fmla="*/ 518 w 927"/>
              <a:gd name="T87" fmla="*/ 86 h 968"/>
              <a:gd name="T88" fmla="*/ 527 w 927"/>
              <a:gd name="T89" fmla="*/ 102 h 968"/>
              <a:gd name="T90" fmla="*/ 541 w 927"/>
              <a:gd name="T91" fmla="*/ 117 h 968"/>
              <a:gd name="T92" fmla="*/ 558 w 927"/>
              <a:gd name="T93" fmla="*/ 129 h 968"/>
              <a:gd name="T94" fmla="*/ 578 w 927"/>
              <a:gd name="T95" fmla="*/ 139 h 968"/>
              <a:gd name="T96" fmla="*/ 600 w 927"/>
              <a:gd name="T97" fmla="*/ 147 h 968"/>
              <a:gd name="T98" fmla="*/ 625 w 927"/>
              <a:gd name="T99" fmla="*/ 150 h 968"/>
              <a:gd name="T100" fmla="*/ 800 w 927"/>
              <a:gd name="T101" fmla="*/ 151 h 968"/>
              <a:gd name="T102" fmla="*/ 813 w 927"/>
              <a:gd name="T103" fmla="*/ 151 h 968"/>
              <a:gd name="T104" fmla="*/ 838 w 927"/>
              <a:gd name="T105" fmla="*/ 156 h 968"/>
              <a:gd name="T106" fmla="*/ 861 w 927"/>
              <a:gd name="T107" fmla="*/ 166 h 968"/>
              <a:gd name="T108" fmla="*/ 880 w 927"/>
              <a:gd name="T109" fmla="*/ 179 h 968"/>
              <a:gd name="T110" fmla="*/ 898 w 927"/>
              <a:gd name="T111" fmla="*/ 197 h 968"/>
              <a:gd name="T112" fmla="*/ 911 w 927"/>
              <a:gd name="T113" fmla="*/ 217 h 968"/>
              <a:gd name="T114" fmla="*/ 921 w 927"/>
              <a:gd name="T115" fmla="*/ 240 h 968"/>
              <a:gd name="T116" fmla="*/ 927 w 927"/>
              <a:gd name="T117" fmla="*/ 265 h 968"/>
              <a:gd name="T118" fmla="*/ 927 w 927"/>
              <a:gd name="T119" fmla="*/ 581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27" h="968">
                <a:moveTo>
                  <a:pt x="927" y="581"/>
                </a:moveTo>
                <a:lnTo>
                  <a:pt x="927" y="581"/>
                </a:lnTo>
                <a:lnTo>
                  <a:pt x="927" y="594"/>
                </a:lnTo>
                <a:lnTo>
                  <a:pt x="925" y="608"/>
                </a:lnTo>
                <a:lnTo>
                  <a:pt x="920" y="636"/>
                </a:lnTo>
                <a:lnTo>
                  <a:pt x="911" y="666"/>
                </a:lnTo>
                <a:lnTo>
                  <a:pt x="901" y="696"/>
                </a:lnTo>
                <a:lnTo>
                  <a:pt x="887" y="725"/>
                </a:lnTo>
                <a:lnTo>
                  <a:pt x="871" y="751"/>
                </a:lnTo>
                <a:lnTo>
                  <a:pt x="854" y="776"/>
                </a:lnTo>
                <a:lnTo>
                  <a:pt x="845" y="786"/>
                </a:lnTo>
                <a:lnTo>
                  <a:pt x="836" y="796"/>
                </a:lnTo>
                <a:lnTo>
                  <a:pt x="711" y="919"/>
                </a:lnTo>
                <a:lnTo>
                  <a:pt x="711" y="919"/>
                </a:lnTo>
                <a:lnTo>
                  <a:pt x="702" y="928"/>
                </a:lnTo>
                <a:lnTo>
                  <a:pt x="690" y="936"/>
                </a:lnTo>
                <a:lnTo>
                  <a:pt x="680" y="944"/>
                </a:lnTo>
                <a:lnTo>
                  <a:pt x="667" y="950"/>
                </a:lnTo>
                <a:lnTo>
                  <a:pt x="654" y="955"/>
                </a:lnTo>
                <a:lnTo>
                  <a:pt x="641" y="959"/>
                </a:lnTo>
                <a:lnTo>
                  <a:pt x="629" y="963"/>
                </a:lnTo>
                <a:lnTo>
                  <a:pt x="614" y="966"/>
                </a:lnTo>
                <a:lnTo>
                  <a:pt x="600" y="968"/>
                </a:lnTo>
                <a:lnTo>
                  <a:pt x="586" y="968"/>
                </a:lnTo>
                <a:lnTo>
                  <a:pt x="573" y="968"/>
                </a:lnTo>
                <a:lnTo>
                  <a:pt x="559" y="967"/>
                </a:lnTo>
                <a:lnTo>
                  <a:pt x="545" y="966"/>
                </a:lnTo>
                <a:lnTo>
                  <a:pt x="532" y="962"/>
                </a:lnTo>
                <a:lnTo>
                  <a:pt x="519" y="958"/>
                </a:lnTo>
                <a:lnTo>
                  <a:pt x="507" y="953"/>
                </a:lnTo>
                <a:lnTo>
                  <a:pt x="114" y="763"/>
                </a:lnTo>
                <a:lnTo>
                  <a:pt x="114" y="763"/>
                </a:lnTo>
                <a:lnTo>
                  <a:pt x="102" y="756"/>
                </a:lnTo>
                <a:lnTo>
                  <a:pt x="92" y="749"/>
                </a:lnTo>
                <a:lnTo>
                  <a:pt x="80" y="741"/>
                </a:lnTo>
                <a:lnTo>
                  <a:pt x="70" y="731"/>
                </a:lnTo>
                <a:lnTo>
                  <a:pt x="59" y="720"/>
                </a:lnTo>
                <a:lnTo>
                  <a:pt x="50" y="710"/>
                </a:lnTo>
                <a:lnTo>
                  <a:pt x="41" y="698"/>
                </a:lnTo>
                <a:lnTo>
                  <a:pt x="34" y="687"/>
                </a:lnTo>
                <a:lnTo>
                  <a:pt x="26" y="674"/>
                </a:lnTo>
                <a:lnTo>
                  <a:pt x="19" y="661"/>
                </a:lnTo>
                <a:lnTo>
                  <a:pt x="14" y="648"/>
                </a:lnTo>
                <a:lnTo>
                  <a:pt x="9" y="634"/>
                </a:lnTo>
                <a:lnTo>
                  <a:pt x="5" y="621"/>
                </a:lnTo>
                <a:lnTo>
                  <a:pt x="3" y="607"/>
                </a:lnTo>
                <a:lnTo>
                  <a:pt x="1" y="594"/>
                </a:lnTo>
                <a:lnTo>
                  <a:pt x="0" y="581"/>
                </a:lnTo>
                <a:lnTo>
                  <a:pt x="0" y="277"/>
                </a:lnTo>
                <a:lnTo>
                  <a:pt x="0" y="277"/>
                </a:lnTo>
                <a:lnTo>
                  <a:pt x="1" y="265"/>
                </a:lnTo>
                <a:lnTo>
                  <a:pt x="3" y="250"/>
                </a:lnTo>
                <a:lnTo>
                  <a:pt x="5" y="237"/>
                </a:lnTo>
                <a:lnTo>
                  <a:pt x="9" y="225"/>
                </a:lnTo>
                <a:lnTo>
                  <a:pt x="14" y="212"/>
                </a:lnTo>
                <a:lnTo>
                  <a:pt x="21" y="199"/>
                </a:lnTo>
                <a:lnTo>
                  <a:pt x="27" y="187"/>
                </a:lnTo>
                <a:lnTo>
                  <a:pt x="35" y="175"/>
                </a:lnTo>
                <a:lnTo>
                  <a:pt x="44" y="164"/>
                </a:lnTo>
                <a:lnTo>
                  <a:pt x="53" y="154"/>
                </a:lnTo>
                <a:lnTo>
                  <a:pt x="62" y="143"/>
                </a:lnTo>
                <a:lnTo>
                  <a:pt x="74" y="134"/>
                </a:lnTo>
                <a:lnTo>
                  <a:pt x="84" y="126"/>
                </a:lnTo>
                <a:lnTo>
                  <a:pt x="96" y="119"/>
                </a:lnTo>
                <a:lnTo>
                  <a:pt x="107" y="112"/>
                </a:lnTo>
                <a:lnTo>
                  <a:pt x="119" y="108"/>
                </a:lnTo>
                <a:lnTo>
                  <a:pt x="392" y="9"/>
                </a:lnTo>
                <a:lnTo>
                  <a:pt x="392" y="9"/>
                </a:lnTo>
                <a:lnTo>
                  <a:pt x="404" y="5"/>
                </a:lnTo>
                <a:lnTo>
                  <a:pt x="416" y="2"/>
                </a:lnTo>
                <a:lnTo>
                  <a:pt x="427" y="1"/>
                </a:lnTo>
                <a:lnTo>
                  <a:pt x="439" y="0"/>
                </a:lnTo>
                <a:lnTo>
                  <a:pt x="449" y="0"/>
                </a:lnTo>
                <a:lnTo>
                  <a:pt x="458" y="1"/>
                </a:lnTo>
                <a:lnTo>
                  <a:pt x="467" y="4"/>
                </a:lnTo>
                <a:lnTo>
                  <a:pt x="476" y="6"/>
                </a:lnTo>
                <a:lnTo>
                  <a:pt x="484" y="10"/>
                </a:lnTo>
                <a:lnTo>
                  <a:pt x="490" y="14"/>
                </a:lnTo>
                <a:lnTo>
                  <a:pt x="497" y="21"/>
                </a:lnTo>
                <a:lnTo>
                  <a:pt x="502" y="26"/>
                </a:lnTo>
                <a:lnTo>
                  <a:pt x="506" y="33"/>
                </a:lnTo>
                <a:lnTo>
                  <a:pt x="508" y="41"/>
                </a:lnTo>
                <a:lnTo>
                  <a:pt x="511" y="49"/>
                </a:lnTo>
                <a:lnTo>
                  <a:pt x="511" y="58"/>
                </a:lnTo>
                <a:lnTo>
                  <a:pt x="511" y="58"/>
                </a:lnTo>
                <a:lnTo>
                  <a:pt x="512" y="68"/>
                </a:lnTo>
                <a:lnTo>
                  <a:pt x="514" y="77"/>
                </a:lnTo>
                <a:lnTo>
                  <a:pt x="518" y="86"/>
                </a:lnTo>
                <a:lnTo>
                  <a:pt x="521" y="94"/>
                </a:lnTo>
                <a:lnTo>
                  <a:pt x="527" y="102"/>
                </a:lnTo>
                <a:lnTo>
                  <a:pt x="533" y="110"/>
                </a:lnTo>
                <a:lnTo>
                  <a:pt x="541" y="117"/>
                </a:lnTo>
                <a:lnTo>
                  <a:pt x="548" y="124"/>
                </a:lnTo>
                <a:lnTo>
                  <a:pt x="558" y="129"/>
                </a:lnTo>
                <a:lnTo>
                  <a:pt x="568" y="135"/>
                </a:lnTo>
                <a:lnTo>
                  <a:pt x="578" y="139"/>
                </a:lnTo>
                <a:lnTo>
                  <a:pt x="588" y="143"/>
                </a:lnTo>
                <a:lnTo>
                  <a:pt x="600" y="147"/>
                </a:lnTo>
                <a:lnTo>
                  <a:pt x="613" y="148"/>
                </a:lnTo>
                <a:lnTo>
                  <a:pt x="625" y="150"/>
                </a:lnTo>
                <a:lnTo>
                  <a:pt x="638" y="151"/>
                </a:lnTo>
                <a:lnTo>
                  <a:pt x="800" y="151"/>
                </a:lnTo>
                <a:lnTo>
                  <a:pt x="800" y="151"/>
                </a:lnTo>
                <a:lnTo>
                  <a:pt x="813" y="151"/>
                </a:lnTo>
                <a:lnTo>
                  <a:pt x="826" y="154"/>
                </a:lnTo>
                <a:lnTo>
                  <a:pt x="838" y="156"/>
                </a:lnTo>
                <a:lnTo>
                  <a:pt x="849" y="160"/>
                </a:lnTo>
                <a:lnTo>
                  <a:pt x="861" y="166"/>
                </a:lnTo>
                <a:lnTo>
                  <a:pt x="871" y="173"/>
                </a:lnTo>
                <a:lnTo>
                  <a:pt x="880" y="179"/>
                </a:lnTo>
                <a:lnTo>
                  <a:pt x="889" y="188"/>
                </a:lnTo>
                <a:lnTo>
                  <a:pt x="898" y="197"/>
                </a:lnTo>
                <a:lnTo>
                  <a:pt x="905" y="206"/>
                </a:lnTo>
                <a:lnTo>
                  <a:pt x="911" y="217"/>
                </a:lnTo>
                <a:lnTo>
                  <a:pt x="916" y="228"/>
                </a:lnTo>
                <a:lnTo>
                  <a:pt x="921" y="240"/>
                </a:lnTo>
                <a:lnTo>
                  <a:pt x="924" y="252"/>
                </a:lnTo>
                <a:lnTo>
                  <a:pt x="927" y="265"/>
                </a:lnTo>
                <a:lnTo>
                  <a:pt x="927" y="277"/>
                </a:lnTo>
                <a:lnTo>
                  <a:pt x="927" y="5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graphicFrame>
        <p:nvGraphicFramePr>
          <p:cNvPr id="8" name="Symbol zastępczy zawartości 4" descr="Wykres słupkowy przedstawiający przynależność do województw. &#10;&#10;Z województwa dolnośląskiego jest 8% badanych, kujawsko-pomorskiego 4%, lubelskiego 5%, lubuskiego 3%, łódzkiego 5%, małopolskiego 9%, mazowieckiego 15%, opolskiego 2%, podkarpackiego 5%, podlaskiego 3%, pomorskiego 8%, śląskiego 12%, świętokrzyskiego 4%, warmińsko-mazurskiego34%, wielkopolskiego 9% oraz z zachodniopomorskiego jest 4% badanych oraz 1 % odmówiło odpowiedzi.">
            <a:extLst>
              <a:ext uri="{FF2B5EF4-FFF2-40B4-BE49-F238E27FC236}">
                <a16:creationId xmlns:a16="http://schemas.microsoft.com/office/drawing/2014/main" id="{B3D1AAF2-4F69-48DF-B491-D5DCB55D57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9832475"/>
              </p:ext>
            </p:extLst>
          </p:nvPr>
        </p:nvGraphicFramePr>
        <p:xfrm>
          <a:off x="6444208" y="1586231"/>
          <a:ext cx="4409424" cy="3590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D707A642-77E7-45D9-B984-4255EC1F9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/>
              <a:t>Struktura próby (3/3)</a:t>
            </a:r>
          </a:p>
        </p:txBody>
      </p:sp>
      <p:sp>
        <p:nvSpPr>
          <p:cNvPr id="73" name="pole tekstowe 72">
            <a:extLst>
              <a:ext uri="{FF2B5EF4-FFF2-40B4-BE49-F238E27FC236}">
                <a16:creationId xmlns:a16="http://schemas.microsoft.com/office/drawing/2014/main" id="{F45BBA3F-3A5F-4C7E-B056-D0016E32E3D3}"/>
              </a:ext>
            </a:extLst>
          </p:cNvPr>
          <p:cNvSpPr txBox="1"/>
          <p:nvPr/>
        </p:nvSpPr>
        <p:spPr>
          <a:xfrm>
            <a:off x="1052195" y="1340009"/>
            <a:ext cx="1560042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wielkość miejscowości</a:t>
            </a:r>
          </a:p>
        </p:txBody>
      </p:sp>
      <p:cxnSp>
        <p:nvCxnSpPr>
          <p:cNvPr id="74" name="Łącznik prosty 73">
            <a:extLst>
              <a:ext uri="{FF2B5EF4-FFF2-40B4-BE49-F238E27FC236}">
                <a16:creationId xmlns:a16="http://schemas.microsoft.com/office/drawing/2014/main" id="{B210EA5E-DA12-49D4-8A13-24F7DD029E5E}"/>
              </a:ext>
            </a:extLst>
          </p:cNvPr>
          <p:cNvCxnSpPr/>
          <p:nvPr/>
        </p:nvCxnSpPr>
        <p:spPr>
          <a:xfrm>
            <a:off x="1107040" y="1573760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Grupa 80">
            <a:extLst>
              <a:ext uri="{FF2B5EF4-FFF2-40B4-BE49-F238E27FC236}">
                <a16:creationId xmlns:a16="http://schemas.microsoft.com/office/drawing/2014/main" id="{021F7C3E-980F-4EA4-B3C2-62BA0FBFA0A8}"/>
              </a:ext>
            </a:extLst>
          </p:cNvPr>
          <p:cNvGrpSpPr/>
          <p:nvPr/>
        </p:nvGrpSpPr>
        <p:grpSpPr>
          <a:xfrm>
            <a:off x="3233580" y="2002152"/>
            <a:ext cx="267535" cy="331860"/>
            <a:chOff x="7329488" y="2601913"/>
            <a:chExt cx="581026" cy="720726"/>
          </a:xfrm>
          <a:solidFill>
            <a:srgbClr val="BFBFBF"/>
          </a:solidFill>
        </p:grpSpPr>
        <p:sp>
          <p:nvSpPr>
            <p:cNvPr id="82" name="Freeform 37">
              <a:extLst>
                <a:ext uri="{FF2B5EF4-FFF2-40B4-BE49-F238E27FC236}">
                  <a16:creationId xmlns:a16="http://schemas.microsoft.com/office/drawing/2014/main" id="{43CF4CE1-1E0B-44FE-A4B1-F64B2B92E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0" name="Freeform 38">
              <a:extLst>
                <a:ext uri="{FF2B5EF4-FFF2-40B4-BE49-F238E27FC236}">
                  <a16:creationId xmlns:a16="http://schemas.microsoft.com/office/drawing/2014/main" id="{67CBB5A1-F238-4430-AF43-414442725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1" name="Freeform 39">
              <a:extLst>
                <a:ext uri="{FF2B5EF4-FFF2-40B4-BE49-F238E27FC236}">
                  <a16:creationId xmlns:a16="http://schemas.microsoft.com/office/drawing/2014/main" id="{ED3196A9-ABC8-41F7-9E73-657163089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2" name="Freeform 40">
              <a:extLst>
                <a:ext uri="{FF2B5EF4-FFF2-40B4-BE49-F238E27FC236}">
                  <a16:creationId xmlns:a16="http://schemas.microsoft.com/office/drawing/2014/main" id="{0BAAD193-355A-46AF-BC2B-F16E45F9C7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41" name="pole tekstowe 240">
            <a:extLst>
              <a:ext uri="{FF2B5EF4-FFF2-40B4-BE49-F238E27FC236}">
                <a16:creationId xmlns:a16="http://schemas.microsoft.com/office/drawing/2014/main" id="{66170928-438F-4F8A-A9C1-ADBEDA8FC81D}"/>
              </a:ext>
            </a:extLst>
          </p:cNvPr>
          <p:cNvSpPr txBox="1"/>
          <p:nvPr/>
        </p:nvSpPr>
        <p:spPr>
          <a:xfrm>
            <a:off x="5397126" y="1350346"/>
            <a:ext cx="1047082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województwo</a:t>
            </a:r>
          </a:p>
        </p:txBody>
      </p:sp>
      <p:cxnSp>
        <p:nvCxnSpPr>
          <p:cNvPr id="242" name="Łącznik prosty 241">
            <a:extLst>
              <a:ext uri="{FF2B5EF4-FFF2-40B4-BE49-F238E27FC236}">
                <a16:creationId xmlns:a16="http://schemas.microsoft.com/office/drawing/2014/main" id="{70808E58-C5D8-41D4-B6D4-3DDED73F9145}"/>
              </a:ext>
            </a:extLst>
          </p:cNvPr>
          <p:cNvCxnSpPr/>
          <p:nvPr/>
        </p:nvCxnSpPr>
        <p:spPr>
          <a:xfrm>
            <a:off x="5451971" y="1630397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4" name="Freeform 86">
            <a:extLst>
              <a:ext uri="{FF2B5EF4-FFF2-40B4-BE49-F238E27FC236}">
                <a16:creationId xmlns:a16="http://schemas.microsoft.com/office/drawing/2014/main" id="{CCDDC80B-C9F2-4B24-B0BE-729C7B9D76C7}"/>
              </a:ext>
            </a:extLst>
          </p:cNvPr>
          <p:cNvSpPr>
            <a:spLocks/>
          </p:cNvSpPr>
          <p:nvPr/>
        </p:nvSpPr>
        <p:spPr bwMode="auto">
          <a:xfrm>
            <a:off x="7428673" y="2809528"/>
            <a:ext cx="21567" cy="4642"/>
          </a:xfrm>
          <a:custGeom>
            <a:avLst/>
            <a:gdLst>
              <a:gd name="T0" fmla="*/ 0 w 124"/>
              <a:gd name="T1" fmla="*/ 50 h 50"/>
              <a:gd name="T2" fmla="*/ 98 w 124"/>
              <a:gd name="T3" fmla="*/ 50 h 50"/>
              <a:gd name="T4" fmla="*/ 98 w 124"/>
              <a:gd name="T5" fmla="*/ 50 h 50"/>
              <a:gd name="T6" fmla="*/ 104 w 124"/>
              <a:gd name="T7" fmla="*/ 50 h 50"/>
              <a:gd name="T8" fmla="*/ 108 w 124"/>
              <a:gd name="T9" fmla="*/ 47 h 50"/>
              <a:gd name="T10" fmla="*/ 113 w 124"/>
              <a:gd name="T11" fmla="*/ 45 h 50"/>
              <a:gd name="T12" fmla="*/ 116 w 124"/>
              <a:gd name="T13" fmla="*/ 42 h 50"/>
              <a:gd name="T14" fmla="*/ 119 w 124"/>
              <a:gd name="T15" fmla="*/ 38 h 50"/>
              <a:gd name="T16" fmla="*/ 121 w 124"/>
              <a:gd name="T17" fmla="*/ 34 h 50"/>
              <a:gd name="T18" fmla="*/ 122 w 124"/>
              <a:gd name="T19" fmla="*/ 30 h 50"/>
              <a:gd name="T20" fmla="*/ 124 w 124"/>
              <a:gd name="T21" fmla="*/ 24 h 50"/>
              <a:gd name="T22" fmla="*/ 124 w 124"/>
              <a:gd name="T23" fmla="*/ 24 h 50"/>
              <a:gd name="T24" fmla="*/ 122 w 124"/>
              <a:gd name="T25" fmla="*/ 20 h 50"/>
              <a:gd name="T26" fmla="*/ 121 w 124"/>
              <a:gd name="T27" fmla="*/ 15 h 50"/>
              <a:gd name="T28" fmla="*/ 119 w 124"/>
              <a:gd name="T29" fmla="*/ 11 h 50"/>
              <a:gd name="T30" fmla="*/ 116 w 124"/>
              <a:gd name="T31" fmla="*/ 6 h 50"/>
              <a:gd name="T32" fmla="*/ 113 w 124"/>
              <a:gd name="T33" fmla="*/ 4 h 50"/>
              <a:gd name="T34" fmla="*/ 108 w 124"/>
              <a:gd name="T35" fmla="*/ 2 h 50"/>
              <a:gd name="T36" fmla="*/ 104 w 124"/>
              <a:gd name="T37" fmla="*/ 0 h 50"/>
              <a:gd name="T38" fmla="*/ 98 w 124"/>
              <a:gd name="T39" fmla="*/ 0 h 50"/>
              <a:gd name="T40" fmla="*/ 0 w 124"/>
              <a:gd name="T41" fmla="*/ 0 h 50"/>
              <a:gd name="T42" fmla="*/ 0 w 124"/>
              <a:gd name="T43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4" h="50">
                <a:moveTo>
                  <a:pt x="0" y="50"/>
                </a:moveTo>
                <a:lnTo>
                  <a:pt x="98" y="50"/>
                </a:lnTo>
                <a:lnTo>
                  <a:pt x="98" y="50"/>
                </a:lnTo>
                <a:lnTo>
                  <a:pt x="104" y="50"/>
                </a:lnTo>
                <a:lnTo>
                  <a:pt x="108" y="47"/>
                </a:lnTo>
                <a:lnTo>
                  <a:pt x="113" y="45"/>
                </a:lnTo>
                <a:lnTo>
                  <a:pt x="116" y="42"/>
                </a:lnTo>
                <a:lnTo>
                  <a:pt x="119" y="38"/>
                </a:lnTo>
                <a:lnTo>
                  <a:pt x="121" y="34"/>
                </a:lnTo>
                <a:lnTo>
                  <a:pt x="122" y="30"/>
                </a:lnTo>
                <a:lnTo>
                  <a:pt x="124" y="24"/>
                </a:lnTo>
                <a:lnTo>
                  <a:pt x="124" y="24"/>
                </a:lnTo>
                <a:lnTo>
                  <a:pt x="122" y="20"/>
                </a:lnTo>
                <a:lnTo>
                  <a:pt x="121" y="15"/>
                </a:lnTo>
                <a:lnTo>
                  <a:pt x="119" y="11"/>
                </a:lnTo>
                <a:lnTo>
                  <a:pt x="116" y="6"/>
                </a:lnTo>
                <a:lnTo>
                  <a:pt x="113" y="4"/>
                </a:lnTo>
                <a:lnTo>
                  <a:pt x="108" y="2"/>
                </a:lnTo>
                <a:lnTo>
                  <a:pt x="104" y="0"/>
                </a:lnTo>
                <a:lnTo>
                  <a:pt x="98" y="0"/>
                </a:lnTo>
                <a:lnTo>
                  <a:pt x="0" y="0"/>
                </a:lnTo>
                <a:lnTo>
                  <a:pt x="0" y="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sz="2400"/>
          </a:p>
        </p:txBody>
      </p:sp>
      <p:graphicFrame>
        <p:nvGraphicFramePr>
          <p:cNvPr id="10" name="Tabela 10">
            <a:extLst>
              <a:ext uri="{FF2B5EF4-FFF2-40B4-BE49-F238E27FC236}">
                <a16:creationId xmlns:a16="http://schemas.microsoft.com/office/drawing/2014/main" id="{EA85A3C2-E095-49FB-BDA6-A921F7290711}"/>
              </a:ext>
            </a:extLst>
          </p:cNvPr>
          <p:cNvGraphicFramePr>
            <a:graphicFrameLocks noGrp="1"/>
          </p:cNvGraphicFramePr>
          <p:nvPr/>
        </p:nvGraphicFramePr>
        <p:xfrm>
          <a:off x="4838621" y="1725773"/>
          <a:ext cx="1756463" cy="3405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463">
                  <a:extLst>
                    <a:ext uri="{9D8B030D-6E8A-4147-A177-3AD203B41FA5}">
                      <a16:colId xmlns:a16="http://schemas.microsoft.com/office/drawing/2014/main" val="1590947209"/>
                    </a:ext>
                  </a:extLst>
                </a:gridCol>
              </a:tblGrid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Dolnośląskie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5640737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Kujawsko-pomorskie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1279854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Lubelskie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529474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Lubuskie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0435217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Łódzkie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685426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Małopolskie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722011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Mazowieckie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7852851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Opolskie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552274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Podkarpackie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7137683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Podlaskie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578398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Pomorskie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10524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Śląskie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588333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Świętokrzystkie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1467888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Warmińsko-mazurskie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9682762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Wielkopolskie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837230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Zachodniopomorskie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459408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Odmowa odpowiedzi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9426902"/>
                  </a:ext>
                </a:extLst>
              </a:tr>
            </a:tbl>
          </a:graphicData>
        </a:graphic>
      </p:graphicFrame>
      <p:grpSp>
        <p:nvGrpSpPr>
          <p:cNvPr id="24" name="Grupa 23">
            <a:extLst>
              <a:ext uri="{FF2B5EF4-FFF2-40B4-BE49-F238E27FC236}">
                <a16:creationId xmlns:a16="http://schemas.microsoft.com/office/drawing/2014/main" id="{1284423E-01E4-4A78-8E56-B79B30596FC4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39E5C81F-9C36-4113-AE21-11F815A6E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A0298E70-EF78-4015-9677-50F02F4772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F4332391-1E1B-4A3C-A961-82B1505F9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E7453254-FBC9-498D-A0BD-DFCC70F44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F7B0EC7F-B137-4F78-9DDB-740662C62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71A354BC-6079-41BA-8809-F703E9F34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BDFB1BCF-979D-40E4-AF53-778735F84D06}"/>
              </a:ext>
            </a:extLst>
          </p:cNvPr>
          <p:cNvSpPr/>
          <p:nvPr/>
        </p:nvSpPr>
        <p:spPr>
          <a:xfrm>
            <a:off x="776675" y="1150264"/>
            <a:ext cx="3624454" cy="1980429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D1432E4A-7B9A-4F13-BE70-C431140F53A1}"/>
              </a:ext>
            </a:extLst>
          </p:cNvPr>
          <p:cNvSpPr txBox="1"/>
          <p:nvPr/>
        </p:nvSpPr>
        <p:spPr>
          <a:xfrm>
            <a:off x="731386" y="5414562"/>
            <a:ext cx="7769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800" i="1">
                <a:solidFill>
                  <a:prstClr val="white">
                    <a:lumMod val="65000"/>
                  </a:prstClr>
                </a:solidFill>
              </a:rPr>
              <a:t>Odpowiadający: wszyscy badani, n=1004. *Województwa poszczególnych w regionach: północny: pomorskie, kujawsko-pomorskie, warmińsko mazurskie, wschodni: podlaskie, lubelskie, świętokrzyskie, podkarpackie, północno-zachodni: zachodnio-pomorskie, lubuskie, wielkopolskie, południowo-zachodni: dolnośląskie, opolskie, centralny: mazowieckie, łódzkie, południowy: śląskie, małopolskie.</a:t>
            </a:r>
          </a:p>
        </p:txBody>
      </p:sp>
      <p:sp>
        <p:nvSpPr>
          <p:cNvPr id="113" name="pole tekstowe 112">
            <a:extLst>
              <a:ext uri="{FF2B5EF4-FFF2-40B4-BE49-F238E27FC236}">
                <a16:creationId xmlns:a16="http://schemas.microsoft.com/office/drawing/2014/main" id="{3F307EF5-6665-4717-90B0-24CC9A6D49BC}"/>
              </a:ext>
            </a:extLst>
          </p:cNvPr>
          <p:cNvSpPr txBox="1"/>
          <p:nvPr/>
        </p:nvSpPr>
        <p:spPr>
          <a:xfrm>
            <a:off x="1052195" y="3433844"/>
            <a:ext cx="582211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region*</a:t>
            </a:r>
          </a:p>
        </p:txBody>
      </p:sp>
      <p:cxnSp>
        <p:nvCxnSpPr>
          <p:cNvPr id="114" name="Łącznik prosty 113">
            <a:extLst>
              <a:ext uri="{FF2B5EF4-FFF2-40B4-BE49-F238E27FC236}">
                <a16:creationId xmlns:a16="http://schemas.microsoft.com/office/drawing/2014/main" id="{C08124C7-2499-49E0-A5F7-E2FDC363EA54}"/>
              </a:ext>
            </a:extLst>
          </p:cNvPr>
          <p:cNvCxnSpPr/>
          <p:nvPr/>
        </p:nvCxnSpPr>
        <p:spPr>
          <a:xfrm>
            <a:off x="1107040" y="3713895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Prostokąt 114">
            <a:extLst>
              <a:ext uri="{FF2B5EF4-FFF2-40B4-BE49-F238E27FC236}">
                <a16:creationId xmlns:a16="http://schemas.microsoft.com/office/drawing/2014/main" id="{1CBEB398-3ADC-483E-98CB-8FCCEE232C24}"/>
              </a:ext>
            </a:extLst>
          </p:cNvPr>
          <p:cNvSpPr/>
          <p:nvPr/>
        </p:nvSpPr>
        <p:spPr>
          <a:xfrm rot="16200000">
            <a:off x="1121223" y="4334634"/>
            <a:ext cx="83119" cy="77824"/>
          </a:xfrm>
          <a:prstGeom prst="rect">
            <a:avLst/>
          </a:prstGeom>
          <a:solidFill>
            <a:srgbClr val="A0C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6" name="Prostokąt 115">
            <a:extLst>
              <a:ext uri="{FF2B5EF4-FFF2-40B4-BE49-F238E27FC236}">
                <a16:creationId xmlns:a16="http://schemas.microsoft.com/office/drawing/2014/main" id="{99E0FA02-681B-4134-B76B-4708B3F4DCA0}"/>
              </a:ext>
            </a:extLst>
          </p:cNvPr>
          <p:cNvSpPr/>
          <p:nvPr/>
        </p:nvSpPr>
        <p:spPr>
          <a:xfrm rot="16200000">
            <a:off x="1121223" y="4499560"/>
            <a:ext cx="83119" cy="7782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7" name="Prostokąt 116">
            <a:extLst>
              <a:ext uri="{FF2B5EF4-FFF2-40B4-BE49-F238E27FC236}">
                <a16:creationId xmlns:a16="http://schemas.microsoft.com/office/drawing/2014/main" id="{CD855625-B11D-4E63-A743-C39678204A21}"/>
              </a:ext>
            </a:extLst>
          </p:cNvPr>
          <p:cNvSpPr/>
          <p:nvPr/>
        </p:nvSpPr>
        <p:spPr>
          <a:xfrm rot="16200000">
            <a:off x="1121223" y="3839856"/>
            <a:ext cx="83119" cy="77824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8" name="Prostokąt 117">
            <a:extLst>
              <a:ext uri="{FF2B5EF4-FFF2-40B4-BE49-F238E27FC236}">
                <a16:creationId xmlns:a16="http://schemas.microsoft.com/office/drawing/2014/main" id="{BE79FE7B-B978-4C3F-93E0-474537BB6C7C}"/>
              </a:ext>
            </a:extLst>
          </p:cNvPr>
          <p:cNvSpPr/>
          <p:nvPr/>
        </p:nvSpPr>
        <p:spPr>
          <a:xfrm rot="16200000">
            <a:off x="1121224" y="4004782"/>
            <a:ext cx="83119" cy="77824"/>
          </a:xfrm>
          <a:prstGeom prst="rect">
            <a:avLst/>
          </a:prstGeom>
          <a:solidFill>
            <a:srgbClr val="AE7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9" name="Prostokąt 118">
            <a:extLst>
              <a:ext uri="{FF2B5EF4-FFF2-40B4-BE49-F238E27FC236}">
                <a16:creationId xmlns:a16="http://schemas.microsoft.com/office/drawing/2014/main" id="{533BFE4A-0844-4995-804B-89CEE1795957}"/>
              </a:ext>
            </a:extLst>
          </p:cNvPr>
          <p:cNvSpPr/>
          <p:nvPr/>
        </p:nvSpPr>
        <p:spPr>
          <a:xfrm rot="16200000">
            <a:off x="1121223" y="4169708"/>
            <a:ext cx="83119" cy="77824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0" name="Prostokąt 119">
            <a:extLst>
              <a:ext uri="{FF2B5EF4-FFF2-40B4-BE49-F238E27FC236}">
                <a16:creationId xmlns:a16="http://schemas.microsoft.com/office/drawing/2014/main" id="{4B4345EE-AF96-4F53-B4FE-4A0D04D53048}"/>
              </a:ext>
            </a:extLst>
          </p:cNvPr>
          <p:cNvSpPr/>
          <p:nvPr/>
        </p:nvSpPr>
        <p:spPr>
          <a:xfrm rot="16200000">
            <a:off x="1121223" y="4664486"/>
            <a:ext cx="83119" cy="77824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1" name="Prostokąt 120">
            <a:extLst>
              <a:ext uri="{FF2B5EF4-FFF2-40B4-BE49-F238E27FC236}">
                <a16:creationId xmlns:a16="http://schemas.microsoft.com/office/drawing/2014/main" id="{85ED4043-A03A-47D5-9108-D8FFCA86D267}"/>
              </a:ext>
            </a:extLst>
          </p:cNvPr>
          <p:cNvSpPr/>
          <p:nvPr/>
        </p:nvSpPr>
        <p:spPr>
          <a:xfrm rot="16200000">
            <a:off x="1121223" y="4829410"/>
            <a:ext cx="83119" cy="77824"/>
          </a:xfrm>
          <a:prstGeom prst="rect">
            <a:avLst/>
          </a:prstGeom>
          <a:solidFill>
            <a:srgbClr val="CDC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122" name="Grupa 121" descr="Wykres przedstawiający podział na region - mapa.&#10;&#10;Z regionu północnego jest 15% badanych, ze wschodniego 17%, z północno-zachodniego 16%, z południowo-zachodniego 10%, z centralnego 20%, z regionu południowego jest 21% badanych oraz 1 % odmówiło odpowiedzi.">
            <a:extLst>
              <a:ext uri="{FF2B5EF4-FFF2-40B4-BE49-F238E27FC236}">
                <a16:creationId xmlns:a16="http://schemas.microsoft.com/office/drawing/2014/main" id="{AE50083F-D3BC-47BD-8FB7-9DE08DD084B8}"/>
              </a:ext>
            </a:extLst>
          </p:cNvPr>
          <p:cNvGrpSpPr/>
          <p:nvPr/>
        </p:nvGrpSpPr>
        <p:grpSpPr>
          <a:xfrm>
            <a:off x="2657799" y="3454770"/>
            <a:ext cx="1536417" cy="1427377"/>
            <a:chOff x="2657799" y="3454770"/>
            <a:chExt cx="1536417" cy="1427377"/>
          </a:xfrm>
        </p:grpSpPr>
        <p:sp>
          <p:nvSpPr>
            <p:cNvPr id="123" name="Freeform 10">
              <a:extLst>
                <a:ext uri="{FF2B5EF4-FFF2-40B4-BE49-F238E27FC236}">
                  <a16:creationId xmlns:a16="http://schemas.microsoft.com/office/drawing/2014/main" id="{98924B7D-711A-4F85-997B-5DD615D2B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5498" y="3549268"/>
              <a:ext cx="347594" cy="509165"/>
            </a:xfrm>
            <a:custGeom>
              <a:avLst/>
              <a:gdLst>
                <a:gd name="T0" fmla="*/ 420 w 1052"/>
                <a:gd name="T1" fmla="*/ 203 h 1541"/>
                <a:gd name="T2" fmla="*/ 444 w 1052"/>
                <a:gd name="T3" fmla="*/ 277 h 1541"/>
                <a:gd name="T4" fmla="*/ 476 w 1052"/>
                <a:gd name="T5" fmla="*/ 314 h 1541"/>
                <a:gd name="T6" fmla="*/ 488 w 1052"/>
                <a:gd name="T7" fmla="*/ 334 h 1541"/>
                <a:gd name="T8" fmla="*/ 486 w 1052"/>
                <a:gd name="T9" fmla="*/ 380 h 1541"/>
                <a:gd name="T10" fmla="*/ 464 w 1052"/>
                <a:gd name="T11" fmla="*/ 428 h 1541"/>
                <a:gd name="T12" fmla="*/ 223 w 1052"/>
                <a:gd name="T13" fmla="*/ 656 h 1541"/>
                <a:gd name="T14" fmla="*/ 207 w 1052"/>
                <a:gd name="T15" fmla="*/ 664 h 1541"/>
                <a:gd name="T16" fmla="*/ 32 w 1052"/>
                <a:gd name="T17" fmla="*/ 708 h 1541"/>
                <a:gd name="T18" fmla="*/ 2 w 1052"/>
                <a:gd name="T19" fmla="*/ 740 h 1541"/>
                <a:gd name="T20" fmla="*/ 4 w 1052"/>
                <a:gd name="T21" fmla="*/ 823 h 1541"/>
                <a:gd name="T22" fmla="*/ 14 w 1052"/>
                <a:gd name="T23" fmla="*/ 909 h 1541"/>
                <a:gd name="T24" fmla="*/ 46 w 1052"/>
                <a:gd name="T25" fmla="*/ 949 h 1541"/>
                <a:gd name="T26" fmla="*/ 116 w 1052"/>
                <a:gd name="T27" fmla="*/ 1034 h 1541"/>
                <a:gd name="T28" fmla="*/ 144 w 1052"/>
                <a:gd name="T29" fmla="*/ 1092 h 1541"/>
                <a:gd name="T30" fmla="*/ 207 w 1052"/>
                <a:gd name="T31" fmla="*/ 1153 h 1541"/>
                <a:gd name="T32" fmla="*/ 285 w 1052"/>
                <a:gd name="T33" fmla="*/ 1169 h 1541"/>
                <a:gd name="T34" fmla="*/ 307 w 1052"/>
                <a:gd name="T35" fmla="*/ 1177 h 1541"/>
                <a:gd name="T36" fmla="*/ 346 w 1052"/>
                <a:gd name="T37" fmla="*/ 1211 h 1541"/>
                <a:gd name="T38" fmla="*/ 394 w 1052"/>
                <a:gd name="T39" fmla="*/ 1217 h 1541"/>
                <a:gd name="T40" fmla="*/ 442 w 1052"/>
                <a:gd name="T41" fmla="*/ 1312 h 1541"/>
                <a:gd name="T42" fmla="*/ 436 w 1052"/>
                <a:gd name="T43" fmla="*/ 1354 h 1541"/>
                <a:gd name="T44" fmla="*/ 414 w 1052"/>
                <a:gd name="T45" fmla="*/ 1394 h 1541"/>
                <a:gd name="T46" fmla="*/ 430 w 1052"/>
                <a:gd name="T47" fmla="*/ 1434 h 1541"/>
                <a:gd name="T48" fmla="*/ 499 w 1052"/>
                <a:gd name="T49" fmla="*/ 1483 h 1541"/>
                <a:gd name="T50" fmla="*/ 605 w 1052"/>
                <a:gd name="T51" fmla="*/ 1521 h 1541"/>
                <a:gd name="T52" fmla="*/ 641 w 1052"/>
                <a:gd name="T53" fmla="*/ 1523 h 1541"/>
                <a:gd name="T54" fmla="*/ 674 w 1052"/>
                <a:gd name="T55" fmla="*/ 1531 h 1541"/>
                <a:gd name="T56" fmla="*/ 726 w 1052"/>
                <a:gd name="T57" fmla="*/ 1541 h 1541"/>
                <a:gd name="T58" fmla="*/ 752 w 1052"/>
                <a:gd name="T59" fmla="*/ 1535 h 1541"/>
                <a:gd name="T60" fmla="*/ 794 w 1052"/>
                <a:gd name="T61" fmla="*/ 1481 h 1541"/>
                <a:gd name="T62" fmla="*/ 816 w 1052"/>
                <a:gd name="T63" fmla="*/ 1432 h 1541"/>
                <a:gd name="T64" fmla="*/ 889 w 1052"/>
                <a:gd name="T65" fmla="*/ 1340 h 1541"/>
                <a:gd name="T66" fmla="*/ 969 w 1052"/>
                <a:gd name="T67" fmla="*/ 1296 h 1541"/>
                <a:gd name="T68" fmla="*/ 1040 w 1052"/>
                <a:gd name="T69" fmla="*/ 1235 h 1541"/>
                <a:gd name="T70" fmla="*/ 1052 w 1052"/>
                <a:gd name="T71" fmla="*/ 1145 h 1541"/>
                <a:gd name="T72" fmla="*/ 1036 w 1052"/>
                <a:gd name="T73" fmla="*/ 1032 h 1541"/>
                <a:gd name="T74" fmla="*/ 967 w 1052"/>
                <a:gd name="T75" fmla="*/ 811 h 1541"/>
                <a:gd name="T76" fmla="*/ 867 w 1052"/>
                <a:gd name="T77" fmla="*/ 563 h 1541"/>
                <a:gd name="T78" fmla="*/ 833 w 1052"/>
                <a:gd name="T79" fmla="*/ 410 h 1541"/>
                <a:gd name="T80" fmla="*/ 820 w 1052"/>
                <a:gd name="T81" fmla="*/ 330 h 1541"/>
                <a:gd name="T82" fmla="*/ 786 w 1052"/>
                <a:gd name="T83" fmla="*/ 193 h 1541"/>
                <a:gd name="T84" fmla="*/ 772 w 1052"/>
                <a:gd name="T85" fmla="*/ 155 h 1541"/>
                <a:gd name="T86" fmla="*/ 724 w 1052"/>
                <a:gd name="T87" fmla="*/ 102 h 1541"/>
                <a:gd name="T88" fmla="*/ 561 w 1052"/>
                <a:gd name="T89" fmla="*/ 8 h 1541"/>
                <a:gd name="T90" fmla="*/ 521 w 1052"/>
                <a:gd name="T91" fmla="*/ 0 h 1541"/>
                <a:gd name="T92" fmla="*/ 493 w 1052"/>
                <a:gd name="T93" fmla="*/ 6 h 1541"/>
                <a:gd name="T94" fmla="*/ 376 w 1052"/>
                <a:gd name="T95" fmla="*/ 128 h 1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52" h="1541">
                  <a:moveTo>
                    <a:pt x="376" y="128"/>
                  </a:moveTo>
                  <a:lnTo>
                    <a:pt x="376" y="128"/>
                  </a:lnTo>
                  <a:lnTo>
                    <a:pt x="406" y="179"/>
                  </a:lnTo>
                  <a:lnTo>
                    <a:pt x="420" y="203"/>
                  </a:lnTo>
                  <a:lnTo>
                    <a:pt x="430" y="231"/>
                  </a:lnTo>
                  <a:lnTo>
                    <a:pt x="430" y="231"/>
                  </a:lnTo>
                  <a:lnTo>
                    <a:pt x="436" y="255"/>
                  </a:lnTo>
                  <a:lnTo>
                    <a:pt x="444" y="277"/>
                  </a:lnTo>
                  <a:lnTo>
                    <a:pt x="450" y="287"/>
                  </a:lnTo>
                  <a:lnTo>
                    <a:pt x="458" y="296"/>
                  </a:lnTo>
                  <a:lnTo>
                    <a:pt x="466" y="306"/>
                  </a:lnTo>
                  <a:lnTo>
                    <a:pt x="476" y="314"/>
                  </a:lnTo>
                  <a:lnTo>
                    <a:pt x="476" y="314"/>
                  </a:lnTo>
                  <a:lnTo>
                    <a:pt x="480" y="318"/>
                  </a:lnTo>
                  <a:lnTo>
                    <a:pt x="484" y="322"/>
                  </a:lnTo>
                  <a:lnTo>
                    <a:pt x="488" y="334"/>
                  </a:lnTo>
                  <a:lnTo>
                    <a:pt x="490" y="348"/>
                  </a:lnTo>
                  <a:lnTo>
                    <a:pt x="490" y="362"/>
                  </a:lnTo>
                  <a:lnTo>
                    <a:pt x="490" y="362"/>
                  </a:lnTo>
                  <a:lnTo>
                    <a:pt x="486" y="380"/>
                  </a:lnTo>
                  <a:lnTo>
                    <a:pt x="482" y="398"/>
                  </a:lnTo>
                  <a:lnTo>
                    <a:pt x="474" y="414"/>
                  </a:lnTo>
                  <a:lnTo>
                    <a:pt x="470" y="420"/>
                  </a:lnTo>
                  <a:lnTo>
                    <a:pt x="464" y="428"/>
                  </a:lnTo>
                  <a:lnTo>
                    <a:pt x="464" y="428"/>
                  </a:lnTo>
                  <a:lnTo>
                    <a:pt x="404" y="485"/>
                  </a:lnTo>
                  <a:lnTo>
                    <a:pt x="344" y="543"/>
                  </a:lnTo>
                  <a:lnTo>
                    <a:pt x="223" y="656"/>
                  </a:lnTo>
                  <a:lnTo>
                    <a:pt x="223" y="656"/>
                  </a:lnTo>
                  <a:lnTo>
                    <a:pt x="215" y="660"/>
                  </a:lnTo>
                  <a:lnTo>
                    <a:pt x="207" y="664"/>
                  </a:lnTo>
                  <a:lnTo>
                    <a:pt x="207" y="664"/>
                  </a:lnTo>
                  <a:lnTo>
                    <a:pt x="120" y="684"/>
                  </a:lnTo>
                  <a:lnTo>
                    <a:pt x="76" y="696"/>
                  </a:lnTo>
                  <a:lnTo>
                    <a:pt x="32" y="708"/>
                  </a:lnTo>
                  <a:lnTo>
                    <a:pt x="32" y="708"/>
                  </a:lnTo>
                  <a:lnTo>
                    <a:pt x="22" y="714"/>
                  </a:lnTo>
                  <a:lnTo>
                    <a:pt x="12" y="724"/>
                  </a:lnTo>
                  <a:lnTo>
                    <a:pt x="4" y="734"/>
                  </a:lnTo>
                  <a:lnTo>
                    <a:pt x="2" y="740"/>
                  </a:lnTo>
                  <a:lnTo>
                    <a:pt x="0" y="744"/>
                  </a:lnTo>
                  <a:lnTo>
                    <a:pt x="0" y="744"/>
                  </a:lnTo>
                  <a:lnTo>
                    <a:pt x="2" y="784"/>
                  </a:lnTo>
                  <a:lnTo>
                    <a:pt x="4" y="823"/>
                  </a:lnTo>
                  <a:lnTo>
                    <a:pt x="8" y="863"/>
                  </a:lnTo>
                  <a:lnTo>
                    <a:pt x="12" y="901"/>
                  </a:lnTo>
                  <a:lnTo>
                    <a:pt x="12" y="901"/>
                  </a:lnTo>
                  <a:lnTo>
                    <a:pt x="14" y="909"/>
                  </a:lnTo>
                  <a:lnTo>
                    <a:pt x="16" y="915"/>
                  </a:lnTo>
                  <a:lnTo>
                    <a:pt x="26" y="927"/>
                  </a:lnTo>
                  <a:lnTo>
                    <a:pt x="46" y="949"/>
                  </a:lnTo>
                  <a:lnTo>
                    <a:pt x="46" y="949"/>
                  </a:lnTo>
                  <a:lnTo>
                    <a:pt x="68" y="972"/>
                  </a:lnTo>
                  <a:lnTo>
                    <a:pt x="90" y="996"/>
                  </a:lnTo>
                  <a:lnTo>
                    <a:pt x="108" y="1022"/>
                  </a:lnTo>
                  <a:lnTo>
                    <a:pt x="116" y="1034"/>
                  </a:lnTo>
                  <a:lnTo>
                    <a:pt x="122" y="1048"/>
                  </a:lnTo>
                  <a:lnTo>
                    <a:pt x="122" y="1048"/>
                  </a:lnTo>
                  <a:lnTo>
                    <a:pt x="132" y="1070"/>
                  </a:lnTo>
                  <a:lnTo>
                    <a:pt x="144" y="1092"/>
                  </a:lnTo>
                  <a:lnTo>
                    <a:pt x="156" y="1110"/>
                  </a:lnTo>
                  <a:lnTo>
                    <a:pt x="171" y="1127"/>
                  </a:lnTo>
                  <a:lnTo>
                    <a:pt x="189" y="1141"/>
                  </a:lnTo>
                  <a:lnTo>
                    <a:pt x="207" y="1153"/>
                  </a:lnTo>
                  <a:lnTo>
                    <a:pt x="229" y="1161"/>
                  </a:lnTo>
                  <a:lnTo>
                    <a:pt x="253" y="1167"/>
                  </a:lnTo>
                  <a:lnTo>
                    <a:pt x="253" y="1167"/>
                  </a:lnTo>
                  <a:lnTo>
                    <a:pt x="285" y="1169"/>
                  </a:lnTo>
                  <a:lnTo>
                    <a:pt x="299" y="1171"/>
                  </a:lnTo>
                  <a:lnTo>
                    <a:pt x="305" y="1173"/>
                  </a:lnTo>
                  <a:lnTo>
                    <a:pt x="307" y="1177"/>
                  </a:lnTo>
                  <a:lnTo>
                    <a:pt x="307" y="1177"/>
                  </a:lnTo>
                  <a:lnTo>
                    <a:pt x="315" y="1191"/>
                  </a:lnTo>
                  <a:lnTo>
                    <a:pt x="324" y="1201"/>
                  </a:lnTo>
                  <a:lnTo>
                    <a:pt x="334" y="1209"/>
                  </a:lnTo>
                  <a:lnTo>
                    <a:pt x="346" y="1211"/>
                  </a:lnTo>
                  <a:lnTo>
                    <a:pt x="358" y="1213"/>
                  </a:lnTo>
                  <a:lnTo>
                    <a:pt x="370" y="1215"/>
                  </a:lnTo>
                  <a:lnTo>
                    <a:pt x="394" y="1217"/>
                  </a:lnTo>
                  <a:lnTo>
                    <a:pt x="394" y="1217"/>
                  </a:lnTo>
                  <a:lnTo>
                    <a:pt x="420" y="1265"/>
                  </a:lnTo>
                  <a:lnTo>
                    <a:pt x="432" y="1289"/>
                  </a:lnTo>
                  <a:lnTo>
                    <a:pt x="442" y="1312"/>
                  </a:lnTo>
                  <a:lnTo>
                    <a:pt x="442" y="1312"/>
                  </a:lnTo>
                  <a:lnTo>
                    <a:pt x="444" y="1322"/>
                  </a:lnTo>
                  <a:lnTo>
                    <a:pt x="444" y="1334"/>
                  </a:lnTo>
                  <a:lnTo>
                    <a:pt x="440" y="1344"/>
                  </a:lnTo>
                  <a:lnTo>
                    <a:pt x="436" y="1354"/>
                  </a:lnTo>
                  <a:lnTo>
                    <a:pt x="436" y="1354"/>
                  </a:lnTo>
                  <a:lnTo>
                    <a:pt x="422" y="1374"/>
                  </a:lnTo>
                  <a:lnTo>
                    <a:pt x="418" y="1384"/>
                  </a:lnTo>
                  <a:lnTo>
                    <a:pt x="414" y="1394"/>
                  </a:lnTo>
                  <a:lnTo>
                    <a:pt x="414" y="1404"/>
                  </a:lnTo>
                  <a:lnTo>
                    <a:pt x="416" y="1414"/>
                  </a:lnTo>
                  <a:lnTo>
                    <a:pt x="420" y="1424"/>
                  </a:lnTo>
                  <a:lnTo>
                    <a:pt x="430" y="1434"/>
                  </a:lnTo>
                  <a:lnTo>
                    <a:pt x="430" y="1434"/>
                  </a:lnTo>
                  <a:lnTo>
                    <a:pt x="454" y="1452"/>
                  </a:lnTo>
                  <a:lnTo>
                    <a:pt x="476" y="1467"/>
                  </a:lnTo>
                  <a:lnTo>
                    <a:pt x="499" y="1483"/>
                  </a:lnTo>
                  <a:lnTo>
                    <a:pt x="523" y="1497"/>
                  </a:lnTo>
                  <a:lnTo>
                    <a:pt x="549" y="1507"/>
                  </a:lnTo>
                  <a:lnTo>
                    <a:pt x="577" y="1515"/>
                  </a:lnTo>
                  <a:lnTo>
                    <a:pt x="605" y="1521"/>
                  </a:lnTo>
                  <a:lnTo>
                    <a:pt x="635" y="1523"/>
                  </a:lnTo>
                  <a:lnTo>
                    <a:pt x="635" y="1523"/>
                  </a:lnTo>
                  <a:lnTo>
                    <a:pt x="641" y="1523"/>
                  </a:lnTo>
                  <a:lnTo>
                    <a:pt x="641" y="1523"/>
                  </a:lnTo>
                  <a:lnTo>
                    <a:pt x="643" y="1523"/>
                  </a:lnTo>
                  <a:lnTo>
                    <a:pt x="643" y="1523"/>
                  </a:lnTo>
                  <a:lnTo>
                    <a:pt x="658" y="1525"/>
                  </a:lnTo>
                  <a:lnTo>
                    <a:pt x="674" y="1531"/>
                  </a:lnTo>
                  <a:lnTo>
                    <a:pt x="692" y="1537"/>
                  </a:lnTo>
                  <a:lnTo>
                    <a:pt x="708" y="1541"/>
                  </a:lnTo>
                  <a:lnTo>
                    <a:pt x="708" y="1541"/>
                  </a:lnTo>
                  <a:lnTo>
                    <a:pt x="726" y="1541"/>
                  </a:lnTo>
                  <a:lnTo>
                    <a:pt x="726" y="1541"/>
                  </a:lnTo>
                  <a:lnTo>
                    <a:pt x="740" y="1541"/>
                  </a:lnTo>
                  <a:lnTo>
                    <a:pt x="746" y="1539"/>
                  </a:lnTo>
                  <a:lnTo>
                    <a:pt x="752" y="1535"/>
                  </a:lnTo>
                  <a:lnTo>
                    <a:pt x="752" y="1535"/>
                  </a:lnTo>
                  <a:lnTo>
                    <a:pt x="768" y="1519"/>
                  </a:lnTo>
                  <a:lnTo>
                    <a:pt x="782" y="1501"/>
                  </a:lnTo>
                  <a:lnTo>
                    <a:pt x="794" y="1481"/>
                  </a:lnTo>
                  <a:lnTo>
                    <a:pt x="800" y="1473"/>
                  </a:lnTo>
                  <a:lnTo>
                    <a:pt x="804" y="1463"/>
                  </a:lnTo>
                  <a:lnTo>
                    <a:pt x="804" y="1463"/>
                  </a:lnTo>
                  <a:lnTo>
                    <a:pt x="816" y="1432"/>
                  </a:lnTo>
                  <a:lnTo>
                    <a:pt x="829" y="1404"/>
                  </a:lnTo>
                  <a:lnTo>
                    <a:pt x="847" y="1380"/>
                  </a:lnTo>
                  <a:lnTo>
                    <a:pt x="867" y="1358"/>
                  </a:lnTo>
                  <a:lnTo>
                    <a:pt x="889" y="1340"/>
                  </a:lnTo>
                  <a:lnTo>
                    <a:pt x="915" y="1324"/>
                  </a:lnTo>
                  <a:lnTo>
                    <a:pt x="941" y="1308"/>
                  </a:lnTo>
                  <a:lnTo>
                    <a:pt x="969" y="1296"/>
                  </a:lnTo>
                  <a:lnTo>
                    <a:pt x="969" y="1296"/>
                  </a:lnTo>
                  <a:lnTo>
                    <a:pt x="994" y="1285"/>
                  </a:lnTo>
                  <a:lnTo>
                    <a:pt x="1014" y="1269"/>
                  </a:lnTo>
                  <a:lnTo>
                    <a:pt x="1028" y="1253"/>
                  </a:lnTo>
                  <a:lnTo>
                    <a:pt x="1040" y="1235"/>
                  </a:lnTo>
                  <a:lnTo>
                    <a:pt x="1048" y="1215"/>
                  </a:lnTo>
                  <a:lnTo>
                    <a:pt x="1052" y="1193"/>
                  </a:lnTo>
                  <a:lnTo>
                    <a:pt x="1052" y="1171"/>
                  </a:lnTo>
                  <a:lnTo>
                    <a:pt x="1052" y="1145"/>
                  </a:lnTo>
                  <a:lnTo>
                    <a:pt x="1052" y="1145"/>
                  </a:lnTo>
                  <a:lnTo>
                    <a:pt x="1050" y="1118"/>
                  </a:lnTo>
                  <a:lnTo>
                    <a:pt x="1046" y="1088"/>
                  </a:lnTo>
                  <a:lnTo>
                    <a:pt x="1036" y="1032"/>
                  </a:lnTo>
                  <a:lnTo>
                    <a:pt x="1022" y="976"/>
                  </a:lnTo>
                  <a:lnTo>
                    <a:pt x="1006" y="921"/>
                  </a:lnTo>
                  <a:lnTo>
                    <a:pt x="987" y="865"/>
                  </a:lnTo>
                  <a:lnTo>
                    <a:pt x="967" y="811"/>
                  </a:lnTo>
                  <a:lnTo>
                    <a:pt x="925" y="704"/>
                  </a:lnTo>
                  <a:lnTo>
                    <a:pt x="925" y="704"/>
                  </a:lnTo>
                  <a:lnTo>
                    <a:pt x="895" y="632"/>
                  </a:lnTo>
                  <a:lnTo>
                    <a:pt x="867" y="563"/>
                  </a:lnTo>
                  <a:lnTo>
                    <a:pt x="853" y="525"/>
                  </a:lnTo>
                  <a:lnTo>
                    <a:pt x="843" y="489"/>
                  </a:lnTo>
                  <a:lnTo>
                    <a:pt x="837" y="450"/>
                  </a:lnTo>
                  <a:lnTo>
                    <a:pt x="833" y="410"/>
                  </a:lnTo>
                  <a:lnTo>
                    <a:pt x="833" y="410"/>
                  </a:lnTo>
                  <a:lnTo>
                    <a:pt x="831" y="384"/>
                  </a:lnTo>
                  <a:lnTo>
                    <a:pt x="827" y="356"/>
                  </a:lnTo>
                  <a:lnTo>
                    <a:pt x="820" y="330"/>
                  </a:lnTo>
                  <a:lnTo>
                    <a:pt x="814" y="302"/>
                  </a:lnTo>
                  <a:lnTo>
                    <a:pt x="798" y="249"/>
                  </a:lnTo>
                  <a:lnTo>
                    <a:pt x="790" y="221"/>
                  </a:lnTo>
                  <a:lnTo>
                    <a:pt x="786" y="193"/>
                  </a:lnTo>
                  <a:lnTo>
                    <a:pt x="786" y="193"/>
                  </a:lnTo>
                  <a:lnTo>
                    <a:pt x="784" y="181"/>
                  </a:lnTo>
                  <a:lnTo>
                    <a:pt x="778" y="169"/>
                  </a:lnTo>
                  <a:lnTo>
                    <a:pt x="772" y="155"/>
                  </a:lnTo>
                  <a:lnTo>
                    <a:pt x="764" y="143"/>
                  </a:lnTo>
                  <a:lnTo>
                    <a:pt x="746" y="122"/>
                  </a:lnTo>
                  <a:lnTo>
                    <a:pt x="724" y="102"/>
                  </a:lnTo>
                  <a:lnTo>
                    <a:pt x="724" y="102"/>
                  </a:lnTo>
                  <a:lnTo>
                    <a:pt x="686" y="76"/>
                  </a:lnTo>
                  <a:lnTo>
                    <a:pt x="645" y="52"/>
                  </a:lnTo>
                  <a:lnTo>
                    <a:pt x="603" y="28"/>
                  </a:lnTo>
                  <a:lnTo>
                    <a:pt x="561" y="8"/>
                  </a:lnTo>
                  <a:lnTo>
                    <a:pt x="561" y="8"/>
                  </a:lnTo>
                  <a:lnTo>
                    <a:pt x="543" y="2"/>
                  </a:lnTo>
                  <a:lnTo>
                    <a:pt x="521" y="0"/>
                  </a:lnTo>
                  <a:lnTo>
                    <a:pt x="521" y="0"/>
                  </a:lnTo>
                  <a:lnTo>
                    <a:pt x="505" y="2"/>
                  </a:lnTo>
                  <a:lnTo>
                    <a:pt x="497" y="4"/>
                  </a:lnTo>
                  <a:lnTo>
                    <a:pt x="493" y="6"/>
                  </a:lnTo>
                  <a:lnTo>
                    <a:pt x="493" y="6"/>
                  </a:lnTo>
                  <a:lnTo>
                    <a:pt x="462" y="36"/>
                  </a:lnTo>
                  <a:lnTo>
                    <a:pt x="430" y="68"/>
                  </a:lnTo>
                  <a:lnTo>
                    <a:pt x="376" y="128"/>
                  </a:lnTo>
                  <a:lnTo>
                    <a:pt x="376" y="128"/>
                  </a:lnTo>
                  <a:close/>
                </a:path>
              </a:pathLst>
            </a:custGeom>
            <a:solidFill>
              <a:srgbClr val="AE703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grpSp>
          <p:nvGrpSpPr>
            <p:cNvPr id="124" name="Grupa 123">
              <a:extLst>
                <a:ext uri="{FF2B5EF4-FFF2-40B4-BE49-F238E27FC236}">
                  <a16:creationId xmlns:a16="http://schemas.microsoft.com/office/drawing/2014/main" id="{782EEA1B-02A2-4ED4-8AD4-03E683847DBE}"/>
                </a:ext>
              </a:extLst>
            </p:cNvPr>
            <p:cNvGrpSpPr/>
            <p:nvPr/>
          </p:nvGrpSpPr>
          <p:grpSpPr>
            <a:xfrm>
              <a:off x="3057929" y="3454770"/>
              <a:ext cx="875594" cy="613576"/>
              <a:chOff x="1821415" y="1558413"/>
              <a:chExt cx="2448872" cy="1716059"/>
            </a:xfrm>
            <a:solidFill>
              <a:srgbClr val="339933"/>
            </a:solidFill>
          </p:grpSpPr>
          <p:grpSp>
            <p:nvGrpSpPr>
              <p:cNvPr id="232" name="Grupa 231">
                <a:extLst>
                  <a:ext uri="{FF2B5EF4-FFF2-40B4-BE49-F238E27FC236}">
                    <a16:creationId xmlns:a16="http://schemas.microsoft.com/office/drawing/2014/main" id="{9FBF901C-F453-467B-9E0E-03DCC9DB456F}"/>
                  </a:ext>
                </a:extLst>
              </p:cNvPr>
              <p:cNvGrpSpPr/>
              <p:nvPr/>
            </p:nvGrpSpPr>
            <p:grpSpPr>
              <a:xfrm>
                <a:off x="1821415" y="1558413"/>
                <a:ext cx="2448872" cy="1716059"/>
                <a:chOff x="1821415" y="1558413"/>
                <a:chExt cx="2448872" cy="1716059"/>
              </a:xfrm>
              <a:grpFill/>
            </p:grpSpPr>
            <p:sp>
              <p:nvSpPr>
                <p:cNvPr id="252" name="Freeform 12">
                  <a:extLst>
                    <a:ext uri="{FF2B5EF4-FFF2-40B4-BE49-F238E27FC236}">
                      <a16:creationId xmlns:a16="http://schemas.microsoft.com/office/drawing/2014/main" id="{1569FAAE-2850-43BF-A530-61E076A3A3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21415" y="1558413"/>
                  <a:ext cx="1177307" cy="887138"/>
                </a:xfrm>
                <a:custGeom>
                  <a:avLst/>
                  <a:gdLst>
                    <a:gd name="T0" fmla="*/ 302 w 1274"/>
                    <a:gd name="T1" fmla="*/ 891 h 960"/>
                    <a:gd name="T2" fmla="*/ 346 w 1274"/>
                    <a:gd name="T3" fmla="*/ 863 h 960"/>
                    <a:gd name="T4" fmla="*/ 387 w 1274"/>
                    <a:gd name="T5" fmla="*/ 863 h 960"/>
                    <a:gd name="T6" fmla="*/ 423 w 1274"/>
                    <a:gd name="T7" fmla="*/ 873 h 960"/>
                    <a:gd name="T8" fmla="*/ 437 w 1274"/>
                    <a:gd name="T9" fmla="*/ 863 h 960"/>
                    <a:gd name="T10" fmla="*/ 459 w 1274"/>
                    <a:gd name="T11" fmla="*/ 833 h 960"/>
                    <a:gd name="T12" fmla="*/ 558 w 1274"/>
                    <a:gd name="T13" fmla="*/ 779 h 960"/>
                    <a:gd name="T14" fmla="*/ 628 w 1274"/>
                    <a:gd name="T15" fmla="*/ 763 h 960"/>
                    <a:gd name="T16" fmla="*/ 660 w 1274"/>
                    <a:gd name="T17" fmla="*/ 769 h 960"/>
                    <a:gd name="T18" fmla="*/ 698 w 1274"/>
                    <a:gd name="T19" fmla="*/ 791 h 960"/>
                    <a:gd name="T20" fmla="*/ 793 w 1274"/>
                    <a:gd name="T21" fmla="*/ 815 h 960"/>
                    <a:gd name="T22" fmla="*/ 865 w 1274"/>
                    <a:gd name="T23" fmla="*/ 827 h 960"/>
                    <a:gd name="T24" fmla="*/ 908 w 1274"/>
                    <a:gd name="T25" fmla="*/ 853 h 960"/>
                    <a:gd name="T26" fmla="*/ 962 w 1274"/>
                    <a:gd name="T27" fmla="*/ 887 h 960"/>
                    <a:gd name="T28" fmla="*/ 1026 w 1274"/>
                    <a:gd name="T29" fmla="*/ 899 h 960"/>
                    <a:gd name="T30" fmla="*/ 1037 w 1274"/>
                    <a:gd name="T31" fmla="*/ 869 h 960"/>
                    <a:gd name="T32" fmla="*/ 1059 w 1274"/>
                    <a:gd name="T33" fmla="*/ 839 h 960"/>
                    <a:gd name="T34" fmla="*/ 1155 w 1274"/>
                    <a:gd name="T35" fmla="*/ 749 h 960"/>
                    <a:gd name="T36" fmla="*/ 1218 w 1274"/>
                    <a:gd name="T37" fmla="*/ 708 h 960"/>
                    <a:gd name="T38" fmla="*/ 1274 w 1274"/>
                    <a:gd name="T39" fmla="*/ 678 h 960"/>
                    <a:gd name="T40" fmla="*/ 1258 w 1274"/>
                    <a:gd name="T41" fmla="*/ 652 h 960"/>
                    <a:gd name="T42" fmla="*/ 1179 w 1274"/>
                    <a:gd name="T43" fmla="*/ 624 h 960"/>
                    <a:gd name="T44" fmla="*/ 1125 w 1274"/>
                    <a:gd name="T45" fmla="*/ 559 h 960"/>
                    <a:gd name="T46" fmla="*/ 1107 w 1274"/>
                    <a:gd name="T47" fmla="*/ 513 h 960"/>
                    <a:gd name="T48" fmla="*/ 1111 w 1274"/>
                    <a:gd name="T49" fmla="*/ 469 h 960"/>
                    <a:gd name="T50" fmla="*/ 1133 w 1274"/>
                    <a:gd name="T51" fmla="*/ 417 h 960"/>
                    <a:gd name="T52" fmla="*/ 1133 w 1274"/>
                    <a:gd name="T53" fmla="*/ 364 h 960"/>
                    <a:gd name="T54" fmla="*/ 1087 w 1274"/>
                    <a:gd name="T55" fmla="*/ 340 h 960"/>
                    <a:gd name="T56" fmla="*/ 1018 w 1274"/>
                    <a:gd name="T57" fmla="*/ 336 h 960"/>
                    <a:gd name="T58" fmla="*/ 918 w 1274"/>
                    <a:gd name="T59" fmla="*/ 342 h 960"/>
                    <a:gd name="T60" fmla="*/ 865 w 1274"/>
                    <a:gd name="T61" fmla="*/ 330 h 960"/>
                    <a:gd name="T62" fmla="*/ 829 w 1274"/>
                    <a:gd name="T63" fmla="*/ 272 h 960"/>
                    <a:gd name="T64" fmla="*/ 823 w 1274"/>
                    <a:gd name="T65" fmla="*/ 217 h 960"/>
                    <a:gd name="T66" fmla="*/ 799 w 1274"/>
                    <a:gd name="T67" fmla="*/ 161 h 960"/>
                    <a:gd name="T68" fmla="*/ 765 w 1274"/>
                    <a:gd name="T69" fmla="*/ 105 h 960"/>
                    <a:gd name="T70" fmla="*/ 765 w 1274"/>
                    <a:gd name="T71" fmla="*/ 66 h 960"/>
                    <a:gd name="T72" fmla="*/ 952 w 1274"/>
                    <a:gd name="T73" fmla="*/ 205 h 960"/>
                    <a:gd name="T74" fmla="*/ 940 w 1274"/>
                    <a:gd name="T75" fmla="*/ 137 h 960"/>
                    <a:gd name="T76" fmla="*/ 894 w 1274"/>
                    <a:gd name="T77" fmla="*/ 82 h 960"/>
                    <a:gd name="T78" fmla="*/ 793 w 1274"/>
                    <a:gd name="T79" fmla="*/ 16 h 960"/>
                    <a:gd name="T80" fmla="*/ 688 w 1274"/>
                    <a:gd name="T81" fmla="*/ 2 h 960"/>
                    <a:gd name="T82" fmla="*/ 523 w 1274"/>
                    <a:gd name="T83" fmla="*/ 4 h 960"/>
                    <a:gd name="T84" fmla="*/ 358 w 1274"/>
                    <a:gd name="T85" fmla="*/ 16 h 960"/>
                    <a:gd name="T86" fmla="*/ 322 w 1274"/>
                    <a:gd name="T87" fmla="*/ 36 h 960"/>
                    <a:gd name="T88" fmla="*/ 296 w 1274"/>
                    <a:gd name="T89" fmla="*/ 60 h 960"/>
                    <a:gd name="T90" fmla="*/ 244 w 1274"/>
                    <a:gd name="T91" fmla="*/ 76 h 960"/>
                    <a:gd name="T92" fmla="*/ 26 w 1274"/>
                    <a:gd name="T93" fmla="*/ 173 h 960"/>
                    <a:gd name="T94" fmla="*/ 26 w 1274"/>
                    <a:gd name="T95" fmla="*/ 175 h 960"/>
                    <a:gd name="T96" fmla="*/ 59 w 1274"/>
                    <a:gd name="T97" fmla="*/ 376 h 960"/>
                    <a:gd name="T98" fmla="*/ 30 w 1274"/>
                    <a:gd name="T99" fmla="*/ 429 h 960"/>
                    <a:gd name="T100" fmla="*/ 4 w 1274"/>
                    <a:gd name="T101" fmla="*/ 445 h 960"/>
                    <a:gd name="T102" fmla="*/ 32 w 1274"/>
                    <a:gd name="T103" fmla="*/ 495 h 960"/>
                    <a:gd name="T104" fmla="*/ 41 w 1274"/>
                    <a:gd name="T105" fmla="*/ 573 h 960"/>
                    <a:gd name="T106" fmla="*/ 55 w 1274"/>
                    <a:gd name="T107" fmla="*/ 608 h 960"/>
                    <a:gd name="T108" fmla="*/ 81 w 1274"/>
                    <a:gd name="T109" fmla="*/ 646 h 960"/>
                    <a:gd name="T110" fmla="*/ 83 w 1274"/>
                    <a:gd name="T111" fmla="*/ 706 h 960"/>
                    <a:gd name="T112" fmla="*/ 59 w 1274"/>
                    <a:gd name="T113" fmla="*/ 746 h 960"/>
                    <a:gd name="T114" fmla="*/ 45 w 1274"/>
                    <a:gd name="T115" fmla="*/ 829 h 960"/>
                    <a:gd name="T116" fmla="*/ 59 w 1274"/>
                    <a:gd name="T117" fmla="*/ 879 h 960"/>
                    <a:gd name="T118" fmla="*/ 133 w 1274"/>
                    <a:gd name="T119" fmla="*/ 938 h 960"/>
                    <a:gd name="T120" fmla="*/ 179 w 1274"/>
                    <a:gd name="T121" fmla="*/ 956 h 960"/>
                    <a:gd name="T122" fmla="*/ 242 w 1274"/>
                    <a:gd name="T123" fmla="*/ 958 h 960"/>
                    <a:gd name="T124" fmla="*/ 282 w 1274"/>
                    <a:gd name="T125" fmla="*/ 920 h 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274" h="960">
                      <a:moveTo>
                        <a:pt x="282" y="920"/>
                      </a:moveTo>
                      <a:lnTo>
                        <a:pt x="282" y="920"/>
                      </a:lnTo>
                      <a:lnTo>
                        <a:pt x="292" y="905"/>
                      </a:lnTo>
                      <a:lnTo>
                        <a:pt x="302" y="891"/>
                      </a:lnTo>
                      <a:lnTo>
                        <a:pt x="314" y="881"/>
                      </a:lnTo>
                      <a:lnTo>
                        <a:pt x="324" y="873"/>
                      </a:lnTo>
                      <a:lnTo>
                        <a:pt x="336" y="867"/>
                      </a:lnTo>
                      <a:lnTo>
                        <a:pt x="346" y="863"/>
                      </a:lnTo>
                      <a:lnTo>
                        <a:pt x="358" y="861"/>
                      </a:lnTo>
                      <a:lnTo>
                        <a:pt x="367" y="861"/>
                      </a:lnTo>
                      <a:lnTo>
                        <a:pt x="367" y="861"/>
                      </a:lnTo>
                      <a:lnTo>
                        <a:pt x="387" y="863"/>
                      </a:lnTo>
                      <a:lnTo>
                        <a:pt x="407" y="869"/>
                      </a:lnTo>
                      <a:lnTo>
                        <a:pt x="407" y="869"/>
                      </a:lnTo>
                      <a:lnTo>
                        <a:pt x="417" y="873"/>
                      </a:lnTo>
                      <a:lnTo>
                        <a:pt x="423" y="873"/>
                      </a:lnTo>
                      <a:lnTo>
                        <a:pt x="423" y="873"/>
                      </a:lnTo>
                      <a:lnTo>
                        <a:pt x="425" y="873"/>
                      </a:lnTo>
                      <a:lnTo>
                        <a:pt x="431" y="871"/>
                      </a:lnTo>
                      <a:lnTo>
                        <a:pt x="437" y="863"/>
                      </a:lnTo>
                      <a:lnTo>
                        <a:pt x="445" y="849"/>
                      </a:lnTo>
                      <a:lnTo>
                        <a:pt x="445" y="849"/>
                      </a:lnTo>
                      <a:lnTo>
                        <a:pt x="451" y="841"/>
                      </a:lnTo>
                      <a:lnTo>
                        <a:pt x="459" y="833"/>
                      </a:lnTo>
                      <a:lnTo>
                        <a:pt x="477" y="817"/>
                      </a:lnTo>
                      <a:lnTo>
                        <a:pt x="503" y="803"/>
                      </a:lnTo>
                      <a:lnTo>
                        <a:pt x="529" y="789"/>
                      </a:lnTo>
                      <a:lnTo>
                        <a:pt x="558" y="779"/>
                      </a:lnTo>
                      <a:lnTo>
                        <a:pt x="584" y="771"/>
                      </a:lnTo>
                      <a:lnTo>
                        <a:pt x="608" y="765"/>
                      </a:lnTo>
                      <a:lnTo>
                        <a:pt x="628" y="763"/>
                      </a:lnTo>
                      <a:lnTo>
                        <a:pt x="628" y="763"/>
                      </a:lnTo>
                      <a:lnTo>
                        <a:pt x="628" y="763"/>
                      </a:lnTo>
                      <a:lnTo>
                        <a:pt x="640" y="763"/>
                      </a:lnTo>
                      <a:lnTo>
                        <a:pt x="652" y="767"/>
                      </a:lnTo>
                      <a:lnTo>
                        <a:pt x="660" y="769"/>
                      </a:lnTo>
                      <a:lnTo>
                        <a:pt x="670" y="775"/>
                      </a:lnTo>
                      <a:lnTo>
                        <a:pt x="670" y="775"/>
                      </a:lnTo>
                      <a:lnTo>
                        <a:pt x="682" y="785"/>
                      </a:lnTo>
                      <a:lnTo>
                        <a:pt x="698" y="791"/>
                      </a:lnTo>
                      <a:lnTo>
                        <a:pt x="711" y="797"/>
                      </a:lnTo>
                      <a:lnTo>
                        <a:pt x="727" y="803"/>
                      </a:lnTo>
                      <a:lnTo>
                        <a:pt x="759" y="809"/>
                      </a:lnTo>
                      <a:lnTo>
                        <a:pt x="793" y="815"/>
                      </a:lnTo>
                      <a:lnTo>
                        <a:pt x="793" y="815"/>
                      </a:lnTo>
                      <a:lnTo>
                        <a:pt x="849" y="823"/>
                      </a:lnTo>
                      <a:lnTo>
                        <a:pt x="849" y="823"/>
                      </a:lnTo>
                      <a:lnTo>
                        <a:pt x="865" y="827"/>
                      </a:lnTo>
                      <a:lnTo>
                        <a:pt x="880" y="833"/>
                      </a:lnTo>
                      <a:lnTo>
                        <a:pt x="896" y="841"/>
                      </a:lnTo>
                      <a:lnTo>
                        <a:pt x="908" y="853"/>
                      </a:lnTo>
                      <a:lnTo>
                        <a:pt x="908" y="853"/>
                      </a:lnTo>
                      <a:lnTo>
                        <a:pt x="920" y="865"/>
                      </a:lnTo>
                      <a:lnTo>
                        <a:pt x="934" y="873"/>
                      </a:lnTo>
                      <a:lnTo>
                        <a:pt x="946" y="881"/>
                      </a:lnTo>
                      <a:lnTo>
                        <a:pt x="962" y="887"/>
                      </a:lnTo>
                      <a:lnTo>
                        <a:pt x="976" y="891"/>
                      </a:lnTo>
                      <a:lnTo>
                        <a:pt x="992" y="895"/>
                      </a:lnTo>
                      <a:lnTo>
                        <a:pt x="1026" y="899"/>
                      </a:lnTo>
                      <a:lnTo>
                        <a:pt x="1026" y="899"/>
                      </a:lnTo>
                      <a:lnTo>
                        <a:pt x="1030" y="891"/>
                      </a:lnTo>
                      <a:lnTo>
                        <a:pt x="1033" y="881"/>
                      </a:lnTo>
                      <a:lnTo>
                        <a:pt x="1033" y="881"/>
                      </a:lnTo>
                      <a:lnTo>
                        <a:pt x="1037" y="869"/>
                      </a:lnTo>
                      <a:lnTo>
                        <a:pt x="1043" y="857"/>
                      </a:lnTo>
                      <a:lnTo>
                        <a:pt x="1051" y="847"/>
                      </a:lnTo>
                      <a:lnTo>
                        <a:pt x="1059" y="839"/>
                      </a:lnTo>
                      <a:lnTo>
                        <a:pt x="1059" y="839"/>
                      </a:lnTo>
                      <a:lnTo>
                        <a:pt x="1081" y="823"/>
                      </a:lnTo>
                      <a:lnTo>
                        <a:pt x="1099" y="805"/>
                      </a:lnTo>
                      <a:lnTo>
                        <a:pt x="1135" y="767"/>
                      </a:lnTo>
                      <a:lnTo>
                        <a:pt x="1155" y="749"/>
                      </a:lnTo>
                      <a:lnTo>
                        <a:pt x="1173" y="734"/>
                      </a:lnTo>
                      <a:lnTo>
                        <a:pt x="1195" y="720"/>
                      </a:lnTo>
                      <a:lnTo>
                        <a:pt x="1218" y="708"/>
                      </a:lnTo>
                      <a:lnTo>
                        <a:pt x="1218" y="708"/>
                      </a:lnTo>
                      <a:lnTo>
                        <a:pt x="1232" y="702"/>
                      </a:lnTo>
                      <a:lnTo>
                        <a:pt x="1246" y="694"/>
                      </a:lnTo>
                      <a:lnTo>
                        <a:pt x="1274" y="678"/>
                      </a:lnTo>
                      <a:lnTo>
                        <a:pt x="1274" y="678"/>
                      </a:lnTo>
                      <a:lnTo>
                        <a:pt x="1264" y="652"/>
                      </a:lnTo>
                      <a:lnTo>
                        <a:pt x="1264" y="652"/>
                      </a:lnTo>
                      <a:lnTo>
                        <a:pt x="1258" y="652"/>
                      </a:lnTo>
                      <a:lnTo>
                        <a:pt x="1258" y="652"/>
                      </a:lnTo>
                      <a:lnTo>
                        <a:pt x="1234" y="650"/>
                      </a:lnTo>
                      <a:lnTo>
                        <a:pt x="1212" y="644"/>
                      </a:lnTo>
                      <a:lnTo>
                        <a:pt x="1195" y="636"/>
                      </a:lnTo>
                      <a:lnTo>
                        <a:pt x="1179" y="624"/>
                      </a:lnTo>
                      <a:lnTo>
                        <a:pt x="1163" y="610"/>
                      </a:lnTo>
                      <a:lnTo>
                        <a:pt x="1149" y="594"/>
                      </a:lnTo>
                      <a:lnTo>
                        <a:pt x="1137" y="577"/>
                      </a:lnTo>
                      <a:lnTo>
                        <a:pt x="1125" y="559"/>
                      </a:lnTo>
                      <a:lnTo>
                        <a:pt x="1125" y="559"/>
                      </a:lnTo>
                      <a:lnTo>
                        <a:pt x="1113" y="535"/>
                      </a:lnTo>
                      <a:lnTo>
                        <a:pt x="1109" y="525"/>
                      </a:lnTo>
                      <a:lnTo>
                        <a:pt x="1107" y="513"/>
                      </a:lnTo>
                      <a:lnTo>
                        <a:pt x="1105" y="503"/>
                      </a:lnTo>
                      <a:lnTo>
                        <a:pt x="1105" y="493"/>
                      </a:lnTo>
                      <a:lnTo>
                        <a:pt x="1107" y="481"/>
                      </a:lnTo>
                      <a:lnTo>
                        <a:pt x="1111" y="469"/>
                      </a:lnTo>
                      <a:lnTo>
                        <a:pt x="1111" y="469"/>
                      </a:lnTo>
                      <a:lnTo>
                        <a:pt x="1123" y="443"/>
                      </a:lnTo>
                      <a:lnTo>
                        <a:pt x="1133" y="417"/>
                      </a:lnTo>
                      <a:lnTo>
                        <a:pt x="1133" y="417"/>
                      </a:lnTo>
                      <a:lnTo>
                        <a:pt x="1139" y="402"/>
                      </a:lnTo>
                      <a:lnTo>
                        <a:pt x="1139" y="388"/>
                      </a:lnTo>
                      <a:lnTo>
                        <a:pt x="1139" y="376"/>
                      </a:lnTo>
                      <a:lnTo>
                        <a:pt x="1133" y="364"/>
                      </a:lnTo>
                      <a:lnTo>
                        <a:pt x="1127" y="354"/>
                      </a:lnTo>
                      <a:lnTo>
                        <a:pt x="1117" y="348"/>
                      </a:lnTo>
                      <a:lnTo>
                        <a:pt x="1103" y="342"/>
                      </a:lnTo>
                      <a:lnTo>
                        <a:pt x="1087" y="340"/>
                      </a:lnTo>
                      <a:lnTo>
                        <a:pt x="1087" y="340"/>
                      </a:lnTo>
                      <a:lnTo>
                        <a:pt x="1053" y="338"/>
                      </a:lnTo>
                      <a:lnTo>
                        <a:pt x="1018" y="336"/>
                      </a:lnTo>
                      <a:lnTo>
                        <a:pt x="1018" y="336"/>
                      </a:lnTo>
                      <a:lnTo>
                        <a:pt x="980" y="338"/>
                      </a:lnTo>
                      <a:lnTo>
                        <a:pt x="944" y="340"/>
                      </a:lnTo>
                      <a:lnTo>
                        <a:pt x="944" y="340"/>
                      </a:lnTo>
                      <a:lnTo>
                        <a:pt x="918" y="342"/>
                      </a:lnTo>
                      <a:lnTo>
                        <a:pt x="918" y="342"/>
                      </a:lnTo>
                      <a:lnTo>
                        <a:pt x="898" y="342"/>
                      </a:lnTo>
                      <a:lnTo>
                        <a:pt x="880" y="338"/>
                      </a:lnTo>
                      <a:lnTo>
                        <a:pt x="865" y="330"/>
                      </a:lnTo>
                      <a:lnTo>
                        <a:pt x="853" y="320"/>
                      </a:lnTo>
                      <a:lnTo>
                        <a:pt x="841" y="308"/>
                      </a:lnTo>
                      <a:lnTo>
                        <a:pt x="835" y="292"/>
                      </a:lnTo>
                      <a:lnTo>
                        <a:pt x="829" y="272"/>
                      </a:lnTo>
                      <a:lnTo>
                        <a:pt x="827" y="250"/>
                      </a:lnTo>
                      <a:lnTo>
                        <a:pt x="827" y="250"/>
                      </a:lnTo>
                      <a:lnTo>
                        <a:pt x="827" y="233"/>
                      </a:lnTo>
                      <a:lnTo>
                        <a:pt x="823" y="217"/>
                      </a:lnTo>
                      <a:lnTo>
                        <a:pt x="819" y="203"/>
                      </a:lnTo>
                      <a:lnTo>
                        <a:pt x="815" y="187"/>
                      </a:lnTo>
                      <a:lnTo>
                        <a:pt x="807" y="173"/>
                      </a:lnTo>
                      <a:lnTo>
                        <a:pt x="799" y="161"/>
                      </a:lnTo>
                      <a:lnTo>
                        <a:pt x="781" y="133"/>
                      </a:lnTo>
                      <a:lnTo>
                        <a:pt x="781" y="133"/>
                      </a:lnTo>
                      <a:lnTo>
                        <a:pt x="771" y="121"/>
                      </a:lnTo>
                      <a:lnTo>
                        <a:pt x="765" y="105"/>
                      </a:lnTo>
                      <a:lnTo>
                        <a:pt x="749" y="78"/>
                      </a:lnTo>
                      <a:lnTo>
                        <a:pt x="749" y="78"/>
                      </a:lnTo>
                      <a:lnTo>
                        <a:pt x="765" y="66"/>
                      </a:lnTo>
                      <a:lnTo>
                        <a:pt x="765" y="66"/>
                      </a:lnTo>
                      <a:lnTo>
                        <a:pt x="930" y="215"/>
                      </a:lnTo>
                      <a:lnTo>
                        <a:pt x="930" y="215"/>
                      </a:lnTo>
                      <a:lnTo>
                        <a:pt x="952" y="205"/>
                      </a:lnTo>
                      <a:lnTo>
                        <a:pt x="952" y="205"/>
                      </a:lnTo>
                      <a:lnTo>
                        <a:pt x="950" y="185"/>
                      </a:lnTo>
                      <a:lnTo>
                        <a:pt x="948" y="163"/>
                      </a:lnTo>
                      <a:lnTo>
                        <a:pt x="942" y="145"/>
                      </a:lnTo>
                      <a:lnTo>
                        <a:pt x="940" y="137"/>
                      </a:lnTo>
                      <a:lnTo>
                        <a:pt x="934" y="129"/>
                      </a:lnTo>
                      <a:lnTo>
                        <a:pt x="934" y="129"/>
                      </a:lnTo>
                      <a:lnTo>
                        <a:pt x="914" y="105"/>
                      </a:lnTo>
                      <a:lnTo>
                        <a:pt x="894" y="82"/>
                      </a:lnTo>
                      <a:lnTo>
                        <a:pt x="870" y="62"/>
                      </a:lnTo>
                      <a:lnTo>
                        <a:pt x="847" y="44"/>
                      </a:lnTo>
                      <a:lnTo>
                        <a:pt x="821" y="28"/>
                      </a:lnTo>
                      <a:lnTo>
                        <a:pt x="793" y="16"/>
                      </a:lnTo>
                      <a:lnTo>
                        <a:pt x="765" y="8"/>
                      </a:lnTo>
                      <a:lnTo>
                        <a:pt x="733" y="4"/>
                      </a:lnTo>
                      <a:lnTo>
                        <a:pt x="733" y="4"/>
                      </a:lnTo>
                      <a:lnTo>
                        <a:pt x="688" y="2"/>
                      </a:lnTo>
                      <a:lnTo>
                        <a:pt x="642" y="0"/>
                      </a:lnTo>
                      <a:lnTo>
                        <a:pt x="642" y="0"/>
                      </a:lnTo>
                      <a:lnTo>
                        <a:pt x="582" y="2"/>
                      </a:lnTo>
                      <a:lnTo>
                        <a:pt x="523" y="4"/>
                      </a:lnTo>
                      <a:lnTo>
                        <a:pt x="405" y="10"/>
                      </a:lnTo>
                      <a:lnTo>
                        <a:pt x="405" y="10"/>
                      </a:lnTo>
                      <a:lnTo>
                        <a:pt x="381" y="12"/>
                      </a:lnTo>
                      <a:lnTo>
                        <a:pt x="358" y="16"/>
                      </a:lnTo>
                      <a:lnTo>
                        <a:pt x="346" y="20"/>
                      </a:lnTo>
                      <a:lnTo>
                        <a:pt x="336" y="24"/>
                      </a:lnTo>
                      <a:lnTo>
                        <a:pt x="328" y="28"/>
                      </a:lnTo>
                      <a:lnTo>
                        <a:pt x="322" y="36"/>
                      </a:lnTo>
                      <a:lnTo>
                        <a:pt x="322" y="36"/>
                      </a:lnTo>
                      <a:lnTo>
                        <a:pt x="314" y="46"/>
                      </a:lnTo>
                      <a:lnTo>
                        <a:pt x="306" y="54"/>
                      </a:lnTo>
                      <a:lnTo>
                        <a:pt x="296" y="60"/>
                      </a:lnTo>
                      <a:lnTo>
                        <a:pt x="286" y="64"/>
                      </a:lnTo>
                      <a:lnTo>
                        <a:pt x="264" y="70"/>
                      </a:lnTo>
                      <a:lnTo>
                        <a:pt x="254" y="72"/>
                      </a:lnTo>
                      <a:lnTo>
                        <a:pt x="244" y="76"/>
                      </a:lnTo>
                      <a:lnTo>
                        <a:pt x="244" y="76"/>
                      </a:lnTo>
                      <a:lnTo>
                        <a:pt x="135" y="123"/>
                      </a:lnTo>
                      <a:lnTo>
                        <a:pt x="26" y="173"/>
                      </a:lnTo>
                      <a:lnTo>
                        <a:pt x="26" y="173"/>
                      </a:lnTo>
                      <a:lnTo>
                        <a:pt x="24" y="177"/>
                      </a:lnTo>
                      <a:lnTo>
                        <a:pt x="24" y="177"/>
                      </a:lnTo>
                      <a:lnTo>
                        <a:pt x="26" y="175"/>
                      </a:lnTo>
                      <a:lnTo>
                        <a:pt x="26" y="175"/>
                      </a:lnTo>
                      <a:lnTo>
                        <a:pt x="53" y="324"/>
                      </a:lnTo>
                      <a:lnTo>
                        <a:pt x="53" y="324"/>
                      </a:lnTo>
                      <a:lnTo>
                        <a:pt x="57" y="360"/>
                      </a:lnTo>
                      <a:lnTo>
                        <a:pt x="59" y="376"/>
                      </a:lnTo>
                      <a:lnTo>
                        <a:pt x="57" y="392"/>
                      </a:lnTo>
                      <a:lnTo>
                        <a:pt x="51" y="406"/>
                      </a:lnTo>
                      <a:lnTo>
                        <a:pt x="41" y="419"/>
                      </a:lnTo>
                      <a:lnTo>
                        <a:pt x="30" y="429"/>
                      </a:lnTo>
                      <a:lnTo>
                        <a:pt x="10" y="439"/>
                      </a:lnTo>
                      <a:lnTo>
                        <a:pt x="10" y="439"/>
                      </a:lnTo>
                      <a:lnTo>
                        <a:pt x="6" y="441"/>
                      </a:lnTo>
                      <a:lnTo>
                        <a:pt x="4" y="445"/>
                      </a:lnTo>
                      <a:lnTo>
                        <a:pt x="0" y="453"/>
                      </a:lnTo>
                      <a:lnTo>
                        <a:pt x="0" y="453"/>
                      </a:lnTo>
                      <a:lnTo>
                        <a:pt x="26" y="485"/>
                      </a:lnTo>
                      <a:lnTo>
                        <a:pt x="32" y="495"/>
                      </a:lnTo>
                      <a:lnTo>
                        <a:pt x="37" y="507"/>
                      </a:lnTo>
                      <a:lnTo>
                        <a:pt x="39" y="519"/>
                      </a:lnTo>
                      <a:lnTo>
                        <a:pt x="41" y="533"/>
                      </a:lnTo>
                      <a:lnTo>
                        <a:pt x="41" y="573"/>
                      </a:lnTo>
                      <a:lnTo>
                        <a:pt x="41" y="573"/>
                      </a:lnTo>
                      <a:lnTo>
                        <a:pt x="43" y="584"/>
                      </a:lnTo>
                      <a:lnTo>
                        <a:pt x="47" y="596"/>
                      </a:lnTo>
                      <a:lnTo>
                        <a:pt x="55" y="608"/>
                      </a:lnTo>
                      <a:lnTo>
                        <a:pt x="63" y="620"/>
                      </a:lnTo>
                      <a:lnTo>
                        <a:pt x="63" y="620"/>
                      </a:lnTo>
                      <a:lnTo>
                        <a:pt x="73" y="632"/>
                      </a:lnTo>
                      <a:lnTo>
                        <a:pt x="81" y="646"/>
                      </a:lnTo>
                      <a:lnTo>
                        <a:pt x="85" y="660"/>
                      </a:lnTo>
                      <a:lnTo>
                        <a:pt x="87" y="676"/>
                      </a:lnTo>
                      <a:lnTo>
                        <a:pt x="87" y="692"/>
                      </a:lnTo>
                      <a:lnTo>
                        <a:pt x="83" y="706"/>
                      </a:lnTo>
                      <a:lnTo>
                        <a:pt x="77" y="720"/>
                      </a:lnTo>
                      <a:lnTo>
                        <a:pt x="69" y="732"/>
                      </a:lnTo>
                      <a:lnTo>
                        <a:pt x="69" y="732"/>
                      </a:lnTo>
                      <a:lnTo>
                        <a:pt x="59" y="746"/>
                      </a:lnTo>
                      <a:lnTo>
                        <a:pt x="53" y="763"/>
                      </a:lnTo>
                      <a:lnTo>
                        <a:pt x="47" y="785"/>
                      </a:lnTo>
                      <a:lnTo>
                        <a:pt x="45" y="807"/>
                      </a:lnTo>
                      <a:lnTo>
                        <a:pt x="45" y="829"/>
                      </a:lnTo>
                      <a:lnTo>
                        <a:pt x="45" y="851"/>
                      </a:lnTo>
                      <a:lnTo>
                        <a:pt x="51" y="867"/>
                      </a:lnTo>
                      <a:lnTo>
                        <a:pt x="55" y="875"/>
                      </a:lnTo>
                      <a:lnTo>
                        <a:pt x="59" y="879"/>
                      </a:lnTo>
                      <a:lnTo>
                        <a:pt x="59" y="879"/>
                      </a:lnTo>
                      <a:lnTo>
                        <a:pt x="87" y="905"/>
                      </a:lnTo>
                      <a:lnTo>
                        <a:pt x="117" y="928"/>
                      </a:lnTo>
                      <a:lnTo>
                        <a:pt x="133" y="938"/>
                      </a:lnTo>
                      <a:lnTo>
                        <a:pt x="147" y="946"/>
                      </a:lnTo>
                      <a:lnTo>
                        <a:pt x="163" y="952"/>
                      </a:lnTo>
                      <a:lnTo>
                        <a:pt x="179" y="956"/>
                      </a:lnTo>
                      <a:lnTo>
                        <a:pt x="179" y="956"/>
                      </a:lnTo>
                      <a:lnTo>
                        <a:pt x="199" y="958"/>
                      </a:lnTo>
                      <a:lnTo>
                        <a:pt x="218" y="960"/>
                      </a:lnTo>
                      <a:lnTo>
                        <a:pt x="218" y="960"/>
                      </a:lnTo>
                      <a:lnTo>
                        <a:pt x="242" y="958"/>
                      </a:lnTo>
                      <a:lnTo>
                        <a:pt x="254" y="954"/>
                      </a:lnTo>
                      <a:lnTo>
                        <a:pt x="266" y="952"/>
                      </a:lnTo>
                      <a:lnTo>
                        <a:pt x="266" y="952"/>
                      </a:lnTo>
                      <a:lnTo>
                        <a:pt x="282" y="920"/>
                      </a:lnTo>
                      <a:lnTo>
                        <a:pt x="282" y="9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pl-PL"/>
                </a:p>
              </p:txBody>
            </p:sp>
            <p:grpSp>
              <p:nvGrpSpPr>
                <p:cNvPr id="255" name="Grupa 254">
                  <a:extLst>
                    <a:ext uri="{FF2B5EF4-FFF2-40B4-BE49-F238E27FC236}">
                      <a16:creationId xmlns:a16="http://schemas.microsoft.com/office/drawing/2014/main" id="{819A0196-59B5-4D2A-BF07-0F650F39BFDD}"/>
                    </a:ext>
                  </a:extLst>
                </p:cNvPr>
                <p:cNvGrpSpPr/>
                <p:nvPr/>
              </p:nvGrpSpPr>
              <p:grpSpPr>
                <a:xfrm>
                  <a:off x="2048744" y="1826403"/>
                  <a:ext cx="2221543" cy="1448069"/>
                  <a:chOff x="2048744" y="1826403"/>
                  <a:chExt cx="2221543" cy="1448069"/>
                </a:xfrm>
                <a:grpFill/>
              </p:grpSpPr>
              <p:sp>
                <p:nvSpPr>
                  <p:cNvPr id="256" name="Freeform 8">
                    <a:extLst>
                      <a:ext uri="{FF2B5EF4-FFF2-40B4-BE49-F238E27FC236}">
                        <a16:creationId xmlns:a16="http://schemas.microsoft.com/office/drawing/2014/main" id="{82098D0E-2623-4E64-8677-CE4EC6E3654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09280" y="1826403"/>
                    <a:ext cx="1461007" cy="883442"/>
                  </a:xfrm>
                  <a:custGeom>
                    <a:avLst/>
                    <a:gdLst>
                      <a:gd name="T0" fmla="*/ 70 w 1581"/>
                      <a:gd name="T1" fmla="*/ 710 h 956"/>
                      <a:gd name="T2" fmla="*/ 106 w 1581"/>
                      <a:gd name="T3" fmla="*/ 744 h 956"/>
                      <a:gd name="T4" fmla="*/ 175 w 1581"/>
                      <a:gd name="T5" fmla="*/ 780 h 956"/>
                      <a:gd name="T6" fmla="*/ 237 w 1581"/>
                      <a:gd name="T7" fmla="*/ 811 h 956"/>
                      <a:gd name="T8" fmla="*/ 279 w 1581"/>
                      <a:gd name="T9" fmla="*/ 867 h 956"/>
                      <a:gd name="T10" fmla="*/ 283 w 1581"/>
                      <a:gd name="T11" fmla="*/ 905 h 956"/>
                      <a:gd name="T12" fmla="*/ 298 w 1581"/>
                      <a:gd name="T13" fmla="*/ 923 h 956"/>
                      <a:gd name="T14" fmla="*/ 340 w 1581"/>
                      <a:gd name="T15" fmla="*/ 939 h 956"/>
                      <a:gd name="T16" fmla="*/ 499 w 1581"/>
                      <a:gd name="T17" fmla="*/ 956 h 956"/>
                      <a:gd name="T18" fmla="*/ 527 w 1581"/>
                      <a:gd name="T19" fmla="*/ 951 h 956"/>
                      <a:gd name="T20" fmla="*/ 547 w 1581"/>
                      <a:gd name="T21" fmla="*/ 923 h 956"/>
                      <a:gd name="T22" fmla="*/ 571 w 1581"/>
                      <a:gd name="T23" fmla="*/ 885 h 956"/>
                      <a:gd name="T24" fmla="*/ 623 w 1581"/>
                      <a:gd name="T25" fmla="*/ 865 h 956"/>
                      <a:gd name="T26" fmla="*/ 640 w 1581"/>
                      <a:gd name="T27" fmla="*/ 863 h 956"/>
                      <a:gd name="T28" fmla="*/ 680 w 1581"/>
                      <a:gd name="T29" fmla="*/ 861 h 956"/>
                      <a:gd name="T30" fmla="*/ 706 w 1581"/>
                      <a:gd name="T31" fmla="*/ 833 h 956"/>
                      <a:gd name="T32" fmla="*/ 788 w 1581"/>
                      <a:gd name="T33" fmla="*/ 797 h 956"/>
                      <a:gd name="T34" fmla="*/ 953 w 1581"/>
                      <a:gd name="T35" fmla="*/ 742 h 956"/>
                      <a:gd name="T36" fmla="*/ 1112 w 1581"/>
                      <a:gd name="T37" fmla="*/ 696 h 956"/>
                      <a:gd name="T38" fmla="*/ 1141 w 1581"/>
                      <a:gd name="T39" fmla="*/ 670 h 956"/>
                      <a:gd name="T40" fmla="*/ 1279 w 1581"/>
                      <a:gd name="T41" fmla="*/ 632 h 956"/>
                      <a:gd name="T42" fmla="*/ 1332 w 1581"/>
                      <a:gd name="T43" fmla="*/ 619 h 956"/>
                      <a:gd name="T44" fmla="*/ 1473 w 1581"/>
                      <a:gd name="T45" fmla="*/ 487 h 956"/>
                      <a:gd name="T46" fmla="*/ 1575 w 1581"/>
                      <a:gd name="T47" fmla="*/ 382 h 956"/>
                      <a:gd name="T48" fmla="*/ 1581 w 1581"/>
                      <a:gd name="T49" fmla="*/ 340 h 956"/>
                      <a:gd name="T50" fmla="*/ 1549 w 1581"/>
                      <a:gd name="T51" fmla="*/ 306 h 956"/>
                      <a:gd name="T52" fmla="*/ 1525 w 1581"/>
                      <a:gd name="T53" fmla="*/ 245 h 956"/>
                      <a:gd name="T54" fmla="*/ 1509 w 1581"/>
                      <a:gd name="T55" fmla="*/ 207 h 956"/>
                      <a:gd name="T56" fmla="*/ 1473 w 1581"/>
                      <a:gd name="T57" fmla="*/ 141 h 956"/>
                      <a:gd name="T58" fmla="*/ 1479 w 1581"/>
                      <a:gd name="T59" fmla="*/ 94 h 956"/>
                      <a:gd name="T60" fmla="*/ 1549 w 1581"/>
                      <a:gd name="T61" fmla="*/ 20 h 956"/>
                      <a:gd name="T62" fmla="*/ 1364 w 1581"/>
                      <a:gd name="T63" fmla="*/ 38 h 956"/>
                      <a:gd name="T64" fmla="*/ 799 w 1581"/>
                      <a:gd name="T65" fmla="*/ 56 h 956"/>
                      <a:gd name="T66" fmla="*/ 766 w 1581"/>
                      <a:gd name="T67" fmla="*/ 56 h 956"/>
                      <a:gd name="T68" fmla="*/ 567 w 1581"/>
                      <a:gd name="T69" fmla="*/ 32 h 956"/>
                      <a:gd name="T70" fmla="*/ 277 w 1581"/>
                      <a:gd name="T71" fmla="*/ 0 h 956"/>
                      <a:gd name="T72" fmla="*/ 253 w 1581"/>
                      <a:gd name="T73" fmla="*/ 4 h 956"/>
                      <a:gd name="T74" fmla="*/ 229 w 1581"/>
                      <a:gd name="T75" fmla="*/ 30 h 956"/>
                      <a:gd name="T76" fmla="*/ 177 w 1581"/>
                      <a:gd name="T77" fmla="*/ 66 h 956"/>
                      <a:gd name="T78" fmla="*/ 110 w 1581"/>
                      <a:gd name="T79" fmla="*/ 80 h 956"/>
                      <a:gd name="T80" fmla="*/ 108 w 1581"/>
                      <a:gd name="T81" fmla="*/ 125 h 956"/>
                      <a:gd name="T82" fmla="*/ 90 w 1581"/>
                      <a:gd name="T83" fmla="*/ 171 h 956"/>
                      <a:gd name="T84" fmla="*/ 78 w 1581"/>
                      <a:gd name="T85" fmla="*/ 217 h 956"/>
                      <a:gd name="T86" fmla="*/ 114 w 1581"/>
                      <a:gd name="T87" fmla="*/ 281 h 956"/>
                      <a:gd name="T88" fmla="*/ 159 w 1581"/>
                      <a:gd name="T89" fmla="*/ 316 h 956"/>
                      <a:gd name="T90" fmla="*/ 193 w 1581"/>
                      <a:gd name="T91" fmla="*/ 320 h 956"/>
                      <a:gd name="T92" fmla="*/ 207 w 1581"/>
                      <a:gd name="T93" fmla="*/ 322 h 956"/>
                      <a:gd name="T94" fmla="*/ 241 w 1581"/>
                      <a:gd name="T95" fmla="*/ 366 h 956"/>
                      <a:gd name="T96" fmla="*/ 247 w 1581"/>
                      <a:gd name="T97" fmla="*/ 386 h 956"/>
                      <a:gd name="T98" fmla="*/ 237 w 1581"/>
                      <a:gd name="T99" fmla="*/ 414 h 956"/>
                      <a:gd name="T100" fmla="*/ 209 w 1581"/>
                      <a:gd name="T101" fmla="*/ 434 h 956"/>
                      <a:gd name="T102" fmla="*/ 165 w 1581"/>
                      <a:gd name="T103" fmla="*/ 456 h 956"/>
                      <a:gd name="T104" fmla="*/ 102 w 1581"/>
                      <a:gd name="T105" fmla="*/ 499 h 956"/>
                      <a:gd name="T106" fmla="*/ 34 w 1581"/>
                      <a:gd name="T107" fmla="*/ 569 h 956"/>
                      <a:gd name="T108" fmla="*/ 4 w 1581"/>
                      <a:gd name="T109" fmla="*/ 601 h 956"/>
                      <a:gd name="T110" fmla="*/ 18 w 1581"/>
                      <a:gd name="T111" fmla="*/ 617 h 956"/>
                      <a:gd name="T112" fmla="*/ 46 w 1581"/>
                      <a:gd name="T113" fmla="*/ 632 h 956"/>
                      <a:gd name="T114" fmla="*/ 66 w 1581"/>
                      <a:gd name="T115" fmla="*/ 676 h 9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1581" h="956">
                        <a:moveTo>
                          <a:pt x="68" y="688"/>
                        </a:moveTo>
                        <a:lnTo>
                          <a:pt x="68" y="688"/>
                        </a:lnTo>
                        <a:lnTo>
                          <a:pt x="68" y="702"/>
                        </a:lnTo>
                        <a:lnTo>
                          <a:pt x="70" y="710"/>
                        </a:lnTo>
                        <a:lnTo>
                          <a:pt x="74" y="716"/>
                        </a:lnTo>
                        <a:lnTo>
                          <a:pt x="78" y="722"/>
                        </a:lnTo>
                        <a:lnTo>
                          <a:pt x="86" y="730"/>
                        </a:lnTo>
                        <a:lnTo>
                          <a:pt x="106" y="744"/>
                        </a:lnTo>
                        <a:lnTo>
                          <a:pt x="106" y="744"/>
                        </a:lnTo>
                        <a:lnTo>
                          <a:pt x="143" y="764"/>
                        </a:lnTo>
                        <a:lnTo>
                          <a:pt x="175" y="780"/>
                        </a:lnTo>
                        <a:lnTo>
                          <a:pt x="175" y="780"/>
                        </a:lnTo>
                        <a:lnTo>
                          <a:pt x="189" y="786"/>
                        </a:lnTo>
                        <a:lnTo>
                          <a:pt x="189" y="786"/>
                        </a:lnTo>
                        <a:lnTo>
                          <a:pt x="221" y="801"/>
                        </a:lnTo>
                        <a:lnTo>
                          <a:pt x="237" y="811"/>
                        </a:lnTo>
                        <a:lnTo>
                          <a:pt x="251" y="823"/>
                        </a:lnTo>
                        <a:lnTo>
                          <a:pt x="263" y="839"/>
                        </a:lnTo>
                        <a:lnTo>
                          <a:pt x="275" y="857"/>
                        </a:lnTo>
                        <a:lnTo>
                          <a:pt x="279" y="867"/>
                        </a:lnTo>
                        <a:lnTo>
                          <a:pt x="281" y="879"/>
                        </a:lnTo>
                        <a:lnTo>
                          <a:pt x="283" y="891"/>
                        </a:lnTo>
                        <a:lnTo>
                          <a:pt x="283" y="905"/>
                        </a:lnTo>
                        <a:lnTo>
                          <a:pt x="283" y="905"/>
                        </a:lnTo>
                        <a:lnTo>
                          <a:pt x="287" y="907"/>
                        </a:lnTo>
                        <a:lnTo>
                          <a:pt x="287" y="907"/>
                        </a:lnTo>
                        <a:lnTo>
                          <a:pt x="298" y="923"/>
                        </a:lnTo>
                        <a:lnTo>
                          <a:pt x="298" y="923"/>
                        </a:lnTo>
                        <a:lnTo>
                          <a:pt x="302" y="929"/>
                        </a:lnTo>
                        <a:lnTo>
                          <a:pt x="302" y="929"/>
                        </a:lnTo>
                        <a:lnTo>
                          <a:pt x="320" y="935"/>
                        </a:lnTo>
                        <a:lnTo>
                          <a:pt x="340" y="939"/>
                        </a:lnTo>
                        <a:lnTo>
                          <a:pt x="340" y="939"/>
                        </a:lnTo>
                        <a:lnTo>
                          <a:pt x="481" y="956"/>
                        </a:lnTo>
                        <a:lnTo>
                          <a:pt x="481" y="956"/>
                        </a:lnTo>
                        <a:lnTo>
                          <a:pt x="499" y="956"/>
                        </a:lnTo>
                        <a:lnTo>
                          <a:pt x="499" y="956"/>
                        </a:lnTo>
                        <a:lnTo>
                          <a:pt x="513" y="956"/>
                        </a:lnTo>
                        <a:lnTo>
                          <a:pt x="521" y="953"/>
                        </a:lnTo>
                        <a:lnTo>
                          <a:pt x="527" y="951"/>
                        </a:lnTo>
                        <a:lnTo>
                          <a:pt x="533" y="945"/>
                        </a:lnTo>
                        <a:lnTo>
                          <a:pt x="537" y="939"/>
                        </a:lnTo>
                        <a:lnTo>
                          <a:pt x="543" y="933"/>
                        </a:lnTo>
                        <a:lnTo>
                          <a:pt x="547" y="923"/>
                        </a:lnTo>
                        <a:lnTo>
                          <a:pt x="547" y="923"/>
                        </a:lnTo>
                        <a:lnTo>
                          <a:pt x="553" y="907"/>
                        </a:lnTo>
                        <a:lnTo>
                          <a:pt x="561" y="895"/>
                        </a:lnTo>
                        <a:lnTo>
                          <a:pt x="571" y="885"/>
                        </a:lnTo>
                        <a:lnTo>
                          <a:pt x="581" y="877"/>
                        </a:lnTo>
                        <a:lnTo>
                          <a:pt x="595" y="871"/>
                        </a:lnTo>
                        <a:lnTo>
                          <a:pt x="609" y="867"/>
                        </a:lnTo>
                        <a:lnTo>
                          <a:pt x="623" y="865"/>
                        </a:lnTo>
                        <a:lnTo>
                          <a:pt x="638" y="863"/>
                        </a:lnTo>
                        <a:lnTo>
                          <a:pt x="638" y="863"/>
                        </a:lnTo>
                        <a:lnTo>
                          <a:pt x="640" y="863"/>
                        </a:lnTo>
                        <a:lnTo>
                          <a:pt x="640" y="863"/>
                        </a:lnTo>
                        <a:lnTo>
                          <a:pt x="652" y="863"/>
                        </a:lnTo>
                        <a:lnTo>
                          <a:pt x="652" y="863"/>
                        </a:lnTo>
                        <a:lnTo>
                          <a:pt x="672" y="863"/>
                        </a:lnTo>
                        <a:lnTo>
                          <a:pt x="680" y="861"/>
                        </a:lnTo>
                        <a:lnTo>
                          <a:pt x="684" y="857"/>
                        </a:lnTo>
                        <a:lnTo>
                          <a:pt x="684" y="857"/>
                        </a:lnTo>
                        <a:lnTo>
                          <a:pt x="694" y="843"/>
                        </a:lnTo>
                        <a:lnTo>
                          <a:pt x="706" y="833"/>
                        </a:lnTo>
                        <a:lnTo>
                          <a:pt x="718" y="823"/>
                        </a:lnTo>
                        <a:lnTo>
                          <a:pt x="730" y="817"/>
                        </a:lnTo>
                        <a:lnTo>
                          <a:pt x="758" y="807"/>
                        </a:lnTo>
                        <a:lnTo>
                          <a:pt x="788" y="797"/>
                        </a:lnTo>
                        <a:lnTo>
                          <a:pt x="788" y="797"/>
                        </a:lnTo>
                        <a:lnTo>
                          <a:pt x="843" y="780"/>
                        </a:lnTo>
                        <a:lnTo>
                          <a:pt x="899" y="762"/>
                        </a:lnTo>
                        <a:lnTo>
                          <a:pt x="953" y="742"/>
                        </a:lnTo>
                        <a:lnTo>
                          <a:pt x="1008" y="724"/>
                        </a:lnTo>
                        <a:lnTo>
                          <a:pt x="1008" y="724"/>
                        </a:lnTo>
                        <a:lnTo>
                          <a:pt x="1060" y="708"/>
                        </a:lnTo>
                        <a:lnTo>
                          <a:pt x="1112" y="696"/>
                        </a:lnTo>
                        <a:lnTo>
                          <a:pt x="1112" y="696"/>
                        </a:lnTo>
                        <a:lnTo>
                          <a:pt x="1122" y="684"/>
                        </a:lnTo>
                        <a:lnTo>
                          <a:pt x="1131" y="676"/>
                        </a:lnTo>
                        <a:lnTo>
                          <a:pt x="1141" y="670"/>
                        </a:lnTo>
                        <a:lnTo>
                          <a:pt x="1153" y="664"/>
                        </a:lnTo>
                        <a:lnTo>
                          <a:pt x="1153" y="664"/>
                        </a:lnTo>
                        <a:lnTo>
                          <a:pt x="1215" y="648"/>
                        </a:lnTo>
                        <a:lnTo>
                          <a:pt x="1279" y="632"/>
                        </a:lnTo>
                        <a:lnTo>
                          <a:pt x="1279" y="632"/>
                        </a:lnTo>
                        <a:lnTo>
                          <a:pt x="1330" y="621"/>
                        </a:lnTo>
                        <a:lnTo>
                          <a:pt x="1330" y="621"/>
                        </a:lnTo>
                        <a:lnTo>
                          <a:pt x="1332" y="619"/>
                        </a:lnTo>
                        <a:lnTo>
                          <a:pt x="1332" y="619"/>
                        </a:lnTo>
                        <a:lnTo>
                          <a:pt x="1376" y="577"/>
                        </a:lnTo>
                        <a:lnTo>
                          <a:pt x="1376" y="577"/>
                        </a:lnTo>
                        <a:lnTo>
                          <a:pt x="1473" y="487"/>
                        </a:lnTo>
                        <a:lnTo>
                          <a:pt x="1569" y="394"/>
                        </a:lnTo>
                        <a:lnTo>
                          <a:pt x="1569" y="394"/>
                        </a:lnTo>
                        <a:lnTo>
                          <a:pt x="1571" y="390"/>
                        </a:lnTo>
                        <a:lnTo>
                          <a:pt x="1575" y="382"/>
                        </a:lnTo>
                        <a:lnTo>
                          <a:pt x="1577" y="370"/>
                        </a:lnTo>
                        <a:lnTo>
                          <a:pt x="1581" y="350"/>
                        </a:lnTo>
                        <a:lnTo>
                          <a:pt x="1581" y="350"/>
                        </a:lnTo>
                        <a:lnTo>
                          <a:pt x="1581" y="340"/>
                        </a:lnTo>
                        <a:lnTo>
                          <a:pt x="1581" y="340"/>
                        </a:lnTo>
                        <a:lnTo>
                          <a:pt x="1569" y="330"/>
                        </a:lnTo>
                        <a:lnTo>
                          <a:pt x="1557" y="318"/>
                        </a:lnTo>
                        <a:lnTo>
                          <a:pt x="1549" y="306"/>
                        </a:lnTo>
                        <a:lnTo>
                          <a:pt x="1543" y="294"/>
                        </a:lnTo>
                        <a:lnTo>
                          <a:pt x="1533" y="271"/>
                        </a:lnTo>
                        <a:lnTo>
                          <a:pt x="1525" y="245"/>
                        </a:lnTo>
                        <a:lnTo>
                          <a:pt x="1525" y="245"/>
                        </a:lnTo>
                        <a:lnTo>
                          <a:pt x="1523" y="237"/>
                        </a:lnTo>
                        <a:lnTo>
                          <a:pt x="1523" y="237"/>
                        </a:lnTo>
                        <a:lnTo>
                          <a:pt x="1517" y="223"/>
                        </a:lnTo>
                        <a:lnTo>
                          <a:pt x="1509" y="207"/>
                        </a:lnTo>
                        <a:lnTo>
                          <a:pt x="1491" y="175"/>
                        </a:lnTo>
                        <a:lnTo>
                          <a:pt x="1491" y="175"/>
                        </a:lnTo>
                        <a:lnTo>
                          <a:pt x="1473" y="141"/>
                        </a:lnTo>
                        <a:lnTo>
                          <a:pt x="1473" y="141"/>
                        </a:lnTo>
                        <a:lnTo>
                          <a:pt x="1469" y="129"/>
                        </a:lnTo>
                        <a:lnTo>
                          <a:pt x="1469" y="118"/>
                        </a:lnTo>
                        <a:lnTo>
                          <a:pt x="1473" y="106"/>
                        </a:lnTo>
                        <a:lnTo>
                          <a:pt x="1479" y="94"/>
                        </a:lnTo>
                        <a:lnTo>
                          <a:pt x="1479" y="94"/>
                        </a:lnTo>
                        <a:lnTo>
                          <a:pt x="1507" y="64"/>
                        </a:lnTo>
                        <a:lnTo>
                          <a:pt x="1507" y="64"/>
                        </a:lnTo>
                        <a:lnTo>
                          <a:pt x="1549" y="20"/>
                        </a:lnTo>
                        <a:lnTo>
                          <a:pt x="1549" y="20"/>
                        </a:lnTo>
                        <a:lnTo>
                          <a:pt x="1456" y="30"/>
                        </a:lnTo>
                        <a:lnTo>
                          <a:pt x="1410" y="34"/>
                        </a:lnTo>
                        <a:lnTo>
                          <a:pt x="1364" y="38"/>
                        </a:lnTo>
                        <a:lnTo>
                          <a:pt x="1364" y="38"/>
                        </a:lnTo>
                        <a:lnTo>
                          <a:pt x="1082" y="50"/>
                        </a:lnTo>
                        <a:lnTo>
                          <a:pt x="941" y="54"/>
                        </a:lnTo>
                        <a:lnTo>
                          <a:pt x="799" y="56"/>
                        </a:lnTo>
                        <a:lnTo>
                          <a:pt x="799" y="56"/>
                        </a:lnTo>
                        <a:lnTo>
                          <a:pt x="793" y="56"/>
                        </a:lnTo>
                        <a:lnTo>
                          <a:pt x="793" y="56"/>
                        </a:lnTo>
                        <a:lnTo>
                          <a:pt x="766" y="56"/>
                        </a:lnTo>
                        <a:lnTo>
                          <a:pt x="736" y="54"/>
                        </a:lnTo>
                        <a:lnTo>
                          <a:pt x="680" y="48"/>
                        </a:lnTo>
                        <a:lnTo>
                          <a:pt x="623" y="40"/>
                        </a:lnTo>
                        <a:lnTo>
                          <a:pt x="567" y="32"/>
                        </a:lnTo>
                        <a:lnTo>
                          <a:pt x="567" y="32"/>
                        </a:lnTo>
                        <a:lnTo>
                          <a:pt x="422" y="16"/>
                        </a:lnTo>
                        <a:lnTo>
                          <a:pt x="277" y="0"/>
                        </a:lnTo>
                        <a:lnTo>
                          <a:pt x="277" y="0"/>
                        </a:lnTo>
                        <a:lnTo>
                          <a:pt x="275" y="0"/>
                        </a:lnTo>
                        <a:lnTo>
                          <a:pt x="275" y="0"/>
                        </a:lnTo>
                        <a:lnTo>
                          <a:pt x="265" y="2"/>
                        </a:lnTo>
                        <a:lnTo>
                          <a:pt x="253" y="4"/>
                        </a:lnTo>
                        <a:lnTo>
                          <a:pt x="245" y="10"/>
                        </a:lnTo>
                        <a:lnTo>
                          <a:pt x="239" y="16"/>
                        </a:lnTo>
                        <a:lnTo>
                          <a:pt x="239" y="16"/>
                        </a:lnTo>
                        <a:lnTo>
                          <a:pt x="229" y="30"/>
                        </a:lnTo>
                        <a:lnTo>
                          <a:pt x="217" y="42"/>
                        </a:lnTo>
                        <a:lnTo>
                          <a:pt x="205" y="52"/>
                        </a:lnTo>
                        <a:lnTo>
                          <a:pt x="191" y="60"/>
                        </a:lnTo>
                        <a:lnTo>
                          <a:pt x="177" y="66"/>
                        </a:lnTo>
                        <a:lnTo>
                          <a:pt x="163" y="70"/>
                        </a:lnTo>
                        <a:lnTo>
                          <a:pt x="131" y="78"/>
                        </a:lnTo>
                        <a:lnTo>
                          <a:pt x="131" y="78"/>
                        </a:lnTo>
                        <a:lnTo>
                          <a:pt x="110" y="80"/>
                        </a:lnTo>
                        <a:lnTo>
                          <a:pt x="110" y="80"/>
                        </a:lnTo>
                        <a:lnTo>
                          <a:pt x="112" y="96"/>
                        </a:lnTo>
                        <a:lnTo>
                          <a:pt x="112" y="110"/>
                        </a:lnTo>
                        <a:lnTo>
                          <a:pt x="108" y="125"/>
                        </a:lnTo>
                        <a:lnTo>
                          <a:pt x="104" y="141"/>
                        </a:lnTo>
                        <a:lnTo>
                          <a:pt x="104" y="141"/>
                        </a:lnTo>
                        <a:lnTo>
                          <a:pt x="90" y="171"/>
                        </a:lnTo>
                        <a:lnTo>
                          <a:pt x="90" y="171"/>
                        </a:lnTo>
                        <a:lnTo>
                          <a:pt x="80" y="193"/>
                        </a:lnTo>
                        <a:lnTo>
                          <a:pt x="80" y="193"/>
                        </a:lnTo>
                        <a:lnTo>
                          <a:pt x="78" y="205"/>
                        </a:lnTo>
                        <a:lnTo>
                          <a:pt x="78" y="217"/>
                        </a:lnTo>
                        <a:lnTo>
                          <a:pt x="82" y="229"/>
                        </a:lnTo>
                        <a:lnTo>
                          <a:pt x="90" y="247"/>
                        </a:lnTo>
                        <a:lnTo>
                          <a:pt x="90" y="247"/>
                        </a:lnTo>
                        <a:lnTo>
                          <a:pt x="114" y="281"/>
                        </a:lnTo>
                        <a:lnTo>
                          <a:pt x="124" y="292"/>
                        </a:lnTo>
                        <a:lnTo>
                          <a:pt x="135" y="302"/>
                        </a:lnTo>
                        <a:lnTo>
                          <a:pt x="147" y="310"/>
                        </a:lnTo>
                        <a:lnTo>
                          <a:pt x="159" y="316"/>
                        </a:lnTo>
                        <a:lnTo>
                          <a:pt x="173" y="320"/>
                        </a:lnTo>
                        <a:lnTo>
                          <a:pt x="189" y="320"/>
                        </a:lnTo>
                        <a:lnTo>
                          <a:pt x="189" y="320"/>
                        </a:lnTo>
                        <a:lnTo>
                          <a:pt x="193" y="320"/>
                        </a:lnTo>
                        <a:lnTo>
                          <a:pt x="193" y="320"/>
                        </a:lnTo>
                        <a:lnTo>
                          <a:pt x="195" y="320"/>
                        </a:lnTo>
                        <a:lnTo>
                          <a:pt x="195" y="320"/>
                        </a:lnTo>
                        <a:lnTo>
                          <a:pt x="207" y="322"/>
                        </a:lnTo>
                        <a:lnTo>
                          <a:pt x="217" y="328"/>
                        </a:lnTo>
                        <a:lnTo>
                          <a:pt x="225" y="336"/>
                        </a:lnTo>
                        <a:lnTo>
                          <a:pt x="233" y="346"/>
                        </a:lnTo>
                        <a:lnTo>
                          <a:pt x="241" y="366"/>
                        </a:lnTo>
                        <a:lnTo>
                          <a:pt x="243" y="372"/>
                        </a:lnTo>
                        <a:lnTo>
                          <a:pt x="243" y="372"/>
                        </a:lnTo>
                        <a:lnTo>
                          <a:pt x="245" y="380"/>
                        </a:lnTo>
                        <a:lnTo>
                          <a:pt x="247" y="386"/>
                        </a:lnTo>
                        <a:lnTo>
                          <a:pt x="245" y="394"/>
                        </a:lnTo>
                        <a:lnTo>
                          <a:pt x="243" y="402"/>
                        </a:lnTo>
                        <a:lnTo>
                          <a:pt x="241" y="408"/>
                        </a:lnTo>
                        <a:lnTo>
                          <a:pt x="237" y="414"/>
                        </a:lnTo>
                        <a:lnTo>
                          <a:pt x="231" y="420"/>
                        </a:lnTo>
                        <a:lnTo>
                          <a:pt x="225" y="424"/>
                        </a:lnTo>
                        <a:lnTo>
                          <a:pt x="225" y="424"/>
                        </a:lnTo>
                        <a:lnTo>
                          <a:pt x="209" y="434"/>
                        </a:lnTo>
                        <a:lnTo>
                          <a:pt x="209" y="434"/>
                        </a:lnTo>
                        <a:lnTo>
                          <a:pt x="187" y="446"/>
                        </a:lnTo>
                        <a:lnTo>
                          <a:pt x="165" y="456"/>
                        </a:lnTo>
                        <a:lnTo>
                          <a:pt x="165" y="456"/>
                        </a:lnTo>
                        <a:lnTo>
                          <a:pt x="153" y="461"/>
                        </a:lnTo>
                        <a:lnTo>
                          <a:pt x="141" y="467"/>
                        </a:lnTo>
                        <a:lnTo>
                          <a:pt x="122" y="481"/>
                        </a:lnTo>
                        <a:lnTo>
                          <a:pt x="102" y="499"/>
                        </a:lnTo>
                        <a:lnTo>
                          <a:pt x="84" y="519"/>
                        </a:lnTo>
                        <a:lnTo>
                          <a:pt x="84" y="519"/>
                        </a:lnTo>
                        <a:lnTo>
                          <a:pt x="52" y="553"/>
                        </a:lnTo>
                        <a:lnTo>
                          <a:pt x="34" y="569"/>
                        </a:lnTo>
                        <a:lnTo>
                          <a:pt x="14" y="583"/>
                        </a:lnTo>
                        <a:lnTo>
                          <a:pt x="14" y="583"/>
                        </a:lnTo>
                        <a:lnTo>
                          <a:pt x="8" y="589"/>
                        </a:lnTo>
                        <a:lnTo>
                          <a:pt x="4" y="601"/>
                        </a:lnTo>
                        <a:lnTo>
                          <a:pt x="4" y="601"/>
                        </a:lnTo>
                        <a:lnTo>
                          <a:pt x="0" y="613"/>
                        </a:lnTo>
                        <a:lnTo>
                          <a:pt x="0" y="613"/>
                        </a:lnTo>
                        <a:lnTo>
                          <a:pt x="18" y="617"/>
                        </a:lnTo>
                        <a:lnTo>
                          <a:pt x="26" y="621"/>
                        </a:lnTo>
                        <a:lnTo>
                          <a:pt x="36" y="624"/>
                        </a:lnTo>
                        <a:lnTo>
                          <a:pt x="36" y="624"/>
                        </a:lnTo>
                        <a:lnTo>
                          <a:pt x="46" y="632"/>
                        </a:lnTo>
                        <a:lnTo>
                          <a:pt x="56" y="644"/>
                        </a:lnTo>
                        <a:lnTo>
                          <a:pt x="62" y="654"/>
                        </a:lnTo>
                        <a:lnTo>
                          <a:pt x="64" y="664"/>
                        </a:lnTo>
                        <a:lnTo>
                          <a:pt x="66" y="676"/>
                        </a:lnTo>
                        <a:lnTo>
                          <a:pt x="68" y="688"/>
                        </a:lnTo>
                        <a:lnTo>
                          <a:pt x="68" y="68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pl-PL"/>
                  </a:p>
                </p:txBody>
              </p:sp>
              <p:sp>
                <p:nvSpPr>
                  <p:cNvPr id="257" name="Freeform 14">
                    <a:extLst>
                      <a:ext uri="{FF2B5EF4-FFF2-40B4-BE49-F238E27FC236}">
                        <a16:creationId xmlns:a16="http://schemas.microsoft.com/office/drawing/2014/main" id="{5751DD69-7651-4B92-AC03-2B2EC14C8FA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048744" y="2302316"/>
                    <a:ext cx="1007272" cy="972156"/>
                  </a:xfrm>
                  <a:custGeom>
                    <a:avLst/>
                    <a:gdLst>
                      <a:gd name="T0" fmla="*/ 24 w 1090"/>
                      <a:gd name="T1" fmla="*/ 219 h 1052"/>
                      <a:gd name="T2" fmla="*/ 14 w 1090"/>
                      <a:gd name="T3" fmla="*/ 276 h 1052"/>
                      <a:gd name="T4" fmla="*/ 62 w 1090"/>
                      <a:gd name="T5" fmla="*/ 334 h 1052"/>
                      <a:gd name="T6" fmla="*/ 54 w 1090"/>
                      <a:gd name="T7" fmla="*/ 372 h 1052"/>
                      <a:gd name="T8" fmla="*/ 10 w 1090"/>
                      <a:gd name="T9" fmla="*/ 432 h 1052"/>
                      <a:gd name="T10" fmla="*/ 6 w 1090"/>
                      <a:gd name="T11" fmla="*/ 523 h 1052"/>
                      <a:gd name="T12" fmla="*/ 46 w 1090"/>
                      <a:gd name="T13" fmla="*/ 579 h 1052"/>
                      <a:gd name="T14" fmla="*/ 94 w 1090"/>
                      <a:gd name="T15" fmla="*/ 630 h 1052"/>
                      <a:gd name="T16" fmla="*/ 94 w 1090"/>
                      <a:gd name="T17" fmla="*/ 672 h 1052"/>
                      <a:gd name="T18" fmla="*/ 52 w 1090"/>
                      <a:gd name="T19" fmla="*/ 730 h 1052"/>
                      <a:gd name="T20" fmla="*/ 48 w 1090"/>
                      <a:gd name="T21" fmla="*/ 760 h 1052"/>
                      <a:gd name="T22" fmla="*/ 88 w 1090"/>
                      <a:gd name="T23" fmla="*/ 770 h 1052"/>
                      <a:gd name="T24" fmla="*/ 155 w 1090"/>
                      <a:gd name="T25" fmla="*/ 811 h 1052"/>
                      <a:gd name="T26" fmla="*/ 207 w 1090"/>
                      <a:gd name="T27" fmla="*/ 805 h 1052"/>
                      <a:gd name="T28" fmla="*/ 239 w 1090"/>
                      <a:gd name="T29" fmla="*/ 819 h 1052"/>
                      <a:gd name="T30" fmla="*/ 304 w 1090"/>
                      <a:gd name="T31" fmla="*/ 883 h 1052"/>
                      <a:gd name="T32" fmla="*/ 390 w 1090"/>
                      <a:gd name="T33" fmla="*/ 931 h 1052"/>
                      <a:gd name="T34" fmla="*/ 418 w 1090"/>
                      <a:gd name="T35" fmla="*/ 927 h 1052"/>
                      <a:gd name="T36" fmla="*/ 459 w 1090"/>
                      <a:gd name="T37" fmla="*/ 903 h 1052"/>
                      <a:gd name="T38" fmla="*/ 515 w 1090"/>
                      <a:gd name="T39" fmla="*/ 923 h 1052"/>
                      <a:gd name="T40" fmla="*/ 613 w 1090"/>
                      <a:gd name="T41" fmla="*/ 978 h 1052"/>
                      <a:gd name="T42" fmla="*/ 636 w 1090"/>
                      <a:gd name="T43" fmla="*/ 1010 h 1052"/>
                      <a:gd name="T44" fmla="*/ 688 w 1090"/>
                      <a:gd name="T45" fmla="*/ 1036 h 1052"/>
                      <a:gd name="T46" fmla="*/ 742 w 1090"/>
                      <a:gd name="T47" fmla="*/ 1034 h 1052"/>
                      <a:gd name="T48" fmla="*/ 787 w 1090"/>
                      <a:gd name="T49" fmla="*/ 1042 h 1052"/>
                      <a:gd name="T50" fmla="*/ 831 w 1090"/>
                      <a:gd name="T51" fmla="*/ 1048 h 1052"/>
                      <a:gd name="T52" fmla="*/ 861 w 1090"/>
                      <a:gd name="T53" fmla="*/ 1014 h 1052"/>
                      <a:gd name="T54" fmla="*/ 889 w 1090"/>
                      <a:gd name="T55" fmla="*/ 901 h 1052"/>
                      <a:gd name="T56" fmla="*/ 895 w 1090"/>
                      <a:gd name="T57" fmla="*/ 839 h 1052"/>
                      <a:gd name="T58" fmla="*/ 962 w 1090"/>
                      <a:gd name="T59" fmla="*/ 756 h 1052"/>
                      <a:gd name="T60" fmla="*/ 931 w 1090"/>
                      <a:gd name="T61" fmla="*/ 678 h 1052"/>
                      <a:gd name="T62" fmla="*/ 974 w 1090"/>
                      <a:gd name="T63" fmla="*/ 608 h 1052"/>
                      <a:gd name="T64" fmla="*/ 1042 w 1090"/>
                      <a:gd name="T65" fmla="*/ 509 h 1052"/>
                      <a:gd name="T66" fmla="*/ 1072 w 1090"/>
                      <a:gd name="T67" fmla="*/ 443 h 1052"/>
                      <a:gd name="T68" fmla="*/ 1066 w 1090"/>
                      <a:gd name="T69" fmla="*/ 402 h 1052"/>
                      <a:gd name="T70" fmla="*/ 1060 w 1090"/>
                      <a:gd name="T71" fmla="*/ 358 h 1052"/>
                      <a:gd name="T72" fmla="*/ 980 w 1090"/>
                      <a:gd name="T73" fmla="*/ 300 h 1052"/>
                      <a:gd name="T74" fmla="*/ 895 w 1090"/>
                      <a:gd name="T75" fmla="*/ 255 h 1052"/>
                      <a:gd name="T76" fmla="*/ 853 w 1090"/>
                      <a:gd name="T77" fmla="*/ 203 h 1052"/>
                      <a:gd name="T78" fmla="*/ 847 w 1090"/>
                      <a:gd name="T79" fmla="*/ 155 h 1052"/>
                      <a:gd name="T80" fmla="*/ 809 w 1090"/>
                      <a:gd name="T81" fmla="*/ 137 h 1052"/>
                      <a:gd name="T82" fmla="*/ 692 w 1090"/>
                      <a:gd name="T83" fmla="*/ 117 h 1052"/>
                      <a:gd name="T84" fmla="*/ 624 w 1090"/>
                      <a:gd name="T85" fmla="*/ 70 h 1052"/>
                      <a:gd name="T86" fmla="*/ 493 w 1090"/>
                      <a:gd name="T87" fmla="*/ 42 h 1052"/>
                      <a:gd name="T88" fmla="*/ 398 w 1090"/>
                      <a:gd name="T89" fmla="*/ 2 h 1052"/>
                      <a:gd name="T90" fmla="*/ 344 w 1090"/>
                      <a:gd name="T91" fmla="*/ 6 h 1052"/>
                      <a:gd name="T92" fmla="*/ 245 w 1090"/>
                      <a:gd name="T93" fmla="*/ 54 h 1052"/>
                      <a:gd name="T94" fmla="*/ 211 w 1090"/>
                      <a:gd name="T95" fmla="*/ 96 h 1052"/>
                      <a:gd name="T96" fmla="*/ 177 w 1090"/>
                      <a:gd name="T97" fmla="*/ 109 h 1052"/>
                      <a:gd name="T98" fmla="*/ 121 w 1090"/>
                      <a:gd name="T99" fmla="*/ 98 h 1052"/>
                      <a:gd name="T100" fmla="*/ 94 w 1090"/>
                      <a:gd name="T101" fmla="*/ 106 h 10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1090" h="1052">
                        <a:moveTo>
                          <a:pt x="74" y="133"/>
                        </a:moveTo>
                        <a:lnTo>
                          <a:pt x="74" y="133"/>
                        </a:lnTo>
                        <a:lnTo>
                          <a:pt x="58" y="163"/>
                        </a:lnTo>
                        <a:lnTo>
                          <a:pt x="42" y="191"/>
                        </a:lnTo>
                        <a:lnTo>
                          <a:pt x="24" y="219"/>
                        </a:lnTo>
                        <a:lnTo>
                          <a:pt x="10" y="249"/>
                        </a:lnTo>
                        <a:lnTo>
                          <a:pt x="10" y="249"/>
                        </a:lnTo>
                        <a:lnTo>
                          <a:pt x="8" y="257"/>
                        </a:lnTo>
                        <a:lnTo>
                          <a:pt x="10" y="267"/>
                        </a:lnTo>
                        <a:lnTo>
                          <a:pt x="14" y="276"/>
                        </a:lnTo>
                        <a:lnTo>
                          <a:pt x="20" y="284"/>
                        </a:lnTo>
                        <a:lnTo>
                          <a:pt x="20" y="284"/>
                        </a:lnTo>
                        <a:lnTo>
                          <a:pt x="40" y="304"/>
                        </a:lnTo>
                        <a:lnTo>
                          <a:pt x="52" y="320"/>
                        </a:lnTo>
                        <a:lnTo>
                          <a:pt x="62" y="334"/>
                        </a:lnTo>
                        <a:lnTo>
                          <a:pt x="64" y="340"/>
                        </a:lnTo>
                        <a:lnTo>
                          <a:pt x="64" y="346"/>
                        </a:lnTo>
                        <a:lnTo>
                          <a:pt x="64" y="352"/>
                        </a:lnTo>
                        <a:lnTo>
                          <a:pt x="62" y="358"/>
                        </a:lnTo>
                        <a:lnTo>
                          <a:pt x="54" y="372"/>
                        </a:lnTo>
                        <a:lnTo>
                          <a:pt x="42" y="390"/>
                        </a:lnTo>
                        <a:lnTo>
                          <a:pt x="22" y="412"/>
                        </a:lnTo>
                        <a:lnTo>
                          <a:pt x="22" y="412"/>
                        </a:lnTo>
                        <a:lnTo>
                          <a:pt x="16" y="422"/>
                        </a:lnTo>
                        <a:lnTo>
                          <a:pt x="10" y="432"/>
                        </a:lnTo>
                        <a:lnTo>
                          <a:pt x="6" y="441"/>
                        </a:lnTo>
                        <a:lnTo>
                          <a:pt x="4" y="453"/>
                        </a:lnTo>
                        <a:lnTo>
                          <a:pt x="0" y="475"/>
                        </a:lnTo>
                        <a:lnTo>
                          <a:pt x="2" y="499"/>
                        </a:lnTo>
                        <a:lnTo>
                          <a:pt x="6" y="523"/>
                        </a:lnTo>
                        <a:lnTo>
                          <a:pt x="16" y="545"/>
                        </a:lnTo>
                        <a:lnTo>
                          <a:pt x="22" y="555"/>
                        </a:lnTo>
                        <a:lnTo>
                          <a:pt x="28" y="565"/>
                        </a:lnTo>
                        <a:lnTo>
                          <a:pt x="36" y="573"/>
                        </a:lnTo>
                        <a:lnTo>
                          <a:pt x="46" y="579"/>
                        </a:lnTo>
                        <a:lnTo>
                          <a:pt x="46" y="579"/>
                        </a:lnTo>
                        <a:lnTo>
                          <a:pt x="68" y="597"/>
                        </a:lnTo>
                        <a:lnTo>
                          <a:pt x="84" y="614"/>
                        </a:lnTo>
                        <a:lnTo>
                          <a:pt x="90" y="622"/>
                        </a:lnTo>
                        <a:lnTo>
                          <a:pt x="94" y="630"/>
                        </a:lnTo>
                        <a:lnTo>
                          <a:pt x="96" y="638"/>
                        </a:lnTo>
                        <a:lnTo>
                          <a:pt x="98" y="646"/>
                        </a:lnTo>
                        <a:lnTo>
                          <a:pt x="98" y="654"/>
                        </a:lnTo>
                        <a:lnTo>
                          <a:pt x="96" y="662"/>
                        </a:lnTo>
                        <a:lnTo>
                          <a:pt x="94" y="672"/>
                        </a:lnTo>
                        <a:lnTo>
                          <a:pt x="90" y="680"/>
                        </a:lnTo>
                        <a:lnTo>
                          <a:pt x="76" y="700"/>
                        </a:lnTo>
                        <a:lnTo>
                          <a:pt x="58" y="722"/>
                        </a:lnTo>
                        <a:lnTo>
                          <a:pt x="58" y="722"/>
                        </a:lnTo>
                        <a:lnTo>
                          <a:pt x="52" y="730"/>
                        </a:lnTo>
                        <a:lnTo>
                          <a:pt x="46" y="738"/>
                        </a:lnTo>
                        <a:lnTo>
                          <a:pt x="44" y="746"/>
                        </a:lnTo>
                        <a:lnTo>
                          <a:pt x="44" y="754"/>
                        </a:lnTo>
                        <a:lnTo>
                          <a:pt x="44" y="754"/>
                        </a:lnTo>
                        <a:lnTo>
                          <a:pt x="48" y="760"/>
                        </a:lnTo>
                        <a:lnTo>
                          <a:pt x="56" y="764"/>
                        </a:lnTo>
                        <a:lnTo>
                          <a:pt x="66" y="768"/>
                        </a:lnTo>
                        <a:lnTo>
                          <a:pt x="76" y="770"/>
                        </a:lnTo>
                        <a:lnTo>
                          <a:pt x="76" y="770"/>
                        </a:lnTo>
                        <a:lnTo>
                          <a:pt x="88" y="770"/>
                        </a:lnTo>
                        <a:lnTo>
                          <a:pt x="88" y="770"/>
                        </a:lnTo>
                        <a:lnTo>
                          <a:pt x="114" y="768"/>
                        </a:lnTo>
                        <a:lnTo>
                          <a:pt x="143" y="766"/>
                        </a:lnTo>
                        <a:lnTo>
                          <a:pt x="143" y="766"/>
                        </a:lnTo>
                        <a:lnTo>
                          <a:pt x="155" y="811"/>
                        </a:lnTo>
                        <a:lnTo>
                          <a:pt x="155" y="811"/>
                        </a:lnTo>
                        <a:lnTo>
                          <a:pt x="161" y="799"/>
                        </a:lnTo>
                        <a:lnTo>
                          <a:pt x="161" y="799"/>
                        </a:lnTo>
                        <a:lnTo>
                          <a:pt x="183" y="803"/>
                        </a:lnTo>
                        <a:lnTo>
                          <a:pt x="207" y="805"/>
                        </a:lnTo>
                        <a:lnTo>
                          <a:pt x="219" y="807"/>
                        </a:lnTo>
                        <a:lnTo>
                          <a:pt x="227" y="811"/>
                        </a:lnTo>
                        <a:lnTo>
                          <a:pt x="235" y="815"/>
                        </a:lnTo>
                        <a:lnTo>
                          <a:pt x="239" y="819"/>
                        </a:lnTo>
                        <a:lnTo>
                          <a:pt x="239" y="819"/>
                        </a:lnTo>
                        <a:lnTo>
                          <a:pt x="245" y="831"/>
                        </a:lnTo>
                        <a:lnTo>
                          <a:pt x="251" y="841"/>
                        </a:lnTo>
                        <a:lnTo>
                          <a:pt x="267" y="857"/>
                        </a:lnTo>
                        <a:lnTo>
                          <a:pt x="285" y="871"/>
                        </a:lnTo>
                        <a:lnTo>
                          <a:pt x="304" y="883"/>
                        </a:lnTo>
                        <a:lnTo>
                          <a:pt x="344" y="903"/>
                        </a:lnTo>
                        <a:lnTo>
                          <a:pt x="364" y="915"/>
                        </a:lnTo>
                        <a:lnTo>
                          <a:pt x="382" y="927"/>
                        </a:lnTo>
                        <a:lnTo>
                          <a:pt x="382" y="927"/>
                        </a:lnTo>
                        <a:lnTo>
                          <a:pt x="390" y="931"/>
                        </a:lnTo>
                        <a:lnTo>
                          <a:pt x="400" y="931"/>
                        </a:lnTo>
                        <a:lnTo>
                          <a:pt x="400" y="931"/>
                        </a:lnTo>
                        <a:lnTo>
                          <a:pt x="410" y="931"/>
                        </a:lnTo>
                        <a:lnTo>
                          <a:pt x="414" y="929"/>
                        </a:lnTo>
                        <a:lnTo>
                          <a:pt x="418" y="927"/>
                        </a:lnTo>
                        <a:lnTo>
                          <a:pt x="418" y="927"/>
                        </a:lnTo>
                        <a:lnTo>
                          <a:pt x="428" y="915"/>
                        </a:lnTo>
                        <a:lnTo>
                          <a:pt x="440" y="909"/>
                        </a:lnTo>
                        <a:lnTo>
                          <a:pt x="450" y="903"/>
                        </a:lnTo>
                        <a:lnTo>
                          <a:pt x="459" y="903"/>
                        </a:lnTo>
                        <a:lnTo>
                          <a:pt x="459" y="903"/>
                        </a:lnTo>
                        <a:lnTo>
                          <a:pt x="473" y="905"/>
                        </a:lnTo>
                        <a:lnTo>
                          <a:pt x="487" y="909"/>
                        </a:lnTo>
                        <a:lnTo>
                          <a:pt x="515" y="923"/>
                        </a:lnTo>
                        <a:lnTo>
                          <a:pt x="515" y="923"/>
                        </a:lnTo>
                        <a:lnTo>
                          <a:pt x="543" y="937"/>
                        </a:lnTo>
                        <a:lnTo>
                          <a:pt x="573" y="950"/>
                        </a:lnTo>
                        <a:lnTo>
                          <a:pt x="573" y="950"/>
                        </a:lnTo>
                        <a:lnTo>
                          <a:pt x="601" y="968"/>
                        </a:lnTo>
                        <a:lnTo>
                          <a:pt x="613" y="978"/>
                        </a:lnTo>
                        <a:lnTo>
                          <a:pt x="619" y="982"/>
                        </a:lnTo>
                        <a:lnTo>
                          <a:pt x="622" y="988"/>
                        </a:lnTo>
                        <a:lnTo>
                          <a:pt x="622" y="988"/>
                        </a:lnTo>
                        <a:lnTo>
                          <a:pt x="628" y="1000"/>
                        </a:lnTo>
                        <a:lnTo>
                          <a:pt x="636" y="1010"/>
                        </a:lnTo>
                        <a:lnTo>
                          <a:pt x="646" y="1018"/>
                        </a:lnTo>
                        <a:lnTo>
                          <a:pt x="654" y="1024"/>
                        </a:lnTo>
                        <a:lnTo>
                          <a:pt x="664" y="1030"/>
                        </a:lnTo>
                        <a:lnTo>
                          <a:pt x="676" y="1034"/>
                        </a:lnTo>
                        <a:lnTo>
                          <a:pt x="688" y="1036"/>
                        </a:lnTo>
                        <a:lnTo>
                          <a:pt x="700" y="1036"/>
                        </a:lnTo>
                        <a:lnTo>
                          <a:pt x="700" y="1036"/>
                        </a:lnTo>
                        <a:lnTo>
                          <a:pt x="708" y="1036"/>
                        </a:lnTo>
                        <a:lnTo>
                          <a:pt x="708" y="1036"/>
                        </a:lnTo>
                        <a:lnTo>
                          <a:pt x="742" y="1034"/>
                        </a:lnTo>
                        <a:lnTo>
                          <a:pt x="742" y="1034"/>
                        </a:lnTo>
                        <a:lnTo>
                          <a:pt x="766" y="1036"/>
                        </a:lnTo>
                        <a:lnTo>
                          <a:pt x="778" y="1038"/>
                        </a:lnTo>
                        <a:lnTo>
                          <a:pt x="787" y="1042"/>
                        </a:lnTo>
                        <a:lnTo>
                          <a:pt x="787" y="1042"/>
                        </a:lnTo>
                        <a:lnTo>
                          <a:pt x="803" y="1050"/>
                        </a:lnTo>
                        <a:lnTo>
                          <a:pt x="817" y="1052"/>
                        </a:lnTo>
                        <a:lnTo>
                          <a:pt x="817" y="1052"/>
                        </a:lnTo>
                        <a:lnTo>
                          <a:pt x="825" y="1050"/>
                        </a:lnTo>
                        <a:lnTo>
                          <a:pt x="831" y="1048"/>
                        </a:lnTo>
                        <a:lnTo>
                          <a:pt x="837" y="1046"/>
                        </a:lnTo>
                        <a:lnTo>
                          <a:pt x="843" y="1040"/>
                        </a:lnTo>
                        <a:lnTo>
                          <a:pt x="853" y="1028"/>
                        </a:lnTo>
                        <a:lnTo>
                          <a:pt x="861" y="1014"/>
                        </a:lnTo>
                        <a:lnTo>
                          <a:pt x="861" y="1014"/>
                        </a:lnTo>
                        <a:lnTo>
                          <a:pt x="905" y="940"/>
                        </a:lnTo>
                        <a:lnTo>
                          <a:pt x="905" y="940"/>
                        </a:lnTo>
                        <a:lnTo>
                          <a:pt x="897" y="927"/>
                        </a:lnTo>
                        <a:lnTo>
                          <a:pt x="893" y="913"/>
                        </a:lnTo>
                        <a:lnTo>
                          <a:pt x="889" y="901"/>
                        </a:lnTo>
                        <a:lnTo>
                          <a:pt x="887" y="887"/>
                        </a:lnTo>
                        <a:lnTo>
                          <a:pt x="887" y="875"/>
                        </a:lnTo>
                        <a:lnTo>
                          <a:pt x="887" y="863"/>
                        </a:lnTo>
                        <a:lnTo>
                          <a:pt x="891" y="851"/>
                        </a:lnTo>
                        <a:lnTo>
                          <a:pt x="895" y="839"/>
                        </a:lnTo>
                        <a:lnTo>
                          <a:pt x="905" y="817"/>
                        </a:lnTo>
                        <a:lnTo>
                          <a:pt x="921" y="795"/>
                        </a:lnTo>
                        <a:lnTo>
                          <a:pt x="941" y="775"/>
                        </a:lnTo>
                        <a:lnTo>
                          <a:pt x="962" y="756"/>
                        </a:lnTo>
                        <a:lnTo>
                          <a:pt x="962" y="756"/>
                        </a:lnTo>
                        <a:lnTo>
                          <a:pt x="952" y="742"/>
                        </a:lnTo>
                        <a:lnTo>
                          <a:pt x="943" y="726"/>
                        </a:lnTo>
                        <a:lnTo>
                          <a:pt x="937" y="710"/>
                        </a:lnTo>
                        <a:lnTo>
                          <a:pt x="933" y="694"/>
                        </a:lnTo>
                        <a:lnTo>
                          <a:pt x="931" y="678"/>
                        </a:lnTo>
                        <a:lnTo>
                          <a:pt x="935" y="662"/>
                        </a:lnTo>
                        <a:lnTo>
                          <a:pt x="941" y="646"/>
                        </a:lnTo>
                        <a:lnTo>
                          <a:pt x="952" y="632"/>
                        </a:lnTo>
                        <a:lnTo>
                          <a:pt x="952" y="632"/>
                        </a:lnTo>
                        <a:lnTo>
                          <a:pt x="974" y="608"/>
                        </a:lnTo>
                        <a:lnTo>
                          <a:pt x="1000" y="589"/>
                        </a:lnTo>
                        <a:lnTo>
                          <a:pt x="1050" y="547"/>
                        </a:lnTo>
                        <a:lnTo>
                          <a:pt x="1050" y="547"/>
                        </a:lnTo>
                        <a:lnTo>
                          <a:pt x="1044" y="527"/>
                        </a:lnTo>
                        <a:lnTo>
                          <a:pt x="1042" y="509"/>
                        </a:lnTo>
                        <a:lnTo>
                          <a:pt x="1042" y="495"/>
                        </a:lnTo>
                        <a:lnTo>
                          <a:pt x="1044" y="481"/>
                        </a:lnTo>
                        <a:lnTo>
                          <a:pt x="1050" y="469"/>
                        </a:lnTo>
                        <a:lnTo>
                          <a:pt x="1060" y="457"/>
                        </a:lnTo>
                        <a:lnTo>
                          <a:pt x="1072" y="443"/>
                        </a:lnTo>
                        <a:lnTo>
                          <a:pt x="1090" y="432"/>
                        </a:lnTo>
                        <a:lnTo>
                          <a:pt x="1090" y="432"/>
                        </a:lnTo>
                        <a:lnTo>
                          <a:pt x="1074" y="414"/>
                        </a:lnTo>
                        <a:lnTo>
                          <a:pt x="1068" y="406"/>
                        </a:lnTo>
                        <a:lnTo>
                          <a:pt x="1066" y="402"/>
                        </a:lnTo>
                        <a:lnTo>
                          <a:pt x="1066" y="398"/>
                        </a:lnTo>
                        <a:lnTo>
                          <a:pt x="1066" y="398"/>
                        </a:lnTo>
                        <a:lnTo>
                          <a:pt x="1064" y="376"/>
                        </a:lnTo>
                        <a:lnTo>
                          <a:pt x="1062" y="366"/>
                        </a:lnTo>
                        <a:lnTo>
                          <a:pt x="1060" y="358"/>
                        </a:lnTo>
                        <a:lnTo>
                          <a:pt x="1052" y="344"/>
                        </a:lnTo>
                        <a:lnTo>
                          <a:pt x="1040" y="334"/>
                        </a:lnTo>
                        <a:lnTo>
                          <a:pt x="1026" y="324"/>
                        </a:lnTo>
                        <a:lnTo>
                          <a:pt x="1012" y="316"/>
                        </a:lnTo>
                        <a:lnTo>
                          <a:pt x="980" y="300"/>
                        </a:lnTo>
                        <a:lnTo>
                          <a:pt x="980" y="300"/>
                        </a:lnTo>
                        <a:lnTo>
                          <a:pt x="945" y="282"/>
                        </a:lnTo>
                        <a:lnTo>
                          <a:pt x="909" y="263"/>
                        </a:lnTo>
                        <a:lnTo>
                          <a:pt x="909" y="263"/>
                        </a:lnTo>
                        <a:lnTo>
                          <a:pt x="895" y="255"/>
                        </a:lnTo>
                        <a:lnTo>
                          <a:pt x="885" y="247"/>
                        </a:lnTo>
                        <a:lnTo>
                          <a:pt x="873" y="237"/>
                        </a:lnTo>
                        <a:lnTo>
                          <a:pt x="865" y="227"/>
                        </a:lnTo>
                        <a:lnTo>
                          <a:pt x="857" y="215"/>
                        </a:lnTo>
                        <a:lnTo>
                          <a:pt x="853" y="203"/>
                        </a:lnTo>
                        <a:lnTo>
                          <a:pt x="849" y="187"/>
                        </a:lnTo>
                        <a:lnTo>
                          <a:pt x="849" y="171"/>
                        </a:lnTo>
                        <a:lnTo>
                          <a:pt x="849" y="171"/>
                        </a:lnTo>
                        <a:lnTo>
                          <a:pt x="849" y="161"/>
                        </a:lnTo>
                        <a:lnTo>
                          <a:pt x="847" y="155"/>
                        </a:lnTo>
                        <a:lnTo>
                          <a:pt x="843" y="149"/>
                        </a:lnTo>
                        <a:lnTo>
                          <a:pt x="837" y="145"/>
                        </a:lnTo>
                        <a:lnTo>
                          <a:pt x="831" y="141"/>
                        </a:lnTo>
                        <a:lnTo>
                          <a:pt x="825" y="139"/>
                        </a:lnTo>
                        <a:lnTo>
                          <a:pt x="809" y="137"/>
                        </a:lnTo>
                        <a:lnTo>
                          <a:pt x="809" y="137"/>
                        </a:lnTo>
                        <a:lnTo>
                          <a:pt x="762" y="133"/>
                        </a:lnTo>
                        <a:lnTo>
                          <a:pt x="738" y="129"/>
                        </a:lnTo>
                        <a:lnTo>
                          <a:pt x="714" y="123"/>
                        </a:lnTo>
                        <a:lnTo>
                          <a:pt x="692" y="117"/>
                        </a:lnTo>
                        <a:lnTo>
                          <a:pt x="672" y="106"/>
                        </a:lnTo>
                        <a:lnTo>
                          <a:pt x="650" y="94"/>
                        </a:lnTo>
                        <a:lnTo>
                          <a:pt x="632" y="76"/>
                        </a:lnTo>
                        <a:lnTo>
                          <a:pt x="632" y="76"/>
                        </a:lnTo>
                        <a:lnTo>
                          <a:pt x="624" y="70"/>
                        </a:lnTo>
                        <a:lnTo>
                          <a:pt x="615" y="64"/>
                        </a:lnTo>
                        <a:lnTo>
                          <a:pt x="593" y="58"/>
                        </a:lnTo>
                        <a:lnTo>
                          <a:pt x="593" y="58"/>
                        </a:lnTo>
                        <a:lnTo>
                          <a:pt x="543" y="50"/>
                        </a:lnTo>
                        <a:lnTo>
                          <a:pt x="493" y="42"/>
                        </a:lnTo>
                        <a:lnTo>
                          <a:pt x="469" y="36"/>
                        </a:lnTo>
                        <a:lnTo>
                          <a:pt x="446" y="28"/>
                        </a:lnTo>
                        <a:lnTo>
                          <a:pt x="422" y="18"/>
                        </a:lnTo>
                        <a:lnTo>
                          <a:pt x="398" y="2"/>
                        </a:lnTo>
                        <a:lnTo>
                          <a:pt x="398" y="2"/>
                        </a:lnTo>
                        <a:lnTo>
                          <a:pt x="392" y="0"/>
                        </a:lnTo>
                        <a:lnTo>
                          <a:pt x="382" y="0"/>
                        </a:lnTo>
                        <a:lnTo>
                          <a:pt x="382" y="0"/>
                        </a:lnTo>
                        <a:lnTo>
                          <a:pt x="366" y="2"/>
                        </a:lnTo>
                        <a:lnTo>
                          <a:pt x="344" y="6"/>
                        </a:lnTo>
                        <a:lnTo>
                          <a:pt x="320" y="14"/>
                        </a:lnTo>
                        <a:lnTo>
                          <a:pt x="298" y="22"/>
                        </a:lnTo>
                        <a:lnTo>
                          <a:pt x="277" y="32"/>
                        </a:lnTo>
                        <a:lnTo>
                          <a:pt x="259" y="44"/>
                        </a:lnTo>
                        <a:lnTo>
                          <a:pt x="245" y="54"/>
                        </a:lnTo>
                        <a:lnTo>
                          <a:pt x="235" y="64"/>
                        </a:lnTo>
                        <a:lnTo>
                          <a:pt x="235" y="64"/>
                        </a:lnTo>
                        <a:lnTo>
                          <a:pt x="225" y="82"/>
                        </a:lnTo>
                        <a:lnTo>
                          <a:pt x="217" y="90"/>
                        </a:lnTo>
                        <a:lnTo>
                          <a:pt x="211" y="96"/>
                        </a:lnTo>
                        <a:lnTo>
                          <a:pt x="203" y="102"/>
                        </a:lnTo>
                        <a:lnTo>
                          <a:pt x="195" y="106"/>
                        </a:lnTo>
                        <a:lnTo>
                          <a:pt x="185" y="108"/>
                        </a:lnTo>
                        <a:lnTo>
                          <a:pt x="177" y="109"/>
                        </a:lnTo>
                        <a:lnTo>
                          <a:pt x="177" y="109"/>
                        </a:lnTo>
                        <a:lnTo>
                          <a:pt x="163" y="108"/>
                        </a:lnTo>
                        <a:lnTo>
                          <a:pt x="147" y="102"/>
                        </a:lnTo>
                        <a:lnTo>
                          <a:pt x="147" y="102"/>
                        </a:lnTo>
                        <a:lnTo>
                          <a:pt x="133" y="98"/>
                        </a:lnTo>
                        <a:lnTo>
                          <a:pt x="121" y="98"/>
                        </a:lnTo>
                        <a:lnTo>
                          <a:pt x="121" y="98"/>
                        </a:lnTo>
                        <a:lnTo>
                          <a:pt x="114" y="98"/>
                        </a:lnTo>
                        <a:lnTo>
                          <a:pt x="106" y="100"/>
                        </a:lnTo>
                        <a:lnTo>
                          <a:pt x="100" y="102"/>
                        </a:lnTo>
                        <a:lnTo>
                          <a:pt x="94" y="106"/>
                        </a:lnTo>
                        <a:lnTo>
                          <a:pt x="82" y="117"/>
                        </a:lnTo>
                        <a:lnTo>
                          <a:pt x="74" y="133"/>
                        </a:lnTo>
                        <a:lnTo>
                          <a:pt x="74" y="13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pl-PL"/>
                  </a:p>
                </p:txBody>
              </p:sp>
            </p:grpSp>
          </p:grpSp>
          <p:sp>
            <p:nvSpPr>
              <p:cNvPr id="233" name="Owal 232">
                <a:extLst>
                  <a:ext uri="{FF2B5EF4-FFF2-40B4-BE49-F238E27FC236}">
                    <a16:creationId xmlns:a16="http://schemas.microsoft.com/office/drawing/2014/main" id="{28F9AEFE-62DC-48A2-8713-7DC89BD382EE}"/>
                  </a:ext>
                </a:extLst>
              </p:cNvPr>
              <p:cNvSpPr/>
              <p:nvPr/>
            </p:nvSpPr>
            <p:spPr>
              <a:xfrm>
                <a:off x="2701324" y="2318559"/>
                <a:ext cx="278782" cy="2249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34" name="Owal 233">
                <a:extLst>
                  <a:ext uri="{FF2B5EF4-FFF2-40B4-BE49-F238E27FC236}">
                    <a16:creationId xmlns:a16="http://schemas.microsoft.com/office/drawing/2014/main" id="{C99125B7-1446-4B95-BEA1-DC8F6B26DE43}"/>
                  </a:ext>
                </a:extLst>
              </p:cNvPr>
              <p:cNvSpPr/>
              <p:nvPr/>
            </p:nvSpPr>
            <p:spPr>
              <a:xfrm>
                <a:off x="2792679" y="223094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35" name="Owal 234">
                <a:extLst>
                  <a:ext uri="{FF2B5EF4-FFF2-40B4-BE49-F238E27FC236}">
                    <a16:creationId xmlns:a16="http://schemas.microsoft.com/office/drawing/2014/main" id="{D7961E95-6220-4EC8-8875-BCDD676FBA3A}"/>
                  </a:ext>
                </a:extLst>
              </p:cNvPr>
              <p:cNvSpPr/>
              <p:nvPr/>
            </p:nvSpPr>
            <p:spPr>
              <a:xfrm>
                <a:off x="2875945" y="212538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36" name="Owal 235">
                <a:extLst>
                  <a:ext uri="{FF2B5EF4-FFF2-40B4-BE49-F238E27FC236}">
                    <a16:creationId xmlns:a16="http://schemas.microsoft.com/office/drawing/2014/main" id="{9112B0AA-5707-44CE-BFB6-CB5A330777D4}"/>
                  </a:ext>
                </a:extLst>
              </p:cNvPr>
              <p:cNvSpPr/>
              <p:nvPr/>
            </p:nvSpPr>
            <p:spPr>
              <a:xfrm>
                <a:off x="2866009" y="2073034"/>
                <a:ext cx="278296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37" name="Owal 236">
                <a:extLst>
                  <a:ext uri="{FF2B5EF4-FFF2-40B4-BE49-F238E27FC236}">
                    <a16:creationId xmlns:a16="http://schemas.microsoft.com/office/drawing/2014/main" id="{8CA1745A-8ED4-4E39-95E2-EDE565C29191}"/>
                  </a:ext>
                </a:extLst>
              </p:cNvPr>
              <p:cNvSpPr/>
              <p:nvPr/>
            </p:nvSpPr>
            <p:spPr>
              <a:xfrm>
                <a:off x="2805199" y="190452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38" name="Owal 237">
                <a:extLst>
                  <a:ext uri="{FF2B5EF4-FFF2-40B4-BE49-F238E27FC236}">
                    <a16:creationId xmlns:a16="http://schemas.microsoft.com/office/drawing/2014/main" id="{76DE1278-2AE9-4EB0-8CA3-6E786FA571AD}"/>
                  </a:ext>
                </a:extLst>
              </p:cNvPr>
              <p:cNvSpPr/>
              <p:nvPr/>
            </p:nvSpPr>
            <p:spPr>
              <a:xfrm>
                <a:off x="2786807" y="1970392"/>
                <a:ext cx="168341" cy="2065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39" name="Owal 238">
                <a:extLst>
                  <a:ext uri="{FF2B5EF4-FFF2-40B4-BE49-F238E27FC236}">
                    <a16:creationId xmlns:a16="http://schemas.microsoft.com/office/drawing/2014/main" id="{E314DD57-2360-4F2F-ADA0-5ACF7D99A379}"/>
                  </a:ext>
                </a:extLst>
              </p:cNvPr>
              <p:cNvSpPr/>
              <p:nvPr/>
            </p:nvSpPr>
            <p:spPr>
              <a:xfrm>
                <a:off x="2587860" y="230231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0" name="Owal 239">
                <a:extLst>
                  <a:ext uri="{FF2B5EF4-FFF2-40B4-BE49-F238E27FC236}">
                    <a16:creationId xmlns:a16="http://schemas.microsoft.com/office/drawing/2014/main" id="{3AF4E568-A0A5-4989-B0AC-7395B2EBB197}"/>
                  </a:ext>
                </a:extLst>
              </p:cNvPr>
              <p:cNvSpPr/>
              <p:nvPr/>
            </p:nvSpPr>
            <p:spPr>
              <a:xfrm>
                <a:off x="2465987" y="225228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3" name="Owal 242">
                <a:extLst>
                  <a:ext uri="{FF2B5EF4-FFF2-40B4-BE49-F238E27FC236}">
                    <a16:creationId xmlns:a16="http://schemas.microsoft.com/office/drawing/2014/main" id="{224522F8-03AE-4565-AC83-0370D2D98C1C}"/>
                  </a:ext>
                </a:extLst>
              </p:cNvPr>
              <p:cNvSpPr/>
              <p:nvPr/>
            </p:nvSpPr>
            <p:spPr>
              <a:xfrm>
                <a:off x="2343109" y="221577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5" name="Owal 244">
                <a:extLst>
                  <a:ext uri="{FF2B5EF4-FFF2-40B4-BE49-F238E27FC236}">
                    <a16:creationId xmlns:a16="http://schemas.microsoft.com/office/drawing/2014/main" id="{D701E133-2C2B-403E-9522-2D5BCF33A12C}"/>
                  </a:ext>
                </a:extLst>
              </p:cNvPr>
              <p:cNvSpPr/>
              <p:nvPr/>
            </p:nvSpPr>
            <p:spPr>
              <a:xfrm>
                <a:off x="2234150" y="223931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6" name="Owal 245">
                <a:extLst>
                  <a:ext uri="{FF2B5EF4-FFF2-40B4-BE49-F238E27FC236}">
                    <a16:creationId xmlns:a16="http://schemas.microsoft.com/office/drawing/2014/main" id="{44B00864-B046-4C66-B176-A0FB4AE43A56}"/>
                  </a:ext>
                </a:extLst>
              </p:cNvPr>
              <p:cNvSpPr/>
              <p:nvPr/>
            </p:nvSpPr>
            <p:spPr>
              <a:xfrm>
                <a:off x="2199590" y="228714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7" name="Owal 246">
                <a:extLst>
                  <a:ext uri="{FF2B5EF4-FFF2-40B4-BE49-F238E27FC236}">
                    <a16:creationId xmlns:a16="http://schemas.microsoft.com/office/drawing/2014/main" id="{2FD96723-0301-471E-B399-2D782E30D62F}"/>
                  </a:ext>
                </a:extLst>
              </p:cNvPr>
              <p:cNvSpPr/>
              <p:nvPr/>
            </p:nvSpPr>
            <p:spPr>
              <a:xfrm>
                <a:off x="2779986" y="2412113"/>
                <a:ext cx="266308" cy="2589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8" name="Owal 247">
                <a:extLst>
                  <a:ext uri="{FF2B5EF4-FFF2-40B4-BE49-F238E27FC236}">
                    <a16:creationId xmlns:a16="http://schemas.microsoft.com/office/drawing/2014/main" id="{EA1B8821-A769-43E6-AA04-1B824BEB7BA2}"/>
                  </a:ext>
                </a:extLst>
              </p:cNvPr>
              <p:cNvSpPr/>
              <p:nvPr/>
            </p:nvSpPr>
            <p:spPr>
              <a:xfrm>
                <a:off x="2887941" y="250566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49" name="Owal 248">
                <a:extLst>
                  <a:ext uri="{FF2B5EF4-FFF2-40B4-BE49-F238E27FC236}">
                    <a16:creationId xmlns:a16="http://schemas.microsoft.com/office/drawing/2014/main" id="{1EABEC1A-EFDE-4148-9E35-C2F4DDCE5ED0}"/>
                  </a:ext>
                </a:extLst>
              </p:cNvPr>
              <p:cNvSpPr/>
              <p:nvPr/>
            </p:nvSpPr>
            <p:spPr>
              <a:xfrm>
                <a:off x="2921871" y="2548418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0" name="Owal 249">
                <a:extLst>
                  <a:ext uri="{FF2B5EF4-FFF2-40B4-BE49-F238E27FC236}">
                    <a16:creationId xmlns:a16="http://schemas.microsoft.com/office/drawing/2014/main" id="{7D161749-E37C-4794-BF73-1B56D55EE02C}"/>
                  </a:ext>
                </a:extLst>
              </p:cNvPr>
              <p:cNvSpPr/>
              <p:nvPr/>
            </p:nvSpPr>
            <p:spPr>
              <a:xfrm>
                <a:off x="2935247" y="2563590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51" name="Owal 250">
                <a:extLst>
                  <a:ext uri="{FF2B5EF4-FFF2-40B4-BE49-F238E27FC236}">
                    <a16:creationId xmlns:a16="http://schemas.microsoft.com/office/drawing/2014/main" id="{7661DA59-5BC5-4589-A38B-FC2A46B05277}"/>
                  </a:ext>
                </a:extLst>
              </p:cNvPr>
              <p:cNvSpPr/>
              <p:nvPr/>
            </p:nvSpPr>
            <p:spPr>
              <a:xfrm>
                <a:off x="2144067" y="229396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25" name="Grupa 124">
              <a:extLst>
                <a:ext uri="{FF2B5EF4-FFF2-40B4-BE49-F238E27FC236}">
                  <a16:creationId xmlns:a16="http://schemas.microsoft.com/office/drawing/2014/main" id="{298A7D12-29C4-4C96-99C0-E34F209E29FC}"/>
                </a:ext>
              </a:extLst>
            </p:cNvPr>
            <p:cNvGrpSpPr/>
            <p:nvPr/>
          </p:nvGrpSpPr>
          <p:grpSpPr>
            <a:xfrm>
              <a:off x="3250229" y="3795755"/>
              <a:ext cx="765236" cy="642321"/>
              <a:chOff x="2359242" y="2512087"/>
              <a:chExt cx="2140222" cy="1796455"/>
            </a:xfrm>
            <a:solidFill>
              <a:srgbClr val="FFCA21"/>
            </a:solidFill>
          </p:grpSpPr>
          <p:sp>
            <p:nvSpPr>
              <p:cNvPr id="221" name="Freeform 5">
                <a:extLst>
                  <a:ext uri="{FF2B5EF4-FFF2-40B4-BE49-F238E27FC236}">
                    <a16:creationId xmlns:a16="http://schemas.microsoft.com/office/drawing/2014/main" id="{6ED474A7-1685-4B93-B4D6-0F0D1DF9C0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1360" y="2512087"/>
                <a:ext cx="1618104" cy="1649523"/>
              </a:xfrm>
              <a:custGeom>
                <a:avLst/>
                <a:gdLst>
                  <a:gd name="T0" fmla="*/ 1622 w 1751"/>
                  <a:gd name="T1" fmla="*/ 809 h 1785"/>
                  <a:gd name="T2" fmla="*/ 1459 w 1751"/>
                  <a:gd name="T3" fmla="*/ 719 h 1785"/>
                  <a:gd name="T4" fmla="*/ 1429 w 1751"/>
                  <a:gd name="T5" fmla="*/ 640 h 1785"/>
                  <a:gd name="T6" fmla="*/ 1447 w 1751"/>
                  <a:gd name="T7" fmla="*/ 552 h 1785"/>
                  <a:gd name="T8" fmla="*/ 1381 w 1751"/>
                  <a:gd name="T9" fmla="*/ 503 h 1785"/>
                  <a:gd name="T10" fmla="*/ 1322 w 1751"/>
                  <a:gd name="T11" fmla="*/ 463 h 1785"/>
                  <a:gd name="T12" fmla="*/ 1185 w 1751"/>
                  <a:gd name="T13" fmla="*/ 395 h 1785"/>
                  <a:gd name="T14" fmla="*/ 1099 w 1751"/>
                  <a:gd name="T15" fmla="*/ 262 h 1785"/>
                  <a:gd name="T16" fmla="*/ 1049 w 1751"/>
                  <a:gd name="T17" fmla="*/ 207 h 1785"/>
                  <a:gd name="T18" fmla="*/ 1016 w 1751"/>
                  <a:gd name="T19" fmla="*/ 42 h 1785"/>
                  <a:gd name="T20" fmla="*/ 831 w 1751"/>
                  <a:gd name="T21" fmla="*/ 59 h 1785"/>
                  <a:gd name="T22" fmla="*/ 666 w 1751"/>
                  <a:gd name="T23" fmla="*/ 113 h 1785"/>
                  <a:gd name="T24" fmla="*/ 618 w 1751"/>
                  <a:gd name="T25" fmla="*/ 157 h 1785"/>
                  <a:gd name="T26" fmla="*/ 560 w 1751"/>
                  <a:gd name="T27" fmla="*/ 163 h 1785"/>
                  <a:gd name="T28" fmla="*/ 513 w 1751"/>
                  <a:gd name="T29" fmla="*/ 183 h 1785"/>
                  <a:gd name="T30" fmla="*/ 463 w 1751"/>
                  <a:gd name="T31" fmla="*/ 246 h 1785"/>
                  <a:gd name="T32" fmla="*/ 298 w 1751"/>
                  <a:gd name="T33" fmla="*/ 242 h 1785"/>
                  <a:gd name="T34" fmla="*/ 213 w 1751"/>
                  <a:gd name="T35" fmla="*/ 236 h 1785"/>
                  <a:gd name="T36" fmla="*/ 181 w 1751"/>
                  <a:gd name="T37" fmla="*/ 278 h 1785"/>
                  <a:gd name="T38" fmla="*/ 185 w 1751"/>
                  <a:gd name="T39" fmla="*/ 342 h 1785"/>
                  <a:gd name="T40" fmla="*/ 81 w 1751"/>
                  <a:gd name="T41" fmla="*/ 433 h 1785"/>
                  <a:gd name="T42" fmla="*/ 83 w 1751"/>
                  <a:gd name="T43" fmla="*/ 489 h 1785"/>
                  <a:gd name="T44" fmla="*/ 101 w 1751"/>
                  <a:gd name="T45" fmla="*/ 543 h 1785"/>
                  <a:gd name="T46" fmla="*/ 34 w 1751"/>
                  <a:gd name="T47" fmla="*/ 620 h 1785"/>
                  <a:gd name="T48" fmla="*/ 44 w 1751"/>
                  <a:gd name="T49" fmla="*/ 702 h 1785"/>
                  <a:gd name="T50" fmla="*/ 0 w 1751"/>
                  <a:gd name="T51" fmla="*/ 801 h 1785"/>
                  <a:gd name="T52" fmla="*/ 40 w 1751"/>
                  <a:gd name="T53" fmla="*/ 827 h 1785"/>
                  <a:gd name="T54" fmla="*/ 141 w 1751"/>
                  <a:gd name="T55" fmla="*/ 853 h 1785"/>
                  <a:gd name="T56" fmla="*/ 280 w 1751"/>
                  <a:gd name="T57" fmla="*/ 843 h 1785"/>
                  <a:gd name="T58" fmla="*/ 362 w 1751"/>
                  <a:gd name="T59" fmla="*/ 896 h 1785"/>
                  <a:gd name="T60" fmla="*/ 421 w 1751"/>
                  <a:gd name="T61" fmla="*/ 972 h 1785"/>
                  <a:gd name="T62" fmla="*/ 461 w 1751"/>
                  <a:gd name="T63" fmla="*/ 1091 h 1785"/>
                  <a:gd name="T64" fmla="*/ 483 w 1751"/>
                  <a:gd name="T65" fmla="*/ 1111 h 1785"/>
                  <a:gd name="T66" fmla="*/ 586 w 1751"/>
                  <a:gd name="T67" fmla="*/ 1115 h 1785"/>
                  <a:gd name="T68" fmla="*/ 630 w 1751"/>
                  <a:gd name="T69" fmla="*/ 1133 h 1785"/>
                  <a:gd name="T70" fmla="*/ 670 w 1751"/>
                  <a:gd name="T71" fmla="*/ 1195 h 1785"/>
                  <a:gd name="T72" fmla="*/ 684 w 1751"/>
                  <a:gd name="T73" fmla="*/ 1286 h 1785"/>
                  <a:gd name="T74" fmla="*/ 636 w 1751"/>
                  <a:gd name="T75" fmla="*/ 1342 h 1785"/>
                  <a:gd name="T76" fmla="*/ 574 w 1751"/>
                  <a:gd name="T77" fmla="*/ 1374 h 1785"/>
                  <a:gd name="T78" fmla="*/ 618 w 1751"/>
                  <a:gd name="T79" fmla="*/ 1471 h 1785"/>
                  <a:gd name="T80" fmla="*/ 594 w 1751"/>
                  <a:gd name="T81" fmla="*/ 1537 h 1785"/>
                  <a:gd name="T82" fmla="*/ 620 w 1751"/>
                  <a:gd name="T83" fmla="*/ 1598 h 1785"/>
                  <a:gd name="T84" fmla="*/ 753 w 1751"/>
                  <a:gd name="T85" fmla="*/ 1692 h 1785"/>
                  <a:gd name="T86" fmla="*/ 825 w 1751"/>
                  <a:gd name="T87" fmla="*/ 1692 h 1785"/>
                  <a:gd name="T88" fmla="*/ 914 w 1751"/>
                  <a:gd name="T89" fmla="*/ 1733 h 1785"/>
                  <a:gd name="T90" fmla="*/ 1034 w 1751"/>
                  <a:gd name="T91" fmla="*/ 1781 h 1785"/>
                  <a:gd name="T92" fmla="*/ 1125 w 1751"/>
                  <a:gd name="T93" fmla="*/ 1751 h 1785"/>
                  <a:gd name="T94" fmla="*/ 1167 w 1751"/>
                  <a:gd name="T95" fmla="*/ 1684 h 1785"/>
                  <a:gd name="T96" fmla="*/ 1177 w 1751"/>
                  <a:gd name="T97" fmla="*/ 1562 h 1785"/>
                  <a:gd name="T98" fmla="*/ 1105 w 1751"/>
                  <a:gd name="T99" fmla="*/ 1405 h 1785"/>
                  <a:gd name="T100" fmla="*/ 1089 w 1751"/>
                  <a:gd name="T101" fmla="*/ 1368 h 1785"/>
                  <a:gd name="T102" fmla="*/ 1105 w 1751"/>
                  <a:gd name="T103" fmla="*/ 1332 h 1785"/>
                  <a:gd name="T104" fmla="*/ 1167 w 1751"/>
                  <a:gd name="T105" fmla="*/ 1302 h 1785"/>
                  <a:gd name="T106" fmla="*/ 1189 w 1751"/>
                  <a:gd name="T107" fmla="*/ 1214 h 1785"/>
                  <a:gd name="T108" fmla="*/ 1209 w 1751"/>
                  <a:gd name="T109" fmla="*/ 1103 h 1785"/>
                  <a:gd name="T110" fmla="*/ 1205 w 1751"/>
                  <a:gd name="T111" fmla="*/ 1053 h 1785"/>
                  <a:gd name="T112" fmla="*/ 1387 w 1751"/>
                  <a:gd name="T113" fmla="*/ 1006 h 1785"/>
                  <a:gd name="T114" fmla="*/ 1519 w 1751"/>
                  <a:gd name="T115" fmla="*/ 978 h 1785"/>
                  <a:gd name="T116" fmla="*/ 1550 w 1751"/>
                  <a:gd name="T117" fmla="*/ 942 h 1785"/>
                  <a:gd name="T118" fmla="*/ 1594 w 1751"/>
                  <a:gd name="T119" fmla="*/ 942 h 1785"/>
                  <a:gd name="T120" fmla="*/ 1656 w 1751"/>
                  <a:gd name="T121" fmla="*/ 948 h 1785"/>
                  <a:gd name="T122" fmla="*/ 1741 w 1751"/>
                  <a:gd name="T123" fmla="*/ 841 h 1785"/>
                  <a:gd name="T124" fmla="*/ 1698 w 1751"/>
                  <a:gd name="T125" fmla="*/ 817 h 17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751" h="1785">
                    <a:moveTo>
                      <a:pt x="1698" y="817"/>
                    </a:moveTo>
                    <a:lnTo>
                      <a:pt x="1698" y="817"/>
                    </a:lnTo>
                    <a:lnTo>
                      <a:pt x="1698" y="817"/>
                    </a:lnTo>
                    <a:lnTo>
                      <a:pt x="1690" y="817"/>
                    </a:lnTo>
                    <a:lnTo>
                      <a:pt x="1690" y="817"/>
                    </a:lnTo>
                    <a:lnTo>
                      <a:pt x="1654" y="815"/>
                    </a:lnTo>
                    <a:lnTo>
                      <a:pt x="1622" y="809"/>
                    </a:lnTo>
                    <a:lnTo>
                      <a:pt x="1590" y="799"/>
                    </a:lnTo>
                    <a:lnTo>
                      <a:pt x="1562" y="787"/>
                    </a:lnTo>
                    <a:lnTo>
                      <a:pt x="1535" y="773"/>
                    </a:lnTo>
                    <a:lnTo>
                      <a:pt x="1509" y="755"/>
                    </a:lnTo>
                    <a:lnTo>
                      <a:pt x="1483" y="737"/>
                    </a:lnTo>
                    <a:lnTo>
                      <a:pt x="1459" y="719"/>
                    </a:lnTo>
                    <a:lnTo>
                      <a:pt x="1459" y="719"/>
                    </a:lnTo>
                    <a:lnTo>
                      <a:pt x="1449" y="708"/>
                    </a:lnTo>
                    <a:lnTo>
                      <a:pt x="1439" y="698"/>
                    </a:lnTo>
                    <a:lnTo>
                      <a:pt x="1433" y="686"/>
                    </a:lnTo>
                    <a:lnTo>
                      <a:pt x="1429" y="676"/>
                    </a:lnTo>
                    <a:lnTo>
                      <a:pt x="1427" y="666"/>
                    </a:lnTo>
                    <a:lnTo>
                      <a:pt x="1427" y="656"/>
                    </a:lnTo>
                    <a:lnTo>
                      <a:pt x="1429" y="640"/>
                    </a:lnTo>
                    <a:lnTo>
                      <a:pt x="1429" y="640"/>
                    </a:lnTo>
                    <a:lnTo>
                      <a:pt x="1433" y="626"/>
                    </a:lnTo>
                    <a:lnTo>
                      <a:pt x="1439" y="614"/>
                    </a:lnTo>
                    <a:lnTo>
                      <a:pt x="1451" y="592"/>
                    </a:lnTo>
                    <a:lnTo>
                      <a:pt x="1451" y="592"/>
                    </a:lnTo>
                    <a:lnTo>
                      <a:pt x="1447" y="552"/>
                    </a:lnTo>
                    <a:lnTo>
                      <a:pt x="1447" y="552"/>
                    </a:lnTo>
                    <a:lnTo>
                      <a:pt x="1429" y="519"/>
                    </a:lnTo>
                    <a:lnTo>
                      <a:pt x="1429" y="519"/>
                    </a:lnTo>
                    <a:lnTo>
                      <a:pt x="1423" y="509"/>
                    </a:lnTo>
                    <a:lnTo>
                      <a:pt x="1423" y="509"/>
                    </a:lnTo>
                    <a:lnTo>
                      <a:pt x="1403" y="507"/>
                    </a:lnTo>
                    <a:lnTo>
                      <a:pt x="1393" y="505"/>
                    </a:lnTo>
                    <a:lnTo>
                      <a:pt x="1381" y="503"/>
                    </a:lnTo>
                    <a:lnTo>
                      <a:pt x="1370" y="497"/>
                    </a:lnTo>
                    <a:lnTo>
                      <a:pt x="1358" y="491"/>
                    </a:lnTo>
                    <a:lnTo>
                      <a:pt x="1348" y="483"/>
                    </a:lnTo>
                    <a:lnTo>
                      <a:pt x="1338" y="471"/>
                    </a:lnTo>
                    <a:lnTo>
                      <a:pt x="1338" y="471"/>
                    </a:lnTo>
                    <a:lnTo>
                      <a:pt x="1322" y="463"/>
                    </a:lnTo>
                    <a:lnTo>
                      <a:pt x="1322" y="463"/>
                    </a:lnTo>
                    <a:lnTo>
                      <a:pt x="1302" y="461"/>
                    </a:lnTo>
                    <a:lnTo>
                      <a:pt x="1302" y="461"/>
                    </a:lnTo>
                    <a:lnTo>
                      <a:pt x="1274" y="455"/>
                    </a:lnTo>
                    <a:lnTo>
                      <a:pt x="1250" y="445"/>
                    </a:lnTo>
                    <a:lnTo>
                      <a:pt x="1226" y="431"/>
                    </a:lnTo>
                    <a:lnTo>
                      <a:pt x="1205" y="415"/>
                    </a:lnTo>
                    <a:lnTo>
                      <a:pt x="1185" y="395"/>
                    </a:lnTo>
                    <a:lnTo>
                      <a:pt x="1167" y="372"/>
                    </a:lnTo>
                    <a:lnTo>
                      <a:pt x="1151" y="346"/>
                    </a:lnTo>
                    <a:lnTo>
                      <a:pt x="1139" y="316"/>
                    </a:lnTo>
                    <a:lnTo>
                      <a:pt x="1139" y="316"/>
                    </a:lnTo>
                    <a:lnTo>
                      <a:pt x="1133" y="304"/>
                    </a:lnTo>
                    <a:lnTo>
                      <a:pt x="1123" y="290"/>
                    </a:lnTo>
                    <a:lnTo>
                      <a:pt x="1099" y="262"/>
                    </a:lnTo>
                    <a:lnTo>
                      <a:pt x="1099" y="262"/>
                    </a:lnTo>
                    <a:lnTo>
                      <a:pt x="1083" y="246"/>
                    </a:lnTo>
                    <a:lnTo>
                      <a:pt x="1069" y="228"/>
                    </a:lnTo>
                    <a:lnTo>
                      <a:pt x="1069" y="228"/>
                    </a:lnTo>
                    <a:lnTo>
                      <a:pt x="1059" y="218"/>
                    </a:lnTo>
                    <a:lnTo>
                      <a:pt x="1059" y="218"/>
                    </a:lnTo>
                    <a:lnTo>
                      <a:pt x="1049" y="207"/>
                    </a:lnTo>
                    <a:lnTo>
                      <a:pt x="1040" y="195"/>
                    </a:lnTo>
                    <a:lnTo>
                      <a:pt x="1032" y="179"/>
                    </a:lnTo>
                    <a:lnTo>
                      <a:pt x="1028" y="161"/>
                    </a:lnTo>
                    <a:lnTo>
                      <a:pt x="1028" y="161"/>
                    </a:lnTo>
                    <a:lnTo>
                      <a:pt x="1022" y="123"/>
                    </a:lnTo>
                    <a:lnTo>
                      <a:pt x="1018" y="83"/>
                    </a:lnTo>
                    <a:lnTo>
                      <a:pt x="1016" y="42"/>
                    </a:lnTo>
                    <a:lnTo>
                      <a:pt x="1016" y="0"/>
                    </a:lnTo>
                    <a:lnTo>
                      <a:pt x="1016" y="0"/>
                    </a:lnTo>
                    <a:lnTo>
                      <a:pt x="942" y="20"/>
                    </a:lnTo>
                    <a:lnTo>
                      <a:pt x="942" y="20"/>
                    </a:lnTo>
                    <a:lnTo>
                      <a:pt x="886" y="40"/>
                    </a:lnTo>
                    <a:lnTo>
                      <a:pt x="831" y="59"/>
                    </a:lnTo>
                    <a:lnTo>
                      <a:pt x="831" y="59"/>
                    </a:lnTo>
                    <a:lnTo>
                      <a:pt x="777" y="77"/>
                    </a:lnTo>
                    <a:lnTo>
                      <a:pt x="721" y="95"/>
                    </a:lnTo>
                    <a:lnTo>
                      <a:pt x="721" y="95"/>
                    </a:lnTo>
                    <a:lnTo>
                      <a:pt x="706" y="99"/>
                    </a:lnTo>
                    <a:lnTo>
                      <a:pt x="706" y="99"/>
                    </a:lnTo>
                    <a:lnTo>
                      <a:pt x="684" y="107"/>
                    </a:lnTo>
                    <a:lnTo>
                      <a:pt x="666" y="113"/>
                    </a:lnTo>
                    <a:lnTo>
                      <a:pt x="652" y="123"/>
                    </a:lnTo>
                    <a:lnTo>
                      <a:pt x="646" y="129"/>
                    </a:lnTo>
                    <a:lnTo>
                      <a:pt x="642" y="137"/>
                    </a:lnTo>
                    <a:lnTo>
                      <a:pt x="642" y="137"/>
                    </a:lnTo>
                    <a:lnTo>
                      <a:pt x="634" y="145"/>
                    </a:lnTo>
                    <a:lnTo>
                      <a:pt x="626" y="151"/>
                    </a:lnTo>
                    <a:lnTo>
                      <a:pt x="618" y="157"/>
                    </a:lnTo>
                    <a:lnTo>
                      <a:pt x="608" y="159"/>
                    </a:lnTo>
                    <a:lnTo>
                      <a:pt x="590" y="163"/>
                    </a:lnTo>
                    <a:lnTo>
                      <a:pt x="574" y="163"/>
                    </a:lnTo>
                    <a:lnTo>
                      <a:pt x="574" y="163"/>
                    </a:lnTo>
                    <a:lnTo>
                      <a:pt x="566" y="163"/>
                    </a:lnTo>
                    <a:lnTo>
                      <a:pt x="566" y="163"/>
                    </a:lnTo>
                    <a:lnTo>
                      <a:pt x="560" y="163"/>
                    </a:lnTo>
                    <a:lnTo>
                      <a:pt x="560" y="163"/>
                    </a:lnTo>
                    <a:lnTo>
                      <a:pt x="547" y="163"/>
                    </a:lnTo>
                    <a:lnTo>
                      <a:pt x="537" y="165"/>
                    </a:lnTo>
                    <a:lnTo>
                      <a:pt x="527" y="169"/>
                    </a:lnTo>
                    <a:lnTo>
                      <a:pt x="521" y="173"/>
                    </a:lnTo>
                    <a:lnTo>
                      <a:pt x="515" y="177"/>
                    </a:lnTo>
                    <a:lnTo>
                      <a:pt x="513" y="183"/>
                    </a:lnTo>
                    <a:lnTo>
                      <a:pt x="507" y="195"/>
                    </a:lnTo>
                    <a:lnTo>
                      <a:pt x="507" y="195"/>
                    </a:lnTo>
                    <a:lnTo>
                      <a:pt x="501" y="209"/>
                    </a:lnTo>
                    <a:lnTo>
                      <a:pt x="493" y="220"/>
                    </a:lnTo>
                    <a:lnTo>
                      <a:pt x="485" y="230"/>
                    </a:lnTo>
                    <a:lnTo>
                      <a:pt x="475" y="240"/>
                    </a:lnTo>
                    <a:lnTo>
                      <a:pt x="463" y="246"/>
                    </a:lnTo>
                    <a:lnTo>
                      <a:pt x="451" y="252"/>
                    </a:lnTo>
                    <a:lnTo>
                      <a:pt x="435" y="254"/>
                    </a:lnTo>
                    <a:lnTo>
                      <a:pt x="421" y="256"/>
                    </a:lnTo>
                    <a:lnTo>
                      <a:pt x="421" y="256"/>
                    </a:lnTo>
                    <a:lnTo>
                      <a:pt x="397" y="254"/>
                    </a:lnTo>
                    <a:lnTo>
                      <a:pt x="397" y="254"/>
                    </a:lnTo>
                    <a:lnTo>
                      <a:pt x="298" y="242"/>
                    </a:lnTo>
                    <a:lnTo>
                      <a:pt x="298" y="242"/>
                    </a:lnTo>
                    <a:lnTo>
                      <a:pt x="256" y="236"/>
                    </a:lnTo>
                    <a:lnTo>
                      <a:pt x="256" y="236"/>
                    </a:lnTo>
                    <a:lnTo>
                      <a:pt x="238" y="232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3" y="236"/>
                    </a:lnTo>
                    <a:lnTo>
                      <a:pt x="213" y="236"/>
                    </a:lnTo>
                    <a:lnTo>
                      <a:pt x="197" y="248"/>
                    </a:lnTo>
                    <a:lnTo>
                      <a:pt x="187" y="258"/>
                    </a:lnTo>
                    <a:lnTo>
                      <a:pt x="183" y="268"/>
                    </a:lnTo>
                    <a:lnTo>
                      <a:pt x="181" y="278"/>
                    </a:lnTo>
                    <a:lnTo>
                      <a:pt x="181" y="278"/>
                    </a:lnTo>
                    <a:lnTo>
                      <a:pt x="181" y="278"/>
                    </a:lnTo>
                    <a:lnTo>
                      <a:pt x="181" y="278"/>
                    </a:lnTo>
                    <a:lnTo>
                      <a:pt x="183" y="290"/>
                    </a:lnTo>
                    <a:lnTo>
                      <a:pt x="189" y="306"/>
                    </a:lnTo>
                    <a:lnTo>
                      <a:pt x="189" y="306"/>
                    </a:lnTo>
                    <a:lnTo>
                      <a:pt x="191" y="318"/>
                    </a:lnTo>
                    <a:lnTo>
                      <a:pt x="189" y="330"/>
                    </a:lnTo>
                    <a:lnTo>
                      <a:pt x="185" y="342"/>
                    </a:lnTo>
                    <a:lnTo>
                      <a:pt x="177" y="350"/>
                    </a:lnTo>
                    <a:lnTo>
                      <a:pt x="177" y="350"/>
                    </a:lnTo>
                    <a:lnTo>
                      <a:pt x="143" y="378"/>
                    </a:lnTo>
                    <a:lnTo>
                      <a:pt x="143" y="378"/>
                    </a:lnTo>
                    <a:lnTo>
                      <a:pt x="111" y="405"/>
                    </a:lnTo>
                    <a:lnTo>
                      <a:pt x="95" y="419"/>
                    </a:lnTo>
                    <a:lnTo>
                      <a:pt x="81" y="433"/>
                    </a:lnTo>
                    <a:lnTo>
                      <a:pt x="81" y="433"/>
                    </a:lnTo>
                    <a:lnTo>
                      <a:pt x="73" y="441"/>
                    </a:lnTo>
                    <a:lnTo>
                      <a:pt x="71" y="447"/>
                    </a:lnTo>
                    <a:lnTo>
                      <a:pt x="71" y="455"/>
                    </a:lnTo>
                    <a:lnTo>
                      <a:pt x="73" y="463"/>
                    </a:lnTo>
                    <a:lnTo>
                      <a:pt x="77" y="475"/>
                    </a:lnTo>
                    <a:lnTo>
                      <a:pt x="83" y="489"/>
                    </a:lnTo>
                    <a:lnTo>
                      <a:pt x="95" y="505"/>
                    </a:lnTo>
                    <a:lnTo>
                      <a:pt x="95" y="505"/>
                    </a:lnTo>
                    <a:lnTo>
                      <a:pt x="99" y="513"/>
                    </a:lnTo>
                    <a:lnTo>
                      <a:pt x="101" y="521"/>
                    </a:lnTo>
                    <a:lnTo>
                      <a:pt x="103" y="527"/>
                    </a:lnTo>
                    <a:lnTo>
                      <a:pt x="103" y="535"/>
                    </a:lnTo>
                    <a:lnTo>
                      <a:pt x="101" y="543"/>
                    </a:lnTo>
                    <a:lnTo>
                      <a:pt x="97" y="548"/>
                    </a:lnTo>
                    <a:lnTo>
                      <a:pt x="93" y="556"/>
                    </a:lnTo>
                    <a:lnTo>
                      <a:pt x="87" y="560"/>
                    </a:lnTo>
                    <a:lnTo>
                      <a:pt x="87" y="560"/>
                    </a:lnTo>
                    <a:lnTo>
                      <a:pt x="63" y="582"/>
                    </a:lnTo>
                    <a:lnTo>
                      <a:pt x="46" y="602"/>
                    </a:lnTo>
                    <a:lnTo>
                      <a:pt x="34" y="620"/>
                    </a:lnTo>
                    <a:lnTo>
                      <a:pt x="28" y="638"/>
                    </a:lnTo>
                    <a:lnTo>
                      <a:pt x="26" y="652"/>
                    </a:lnTo>
                    <a:lnTo>
                      <a:pt x="28" y="666"/>
                    </a:lnTo>
                    <a:lnTo>
                      <a:pt x="32" y="680"/>
                    </a:lnTo>
                    <a:lnTo>
                      <a:pt x="40" y="692"/>
                    </a:lnTo>
                    <a:lnTo>
                      <a:pt x="40" y="692"/>
                    </a:lnTo>
                    <a:lnTo>
                      <a:pt x="44" y="702"/>
                    </a:lnTo>
                    <a:lnTo>
                      <a:pt x="44" y="713"/>
                    </a:lnTo>
                    <a:lnTo>
                      <a:pt x="44" y="723"/>
                    </a:lnTo>
                    <a:lnTo>
                      <a:pt x="40" y="733"/>
                    </a:lnTo>
                    <a:lnTo>
                      <a:pt x="40" y="733"/>
                    </a:lnTo>
                    <a:lnTo>
                      <a:pt x="22" y="761"/>
                    </a:lnTo>
                    <a:lnTo>
                      <a:pt x="22" y="761"/>
                    </a:lnTo>
                    <a:lnTo>
                      <a:pt x="0" y="801"/>
                    </a:lnTo>
                    <a:lnTo>
                      <a:pt x="0" y="801"/>
                    </a:lnTo>
                    <a:lnTo>
                      <a:pt x="0" y="803"/>
                    </a:lnTo>
                    <a:lnTo>
                      <a:pt x="0" y="803"/>
                    </a:lnTo>
                    <a:lnTo>
                      <a:pt x="14" y="809"/>
                    </a:lnTo>
                    <a:lnTo>
                      <a:pt x="28" y="817"/>
                    </a:lnTo>
                    <a:lnTo>
                      <a:pt x="28" y="817"/>
                    </a:lnTo>
                    <a:lnTo>
                      <a:pt x="40" y="827"/>
                    </a:lnTo>
                    <a:lnTo>
                      <a:pt x="51" y="833"/>
                    </a:lnTo>
                    <a:lnTo>
                      <a:pt x="63" y="839"/>
                    </a:lnTo>
                    <a:lnTo>
                      <a:pt x="77" y="845"/>
                    </a:lnTo>
                    <a:lnTo>
                      <a:pt x="91" y="849"/>
                    </a:lnTo>
                    <a:lnTo>
                      <a:pt x="107" y="851"/>
                    </a:lnTo>
                    <a:lnTo>
                      <a:pt x="141" y="853"/>
                    </a:lnTo>
                    <a:lnTo>
                      <a:pt x="141" y="853"/>
                    </a:lnTo>
                    <a:lnTo>
                      <a:pt x="179" y="851"/>
                    </a:lnTo>
                    <a:lnTo>
                      <a:pt x="218" y="847"/>
                    </a:lnTo>
                    <a:lnTo>
                      <a:pt x="230" y="847"/>
                    </a:lnTo>
                    <a:lnTo>
                      <a:pt x="232" y="845"/>
                    </a:lnTo>
                    <a:lnTo>
                      <a:pt x="232" y="845"/>
                    </a:lnTo>
                    <a:lnTo>
                      <a:pt x="258" y="843"/>
                    </a:lnTo>
                    <a:lnTo>
                      <a:pt x="280" y="843"/>
                    </a:lnTo>
                    <a:lnTo>
                      <a:pt x="280" y="843"/>
                    </a:lnTo>
                    <a:lnTo>
                      <a:pt x="300" y="843"/>
                    </a:lnTo>
                    <a:lnTo>
                      <a:pt x="318" y="849"/>
                    </a:lnTo>
                    <a:lnTo>
                      <a:pt x="332" y="857"/>
                    </a:lnTo>
                    <a:lnTo>
                      <a:pt x="344" y="867"/>
                    </a:lnTo>
                    <a:lnTo>
                      <a:pt x="352" y="880"/>
                    </a:lnTo>
                    <a:lnTo>
                      <a:pt x="362" y="896"/>
                    </a:lnTo>
                    <a:lnTo>
                      <a:pt x="378" y="932"/>
                    </a:lnTo>
                    <a:lnTo>
                      <a:pt x="378" y="934"/>
                    </a:lnTo>
                    <a:lnTo>
                      <a:pt x="378" y="934"/>
                    </a:lnTo>
                    <a:lnTo>
                      <a:pt x="385" y="948"/>
                    </a:lnTo>
                    <a:lnTo>
                      <a:pt x="385" y="948"/>
                    </a:lnTo>
                    <a:lnTo>
                      <a:pt x="405" y="960"/>
                    </a:lnTo>
                    <a:lnTo>
                      <a:pt x="421" y="972"/>
                    </a:lnTo>
                    <a:lnTo>
                      <a:pt x="435" y="988"/>
                    </a:lnTo>
                    <a:lnTo>
                      <a:pt x="445" y="1004"/>
                    </a:lnTo>
                    <a:lnTo>
                      <a:pt x="453" y="1024"/>
                    </a:lnTo>
                    <a:lnTo>
                      <a:pt x="459" y="1044"/>
                    </a:lnTo>
                    <a:lnTo>
                      <a:pt x="461" y="1067"/>
                    </a:lnTo>
                    <a:lnTo>
                      <a:pt x="461" y="1091"/>
                    </a:lnTo>
                    <a:lnTo>
                      <a:pt x="461" y="1091"/>
                    </a:lnTo>
                    <a:lnTo>
                      <a:pt x="461" y="1103"/>
                    </a:lnTo>
                    <a:lnTo>
                      <a:pt x="463" y="1107"/>
                    </a:lnTo>
                    <a:lnTo>
                      <a:pt x="463" y="1107"/>
                    </a:lnTo>
                    <a:lnTo>
                      <a:pt x="469" y="1109"/>
                    </a:lnTo>
                    <a:lnTo>
                      <a:pt x="481" y="1111"/>
                    </a:lnTo>
                    <a:lnTo>
                      <a:pt x="481" y="1111"/>
                    </a:lnTo>
                    <a:lnTo>
                      <a:pt x="483" y="1111"/>
                    </a:lnTo>
                    <a:lnTo>
                      <a:pt x="483" y="1111"/>
                    </a:lnTo>
                    <a:lnTo>
                      <a:pt x="509" y="1111"/>
                    </a:lnTo>
                    <a:lnTo>
                      <a:pt x="509" y="1111"/>
                    </a:lnTo>
                    <a:lnTo>
                      <a:pt x="525" y="1111"/>
                    </a:lnTo>
                    <a:lnTo>
                      <a:pt x="525" y="1111"/>
                    </a:lnTo>
                    <a:lnTo>
                      <a:pt x="558" y="1113"/>
                    </a:lnTo>
                    <a:lnTo>
                      <a:pt x="586" y="1115"/>
                    </a:lnTo>
                    <a:lnTo>
                      <a:pt x="598" y="1117"/>
                    </a:lnTo>
                    <a:lnTo>
                      <a:pt x="608" y="1121"/>
                    </a:lnTo>
                    <a:lnTo>
                      <a:pt x="620" y="1125"/>
                    </a:lnTo>
                    <a:lnTo>
                      <a:pt x="628" y="1131"/>
                    </a:lnTo>
                    <a:lnTo>
                      <a:pt x="628" y="1131"/>
                    </a:lnTo>
                    <a:lnTo>
                      <a:pt x="630" y="1133"/>
                    </a:lnTo>
                    <a:lnTo>
                      <a:pt x="630" y="1133"/>
                    </a:lnTo>
                    <a:lnTo>
                      <a:pt x="636" y="1133"/>
                    </a:lnTo>
                    <a:lnTo>
                      <a:pt x="636" y="1133"/>
                    </a:lnTo>
                    <a:lnTo>
                      <a:pt x="638" y="1139"/>
                    </a:lnTo>
                    <a:lnTo>
                      <a:pt x="638" y="1139"/>
                    </a:lnTo>
                    <a:lnTo>
                      <a:pt x="650" y="1153"/>
                    </a:lnTo>
                    <a:lnTo>
                      <a:pt x="660" y="1173"/>
                    </a:lnTo>
                    <a:lnTo>
                      <a:pt x="670" y="1195"/>
                    </a:lnTo>
                    <a:lnTo>
                      <a:pt x="680" y="1222"/>
                    </a:lnTo>
                    <a:lnTo>
                      <a:pt x="680" y="1222"/>
                    </a:lnTo>
                    <a:lnTo>
                      <a:pt x="684" y="1238"/>
                    </a:lnTo>
                    <a:lnTo>
                      <a:pt x="686" y="1252"/>
                    </a:lnTo>
                    <a:lnTo>
                      <a:pt x="688" y="1264"/>
                    </a:lnTo>
                    <a:lnTo>
                      <a:pt x="686" y="1276"/>
                    </a:lnTo>
                    <a:lnTo>
                      <a:pt x="684" y="1286"/>
                    </a:lnTo>
                    <a:lnTo>
                      <a:pt x="682" y="1296"/>
                    </a:lnTo>
                    <a:lnTo>
                      <a:pt x="674" y="1310"/>
                    </a:lnTo>
                    <a:lnTo>
                      <a:pt x="674" y="1310"/>
                    </a:lnTo>
                    <a:lnTo>
                      <a:pt x="664" y="1324"/>
                    </a:lnTo>
                    <a:lnTo>
                      <a:pt x="656" y="1330"/>
                    </a:lnTo>
                    <a:lnTo>
                      <a:pt x="646" y="1338"/>
                    </a:lnTo>
                    <a:lnTo>
                      <a:pt x="636" y="1342"/>
                    </a:lnTo>
                    <a:lnTo>
                      <a:pt x="622" y="1348"/>
                    </a:lnTo>
                    <a:lnTo>
                      <a:pt x="608" y="1352"/>
                    </a:lnTo>
                    <a:lnTo>
                      <a:pt x="590" y="1354"/>
                    </a:lnTo>
                    <a:lnTo>
                      <a:pt x="590" y="1354"/>
                    </a:lnTo>
                    <a:lnTo>
                      <a:pt x="566" y="1358"/>
                    </a:lnTo>
                    <a:lnTo>
                      <a:pt x="566" y="1358"/>
                    </a:lnTo>
                    <a:lnTo>
                      <a:pt x="574" y="1374"/>
                    </a:lnTo>
                    <a:lnTo>
                      <a:pt x="574" y="1374"/>
                    </a:lnTo>
                    <a:lnTo>
                      <a:pt x="580" y="1387"/>
                    </a:lnTo>
                    <a:lnTo>
                      <a:pt x="580" y="1387"/>
                    </a:lnTo>
                    <a:lnTo>
                      <a:pt x="594" y="1417"/>
                    </a:lnTo>
                    <a:lnTo>
                      <a:pt x="608" y="1447"/>
                    </a:lnTo>
                    <a:lnTo>
                      <a:pt x="608" y="1447"/>
                    </a:lnTo>
                    <a:lnTo>
                      <a:pt x="618" y="1471"/>
                    </a:lnTo>
                    <a:lnTo>
                      <a:pt x="618" y="1471"/>
                    </a:lnTo>
                    <a:lnTo>
                      <a:pt x="622" y="1481"/>
                    </a:lnTo>
                    <a:lnTo>
                      <a:pt x="622" y="1493"/>
                    </a:lnTo>
                    <a:lnTo>
                      <a:pt x="620" y="1503"/>
                    </a:lnTo>
                    <a:lnTo>
                      <a:pt x="614" y="1513"/>
                    </a:lnTo>
                    <a:lnTo>
                      <a:pt x="614" y="1513"/>
                    </a:lnTo>
                    <a:lnTo>
                      <a:pt x="594" y="1537"/>
                    </a:lnTo>
                    <a:lnTo>
                      <a:pt x="594" y="1537"/>
                    </a:lnTo>
                    <a:lnTo>
                      <a:pt x="572" y="1566"/>
                    </a:lnTo>
                    <a:lnTo>
                      <a:pt x="572" y="1566"/>
                    </a:lnTo>
                    <a:lnTo>
                      <a:pt x="588" y="1572"/>
                    </a:lnTo>
                    <a:lnTo>
                      <a:pt x="602" y="1582"/>
                    </a:lnTo>
                    <a:lnTo>
                      <a:pt x="614" y="1590"/>
                    </a:lnTo>
                    <a:lnTo>
                      <a:pt x="620" y="1598"/>
                    </a:lnTo>
                    <a:lnTo>
                      <a:pt x="620" y="1598"/>
                    </a:lnTo>
                    <a:lnTo>
                      <a:pt x="660" y="1636"/>
                    </a:lnTo>
                    <a:lnTo>
                      <a:pt x="678" y="1654"/>
                    </a:lnTo>
                    <a:lnTo>
                      <a:pt x="696" y="1666"/>
                    </a:lnTo>
                    <a:lnTo>
                      <a:pt x="714" y="1678"/>
                    </a:lnTo>
                    <a:lnTo>
                      <a:pt x="733" y="1686"/>
                    </a:lnTo>
                    <a:lnTo>
                      <a:pt x="753" y="1692"/>
                    </a:lnTo>
                    <a:lnTo>
                      <a:pt x="773" y="1692"/>
                    </a:lnTo>
                    <a:lnTo>
                      <a:pt x="773" y="1692"/>
                    </a:lnTo>
                    <a:lnTo>
                      <a:pt x="797" y="1692"/>
                    </a:lnTo>
                    <a:lnTo>
                      <a:pt x="797" y="1692"/>
                    </a:lnTo>
                    <a:lnTo>
                      <a:pt x="809" y="1690"/>
                    </a:lnTo>
                    <a:lnTo>
                      <a:pt x="809" y="1690"/>
                    </a:lnTo>
                    <a:lnTo>
                      <a:pt x="825" y="1692"/>
                    </a:lnTo>
                    <a:lnTo>
                      <a:pt x="839" y="1696"/>
                    </a:lnTo>
                    <a:lnTo>
                      <a:pt x="839" y="1696"/>
                    </a:lnTo>
                    <a:lnTo>
                      <a:pt x="855" y="1698"/>
                    </a:lnTo>
                    <a:lnTo>
                      <a:pt x="869" y="1704"/>
                    </a:lnTo>
                    <a:lnTo>
                      <a:pt x="869" y="1704"/>
                    </a:lnTo>
                    <a:lnTo>
                      <a:pt x="914" y="1733"/>
                    </a:lnTo>
                    <a:lnTo>
                      <a:pt x="914" y="1733"/>
                    </a:lnTo>
                    <a:lnTo>
                      <a:pt x="932" y="1741"/>
                    </a:lnTo>
                    <a:lnTo>
                      <a:pt x="932" y="1741"/>
                    </a:lnTo>
                    <a:lnTo>
                      <a:pt x="976" y="1765"/>
                    </a:lnTo>
                    <a:lnTo>
                      <a:pt x="1000" y="1775"/>
                    </a:lnTo>
                    <a:lnTo>
                      <a:pt x="1022" y="1785"/>
                    </a:lnTo>
                    <a:lnTo>
                      <a:pt x="1022" y="1785"/>
                    </a:lnTo>
                    <a:lnTo>
                      <a:pt x="1034" y="1781"/>
                    </a:lnTo>
                    <a:lnTo>
                      <a:pt x="1057" y="1771"/>
                    </a:lnTo>
                    <a:lnTo>
                      <a:pt x="1057" y="1771"/>
                    </a:lnTo>
                    <a:lnTo>
                      <a:pt x="1077" y="1761"/>
                    </a:lnTo>
                    <a:lnTo>
                      <a:pt x="1093" y="1755"/>
                    </a:lnTo>
                    <a:lnTo>
                      <a:pt x="1109" y="1753"/>
                    </a:lnTo>
                    <a:lnTo>
                      <a:pt x="1125" y="1751"/>
                    </a:lnTo>
                    <a:lnTo>
                      <a:pt x="1125" y="1751"/>
                    </a:lnTo>
                    <a:lnTo>
                      <a:pt x="1141" y="1753"/>
                    </a:lnTo>
                    <a:lnTo>
                      <a:pt x="1157" y="1757"/>
                    </a:lnTo>
                    <a:lnTo>
                      <a:pt x="1157" y="1757"/>
                    </a:lnTo>
                    <a:lnTo>
                      <a:pt x="1161" y="1753"/>
                    </a:lnTo>
                    <a:lnTo>
                      <a:pt x="1161" y="1753"/>
                    </a:lnTo>
                    <a:lnTo>
                      <a:pt x="1163" y="1717"/>
                    </a:lnTo>
                    <a:lnTo>
                      <a:pt x="1167" y="1684"/>
                    </a:lnTo>
                    <a:lnTo>
                      <a:pt x="1173" y="1648"/>
                    </a:lnTo>
                    <a:lnTo>
                      <a:pt x="1183" y="1614"/>
                    </a:lnTo>
                    <a:lnTo>
                      <a:pt x="1183" y="1614"/>
                    </a:lnTo>
                    <a:lnTo>
                      <a:pt x="1183" y="1592"/>
                    </a:lnTo>
                    <a:lnTo>
                      <a:pt x="1183" y="1592"/>
                    </a:lnTo>
                    <a:lnTo>
                      <a:pt x="1177" y="1562"/>
                    </a:lnTo>
                    <a:lnTo>
                      <a:pt x="1177" y="1562"/>
                    </a:lnTo>
                    <a:lnTo>
                      <a:pt x="1167" y="1515"/>
                    </a:lnTo>
                    <a:lnTo>
                      <a:pt x="1163" y="1493"/>
                    </a:lnTo>
                    <a:lnTo>
                      <a:pt x="1155" y="1471"/>
                    </a:lnTo>
                    <a:lnTo>
                      <a:pt x="1147" y="1453"/>
                    </a:lnTo>
                    <a:lnTo>
                      <a:pt x="1135" y="1435"/>
                    </a:lnTo>
                    <a:lnTo>
                      <a:pt x="1123" y="1419"/>
                    </a:lnTo>
                    <a:lnTo>
                      <a:pt x="1105" y="1405"/>
                    </a:lnTo>
                    <a:lnTo>
                      <a:pt x="1105" y="1405"/>
                    </a:lnTo>
                    <a:lnTo>
                      <a:pt x="1101" y="1401"/>
                    </a:lnTo>
                    <a:lnTo>
                      <a:pt x="1095" y="1395"/>
                    </a:lnTo>
                    <a:lnTo>
                      <a:pt x="1091" y="1389"/>
                    </a:lnTo>
                    <a:lnTo>
                      <a:pt x="1089" y="1381"/>
                    </a:lnTo>
                    <a:lnTo>
                      <a:pt x="1089" y="1376"/>
                    </a:lnTo>
                    <a:lnTo>
                      <a:pt x="1089" y="1368"/>
                    </a:lnTo>
                    <a:lnTo>
                      <a:pt x="1089" y="1362"/>
                    </a:lnTo>
                    <a:lnTo>
                      <a:pt x="1093" y="1354"/>
                    </a:lnTo>
                    <a:lnTo>
                      <a:pt x="1093" y="1354"/>
                    </a:lnTo>
                    <a:lnTo>
                      <a:pt x="1095" y="1348"/>
                    </a:lnTo>
                    <a:lnTo>
                      <a:pt x="1095" y="1348"/>
                    </a:lnTo>
                    <a:lnTo>
                      <a:pt x="1099" y="1340"/>
                    </a:lnTo>
                    <a:lnTo>
                      <a:pt x="1105" y="1332"/>
                    </a:lnTo>
                    <a:lnTo>
                      <a:pt x="1115" y="1322"/>
                    </a:lnTo>
                    <a:lnTo>
                      <a:pt x="1121" y="1320"/>
                    </a:lnTo>
                    <a:lnTo>
                      <a:pt x="1129" y="1318"/>
                    </a:lnTo>
                    <a:lnTo>
                      <a:pt x="1129" y="1318"/>
                    </a:lnTo>
                    <a:lnTo>
                      <a:pt x="1145" y="1314"/>
                    </a:lnTo>
                    <a:lnTo>
                      <a:pt x="1157" y="1310"/>
                    </a:lnTo>
                    <a:lnTo>
                      <a:pt x="1167" y="1302"/>
                    </a:lnTo>
                    <a:lnTo>
                      <a:pt x="1177" y="1294"/>
                    </a:lnTo>
                    <a:lnTo>
                      <a:pt x="1183" y="1282"/>
                    </a:lnTo>
                    <a:lnTo>
                      <a:pt x="1187" y="1268"/>
                    </a:lnTo>
                    <a:lnTo>
                      <a:pt x="1189" y="1248"/>
                    </a:lnTo>
                    <a:lnTo>
                      <a:pt x="1189" y="1226"/>
                    </a:lnTo>
                    <a:lnTo>
                      <a:pt x="1189" y="1226"/>
                    </a:lnTo>
                    <a:lnTo>
                      <a:pt x="1189" y="1214"/>
                    </a:lnTo>
                    <a:lnTo>
                      <a:pt x="1189" y="1205"/>
                    </a:lnTo>
                    <a:lnTo>
                      <a:pt x="1193" y="1187"/>
                    </a:lnTo>
                    <a:lnTo>
                      <a:pt x="1193" y="1187"/>
                    </a:lnTo>
                    <a:lnTo>
                      <a:pt x="1197" y="1179"/>
                    </a:lnTo>
                    <a:lnTo>
                      <a:pt x="1197" y="1179"/>
                    </a:lnTo>
                    <a:lnTo>
                      <a:pt x="1209" y="1109"/>
                    </a:lnTo>
                    <a:lnTo>
                      <a:pt x="1209" y="1103"/>
                    </a:lnTo>
                    <a:lnTo>
                      <a:pt x="1209" y="1103"/>
                    </a:lnTo>
                    <a:lnTo>
                      <a:pt x="1203" y="1095"/>
                    </a:lnTo>
                    <a:lnTo>
                      <a:pt x="1201" y="1085"/>
                    </a:lnTo>
                    <a:lnTo>
                      <a:pt x="1199" y="1075"/>
                    </a:lnTo>
                    <a:lnTo>
                      <a:pt x="1201" y="1063"/>
                    </a:lnTo>
                    <a:lnTo>
                      <a:pt x="1201" y="1063"/>
                    </a:lnTo>
                    <a:lnTo>
                      <a:pt x="1205" y="1053"/>
                    </a:lnTo>
                    <a:lnTo>
                      <a:pt x="1213" y="1045"/>
                    </a:lnTo>
                    <a:lnTo>
                      <a:pt x="1220" y="1040"/>
                    </a:lnTo>
                    <a:lnTo>
                      <a:pt x="1232" y="1036"/>
                    </a:lnTo>
                    <a:lnTo>
                      <a:pt x="1280" y="1028"/>
                    </a:lnTo>
                    <a:lnTo>
                      <a:pt x="1280" y="1028"/>
                    </a:lnTo>
                    <a:lnTo>
                      <a:pt x="1387" y="1006"/>
                    </a:lnTo>
                    <a:lnTo>
                      <a:pt x="1387" y="1006"/>
                    </a:lnTo>
                    <a:lnTo>
                      <a:pt x="1429" y="998"/>
                    </a:lnTo>
                    <a:lnTo>
                      <a:pt x="1429" y="998"/>
                    </a:lnTo>
                    <a:lnTo>
                      <a:pt x="1473" y="990"/>
                    </a:lnTo>
                    <a:lnTo>
                      <a:pt x="1515" y="982"/>
                    </a:lnTo>
                    <a:lnTo>
                      <a:pt x="1515" y="982"/>
                    </a:lnTo>
                    <a:lnTo>
                      <a:pt x="1519" y="978"/>
                    </a:lnTo>
                    <a:lnTo>
                      <a:pt x="1519" y="978"/>
                    </a:lnTo>
                    <a:lnTo>
                      <a:pt x="1519" y="978"/>
                    </a:lnTo>
                    <a:lnTo>
                      <a:pt x="1519" y="978"/>
                    </a:lnTo>
                    <a:lnTo>
                      <a:pt x="1529" y="958"/>
                    </a:lnTo>
                    <a:lnTo>
                      <a:pt x="1529" y="958"/>
                    </a:lnTo>
                    <a:lnTo>
                      <a:pt x="1535" y="952"/>
                    </a:lnTo>
                    <a:lnTo>
                      <a:pt x="1543" y="946"/>
                    </a:lnTo>
                    <a:lnTo>
                      <a:pt x="1550" y="942"/>
                    </a:lnTo>
                    <a:lnTo>
                      <a:pt x="1558" y="940"/>
                    </a:lnTo>
                    <a:lnTo>
                      <a:pt x="1558" y="940"/>
                    </a:lnTo>
                    <a:lnTo>
                      <a:pt x="1558" y="940"/>
                    </a:lnTo>
                    <a:lnTo>
                      <a:pt x="1574" y="938"/>
                    </a:lnTo>
                    <a:lnTo>
                      <a:pt x="1574" y="938"/>
                    </a:lnTo>
                    <a:lnTo>
                      <a:pt x="1584" y="938"/>
                    </a:lnTo>
                    <a:lnTo>
                      <a:pt x="1594" y="942"/>
                    </a:lnTo>
                    <a:lnTo>
                      <a:pt x="1594" y="942"/>
                    </a:lnTo>
                    <a:lnTo>
                      <a:pt x="1620" y="950"/>
                    </a:lnTo>
                    <a:lnTo>
                      <a:pt x="1632" y="954"/>
                    </a:lnTo>
                    <a:lnTo>
                      <a:pt x="1642" y="954"/>
                    </a:lnTo>
                    <a:lnTo>
                      <a:pt x="1642" y="954"/>
                    </a:lnTo>
                    <a:lnTo>
                      <a:pt x="1648" y="954"/>
                    </a:lnTo>
                    <a:lnTo>
                      <a:pt x="1656" y="948"/>
                    </a:lnTo>
                    <a:lnTo>
                      <a:pt x="1668" y="934"/>
                    </a:lnTo>
                    <a:lnTo>
                      <a:pt x="1684" y="910"/>
                    </a:lnTo>
                    <a:lnTo>
                      <a:pt x="1684" y="910"/>
                    </a:lnTo>
                    <a:lnTo>
                      <a:pt x="1698" y="888"/>
                    </a:lnTo>
                    <a:lnTo>
                      <a:pt x="1713" y="867"/>
                    </a:lnTo>
                    <a:lnTo>
                      <a:pt x="1731" y="849"/>
                    </a:lnTo>
                    <a:lnTo>
                      <a:pt x="1741" y="841"/>
                    </a:lnTo>
                    <a:lnTo>
                      <a:pt x="1751" y="833"/>
                    </a:lnTo>
                    <a:lnTo>
                      <a:pt x="1751" y="833"/>
                    </a:lnTo>
                    <a:lnTo>
                      <a:pt x="1735" y="829"/>
                    </a:lnTo>
                    <a:lnTo>
                      <a:pt x="1721" y="825"/>
                    </a:lnTo>
                    <a:lnTo>
                      <a:pt x="1721" y="825"/>
                    </a:lnTo>
                    <a:lnTo>
                      <a:pt x="1708" y="819"/>
                    </a:lnTo>
                    <a:lnTo>
                      <a:pt x="1698" y="817"/>
                    </a:lnTo>
                    <a:lnTo>
                      <a:pt x="1698" y="81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222" name="Freeform 13">
                <a:extLst>
                  <a:ext uri="{FF2B5EF4-FFF2-40B4-BE49-F238E27FC236}">
                    <a16:creationId xmlns:a16="http://schemas.microsoft.com/office/drawing/2014/main" id="{49CBEEF2-B7A6-41C0-A4EB-9E2A338F6D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9242" y="3287409"/>
                <a:ext cx="1119089" cy="1021133"/>
              </a:xfrm>
              <a:custGeom>
                <a:avLst/>
                <a:gdLst>
                  <a:gd name="T0" fmla="*/ 813 w 1211"/>
                  <a:gd name="T1" fmla="*/ 1000 h 1105"/>
                  <a:gd name="T2" fmla="*/ 843 w 1211"/>
                  <a:gd name="T3" fmla="*/ 972 h 1105"/>
                  <a:gd name="T4" fmla="*/ 887 w 1211"/>
                  <a:gd name="T5" fmla="*/ 964 h 1105"/>
                  <a:gd name="T6" fmla="*/ 867 w 1211"/>
                  <a:gd name="T7" fmla="*/ 912 h 1105"/>
                  <a:gd name="T8" fmla="*/ 877 w 1211"/>
                  <a:gd name="T9" fmla="*/ 874 h 1105"/>
                  <a:gd name="T10" fmla="*/ 923 w 1211"/>
                  <a:gd name="T11" fmla="*/ 849 h 1105"/>
                  <a:gd name="T12" fmla="*/ 964 w 1211"/>
                  <a:gd name="T13" fmla="*/ 845 h 1105"/>
                  <a:gd name="T14" fmla="*/ 990 w 1211"/>
                  <a:gd name="T15" fmla="*/ 843 h 1105"/>
                  <a:gd name="T16" fmla="*/ 1040 w 1211"/>
                  <a:gd name="T17" fmla="*/ 789 h 1105"/>
                  <a:gd name="T18" fmla="*/ 1078 w 1211"/>
                  <a:gd name="T19" fmla="*/ 739 h 1105"/>
                  <a:gd name="T20" fmla="*/ 1147 w 1211"/>
                  <a:gd name="T21" fmla="*/ 650 h 1105"/>
                  <a:gd name="T22" fmla="*/ 1088 w 1211"/>
                  <a:gd name="T23" fmla="*/ 513 h 1105"/>
                  <a:gd name="T24" fmla="*/ 1098 w 1211"/>
                  <a:gd name="T25" fmla="*/ 487 h 1105"/>
                  <a:gd name="T26" fmla="*/ 1169 w 1211"/>
                  <a:gd name="T27" fmla="*/ 471 h 1105"/>
                  <a:gd name="T28" fmla="*/ 1211 w 1211"/>
                  <a:gd name="T29" fmla="*/ 427 h 1105"/>
                  <a:gd name="T30" fmla="*/ 1187 w 1211"/>
                  <a:gd name="T31" fmla="*/ 350 h 1105"/>
                  <a:gd name="T32" fmla="*/ 1117 w 1211"/>
                  <a:gd name="T33" fmla="*/ 314 h 1105"/>
                  <a:gd name="T34" fmla="*/ 1046 w 1211"/>
                  <a:gd name="T35" fmla="*/ 312 h 1105"/>
                  <a:gd name="T36" fmla="*/ 1018 w 1211"/>
                  <a:gd name="T37" fmla="*/ 308 h 1105"/>
                  <a:gd name="T38" fmla="*/ 986 w 1211"/>
                  <a:gd name="T39" fmla="*/ 264 h 1105"/>
                  <a:gd name="T40" fmla="*/ 982 w 1211"/>
                  <a:gd name="T41" fmla="*/ 201 h 1105"/>
                  <a:gd name="T42" fmla="*/ 931 w 1211"/>
                  <a:gd name="T43" fmla="*/ 145 h 1105"/>
                  <a:gd name="T44" fmla="*/ 905 w 1211"/>
                  <a:gd name="T45" fmla="*/ 111 h 1105"/>
                  <a:gd name="T46" fmla="*/ 865 w 1211"/>
                  <a:gd name="T47" fmla="*/ 47 h 1105"/>
                  <a:gd name="T48" fmla="*/ 801 w 1211"/>
                  <a:gd name="T49" fmla="*/ 47 h 1105"/>
                  <a:gd name="T50" fmla="*/ 706 w 1211"/>
                  <a:gd name="T51" fmla="*/ 55 h 1105"/>
                  <a:gd name="T52" fmla="*/ 601 w 1211"/>
                  <a:gd name="T53" fmla="*/ 32 h 1105"/>
                  <a:gd name="T54" fmla="*/ 553 w 1211"/>
                  <a:gd name="T55" fmla="*/ 4 h 1105"/>
                  <a:gd name="T56" fmla="*/ 499 w 1211"/>
                  <a:gd name="T57" fmla="*/ 24 h 1105"/>
                  <a:gd name="T58" fmla="*/ 459 w 1211"/>
                  <a:gd name="T59" fmla="*/ 55 h 1105"/>
                  <a:gd name="T60" fmla="*/ 376 w 1211"/>
                  <a:gd name="T61" fmla="*/ 201 h 1105"/>
                  <a:gd name="T62" fmla="*/ 358 w 1211"/>
                  <a:gd name="T63" fmla="*/ 206 h 1105"/>
                  <a:gd name="T64" fmla="*/ 304 w 1211"/>
                  <a:gd name="T65" fmla="*/ 248 h 1105"/>
                  <a:gd name="T66" fmla="*/ 312 w 1211"/>
                  <a:gd name="T67" fmla="*/ 312 h 1105"/>
                  <a:gd name="T68" fmla="*/ 300 w 1211"/>
                  <a:gd name="T69" fmla="*/ 364 h 1105"/>
                  <a:gd name="T70" fmla="*/ 247 w 1211"/>
                  <a:gd name="T71" fmla="*/ 391 h 1105"/>
                  <a:gd name="T72" fmla="*/ 177 w 1211"/>
                  <a:gd name="T73" fmla="*/ 403 h 1105"/>
                  <a:gd name="T74" fmla="*/ 139 w 1211"/>
                  <a:gd name="T75" fmla="*/ 455 h 1105"/>
                  <a:gd name="T76" fmla="*/ 129 w 1211"/>
                  <a:gd name="T77" fmla="*/ 652 h 1105"/>
                  <a:gd name="T78" fmla="*/ 100 w 1211"/>
                  <a:gd name="T79" fmla="*/ 696 h 1105"/>
                  <a:gd name="T80" fmla="*/ 70 w 1211"/>
                  <a:gd name="T81" fmla="*/ 700 h 1105"/>
                  <a:gd name="T82" fmla="*/ 18 w 1211"/>
                  <a:gd name="T83" fmla="*/ 717 h 1105"/>
                  <a:gd name="T84" fmla="*/ 0 w 1211"/>
                  <a:gd name="T85" fmla="*/ 757 h 1105"/>
                  <a:gd name="T86" fmla="*/ 38 w 1211"/>
                  <a:gd name="T87" fmla="*/ 835 h 1105"/>
                  <a:gd name="T88" fmla="*/ 137 w 1211"/>
                  <a:gd name="T89" fmla="*/ 863 h 1105"/>
                  <a:gd name="T90" fmla="*/ 211 w 1211"/>
                  <a:gd name="T91" fmla="*/ 888 h 1105"/>
                  <a:gd name="T92" fmla="*/ 265 w 1211"/>
                  <a:gd name="T93" fmla="*/ 922 h 1105"/>
                  <a:gd name="T94" fmla="*/ 314 w 1211"/>
                  <a:gd name="T95" fmla="*/ 910 h 1105"/>
                  <a:gd name="T96" fmla="*/ 390 w 1211"/>
                  <a:gd name="T97" fmla="*/ 916 h 1105"/>
                  <a:gd name="T98" fmla="*/ 461 w 1211"/>
                  <a:gd name="T99" fmla="*/ 952 h 1105"/>
                  <a:gd name="T100" fmla="*/ 537 w 1211"/>
                  <a:gd name="T101" fmla="*/ 960 h 1105"/>
                  <a:gd name="T102" fmla="*/ 618 w 1211"/>
                  <a:gd name="T103" fmla="*/ 988 h 1105"/>
                  <a:gd name="T104" fmla="*/ 662 w 1211"/>
                  <a:gd name="T105" fmla="*/ 1049 h 1105"/>
                  <a:gd name="T106" fmla="*/ 724 w 1211"/>
                  <a:gd name="T107" fmla="*/ 1073 h 1105"/>
                  <a:gd name="T108" fmla="*/ 758 w 1211"/>
                  <a:gd name="T109" fmla="*/ 1105 h 1105"/>
                  <a:gd name="T110" fmla="*/ 795 w 1211"/>
                  <a:gd name="T111" fmla="*/ 1037 h 1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211" h="1105">
                    <a:moveTo>
                      <a:pt x="795" y="1037"/>
                    </a:moveTo>
                    <a:lnTo>
                      <a:pt x="795" y="1037"/>
                    </a:lnTo>
                    <a:lnTo>
                      <a:pt x="809" y="1008"/>
                    </a:lnTo>
                    <a:lnTo>
                      <a:pt x="809" y="1008"/>
                    </a:lnTo>
                    <a:lnTo>
                      <a:pt x="813" y="1000"/>
                    </a:lnTo>
                    <a:lnTo>
                      <a:pt x="819" y="994"/>
                    </a:lnTo>
                    <a:lnTo>
                      <a:pt x="827" y="988"/>
                    </a:lnTo>
                    <a:lnTo>
                      <a:pt x="835" y="984"/>
                    </a:lnTo>
                    <a:lnTo>
                      <a:pt x="835" y="984"/>
                    </a:lnTo>
                    <a:lnTo>
                      <a:pt x="843" y="972"/>
                    </a:lnTo>
                    <a:lnTo>
                      <a:pt x="843" y="972"/>
                    </a:lnTo>
                    <a:lnTo>
                      <a:pt x="857" y="984"/>
                    </a:lnTo>
                    <a:lnTo>
                      <a:pt x="891" y="984"/>
                    </a:lnTo>
                    <a:lnTo>
                      <a:pt x="891" y="984"/>
                    </a:lnTo>
                    <a:lnTo>
                      <a:pt x="887" y="964"/>
                    </a:lnTo>
                    <a:lnTo>
                      <a:pt x="879" y="948"/>
                    </a:lnTo>
                    <a:lnTo>
                      <a:pt x="879" y="948"/>
                    </a:lnTo>
                    <a:lnTo>
                      <a:pt x="875" y="936"/>
                    </a:lnTo>
                    <a:lnTo>
                      <a:pt x="869" y="922"/>
                    </a:lnTo>
                    <a:lnTo>
                      <a:pt x="867" y="912"/>
                    </a:lnTo>
                    <a:lnTo>
                      <a:pt x="867" y="902"/>
                    </a:lnTo>
                    <a:lnTo>
                      <a:pt x="869" y="894"/>
                    </a:lnTo>
                    <a:lnTo>
                      <a:pt x="873" y="882"/>
                    </a:lnTo>
                    <a:lnTo>
                      <a:pt x="873" y="882"/>
                    </a:lnTo>
                    <a:lnTo>
                      <a:pt x="877" y="874"/>
                    </a:lnTo>
                    <a:lnTo>
                      <a:pt x="885" y="867"/>
                    </a:lnTo>
                    <a:lnTo>
                      <a:pt x="891" y="861"/>
                    </a:lnTo>
                    <a:lnTo>
                      <a:pt x="899" y="857"/>
                    </a:lnTo>
                    <a:lnTo>
                      <a:pt x="913" y="851"/>
                    </a:lnTo>
                    <a:lnTo>
                      <a:pt x="923" y="849"/>
                    </a:lnTo>
                    <a:lnTo>
                      <a:pt x="923" y="849"/>
                    </a:lnTo>
                    <a:lnTo>
                      <a:pt x="937" y="847"/>
                    </a:lnTo>
                    <a:lnTo>
                      <a:pt x="954" y="845"/>
                    </a:lnTo>
                    <a:lnTo>
                      <a:pt x="954" y="845"/>
                    </a:lnTo>
                    <a:lnTo>
                      <a:pt x="964" y="845"/>
                    </a:lnTo>
                    <a:lnTo>
                      <a:pt x="964" y="845"/>
                    </a:lnTo>
                    <a:lnTo>
                      <a:pt x="972" y="845"/>
                    </a:lnTo>
                    <a:lnTo>
                      <a:pt x="972" y="845"/>
                    </a:lnTo>
                    <a:lnTo>
                      <a:pt x="982" y="845"/>
                    </a:lnTo>
                    <a:lnTo>
                      <a:pt x="990" y="843"/>
                    </a:lnTo>
                    <a:lnTo>
                      <a:pt x="998" y="839"/>
                    </a:lnTo>
                    <a:lnTo>
                      <a:pt x="1006" y="833"/>
                    </a:lnTo>
                    <a:lnTo>
                      <a:pt x="1022" y="815"/>
                    </a:lnTo>
                    <a:lnTo>
                      <a:pt x="1040" y="789"/>
                    </a:lnTo>
                    <a:lnTo>
                      <a:pt x="1040" y="789"/>
                    </a:lnTo>
                    <a:lnTo>
                      <a:pt x="1050" y="771"/>
                    </a:lnTo>
                    <a:lnTo>
                      <a:pt x="1050" y="771"/>
                    </a:lnTo>
                    <a:lnTo>
                      <a:pt x="1062" y="755"/>
                    </a:lnTo>
                    <a:lnTo>
                      <a:pt x="1078" y="739"/>
                    </a:lnTo>
                    <a:lnTo>
                      <a:pt x="1078" y="739"/>
                    </a:lnTo>
                    <a:lnTo>
                      <a:pt x="1100" y="709"/>
                    </a:lnTo>
                    <a:lnTo>
                      <a:pt x="1100" y="709"/>
                    </a:lnTo>
                    <a:lnTo>
                      <a:pt x="1119" y="682"/>
                    </a:lnTo>
                    <a:lnTo>
                      <a:pt x="1147" y="650"/>
                    </a:lnTo>
                    <a:lnTo>
                      <a:pt x="1147" y="650"/>
                    </a:lnTo>
                    <a:lnTo>
                      <a:pt x="1127" y="608"/>
                    </a:lnTo>
                    <a:lnTo>
                      <a:pt x="1108" y="564"/>
                    </a:lnTo>
                    <a:lnTo>
                      <a:pt x="1108" y="564"/>
                    </a:lnTo>
                    <a:lnTo>
                      <a:pt x="1092" y="529"/>
                    </a:lnTo>
                    <a:lnTo>
                      <a:pt x="1088" y="513"/>
                    </a:lnTo>
                    <a:lnTo>
                      <a:pt x="1088" y="505"/>
                    </a:lnTo>
                    <a:lnTo>
                      <a:pt x="1090" y="497"/>
                    </a:lnTo>
                    <a:lnTo>
                      <a:pt x="1090" y="497"/>
                    </a:lnTo>
                    <a:lnTo>
                      <a:pt x="1094" y="493"/>
                    </a:lnTo>
                    <a:lnTo>
                      <a:pt x="1098" y="487"/>
                    </a:lnTo>
                    <a:lnTo>
                      <a:pt x="1115" y="481"/>
                    </a:lnTo>
                    <a:lnTo>
                      <a:pt x="1133" y="475"/>
                    </a:lnTo>
                    <a:lnTo>
                      <a:pt x="1151" y="473"/>
                    </a:lnTo>
                    <a:lnTo>
                      <a:pt x="1151" y="473"/>
                    </a:lnTo>
                    <a:lnTo>
                      <a:pt x="1169" y="471"/>
                    </a:lnTo>
                    <a:lnTo>
                      <a:pt x="1183" y="467"/>
                    </a:lnTo>
                    <a:lnTo>
                      <a:pt x="1195" y="459"/>
                    </a:lnTo>
                    <a:lnTo>
                      <a:pt x="1203" y="451"/>
                    </a:lnTo>
                    <a:lnTo>
                      <a:pt x="1209" y="441"/>
                    </a:lnTo>
                    <a:lnTo>
                      <a:pt x="1211" y="427"/>
                    </a:lnTo>
                    <a:lnTo>
                      <a:pt x="1211" y="413"/>
                    </a:lnTo>
                    <a:lnTo>
                      <a:pt x="1205" y="397"/>
                    </a:lnTo>
                    <a:lnTo>
                      <a:pt x="1205" y="397"/>
                    </a:lnTo>
                    <a:lnTo>
                      <a:pt x="1197" y="370"/>
                    </a:lnTo>
                    <a:lnTo>
                      <a:pt x="1187" y="350"/>
                    </a:lnTo>
                    <a:lnTo>
                      <a:pt x="1179" y="336"/>
                    </a:lnTo>
                    <a:lnTo>
                      <a:pt x="1169" y="326"/>
                    </a:lnTo>
                    <a:lnTo>
                      <a:pt x="1157" y="320"/>
                    </a:lnTo>
                    <a:lnTo>
                      <a:pt x="1141" y="316"/>
                    </a:lnTo>
                    <a:lnTo>
                      <a:pt x="1117" y="314"/>
                    </a:lnTo>
                    <a:lnTo>
                      <a:pt x="1090" y="314"/>
                    </a:lnTo>
                    <a:lnTo>
                      <a:pt x="1090" y="314"/>
                    </a:lnTo>
                    <a:lnTo>
                      <a:pt x="1048" y="312"/>
                    </a:lnTo>
                    <a:lnTo>
                      <a:pt x="1048" y="312"/>
                    </a:lnTo>
                    <a:lnTo>
                      <a:pt x="1046" y="312"/>
                    </a:lnTo>
                    <a:lnTo>
                      <a:pt x="1046" y="312"/>
                    </a:lnTo>
                    <a:lnTo>
                      <a:pt x="1046" y="312"/>
                    </a:lnTo>
                    <a:lnTo>
                      <a:pt x="1046" y="312"/>
                    </a:lnTo>
                    <a:lnTo>
                      <a:pt x="1030" y="312"/>
                    </a:lnTo>
                    <a:lnTo>
                      <a:pt x="1018" y="308"/>
                    </a:lnTo>
                    <a:lnTo>
                      <a:pt x="1008" y="304"/>
                    </a:lnTo>
                    <a:lnTo>
                      <a:pt x="998" y="296"/>
                    </a:lnTo>
                    <a:lnTo>
                      <a:pt x="992" y="288"/>
                    </a:lnTo>
                    <a:lnTo>
                      <a:pt x="988" y="276"/>
                    </a:lnTo>
                    <a:lnTo>
                      <a:pt x="986" y="264"/>
                    </a:lnTo>
                    <a:lnTo>
                      <a:pt x="986" y="250"/>
                    </a:lnTo>
                    <a:lnTo>
                      <a:pt x="986" y="250"/>
                    </a:lnTo>
                    <a:lnTo>
                      <a:pt x="986" y="232"/>
                    </a:lnTo>
                    <a:lnTo>
                      <a:pt x="984" y="216"/>
                    </a:lnTo>
                    <a:lnTo>
                      <a:pt x="982" y="201"/>
                    </a:lnTo>
                    <a:lnTo>
                      <a:pt x="976" y="187"/>
                    </a:lnTo>
                    <a:lnTo>
                      <a:pt x="968" y="175"/>
                    </a:lnTo>
                    <a:lnTo>
                      <a:pt x="958" y="163"/>
                    </a:lnTo>
                    <a:lnTo>
                      <a:pt x="945" y="153"/>
                    </a:lnTo>
                    <a:lnTo>
                      <a:pt x="931" y="145"/>
                    </a:lnTo>
                    <a:lnTo>
                      <a:pt x="931" y="145"/>
                    </a:lnTo>
                    <a:lnTo>
                      <a:pt x="923" y="139"/>
                    </a:lnTo>
                    <a:lnTo>
                      <a:pt x="915" y="131"/>
                    </a:lnTo>
                    <a:lnTo>
                      <a:pt x="905" y="111"/>
                    </a:lnTo>
                    <a:lnTo>
                      <a:pt x="905" y="111"/>
                    </a:lnTo>
                    <a:lnTo>
                      <a:pt x="891" y="77"/>
                    </a:lnTo>
                    <a:lnTo>
                      <a:pt x="885" y="65"/>
                    </a:lnTo>
                    <a:lnTo>
                      <a:pt x="879" y="57"/>
                    </a:lnTo>
                    <a:lnTo>
                      <a:pt x="873" y="51"/>
                    </a:lnTo>
                    <a:lnTo>
                      <a:pt x="865" y="47"/>
                    </a:lnTo>
                    <a:lnTo>
                      <a:pt x="857" y="45"/>
                    </a:lnTo>
                    <a:lnTo>
                      <a:pt x="845" y="43"/>
                    </a:lnTo>
                    <a:lnTo>
                      <a:pt x="845" y="43"/>
                    </a:lnTo>
                    <a:lnTo>
                      <a:pt x="825" y="45"/>
                    </a:lnTo>
                    <a:lnTo>
                      <a:pt x="801" y="47"/>
                    </a:lnTo>
                    <a:lnTo>
                      <a:pt x="801" y="47"/>
                    </a:lnTo>
                    <a:lnTo>
                      <a:pt x="752" y="51"/>
                    </a:lnTo>
                    <a:lnTo>
                      <a:pt x="730" y="53"/>
                    </a:lnTo>
                    <a:lnTo>
                      <a:pt x="706" y="55"/>
                    </a:lnTo>
                    <a:lnTo>
                      <a:pt x="706" y="55"/>
                    </a:lnTo>
                    <a:lnTo>
                      <a:pt x="670" y="53"/>
                    </a:lnTo>
                    <a:lnTo>
                      <a:pt x="652" y="49"/>
                    </a:lnTo>
                    <a:lnTo>
                      <a:pt x="634" y="45"/>
                    </a:lnTo>
                    <a:lnTo>
                      <a:pt x="616" y="40"/>
                    </a:lnTo>
                    <a:lnTo>
                      <a:pt x="601" y="32"/>
                    </a:lnTo>
                    <a:lnTo>
                      <a:pt x="583" y="22"/>
                    </a:lnTo>
                    <a:lnTo>
                      <a:pt x="567" y="10"/>
                    </a:lnTo>
                    <a:lnTo>
                      <a:pt x="567" y="10"/>
                    </a:lnTo>
                    <a:lnTo>
                      <a:pt x="561" y="6"/>
                    </a:lnTo>
                    <a:lnTo>
                      <a:pt x="553" y="4"/>
                    </a:lnTo>
                    <a:lnTo>
                      <a:pt x="539" y="0"/>
                    </a:lnTo>
                    <a:lnTo>
                      <a:pt x="539" y="0"/>
                    </a:lnTo>
                    <a:lnTo>
                      <a:pt x="529" y="10"/>
                    </a:lnTo>
                    <a:lnTo>
                      <a:pt x="515" y="18"/>
                    </a:lnTo>
                    <a:lnTo>
                      <a:pt x="499" y="24"/>
                    </a:lnTo>
                    <a:lnTo>
                      <a:pt x="481" y="26"/>
                    </a:lnTo>
                    <a:lnTo>
                      <a:pt x="481" y="26"/>
                    </a:lnTo>
                    <a:lnTo>
                      <a:pt x="473" y="36"/>
                    </a:lnTo>
                    <a:lnTo>
                      <a:pt x="465" y="45"/>
                    </a:lnTo>
                    <a:lnTo>
                      <a:pt x="459" y="55"/>
                    </a:lnTo>
                    <a:lnTo>
                      <a:pt x="453" y="65"/>
                    </a:lnTo>
                    <a:lnTo>
                      <a:pt x="453" y="65"/>
                    </a:lnTo>
                    <a:lnTo>
                      <a:pt x="438" y="101"/>
                    </a:lnTo>
                    <a:lnTo>
                      <a:pt x="418" y="135"/>
                    </a:lnTo>
                    <a:lnTo>
                      <a:pt x="376" y="201"/>
                    </a:lnTo>
                    <a:lnTo>
                      <a:pt x="376" y="201"/>
                    </a:lnTo>
                    <a:lnTo>
                      <a:pt x="372" y="203"/>
                    </a:lnTo>
                    <a:lnTo>
                      <a:pt x="368" y="205"/>
                    </a:lnTo>
                    <a:lnTo>
                      <a:pt x="358" y="206"/>
                    </a:lnTo>
                    <a:lnTo>
                      <a:pt x="358" y="206"/>
                    </a:lnTo>
                    <a:lnTo>
                      <a:pt x="340" y="214"/>
                    </a:lnTo>
                    <a:lnTo>
                      <a:pt x="324" y="220"/>
                    </a:lnTo>
                    <a:lnTo>
                      <a:pt x="314" y="228"/>
                    </a:lnTo>
                    <a:lnTo>
                      <a:pt x="308" y="236"/>
                    </a:lnTo>
                    <a:lnTo>
                      <a:pt x="304" y="248"/>
                    </a:lnTo>
                    <a:lnTo>
                      <a:pt x="302" y="262"/>
                    </a:lnTo>
                    <a:lnTo>
                      <a:pt x="304" y="278"/>
                    </a:lnTo>
                    <a:lnTo>
                      <a:pt x="310" y="300"/>
                    </a:lnTo>
                    <a:lnTo>
                      <a:pt x="310" y="300"/>
                    </a:lnTo>
                    <a:lnTo>
                      <a:pt x="312" y="312"/>
                    </a:lnTo>
                    <a:lnTo>
                      <a:pt x="312" y="324"/>
                    </a:lnTo>
                    <a:lnTo>
                      <a:pt x="312" y="334"/>
                    </a:lnTo>
                    <a:lnTo>
                      <a:pt x="310" y="344"/>
                    </a:lnTo>
                    <a:lnTo>
                      <a:pt x="306" y="354"/>
                    </a:lnTo>
                    <a:lnTo>
                      <a:pt x="300" y="364"/>
                    </a:lnTo>
                    <a:lnTo>
                      <a:pt x="292" y="372"/>
                    </a:lnTo>
                    <a:lnTo>
                      <a:pt x="283" y="377"/>
                    </a:lnTo>
                    <a:lnTo>
                      <a:pt x="283" y="377"/>
                    </a:lnTo>
                    <a:lnTo>
                      <a:pt x="265" y="385"/>
                    </a:lnTo>
                    <a:lnTo>
                      <a:pt x="247" y="391"/>
                    </a:lnTo>
                    <a:lnTo>
                      <a:pt x="227" y="395"/>
                    </a:lnTo>
                    <a:lnTo>
                      <a:pt x="209" y="397"/>
                    </a:lnTo>
                    <a:lnTo>
                      <a:pt x="209" y="397"/>
                    </a:lnTo>
                    <a:lnTo>
                      <a:pt x="191" y="399"/>
                    </a:lnTo>
                    <a:lnTo>
                      <a:pt x="177" y="403"/>
                    </a:lnTo>
                    <a:lnTo>
                      <a:pt x="165" y="409"/>
                    </a:lnTo>
                    <a:lnTo>
                      <a:pt x="155" y="417"/>
                    </a:lnTo>
                    <a:lnTo>
                      <a:pt x="149" y="427"/>
                    </a:lnTo>
                    <a:lnTo>
                      <a:pt x="143" y="439"/>
                    </a:lnTo>
                    <a:lnTo>
                      <a:pt x="139" y="455"/>
                    </a:lnTo>
                    <a:lnTo>
                      <a:pt x="139" y="471"/>
                    </a:lnTo>
                    <a:lnTo>
                      <a:pt x="139" y="471"/>
                    </a:lnTo>
                    <a:lnTo>
                      <a:pt x="131" y="638"/>
                    </a:lnTo>
                    <a:lnTo>
                      <a:pt x="131" y="638"/>
                    </a:lnTo>
                    <a:lnTo>
                      <a:pt x="129" y="652"/>
                    </a:lnTo>
                    <a:lnTo>
                      <a:pt x="127" y="664"/>
                    </a:lnTo>
                    <a:lnTo>
                      <a:pt x="123" y="676"/>
                    </a:lnTo>
                    <a:lnTo>
                      <a:pt x="117" y="684"/>
                    </a:lnTo>
                    <a:lnTo>
                      <a:pt x="110" y="690"/>
                    </a:lnTo>
                    <a:lnTo>
                      <a:pt x="100" y="696"/>
                    </a:lnTo>
                    <a:lnTo>
                      <a:pt x="86" y="698"/>
                    </a:lnTo>
                    <a:lnTo>
                      <a:pt x="72" y="700"/>
                    </a:lnTo>
                    <a:lnTo>
                      <a:pt x="72" y="700"/>
                    </a:lnTo>
                    <a:lnTo>
                      <a:pt x="70" y="700"/>
                    </a:lnTo>
                    <a:lnTo>
                      <a:pt x="70" y="700"/>
                    </a:lnTo>
                    <a:lnTo>
                      <a:pt x="70" y="700"/>
                    </a:lnTo>
                    <a:lnTo>
                      <a:pt x="70" y="700"/>
                    </a:lnTo>
                    <a:lnTo>
                      <a:pt x="52" y="702"/>
                    </a:lnTo>
                    <a:lnTo>
                      <a:pt x="34" y="707"/>
                    </a:lnTo>
                    <a:lnTo>
                      <a:pt x="18" y="717"/>
                    </a:lnTo>
                    <a:lnTo>
                      <a:pt x="12" y="723"/>
                    </a:lnTo>
                    <a:lnTo>
                      <a:pt x="6" y="729"/>
                    </a:lnTo>
                    <a:lnTo>
                      <a:pt x="6" y="729"/>
                    </a:lnTo>
                    <a:lnTo>
                      <a:pt x="2" y="743"/>
                    </a:lnTo>
                    <a:lnTo>
                      <a:pt x="0" y="757"/>
                    </a:lnTo>
                    <a:lnTo>
                      <a:pt x="2" y="773"/>
                    </a:lnTo>
                    <a:lnTo>
                      <a:pt x="8" y="789"/>
                    </a:lnTo>
                    <a:lnTo>
                      <a:pt x="16" y="805"/>
                    </a:lnTo>
                    <a:lnTo>
                      <a:pt x="26" y="821"/>
                    </a:lnTo>
                    <a:lnTo>
                      <a:pt x="38" y="835"/>
                    </a:lnTo>
                    <a:lnTo>
                      <a:pt x="50" y="847"/>
                    </a:lnTo>
                    <a:lnTo>
                      <a:pt x="50" y="847"/>
                    </a:lnTo>
                    <a:lnTo>
                      <a:pt x="80" y="849"/>
                    </a:lnTo>
                    <a:lnTo>
                      <a:pt x="110" y="855"/>
                    </a:lnTo>
                    <a:lnTo>
                      <a:pt x="137" y="863"/>
                    </a:lnTo>
                    <a:lnTo>
                      <a:pt x="163" y="872"/>
                    </a:lnTo>
                    <a:lnTo>
                      <a:pt x="163" y="872"/>
                    </a:lnTo>
                    <a:lnTo>
                      <a:pt x="201" y="884"/>
                    </a:lnTo>
                    <a:lnTo>
                      <a:pt x="201" y="884"/>
                    </a:lnTo>
                    <a:lnTo>
                      <a:pt x="211" y="888"/>
                    </a:lnTo>
                    <a:lnTo>
                      <a:pt x="221" y="894"/>
                    </a:lnTo>
                    <a:lnTo>
                      <a:pt x="233" y="904"/>
                    </a:lnTo>
                    <a:lnTo>
                      <a:pt x="243" y="916"/>
                    </a:lnTo>
                    <a:lnTo>
                      <a:pt x="243" y="916"/>
                    </a:lnTo>
                    <a:lnTo>
                      <a:pt x="265" y="922"/>
                    </a:lnTo>
                    <a:lnTo>
                      <a:pt x="265" y="922"/>
                    </a:lnTo>
                    <a:lnTo>
                      <a:pt x="275" y="916"/>
                    </a:lnTo>
                    <a:lnTo>
                      <a:pt x="284" y="914"/>
                    </a:lnTo>
                    <a:lnTo>
                      <a:pt x="284" y="914"/>
                    </a:lnTo>
                    <a:lnTo>
                      <a:pt x="314" y="910"/>
                    </a:lnTo>
                    <a:lnTo>
                      <a:pt x="340" y="910"/>
                    </a:lnTo>
                    <a:lnTo>
                      <a:pt x="340" y="910"/>
                    </a:lnTo>
                    <a:lnTo>
                      <a:pt x="340" y="910"/>
                    </a:lnTo>
                    <a:lnTo>
                      <a:pt x="366" y="910"/>
                    </a:lnTo>
                    <a:lnTo>
                      <a:pt x="390" y="916"/>
                    </a:lnTo>
                    <a:lnTo>
                      <a:pt x="410" y="922"/>
                    </a:lnTo>
                    <a:lnTo>
                      <a:pt x="426" y="932"/>
                    </a:lnTo>
                    <a:lnTo>
                      <a:pt x="426" y="932"/>
                    </a:lnTo>
                    <a:lnTo>
                      <a:pt x="444" y="944"/>
                    </a:lnTo>
                    <a:lnTo>
                      <a:pt x="461" y="952"/>
                    </a:lnTo>
                    <a:lnTo>
                      <a:pt x="477" y="956"/>
                    </a:lnTo>
                    <a:lnTo>
                      <a:pt x="497" y="958"/>
                    </a:lnTo>
                    <a:lnTo>
                      <a:pt x="497" y="958"/>
                    </a:lnTo>
                    <a:lnTo>
                      <a:pt x="515" y="958"/>
                    </a:lnTo>
                    <a:lnTo>
                      <a:pt x="537" y="960"/>
                    </a:lnTo>
                    <a:lnTo>
                      <a:pt x="561" y="964"/>
                    </a:lnTo>
                    <a:lnTo>
                      <a:pt x="585" y="970"/>
                    </a:lnTo>
                    <a:lnTo>
                      <a:pt x="597" y="974"/>
                    </a:lnTo>
                    <a:lnTo>
                      <a:pt x="609" y="982"/>
                    </a:lnTo>
                    <a:lnTo>
                      <a:pt x="618" y="988"/>
                    </a:lnTo>
                    <a:lnTo>
                      <a:pt x="630" y="998"/>
                    </a:lnTo>
                    <a:lnTo>
                      <a:pt x="638" y="1008"/>
                    </a:lnTo>
                    <a:lnTo>
                      <a:pt x="648" y="1020"/>
                    </a:lnTo>
                    <a:lnTo>
                      <a:pt x="656" y="1034"/>
                    </a:lnTo>
                    <a:lnTo>
                      <a:pt x="662" y="1049"/>
                    </a:lnTo>
                    <a:lnTo>
                      <a:pt x="662" y="1049"/>
                    </a:lnTo>
                    <a:lnTo>
                      <a:pt x="670" y="1053"/>
                    </a:lnTo>
                    <a:lnTo>
                      <a:pt x="670" y="1053"/>
                    </a:lnTo>
                    <a:lnTo>
                      <a:pt x="700" y="1061"/>
                    </a:lnTo>
                    <a:lnTo>
                      <a:pt x="724" y="1073"/>
                    </a:lnTo>
                    <a:lnTo>
                      <a:pt x="734" y="1079"/>
                    </a:lnTo>
                    <a:lnTo>
                      <a:pt x="742" y="1087"/>
                    </a:lnTo>
                    <a:lnTo>
                      <a:pt x="752" y="1097"/>
                    </a:lnTo>
                    <a:lnTo>
                      <a:pt x="758" y="1105"/>
                    </a:lnTo>
                    <a:lnTo>
                      <a:pt x="758" y="1105"/>
                    </a:lnTo>
                    <a:lnTo>
                      <a:pt x="774" y="1085"/>
                    </a:lnTo>
                    <a:lnTo>
                      <a:pt x="774" y="1085"/>
                    </a:lnTo>
                    <a:lnTo>
                      <a:pt x="780" y="1075"/>
                    </a:lnTo>
                    <a:lnTo>
                      <a:pt x="785" y="1063"/>
                    </a:lnTo>
                    <a:lnTo>
                      <a:pt x="795" y="1037"/>
                    </a:lnTo>
                    <a:lnTo>
                      <a:pt x="795" y="103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223" name="Owal 222">
                <a:extLst>
                  <a:ext uri="{FF2B5EF4-FFF2-40B4-BE49-F238E27FC236}">
                    <a16:creationId xmlns:a16="http://schemas.microsoft.com/office/drawing/2014/main" id="{559A0761-F35D-4339-811D-C885A0A38B9D}"/>
                  </a:ext>
                </a:extLst>
              </p:cNvPr>
              <p:cNvSpPr/>
              <p:nvPr/>
            </p:nvSpPr>
            <p:spPr>
              <a:xfrm>
                <a:off x="2879930" y="3216039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24" name="Owal 223">
                <a:extLst>
                  <a:ext uri="{FF2B5EF4-FFF2-40B4-BE49-F238E27FC236}">
                    <a16:creationId xmlns:a16="http://schemas.microsoft.com/office/drawing/2014/main" id="{C973E82F-63F9-436E-ADE2-79F7A1A0EB1F}"/>
                  </a:ext>
                </a:extLst>
              </p:cNvPr>
              <p:cNvSpPr/>
              <p:nvPr/>
            </p:nvSpPr>
            <p:spPr>
              <a:xfrm>
                <a:off x="3025939" y="325786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25" name="Owal 224">
                <a:extLst>
                  <a:ext uri="{FF2B5EF4-FFF2-40B4-BE49-F238E27FC236}">
                    <a16:creationId xmlns:a16="http://schemas.microsoft.com/office/drawing/2014/main" id="{EBFBAD96-2808-43EF-97DA-71D311341950}"/>
                  </a:ext>
                </a:extLst>
              </p:cNvPr>
              <p:cNvSpPr/>
              <p:nvPr/>
            </p:nvSpPr>
            <p:spPr>
              <a:xfrm>
                <a:off x="3144305" y="3284478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26" name="Owal 225">
                <a:extLst>
                  <a:ext uri="{FF2B5EF4-FFF2-40B4-BE49-F238E27FC236}">
                    <a16:creationId xmlns:a16="http://schemas.microsoft.com/office/drawing/2014/main" id="{4792E6C6-BC02-4461-A021-A4FBFC11F113}"/>
                  </a:ext>
                </a:extLst>
              </p:cNvPr>
              <p:cNvSpPr/>
              <p:nvPr/>
            </p:nvSpPr>
            <p:spPr>
              <a:xfrm>
                <a:off x="3206143" y="340060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27" name="Owal 226">
                <a:extLst>
                  <a:ext uri="{FF2B5EF4-FFF2-40B4-BE49-F238E27FC236}">
                    <a16:creationId xmlns:a16="http://schemas.microsoft.com/office/drawing/2014/main" id="{3263BB30-05C8-4E9F-93A0-114CD0421A03}"/>
                  </a:ext>
                </a:extLst>
              </p:cNvPr>
              <p:cNvSpPr/>
              <p:nvPr/>
            </p:nvSpPr>
            <p:spPr>
              <a:xfrm>
                <a:off x="3344186" y="3797975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28" name="Owal 227">
                <a:extLst>
                  <a:ext uri="{FF2B5EF4-FFF2-40B4-BE49-F238E27FC236}">
                    <a16:creationId xmlns:a16="http://schemas.microsoft.com/office/drawing/2014/main" id="{4DD7167C-0F47-4A0B-8D3C-4757060E4EDC}"/>
                  </a:ext>
                </a:extLst>
              </p:cNvPr>
              <p:cNvSpPr/>
              <p:nvPr/>
            </p:nvSpPr>
            <p:spPr>
              <a:xfrm>
                <a:off x="3312646" y="3662245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29" name="Owal 228">
                <a:extLst>
                  <a:ext uri="{FF2B5EF4-FFF2-40B4-BE49-F238E27FC236}">
                    <a16:creationId xmlns:a16="http://schemas.microsoft.com/office/drawing/2014/main" id="{19746454-0D3E-43C1-9CAA-C788A24934D5}"/>
                  </a:ext>
                </a:extLst>
              </p:cNvPr>
              <p:cNvSpPr/>
              <p:nvPr/>
            </p:nvSpPr>
            <p:spPr>
              <a:xfrm>
                <a:off x="3444388" y="364046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30" name="Owal 229">
                <a:extLst>
                  <a:ext uri="{FF2B5EF4-FFF2-40B4-BE49-F238E27FC236}">
                    <a16:creationId xmlns:a16="http://schemas.microsoft.com/office/drawing/2014/main" id="{EA33C193-8BCA-4DF2-9E38-721094AD530A}"/>
                  </a:ext>
                </a:extLst>
              </p:cNvPr>
              <p:cNvSpPr/>
              <p:nvPr/>
            </p:nvSpPr>
            <p:spPr>
              <a:xfrm>
                <a:off x="3166904" y="3361386"/>
                <a:ext cx="443170" cy="34491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31" name="Owal 230">
                <a:extLst>
                  <a:ext uri="{FF2B5EF4-FFF2-40B4-BE49-F238E27FC236}">
                    <a16:creationId xmlns:a16="http://schemas.microsoft.com/office/drawing/2014/main" id="{4E0D312C-9FF4-4B5F-9A3C-9B65FE4F03CD}"/>
                  </a:ext>
                </a:extLst>
              </p:cNvPr>
              <p:cNvSpPr/>
              <p:nvPr/>
            </p:nvSpPr>
            <p:spPr>
              <a:xfrm>
                <a:off x="3380352" y="353997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26" name="Grupa 125">
              <a:extLst>
                <a:ext uri="{FF2B5EF4-FFF2-40B4-BE49-F238E27FC236}">
                  <a16:creationId xmlns:a16="http://schemas.microsoft.com/office/drawing/2014/main" id="{3E102101-0542-4EC6-8A73-C8B28D424165}"/>
                </a:ext>
              </a:extLst>
            </p:cNvPr>
            <p:cNvGrpSpPr/>
            <p:nvPr/>
          </p:nvGrpSpPr>
          <p:grpSpPr>
            <a:xfrm>
              <a:off x="2657799" y="3514594"/>
              <a:ext cx="733846" cy="843871"/>
              <a:chOff x="702326" y="1736765"/>
              <a:chExt cx="2052432" cy="2360157"/>
            </a:xfrm>
            <a:solidFill>
              <a:srgbClr val="86DCFF"/>
            </a:solidFill>
          </p:grpSpPr>
          <p:sp>
            <p:nvSpPr>
              <p:cNvPr id="213" name="Freeform 6">
                <a:extLst>
                  <a:ext uri="{FF2B5EF4-FFF2-40B4-BE49-F238E27FC236}">
                    <a16:creationId xmlns:a16="http://schemas.microsoft.com/office/drawing/2014/main" id="{6FB1F3BD-F3AD-4764-BD02-43C1528D68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6327" y="2400270"/>
                <a:ext cx="1358431" cy="1696652"/>
              </a:xfrm>
              <a:custGeom>
                <a:avLst/>
                <a:gdLst>
                  <a:gd name="T0" fmla="*/ 1014 w 1470"/>
                  <a:gd name="T1" fmla="*/ 1669 h 1836"/>
                  <a:gd name="T2" fmla="*/ 1050 w 1470"/>
                  <a:gd name="T3" fmla="*/ 1636 h 1836"/>
                  <a:gd name="T4" fmla="*/ 1096 w 1470"/>
                  <a:gd name="T5" fmla="*/ 1620 h 1836"/>
                  <a:gd name="T6" fmla="*/ 1126 w 1470"/>
                  <a:gd name="T7" fmla="*/ 1618 h 1836"/>
                  <a:gd name="T8" fmla="*/ 1136 w 1470"/>
                  <a:gd name="T9" fmla="*/ 1500 h 1836"/>
                  <a:gd name="T10" fmla="*/ 1173 w 1470"/>
                  <a:gd name="T11" fmla="*/ 1343 h 1836"/>
                  <a:gd name="T12" fmla="*/ 1233 w 1470"/>
                  <a:gd name="T13" fmla="*/ 1318 h 1836"/>
                  <a:gd name="T14" fmla="*/ 1307 w 1470"/>
                  <a:gd name="T15" fmla="*/ 1300 h 1836"/>
                  <a:gd name="T16" fmla="*/ 1305 w 1470"/>
                  <a:gd name="T17" fmla="*/ 1220 h 1836"/>
                  <a:gd name="T18" fmla="*/ 1326 w 1470"/>
                  <a:gd name="T19" fmla="*/ 1161 h 1836"/>
                  <a:gd name="T20" fmla="*/ 1390 w 1470"/>
                  <a:gd name="T21" fmla="*/ 1127 h 1836"/>
                  <a:gd name="T22" fmla="*/ 1466 w 1470"/>
                  <a:gd name="T23" fmla="*/ 996 h 1836"/>
                  <a:gd name="T24" fmla="*/ 1424 w 1470"/>
                  <a:gd name="T25" fmla="*/ 970 h 1836"/>
                  <a:gd name="T26" fmla="*/ 1354 w 1470"/>
                  <a:gd name="T27" fmla="*/ 962 h 1836"/>
                  <a:gd name="T28" fmla="*/ 1283 w 1470"/>
                  <a:gd name="T29" fmla="*/ 894 h 1836"/>
                  <a:gd name="T30" fmla="*/ 1201 w 1470"/>
                  <a:gd name="T31" fmla="*/ 852 h 1836"/>
                  <a:gd name="T32" fmla="*/ 1159 w 1470"/>
                  <a:gd name="T33" fmla="*/ 840 h 1836"/>
                  <a:gd name="T34" fmla="*/ 1106 w 1470"/>
                  <a:gd name="T35" fmla="*/ 866 h 1836"/>
                  <a:gd name="T36" fmla="*/ 1050 w 1470"/>
                  <a:gd name="T37" fmla="*/ 844 h 1836"/>
                  <a:gd name="T38" fmla="*/ 935 w 1470"/>
                  <a:gd name="T39" fmla="*/ 771 h 1836"/>
                  <a:gd name="T40" fmla="*/ 889 w 1470"/>
                  <a:gd name="T41" fmla="*/ 739 h 1836"/>
                  <a:gd name="T42" fmla="*/ 855 w 1470"/>
                  <a:gd name="T43" fmla="*/ 747 h 1836"/>
                  <a:gd name="T44" fmla="*/ 818 w 1470"/>
                  <a:gd name="T45" fmla="*/ 703 h 1836"/>
                  <a:gd name="T46" fmla="*/ 734 w 1470"/>
                  <a:gd name="T47" fmla="*/ 687 h 1836"/>
                  <a:gd name="T48" fmla="*/ 712 w 1470"/>
                  <a:gd name="T49" fmla="*/ 626 h 1836"/>
                  <a:gd name="T50" fmla="*/ 764 w 1470"/>
                  <a:gd name="T51" fmla="*/ 546 h 1836"/>
                  <a:gd name="T52" fmla="*/ 728 w 1470"/>
                  <a:gd name="T53" fmla="*/ 506 h 1836"/>
                  <a:gd name="T54" fmla="*/ 670 w 1470"/>
                  <a:gd name="T55" fmla="*/ 415 h 1836"/>
                  <a:gd name="T56" fmla="*/ 674 w 1470"/>
                  <a:gd name="T57" fmla="*/ 320 h 1836"/>
                  <a:gd name="T58" fmla="*/ 728 w 1470"/>
                  <a:gd name="T59" fmla="*/ 242 h 1836"/>
                  <a:gd name="T60" fmla="*/ 676 w 1470"/>
                  <a:gd name="T61" fmla="*/ 169 h 1836"/>
                  <a:gd name="T62" fmla="*/ 698 w 1470"/>
                  <a:gd name="T63" fmla="*/ 89 h 1836"/>
                  <a:gd name="T64" fmla="*/ 597 w 1470"/>
                  <a:gd name="T65" fmla="*/ 75 h 1836"/>
                  <a:gd name="T66" fmla="*/ 490 w 1470"/>
                  <a:gd name="T67" fmla="*/ 5 h 1836"/>
                  <a:gd name="T68" fmla="*/ 418 w 1470"/>
                  <a:gd name="T69" fmla="*/ 105 h 1836"/>
                  <a:gd name="T70" fmla="*/ 440 w 1470"/>
                  <a:gd name="T71" fmla="*/ 178 h 1836"/>
                  <a:gd name="T72" fmla="*/ 428 w 1470"/>
                  <a:gd name="T73" fmla="*/ 228 h 1836"/>
                  <a:gd name="T74" fmla="*/ 297 w 1470"/>
                  <a:gd name="T75" fmla="*/ 337 h 1836"/>
                  <a:gd name="T76" fmla="*/ 183 w 1470"/>
                  <a:gd name="T77" fmla="*/ 419 h 1836"/>
                  <a:gd name="T78" fmla="*/ 112 w 1470"/>
                  <a:gd name="T79" fmla="*/ 485 h 1836"/>
                  <a:gd name="T80" fmla="*/ 42 w 1470"/>
                  <a:gd name="T81" fmla="*/ 592 h 1836"/>
                  <a:gd name="T82" fmla="*/ 2 w 1470"/>
                  <a:gd name="T83" fmla="*/ 685 h 1836"/>
                  <a:gd name="T84" fmla="*/ 20 w 1470"/>
                  <a:gd name="T85" fmla="*/ 769 h 1836"/>
                  <a:gd name="T86" fmla="*/ 28 w 1470"/>
                  <a:gd name="T87" fmla="*/ 834 h 1836"/>
                  <a:gd name="T88" fmla="*/ 50 w 1470"/>
                  <a:gd name="T89" fmla="*/ 948 h 1836"/>
                  <a:gd name="T90" fmla="*/ 36 w 1470"/>
                  <a:gd name="T91" fmla="*/ 1055 h 1836"/>
                  <a:gd name="T92" fmla="*/ 84 w 1470"/>
                  <a:gd name="T93" fmla="*/ 1121 h 1836"/>
                  <a:gd name="T94" fmla="*/ 152 w 1470"/>
                  <a:gd name="T95" fmla="*/ 1200 h 1836"/>
                  <a:gd name="T96" fmla="*/ 203 w 1470"/>
                  <a:gd name="T97" fmla="*/ 1206 h 1836"/>
                  <a:gd name="T98" fmla="*/ 247 w 1470"/>
                  <a:gd name="T99" fmla="*/ 1230 h 1836"/>
                  <a:gd name="T100" fmla="*/ 297 w 1470"/>
                  <a:gd name="T101" fmla="*/ 1296 h 1836"/>
                  <a:gd name="T102" fmla="*/ 392 w 1470"/>
                  <a:gd name="T103" fmla="*/ 1415 h 1836"/>
                  <a:gd name="T104" fmla="*/ 557 w 1470"/>
                  <a:gd name="T105" fmla="*/ 1520 h 1836"/>
                  <a:gd name="T106" fmla="*/ 661 w 1470"/>
                  <a:gd name="T107" fmla="*/ 1506 h 1836"/>
                  <a:gd name="T108" fmla="*/ 754 w 1470"/>
                  <a:gd name="T109" fmla="*/ 1493 h 1836"/>
                  <a:gd name="T110" fmla="*/ 804 w 1470"/>
                  <a:gd name="T111" fmla="*/ 1568 h 1836"/>
                  <a:gd name="T112" fmla="*/ 833 w 1470"/>
                  <a:gd name="T113" fmla="*/ 1612 h 1836"/>
                  <a:gd name="T114" fmla="*/ 895 w 1470"/>
                  <a:gd name="T115" fmla="*/ 1679 h 1836"/>
                  <a:gd name="T116" fmla="*/ 909 w 1470"/>
                  <a:gd name="T117" fmla="*/ 1785 h 1836"/>
                  <a:gd name="T118" fmla="*/ 921 w 1470"/>
                  <a:gd name="T119" fmla="*/ 1823 h 1836"/>
                  <a:gd name="T120" fmla="*/ 979 w 1470"/>
                  <a:gd name="T121" fmla="*/ 1834 h 1836"/>
                  <a:gd name="T122" fmla="*/ 1024 w 1470"/>
                  <a:gd name="T123" fmla="*/ 1787 h 18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70" h="1836">
                    <a:moveTo>
                      <a:pt x="1004" y="1733"/>
                    </a:moveTo>
                    <a:lnTo>
                      <a:pt x="1004" y="1733"/>
                    </a:lnTo>
                    <a:lnTo>
                      <a:pt x="979" y="1689"/>
                    </a:lnTo>
                    <a:lnTo>
                      <a:pt x="979" y="1689"/>
                    </a:lnTo>
                    <a:lnTo>
                      <a:pt x="989" y="1685"/>
                    </a:lnTo>
                    <a:lnTo>
                      <a:pt x="996" y="1681"/>
                    </a:lnTo>
                    <a:lnTo>
                      <a:pt x="1014" y="1669"/>
                    </a:lnTo>
                    <a:lnTo>
                      <a:pt x="1014" y="1669"/>
                    </a:lnTo>
                    <a:lnTo>
                      <a:pt x="1014" y="1667"/>
                    </a:lnTo>
                    <a:lnTo>
                      <a:pt x="1014" y="1667"/>
                    </a:lnTo>
                    <a:lnTo>
                      <a:pt x="1022" y="1658"/>
                    </a:lnTo>
                    <a:lnTo>
                      <a:pt x="1030" y="1650"/>
                    </a:lnTo>
                    <a:lnTo>
                      <a:pt x="1040" y="1642"/>
                    </a:lnTo>
                    <a:lnTo>
                      <a:pt x="1050" y="1636"/>
                    </a:lnTo>
                    <a:lnTo>
                      <a:pt x="1050" y="1636"/>
                    </a:lnTo>
                    <a:lnTo>
                      <a:pt x="1060" y="1630"/>
                    </a:lnTo>
                    <a:lnTo>
                      <a:pt x="1070" y="1624"/>
                    </a:lnTo>
                    <a:lnTo>
                      <a:pt x="1080" y="1620"/>
                    </a:lnTo>
                    <a:lnTo>
                      <a:pt x="1092" y="1620"/>
                    </a:lnTo>
                    <a:lnTo>
                      <a:pt x="1092" y="1620"/>
                    </a:lnTo>
                    <a:lnTo>
                      <a:pt x="1096" y="1620"/>
                    </a:lnTo>
                    <a:lnTo>
                      <a:pt x="1096" y="1620"/>
                    </a:lnTo>
                    <a:lnTo>
                      <a:pt x="1112" y="1618"/>
                    </a:lnTo>
                    <a:lnTo>
                      <a:pt x="1112" y="1618"/>
                    </a:lnTo>
                    <a:lnTo>
                      <a:pt x="1112" y="1618"/>
                    </a:lnTo>
                    <a:lnTo>
                      <a:pt x="1114" y="1618"/>
                    </a:lnTo>
                    <a:lnTo>
                      <a:pt x="1114" y="1618"/>
                    </a:lnTo>
                    <a:lnTo>
                      <a:pt x="1126" y="1618"/>
                    </a:lnTo>
                    <a:lnTo>
                      <a:pt x="1130" y="1616"/>
                    </a:lnTo>
                    <a:lnTo>
                      <a:pt x="1130" y="1616"/>
                    </a:lnTo>
                    <a:lnTo>
                      <a:pt x="1132" y="1610"/>
                    </a:lnTo>
                    <a:lnTo>
                      <a:pt x="1132" y="1596"/>
                    </a:lnTo>
                    <a:lnTo>
                      <a:pt x="1132" y="1596"/>
                    </a:lnTo>
                    <a:lnTo>
                      <a:pt x="1136" y="1500"/>
                    </a:lnTo>
                    <a:lnTo>
                      <a:pt x="1136" y="1500"/>
                    </a:lnTo>
                    <a:lnTo>
                      <a:pt x="1140" y="1429"/>
                    </a:lnTo>
                    <a:lnTo>
                      <a:pt x="1140" y="1429"/>
                    </a:lnTo>
                    <a:lnTo>
                      <a:pt x="1144" y="1403"/>
                    </a:lnTo>
                    <a:lnTo>
                      <a:pt x="1150" y="1379"/>
                    </a:lnTo>
                    <a:lnTo>
                      <a:pt x="1159" y="1359"/>
                    </a:lnTo>
                    <a:lnTo>
                      <a:pt x="1165" y="1351"/>
                    </a:lnTo>
                    <a:lnTo>
                      <a:pt x="1173" y="1343"/>
                    </a:lnTo>
                    <a:lnTo>
                      <a:pt x="1173" y="1343"/>
                    </a:lnTo>
                    <a:lnTo>
                      <a:pt x="1181" y="1337"/>
                    </a:lnTo>
                    <a:lnTo>
                      <a:pt x="1189" y="1332"/>
                    </a:lnTo>
                    <a:lnTo>
                      <a:pt x="1189" y="1332"/>
                    </a:lnTo>
                    <a:lnTo>
                      <a:pt x="1203" y="1326"/>
                    </a:lnTo>
                    <a:lnTo>
                      <a:pt x="1217" y="1322"/>
                    </a:lnTo>
                    <a:lnTo>
                      <a:pt x="1233" y="1318"/>
                    </a:lnTo>
                    <a:lnTo>
                      <a:pt x="1249" y="1318"/>
                    </a:lnTo>
                    <a:lnTo>
                      <a:pt x="1249" y="1318"/>
                    </a:lnTo>
                    <a:lnTo>
                      <a:pt x="1263" y="1316"/>
                    </a:lnTo>
                    <a:lnTo>
                      <a:pt x="1277" y="1312"/>
                    </a:lnTo>
                    <a:lnTo>
                      <a:pt x="1291" y="1308"/>
                    </a:lnTo>
                    <a:lnTo>
                      <a:pt x="1307" y="1300"/>
                    </a:lnTo>
                    <a:lnTo>
                      <a:pt x="1307" y="1300"/>
                    </a:lnTo>
                    <a:lnTo>
                      <a:pt x="1311" y="1298"/>
                    </a:lnTo>
                    <a:lnTo>
                      <a:pt x="1313" y="1294"/>
                    </a:lnTo>
                    <a:lnTo>
                      <a:pt x="1315" y="1284"/>
                    </a:lnTo>
                    <a:lnTo>
                      <a:pt x="1313" y="1268"/>
                    </a:lnTo>
                    <a:lnTo>
                      <a:pt x="1313" y="1268"/>
                    </a:lnTo>
                    <a:lnTo>
                      <a:pt x="1307" y="1244"/>
                    </a:lnTo>
                    <a:lnTo>
                      <a:pt x="1305" y="1220"/>
                    </a:lnTo>
                    <a:lnTo>
                      <a:pt x="1305" y="1210"/>
                    </a:lnTo>
                    <a:lnTo>
                      <a:pt x="1307" y="1198"/>
                    </a:lnTo>
                    <a:lnTo>
                      <a:pt x="1309" y="1188"/>
                    </a:lnTo>
                    <a:lnTo>
                      <a:pt x="1313" y="1178"/>
                    </a:lnTo>
                    <a:lnTo>
                      <a:pt x="1313" y="1178"/>
                    </a:lnTo>
                    <a:lnTo>
                      <a:pt x="1321" y="1168"/>
                    </a:lnTo>
                    <a:lnTo>
                      <a:pt x="1326" y="1161"/>
                    </a:lnTo>
                    <a:lnTo>
                      <a:pt x="1334" y="1153"/>
                    </a:lnTo>
                    <a:lnTo>
                      <a:pt x="1344" y="1147"/>
                    </a:lnTo>
                    <a:lnTo>
                      <a:pt x="1364" y="1137"/>
                    </a:lnTo>
                    <a:lnTo>
                      <a:pt x="1388" y="1129"/>
                    </a:lnTo>
                    <a:lnTo>
                      <a:pt x="1388" y="1129"/>
                    </a:lnTo>
                    <a:lnTo>
                      <a:pt x="1390" y="1127"/>
                    </a:lnTo>
                    <a:lnTo>
                      <a:pt x="1390" y="1127"/>
                    </a:lnTo>
                    <a:lnTo>
                      <a:pt x="1406" y="1103"/>
                    </a:lnTo>
                    <a:lnTo>
                      <a:pt x="1406" y="1103"/>
                    </a:lnTo>
                    <a:lnTo>
                      <a:pt x="1436" y="1057"/>
                    </a:lnTo>
                    <a:lnTo>
                      <a:pt x="1448" y="1033"/>
                    </a:lnTo>
                    <a:lnTo>
                      <a:pt x="1458" y="1011"/>
                    </a:lnTo>
                    <a:lnTo>
                      <a:pt x="1458" y="1011"/>
                    </a:lnTo>
                    <a:lnTo>
                      <a:pt x="1466" y="996"/>
                    </a:lnTo>
                    <a:lnTo>
                      <a:pt x="1466" y="996"/>
                    </a:lnTo>
                    <a:lnTo>
                      <a:pt x="1470" y="972"/>
                    </a:lnTo>
                    <a:lnTo>
                      <a:pt x="1470" y="972"/>
                    </a:lnTo>
                    <a:lnTo>
                      <a:pt x="1462" y="970"/>
                    </a:lnTo>
                    <a:lnTo>
                      <a:pt x="1448" y="970"/>
                    </a:lnTo>
                    <a:lnTo>
                      <a:pt x="1448" y="970"/>
                    </a:lnTo>
                    <a:lnTo>
                      <a:pt x="1424" y="970"/>
                    </a:lnTo>
                    <a:lnTo>
                      <a:pt x="1416" y="970"/>
                    </a:lnTo>
                    <a:lnTo>
                      <a:pt x="1416" y="970"/>
                    </a:lnTo>
                    <a:lnTo>
                      <a:pt x="1406" y="972"/>
                    </a:lnTo>
                    <a:lnTo>
                      <a:pt x="1406" y="972"/>
                    </a:lnTo>
                    <a:lnTo>
                      <a:pt x="1388" y="970"/>
                    </a:lnTo>
                    <a:lnTo>
                      <a:pt x="1370" y="966"/>
                    </a:lnTo>
                    <a:lnTo>
                      <a:pt x="1354" y="962"/>
                    </a:lnTo>
                    <a:lnTo>
                      <a:pt x="1338" y="954"/>
                    </a:lnTo>
                    <a:lnTo>
                      <a:pt x="1326" y="944"/>
                    </a:lnTo>
                    <a:lnTo>
                      <a:pt x="1313" y="932"/>
                    </a:lnTo>
                    <a:lnTo>
                      <a:pt x="1303" y="918"/>
                    </a:lnTo>
                    <a:lnTo>
                      <a:pt x="1293" y="902"/>
                    </a:lnTo>
                    <a:lnTo>
                      <a:pt x="1293" y="902"/>
                    </a:lnTo>
                    <a:lnTo>
                      <a:pt x="1283" y="894"/>
                    </a:lnTo>
                    <a:lnTo>
                      <a:pt x="1269" y="886"/>
                    </a:lnTo>
                    <a:lnTo>
                      <a:pt x="1269" y="886"/>
                    </a:lnTo>
                    <a:lnTo>
                      <a:pt x="1257" y="880"/>
                    </a:lnTo>
                    <a:lnTo>
                      <a:pt x="1257" y="880"/>
                    </a:lnTo>
                    <a:lnTo>
                      <a:pt x="1229" y="866"/>
                    </a:lnTo>
                    <a:lnTo>
                      <a:pt x="1229" y="866"/>
                    </a:lnTo>
                    <a:lnTo>
                      <a:pt x="1201" y="852"/>
                    </a:lnTo>
                    <a:lnTo>
                      <a:pt x="1201" y="852"/>
                    </a:lnTo>
                    <a:lnTo>
                      <a:pt x="1181" y="842"/>
                    </a:lnTo>
                    <a:lnTo>
                      <a:pt x="1173" y="838"/>
                    </a:lnTo>
                    <a:lnTo>
                      <a:pt x="1165" y="836"/>
                    </a:lnTo>
                    <a:lnTo>
                      <a:pt x="1165" y="836"/>
                    </a:lnTo>
                    <a:lnTo>
                      <a:pt x="1163" y="838"/>
                    </a:lnTo>
                    <a:lnTo>
                      <a:pt x="1159" y="840"/>
                    </a:lnTo>
                    <a:lnTo>
                      <a:pt x="1156" y="846"/>
                    </a:lnTo>
                    <a:lnTo>
                      <a:pt x="1156" y="846"/>
                    </a:lnTo>
                    <a:lnTo>
                      <a:pt x="1150" y="852"/>
                    </a:lnTo>
                    <a:lnTo>
                      <a:pt x="1144" y="856"/>
                    </a:lnTo>
                    <a:lnTo>
                      <a:pt x="1132" y="862"/>
                    </a:lnTo>
                    <a:lnTo>
                      <a:pt x="1118" y="866"/>
                    </a:lnTo>
                    <a:lnTo>
                      <a:pt x="1106" y="866"/>
                    </a:lnTo>
                    <a:lnTo>
                      <a:pt x="1106" y="866"/>
                    </a:lnTo>
                    <a:lnTo>
                      <a:pt x="1094" y="866"/>
                    </a:lnTo>
                    <a:lnTo>
                      <a:pt x="1084" y="864"/>
                    </a:lnTo>
                    <a:lnTo>
                      <a:pt x="1072" y="860"/>
                    </a:lnTo>
                    <a:lnTo>
                      <a:pt x="1062" y="852"/>
                    </a:lnTo>
                    <a:lnTo>
                      <a:pt x="1062" y="852"/>
                    </a:lnTo>
                    <a:lnTo>
                      <a:pt x="1050" y="844"/>
                    </a:lnTo>
                    <a:lnTo>
                      <a:pt x="1040" y="838"/>
                    </a:lnTo>
                    <a:lnTo>
                      <a:pt x="1014" y="825"/>
                    </a:lnTo>
                    <a:lnTo>
                      <a:pt x="1014" y="825"/>
                    </a:lnTo>
                    <a:lnTo>
                      <a:pt x="989" y="811"/>
                    </a:lnTo>
                    <a:lnTo>
                      <a:pt x="961" y="795"/>
                    </a:lnTo>
                    <a:lnTo>
                      <a:pt x="947" y="783"/>
                    </a:lnTo>
                    <a:lnTo>
                      <a:pt x="935" y="771"/>
                    </a:lnTo>
                    <a:lnTo>
                      <a:pt x="923" y="757"/>
                    </a:lnTo>
                    <a:lnTo>
                      <a:pt x="913" y="741"/>
                    </a:lnTo>
                    <a:lnTo>
                      <a:pt x="913" y="741"/>
                    </a:lnTo>
                    <a:lnTo>
                      <a:pt x="891" y="739"/>
                    </a:lnTo>
                    <a:lnTo>
                      <a:pt x="891" y="739"/>
                    </a:lnTo>
                    <a:lnTo>
                      <a:pt x="889" y="739"/>
                    </a:lnTo>
                    <a:lnTo>
                      <a:pt x="889" y="739"/>
                    </a:lnTo>
                    <a:lnTo>
                      <a:pt x="879" y="743"/>
                    </a:lnTo>
                    <a:lnTo>
                      <a:pt x="869" y="745"/>
                    </a:lnTo>
                    <a:lnTo>
                      <a:pt x="869" y="745"/>
                    </a:lnTo>
                    <a:lnTo>
                      <a:pt x="861" y="747"/>
                    </a:lnTo>
                    <a:lnTo>
                      <a:pt x="861" y="747"/>
                    </a:lnTo>
                    <a:lnTo>
                      <a:pt x="855" y="747"/>
                    </a:lnTo>
                    <a:lnTo>
                      <a:pt x="855" y="747"/>
                    </a:lnTo>
                    <a:lnTo>
                      <a:pt x="843" y="743"/>
                    </a:lnTo>
                    <a:lnTo>
                      <a:pt x="833" y="737"/>
                    </a:lnTo>
                    <a:lnTo>
                      <a:pt x="826" y="727"/>
                    </a:lnTo>
                    <a:lnTo>
                      <a:pt x="822" y="717"/>
                    </a:lnTo>
                    <a:lnTo>
                      <a:pt x="818" y="705"/>
                    </a:lnTo>
                    <a:lnTo>
                      <a:pt x="818" y="703"/>
                    </a:lnTo>
                    <a:lnTo>
                      <a:pt x="818" y="703"/>
                    </a:lnTo>
                    <a:lnTo>
                      <a:pt x="794" y="703"/>
                    </a:lnTo>
                    <a:lnTo>
                      <a:pt x="794" y="703"/>
                    </a:lnTo>
                    <a:lnTo>
                      <a:pt x="778" y="703"/>
                    </a:lnTo>
                    <a:lnTo>
                      <a:pt x="778" y="703"/>
                    </a:lnTo>
                    <a:lnTo>
                      <a:pt x="762" y="701"/>
                    </a:lnTo>
                    <a:lnTo>
                      <a:pt x="744" y="693"/>
                    </a:lnTo>
                    <a:lnTo>
                      <a:pt x="734" y="687"/>
                    </a:lnTo>
                    <a:lnTo>
                      <a:pt x="724" y="681"/>
                    </a:lnTo>
                    <a:lnTo>
                      <a:pt x="718" y="673"/>
                    </a:lnTo>
                    <a:lnTo>
                      <a:pt x="712" y="662"/>
                    </a:lnTo>
                    <a:lnTo>
                      <a:pt x="712" y="662"/>
                    </a:lnTo>
                    <a:lnTo>
                      <a:pt x="708" y="650"/>
                    </a:lnTo>
                    <a:lnTo>
                      <a:pt x="708" y="638"/>
                    </a:lnTo>
                    <a:lnTo>
                      <a:pt x="712" y="626"/>
                    </a:lnTo>
                    <a:lnTo>
                      <a:pt x="716" y="614"/>
                    </a:lnTo>
                    <a:lnTo>
                      <a:pt x="726" y="598"/>
                    </a:lnTo>
                    <a:lnTo>
                      <a:pt x="734" y="588"/>
                    </a:lnTo>
                    <a:lnTo>
                      <a:pt x="734" y="588"/>
                    </a:lnTo>
                    <a:lnTo>
                      <a:pt x="750" y="568"/>
                    </a:lnTo>
                    <a:lnTo>
                      <a:pt x="760" y="554"/>
                    </a:lnTo>
                    <a:lnTo>
                      <a:pt x="764" y="546"/>
                    </a:lnTo>
                    <a:lnTo>
                      <a:pt x="764" y="544"/>
                    </a:lnTo>
                    <a:lnTo>
                      <a:pt x="764" y="544"/>
                    </a:lnTo>
                    <a:lnTo>
                      <a:pt x="762" y="540"/>
                    </a:lnTo>
                    <a:lnTo>
                      <a:pt x="758" y="534"/>
                    </a:lnTo>
                    <a:lnTo>
                      <a:pt x="746" y="522"/>
                    </a:lnTo>
                    <a:lnTo>
                      <a:pt x="728" y="506"/>
                    </a:lnTo>
                    <a:lnTo>
                      <a:pt x="728" y="506"/>
                    </a:lnTo>
                    <a:lnTo>
                      <a:pt x="716" y="497"/>
                    </a:lnTo>
                    <a:lnTo>
                      <a:pt x="704" y="487"/>
                    </a:lnTo>
                    <a:lnTo>
                      <a:pt x="694" y="473"/>
                    </a:lnTo>
                    <a:lnTo>
                      <a:pt x="686" y="461"/>
                    </a:lnTo>
                    <a:lnTo>
                      <a:pt x="680" y="445"/>
                    </a:lnTo>
                    <a:lnTo>
                      <a:pt x="674" y="431"/>
                    </a:lnTo>
                    <a:lnTo>
                      <a:pt x="670" y="415"/>
                    </a:lnTo>
                    <a:lnTo>
                      <a:pt x="666" y="397"/>
                    </a:lnTo>
                    <a:lnTo>
                      <a:pt x="666" y="397"/>
                    </a:lnTo>
                    <a:lnTo>
                      <a:pt x="664" y="381"/>
                    </a:lnTo>
                    <a:lnTo>
                      <a:pt x="666" y="365"/>
                    </a:lnTo>
                    <a:lnTo>
                      <a:pt x="666" y="349"/>
                    </a:lnTo>
                    <a:lnTo>
                      <a:pt x="670" y="334"/>
                    </a:lnTo>
                    <a:lnTo>
                      <a:pt x="674" y="320"/>
                    </a:lnTo>
                    <a:lnTo>
                      <a:pt x="680" y="306"/>
                    </a:lnTo>
                    <a:lnTo>
                      <a:pt x="688" y="292"/>
                    </a:lnTo>
                    <a:lnTo>
                      <a:pt x="698" y="280"/>
                    </a:lnTo>
                    <a:lnTo>
                      <a:pt x="698" y="280"/>
                    </a:lnTo>
                    <a:lnTo>
                      <a:pt x="714" y="258"/>
                    </a:lnTo>
                    <a:lnTo>
                      <a:pt x="728" y="242"/>
                    </a:lnTo>
                    <a:lnTo>
                      <a:pt x="728" y="242"/>
                    </a:lnTo>
                    <a:lnTo>
                      <a:pt x="716" y="226"/>
                    </a:lnTo>
                    <a:lnTo>
                      <a:pt x="698" y="206"/>
                    </a:lnTo>
                    <a:lnTo>
                      <a:pt x="696" y="206"/>
                    </a:lnTo>
                    <a:lnTo>
                      <a:pt x="696" y="206"/>
                    </a:lnTo>
                    <a:lnTo>
                      <a:pt x="684" y="190"/>
                    </a:lnTo>
                    <a:lnTo>
                      <a:pt x="680" y="180"/>
                    </a:lnTo>
                    <a:lnTo>
                      <a:pt x="676" y="169"/>
                    </a:lnTo>
                    <a:lnTo>
                      <a:pt x="674" y="159"/>
                    </a:lnTo>
                    <a:lnTo>
                      <a:pt x="672" y="147"/>
                    </a:lnTo>
                    <a:lnTo>
                      <a:pt x="674" y="135"/>
                    </a:lnTo>
                    <a:lnTo>
                      <a:pt x="678" y="125"/>
                    </a:lnTo>
                    <a:lnTo>
                      <a:pt x="678" y="125"/>
                    </a:lnTo>
                    <a:lnTo>
                      <a:pt x="698" y="89"/>
                    </a:lnTo>
                    <a:lnTo>
                      <a:pt x="698" y="89"/>
                    </a:lnTo>
                    <a:lnTo>
                      <a:pt x="678" y="89"/>
                    </a:lnTo>
                    <a:lnTo>
                      <a:pt x="678" y="89"/>
                    </a:lnTo>
                    <a:lnTo>
                      <a:pt x="655" y="89"/>
                    </a:lnTo>
                    <a:lnTo>
                      <a:pt x="635" y="87"/>
                    </a:lnTo>
                    <a:lnTo>
                      <a:pt x="635" y="87"/>
                    </a:lnTo>
                    <a:lnTo>
                      <a:pt x="615" y="83"/>
                    </a:lnTo>
                    <a:lnTo>
                      <a:pt x="597" y="75"/>
                    </a:lnTo>
                    <a:lnTo>
                      <a:pt x="579" y="67"/>
                    </a:lnTo>
                    <a:lnTo>
                      <a:pt x="563" y="57"/>
                    </a:lnTo>
                    <a:lnTo>
                      <a:pt x="531" y="33"/>
                    </a:lnTo>
                    <a:lnTo>
                      <a:pt x="501" y="7"/>
                    </a:lnTo>
                    <a:lnTo>
                      <a:pt x="501" y="7"/>
                    </a:lnTo>
                    <a:lnTo>
                      <a:pt x="492" y="0"/>
                    </a:lnTo>
                    <a:lnTo>
                      <a:pt x="490" y="5"/>
                    </a:lnTo>
                    <a:lnTo>
                      <a:pt x="490" y="5"/>
                    </a:lnTo>
                    <a:lnTo>
                      <a:pt x="484" y="29"/>
                    </a:lnTo>
                    <a:lnTo>
                      <a:pt x="474" y="49"/>
                    </a:lnTo>
                    <a:lnTo>
                      <a:pt x="464" y="67"/>
                    </a:lnTo>
                    <a:lnTo>
                      <a:pt x="450" y="81"/>
                    </a:lnTo>
                    <a:lnTo>
                      <a:pt x="436" y="95"/>
                    </a:lnTo>
                    <a:lnTo>
                      <a:pt x="418" y="105"/>
                    </a:lnTo>
                    <a:lnTo>
                      <a:pt x="398" y="113"/>
                    </a:lnTo>
                    <a:lnTo>
                      <a:pt x="376" y="119"/>
                    </a:lnTo>
                    <a:lnTo>
                      <a:pt x="384" y="125"/>
                    </a:lnTo>
                    <a:lnTo>
                      <a:pt x="430" y="165"/>
                    </a:lnTo>
                    <a:lnTo>
                      <a:pt x="430" y="165"/>
                    </a:lnTo>
                    <a:lnTo>
                      <a:pt x="436" y="170"/>
                    </a:lnTo>
                    <a:lnTo>
                      <a:pt x="440" y="178"/>
                    </a:lnTo>
                    <a:lnTo>
                      <a:pt x="444" y="188"/>
                    </a:lnTo>
                    <a:lnTo>
                      <a:pt x="444" y="196"/>
                    </a:lnTo>
                    <a:lnTo>
                      <a:pt x="444" y="196"/>
                    </a:lnTo>
                    <a:lnTo>
                      <a:pt x="442" y="206"/>
                    </a:lnTo>
                    <a:lnTo>
                      <a:pt x="440" y="214"/>
                    </a:lnTo>
                    <a:lnTo>
                      <a:pt x="434" y="222"/>
                    </a:lnTo>
                    <a:lnTo>
                      <a:pt x="428" y="228"/>
                    </a:lnTo>
                    <a:lnTo>
                      <a:pt x="428" y="228"/>
                    </a:lnTo>
                    <a:lnTo>
                      <a:pt x="396" y="252"/>
                    </a:lnTo>
                    <a:lnTo>
                      <a:pt x="396" y="252"/>
                    </a:lnTo>
                    <a:lnTo>
                      <a:pt x="323" y="310"/>
                    </a:lnTo>
                    <a:lnTo>
                      <a:pt x="323" y="310"/>
                    </a:lnTo>
                    <a:lnTo>
                      <a:pt x="309" y="322"/>
                    </a:lnTo>
                    <a:lnTo>
                      <a:pt x="297" y="337"/>
                    </a:lnTo>
                    <a:lnTo>
                      <a:pt x="297" y="337"/>
                    </a:lnTo>
                    <a:lnTo>
                      <a:pt x="281" y="357"/>
                    </a:lnTo>
                    <a:lnTo>
                      <a:pt x="263" y="375"/>
                    </a:lnTo>
                    <a:lnTo>
                      <a:pt x="245" y="389"/>
                    </a:lnTo>
                    <a:lnTo>
                      <a:pt x="225" y="401"/>
                    </a:lnTo>
                    <a:lnTo>
                      <a:pt x="203" y="413"/>
                    </a:lnTo>
                    <a:lnTo>
                      <a:pt x="183" y="419"/>
                    </a:lnTo>
                    <a:lnTo>
                      <a:pt x="162" y="425"/>
                    </a:lnTo>
                    <a:lnTo>
                      <a:pt x="140" y="425"/>
                    </a:lnTo>
                    <a:lnTo>
                      <a:pt x="140" y="425"/>
                    </a:lnTo>
                    <a:lnTo>
                      <a:pt x="122" y="425"/>
                    </a:lnTo>
                    <a:lnTo>
                      <a:pt x="122" y="425"/>
                    </a:lnTo>
                    <a:lnTo>
                      <a:pt x="116" y="465"/>
                    </a:lnTo>
                    <a:lnTo>
                      <a:pt x="112" y="485"/>
                    </a:lnTo>
                    <a:lnTo>
                      <a:pt x="106" y="504"/>
                    </a:lnTo>
                    <a:lnTo>
                      <a:pt x="96" y="524"/>
                    </a:lnTo>
                    <a:lnTo>
                      <a:pt x="86" y="542"/>
                    </a:lnTo>
                    <a:lnTo>
                      <a:pt x="70" y="562"/>
                    </a:lnTo>
                    <a:lnTo>
                      <a:pt x="54" y="580"/>
                    </a:lnTo>
                    <a:lnTo>
                      <a:pt x="54" y="580"/>
                    </a:lnTo>
                    <a:lnTo>
                      <a:pt x="42" y="592"/>
                    </a:lnTo>
                    <a:lnTo>
                      <a:pt x="32" y="608"/>
                    </a:lnTo>
                    <a:lnTo>
                      <a:pt x="14" y="648"/>
                    </a:lnTo>
                    <a:lnTo>
                      <a:pt x="14" y="648"/>
                    </a:lnTo>
                    <a:lnTo>
                      <a:pt x="0" y="677"/>
                    </a:lnTo>
                    <a:lnTo>
                      <a:pt x="0" y="677"/>
                    </a:lnTo>
                    <a:lnTo>
                      <a:pt x="2" y="681"/>
                    </a:lnTo>
                    <a:lnTo>
                      <a:pt x="2" y="685"/>
                    </a:lnTo>
                    <a:lnTo>
                      <a:pt x="2" y="685"/>
                    </a:lnTo>
                    <a:lnTo>
                      <a:pt x="16" y="759"/>
                    </a:lnTo>
                    <a:lnTo>
                      <a:pt x="16" y="759"/>
                    </a:lnTo>
                    <a:lnTo>
                      <a:pt x="16" y="759"/>
                    </a:lnTo>
                    <a:lnTo>
                      <a:pt x="16" y="759"/>
                    </a:lnTo>
                    <a:lnTo>
                      <a:pt x="20" y="769"/>
                    </a:lnTo>
                    <a:lnTo>
                      <a:pt x="20" y="769"/>
                    </a:lnTo>
                    <a:lnTo>
                      <a:pt x="22" y="775"/>
                    </a:lnTo>
                    <a:lnTo>
                      <a:pt x="22" y="781"/>
                    </a:lnTo>
                    <a:lnTo>
                      <a:pt x="22" y="797"/>
                    </a:lnTo>
                    <a:lnTo>
                      <a:pt x="22" y="797"/>
                    </a:lnTo>
                    <a:lnTo>
                      <a:pt x="28" y="825"/>
                    </a:lnTo>
                    <a:lnTo>
                      <a:pt x="28" y="825"/>
                    </a:lnTo>
                    <a:lnTo>
                      <a:pt x="28" y="834"/>
                    </a:lnTo>
                    <a:lnTo>
                      <a:pt x="28" y="840"/>
                    </a:lnTo>
                    <a:lnTo>
                      <a:pt x="28" y="840"/>
                    </a:lnTo>
                    <a:lnTo>
                      <a:pt x="38" y="862"/>
                    </a:lnTo>
                    <a:lnTo>
                      <a:pt x="46" y="884"/>
                    </a:lnTo>
                    <a:lnTo>
                      <a:pt x="48" y="906"/>
                    </a:lnTo>
                    <a:lnTo>
                      <a:pt x="50" y="928"/>
                    </a:lnTo>
                    <a:lnTo>
                      <a:pt x="50" y="948"/>
                    </a:lnTo>
                    <a:lnTo>
                      <a:pt x="48" y="970"/>
                    </a:lnTo>
                    <a:lnTo>
                      <a:pt x="40" y="1009"/>
                    </a:lnTo>
                    <a:lnTo>
                      <a:pt x="40" y="1009"/>
                    </a:lnTo>
                    <a:lnTo>
                      <a:pt x="38" y="1023"/>
                    </a:lnTo>
                    <a:lnTo>
                      <a:pt x="38" y="1023"/>
                    </a:lnTo>
                    <a:lnTo>
                      <a:pt x="36" y="1041"/>
                    </a:lnTo>
                    <a:lnTo>
                      <a:pt x="36" y="1055"/>
                    </a:lnTo>
                    <a:lnTo>
                      <a:pt x="40" y="1069"/>
                    </a:lnTo>
                    <a:lnTo>
                      <a:pt x="44" y="1079"/>
                    </a:lnTo>
                    <a:lnTo>
                      <a:pt x="48" y="1089"/>
                    </a:lnTo>
                    <a:lnTo>
                      <a:pt x="56" y="1097"/>
                    </a:lnTo>
                    <a:lnTo>
                      <a:pt x="70" y="1109"/>
                    </a:lnTo>
                    <a:lnTo>
                      <a:pt x="70" y="1109"/>
                    </a:lnTo>
                    <a:lnTo>
                      <a:pt x="84" y="1121"/>
                    </a:lnTo>
                    <a:lnTo>
                      <a:pt x="98" y="1133"/>
                    </a:lnTo>
                    <a:lnTo>
                      <a:pt x="110" y="1145"/>
                    </a:lnTo>
                    <a:lnTo>
                      <a:pt x="118" y="1159"/>
                    </a:lnTo>
                    <a:lnTo>
                      <a:pt x="118" y="1159"/>
                    </a:lnTo>
                    <a:lnTo>
                      <a:pt x="136" y="1184"/>
                    </a:lnTo>
                    <a:lnTo>
                      <a:pt x="144" y="1192"/>
                    </a:lnTo>
                    <a:lnTo>
                      <a:pt x="152" y="1200"/>
                    </a:lnTo>
                    <a:lnTo>
                      <a:pt x="160" y="1204"/>
                    </a:lnTo>
                    <a:lnTo>
                      <a:pt x="165" y="1206"/>
                    </a:lnTo>
                    <a:lnTo>
                      <a:pt x="181" y="1208"/>
                    </a:lnTo>
                    <a:lnTo>
                      <a:pt x="181" y="1208"/>
                    </a:lnTo>
                    <a:lnTo>
                      <a:pt x="195" y="1208"/>
                    </a:lnTo>
                    <a:lnTo>
                      <a:pt x="195" y="1208"/>
                    </a:lnTo>
                    <a:lnTo>
                      <a:pt x="203" y="1206"/>
                    </a:lnTo>
                    <a:lnTo>
                      <a:pt x="203" y="1206"/>
                    </a:lnTo>
                    <a:lnTo>
                      <a:pt x="211" y="1208"/>
                    </a:lnTo>
                    <a:lnTo>
                      <a:pt x="219" y="1210"/>
                    </a:lnTo>
                    <a:lnTo>
                      <a:pt x="233" y="1216"/>
                    </a:lnTo>
                    <a:lnTo>
                      <a:pt x="241" y="1224"/>
                    </a:lnTo>
                    <a:lnTo>
                      <a:pt x="247" y="1230"/>
                    </a:lnTo>
                    <a:lnTo>
                      <a:pt x="247" y="1230"/>
                    </a:lnTo>
                    <a:lnTo>
                      <a:pt x="255" y="1240"/>
                    </a:lnTo>
                    <a:lnTo>
                      <a:pt x="265" y="1256"/>
                    </a:lnTo>
                    <a:lnTo>
                      <a:pt x="265" y="1256"/>
                    </a:lnTo>
                    <a:lnTo>
                      <a:pt x="281" y="1284"/>
                    </a:lnTo>
                    <a:lnTo>
                      <a:pt x="281" y="1284"/>
                    </a:lnTo>
                    <a:lnTo>
                      <a:pt x="289" y="1288"/>
                    </a:lnTo>
                    <a:lnTo>
                      <a:pt x="297" y="1296"/>
                    </a:lnTo>
                    <a:lnTo>
                      <a:pt x="297" y="1296"/>
                    </a:lnTo>
                    <a:lnTo>
                      <a:pt x="327" y="1328"/>
                    </a:lnTo>
                    <a:lnTo>
                      <a:pt x="327" y="1328"/>
                    </a:lnTo>
                    <a:lnTo>
                      <a:pt x="362" y="1369"/>
                    </a:lnTo>
                    <a:lnTo>
                      <a:pt x="378" y="1391"/>
                    </a:lnTo>
                    <a:lnTo>
                      <a:pt x="392" y="1415"/>
                    </a:lnTo>
                    <a:lnTo>
                      <a:pt x="392" y="1415"/>
                    </a:lnTo>
                    <a:lnTo>
                      <a:pt x="406" y="1437"/>
                    </a:lnTo>
                    <a:lnTo>
                      <a:pt x="426" y="1457"/>
                    </a:lnTo>
                    <a:lnTo>
                      <a:pt x="448" y="1477"/>
                    </a:lnTo>
                    <a:lnTo>
                      <a:pt x="472" y="1491"/>
                    </a:lnTo>
                    <a:lnTo>
                      <a:pt x="499" y="1504"/>
                    </a:lnTo>
                    <a:lnTo>
                      <a:pt x="527" y="1514"/>
                    </a:lnTo>
                    <a:lnTo>
                      <a:pt x="557" y="1520"/>
                    </a:lnTo>
                    <a:lnTo>
                      <a:pt x="587" y="1522"/>
                    </a:lnTo>
                    <a:lnTo>
                      <a:pt x="587" y="1522"/>
                    </a:lnTo>
                    <a:lnTo>
                      <a:pt x="607" y="1520"/>
                    </a:lnTo>
                    <a:lnTo>
                      <a:pt x="627" y="1518"/>
                    </a:lnTo>
                    <a:lnTo>
                      <a:pt x="645" y="1512"/>
                    </a:lnTo>
                    <a:lnTo>
                      <a:pt x="661" y="1506"/>
                    </a:lnTo>
                    <a:lnTo>
                      <a:pt x="661" y="1506"/>
                    </a:lnTo>
                    <a:lnTo>
                      <a:pt x="694" y="1491"/>
                    </a:lnTo>
                    <a:lnTo>
                      <a:pt x="708" y="1487"/>
                    </a:lnTo>
                    <a:lnTo>
                      <a:pt x="722" y="1485"/>
                    </a:lnTo>
                    <a:lnTo>
                      <a:pt x="722" y="1485"/>
                    </a:lnTo>
                    <a:lnTo>
                      <a:pt x="734" y="1487"/>
                    </a:lnTo>
                    <a:lnTo>
                      <a:pt x="744" y="1489"/>
                    </a:lnTo>
                    <a:lnTo>
                      <a:pt x="754" y="1493"/>
                    </a:lnTo>
                    <a:lnTo>
                      <a:pt x="762" y="1498"/>
                    </a:lnTo>
                    <a:lnTo>
                      <a:pt x="778" y="1514"/>
                    </a:lnTo>
                    <a:lnTo>
                      <a:pt x="796" y="1534"/>
                    </a:lnTo>
                    <a:lnTo>
                      <a:pt x="796" y="1534"/>
                    </a:lnTo>
                    <a:lnTo>
                      <a:pt x="802" y="1544"/>
                    </a:lnTo>
                    <a:lnTo>
                      <a:pt x="804" y="1556"/>
                    </a:lnTo>
                    <a:lnTo>
                      <a:pt x="804" y="1568"/>
                    </a:lnTo>
                    <a:lnTo>
                      <a:pt x="800" y="1578"/>
                    </a:lnTo>
                    <a:lnTo>
                      <a:pt x="800" y="1578"/>
                    </a:lnTo>
                    <a:lnTo>
                      <a:pt x="790" y="1600"/>
                    </a:lnTo>
                    <a:lnTo>
                      <a:pt x="790" y="1600"/>
                    </a:lnTo>
                    <a:lnTo>
                      <a:pt x="810" y="1606"/>
                    </a:lnTo>
                    <a:lnTo>
                      <a:pt x="810" y="1606"/>
                    </a:lnTo>
                    <a:lnTo>
                      <a:pt x="833" y="1612"/>
                    </a:lnTo>
                    <a:lnTo>
                      <a:pt x="847" y="1618"/>
                    </a:lnTo>
                    <a:lnTo>
                      <a:pt x="861" y="1628"/>
                    </a:lnTo>
                    <a:lnTo>
                      <a:pt x="875" y="1640"/>
                    </a:lnTo>
                    <a:lnTo>
                      <a:pt x="881" y="1648"/>
                    </a:lnTo>
                    <a:lnTo>
                      <a:pt x="887" y="1658"/>
                    </a:lnTo>
                    <a:lnTo>
                      <a:pt x="891" y="1667"/>
                    </a:lnTo>
                    <a:lnTo>
                      <a:pt x="895" y="1679"/>
                    </a:lnTo>
                    <a:lnTo>
                      <a:pt x="897" y="1693"/>
                    </a:lnTo>
                    <a:lnTo>
                      <a:pt x="899" y="1707"/>
                    </a:lnTo>
                    <a:lnTo>
                      <a:pt x="899" y="1707"/>
                    </a:lnTo>
                    <a:lnTo>
                      <a:pt x="901" y="1735"/>
                    </a:lnTo>
                    <a:lnTo>
                      <a:pt x="905" y="1761"/>
                    </a:lnTo>
                    <a:lnTo>
                      <a:pt x="905" y="1761"/>
                    </a:lnTo>
                    <a:lnTo>
                      <a:pt x="909" y="1785"/>
                    </a:lnTo>
                    <a:lnTo>
                      <a:pt x="909" y="1785"/>
                    </a:lnTo>
                    <a:lnTo>
                      <a:pt x="909" y="1795"/>
                    </a:lnTo>
                    <a:lnTo>
                      <a:pt x="907" y="1805"/>
                    </a:lnTo>
                    <a:lnTo>
                      <a:pt x="907" y="1805"/>
                    </a:lnTo>
                    <a:lnTo>
                      <a:pt x="907" y="1811"/>
                    </a:lnTo>
                    <a:lnTo>
                      <a:pt x="907" y="1811"/>
                    </a:lnTo>
                    <a:lnTo>
                      <a:pt x="921" y="1823"/>
                    </a:lnTo>
                    <a:lnTo>
                      <a:pt x="931" y="1834"/>
                    </a:lnTo>
                    <a:lnTo>
                      <a:pt x="931" y="1834"/>
                    </a:lnTo>
                    <a:lnTo>
                      <a:pt x="939" y="1836"/>
                    </a:lnTo>
                    <a:lnTo>
                      <a:pt x="953" y="1836"/>
                    </a:lnTo>
                    <a:lnTo>
                      <a:pt x="953" y="1836"/>
                    </a:lnTo>
                    <a:lnTo>
                      <a:pt x="967" y="1836"/>
                    </a:lnTo>
                    <a:lnTo>
                      <a:pt x="979" y="1834"/>
                    </a:lnTo>
                    <a:lnTo>
                      <a:pt x="989" y="1832"/>
                    </a:lnTo>
                    <a:lnTo>
                      <a:pt x="996" y="1831"/>
                    </a:lnTo>
                    <a:lnTo>
                      <a:pt x="996" y="1831"/>
                    </a:lnTo>
                    <a:lnTo>
                      <a:pt x="1018" y="1819"/>
                    </a:lnTo>
                    <a:lnTo>
                      <a:pt x="1040" y="1813"/>
                    </a:lnTo>
                    <a:lnTo>
                      <a:pt x="1040" y="1813"/>
                    </a:lnTo>
                    <a:lnTo>
                      <a:pt x="1024" y="1787"/>
                    </a:lnTo>
                    <a:lnTo>
                      <a:pt x="1012" y="1763"/>
                    </a:lnTo>
                    <a:lnTo>
                      <a:pt x="1012" y="1763"/>
                    </a:lnTo>
                    <a:lnTo>
                      <a:pt x="1006" y="1747"/>
                    </a:lnTo>
                    <a:lnTo>
                      <a:pt x="1004" y="1733"/>
                    </a:lnTo>
                    <a:lnTo>
                      <a:pt x="1004" y="173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214" name="Freeform 9">
                <a:extLst>
                  <a:ext uri="{FF2B5EF4-FFF2-40B4-BE49-F238E27FC236}">
                    <a16:creationId xmlns:a16="http://schemas.microsoft.com/office/drawing/2014/main" id="{18219AC8-8775-4495-AC88-4F4ABFBD3C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326" y="1736765"/>
                <a:ext cx="1160673" cy="1249386"/>
              </a:xfrm>
              <a:custGeom>
                <a:avLst/>
                <a:gdLst>
                  <a:gd name="T0" fmla="*/ 1048 w 1256"/>
                  <a:gd name="T1" fmla="*/ 996 h 1352"/>
                  <a:gd name="T2" fmla="*/ 1153 w 1256"/>
                  <a:gd name="T3" fmla="*/ 914 h 1352"/>
                  <a:gd name="T4" fmla="*/ 1056 w 1256"/>
                  <a:gd name="T5" fmla="*/ 807 h 1352"/>
                  <a:gd name="T6" fmla="*/ 1125 w 1256"/>
                  <a:gd name="T7" fmla="*/ 795 h 1352"/>
                  <a:gd name="T8" fmla="*/ 1179 w 1256"/>
                  <a:gd name="T9" fmla="*/ 763 h 1352"/>
                  <a:gd name="T10" fmla="*/ 1201 w 1256"/>
                  <a:gd name="T11" fmla="*/ 714 h 1352"/>
                  <a:gd name="T12" fmla="*/ 1215 w 1256"/>
                  <a:gd name="T13" fmla="*/ 616 h 1352"/>
                  <a:gd name="T14" fmla="*/ 1233 w 1256"/>
                  <a:gd name="T15" fmla="*/ 539 h 1352"/>
                  <a:gd name="T16" fmla="*/ 1252 w 1256"/>
                  <a:gd name="T17" fmla="*/ 507 h 1352"/>
                  <a:gd name="T18" fmla="*/ 1256 w 1256"/>
                  <a:gd name="T19" fmla="*/ 475 h 1352"/>
                  <a:gd name="T20" fmla="*/ 1245 w 1256"/>
                  <a:gd name="T21" fmla="*/ 453 h 1352"/>
                  <a:gd name="T22" fmla="*/ 1213 w 1256"/>
                  <a:gd name="T23" fmla="*/ 401 h 1352"/>
                  <a:gd name="T24" fmla="*/ 1211 w 1256"/>
                  <a:gd name="T25" fmla="*/ 372 h 1352"/>
                  <a:gd name="T26" fmla="*/ 1209 w 1256"/>
                  <a:gd name="T27" fmla="*/ 326 h 1352"/>
                  <a:gd name="T28" fmla="*/ 1181 w 1256"/>
                  <a:gd name="T29" fmla="*/ 286 h 1352"/>
                  <a:gd name="T30" fmla="*/ 1177 w 1256"/>
                  <a:gd name="T31" fmla="*/ 240 h 1352"/>
                  <a:gd name="T32" fmla="*/ 1181 w 1256"/>
                  <a:gd name="T33" fmla="*/ 232 h 1352"/>
                  <a:gd name="T34" fmla="*/ 1207 w 1256"/>
                  <a:gd name="T35" fmla="*/ 209 h 1352"/>
                  <a:gd name="T36" fmla="*/ 1227 w 1256"/>
                  <a:gd name="T37" fmla="*/ 191 h 1352"/>
                  <a:gd name="T38" fmla="*/ 1225 w 1256"/>
                  <a:gd name="T39" fmla="*/ 139 h 1352"/>
                  <a:gd name="T40" fmla="*/ 1199 w 1256"/>
                  <a:gd name="T41" fmla="*/ 2 h 1352"/>
                  <a:gd name="T42" fmla="*/ 1189 w 1256"/>
                  <a:gd name="T43" fmla="*/ 0 h 1352"/>
                  <a:gd name="T44" fmla="*/ 1139 w 1256"/>
                  <a:gd name="T45" fmla="*/ 26 h 1352"/>
                  <a:gd name="T46" fmla="*/ 1078 w 1256"/>
                  <a:gd name="T47" fmla="*/ 81 h 1352"/>
                  <a:gd name="T48" fmla="*/ 1012 w 1256"/>
                  <a:gd name="T49" fmla="*/ 151 h 1352"/>
                  <a:gd name="T50" fmla="*/ 901 w 1256"/>
                  <a:gd name="T51" fmla="*/ 205 h 1352"/>
                  <a:gd name="T52" fmla="*/ 793 w 1256"/>
                  <a:gd name="T53" fmla="*/ 224 h 1352"/>
                  <a:gd name="T54" fmla="*/ 714 w 1256"/>
                  <a:gd name="T55" fmla="*/ 250 h 1352"/>
                  <a:gd name="T56" fmla="*/ 602 w 1256"/>
                  <a:gd name="T57" fmla="*/ 286 h 1352"/>
                  <a:gd name="T58" fmla="*/ 423 w 1256"/>
                  <a:gd name="T59" fmla="*/ 334 h 1352"/>
                  <a:gd name="T60" fmla="*/ 127 w 1256"/>
                  <a:gd name="T61" fmla="*/ 433 h 1352"/>
                  <a:gd name="T62" fmla="*/ 87 w 1256"/>
                  <a:gd name="T63" fmla="*/ 471 h 1352"/>
                  <a:gd name="T64" fmla="*/ 83 w 1256"/>
                  <a:gd name="T65" fmla="*/ 533 h 1352"/>
                  <a:gd name="T66" fmla="*/ 153 w 1256"/>
                  <a:gd name="T67" fmla="*/ 863 h 1352"/>
                  <a:gd name="T68" fmla="*/ 153 w 1256"/>
                  <a:gd name="T69" fmla="*/ 916 h 1352"/>
                  <a:gd name="T70" fmla="*/ 101 w 1256"/>
                  <a:gd name="T71" fmla="*/ 1032 h 1352"/>
                  <a:gd name="T72" fmla="*/ 32 w 1256"/>
                  <a:gd name="T73" fmla="*/ 1121 h 1352"/>
                  <a:gd name="T74" fmla="*/ 8 w 1256"/>
                  <a:gd name="T75" fmla="*/ 1147 h 1352"/>
                  <a:gd name="T76" fmla="*/ 0 w 1256"/>
                  <a:gd name="T77" fmla="*/ 1183 h 1352"/>
                  <a:gd name="T78" fmla="*/ 6 w 1256"/>
                  <a:gd name="T79" fmla="*/ 1203 h 1352"/>
                  <a:gd name="T80" fmla="*/ 183 w 1256"/>
                  <a:gd name="T81" fmla="*/ 1352 h 1352"/>
                  <a:gd name="T82" fmla="*/ 221 w 1256"/>
                  <a:gd name="T83" fmla="*/ 1336 h 1352"/>
                  <a:gd name="T84" fmla="*/ 249 w 1256"/>
                  <a:gd name="T85" fmla="*/ 1324 h 1352"/>
                  <a:gd name="T86" fmla="*/ 270 w 1256"/>
                  <a:gd name="T87" fmla="*/ 1280 h 1352"/>
                  <a:gd name="T88" fmla="*/ 318 w 1256"/>
                  <a:gd name="T89" fmla="*/ 1211 h 1352"/>
                  <a:gd name="T90" fmla="*/ 340 w 1256"/>
                  <a:gd name="T91" fmla="*/ 1187 h 1352"/>
                  <a:gd name="T92" fmla="*/ 382 w 1256"/>
                  <a:gd name="T93" fmla="*/ 1173 h 1352"/>
                  <a:gd name="T94" fmla="*/ 421 w 1256"/>
                  <a:gd name="T95" fmla="*/ 1187 h 1352"/>
                  <a:gd name="T96" fmla="*/ 451 w 1256"/>
                  <a:gd name="T97" fmla="*/ 1187 h 1352"/>
                  <a:gd name="T98" fmla="*/ 507 w 1256"/>
                  <a:gd name="T99" fmla="*/ 1153 h 1352"/>
                  <a:gd name="T100" fmla="*/ 584 w 1256"/>
                  <a:gd name="T101" fmla="*/ 1105 h 1352"/>
                  <a:gd name="T102" fmla="*/ 716 w 1256"/>
                  <a:gd name="T103" fmla="*/ 1061 h 1352"/>
                  <a:gd name="T104" fmla="*/ 763 w 1256"/>
                  <a:gd name="T105" fmla="*/ 1057 h 1352"/>
                  <a:gd name="T106" fmla="*/ 777 w 1256"/>
                  <a:gd name="T107" fmla="*/ 1022 h 1352"/>
                  <a:gd name="T108" fmla="*/ 795 w 1256"/>
                  <a:gd name="T109" fmla="*/ 1002 h 1352"/>
                  <a:gd name="T110" fmla="*/ 817 w 1256"/>
                  <a:gd name="T111" fmla="*/ 988 h 1352"/>
                  <a:gd name="T112" fmla="*/ 829 w 1256"/>
                  <a:gd name="T113" fmla="*/ 988 h 1352"/>
                  <a:gd name="T114" fmla="*/ 861 w 1256"/>
                  <a:gd name="T115" fmla="*/ 1008 h 1352"/>
                  <a:gd name="T116" fmla="*/ 871 w 1256"/>
                  <a:gd name="T117" fmla="*/ 1020 h 1352"/>
                  <a:gd name="T118" fmla="*/ 883 w 1256"/>
                  <a:gd name="T119" fmla="*/ 1061 h 1352"/>
                  <a:gd name="T120" fmla="*/ 891 w 1256"/>
                  <a:gd name="T121" fmla="*/ 1103 h 1352"/>
                  <a:gd name="T122" fmla="*/ 940 w 1256"/>
                  <a:gd name="T123" fmla="*/ 1091 h 1352"/>
                  <a:gd name="T124" fmla="*/ 1002 w 1256"/>
                  <a:gd name="T125" fmla="*/ 1048 h 1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56" h="1352">
                    <a:moveTo>
                      <a:pt x="1014" y="1034"/>
                    </a:moveTo>
                    <a:lnTo>
                      <a:pt x="1014" y="1034"/>
                    </a:lnTo>
                    <a:lnTo>
                      <a:pt x="1030" y="1012"/>
                    </a:lnTo>
                    <a:lnTo>
                      <a:pt x="1048" y="996"/>
                    </a:lnTo>
                    <a:lnTo>
                      <a:pt x="1048" y="996"/>
                    </a:lnTo>
                    <a:lnTo>
                      <a:pt x="1099" y="954"/>
                    </a:lnTo>
                    <a:lnTo>
                      <a:pt x="1153" y="914"/>
                    </a:lnTo>
                    <a:lnTo>
                      <a:pt x="1153" y="914"/>
                    </a:lnTo>
                    <a:lnTo>
                      <a:pt x="1050" y="825"/>
                    </a:lnTo>
                    <a:lnTo>
                      <a:pt x="1050" y="825"/>
                    </a:lnTo>
                    <a:lnTo>
                      <a:pt x="1056" y="807"/>
                    </a:lnTo>
                    <a:lnTo>
                      <a:pt x="1056" y="807"/>
                    </a:lnTo>
                    <a:lnTo>
                      <a:pt x="1081" y="801"/>
                    </a:lnTo>
                    <a:lnTo>
                      <a:pt x="1105" y="797"/>
                    </a:lnTo>
                    <a:lnTo>
                      <a:pt x="1105" y="797"/>
                    </a:lnTo>
                    <a:lnTo>
                      <a:pt x="1125" y="795"/>
                    </a:lnTo>
                    <a:lnTo>
                      <a:pt x="1141" y="789"/>
                    </a:lnTo>
                    <a:lnTo>
                      <a:pt x="1157" y="783"/>
                    </a:lnTo>
                    <a:lnTo>
                      <a:pt x="1169" y="773"/>
                    </a:lnTo>
                    <a:lnTo>
                      <a:pt x="1179" y="763"/>
                    </a:lnTo>
                    <a:lnTo>
                      <a:pt x="1189" y="749"/>
                    </a:lnTo>
                    <a:lnTo>
                      <a:pt x="1195" y="733"/>
                    </a:lnTo>
                    <a:lnTo>
                      <a:pt x="1201" y="714"/>
                    </a:lnTo>
                    <a:lnTo>
                      <a:pt x="1201" y="714"/>
                    </a:lnTo>
                    <a:lnTo>
                      <a:pt x="1217" y="656"/>
                    </a:lnTo>
                    <a:lnTo>
                      <a:pt x="1217" y="656"/>
                    </a:lnTo>
                    <a:lnTo>
                      <a:pt x="1215" y="636"/>
                    </a:lnTo>
                    <a:lnTo>
                      <a:pt x="1215" y="616"/>
                    </a:lnTo>
                    <a:lnTo>
                      <a:pt x="1217" y="594"/>
                    </a:lnTo>
                    <a:lnTo>
                      <a:pt x="1221" y="574"/>
                    </a:lnTo>
                    <a:lnTo>
                      <a:pt x="1227" y="555"/>
                    </a:lnTo>
                    <a:lnTo>
                      <a:pt x="1233" y="539"/>
                    </a:lnTo>
                    <a:lnTo>
                      <a:pt x="1241" y="523"/>
                    </a:lnTo>
                    <a:lnTo>
                      <a:pt x="1248" y="513"/>
                    </a:lnTo>
                    <a:lnTo>
                      <a:pt x="1248" y="513"/>
                    </a:lnTo>
                    <a:lnTo>
                      <a:pt x="1252" y="507"/>
                    </a:lnTo>
                    <a:lnTo>
                      <a:pt x="1256" y="499"/>
                    </a:lnTo>
                    <a:lnTo>
                      <a:pt x="1256" y="491"/>
                    </a:lnTo>
                    <a:lnTo>
                      <a:pt x="1256" y="483"/>
                    </a:lnTo>
                    <a:lnTo>
                      <a:pt x="1256" y="475"/>
                    </a:lnTo>
                    <a:lnTo>
                      <a:pt x="1254" y="467"/>
                    </a:lnTo>
                    <a:lnTo>
                      <a:pt x="1250" y="461"/>
                    </a:lnTo>
                    <a:lnTo>
                      <a:pt x="1245" y="453"/>
                    </a:lnTo>
                    <a:lnTo>
                      <a:pt x="1245" y="453"/>
                    </a:lnTo>
                    <a:lnTo>
                      <a:pt x="1233" y="439"/>
                    </a:lnTo>
                    <a:lnTo>
                      <a:pt x="1221" y="421"/>
                    </a:lnTo>
                    <a:lnTo>
                      <a:pt x="1217" y="411"/>
                    </a:lnTo>
                    <a:lnTo>
                      <a:pt x="1213" y="401"/>
                    </a:lnTo>
                    <a:lnTo>
                      <a:pt x="1211" y="389"/>
                    </a:lnTo>
                    <a:lnTo>
                      <a:pt x="1211" y="378"/>
                    </a:lnTo>
                    <a:lnTo>
                      <a:pt x="1211" y="372"/>
                    </a:lnTo>
                    <a:lnTo>
                      <a:pt x="1211" y="372"/>
                    </a:lnTo>
                    <a:lnTo>
                      <a:pt x="1211" y="342"/>
                    </a:lnTo>
                    <a:lnTo>
                      <a:pt x="1211" y="332"/>
                    </a:lnTo>
                    <a:lnTo>
                      <a:pt x="1209" y="326"/>
                    </a:lnTo>
                    <a:lnTo>
                      <a:pt x="1209" y="326"/>
                    </a:lnTo>
                    <a:lnTo>
                      <a:pt x="1205" y="320"/>
                    </a:lnTo>
                    <a:lnTo>
                      <a:pt x="1199" y="310"/>
                    </a:lnTo>
                    <a:lnTo>
                      <a:pt x="1181" y="286"/>
                    </a:lnTo>
                    <a:lnTo>
                      <a:pt x="1181" y="286"/>
                    </a:lnTo>
                    <a:lnTo>
                      <a:pt x="1173" y="276"/>
                    </a:lnTo>
                    <a:lnTo>
                      <a:pt x="1171" y="264"/>
                    </a:lnTo>
                    <a:lnTo>
                      <a:pt x="1171" y="252"/>
                    </a:lnTo>
                    <a:lnTo>
                      <a:pt x="1177" y="240"/>
                    </a:lnTo>
                    <a:lnTo>
                      <a:pt x="1177" y="240"/>
                    </a:lnTo>
                    <a:lnTo>
                      <a:pt x="1177" y="238"/>
                    </a:lnTo>
                    <a:lnTo>
                      <a:pt x="1177" y="238"/>
                    </a:lnTo>
                    <a:lnTo>
                      <a:pt x="1181" y="232"/>
                    </a:lnTo>
                    <a:lnTo>
                      <a:pt x="1185" y="222"/>
                    </a:lnTo>
                    <a:lnTo>
                      <a:pt x="1195" y="215"/>
                    </a:lnTo>
                    <a:lnTo>
                      <a:pt x="1207" y="209"/>
                    </a:lnTo>
                    <a:lnTo>
                      <a:pt x="1207" y="209"/>
                    </a:lnTo>
                    <a:lnTo>
                      <a:pt x="1215" y="205"/>
                    </a:lnTo>
                    <a:lnTo>
                      <a:pt x="1221" y="201"/>
                    </a:lnTo>
                    <a:lnTo>
                      <a:pt x="1225" y="197"/>
                    </a:lnTo>
                    <a:lnTo>
                      <a:pt x="1227" y="191"/>
                    </a:lnTo>
                    <a:lnTo>
                      <a:pt x="1229" y="181"/>
                    </a:lnTo>
                    <a:lnTo>
                      <a:pt x="1229" y="171"/>
                    </a:lnTo>
                    <a:lnTo>
                      <a:pt x="1225" y="139"/>
                    </a:lnTo>
                    <a:lnTo>
                      <a:pt x="1225" y="139"/>
                    </a:lnTo>
                    <a:lnTo>
                      <a:pt x="1205" y="38"/>
                    </a:lnTo>
                    <a:lnTo>
                      <a:pt x="1205" y="38"/>
                    </a:lnTo>
                    <a:lnTo>
                      <a:pt x="1199" y="2"/>
                    </a:lnTo>
                    <a:lnTo>
                      <a:pt x="1199" y="2"/>
                    </a:lnTo>
                    <a:lnTo>
                      <a:pt x="1199" y="2"/>
                    </a:lnTo>
                    <a:lnTo>
                      <a:pt x="1199" y="2"/>
                    </a:lnTo>
                    <a:lnTo>
                      <a:pt x="1189" y="0"/>
                    </a:lnTo>
                    <a:lnTo>
                      <a:pt x="1189" y="0"/>
                    </a:lnTo>
                    <a:lnTo>
                      <a:pt x="1177" y="2"/>
                    </a:lnTo>
                    <a:lnTo>
                      <a:pt x="1163" y="10"/>
                    </a:lnTo>
                    <a:lnTo>
                      <a:pt x="1163" y="10"/>
                    </a:lnTo>
                    <a:lnTo>
                      <a:pt x="1139" y="26"/>
                    </a:lnTo>
                    <a:lnTo>
                      <a:pt x="1117" y="42"/>
                    </a:lnTo>
                    <a:lnTo>
                      <a:pt x="1095" y="59"/>
                    </a:lnTo>
                    <a:lnTo>
                      <a:pt x="1085" y="69"/>
                    </a:lnTo>
                    <a:lnTo>
                      <a:pt x="1078" y="81"/>
                    </a:lnTo>
                    <a:lnTo>
                      <a:pt x="1078" y="81"/>
                    </a:lnTo>
                    <a:lnTo>
                      <a:pt x="1058" y="107"/>
                    </a:lnTo>
                    <a:lnTo>
                      <a:pt x="1036" y="131"/>
                    </a:lnTo>
                    <a:lnTo>
                      <a:pt x="1012" y="151"/>
                    </a:lnTo>
                    <a:lnTo>
                      <a:pt x="986" y="169"/>
                    </a:lnTo>
                    <a:lnTo>
                      <a:pt x="960" y="183"/>
                    </a:lnTo>
                    <a:lnTo>
                      <a:pt x="932" y="195"/>
                    </a:lnTo>
                    <a:lnTo>
                      <a:pt x="901" y="205"/>
                    </a:lnTo>
                    <a:lnTo>
                      <a:pt x="869" y="213"/>
                    </a:lnTo>
                    <a:lnTo>
                      <a:pt x="869" y="213"/>
                    </a:lnTo>
                    <a:lnTo>
                      <a:pt x="819" y="221"/>
                    </a:lnTo>
                    <a:lnTo>
                      <a:pt x="793" y="224"/>
                    </a:lnTo>
                    <a:lnTo>
                      <a:pt x="767" y="230"/>
                    </a:lnTo>
                    <a:lnTo>
                      <a:pt x="767" y="230"/>
                    </a:lnTo>
                    <a:lnTo>
                      <a:pt x="742" y="240"/>
                    </a:lnTo>
                    <a:lnTo>
                      <a:pt x="714" y="250"/>
                    </a:lnTo>
                    <a:lnTo>
                      <a:pt x="688" y="260"/>
                    </a:lnTo>
                    <a:lnTo>
                      <a:pt x="662" y="270"/>
                    </a:lnTo>
                    <a:lnTo>
                      <a:pt x="662" y="270"/>
                    </a:lnTo>
                    <a:lnTo>
                      <a:pt x="602" y="286"/>
                    </a:lnTo>
                    <a:lnTo>
                      <a:pt x="543" y="302"/>
                    </a:lnTo>
                    <a:lnTo>
                      <a:pt x="483" y="318"/>
                    </a:lnTo>
                    <a:lnTo>
                      <a:pt x="423" y="334"/>
                    </a:lnTo>
                    <a:lnTo>
                      <a:pt x="423" y="334"/>
                    </a:lnTo>
                    <a:lnTo>
                      <a:pt x="348" y="358"/>
                    </a:lnTo>
                    <a:lnTo>
                      <a:pt x="274" y="382"/>
                    </a:lnTo>
                    <a:lnTo>
                      <a:pt x="127" y="433"/>
                    </a:lnTo>
                    <a:lnTo>
                      <a:pt x="127" y="433"/>
                    </a:lnTo>
                    <a:lnTo>
                      <a:pt x="115" y="441"/>
                    </a:lnTo>
                    <a:lnTo>
                      <a:pt x="103" y="449"/>
                    </a:lnTo>
                    <a:lnTo>
                      <a:pt x="93" y="459"/>
                    </a:lnTo>
                    <a:lnTo>
                      <a:pt x="87" y="471"/>
                    </a:lnTo>
                    <a:lnTo>
                      <a:pt x="87" y="471"/>
                    </a:lnTo>
                    <a:lnTo>
                      <a:pt x="85" y="491"/>
                    </a:lnTo>
                    <a:lnTo>
                      <a:pt x="83" y="511"/>
                    </a:lnTo>
                    <a:lnTo>
                      <a:pt x="83" y="533"/>
                    </a:lnTo>
                    <a:lnTo>
                      <a:pt x="87" y="553"/>
                    </a:lnTo>
                    <a:lnTo>
                      <a:pt x="87" y="553"/>
                    </a:lnTo>
                    <a:lnTo>
                      <a:pt x="119" y="708"/>
                    </a:lnTo>
                    <a:lnTo>
                      <a:pt x="153" y="863"/>
                    </a:lnTo>
                    <a:lnTo>
                      <a:pt x="153" y="863"/>
                    </a:lnTo>
                    <a:lnTo>
                      <a:pt x="155" y="881"/>
                    </a:lnTo>
                    <a:lnTo>
                      <a:pt x="155" y="898"/>
                    </a:lnTo>
                    <a:lnTo>
                      <a:pt x="153" y="916"/>
                    </a:lnTo>
                    <a:lnTo>
                      <a:pt x="149" y="932"/>
                    </a:lnTo>
                    <a:lnTo>
                      <a:pt x="149" y="932"/>
                    </a:lnTo>
                    <a:lnTo>
                      <a:pt x="125" y="982"/>
                    </a:lnTo>
                    <a:lnTo>
                      <a:pt x="101" y="1032"/>
                    </a:lnTo>
                    <a:lnTo>
                      <a:pt x="87" y="1055"/>
                    </a:lnTo>
                    <a:lnTo>
                      <a:pt x="72" y="1079"/>
                    </a:lnTo>
                    <a:lnTo>
                      <a:pt x="54" y="1101"/>
                    </a:lnTo>
                    <a:lnTo>
                      <a:pt x="32" y="1121"/>
                    </a:lnTo>
                    <a:lnTo>
                      <a:pt x="32" y="1121"/>
                    </a:lnTo>
                    <a:lnTo>
                      <a:pt x="24" y="1129"/>
                    </a:lnTo>
                    <a:lnTo>
                      <a:pt x="16" y="1137"/>
                    </a:lnTo>
                    <a:lnTo>
                      <a:pt x="8" y="1147"/>
                    </a:lnTo>
                    <a:lnTo>
                      <a:pt x="4" y="1157"/>
                    </a:lnTo>
                    <a:lnTo>
                      <a:pt x="4" y="1157"/>
                    </a:lnTo>
                    <a:lnTo>
                      <a:pt x="2" y="1169"/>
                    </a:lnTo>
                    <a:lnTo>
                      <a:pt x="0" y="1183"/>
                    </a:lnTo>
                    <a:lnTo>
                      <a:pt x="2" y="1195"/>
                    </a:lnTo>
                    <a:lnTo>
                      <a:pt x="4" y="1199"/>
                    </a:lnTo>
                    <a:lnTo>
                      <a:pt x="6" y="1203"/>
                    </a:lnTo>
                    <a:lnTo>
                      <a:pt x="6" y="1203"/>
                    </a:lnTo>
                    <a:lnTo>
                      <a:pt x="91" y="1274"/>
                    </a:lnTo>
                    <a:lnTo>
                      <a:pt x="183" y="1352"/>
                    </a:lnTo>
                    <a:lnTo>
                      <a:pt x="183" y="1352"/>
                    </a:lnTo>
                    <a:lnTo>
                      <a:pt x="183" y="1352"/>
                    </a:lnTo>
                    <a:lnTo>
                      <a:pt x="183" y="1352"/>
                    </a:lnTo>
                    <a:lnTo>
                      <a:pt x="201" y="1342"/>
                    </a:lnTo>
                    <a:lnTo>
                      <a:pt x="209" y="1340"/>
                    </a:lnTo>
                    <a:lnTo>
                      <a:pt x="221" y="1336"/>
                    </a:lnTo>
                    <a:lnTo>
                      <a:pt x="221" y="1336"/>
                    </a:lnTo>
                    <a:lnTo>
                      <a:pt x="237" y="1332"/>
                    </a:lnTo>
                    <a:lnTo>
                      <a:pt x="243" y="1328"/>
                    </a:lnTo>
                    <a:lnTo>
                      <a:pt x="249" y="1324"/>
                    </a:lnTo>
                    <a:lnTo>
                      <a:pt x="254" y="1316"/>
                    </a:lnTo>
                    <a:lnTo>
                      <a:pt x="260" y="1306"/>
                    </a:lnTo>
                    <a:lnTo>
                      <a:pt x="270" y="1280"/>
                    </a:lnTo>
                    <a:lnTo>
                      <a:pt x="270" y="1280"/>
                    </a:lnTo>
                    <a:lnTo>
                      <a:pt x="280" y="1260"/>
                    </a:lnTo>
                    <a:lnTo>
                      <a:pt x="292" y="1242"/>
                    </a:lnTo>
                    <a:lnTo>
                      <a:pt x="304" y="1224"/>
                    </a:lnTo>
                    <a:lnTo>
                      <a:pt x="318" y="1211"/>
                    </a:lnTo>
                    <a:lnTo>
                      <a:pt x="318" y="1211"/>
                    </a:lnTo>
                    <a:lnTo>
                      <a:pt x="328" y="1197"/>
                    </a:lnTo>
                    <a:lnTo>
                      <a:pt x="328" y="1197"/>
                    </a:lnTo>
                    <a:lnTo>
                      <a:pt x="340" y="1187"/>
                    </a:lnTo>
                    <a:lnTo>
                      <a:pt x="354" y="1179"/>
                    </a:lnTo>
                    <a:lnTo>
                      <a:pt x="368" y="1175"/>
                    </a:lnTo>
                    <a:lnTo>
                      <a:pt x="382" y="1173"/>
                    </a:lnTo>
                    <a:lnTo>
                      <a:pt x="382" y="1173"/>
                    </a:lnTo>
                    <a:lnTo>
                      <a:pt x="396" y="1175"/>
                    </a:lnTo>
                    <a:lnTo>
                      <a:pt x="408" y="1181"/>
                    </a:lnTo>
                    <a:lnTo>
                      <a:pt x="408" y="1181"/>
                    </a:lnTo>
                    <a:lnTo>
                      <a:pt x="421" y="1187"/>
                    </a:lnTo>
                    <a:lnTo>
                      <a:pt x="435" y="1189"/>
                    </a:lnTo>
                    <a:lnTo>
                      <a:pt x="435" y="1189"/>
                    </a:lnTo>
                    <a:lnTo>
                      <a:pt x="443" y="1189"/>
                    </a:lnTo>
                    <a:lnTo>
                      <a:pt x="451" y="1187"/>
                    </a:lnTo>
                    <a:lnTo>
                      <a:pt x="467" y="1179"/>
                    </a:lnTo>
                    <a:lnTo>
                      <a:pt x="485" y="1169"/>
                    </a:lnTo>
                    <a:lnTo>
                      <a:pt x="503" y="1157"/>
                    </a:lnTo>
                    <a:lnTo>
                      <a:pt x="507" y="1153"/>
                    </a:lnTo>
                    <a:lnTo>
                      <a:pt x="507" y="1153"/>
                    </a:lnTo>
                    <a:lnTo>
                      <a:pt x="531" y="1137"/>
                    </a:lnTo>
                    <a:lnTo>
                      <a:pt x="557" y="1121"/>
                    </a:lnTo>
                    <a:lnTo>
                      <a:pt x="584" y="1105"/>
                    </a:lnTo>
                    <a:lnTo>
                      <a:pt x="614" y="1091"/>
                    </a:lnTo>
                    <a:lnTo>
                      <a:pt x="646" y="1079"/>
                    </a:lnTo>
                    <a:lnTo>
                      <a:pt x="680" y="1069"/>
                    </a:lnTo>
                    <a:lnTo>
                      <a:pt x="716" y="1061"/>
                    </a:lnTo>
                    <a:lnTo>
                      <a:pt x="753" y="1057"/>
                    </a:lnTo>
                    <a:lnTo>
                      <a:pt x="753" y="1057"/>
                    </a:lnTo>
                    <a:lnTo>
                      <a:pt x="763" y="1057"/>
                    </a:lnTo>
                    <a:lnTo>
                      <a:pt x="763" y="1057"/>
                    </a:lnTo>
                    <a:lnTo>
                      <a:pt x="767" y="1046"/>
                    </a:lnTo>
                    <a:lnTo>
                      <a:pt x="767" y="1046"/>
                    </a:lnTo>
                    <a:lnTo>
                      <a:pt x="771" y="1034"/>
                    </a:lnTo>
                    <a:lnTo>
                      <a:pt x="777" y="1022"/>
                    </a:lnTo>
                    <a:lnTo>
                      <a:pt x="785" y="1014"/>
                    </a:lnTo>
                    <a:lnTo>
                      <a:pt x="791" y="1008"/>
                    </a:lnTo>
                    <a:lnTo>
                      <a:pt x="791" y="1008"/>
                    </a:lnTo>
                    <a:lnTo>
                      <a:pt x="795" y="1002"/>
                    </a:lnTo>
                    <a:lnTo>
                      <a:pt x="795" y="1002"/>
                    </a:lnTo>
                    <a:lnTo>
                      <a:pt x="801" y="996"/>
                    </a:lnTo>
                    <a:lnTo>
                      <a:pt x="809" y="992"/>
                    </a:lnTo>
                    <a:lnTo>
                      <a:pt x="817" y="988"/>
                    </a:lnTo>
                    <a:lnTo>
                      <a:pt x="827" y="988"/>
                    </a:lnTo>
                    <a:lnTo>
                      <a:pt x="827" y="988"/>
                    </a:lnTo>
                    <a:lnTo>
                      <a:pt x="829" y="988"/>
                    </a:lnTo>
                    <a:lnTo>
                      <a:pt x="829" y="988"/>
                    </a:lnTo>
                    <a:lnTo>
                      <a:pt x="839" y="990"/>
                    </a:lnTo>
                    <a:lnTo>
                      <a:pt x="847" y="994"/>
                    </a:lnTo>
                    <a:lnTo>
                      <a:pt x="855" y="1000"/>
                    </a:lnTo>
                    <a:lnTo>
                      <a:pt x="861" y="1008"/>
                    </a:lnTo>
                    <a:lnTo>
                      <a:pt x="861" y="1008"/>
                    </a:lnTo>
                    <a:lnTo>
                      <a:pt x="865" y="1012"/>
                    </a:lnTo>
                    <a:lnTo>
                      <a:pt x="865" y="1012"/>
                    </a:lnTo>
                    <a:lnTo>
                      <a:pt x="871" y="1020"/>
                    </a:lnTo>
                    <a:lnTo>
                      <a:pt x="879" y="1032"/>
                    </a:lnTo>
                    <a:lnTo>
                      <a:pt x="883" y="1046"/>
                    </a:lnTo>
                    <a:lnTo>
                      <a:pt x="883" y="1053"/>
                    </a:lnTo>
                    <a:lnTo>
                      <a:pt x="883" y="1061"/>
                    </a:lnTo>
                    <a:lnTo>
                      <a:pt x="883" y="1061"/>
                    </a:lnTo>
                    <a:lnTo>
                      <a:pt x="877" y="1103"/>
                    </a:lnTo>
                    <a:lnTo>
                      <a:pt x="877" y="1103"/>
                    </a:lnTo>
                    <a:lnTo>
                      <a:pt x="891" y="1103"/>
                    </a:lnTo>
                    <a:lnTo>
                      <a:pt x="891" y="1103"/>
                    </a:lnTo>
                    <a:lnTo>
                      <a:pt x="907" y="1101"/>
                    </a:lnTo>
                    <a:lnTo>
                      <a:pt x="924" y="1097"/>
                    </a:lnTo>
                    <a:lnTo>
                      <a:pt x="940" y="1091"/>
                    </a:lnTo>
                    <a:lnTo>
                      <a:pt x="956" y="1083"/>
                    </a:lnTo>
                    <a:lnTo>
                      <a:pt x="972" y="1073"/>
                    </a:lnTo>
                    <a:lnTo>
                      <a:pt x="988" y="1061"/>
                    </a:lnTo>
                    <a:lnTo>
                      <a:pt x="1002" y="1048"/>
                    </a:lnTo>
                    <a:lnTo>
                      <a:pt x="1014" y="1034"/>
                    </a:lnTo>
                    <a:lnTo>
                      <a:pt x="1014" y="10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215" name="Freeform 17">
                <a:extLst>
                  <a:ext uri="{FF2B5EF4-FFF2-40B4-BE49-F238E27FC236}">
                    <a16:creationId xmlns:a16="http://schemas.microsoft.com/office/drawing/2014/main" id="{C0374637-353E-4D96-BEB6-C5E22F6EFF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562" y="2686742"/>
                <a:ext cx="767930" cy="1184699"/>
              </a:xfrm>
              <a:custGeom>
                <a:avLst/>
                <a:gdLst>
                  <a:gd name="T0" fmla="*/ 300 w 831"/>
                  <a:gd name="T1" fmla="*/ 1282 h 1282"/>
                  <a:gd name="T2" fmla="*/ 320 w 831"/>
                  <a:gd name="T3" fmla="*/ 1276 h 1282"/>
                  <a:gd name="T4" fmla="*/ 344 w 831"/>
                  <a:gd name="T5" fmla="*/ 1234 h 1282"/>
                  <a:gd name="T6" fmla="*/ 374 w 831"/>
                  <a:gd name="T7" fmla="*/ 1192 h 1282"/>
                  <a:gd name="T8" fmla="*/ 398 w 831"/>
                  <a:gd name="T9" fmla="*/ 1200 h 1282"/>
                  <a:gd name="T10" fmla="*/ 431 w 831"/>
                  <a:gd name="T11" fmla="*/ 1230 h 1282"/>
                  <a:gd name="T12" fmla="*/ 463 w 831"/>
                  <a:gd name="T13" fmla="*/ 1240 h 1282"/>
                  <a:gd name="T14" fmla="*/ 495 w 831"/>
                  <a:gd name="T15" fmla="*/ 1210 h 1282"/>
                  <a:gd name="T16" fmla="*/ 551 w 831"/>
                  <a:gd name="T17" fmla="*/ 1137 h 1282"/>
                  <a:gd name="T18" fmla="*/ 577 w 831"/>
                  <a:gd name="T19" fmla="*/ 1073 h 1282"/>
                  <a:gd name="T20" fmla="*/ 644 w 831"/>
                  <a:gd name="T21" fmla="*/ 1020 h 1282"/>
                  <a:gd name="T22" fmla="*/ 714 w 831"/>
                  <a:gd name="T23" fmla="*/ 994 h 1282"/>
                  <a:gd name="T24" fmla="*/ 742 w 831"/>
                  <a:gd name="T25" fmla="*/ 990 h 1282"/>
                  <a:gd name="T26" fmla="*/ 765 w 831"/>
                  <a:gd name="T27" fmla="*/ 1022 h 1282"/>
                  <a:gd name="T28" fmla="*/ 793 w 831"/>
                  <a:gd name="T29" fmla="*/ 1077 h 1282"/>
                  <a:gd name="T30" fmla="*/ 831 w 831"/>
                  <a:gd name="T31" fmla="*/ 984 h 1282"/>
                  <a:gd name="T32" fmla="*/ 819 w 831"/>
                  <a:gd name="T33" fmla="*/ 956 h 1282"/>
                  <a:gd name="T34" fmla="*/ 799 w 831"/>
                  <a:gd name="T35" fmla="*/ 938 h 1282"/>
                  <a:gd name="T36" fmla="*/ 777 w 831"/>
                  <a:gd name="T37" fmla="*/ 940 h 1282"/>
                  <a:gd name="T38" fmla="*/ 720 w 831"/>
                  <a:gd name="T39" fmla="*/ 920 h 1282"/>
                  <a:gd name="T40" fmla="*/ 680 w 831"/>
                  <a:gd name="T41" fmla="*/ 868 h 1282"/>
                  <a:gd name="T42" fmla="*/ 642 w 831"/>
                  <a:gd name="T43" fmla="*/ 833 h 1282"/>
                  <a:gd name="T44" fmla="*/ 598 w 831"/>
                  <a:gd name="T45" fmla="*/ 775 h 1282"/>
                  <a:gd name="T46" fmla="*/ 594 w 831"/>
                  <a:gd name="T47" fmla="*/ 705 h 1282"/>
                  <a:gd name="T48" fmla="*/ 606 w 831"/>
                  <a:gd name="T49" fmla="*/ 624 h 1282"/>
                  <a:gd name="T50" fmla="*/ 585 w 831"/>
                  <a:gd name="T51" fmla="*/ 544 h 1282"/>
                  <a:gd name="T52" fmla="*/ 585 w 831"/>
                  <a:gd name="T53" fmla="*/ 521 h 1282"/>
                  <a:gd name="T54" fmla="*/ 557 w 831"/>
                  <a:gd name="T55" fmla="*/ 367 h 1282"/>
                  <a:gd name="T56" fmla="*/ 573 w 831"/>
                  <a:gd name="T57" fmla="*/ 324 h 1282"/>
                  <a:gd name="T58" fmla="*/ 610 w 831"/>
                  <a:gd name="T59" fmla="*/ 250 h 1282"/>
                  <a:gd name="T60" fmla="*/ 642 w 831"/>
                  <a:gd name="T61" fmla="*/ 216 h 1282"/>
                  <a:gd name="T62" fmla="*/ 674 w 831"/>
                  <a:gd name="T63" fmla="*/ 137 h 1282"/>
                  <a:gd name="T64" fmla="*/ 688 w 831"/>
                  <a:gd name="T65" fmla="*/ 27 h 1282"/>
                  <a:gd name="T66" fmla="*/ 672 w 831"/>
                  <a:gd name="T67" fmla="*/ 0 h 1282"/>
                  <a:gd name="T68" fmla="*/ 652 w 831"/>
                  <a:gd name="T69" fmla="*/ 25 h 1282"/>
                  <a:gd name="T70" fmla="*/ 636 w 831"/>
                  <a:gd name="T71" fmla="*/ 59 h 1282"/>
                  <a:gd name="T72" fmla="*/ 600 w 831"/>
                  <a:gd name="T73" fmla="*/ 71 h 1282"/>
                  <a:gd name="T74" fmla="*/ 511 w 831"/>
                  <a:gd name="T75" fmla="*/ 87 h 1282"/>
                  <a:gd name="T76" fmla="*/ 402 w 831"/>
                  <a:gd name="T77" fmla="*/ 143 h 1282"/>
                  <a:gd name="T78" fmla="*/ 330 w 831"/>
                  <a:gd name="T79" fmla="*/ 189 h 1282"/>
                  <a:gd name="T80" fmla="*/ 280 w 831"/>
                  <a:gd name="T81" fmla="*/ 202 h 1282"/>
                  <a:gd name="T82" fmla="*/ 245 w 831"/>
                  <a:gd name="T83" fmla="*/ 192 h 1282"/>
                  <a:gd name="T84" fmla="*/ 227 w 831"/>
                  <a:gd name="T85" fmla="*/ 185 h 1282"/>
                  <a:gd name="T86" fmla="*/ 205 w 831"/>
                  <a:gd name="T87" fmla="*/ 194 h 1282"/>
                  <a:gd name="T88" fmla="*/ 155 w 831"/>
                  <a:gd name="T89" fmla="*/ 266 h 1282"/>
                  <a:gd name="T90" fmla="*/ 125 w 831"/>
                  <a:gd name="T91" fmla="*/ 320 h 1282"/>
                  <a:gd name="T92" fmla="*/ 72 w 831"/>
                  <a:gd name="T93" fmla="*/ 350 h 1282"/>
                  <a:gd name="T94" fmla="*/ 32 w 831"/>
                  <a:gd name="T95" fmla="*/ 367 h 1282"/>
                  <a:gd name="T96" fmla="*/ 56 w 831"/>
                  <a:gd name="T97" fmla="*/ 427 h 1282"/>
                  <a:gd name="T98" fmla="*/ 38 w 831"/>
                  <a:gd name="T99" fmla="*/ 503 h 1282"/>
                  <a:gd name="T100" fmla="*/ 18 w 831"/>
                  <a:gd name="T101" fmla="*/ 536 h 1282"/>
                  <a:gd name="T102" fmla="*/ 34 w 831"/>
                  <a:gd name="T103" fmla="*/ 636 h 1282"/>
                  <a:gd name="T104" fmla="*/ 68 w 831"/>
                  <a:gd name="T105" fmla="*/ 805 h 1282"/>
                  <a:gd name="T106" fmla="*/ 58 w 831"/>
                  <a:gd name="T107" fmla="*/ 886 h 1282"/>
                  <a:gd name="T108" fmla="*/ 22 w 831"/>
                  <a:gd name="T109" fmla="*/ 938 h 1282"/>
                  <a:gd name="T110" fmla="*/ 2 w 831"/>
                  <a:gd name="T111" fmla="*/ 972 h 1282"/>
                  <a:gd name="T112" fmla="*/ 16 w 831"/>
                  <a:gd name="T113" fmla="*/ 1016 h 1282"/>
                  <a:gd name="T114" fmla="*/ 52 w 831"/>
                  <a:gd name="T115" fmla="*/ 1051 h 1282"/>
                  <a:gd name="T116" fmla="*/ 68 w 831"/>
                  <a:gd name="T117" fmla="*/ 1111 h 1282"/>
                  <a:gd name="T118" fmla="*/ 56 w 831"/>
                  <a:gd name="T119" fmla="*/ 1165 h 1282"/>
                  <a:gd name="T120" fmla="*/ 64 w 831"/>
                  <a:gd name="T121" fmla="*/ 1210 h 1282"/>
                  <a:gd name="T122" fmla="*/ 105 w 831"/>
                  <a:gd name="T123" fmla="*/ 1232 h 1282"/>
                  <a:gd name="T124" fmla="*/ 259 w 831"/>
                  <a:gd name="T125" fmla="*/ 1276 h 1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31" h="1282">
                    <a:moveTo>
                      <a:pt x="259" y="1276"/>
                    </a:moveTo>
                    <a:lnTo>
                      <a:pt x="259" y="1276"/>
                    </a:lnTo>
                    <a:lnTo>
                      <a:pt x="282" y="1280"/>
                    </a:lnTo>
                    <a:lnTo>
                      <a:pt x="300" y="1282"/>
                    </a:lnTo>
                    <a:lnTo>
                      <a:pt x="300" y="1282"/>
                    </a:lnTo>
                    <a:lnTo>
                      <a:pt x="308" y="1280"/>
                    </a:lnTo>
                    <a:lnTo>
                      <a:pt x="314" y="1280"/>
                    </a:lnTo>
                    <a:lnTo>
                      <a:pt x="320" y="1276"/>
                    </a:lnTo>
                    <a:lnTo>
                      <a:pt x="324" y="1272"/>
                    </a:lnTo>
                    <a:lnTo>
                      <a:pt x="334" y="1258"/>
                    </a:lnTo>
                    <a:lnTo>
                      <a:pt x="344" y="1234"/>
                    </a:lnTo>
                    <a:lnTo>
                      <a:pt x="344" y="1234"/>
                    </a:lnTo>
                    <a:lnTo>
                      <a:pt x="352" y="1216"/>
                    </a:lnTo>
                    <a:lnTo>
                      <a:pt x="360" y="1202"/>
                    </a:lnTo>
                    <a:lnTo>
                      <a:pt x="370" y="1194"/>
                    </a:lnTo>
                    <a:lnTo>
                      <a:pt x="374" y="1192"/>
                    </a:lnTo>
                    <a:lnTo>
                      <a:pt x="378" y="1192"/>
                    </a:lnTo>
                    <a:lnTo>
                      <a:pt x="378" y="1192"/>
                    </a:lnTo>
                    <a:lnTo>
                      <a:pt x="388" y="1194"/>
                    </a:lnTo>
                    <a:lnTo>
                      <a:pt x="398" y="1200"/>
                    </a:lnTo>
                    <a:lnTo>
                      <a:pt x="410" y="1210"/>
                    </a:lnTo>
                    <a:lnTo>
                      <a:pt x="424" y="1224"/>
                    </a:lnTo>
                    <a:lnTo>
                      <a:pt x="424" y="1224"/>
                    </a:lnTo>
                    <a:lnTo>
                      <a:pt x="431" y="1230"/>
                    </a:lnTo>
                    <a:lnTo>
                      <a:pt x="441" y="1234"/>
                    </a:lnTo>
                    <a:lnTo>
                      <a:pt x="453" y="1238"/>
                    </a:lnTo>
                    <a:lnTo>
                      <a:pt x="463" y="1240"/>
                    </a:lnTo>
                    <a:lnTo>
                      <a:pt x="463" y="1240"/>
                    </a:lnTo>
                    <a:lnTo>
                      <a:pt x="467" y="1240"/>
                    </a:lnTo>
                    <a:lnTo>
                      <a:pt x="469" y="1238"/>
                    </a:lnTo>
                    <a:lnTo>
                      <a:pt x="469" y="1238"/>
                    </a:lnTo>
                    <a:lnTo>
                      <a:pt x="495" y="1210"/>
                    </a:lnTo>
                    <a:lnTo>
                      <a:pt x="521" y="1183"/>
                    </a:lnTo>
                    <a:lnTo>
                      <a:pt x="533" y="1167"/>
                    </a:lnTo>
                    <a:lnTo>
                      <a:pt x="543" y="1153"/>
                    </a:lnTo>
                    <a:lnTo>
                      <a:pt x="551" y="1137"/>
                    </a:lnTo>
                    <a:lnTo>
                      <a:pt x="557" y="1121"/>
                    </a:lnTo>
                    <a:lnTo>
                      <a:pt x="557" y="1121"/>
                    </a:lnTo>
                    <a:lnTo>
                      <a:pt x="567" y="1095"/>
                    </a:lnTo>
                    <a:lnTo>
                      <a:pt x="577" y="1073"/>
                    </a:lnTo>
                    <a:lnTo>
                      <a:pt x="591" y="1055"/>
                    </a:lnTo>
                    <a:lnTo>
                      <a:pt x="606" y="1041"/>
                    </a:lnTo>
                    <a:lnTo>
                      <a:pt x="624" y="1029"/>
                    </a:lnTo>
                    <a:lnTo>
                      <a:pt x="644" y="1020"/>
                    </a:lnTo>
                    <a:lnTo>
                      <a:pt x="664" y="1010"/>
                    </a:lnTo>
                    <a:lnTo>
                      <a:pt x="686" y="1002"/>
                    </a:lnTo>
                    <a:lnTo>
                      <a:pt x="686" y="1002"/>
                    </a:lnTo>
                    <a:lnTo>
                      <a:pt x="714" y="994"/>
                    </a:lnTo>
                    <a:lnTo>
                      <a:pt x="726" y="990"/>
                    </a:lnTo>
                    <a:lnTo>
                      <a:pt x="734" y="990"/>
                    </a:lnTo>
                    <a:lnTo>
                      <a:pt x="734" y="990"/>
                    </a:lnTo>
                    <a:lnTo>
                      <a:pt x="742" y="990"/>
                    </a:lnTo>
                    <a:lnTo>
                      <a:pt x="748" y="994"/>
                    </a:lnTo>
                    <a:lnTo>
                      <a:pt x="752" y="998"/>
                    </a:lnTo>
                    <a:lnTo>
                      <a:pt x="756" y="1004"/>
                    </a:lnTo>
                    <a:lnTo>
                      <a:pt x="765" y="1022"/>
                    </a:lnTo>
                    <a:lnTo>
                      <a:pt x="775" y="1047"/>
                    </a:lnTo>
                    <a:lnTo>
                      <a:pt x="775" y="1047"/>
                    </a:lnTo>
                    <a:lnTo>
                      <a:pt x="779" y="1057"/>
                    </a:lnTo>
                    <a:lnTo>
                      <a:pt x="793" y="1077"/>
                    </a:lnTo>
                    <a:lnTo>
                      <a:pt x="793" y="1077"/>
                    </a:lnTo>
                    <a:lnTo>
                      <a:pt x="817" y="1025"/>
                    </a:lnTo>
                    <a:lnTo>
                      <a:pt x="825" y="1004"/>
                    </a:lnTo>
                    <a:lnTo>
                      <a:pt x="831" y="984"/>
                    </a:lnTo>
                    <a:lnTo>
                      <a:pt x="831" y="984"/>
                    </a:lnTo>
                    <a:lnTo>
                      <a:pt x="829" y="978"/>
                    </a:lnTo>
                    <a:lnTo>
                      <a:pt x="827" y="970"/>
                    </a:lnTo>
                    <a:lnTo>
                      <a:pt x="819" y="956"/>
                    </a:lnTo>
                    <a:lnTo>
                      <a:pt x="809" y="942"/>
                    </a:lnTo>
                    <a:lnTo>
                      <a:pt x="803" y="940"/>
                    </a:lnTo>
                    <a:lnTo>
                      <a:pt x="799" y="938"/>
                    </a:lnTo>
                    <a:lnTo>
                      <a:pt x="799" y="938"/>
                    </a:lnTo>
                    <a:lnTo>
                      <a:pt x="799" y="938"/>
                    </a:lnTo>
                    <a:lnTo>
                      <a:pt x="799" y="938"/>
                    </a:lnTo>
                    <a:lnTo>
                      <a:pt x="777" y="940"/>
                    </a:lnTo>
                    <a:lnTo>
                      <a:pt x="777" y="940"/>
                    </a:lnTo>
                    <a:lnTo>
                      <a:pt x="759" y="938"/>
                    </a:lnTo>
                    <a:lnTo>
                      <a:pt x="746" y="934"/>
                    </a:lnTo>
                    <a:lnTo>
                      <a:pt x="732" y="928"/>
                    </a:lnTo>
                    <a:lnTo>
                      <a:pt x="720" y="920"/>
                    </a:lnTo>
                    <a:lnTo>
                      <a:pt x="708" y="908"/>
                    </a:lnTo>
                    <a:lnTo>
                      <a:pt x="698" y="896"/>
                    </a:lnTo>
                    <a:lnTo>
                      <a:pt x="680" y="868"/>
                    </a:lnTo>
                    <a:lnTo>
                      <a:pt x="680" y="868"/>
                    </a:lnTo>
                    <a:lnTo>
                      <a:pt x="672" y="858"/>
                    </a:lnTo>
                    <a:lnTo>
                      <a:pt x="662" y="849"/>
                    </a:lnTo>
                    <a:lnTo>
                      <a:pt x="642" y="833"/>
                    </a:lnTo>
                    <a:lnTo>
                      <a:pt x="642" y="833"/>
                    </a:lnTo>
                    <a:lnTo>
                      <a:pt x="626" y="819"/>
                    </a:lnTo>
                    <a:lnTo>
                      <a:pt x="614" y="807"/>
                    </a:lnTo>
                    <a:lnTo>
                      <a:pt x="604" y="791"/>
                    </a:lnTo>
                    <a:lnTo>
                      <a:pt x="598" y="775"/>
                    </a:lnTo>
                    <a:lnTo>
                      <a:pt x="594" y="759"/>
                    </a:lnTo>
                    <a:lnTo>
                      <a:pt x="592" y="741"/>
                    </a:lnTo>
                    <a:lnTo>
                      <a:pt x="592" y="723"/>
                    </a:lnTo>
                    <a:lnTo>
                      <a:pt x="594" y="705"/>
                    </a:lnTo>
                    <a:lnTo>
                      <a:pt x="594" y="705"/>
                    </a:lnTo>
                    <a:lnTo>
                      <a:pt x="602" y="666"/>
                    </a:lnTo>
                    <a:lnTo>
                      <a:pt x="604" y="644"/>
                    </a:lnTo>
                    <a:lnTo>
                      <a:pt x="606" y="624"/>
                    </a:lnTo>
                    <a:lnTo>
                      <a:pt x="604" y="604"/>
                    </a:lnTo>
                    <a:lnTo>
                      <a:pt x="602" y="584"/>
                    </a:lnTo>
                    <a:lnTo>
                      <a:pt x="594" y="564"/>
                    </a:lnTo>
                    <a:lnTo>
                      <a:pt x="585" y="544"/>
                    </a:lnTo>
                    <a:lnTo>
                      <a:pt x="585" y="544"/>
                    </a:lnTo>
                    <a:lnTo>
                      <a:pt x="585" y="540"/>
                    </a:lnTo>
                    <a:lnTo>
                      <a:pt x="585" y="534"/>
                    </a:lnTo>
                    <a:lnTo>
                      <a:pt x="585" y="521"/>
                    </a:lnTo>
                    <a:lnTo>
                      <a:pt x="585" y="521"/>
                    </a:lnTo>
                    <a:lnTo>
                      <a:pt x="559" y="383"/>
                    </a:lnTo>
                    <a:lnTo>
                      <a:pt x="559" y="383"/>
                    </a:lnTo>
                    <a:lnTo>
                      <a:pt x="557" y="367"/>
                    </a:lnTo>
                    <a:lnTo>
                      <a:pt x="557" y="361"/>
                    </a:lnTo>
                    <a:lnTo>
                      <a:pt x="559" y="356"/>
                    </a:lnTo>
                    <a:lnTo>
                      <a:pt x="559" y="356"/>
                    </a:lnTo>
                    <a:lnTo>
                      <a:pt x="573" y="324"/>
                    </a:lnTo>
                    <a:lnTo>
                      <a:pt x="587" y="292"/>
                    </a:lnTo>
                    <a:lnTo>
                      <a:pt x="592" y="278"/>
                    </a:lnTo>
                    <a:lnTo>
                      <a:pt x="602" y="264"/>
                    </a:lnTo>
                    <a:lnTo>
                      <a:pt x="610" y="250"/>
                    </a:lnTo>
                    <a:lnTo>
                      <a:pt x="622" y="240"/>
                    </a:lnTo>
                    <a:lnTo>
                      <a:pt x="622" y="240"/>
                    </a:lnTo>
                    <a:lnTo>
                      <a:pt x="634" y="228"/>
                    </a:lnTo>
                    <a:lnTo>
                      <a:pt x="642" y="216"/>
                    </a:lnTo>
                    <a:lnTo>
                      <a:pt x="652" y="204"/>
                    </a:lnTo>
                    <a:lnTo>
                      <a:pt x="658" y="191"/>
                    </a:lnTo>
                    <a:lnTo>
                      <a:pt x="668" y="165"/>
                    </a:lnTo>
                    <a:lnTo>
                      <a:pt x="674" y="137"/>
                    </a:lnTo>
                    <a:lnTo>
                      <a:pt x="678" y="111"/>
                    </a:lnTo>
                    <a:lnTo>
                      <a:pt x="680" y="81"/>
                    </a:lnTo>
                    <a:lnTo>
                      <a:pt x="684" y="53"/>
                    </a:lnTo>
                    <a:lnTo>
                      <a:pt x="688" y="27"/>
                    </a:lnTo>
                    <a:lnTo>
                      <a:pt x="688" y="27"/>
                    </a:lnTo>
                    <a:lnTo>
                      <a:pt x="686" y="22"/>
                    </a:lnTo>
                    <a:lnTo>
                      <a:pt x="682" y="14"/>
                    </a:lnTo>
                    <a:lnTo>
                      <a:pt x="672" y="0"/>
                    </a:lnTo>
                    <a:lnTo>
                      <a:pt x="672" y="0"/>
                    </a:lnTo>
                    <a:lnTo>
                      <a:pt x="660" y="14"/>
                    </a:lnTo>
                    <a:lnTo>
                      <a:pt x="654" y="20"/>
                    </a:lnTo>
                    <a:lnTo>
                      <a:pt x="652" y="25"/>
                    </a:lnTo>
                    <a:lnTo>
                      <a:pt x="652" y="25"/>
                    </a:lnTo>
                    <a:lnTo>
                      <a:pt x="646" y="45"/>
                    </a:lnTo>
                    <a:lnTo>
                      <a:pt x="642" y="51"/>
                    </a:lnTo>
                    <a:lnTo>
                      <a:pt x="636" y="59"/>
                    </a:lnTo>
                    <a:lnTo>
                      <a:pt x="630" y="63"/>
                    </a:lnTo>
                    <a:lnTo>
                      <a:pt x="622" y="67"/>
                    </a:lnTo>
                    <a:lnTo>
                      <a:pt x="612" y="69"/>
                    </a:lnTo>
                    <a:lnTo>
                      <a:pt x="600" y="71"/>
                    </a:lnTo>
                    <a:lnTo>
                      <a:pt x="600" y="71"/>
                    </a:lnTo>
                    <a:lnTo>
                      <a:pt x="571" y="73"/>
                    </a:lnTo>
                    <a:lnTo>
                      <a:pt x="539" y="79"/>
                    </a:lnTo>
                    <a:lnTo>
                      <a:pt x="511" y="87"/>
                    </a:lnTo>
                    <a:lnTo>
                      <a:pt x="481" y="99"/>
                    </a:lnTo>
                    <a:lnTo>
                      <a:pt x="455" y="111"/>
                    </a:lnTo>
                    <a:lnTo>
                      <a:pt x="427" y="127"/>
                    </a:lnTo>
                    <a:lnTo>
                      <a:pt x="402" y="143"/>
                    </a:lnTo>
                    <a:lnTo>
                      <a:pt x="376" y="159"/>
                    </a:lnTo>
                    <a:lnTo>
                      <a:pt x="376" y="159"/>
                    </a:lnTo>
                    <a:lnTo>
                      <a:pt x="352" y="175"/>
                    </a:lnTo>
                    <a:lnTo>
                      <a:pt x="330" y="189"/>
                    </a:lnTo>
                    <a:lnTo>
                      <a:pt x="318" y="194"/>
                    </a:lnTo>
                    <a:lnTo>
                      <a:pt x="306" y="198"/>
                    </a:lnTo>
                    <a:lnTo>
                      <a:pt x="292" y="200"/>
                    </a:lnTo>
                    <a:lnTo>
                      <a:pt x="280" y="202"/>
                    </a:lnTo>
                    <a:lnTo>
                      <a:pt x="280" y="202"/>
                    </a:lnTo>
                    <a:lnTo>
                      <a:pt x="268" y="200"/>
                    </a:lnTo>
                    <a:lnTo>
                      <a:pt x="257" y="198"/>
                    </a:lnTo>
                    <a:lnTo>
                      <a:pt x="245" y="192"/>
                    </a:lnTo>
                    <a:lnTo>
                      <a:pt x="231" y="187"/>
                    </a:lnTo>
                    <a:lnTo>
                      <a:pt x="231" y="187"/>
                    </a:lnTo>
                    <a:lnTo>
                      <a:pt x="227" y="185"/>
                    </a:lnTo>
                    <a:lnTo>
                      <a:pt x="227" y="185"/>
                    </a:lnTo>
                    <a:lnTo>
                      <a:pt x="215" y="189"/>
                    </a:lnTo>
                    <a:lnTo>
                      <a:pt x="209" y="191"/>
                    </a:lnTo>
                    <a:lnTo>
                      <a:pt x="205" y="194"/>
                    </a:lnTo>
                    <a:lnTo>
                      <a:pt x="205" y="194"/>
                    </a:lnTo>
                    <a:lnTo>
                      <a:pt x="177" y="228"/>
                    </a:lnTo>
                    <a:lnTo>
                      <a:pt x="163" y="248"/>
                    </a:lnTo>
                    <a:lnTo>
                      <a:pt x="155" y="266"/>
                    </a:lnTo>
                    <a:lnTo>
                      <a:pt x="155" y="266"/>
                    </a:lnTo>
                    <a:lnTo>
                      <a:pt x="149" y="282"/>
                    </a:lnTo>
                    <a:lnTo>
                      <a:pt x="141" y="296"/>
                    </a:lnTo>
                    <a:lnTo>
                      <a:pt x="135" y="310"/>
                    </a:lnTo>
                    <a:lnTo>
                      <a:pt x="125" y="320"/>
                    </a:lnTo>
                    <a:lnTo>
                      <a:pt x="115" y="330"/>
                    </a:lnTo>
                    <a:lnTo>
                      <a:pt x="103" y="338"/>
                    </a:lnTo>
                    <a:lnTo>
                      <a:pt x="90" y="344"/>
                    </a:lnTo>
                    <a:lnTo>
                      <a:pt x="72" y="350"/>
                    </a:lnTo>
                    <a:lnTo>
                      <a:pt x="72" y="350"/>
                    </a:lnTo>
                    <a:lnTo>
                      <a:pt x="64" y="352"/>
                    </a:lnTo>
                    <a:lnTo>
                      <a:pt x="54" y="356"/>
                    </a:lnTo>
                    <a:lnTo>
                      <a:pt x="32" y="367"/>
                    </a:lnTo>
                    <a:lnTo>
                      <a:pt x="32" y="367"/>
                    </a:lnTo>
                    <a:lnTo>
                      <a:pt x="44" y="387"/>
                    </a:lnTo>
                    <a:lnTo>
                      <a:pt x="52" y="407"/>
                    </a:lnTo>
                    <a:lnTo>
                      <a:pt x="56" y="427"/>
                    </a:lnTo>
                    <a:lnTo>
                      <a:pt x="56" y="447"/>
                    </a:lnTo>
                    <a:lnTo>
                      <a:pt x="52" y="465"/>
                    </a:lnTo>
                    <a:lnTo>
                      <a:pt x="46" y="485"/>
                    </a:lnTo>
                    <a:lnTo>
                      <a:pt x="38" y="503"/>
                    </a:lnTo>
                    <a:lnTo>
                      <a:pt x="26" y="521"/>
                    </a:lnTo>
                    <a:lnTo>
                      <a:pt x="26" y="521"/>
                    </a:lnTo>
                    <a:lnTo>
                      <a:pt x="22" y="528"/>
                    </a:lnTo>
                    <a:lnTo>
                      <a:pt x="18" y="536"/>
                    </a:lnTo>
                    <a:lnTo>
                      <a:pt x="18" y="544"/>
                    </a:lnTo>
                    <a:lnTo>
                      <a:pt x="18" y="552"/>
                    </a:lnTo>
                    <a:lnTo>
                      <a:pt x="18" y="552"/>
                    </a:lnTo>
                    <a:lnTo>
                      <a:pt x="34" y="636"/>
                    </a:lnTo>
                    <a:lnTo>
                      <a:pt x="52" y="721"/>
                    </a:lnTo>
                    <a:lnTo>
                      <a:pt x="52" y="721"/>
                    </a:lnTo>
                    <a:lnTo>
                      <a:pt x="64" y="777"/>
                    </a:lnTo>
                    <a:lnTo>
                      <a:pt x="68" y="805"/>
                    </a:lnTo>
                    <a:lnTo>
                      <a:pt x="70" y="833"/>
                    </a:lnTo>
                    <a:lnTo>
                      <a:pt x="66" y="860"/>
                    </a:lnTo>
                    <a:lnTo>
                      <a:pt x="62" y="874"/>
                    </a:lnTo>
                    <a:lnTo>
                      <a:pt x="58" y="886"/>
                    </a:lnTo>
                    <a:lnTo>
                      <a:pt x="52" y="900"/>
                    </a:lnTo>
                    <a:lnTo>
                      <a:pt x="44" y="912"/>
                    </a:lnTo>
                    <a:lnTo>
                      <a:pt x="34" y="926"/>
                    </a:lnTo>
                    <a:lnTo>
                      <a:pt x="22" y="938"/>
                    </a:lnTo>
                    <a:lnTo>
                      <a:pt x="22" y="938"/>
                    </a:lnTo>
                    <a:lnTo>
                      <a:pt x="12" y="948"/>
                    </a:lnTo>
                    <a:lnTo>
                      <a:pt x="6" y="960"/>
                    </a:lnTo>
                    <a:lnTo>
                      <a:pt x="2" y="972"/>
                    </a:lnTo>
                    <a:lnTo>
                      <a:pt x="0" y="982"/>
                    </a:lnTo>
                    <a:lnTo>
                      <a:pt x="2" y="994"/>
                    </a:lnTo>
                    <a:lnTo>
                      <a:pt x="8" y="1004"/>
                    </a:lnTo>
                    <a:lnTo>
                      <a:pt x="16" y="1016"/>
                    </a:lnTo>
                    <a:lnTo>
                      <a:pt x="28" y="1025"/>
                    </a:lnTo>
                    <a:lnTo>
                      <a:pt x="28" y="1025"/>
                    </a:lnTo>
                    <a:lnTo>
                      <a:pt x="42" y="1037"/>
                    </a:lnTo>
                    <a:lnTo>
                      <a:pt x="52" y="1051"/>
                    </a:lnTo>
                    <a:lnTo>
                      <a:pt x="60" y="1065"/>
                    </a:lnTo>
                    <a:lnTo>
                      <a:pt x="64" y="1079"/>
                    </a:lnTo>
                    <a:lnTo>
                      <a:pt x="68" y="1095"/>
                    </a:lnTo>
                    <a:lnTo>
                      <a:pt x="68" y="1111"/>
                    </a:lnTo>
                    <a:lnTo>
                      <a:pt x="66" y="1129"/>
                    </a:lnTo>
                    <a:lnTo>
                      <a:pt x="62" y="1147"/>
                    </a:lnTo>
                    <a:lnTo>
                      <a:pt x="62" y="1147"/>
                    </a:lnTo>
                    <a:lnTo>
                      <a:pt x="56" y="1165"/>
                    </a:lnTo>
                    <a:lnTo>
                      <a:pt x="54" y="1179"/>
                    </a:lnTo>
                    <a:lnTo>
                      <a:pt x="54" y="1190"/>
                    </a:lnTo>
                    <a:lnTo>
                      <a:pt x="58" y="1200"/>
                    </a:lnTo>
                    <a:lnTo>
                      <a:pt x="64" y="1210"/>
                    </a:lnTo>
                    <a:lnTo>
                      <a:pt x="74" y="1216"/>
                    </a:lnTo>
                    <a:lnTo>
                      <a:pt x="88" y="1224"/>
                    </a:lnTo>
                    <a:lnTo>
                      <a:pt x="105" y="1232"/>
                    </a:lnTo>
                    <a:lnTo>
                      <a:pt x="105" y="1232"/>
                    </a:lnTo>
                    <a:lnTo>
                      <a:pt x="143" y="1246"/>
                    </a:lnTo>
                    <a:lnTo>
                      <a:pt x="179" y="1258"/>
                    </a:lnTo>
                    <a:lnTo>
                      <a:pt x="219" y="1270"/>
                    </a:lnTo>
                    <a:lnTo>
                      <a:pt x="259" y="1276"/>
                    </a:lnTo>
                    <a:lnTo>
                      <a:pt x="259" y="127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216" name="Owal 215">
                <a:extLst>
                  <a:ext uri="{FF2B5EF4-FFF2-40B4-BE49-F238E27FC236}">
                    <a16:creationId xmlns:a16="http://schemas.microsoft.com/office/drawing/2014/main" id="{EAA21C7E-3156-4811-B9E5-D884A3415773}"/>
                  </a:ext>
                </a:extLst>
              </p:cNvPr>
              <p:cNvSpPr/>
              <p:nvPr/>
            </p:nvSpPr>
            <p:spPr>
              <a:xfrm>
                <a:off x="1481972" y="2361458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17" name="Owal 216">
                <a:extLst>
                  <a:ext uri="{FF2B5EF4-FFF2-40B4-BE49-F238E27FC236}">
                    <a16:creationId xmlns:a16="http://schemas.microsoft.com/office/drawing/2014/main" id="{85E81461-8B89-4D5B-9230-27D7EA998B5B}"/>
                  </a:ext>
                </a:extLst>
              </p:cNvPr>
              <p:cNvSpPr/>
              <p:nvPr/>
            </p:nvSpPr>
            <p:spPr>
              <a:xfrm>
                <a:off x="1177944" y="2604671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18" name="Owal 217">
                <a:extLst>
                  <a:ext uri="{FF2B5EF4-FFF2-40B4-BE49-F238E27FC236}">
                    <a16:creationId xmlns:a16="http://schemas.microsoft.com/office/drawing/2014/main" id="{B6E42DC4-CFAE-420C-81F7-83843A1388B8}"/>
                  </a:ext>
                </a:extLst>
              </p:cNvPr>
              <p:cNvSpPr/>
              <p:nvPr/>
            </p:nvSpPr>
            <p:spPr>
              <a:xfrm>
                <a:off x="838253" y="2693554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19" name="Owal 218">
                <a:extLst>
                  <a:ext uri="{FF2B5EF4-FFF2-40B4-BE49-F238E27FC236}">
                    <a16:creationId xmlns:a16="http://schemas.microsoft.com/office/drawing/2014/main" id="{770F1987-5A7A-46C3-8184-D1AD94F60D6E}"/>
                  </a:ext>
                </a:extLst>
              </p:cNvPr>
              <p:cNvSpPr/>
              <p:nvPr/>
            </p:nvSpPr>
            <p:spPr>
              <a:xfrm>
                <a:off x="1294681" y="3000411"/>
                <a:ext cx="187291" cy="18948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20" name="Owal 219">
                <a:extLst>
                  <a:ext uri="{FF2B5EF4-FFF2-40B4-BE49-F238E27FC236}">
                    <a16:creationId xmlns:a16="http://schemas.microsoft.com/office/drawing/2014/main" id="{61C46D7B-34FA-4D13-93D4-509D972E7F90}"/>
                  </a:ext>
                </a:extLst>
              </p:cNvPr>
              <p:cNvSpPr/>
              <p:nvPr/>
            </p:nvSpPr>
            <p:spPr>
              <a:xfrm>
                <a:off x="1313664" y="3098494"/>
                <a:ext cx="468119" cy="45817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27" name="Grupa 126">
              <a:extLst>
                <a:ext uri="{FF2B5EF4-FFF2-40B4-BE49-F238E27FC236}">
                  <a16:creationId xmlns:a16="http://schemas.microsoft.com/office/drawing/2014/main" id="{19E0D0D1-BE51-4C95-9C58-9825DED9151C}"/>
                </a:ext>
              </a:extLst>
            </p:cNvPr>
            <p:cNvGrpSpPr/>
            <p:nvPr/>
          </p:nvGrpSpPr>
          <p:grpSpPr>
            <a:xfrm>
              <a:off x="2735446" y="4193241"/>
              <a:ext cx="591109" cy="461586"/>
              <a:chOff x="919490" y="3623782"/>
              <a:chExt cx="1653221" cy="1290971"/>
            </a:xfrm>
            <a:solidFill>
              <a:srgbClr val="A0CC1E"/>
            </a:solidFill>
          </p:grpSpPr>
          <p:sp>
            <p:nvSpPr>
              <p:cNvPr id="209" name="Freeform 11">
                <a:extLst>
                  <a:ext uri="{FF2B5EF4-FFF2-40B4-BE49-F238E27FC236}">
                    <a16:creationId xmlns:a16="http://schemas.microsoft.com/office/drawing/2014/main" id="{18849EE8-625E-4A15-A873-4FC92359F2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490" y="3623782"/>
                <a:ext cx="1278034" cy="1192092"/>
              </a:xfrm>
              <a:custGeom>
                <a:avLst/>
                <a:gdLst>
                  <a:gd name="T0" fmla="*/ 1359 w 1383"/>
                  <a:gd name="T1" fmla="*/ 341 h 1290"/>
                  <a:gd name="T2" fmla="*/ 1296 w 1383"/>
                  <a:gd name="T3" fmla="*/ 316 h 1290"/>
                  <a:gd name="T4" fmla="*/ 1270 w 1383"/>
                  <a:gd name="T5" fmla="*/ 256 h 1290"/>
                  <a:gd name="T6" fmla="*/ 1238 w 1383"/>
                  <a:gd name="T7" fmla="*/ 202 h 1290"/>
                  <a:gd name="T8" fmla="*/ 1173 w 1383"/>
                  <a:gd name="T9" fmla="*/ 228 h 1290"/>
                  <a:gd name="T10" fmla="*/ 1033 w 1383"/>
                  <a:gd name="T11" fmla="*/ 230 h 1290"/>
                  <a:gd name="T12" fmla="*/ 890 w 1383"/>
                  <a:gd name="T13" fmla="*/ 139 h 1290"/>
                  <a:gd name="T14" fmla="*/ 833 w 1383"/>
                  <a:gd name="T15" fmla="*/ 53 h 1290"/>
                  <a:gd name="T16" fmla="*/ 751 w 1383"/>
                  <a:gd name="T17" fmla="*/ 79 h 1290"/>
                  <a:gd name="T18" fmla="*/ 715 w 1383"/>
                  <a:gd name="T19" fmla="*/ 103 h 1290"/>
                  <a:gd name="T20" fmla="*/ 709 w 1383"/>
                  <a:gd name="T21" fmla="*/ 105 h 1290"/>
                  <a:gd name="T22" fmla="*/ 678 w 1383"/>
                  <a:gd name="T23" fmla="*/ 85 h 1290"/>
                  <a:gd name="T24" fmla="*/ 656 w 1383"/>
                  <a:gd name="T25" fmla="*/ 47 h 1290"/>
                  <a:gd name="T26" fmla="*/ 580 w 1383"/>
                  <a:gd name="T27" fmla="*/ 41 h 1290"/>
                  <a:gd name="T28" fmla="*/ 516 w 1383"/>
                  <a:gd name="T29" fmla="*/ 117 h 1290"/>
                  <a:gd name="T30" fmla="*/ 463 w 1383"/>
                  <a:gd name="T31" fmla="*/ 204 h 1290"/>
                  <a:gd name="T32" fmla="*/ 405 w 1383"/>
                  <a:gd name="T33" fmla="*/ 262 h 1290"/>
                  <a:gd name="T34" fmla="*/ 330 w 1383"/>
                  <a:gd name="T35" fmla="*/ 250 h 1290"/>
                  <a:gd name="T36" fmla="*/ 302 w 1383"/>
                  <a:gd name="T37" fmla="*/ 234 h 1290"/>
                  <a:gd name="T38" fmla="*/ 254 w 1383"/>
                  <a:gd name="T39" fmla="*/ 302 h 1290"/>
                  <a:gd name="T40" fmla="*/ 182 w 1383"/>
                  <a:gd name="T41" fmla="*/ 306 h 1290"/>
                  <a:gd name="T42" fmla="*/ 119 w 1383"/>
                  <a:gd name="T43" fmla="*/ 306 h 1290"/>
                  <a:gd name="T44" fmla="*/ 121 w 1383"/>
                  <a:gd name="T45" fmla="*/ 355 h 1290"/>
                  <a:gd name="T46" fmla="*/ 103 w 1383"/>
                  <a:gd name="T47" fmla="*/ 447 h 1290"/>
                  <a:gd name="T48" fmla="*/ 23 w 1383"/>
                  <a:gd name="T49" fmla="*/ 681 h 1290"/>
                  <a:gd name="T50" fmla="*/ 53 w 1383"/>
                  <a:gd name="T51" fmla="*/ 660 h 1290"/>
                  <a:gd name="T52" fmla="*/ 69 w 1383"/>
                  <a:gd name="T53" fmla="*/ 602 h 1290"/>
                  <a:gd name="T54" fmla="*/ 107 w 1383"/>
                  <a:gd name="T55" fmla="*/ 582 h 1290"/>
                  <a:gd name="T56" fmla="*/ 188 w 1383"/>
                  <a:gd name="T57" fmla="*/ 604 h 1290"/>
                  <a:gd name="T58" fmla="*/ 204 w 1383"/>
                  <a:gd name="T59" fmla="*/ 606 h 1290"/>
                  <a:gd name="T60" fmla="*/ 236 w 1383"/>
                  <a:gd name="T61" fmla="*/ 660 h 1290"/>
                  <a:gd name="T62" fmla="*/ 298 w 1383"/>
                  <a:gd name="T63" fmla="*/ 739 h 1290"/>
                  <a:gd name="T64" fmla="*/ 427 w 1383"/>
                  <a:gd name="T65" fmla="*/ 787 h 1290"/>
                  <a:gd name="T66" fmla="*/ 487 w 1383"/>
                  <a:gd name="T67" fmla="*/ 829 h 1290"/>
                  <a:gd name="T68" fmla="*/ 570 w 1383"/>
                  <a:gd name="T69" fmla="*/ 864 h 1290"/>
                  <a:gd name="T70" fmla="*/ 630 w 1383"/>
                  <a:gd name="T71" fmla="*/ 856 h 1290"/>
                  <a:gd name="T72" fmla="*/ 676 w 1383"/>
                  <a:gd name="T73" fmla="*/ 852 h 1290"/>
                  <a:gd name="T74" fmla="*/ 721 w 1383"/>
                  <a:gd name="T75" fmla="*/ 890 h 1290"/>
                  <a:gd name="T76" fmla="*/ 727 w 1383"/>
                  <a:gd name="T77" fmla="*/ 962 h 1290"/>
                  <a:gd name="T78" fmla="*/ 672 w 1383"/>
                  <a:gd name="T79" fmla="*/ 1013 h 1290"/>
                  <a:gd name="T80" fmla="*/ 691 w 1383"/>
                  <a:gd name="T81" fmla="*/ 1081 h 1290"/>
                  <a:gd name="T82" fmla="*/ 785 w 1383"/>
                  <a:gd name="T83" fmla="*/ 1196 h 1290"/>
                  <a:gd name="T84" fmla="*/ 819 w 1383"/>
                  <a:gd name="T85" fmla="*/ 1270 h 1290"/>
                  <a:gd name="T86" fmla="*/ 980 w 1383"/>
                  <a:gd name="T87" fmla="*/ 1149 h 1290"/>
                  <a:gd name="T88" fmla="*/ 936 w 1383"/>
                  <a:gd name="T89" fmla="*/ 1069 h 1290"/>
                  <a:gd name="T90" fmla="*/ 970 w 1383"/>
                  <a:gd name="T91" fmla="*/ 1002 h 1290"/>
                  <a:gd name="T92" fmla="*/ 1109 w 1383"/>
                  <a:gd name="T93" fmla="*/ 840 h 1290"/>
                  <a:gd name="T94" fmla="*/ 1151 w 1383"/>
                  <a:gd name="T95" fmla="*/ 735 h 1290"/>
                  <a:gd name="T96" fmla="*/ 1224 w 1383"/>
                  <a:gd name="T97" fmla="*/ 644 h 1290"/>
                  <a:gd name="T98" fmla="*/ 1286 w 1383"/>
                  <a:gd name="T99" fmla="*/ 554 h 1290"/>
                  <a:gd name="T100" fmla="*/ 1284 w 1383"/>
                  <a:gd name="T101" fmla="*/ 516 h 1290"/>
                  <a:gd name="T102" fmla="*/ 1322 w 1383"/>
                  <a:gd name="T103" fmla="*/ 483 h 1290"/>
                  <a:gd name="T104" fmla="*/ 1381 w 1383"/>
                  <a:gd name="T105" fmla="*/ 467 h 1290"/>
                  <a:gd name="T106" fmla="*/ 1375 w 1383"/>
                  <a:gd name="T107" fmla="*/ 385 h 1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383" h="1290">
                    <a:moveTo>
                      <a:pt x="1375" y="385"/>
                    </a:moveTo>
                    <a:lnTo>
                      <a:pt x="1375" y="385"/>
                    </a:lnTo>
                    <a:lnTo>
                      <a:pt x="1373" y="371"/>
                    </a:lnTo>
                    <a:lnTo>
                      <a:pt x="1369" y="359"/>
                    </a:lnTo>
                    <a:lnTo>
                      <a:pt x="1365" y="349"/>
                    </a:lnTo>
                    <a:lnTo>
                      <a:pt x="1359" y="341"/>
                    </a:lnTo>
                    <a:lnTo>
                      <a:pt x="1351" y="336"/>
                    </a:lnTo>
                    <a:lnTo>
                      <a:pt x="1342" y="330"/>
                    </a:lnTo>
                    <a:lnTo>
                      <a:pt x="1330" y="326"/>
                    </a:lnTo>
                    <a:lnTo>
                      <a:pt x="1318" y="322"/>
                    </a:lnTo>
                    <a:lnTo>
                      <a:pt x="1318" y="322"/>
                    </a:lnTo>
                    <a:lnTo>
                      <a:pt x="1296" y="316"/>
                    </a:lnTo>
                    <a:lnTo>
                      <a:pt x="1282" y="310"/>
                    </a:lnTo>
                    <a:lnTo>
                      <a:pt x="1270" y="304"/>
                    </a:lnTo>
                    <a:lnTo>
                      <a:pt x="1264" y="296"/>
                    </a:lnTo>
                    <a:lnTo>
                      <a:pt x="1262" y="284"/>
                    </a:lnTo>
                    <a:lnTo>
                      <a:pt x="1264" y="272"/>
                    </a:lnTo>
                    <a:lnTo>
                      <a:pt x="1270" y="256"/>
                    </a:lnTo>
                    <a:lnTo>
                      <a:pt x="1280" y="236"/>
                    </a:lnTo>
                    <a:lnTo>
                      <a:pt x="1280" y="236"/>
                    </a:lnTo>
                    <a:lnTo>
                      <a:pt x="1266" y="220"/>
                    </a:lnTo>
                    <a:lnTo>
                      <a:pt x="1256" y="210"/>
                    </a:lnTo>
                    <a:lnTo>
                      <a:pt x="1248" y="204"/>
                    </a:lnTo>
                    <a:lnTo>
                      <a:pt x="1238" y="202"/>
                    </a:lnTo>
                    <a:lnTo>
                      <a:pt x="1238" y="202"/>
                    </a:lnTo>
                    <a:lnTo>
                      <a:pt x="1230" y="202"/>
                    </a:lnTo>
                    <a:lnTo>
                      <a:pt x="1222" y="206"/>
                    </a:lnTo>
                    <a:lnTo>
                      <a:pt x="1194" y="218"/>
                    </a:lnTo>
                    <a:lnTo>
                      <a:pt x="1194" y="218"/>
                    </a:lnTo>
                    <a:lnTo>
                      <a:pt x="1173" y="228"/>
                    </a:lnTo>
                    <a:lnTo>
                      <a:pt x="1151" y="234"/>
                    </a:lnTo>
                    <a:lnTo>
                      <a:pt x="1127" y="238"/>
                    </a:lnTo>
                    <a:lnTo>
                      <a:pt x="1103" y="238"/>
                    </a:lnTo>
                    <a:lnTo>
                      <a:pt x="1103" y="238"/>
                    </a:lnTo>
                    <a:lnTo>
                      <a:pt x="1067" y="236"/>
                    </a:lnTo>
                    <a:lnTo>
                      <a:pt x="1033" y="230"/>
                    </a:lnTo>
                    <a:lnTo>
                      <a:pt x="1000" y="218"/>
                    </a:lnTo>
                    <a:lnTo>
                      <a:pt x="970" y="204"/>
                    </a:lnTo>
                    <a:lnTo>
                      <a:pt x="940" y="184"/>
                    </a:lnTo>
                    <a:lnTo>
                      <a:pt x="912" y="163"/>
                    </a:lnTo>
                    <a:lnTo>
                      <a:pt x="902" y="151"/>
                    </a:lnTo>
                    <a:lnTo>
                      <a:pt x="890" y="139"/>
                    </a:lnTo>
                    <a:lnTo>
                      <a:pt x="880" y="125"/>
                    </a:lnTo>
                    <a:lnTo>
                      <a:pt x="872" y="111"/>
                    </a:lnTo>
                    <a:lnTo>
                      <a:pt x="872" y="111"/>
                    </a:lnTo>
                    <a:lnTo>
                      <a:pt x="862" y="95"/>
                    </a:lnTo>
                    <a:lnTo>
                      <a:pt x="854" y="81"/>
                    </a:lnTo>
                    <a:lnTo>
                      <a:pt x="833" y="53"/>
                    </a:lnTo>
                    <a:lnTo>
                      <a:pt x="785" y="0"/>
                    </a:lnTo>
                    <a:lnTo>
                      <a:pt x="785" y="0"/>
                    </a:lnTo>
                    <a:lnTo>
                      <a:pt x="775" y="23"/>
                    </a:lnTo>
                    <a:lnTo>
                      <a:pt x="765" y="47"/>
                    </a:lnTo>
                    <a:lnTo>
                      <a:pt x="765" y="47"/>
                    </a:lnTo>
                    <a:lnTo>
                      <a:pt x="751" y="79"/>
                    </a:lnTo>
                    <a:lnTo>
                      <a:pt x="751" y="79"/>
                    </a:lnTo>
                    <a:lnTo>
                      <a:pt x="745" y="89"/>
                    </a:lnTo>
                    <a:lnTo>
                      <a:pt x="737" y="95"/>
                    </a:lnTo>
                    <a:lnTo>
                      <a:pt x="727" y="101"/>
                    </a:lnTo>
                    <a:lnTo>
                      <a:pt x="715" y="103"/>
                    </a:lnTo>
                    <a:lnTo>
                      <a:pt x="715" y="103"/>
                    </a:lnTo>
                    <a:lnTo>
                      <a:pt x="713" y="103"/>
                    </a:lnTo>
                    <a:lnTo>
                      <a:pt x="713" y="103"/>
                    </a:lnTo>
                    <a:lnTo>
                      <a:pt x="711" y="103"/>
                    </a:lnTo>
                    <a:lnTo>
                      <a:pt x="711" y="103"/>
                    </a:lnTo>
                    <a:lnTo>
                      <a:pt x="709" y="105"/>
                    </a:lnTo>
                    <a:lnTo>
                      <a:pt x="709" y="105"/>
                    </a:lnTo>
                    <a:lnTo>
                      <a:pt x="693" y="101"/>
                    </a:lnTo>
                    <a:lnTo>
                      <a:pt x="693" y="101"/>
                    </a:lnTo>
                    <a:lnTo>
                      <a:pt x="693" y="99"/>
                    </a:lnTo>
                    <a:lnTo>
                      <a:pt x="693" y="99"/>
                    </a:lnTo>
                    <a:lnTo>
                      <a:pt x="685" y="93"/>
                    </a:lnTo>
                    <a:lnTo>
                      <a:pt x="678" y="85"/>
                    </a:lnTo>
                    <a:lnTo>
                      <a:pt x="678" y="85"/>
                    </a:lnTo>
                    <a:lnTo>
                      <a:pt x="668" y="69"/>
                    </a:lnTo>
                    <a:lnTo>
                      <a:pt x="668" y="69"/>
                    </a:lnTo>
                    <a:lnTo>
                      <a:pt x="662" y="57"/>
                    </a:lnTo>
                    <a:lnTo>
                      <a:pt x="656" y="47"/>
                    </a:lnTo>
                    <a:lnTo>
                      <a:pt x="656" y="47"/>
                    </a:lnTo>
                    <a:lnTo>
                      <a:pt x="646" y="17"/>
                    </a:lnTo>
                    <a:lnTo>
                      <a:pt x="646" y="17"/>
                    </a:lnTo>
                    <a:lnTo>
                      <a:pt x="620" y="27"/>
                    </a:lnTo>
                    <a:lnTo>
                      <a:pt x="620" y="27"/>
                    </a:lnTo>
                    <a:lnTo>
                      <a:pt x="598" y="33"/>
                    </a:lnTo>
                    <a:lnTo>
                      <a:pt x="580" y="41"/>
                    </a:lnTo>
                    <a:lnTo>
                      <a:pt x="564" y="51"/>
                    </a:lnTo>
                    <a:lnTo>
                      <a:pt x="552" y="59"/>
                    </a:lnTo>
                    <a:lnTo>
                      <a:pt x="540" y="71"/>
                    </a:lnTo>
                    <a:lnTo>
                      <a:pt x="530" y="83"/>
                    </a:lnTo>
                    <a:lnTo>
                      <a:pt x="522" y="99"/>
                    </a:lnTo>
                    <a:lnTo>
                      <a:pt x="516" y="117"/>
                    </a:lnTo>
                    <a:lnTo>
                      <a:pt x="516" y="117"/>
                    </a:lnTo>
                    <a:lnTo>
                      <a:pt x="511" y="133"/>
                    </a:lnTo>
                    <a:lnTo>
                      <a:pt x="505" y="149"/>
                    </a:lnTo>
                    <a:lnTo>
                      <a:pt x="495" y="165"/>
                    </a:lnTo>
                    <a:lnTo>
                      <a:pt x="485" y="178"/>
                    </a:lnTo>
                    <a:lnTo>
                      <a:pt x="463" y="204"/>
                    </a:lnTo>
                    <a:lnTo>
                      <a:pt x="441" y="228"/>
                    </a:lnTo>
                    <a:lnTo>
                      <a:pt x="441" y="228"/>
                    </a:lnTo>
                    <a:lnTo>
                      <a:pt x="419" y="252"/>
                    </a:lnTo>
                    <a:lnTo>
                      <a:pt x="419" y="252"/>
                    </a:lnTo>
                    <a:lnTo>
                      <a:pt x="413" y="256"/>
                    </a:lnTo>
                    <a:lnTo>
                      <a:pt x="405" y="262"/>
                    </a:lnTo>
                    <a:lnTo>
                      <a:pt x="395" y="266"/>
                    </a:lnTo>
                    <a:lnTo>
                      <a:pt x="383" y="266"/>
                    </a:lnTo>
                    <a:lnTo>
                      <a:pt x="383" y="266"/>
                    </a:lnTo>
                    <a:lnTo>
                      <a:pt x="367" y="266"/>
                    </a:lnTo>
                    <a:lnTo>
                      <a:pt x="347" y="260"/>
                    </a:lnTo>
                    <a:lnTo>
                      <a:pt x="330" y="250"/>
                    </a:lnTo>
                    <a:lnTo>
                      <a:pt x="320" y="244"/>
                    </a:lnTo>
                    <a:lnTo>
                      <a:pt x="312" y="238"/>
                    </a:lnTo>
                    <a:lnTo>
                      <a:pt x="312" y="238"/>
                    </a:lnTo>
                    <a:lnTo>
                      <a:pt x="306" y="230"/>
                    </a:lnTo>
                    <a:lnTo>
                      <a:pt x="306" y="230"/>
                    </a:lnTo>
                    <a:lnTo>
                      <a:pt x="302" y="234"/>
                    </a:lnTo>
                    <a:lnTo>
                      <a:pt x="302" y="234"/>
                    </a:lnTo>
                    <a:lnTo>
                      <a:pt x="292" y="260"/>
                    </a:lnTo>
                    <a:lnTo>
                      <a:pt x="286" y="272"/>
                    </a:lnTo>
                    <a:lnTo>
                      <a:pt x="276" y="284"/>
                    </a:lnTo>
                    <a:lnTo>
                      <a:pt x="266" y="294"/>
                    </a:lnTo>
                    <a:lnTo>
                      <a:pt x="254" y="302"/>
                    </a:lnTo>
                    <a:lnTo>
                      <a:pt x="238" y="306"/>
                    </a:lnTo>
                    <a:lnTo>
                      <a:pt x="220" y="308"/>
                    </a:lnTo>
                    <a:lnTo>
                      <a:pt x="220" y="308"/>
                    </a:lnTo>
                    <a:lnTo>
                      <a:pt x="202" y="308"/>
                    </a:lnTo>
                    <a:lnTo>
                      <a:pt x="182" y="306"/>
                    </a:lnTo>
                    <a:lnTo>
                      <a:pt x="182" y="306"/>
                    </a:lnTo>
                    <a:lnTo>
                      <a:pt x="173" y="304"/>
                    </a:lnTo>
                    <a:lnTo>
                      <a:pt x="173" y="304"/>
                    </a:lnTo>
                    <a:lnTo>
                      <a:pt x="149" y="300"/>
                    </a:lnTo>
                    <a:lnTo>
                      <a:pt x="125" y="294"/>
                    </a:lnTo>
                    <a:lnTo>
                      <a:pt x="125" y="294"/>
                    </a:lnTo>
                    <a:lnTo>
                      <a:pt x="119" y="306"/>
                    </a:lnTo>
                    <a:lnTo>
                      <a:pt x="113" y="320"/>
                    </a:lnTo>
                    <a:lnTo>
                      <a:pt x="111" y="332"/>
                    </a:lnTo>
                    <a:lnTo>
                      <a:pt x="111" y="336"/>
                    </a:lnTo>
                    <a:lnTo>
                      <a:pt x="111" y="340"/>
                    </a:lnTo>
                    <a:lnTo>
                      <a:pt x="111" y="340"/>
                    </a:lnTo>
                    <a:lnTo>
                      <a:pt x="121" y="355"/>
                    </a:lnTo>
                    <a:lnTo>
                      <a:pt x="125" y="369"/>
                    </a:lnTo>
                    <a:lnTo>
                      <a:pt x="125" y="383"/>
                    </a:lnTo>
                    <a:lnTo>
                      <a:pt x="125" y="395"/>
                    </a:lnTo>
                    <a:lnTo>
                      <a:pt x="121" y="409"/>
                    </a:lnTo>
                    <a:lnTo>
                      <a:pt x="115" y="421"/>
                    </a:lnTo>
                    <a:lnTo>
                      <a:pt x="103" y="447"/>
                    </a:lnTo>
                    <a:lnTo>
                      <a:pt x="103" y="447"/>
                    </a:lnTo>
                    <a:lnTo>
                      <a:pt x="0" y="677"/>
                    </a:lnTo>
                    <a:lnTo>
                      <a:pt x="0" y="677"/>
                    </a:lnTo>
                    <a:lnTo>
                      <a:pt x="12" y="681"/>
                    </a:lnTo>
                    <a:lnTo>
                      <a:pt x="23" y="681"/>
                    </a:lnTo>
                    <a:lnTo>
                      <a:pt x="23" y="681"/>
                    </a:lnTo>
                    <a:lnTo>
                      <a:pt x="31" y="681"/>
                    </a:lnTo>
                    <a:lnTo>
                      <a:pt x="37" y="679"/>
                    </a:lnTo>
                    <a:lnTo>
                      <a:pt x="41" y="677"/>
                    </a:lnTo>
                    <a:lnTo>
                      <a:pt x="47" y="673"/>
                    </a:lnTo>
                    <a:lnTo>
                      <a:pt x="49" y="668"/>
                    </a:lnTo>
                    <a:lnTo>
                      <a:pt x="53" y="660"/>
                    </a:lnTo>
                    <a:lnTo>
                      <a:pt x="57" y="642"/>
                    </a:lnTo>
                    <a:lnTo>
                      <a:pt x="57" y="642"/>
                    </a:lnTo>
                    <a:lnTo>
                      <a:pt x="57" y="632"/>
                    </a:lnTo>
                    <a:lnTo>
                      <a:pt x="61" y="620"/>
                    </a:lnTo>
                    <a:lnTo>
                      <a:pt x="63" y="610"/>
                    </a:lnTo>
                    <a:lnTo>
                      <a:pt x="69" y="602"/>
                    </a:lnTo>
                    <a:lnTo>
                      <a:pt x="69" y="602"/>
                    </a:lnTo>
                    <a:lnTo>
                      <a:pt x="79" y="592"/>
                    </a:lnTo>
                    <a:lnTo>
                      <a:pt x="89" y="586"/>
                    </a:lnTo>
                    <a:lnTo>
                      <a:pt x="97" y="582"/>
                    </a:lnTo>
                    <a:lnTo>
                      <a:pt x="107" y="582"/>
                    </a:lnTo>
                    <a:lnTo>
                      <a:pt x="107" y="582"/>
                    </a:lnTo>
                    <a:lnTo>
                      <a:pt x="117" y="582"/>
                    </a:lnTo>
                    <a:lnTo>
                      <a:pt x="127" y="586"/>
                    </a:lnTo>
                    <a:lnTo>
                      <a:pt x="149" y="594"/>
                    </a:lnTo>
                    <a:lnTo>
                      <a:pt x="169" y="600"/>
                    </a:lnTo>
                    <a:lnTo>
                      <a:pt x="179" y="604"/>
                    </a:lnTo>
                    <a:lnTo>
                      <a:pt x="188" y="604"/>
                    </a:lnTo>
                    <a:lnTo>
                      <a:pt x="188" y="604"/>
                    </a:lnTo>
                    <a:lnTo>
                      <a:pt x="194" y="604"/>
                    </a:lnTo>
                    <a:lnTo>
                      <a:pt x="194" y="604"/>
                    </a:lnTo>
                    <a:lnTo>
                      <a:pt x="194" y="604"/>
                    </a:lnTo>
                    <a:lnTo>
                      <a:pt x="194" y="604"/>
                    </a:lnTo>
                    <a:lnTo>
                      <a:pt x="204" y="606"/>
                    </a:lnTo>
                    <a:lnTo>
                      <a:pt x="212" y="610"/>
                    </a:lnTo>
                    <a:lnTo>
                      <a:pt x="220" y="616"/>
                    </a:lnTo>
                    <a:lnTo>
                      <a:pt x="224" y="624"/>
                    </a:lnTo>
                    <a:lnTo>
                      <a:pt x="224" y="624"/>
                    </a:lnTo>
                    <a:lnTo>
                      <a:pt x="230" y="642"/>
                    </a:lnTo>
                    <a:lnTo>
                      <a:pt x="236" y="660"/>
                    </a:lnTo>
                    <a:lnTo>
                      <a:pt x="244" y="675"/>
                    </a:lnTo>
                    <a:lnTo>
                      <a:pt x="254" y="691"/>
                    </a:lnTo>
                    <a:lnTo>
                      <a:pt x="264" y="705"/>
                    </a:lnTo>
                    <a:lnTo>
                      <a:pt x="274" y="717"/>
                    </a:lnTo>
                    <a:lnTo>
                      <a:pt x="286" y="729"/>
                    </a:lnTo>
                    <a:lnTo>
                      <a:pt x="298" y="739"/>
                    </a:lnTo>
                    <a:lnTo>
                      <a:pt x="312" y="747"/>
                    </a:lnTo>
                    <a:lnTo>
                      <a:pt x="326" y="755"/>
                    </a:lnTo>
                    <a:lnTo>
                      <a:pt x="357" y="769"/>
                    </a:lnTo>
                    <a:lnTo>
                      <a:pt x="391" y="779"/>
                    </a:lnTo>
                    <a:lnTo>
                      <a:pt x="427" y="787"/>
                    </a:lnTo>
                    <a:lnTo>
                      <a:pt x="427" y="787"/>
                    </a:lnTo>
                    <a:lnTo>
                      <a:pt x="441" y="793"/>
                    </a:lnTo>
                    <a:lnTo>
                      <a:pt x="455" y="799"/>
                    </a:lnTo>
                    <a:lnTo>
                      <a:pt x="467" y="809"/>
                    </a:lnTo>
                    <a:lnTo>
                      <a:pt x="479" y="819"/>
                    </a:lnTo>
                    <a:lnTo>
                      <a:pt x="479" y="819"/>
                    </a:lnTo>
                    <a:lnTo>
                      <a:pt x="487" y="829"/>
                    </a:lnTo>
                    <a:lnTo>
                      <a:pt x="499" y="839"/>
                    </a:lnTo>
                    <a:lnTo>
                      <a:pt x="512" y="846"/>
                    </a:lnTo>
                    <a:lnTo>
                      <a:pt x="526" y="852"/>
                    </a:lnTo>
                    <a:lnTo>
                      <a:pt x="540" y="858"/>
                    </a:lnTo>
                    <a:lnTo>
                      <a:pt x="554" y="862"/>
                    </a:lnTo>
                    <a:lnTo>
                      <a:pt x="570" y="864"/>
                    </a:lnTo>
                    <a:lnTo>
                      <a:pt x="586" y="866"/>
                    </a:lnTo>
                    <a:lnTo>
                      <a:pt x="586" y="866"/>
                    </a:lnTo>
                    <a:lnTo>
                      <a:pt x="596" y="864"/>
                    </a:lnTo>
                    <a:lnTo>
                      <a:pt x="608" y="862"/>
                    </a:lnTo>
                    <a:lnTo>
                      <a:pt x="620" y="860"/>
                    </a:lnTo>
                    <a:lnTo>
                      <a:pt x="630" y="856"/>
                    </a:lnTo>
                    <a:lnTo>
                      <a:pt x="630" y="856"/>
                    </a:lnTo>
                    <a:lnTo>
                      <a:pt x="642" y="850"/>
                    </a:lnTo>
                    <a:lnTo>
                      <a:pt x="658" y="850"/>
                    </a:lnTo>
                    <a:lnTo>
                      <a:pt x="658" y="850"/>
                    </a:lnTo>
                    <a:lnTo>
                      <a:pt x="666" y="850"/>
                    </a:lnTo>
                    <a:lnTo>
                      <a:pt x="676" y="852"/>
                    </a:lnTo>
                    <a:lnTo>
                      <a:pt x="683" y="856"/>
                    </a:lnTo>
                    <a:lnTo>
                      <a:pt x="693" y="860"/>
                    </a:lnTo>
                    <a:lnTo>
                      <a:pt x="701" y="866"/>
                    </a:lnTo>
                    <a:lnTo>
                      <a:pt x="709" y="874"/>
                    </a:lnTo>
                    <a:lnTo>
                      <a:pt x="715" y="882"/>
                    </a:lnTo>
                    <a:lnTo>
                      <a:pt x="721" y="890"/>
                    </a:lnTo>
                    <a:lnTo>
                      <a:pt x="721" y="890"/>
                    </a:lnTo>
                    <a:lnTo>
                      <a:pt x="727" y="906"/>
                    </a:lnTo>
                    <a:lnTo>
                      <a:pt x="731" y="920"/>
                    </a:lnTo>
                    <a:lnTo>
                      <a:pt x="733" y="936"/>
                    </a:lnTo>
                    <a:lnTo>
                      <a:pt x="731" y="950"/>
                    </a:lnTo>
                    <a:lnTo>
                      <a:pt x="727" y="962"/>
                    </a:lnTo>
                    <a:lnTo>
                      <a:pt x="721" y="976"/>
                    </a:lnTo>
                    <a:lnTo>
                      <a:pt x="713" y="986"/>
                    </a:lnTo>
                    <a:lnTo>
                      <a:pt x="703" y="994"/>
                    </a:lnTo>
                    <a:lnTo>
                      <a:pt x="703" y="994"/>
                    </a:lnTo>
                    <a:lnTo>
                      <a:pt x="685" y="1005"/>
                    </a:lnTo>
                    <a:lnTo>
                      <a:pt x="672" y="1013"/>
                    </a:lnTo>
                    <a:lnTo>
                      <a:pt x="664" y="1023"/>
                    </a:lnTo>
                    <a:lnTo>
                      <a:pt x="660" y="1031"/>
                    </a:lnTo>
                    <a:lnTo>
                      <a:pt x="662" y="1041"/>
                    </a:lnTo>
                    <a:lnTo>
                      <a:pt x="666" y="1051"/>
                    </a:lnTo>
                    <a:lnTo>
                      <a:pt x="676" y="1065"/>
                    </a:lnTo>
                    <a:lnTo>
                      <a:pt x="691" y="1081"/>
                    </a:lnTo>
                    <a:lnTo>
                      <a:pt x="691" y="1081"/>
                    </a:lnTo>
                    <a:lnTo>
                      <a:pt x="725" y="1117"/>
                    </a:lnTo>
                    <a:lnTo>
                      <a:pt x="741" y="1135"/>
                    </a:lnTo>
                    <a:lnTo>
                      <a:pt x="757" y="1155"/>
                    </a:lnTo>
                    <a:lnTo>
                      <a:pt x="771" y="1174"/>
                    </a:lnTo>
                    <a:lnTo>
                      <a:pt x="785" y="1196"/>
                    </a:lnTo>
                    <a:lnTo>
                      <a:pt x="795" y="1220"/>
                    </a:lnTo>
                    <a:lnTo>
                      <a:pt x="803" y="1244"/>
                    </a:lnTo>
                    <a:lnTo>
                      <a:pt x="803" y="1244"/>
                    </a:lnTo>
                    <a:lnTo>
                      <a:pt x="805" y="1252"/>
                    </a:lnTo>
                    <a:lnTo>
                      <a:pt x="809" y="1258"/>
                    </a:lnTo>
                    <a:lnTo>
                      <a:pt x="819" y="1270"/>
                    </a:lnTo>
                    <a:lnTo>
                      <a:pt x="837" y="1290"/>
                    </a:lnTo>
                    <a:lnTo>
                      <a:pt x="837" y="1290"/>
                    </a:lnTo>
                    <a:lnTo>
                      <a:pt x="1013" y="1188"/>
                    </a:lnTo>
                    <a:lnTo>
                      <a:pt x="1013" y="1188"/>
                    </a:lnTo>
                    <a:lnTo>
                      <a:pt x="998" y="1169"/>
                    </a:lnTo>
                    <a:lnTo>
                      <a:pt x="980" y="1149"/>
                    </a:lnTo>
                    <a:lnTo>
                      <a:pt x="980" y="1149"/>
                    </a:lnTo>
                    <a:lnTo>
                      <a:pt x="964" y="1133"/>
                    </a:lnTo>
                    <a:lnTo>
                      <a:pt x="952" y="1117"/>
                    </a:lnTo>
                    <a:lnTo>
                      <a:pt x="942" y="1101"/>
                    </a:lnTo>
                    <a:lnTo>
                      <a:pt x="938" y="1085"/>
                    </a:lnTo>
                    <a:lnTo>
                      <a:pt x="936" y="1069"/>
                    </a:lnTo>
                    <a:lnTo>
                      <a:pt x="940" y="1055"/>
                    </a:lnTo>
                    <a:lnTo>
                      <a:pt x="946" y="1039"/>
                    </a:lnTo>
                    <a:lnTo>
                      <a:pt x="956" y="1025"/>
                    </a:lnTo>
                    <a:lnTo>
                      <a:pt x="956" y="1025"/>
                    </a:lnTo>
                    <a:lnTo>
                      <a:pt x="960" y="1011"/>
                    </a:lnTo>
                    <a:lnTo>
                      <a:pt x="970" y="1002"/>
                    </a:lnTo>
                    <a:lnTo>
                      <a:pt x="970" y="1002"/>
                    </a:lnTo>
                    <a:lnTo>
                      <a:pt x="1023" y="950"/>
                    </a:lnTo>
                    <a:lnTo>
                      <a:pt x="1049" y="924"/>
                    </a:lnTo>
                    <a:lnTo>
                      <a:pt x="1071" y="898"/>
                    </a:lnTo>
                    <a:lnTo>
                      <a:pt x="1091" y="870"/>
                    </a:lnTo>
                    <a:lnTo>
                      <a:pt x="1109" y="840"/>
                    </a:lnTo>
                    <a:lnTo>
                      <a:pt x="1123" y="809"/>
                    </a:lnTo>
                    <a:lnTo>
                      <a:pt x="1133" y="773"/>
                    </a:lnTo>
                    <a:lnTo>
                      <a:pt x="1133" y="773"/>
                    </a:lnTo>
                    <a:lnTo>
                      <a:pt x="1135" y="763"/>
                    </a:lnTo>
                    <a:lnTo>
                      <a:pt x="1139" y="753"/>
                    </a:lnTo>
                    <a:lnTo>
                      <a:pt x="1151" y="735"/>
                    </a:lnTo>
                    <a:lnTo>
                      <a:pt x="1163" y="719"/>
                    </a:lnTo>
                    <a:lnTo>
                      <a:pt x="1177" y="703"/>
                    </a:lnTo>
                    <a:lnTo>
                      <a:pt x="1177" y="703"/>
                    </a:lnTo>
                    <a:lnTo>
                      <a:pt x="1192" y="685"/>
                    </a:lnTo>
                    <a:lnTo>
                      <a:pt x="1192" y="685"/>
                    </a:lnTo>
                    <a:lnTo>
                      <a:pt x="1224" y="644"/>
                    </a:lnTo>
                    <a:lnTo>
                      <a:pt x="1224" y="644"/>
                    </a:lnTo>
                    <a:lnTo>
                      <a:pt x="1262" y="594"/>
                    </a:lnTo>
                    <a:lnTo>
                      <a:pt x="1262" y="594"/>
                    </a:lnTo>
                    <a:lnTo>
                      <a:pt x="1288" y="558"/>
                    </a:lnTo>
                    <a:lnTo>
                      <a:pt x="1288" y="558"/>
                    </a:lnTo>
                    <a:lnTo>
                      <a:pt x="1286" y="554"/>
                    </a:lnTo>
                    <a:lnTo>
                      <a:pt x="1286" y="554"/>
                    </a:lnTo>
                    <a:lnTo>
                      <a:pt x="1284" y="540"/>
                    </a:lnTo>
                    <a:lnTo>
                      <a:pt x="1284" y="540"/>
                    </a:lnTo>
                    <a:lnTo>
                      <a:pt x="1282" y="530"/>
                    </a:lnTo>
                    <a:lnTo>
                      <a:pt x="1282" y="530"/>
                    </a:lnTo>
                    <a:lnTo>
                      <a:pt x="1284" y="516"/>
                    </a:lnTo>
                    <a:lnTo>
                      <a:pt x="1288" y="505"/>
                    </a:lnTo>
                    <a:lnTo>
                      <a:pt x="1296" y="495"/>
                    </a:lnTo>
                    <a:lnTo>
                      <a:pt x="1308" y="489"/>
                    </a:lnTo>
                    <a:lnTo>
                      <a:pt x="1308" y="489"/>
                    </a:lnTo>
                    <a:lnTo>
                      <a:pt x="1322" y="483"/>
                    </a:lnTo>
                    <a:lnTo>
                      <a:pt x="1322" y="483"/>
                    </a:lnTo>
                    <a:lnTo>
                      <a:pt x="1343" y="473"/>
                    </a:lnTo>
                    <a:lnTo>
                      <a:pt x="1357" y="469"/>
                    </a:lnTo>
                    <a:lnTo>
                      <a:pt x="1373" y="467"/>
                    </a:lnTo>
                    <a:lnTo>
                      <a:pt x="1373" y="467"/>
                    </a:lnTo>
                    <a:lnTo>
                      <a:pt x="1381" y="467"/>
                    </a:lnTo>
                    <a:lnTo>
                      <a:pt x="1381" y="467"/>
                    </a:lnTo>
                    <a:lnTo>
                      <a:pt x="1383" y="467"/>
                    </a:lnTo>
                    <a:lnTo>
                      <a:pt x="1383" y="467"/>
                    </a:lnTo>
                    <a:lnTo>
                      <a:pt x="1379" y="427"/>
                    </a:lnTo>
                    <a:lnTo>
                      <a:pt x="1375" y="405"/>
                    </a:lnTo>
                    <a:lnTo>
                      <a:pt x="1375" y="385"/>
                    </a:lnTo>
                    <a:lnTo>
                      <a:pt x="1375" y="38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210" name="Freeform 20">
                <a:extLst>
                  <a:ext uri="{FF2B5EF4-FFF2-40B4-BE49-F238E27FC236}">
                    <a16:creationId xmlns:a16="http://schemas.microsoft.com/office/drawing/2014/main" id="{8228A46A-D458-4F9C-BD01-7D3CC8B58F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9897" y="4093226"/>
                <a:ext cx="732814" cy="821527"/>
              </a:xfrm>
              <a:custGeom>
                <a:avLst/>
                <a:gdLst>
                  <a:gd name="T0" fmla="*/ 501 w 793"/>
                  <a:gd name="T1" fmla="*/ 810 h 889"/>
                  <a:gd name="T2" fmla="*/ 511 w 793"/>
                  <a:gd name="T3" fmla="*/ 776 h 889"/>
                  <a:gd name="T4" fmla="*/ 538 w 793"/>
                  <a:gd name="T5" fmla="*/ 756 h 889"/>
                  <a:gd name="T6" fmla="*/ 612 w 793"/>
                  <a:gd name="T7" fmla="*/ 736 h 889"/>
                  <a:gd name="T8" fmla="*/ 652 w 793"/>
                  <a:gd name="T9" fmla="*/ 724 h 889"/>
                  <a:gd name="T10" fmla="*/ 681 w 793"/>
                  <a:gd name="T11" fmla="*/ 696 h 889"/>
                  <a:gd name="T12" fmla="*/ 679 w 793"/>
                  <a:gd name="T13" fmla="*/ 643 h 889"/>
                  <a:gd name="T14" fmla="*/ 674 w 793"/>
                  <a:gd name="T15" fmla="*/ 599 h 889"/>
                  <a:gd name="T16" fmla="*/ 679 w 793"/>
                  <a:gd name="T17" fmla="*/ 559 h 889"/>
                  <a:gd name="T18" fmla="*/ 719 w 793"/>
                  <a:gd name="T19" fmla="*/ 496 h 889"/>
                  <a:gd name="T20" fmla="*/ 765 w 793"/>
                  <a:gd name="T21" fmla="*/ 456 h 889"/>
                  <a:gd name="T22" fmla="*/ 725 w 793"/>
                  <a:gd name="T23" fmla="*/ 400 h 889"/>
                  <a:gd name="T24" fmla="*/ 711 w 793"/>
                  <a:gd name="T25" fmla="*/ 368 h 889"/>
                  <a:gd name="T26" fmla="*/ 713 w 793"/>
                  <a:gd name="T27" fmla="*/ 360 h 889"/>
                  <a:gd name="T28" fmla="*/ 781 w 793"/>
                  <a:gd name="T29" fmla="*/ 203 h 889"/>
                  <a:gd name="T30" fmla="*/ 791 w 793"/>
                  <a:gd name="T31" fmla="*/ 164 h 889"/>
                  <a:gd name="T32" fmla="*/ 785 w 793"/>
                  <a:gd name="T33" fmla="*/ 94 h 889"/>
                  <a:gd name="T34" fmla="*/ 765 w 793"/>
                  <a:gd name="T35" fmla="*/ 60 h 889"/>
                  <a:gd name="T36" fmla="*/ 749 w 793"/>
                  <a:gd name="T37" fmla="*/ 52 h 889"/>
                  <a:gd name="T38" fmla="*/ 664 w 793"/>
                  <a:gd name="T39" fmla="*/ 22 h 889"/>
                  <a:gd name="T40" fmla="*/ 608 w 793"/>
                  <a:gd name="T41" fmla="*/ 14 h 889"/>
                  <a:gd name="T42" fmla="*/ 572 w 793"/>
                  <a:gd name="T43" fmla="*/ 18 h 889"/>
                  <a:gd name="T44" fmla="*/ 536 w 793"/>
                  <a:gd name="T45" fmla="*/ 34 h 889"/>
                  <a:gd name="T46" fmla="*/ 491 w 793"/>
                  <a:gd name="T47" fmla="*/ 46 h 889"/>
                  <a:gd name="T48" fmla="*/ 455 w 793"/>
                  <a:gd name="T49" fmla="*/ 46 h 889"/>
                  <a:gd name="T50" fmla="*/ 425 w 793"/>
                  <a:gd name="T51" fmla="*/ 36 h 889"/>
                  <a:gd name="T52" fmla="*/ 409 w 793"/>
                  <a:gd name="T53" fmla="*/ 16 h 889"/>
                  <a:gd name="T54" fmla="*/ 377 w 793"/>
                  <a:gd name="T55" fmla="*/ 0 h 889"/>
                  <a:gd name="T56" fmla="*/ 351 w 793"/>
                  <a:gd name="T57" fmla="*/ 6 h 889"/>
                  <a:gd name="T58" fmla="*/ 332 w 793"/>
                  <a:gd name="T59" fmla="*/ 46 h 889"/>
                  <a:gd name="T60" fmla="*/ 332 w 793"/>
                  <a:gd name="T61" fmla="*/ 66 h 889"/>
                  <a:gd name="T62" fmla="*/ 280 w 793"/>
                  <a:gd name="T63" fmla="*/ 134 h 889"/>
                  <a:gd name="T64" fmla="*/ 214 w 793"/>
                  <a:gd name="T65" fmla="*/ 219 h 889"/>
                  <a:gd name="T66" fmla="*/ 181 w 793"/>
                  <a:gd name="T67" fmla="*/ 265 h 889"/>
                  <a:gd name="T68" fmla="*/ 171 w 793"/>
                  <a:gd name="T69" fmla="*/ 295 h 889"/>
                  <a:gd name="T70" fmla="*/ 131 w 793"/>
                  <a:gd name="T71" fmla="*/ 382 h 889"/>
                  <a:gd name="T72" fmla="*/ 57 w 793"/>
                  <a:gd name="T73" fmla="*/ 472 h 889"/>
                  <a:gd name="T74" fmla="*/ 0 w 793"/>
                  <a:gd name="T75" fmla="*/ 523 h 889"/>
                  <a:gd name="T76" fmla="*/ 75 w 793"/>
                  <a:gd name="T77" fmla="*/ 553 h 889"/>
                  <a:gd name="T78" fmla="*/ 95 w 793"/>
                  <a:gd name="T79" fmla="*/ 567 h 889"/>
                  <a:gd name="T80" fmla="*/ 177 w 793"/>
                  <a:gd name="T81" fmla="*/ 629 h 889"/>
                  <a:gd name="T82" fmla="*/ 264 w 793"/>
                  <a:gd name="T83" fmla="*/ 670 h 889"/>
                  <a:gd name="T84" fmla="*/ 330 w 793"/>
                  <a:gd name="T85" fmla="*/ 678 h 889"/>
                  <a:gd name="T86" fmla="*/ 381 w 793"/>
                  <a:gd name="T87" fmla="*/ 674 h 889"/>
                  <a:gd name="T88" fmla="*/ 383 w 793"/>
                  <a:gd name="T89" fmla="*/ 728 h 889"/>
                  <a:gd name="T90" fmla="*/ 346 w 793"/>
                  <a:gd name="T91" fmla="*/ 780 h 889"/>
                  <a:gd name="T92" fmla="*/ 391 w 793"/>
                  <a:gd name="T93" fmla="*/ 841 h 889"/>
                  <a:gd name="T94" fmla="*/ 421 w 793"/>
                  <a:gd name="T95" fmla="*/ 871 h 889"/>
                  <a:gd name="T96" fmla="*/ 459 w 793"/>
                  <a:gd name="T97" fmla="*/ 889 h 889"/>
                  <a:gd name="T98" fmla="*/ 461 w 793"/>
                  <a:gd name="T99" fmla="*/ 889 h 889"/>
                  <a:gd name="T100" fmla="*/ 495 w 793"/>
                  <a:gd name="T101" fmla="*/ 849 h 889"/>
                  <a:gd name="T102" fmla="*/ 501 w 793"/>
                  <a:gd name="T103" fmla="*/ 826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93" h="889">
                    <a:moveTo>
                      <a:pt x="501" y="826"/>
                    </a:moveTo>
                    <a:lnTo>
                      <a:pt x="501" y="826"/>
                    </a:lnTo>
                    <a:lnTo>
                      <a:pt x="501" y="810"/>
                    </a:lnTo>
                    <a:lnTo>
                      <a:pt x="503" y="796"/>
                    </a:lnTo>
                    <a:lnTo>
                      <a:pt x="507" y="786"/>
                    </a:lnTo>
                    <a:lnTo>
                      <a:pt x="511" y="776"/>
                    </a:lnTo>
                    <a:lnTo>
                      <a:pt x="518" y="768"/>
                    </a:lnTo>
                    <a:lnTo>
                      <a:pt x="526" y="762"/>
                    </a:lnTo>
                    <a:lnTo>
                      <a:pt x="538" y="756"/>
                    </a:lnTo>
                    <a:lnTo>
                      <a:pt x="552" y="752"/>
                    </a:lnTo>
                    <a:lnTo>
                      <a:pt x="552" y="752"/>
                    </a:lnTo>
                    <a:lnTo>
                      <a:pt x="612" y="736"/>
                    </a:lnTo>
                    <a:lnTo>
                      <a:pt x="612" y="736"/>
                    </a:lnTo>
                    <a:lnTo>
                      <a:pt x="634" y="730"/>
                    </a:lnTo>
                    <a:lnTo>
                      <a:pt x="652" y="724"/>
                    </a:lnTo>
                    <a:lnTo>
                      <a:pt x="666" y="718"/>
                    </a:lnTo>
                    <a:lnTo>
                      <a:pt x="676" y="708"/>
                    </a:lnTo>
                    <a:lnTo>
                      <a:pt x="681" y="696"/>
                    </a:lnTo>
                    <a:lnTo>
                      <a:pt x="683" y="682"/>
                    </a:lnTo>
                    <a:lnTo>
                      <a:pt x="683" y="664"/>
                    </a:lnTo>
                    <a:lnTo>
                      <a:pt x="679" y="643"/>
                    </a:lnTo>
                    <a:lnTo>
                      <a:pt x="679" y="643"/>
                    </a:lnTo>
                    <a:lnTo>
                      <a:pt x="674" y="613"/>
                    </a:lnTo>
                    <a:lnTo>
                      <a:pt x="674" y="599"/>
                    </a:lnTo>
                    <a:lnTo>
                      <a:pt x="676" y="585"/>
                    </a:lnTo>
                    <a:lnTo>
                      <a:pt x="678" y="573"/>
                    </a:lnTo>
                    <a:lnTo>
                      <a:pt x="679" y="559"/>
                    </a:lnTo>
                    <a:lnTo>
                      <a:pt x="689" y="537"/>
                    </a:lnTo>
                    <a:lnTo>
                      <a:pt x="703" y="515"/>
                    </a:lnTo>
                    <a:lnTo>
                      <a:pt x="719" y="496"/>
                    </a:lnTo>
                    <a:lnTo>
                      <a:pt x="741" y="476"/>
                    </a:lnTo>
                    <a:lnTo>
                      <a:pt x="765" y="456"/>
                    </a:lnTo>
                    <a:lnTo>
                      <a:pt x="765" y="456"/>
                    </a:lnTo>
                    <a:lnTo>
                      <a:pt x="745" y="428"/>
                    </a:lnTo>
                    <a:lnTo>
                      <a:pt x="725" y="400"/>
                    </a:lnTo>
                    <a:lnTo>
                      <a:pt x="725" y="400"/>
                    </a:lnTo>
                    <a:lnTo>
                      <a:pt x="719" y="390"/>
                    </a:lnTo>
                    <a:lnTo>
                      <a:pt x="715" y="380"/>
                    </a:lnTo>
                    <a:lnTo>
                      <a:pt x="711" y="368"/>
                    </a:lnTo>
                    <a:lnTo>
                      <a:pt x="711" y="364"/>
                    </a:lnTo>
                    <a:lnTo>
                      <a:pt x="713" y="360"/>
                    </a:lnTo>
                    <a:lnTo>
                      <a:pt x="713" y="360"/>
                    </a:lnTo>
                    <a:lnTo>
                      <a:pt x="743" y="281"/>
                    </a:lnTo>
                    <a:lnTo>
                      <a:pt x="761" y="241"/>
                    </a:lnTo>
                    <a:lnTo>
                      <a:pt x="781" y="203"/>
                    </a:lnTo>
                    <a:lnTo>
                      <a:pt x="781" y="203"/>
                    </a:lnTo>
                    <a:lnTo>
                      <a:pt x="787" y="183"/>
                    </a:lnTo>
                    <a:lnTo>
                      <a:pt x="791" y="164"/>
                    </a:lnTo>
                    <a:lnTo>
                      <a:pt x="793" y="140"/>
                    </a:lnTo>
                    <a:lnTo>
                      <a:pt x="791" y="116"/>
                    </a:lnTo>
                    <a:lnTo>
                      <a:pt x="785" y="94"/>
                    </a:lnTo>
                    <a:lnTo>
                      <a:pt x="777" y="76"/>
                    </a:lnTo>
                    <a:lnTo>
                      <a:pt x="771" y="68"/>
                    </a:lnTo>
                    <a:lnTo>
                      <a:pt x="765" y="60"/>
                    </a:lnTo>
                    <a:lnTo>
                      <a:pt x="759" y="56"/>
                    </a:lnTo>
                    <a:lnTo>
                      <a:pt x="749" y="52"/>
                    </a:lnTo>
                    <a:lnTo>
                      <a:pt x="749" y="52"/>
                    </a:lnTo>
                    <a:lnTo>
                      <a:pt x="715" y="40"/>
                    </a:lnTo>
                    <a:lnTo>
                      <a:pt x="679" y="28"/>
                    </a:lnTo>
                    <a:lnTo>
                      <a:pt x="664" y="22"/>
                    </a:lnTo>
                    <a:lnTo>
                      <a:pt x="646" y="18"/>
                    </a:lnTo>
                    <a:lnTo>
                      <a:pt x="626" y="16"/>
                    </a:lnTo>
                    <a:lnTo>
                      <a:pt x="608" y="14"/>
                    </a:lnTo>
                    <a:lnTo>
                      <a:pt x="608" y="14"/>
                    </a:lnTo>
                    <a:lnTo>
                      <a:pt x="590" y="16"/>
                    </a:lnTo>
                    <a:lnTo>
                      <a:pt x="572" y="18"/>
                    </a:lnTo>
                    <a:lnTo>
                      <a:pt x="554" y="24"/>
                    </a:lnTo>
                    <a:lnTo>
                      <a:pt x="536" y="34"/>
                    </a:lnTo>
                    <a:lnTo>
                      <a:pt x="536" y="34"/>
                    </a:lnTo>
                    <a:lnTo>
                      <a:pt x="522" y="38"/>
                    </a:lnTo>
                    <a:lnTo>
                      <a:pt x="507" y="42"/>
                    </a:lnTo>
                    <a:lnTo>
                      <a:pt x="491" y="46"/>
                    </a:lnTo>
                    <a:lnTo>
                      <a:pt x="473" y="46"/>
                    </a:lnTo>
                    <a:lnTo>
                      <a:pt x="473" y="46"/>
                    </a:lnTo>
                    <a:lnTo>
                      <a:pt x="455" y="46"/>
                    </a:lnTo>
                    <a:lnTo>
                      <a:pt x="441" y="42"/>
                    </a:lnTo>
                    <a:lnTo>
                      <a:pt x="429" y="38"/>
                    </a:lnTo>
                    <a:lnTo>
                      <a:pt x="425" y="36"/>
                    </a:lnTo>
                    <a:lnTo>
                      <a:pt x="421" y="32"/>
                    </a:lnTo>
                    <a:lnTo>
                      <a:pt x="421" y="32"/>
                    </a:lnTo>
                    <a:lnTo>
                      <a:pt x="409" y="16"/>
                    </a:lnTo>
                    <a:lnTo>
                      <a:pt x="399" y="6"/>
                    </a:lnTo>
                    <a:lnTo>
                      <a:pt x="387" y="2"/>
                    </a:lnTo>
                    <a:lnTo>
                      <a:pt x="377" y="0"/>
                    </a:lnTo>
                    <a:lnTo>
                      <a:pt x="377" y="0"/>
                    </a:lnTo>
                    <a:lnTo>
                      <a:pt x="363" y="2"/>
                    </a:lnTo>
                    <a:lnTo>
                      <a:pt x="351" y="6"/>
                    </a:lnTo>
                    <a:lnTo>
                      <a:pt x="328" y="18"/>
                    </a:lnTo>
                    <a:lnTo>
                      <a:pt x="328" y="18"/>
                    </a:lnTo>
                    <a:lnTo>
                      <a:pt x="332" y="46"/>
                    </a:lnTo>
                    <a:lnTo>
                      <a:pt x="334" y="58"/>
                    </a:lnTo>
                    <a:lnTo>
                      <a:pt x="332" y="6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06" y="100"/>
                    </a:lnTo>
                    <a:lnTo>
                      <a:pt x="280" y="134"/>
                    </a:lnTo>
                    <a:lnTo>
                      <a:pt x="228" y="201"/>
                    </a:lnTo>
                    <a:lnTo>
                      <a:pt x="228" y="201"/>
                    </a:lnTo>
                    <a:lnTo>
                      <a:pt x="214" y="219"/>
                    </a:lnTo>
                    <a:lnTo>
                      <a:pt x="198" y="237"/>
                    </a:lnTo>
                    <a:lnTo>
                      <a:pt x="184" y="255"/>
                    </a:lnTo>
                    <a:lnTo>
                      <a:pt x="181" y="265"/>
                    </a:lnTo>
                    <a:lnTo>
                      <a:pt x="177" y="275"/>
                    </a:lnTo>
                    <a:lnTo>
                      <a:pt x="177" y="275"/>
                    </a:lnTo>
                    <a:lnTo>
                      <a:pt x="171" y="295"/>
                    </a:lnTo>
                    <a:lnTo>
                      <a:pt x="165" y="315"/>
                    </a:lnTo>
                    <a:lnTo>
                      <a:pt x="149" y="350"/>
                    </a:lnTo>
                    <a:lnTo>
                      <a:pt x="131" y="382"/>
                    </a:lnTo>
                    <a:lnTo>
                      <a:pt x="109" y="414"/>
                    </a:lnTo>
                    <a:lnTo>
                      <a:pt x="83" y="444"/>
                    </a:lnTo>
                    <a:lnTo>
                      <a:pt x="57" y="472"/>
                    </a:lnTo>
                    <a:lnTo>
                      <a:pt x="29" y="497"/>
                    </a:lnTo>
                    <a:lnTo>
                      <a:pt x="0" y="523"/>
                    </a:lnTo>
                    <a:lnTo>
                      <a:pt x="0" y="523"/>
                    </a:lnTo>
                    <a:lnTo>
                      <a:pt x="25" y="533"/>
                    </a:lnTo>
                    <a:lnTo>
                      <a:pt x="51" y="543"/>
                    </a:lnTo>
                    <a:lnTo>
                      <a:pt x="75" y="553"/>
                    </a:lnTo>
                    <a:lnTo>
                      <a:pt x="85" y="559"/>
                    </a:lnTo>
                    <a:lnTo>
                      <a:pt x="95" y="567"/>
                    </a:lnTo>
                    <a:lnTo>
                      <a:pt x="95" y="567"/>
                    </a:lnTo>
                    <a:lnTo>
                      <a:pt x="123" y="589"/>
                    </a:lnTo>
                    <a:lnTo>
                      <a:pt x="149" y="611"/>
                    </a:lnTo>
                    <a:lnTo>
                      <a:pt x="177" y="629"/>
                    </a:lnTo>
                    <a:lnTo>
                      <a:pt x="204" y="647"/>
                    </a:lnTo>
                    <a:lnTo>
                      <a:pt x="234" y="659"/>
                    </a:lnTo>
                    <a:lnTo>
                      <a:pt x="264" y="670"/>
                    </a:lnTo>
                    <a:lnTo>
                      <a:pt x="296" y="676"/>
                    </a:lnTo>
                    <a:lnTo>
                      <a:pt x="330" y="678"/>
                    </a:lnTo>
                    <a:lnTo>
                      <a:pt x="330" y="678"/>
                    </a:lnTo>
                    <a:lnTo>
                      <a:pt x="355" y="678"/>
                    </a:lnTo>
                    <a:lnTo>
                      <a:pt x="381" y="674"/>
                    </a:lnTo>
                    <a:lnTo>
                      <a:pt x="381" y="674"/>
                    </a:lnTo>
                    <a:lnTo>
                      <a:pt x="387" y="706"/>
                    </a:lnTo>
                    <a:lnTo>
                      <a:pt x="385" y="718"/>
                    </a:lnTo>
                    <a:lnTo>
                      <a:pt x="383" y="728"/>
                    </a:lnTo>
                    <a:lnTo>
                      <a:pt x="379" y="738"/>
                    </a:lnTo>
                    <a:lnTo>
                      <a:pt x="371" y="750"/>
                    </a:lnTo>
                    <a:lnTo>
                      <a:pt x="346" y="780"/>
                    </a:lnTo>
                    <a:lnTo>
                      <a:pt x="346" y="780"/>
                    </a:lnTo>
                    <a:lnTo>
                      <a:pt x="375" y="822"/>
                    </a:lnTo>
                    <a:lnTo>
                      <a:pt x="391" y="841"/>
                    </a:lnTo>
                    <a:lnTo>
                      <a:pt x="409" y="859"/>
                    </a:lnTo>
                    <a:lnTo>
                      <a:pt x="409" y="859"/>
                    </a:lnTo>
                    <a:lnTo>
                      <a:pt x="421" y="871"/>
                    </a:lnTo>
                    <a:lnTo>
                      <a:pt x="435" y="879"/>
                    </a:lnTo>
                    <a:lnTo>
                      <a:pt x="449" y="887"/>
                    </a:lnTo>
                    <a:lnTo>
                      <a:pt x="459" y="889"/>
                    </a:lnTo>
                    <a:lnTo>
                      <a:pt x="459" y="889"/>
                    </a:lnTo>
                    <a:lnTo>
                      <a:pt x="461" y="889"/>
                    </a:lnTo>
                    <a:lnTo>
                      <a:pt x="461" y="889"/>
                    </a:lnTo>
                    <a:lnTo>
                      <a:pt x="475" y="875"/>
                    </a:lnTo>
                    <a:lnTo>
                      <a:pt x="489" y="859"/>
                    </a:lnTo>
                    <a:lnTo>
                      <a:pt x="495" y="849"/>
                    </a:lnTo>
                    <a:lnTo>
                      <a:pt x="499" y="841"/>
                    </a:lnTo>
                    <a:lnTo>
                      <a:pt x="501" y="833"/>
                    </a:lnTo>
                    <a:lnTo>
                      <a:pt x="501" y="826"/>
                    </a:lnTo>
                    <a:lnTo>
                      <a:pt x="501" y="8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211" name="Owal 210">
                <a:extLst>
                  <a:ext uri="{FF2B5EF4-FFF2-40B4-BE49-F238E27FC236}">
                    <a16:creationId xmlns:a16="http://schemas.microsoft.com/office/drawing/2014/main" id="{5D85DF9E-EC3C-46C2-93FE-A34E3661BECC}"/>
                  </a:ext>
                </a:extLst>
              </p:cNvPr>
              <p:cNvSpPr/>
              <p:nvPr/>
            </p:nvSpPr>
            <p:spPr>
              <a:xfrm>
                <a:off x="1625273" y="4158754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12" name="Owal 211">
                <a:extLst>
                  <a:ext uri="{FF2B5EF4-FFF2-40B4-BE49-F238E27FC236}">
                    <a16:creationId xmlns:a16="http://schemas.microsoft.com/office/drawing/2014/main" id="{483108EF-E372-445E-AF52-D7CFBD5010EA}"/>
                  </a:ext>
                </a:extLst>
              </p:cNvPr>
              <p:cNvSpPr/>
              <p:nvPr/>
            </p:nvSpPr>
            <p:spPr>
              <a:xfrm>
                <a:off x="1985938" y="4001113"/>
                <a:ext cx="235372" cy="31467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28" name="Grupa 127">
              <a:extLst>
                <a:ext uri="{FF2B5EF4-FFF2-40B4-BE49-F238E27FC236}">
                  <a16:creationId xmlns:a16="http://schemas.microsoft.com/office/drawing/2014/main" id="{9202605F-1AED-4411-B5DE-69B4C53880A6}"/>
                </a:ext>
              </a:extLst>
            </p:cNvPr>
            <p:cNvGrpSpPr/>
            <p:nvPr/>
          </p:nvGrpSpPr>
          <p:grpSpPr>
            <a:xfrm>
              <a:off x="3243623" y="4386862"/>
              <a:ext cx="534278" cy="470176"/>
              <a:chOff x="2340760" y="4165306"/>
              <a:chExt cx="1494274" cy="1314997"/>
            </a:xfrm>
            <a:solidFill>
              <a:srgbClr val="CC9900"/>
            </a:solidFill>
          </p:grpSpPr>
          <p:sp>
            <p:nvSpPr>
              <p:cNvPr id="205" name="Freeform 16">
                <a:extLst>
                  <a:ext uri="{FF2B5EF4-FFF2-40B4-BE49-F238E27FC236}">
                    <a16:creationId xmlns:a16="http://schemas.microsoft.com/office/drawing/2014/main" id="{3FD947B5-1A1C-46EC-9FE5-5929D90052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6673" y="4587620"/>
                <a:ext cx="1018361" cy="892683"/>
              </a:xfrm>
              <a:custGeom>
                <a:avLst/>
                <a:gdLst>
                  <a:gd name="T0" fmla="*/ 698 w 1102"/>
                  <a:gd name="T1" fmla="*/ 217 h 966"/>
                  <a:gd name="T2" fmla="*/ 636 w 1102"/>
                  <a:gd name="T3" fmla="*/ 225 h 966"/>
                  <a:gd name="T4" fmla="*/ 583 w 1102"/>
                  <a:gd name="T5" fmla="*/ 203 h 966"/>
                  <a:gd name="T6" fmla="*/ 547 w 1102"/>
                  <a:gd name="T7" fmla="*/ 151 h 966"/>
                  <a:gd name="T8" fmla="*/ 523 w 1102"/>
                  <a:gd name="T9" fmla="*/ 42 h 966"/>
                  <a:gd name="T10" fmla="*/ 517 w 1102"/>
                  <a:gd name="T11" fmla="*/ 4 h 966"/>
                  <a:gd name="T12" fmla="*/ 479 w 1102"/>
                  <a:gd name="T13" fmla="*/ 0 h 966"/>
                  <a:gd name="T14" fmla="*/ 394 w 1102"/>
                  <a:gd name="T15" fmla="*/ 4 h 966"/>
                  <a:gd name="T16" fmla="*/ 358 w 1102"/>
                  <a:gd name="T17" fmla="*/ 0 h 966"/>
                  <a:gd name="T18" fmla="*/ 350 w 1102"/>
                  <a:gd name="T19" fmla="*/ 12 h 966"/>
                  <a:gd name="T20" fmla="*/ 302 w 1102"/>
                  <a:gd name="T21" fmla="*/ 56 h 966"/>
                  <a:gd name="T22" fmla="*/ 225 w 1102"/>
                  <a:gd name="T23" fmla="*/ 72 h 966"/>
                  <a:gd name="T24" fmla="*/ 213 w 1102"/>
                  <a:gd name="T25" fmla="*/ 72 h 966"/>
                  <a:gd name="T26" fmla="*/ 153 w 1102"/>
                  <a:gd name="T27" fmla="*/ 96 h 966"/>
                  <a:gd name="T28" fmla="*/ 135 w 1102"/>
                  <a:gd name="T29" fmla="*/ 128 h 966"/>
                  <a:gd name="T30" fmla="*/ 131 w 1102"/>
                  <a:gd name="T31" fmla="*/ 175 h 966"/>
                  <a:gd name="T32" fmla="*/ 98 w 1102"/>
                  <a:gd name="T33" fmla="*/ 247 h 966"/>
                  <a:gd name="T34" fmla="*/ 52 w 1102"/>
                  <a:gd name="T35" fmla="*/ 298 h 966"/>
                  <a:gd name="T36" fmla="*/ 0 w 1102"/>
                  <a:gd name="T37" fmla="*/ 358 h 966"/>
                  <a:gd name="T38" fmla="*/ 20 w 1102"/>
                  <a:gd name="T39" fmla="*/ 372 h 966"/>
                  <a:gd name="T40" fmla="*/ 58 w 1102"/>
                  <a:gd name="T41" fmla="*/ 436 h 966"/>
                  <a:gd name="T42" fmla="*/ 66 w 1102"/>
                  <a:gd name="T43" fmla="*/ 489 h 966"/>
                  <a:gd name="T44" fmla="*/ 88 w 1102"/>
                  <a:gd name="T45" fmla="*/ 507 h 966"/>
                  <a:gd name="T46" fmla="*/ 139 w 1102"/>
                  <a:gd name="T47" fmla="*/ 549 h 966"/>
                  <a:gd name="T48" fmla="*/ 167 w 1102"/>
                  <a:gd name="T49" fmla="*/ 589 h 966"/>
                  <a:gd name="T50" fmla="*/ 181 w 1102"/>
                  <a:gd name="T51" fmla="*/ 642 h 966"/>
                  <a:gd name="T52" fmla="*/ 207 w 1102"/>
                  <a:gd name="T53" fmla="*/ 716 h 966"/>
                  <a:gd name="T54" fmla="*/ 271 w 1102"/>
                  <a:gd name="T55" fmla="*/ 790 h 966"/>
                  <a:gd name="T56" fmla="*/ 348 w 1102"/>
                  <a:gd name="T57" fmla="*/ 811 h 966"/>
                  <a:gd name="T58" fmla="*/ 366 w 1102"/>
                  <a:gd name="T59" fmla="*/ 933 h 966"/>
                  <a:gd name="T60" fmla="*/ 400 w 1102"/>
                  <a:gd name="T61" fmla="*/ 929 h 966"/>
                  <a:gd name="T62" fmla="*/ 453 w 1102"/>
                  <a:gd name="T63" fmla="*/ 966 h 966"/>
                  <a:gd name="T64" fmla="*/ 475 w 1102"/>
                  <a:gd name="T65" fmla="*/ 937 h 966"/>
                  <a:gd name="T66" fmla="*/ 563 w 1102"/>
                  <a:gd name="T67" fmla="*/ 833 h 966"/>
                  <a:gd name="T68" fmla="*/ 620 w 1102"/>
                  <a:gd name="T69" fmla="*/ 805 h 966"/>
                  <a:gd name="T70" fmla="*/ 688 w 1102"/>
                  <a:gd name="T71" fmla="*/ 795 h 966"/>
                  <a:gd name="T72" fmla="*/ 726 w 1102"/>
                  <a:gd name="T73" fmla="*/ 797 h 966"/>
                  <a:gd name="T74" fmla="*/ 752 w 1102"/>
                  <a:gd name="T75" fmla="*/ 797 h 966"/>
                  <a:gd name="T76" fmla="*/ 807 w 1102"/>
                  <a:gd name="T77" fmla="*/ 817 h 966"/>
                  <a:gd name="T78" fmla="*/ 845 w 1102"/>
                  <a:gd name="T79" fmla="*/ 843 h 966"/>
                  <a:gd name="T80" fmla="*/ 881 w 1102"/>
                  <a:gd name="T81" fmla="*/ 847 h 966"/>
                  <a:gd name="T82" fmla="*/ 915 w 1102"/>
                  <a:gd name="T83" fmla="*/ 829 h 966"/>
                  <a:gd name="T84" fmla="*/ 933 w 1102"/>
                  <a:gd name="T85" fmla="*/ 799 h 966"/>
                  <a:gd name="T86" fmla="*/ 1098 w 1102"/>
                  <a:gd name="T87" fmla="*/ 760 h 966"/>
                  <a:gd name="T88" fmla="*/ 1092 w 1102"/>
                  <a:gd name="T89" fmla="*/ 702 h 966"/>
                  <a:gd name="T90" fmla="*/ 1020 w 1102"/>
                  <a:gd name="T91" fmla="*/ 525 h 966"/>
                  <a:gd name="T92" fmla="*/ 996 w 1102"/>
                  <a:gd name="T93" fmla="*/ 434 h 966"/>
                  <a:gd name="T94" fmla="*/ 992 w 1102"/>
                  <a:gd name="T95" fmla="*/ 362 h 966"/>
                  <a:gd name="T96" fmla="*/ 978 w 1102"/>
                  <a:gd name="T97" fmla="*/ 296 h 966"/>
                  <a:gd name="T98" fmla="*/ 962 w 1102"/>
                  <a:gd name="T99" fmla="*/ 151 h 966"/>
                  <a:gd name="T100" fmla="*/ 791 w 1102"/>
                  <a:gd name="T101" fmla="*/ 189 h 9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102" h="966">
                    <a:moveTo>
                      <a:pt x="791" y="189"/>
                    </a:moveTo>
                    <a:lnTo>
                      <a:pt x="791" y="189"/>
                    </a:lnTo>
                    <a:lnTo>
                      <a:pt x="698" y="217"/>
                    </a:lnTo>
                    <a:lnTo>
                      <a:pt x="698" y="217"/>
                    </a:lnTo>
                    <a:lnTo>
                      <a:pt x="672" y="225"/>
                    </a:lnTo>
                    <a:lnTo>
                      <a:pt x="650" y="227"/>
                    </a:lnTo>
                    <a:lnTo>
                      <a:pt x="650" y="227"/>
                    </a:lnTo>
                    <a:lnTo>
                      <a:pt x="636" y="225"/>
                    </a:lnTo>
                    <a:lnTo>
                      <a:pt x="622" y="223"/>
                    </a:lnTo>
                    <a:lnTo>
                      <a:pt x="611" y="219"/>
                    </a:lnTo>
                    <a:lnTo>
                      <a:pt x="597" y="211"/>
                    </a:lnTo>
                    <a:lnTo>
                      <a:pt x="583" y="203"/>
                    </a:lnTo>
                    <a:lnTo>
                      <a:pt x="569" y="189"/>
                    </a:lnTo>
                    <a:lnTo>
                      <a:pt x="559" y="173"/>
                    </a:lnTo>
                    <a:lnTo>
                      <a:pt x="547" y="151"/>
                    </a:lnTo>
                    <a:lnTo>
                      <a:pt x="547" y="151"/>
                    </a:lnTo>
                    <a:lnTo>
                      <a:pt x="537" y="124"/>
                    </a:lnTo>
                    <a:lnTo>
                      <a:pt x="531" y="96"/>
                    </a:lnTo>
                    <a:lnTo>
                      <a:pt x="527" y="68"/>
                    </a:lnTo>
                    <a:lnTo>
                      <a:pt x="523" y="42"/>
                    </a:lnTo>
                    <a:lnTo>
                      <a:pt x="523" y="42"/>
                    </a:lnTo>
                    <a:lnTo>
                      <a:pt x="519" y="14"/>
                    </a:lnTo>
                    <a:lnTo>
                      <a:pt x="517" y="4"/>
                    </a:lnTo>
                    <a:lnTo>
                      <a:pt x="517" y="4"/>
                    </a:lnTo>
                    <a:lnTo>
                      <a:pt x="507" y="2"/>
                    </a:lnTo>
                    <a:lnTo>
                      <a:pt x="483" y="0"/>
                    </a:lnTo>
                    <a:lnTo>
                      <a:pt x="479" y="0"/>
                    </a:lnTo>
                    <a:lnTo>
                      <a:pt x="479" y="0"/>
                    </a:lnTo>
                    <a:lnTo>
                      <a:pt x="440" y="2"/>
                    </a:lnTo>
                    <a:lnTo>
                      <a:pt x="440" y="2"/>
                    </a:lnTo>
                    <a:lnTo>
                      <a:pt x="394" y="4"/>
                    </a:lnTo>
                    <a:lnTo>
                      <a:pt x="394" y="4"/>
                    </a:lnTo>
                    <a:lnTo>
                      <a:pt x="382" y="2"/>
                    </a:lnTo>
                    <a:lnTo>
                      <a:pt x="382" y="2"/>
                    </a:lnTo>
                    <a:lnTo>
                      <a:pt x="358" y="0"/>
                    </a:lnTo>
                    <a:lnTo>
                      <a:pt x="358" y="0"/>
                    </a:lnTo>
                    <a:lnTo>
                      <a:pt x="354" y="2"/>
                    </a:lnTo>
                    <a:lnTo>
                      <a:pt x="354" y="2"/>
                    </a:lnTo>
                    <a:lnTo>
                      <a:pt x="350" y="12"/>
                    </a:lnTo>
                    <a:lnTo>
                      <a:pt x="350" y="12"/>
                    </a:lnTo>
                    <a:lnTo>
                      <a:pt x="342" y="22"/>
                    </a:lnTo>
                    <a:lnTo>
                      <a:pt x="336" y="32"/>
                    </a:lnTo>
                    <a:lnTo>
                      <a:pt x="318" y="46"/>
                    </a:lnTo>
                    <a:lnTo>
                      <a:pt x="302" y="56"/>
                    </a:lnTo>
                    <a:lnTo>
                      <a:pt x="285" y="64"/>
                    </a:lnTo>
                    <a:lnTo>
                      <a:pt x="267" y="68"/>
                    </a:lnTo>
                    <a:lnTo>
                      <a:pt x="251" y="70"/>
                    </a:lnTo>
                    <a:lnTo>
                      <a:pt x="225" y="72"/>
                    </a:lnTo>
                    <a:lnTo>
                      <a:pt x="225" y="72"/>
                    </a:lnTo>
                    <a:lnTo>
                      <a:pt x="215" y="72"/>
                    </a:lnTo>
                    <a:lnTo>
                      <a:pt x="213" y="72"/>
                    </a:lnTo>
                    <a:lnTo>
                      <a:pt x="213" y="72"/>
                    </a:lnTo>
                    <a:lnTo>
                      <a:pt x="213" y="72"/>
                    </a:lnTo>
                    <a:lnTo>
                      <a:pt x="213" y="72"/>
                    </a:lnTo>
                    <a:lnTo>
                      <a:pt x="153" y="96"/>
                    </a:lnTo>
                    <a:lnTo>
                      <a:pt x="153" y="96"/>
                    </a:lnTo>
                    <a:lnTo>
                      <a:pt x="153" y="98"/>
                    </a:lnTo>
                    <a:lnTo>
                      <a:pt x="153" y="98"/>
                    </a:lnTo>
                    <a:lnTo>
                      <a:pt x="141" y="112"/>
                    </a:lnTo>
                    <a:lnTo>
                      <a:pt x="135" y="128"/>
                    </a:lnTo>
                    <a:lnTo>
                      <a:pt x="131" y="145"/>
                    </a:lnTo>
                    <a:lnTo>
                      <a:pt x="131" y="165"/>
                    </a:lnTo>
                    <a:lnTo>
                      <a:pt x="131" y="165"/>
                    </a:lnTo>
                    <a:lnTo>
                      <a:pt x="131" y="175"/>
                    </a:lnTo>
                    <a:lnTo>
                      <a:pt x="131" y="185"/>
                    </a:lnTo>
                    <a:lnTo>
                      <a:pt x="125" y="203"/>
                    </a:lnTo>
                    <a:lnTo>
                      <a:pt x="116" y="225"/>
                    </a:lnTo>
                    <a:lnTo>
                      <a:pt x="98" y="247"/>
                    </a:lnTo>
                    <a:lnTo>
                      <a:pt x="98" y="247"/>
                    </a:lnTo>
                    <a:lnTo>
                      <a:pt x="76" y="273"/>
                    </a:lnTo>
                    <a:lnTo>
                      <a:pt x="52" y="298"/>
                    </a:lnTo>
                    <a:lnTo>
                      <a:pt x="52" y="298"/>
                    </a:lnTo>
                    <a:lnTo>
                      <a:pt x="28" y="324"/>
                    </a:lnTo>
                    <a:lnTo>
                      <a:pt x="4" y="352"/>
                    </a:lnTo>
                    <a:lnTo>
                      <a:pt x="4" y="352"/>
                    </a:lnTo>
                    <a:lnTo>
                      <a:pt x="0" y="358"/>
                    </a:lnTo>
                    <a:lnTo>
                      <a:pt x="0" y="358"/>
                    </a:lnTo>
                    <a:lnTo>
                      <a:pt x="2" y="360"/>
                    </a:lnTo>
                    <a:lnTo>
                      <a:pt x="2" y="360"/>
                    </a:lnTo>
                    <a:lnTo>
                      <a:pt x="20" y="372"/>
                    </a:lnTo>
                    <a:lnTo>
                      <a:pt x="34" y="388"/>
                    </a:lnTo>
                    <a:lnTo>
                      <a:pt x="44" y="402"/>
                    </a:lnTo>
                    <a:lnTo>
                      <a:pt x="52" y="418"/>
                    </a:lnTo>
                    <a:lnTo>
                      <a:pt x="58" y="436"/>
                    </a:lnTo>
                    <a:lnTo>
                      <a:pt x="62" y="452"/>
                    </a:lnTo>
                    <a:lnTo>
                      <a:pt x="66" y="483"/>
                    </a:lnTo>
                    <a:lnTo>
                      <a:pt x="66" y="483"/>
                    </a:lnTo>
                    <a:lnTo>
                      <a:pt x="66" y="489"/>
                    </a:lnTo>
                    <a:lnTo>
                      <a:pt x="70" y="493"/>
                    </a:lnTo>
                    <a:lnTo>
                      <a:pt x="76" y="499"/>
                    </a:lnTo>
                    <a:lnTo>
                      <a:pt x="88" y="507"/>
                    </a:lnTo>
                    <a:lnTo>
                      <a:pt x="88" y="507"/>
                    </a:lnTo>
                    <a:lnTo>
                      <a:pt x="112" y="523"/>
                    </a:lnTo>
                    <a:lnTo>
                      <a:pt x="133" y="543"/>
                    </a:lnTo>
                    <a:lnTo>
                      <a:pt x="133" y="543"/>
                    </a:lnTo>
                    <a:lnTo>
                      <a:pt x="139" y="549"/>
                    </a:lnTo>
                    <a:lnTo>
                      <a:pt x="139" y="549"/>
                    </a:lnTo>
                    <a:lnTo>
                      <a:pt x="153" y="569"/>
                    </a:lnTo>
                    <a:lnTo>
                      <a:pt x="167" y="589"/>
                    </a:lnTo>
                    <a:lnTo>
                      <a:pt x="167" y="589"/>
                    </a:lnTo>
                    <a:lnTo>
                      <a:pt x="173" y="601"/>
                    </a:lnTo>
                    <a:lnTo>
                      <a:pt x="179" y="613"/>
                    </a:lnTo>
                    <a:lnTo>
                      <a:pt x="181" y="627"/>
                    </a:lnTo>
                    <a:lnTo>
                      <a:pt x="181" y="642"/>
                    </a:lnTo>
                    <a:lnTo>
                      <a:pt x="181" y="642"/>
                    </a:lnTo>
                    <a:lnTo>
                      <a:pt x="195" y="688"/>
                    </a:lnTo>
                    <a:lnTo>
                      <a:pt x="195" y="688"/>
                    </a:lnTo>
                    <a:lnTo>
                      <a:pt x="207" y="716"/>
                    </a:lnTo>
                    <a:lnTo>
                      <a:pt x="219" y="740"/>
                    </a:lnTo>
                    <a:lnTo>
                      <a:pt x="235" y="760"/>
                    </a:lnTo>
                    <a:lnTo>
                      <a:pt x="251" y="778"/>
                    </a:lnTo>
                    <a:lnTo>
                      <a:pt x="271" y="790"/>
                    </a:lnTo>
                    <a:lnTo>
                      <a:pt x="292" y="801"/>
                    </a:lnTo>
                    <a:lnTo>
                      <a:pt x="318" y="807"/>
                    </a:lnTo>
                    <a:lnTo>
                      <a:pt x="348" y="811"/>
                    </a:lnTo>
                    <a:lnTo>
                      <a:pt x="348" y="811"/>
                    </a:lnTo>
                    <a:lnTo>
                      <a:pt x="342" y="945"/>
                    </a:lnTo>
                    <a:lnTo>
                      <a:pt x="342" y="945"/>
                    </a:lnTo>
                    <a:lnTo>
                      <a:pt x="354" y="939"/>
                    </a:lnTo>
                    <a:lnTo>
                      <a:pt x="366" y="933"/>
                    </a:lnTo>
                    <a:lnTo>
                      <a:pt x="378" y="929"/>
                    </a:lnTo>
                    <a:lnTo>
                      <a:pt x="390" y="929"/>
                    </a:lnTo>
                    <a:lnTo>
                      <a:pt x="390" y="929"/>
                    </a:lnTo>
                    <a:lnTo>
                      <a:pt x="400" y="929"/>
                    </a:lnTo>
                    <a:lnTo>
                      <a:pt x="408" y="931"/>
                    </a:lnTo>
                    <a:lnTo>
                      <a:pt x="424" y="937"/>
                    </a:lnTo>
                    <a:lnTo>
                      <a:pt x="440" y="949"/>
                    </a:lnTo>
                    <a:lnTo>
                      <a:pt x="453" y="966"/>
                    </a:lnTo>
                    <a:lnTo>
                      <a:pt x="453" y="966"/>
                    </a:lnTo>
                    <a:lnTo>
                      <a:pt x="465" y="949"/>
                    </a:lnTo>
                    <a:lnTo>
                      <a:pt x="475" y="937"/>
                    </a:lnTo>
                    <a:lnTo>
                      <a:pt x="475" y="937"/>
                    </a:lnTo>
                    <a:lnTo>
                      <a:pt x="493" y="905"/>
                    </a:lnTo>
                    <a:lnTo>
                      <a:pt x="515" y="879"/>
                    </a:lnTo>
                    <a:lnTo>
                      <a:pt x="537" y="853"/>
                    </a:lnTo>
                    <a:lnTo>
                      <a:pt x="563" y="833"/>
                    </a:lnTo>
                    <a:lnTo>
                      <a:pt x="577" y="825"/>
                    </a:lnTo>
                    <a:lnTo>
                      <a:pt x="591" y="817"/>
                    </a:lnTo>
                    <a:lnTo>
                      <a:pt x="605" y="811"/>
                    </a:lnTo>
                    <a:lnTo>
                      <a:pt x="620" y="805"/>
                    </a:lnTo>
                    <a:lnTo>
                      <a:pt x="636" y="801"/>
                    </a:lnTo>
                    <a:lnTo>
                      <a:pt x="652" y="797"/>
                    </a:lnTo>
                    <a:lnTo>
                      <a:pt x="670" y="795"/>
                    </a:lnTo>
                    <a:lnTo>
                      <a:pt x="688" y="795"/>
                    </a:lnTo>
                    <a:lnTo>
                      <a:pt x="688" y="795"/>
                    </a:lnTo>
                    <a:lnTo>
                      <a:pt x="706" y="795"/>
                    </a:lnTo>
                    <a:lnTo>
                      <a:pt x="726" y="797"/>
                    </a:lnTo>
                    <a:lnTo>
                      <a:pt x="726" y="797"/>
                    </a:lnTo>
                    <a:lnTo>
                      <a:pt x="732" y="799"/>
                    </a:lnTo>
                    <a:lnTo>
                      <a:pt x="732" y="799"/>
                    </a:lnTo>
                    <a:lnTo>
                      <a:pt x="752" y="797"/>
                    </a:lnTo>
                    <a:lnTo>
                      <a:pt x="752" y="797"/>
                    </a:lnTo>
                    <a:lnTo>
                      <a:pt x="764" y="799"/>
                    </a:lnTo>
                    <a:lnTo>
                      <a:pt x="764" y="799"/>
                    </a:lnTo>
                    <a:lnTo>
                      <a:pt x="793" y="809"/>
                    </a:lnTo>
                    <a:lnTo>
                      <a:pt x="807" y="817"/>
                    </a:lnTo>
                    <a:lnTo>
                      <a:pt x="819" y="825"/>
                    </a:lnTo>
                    <a:lnTo>
                      <a:pt x="819" y="825"/>
                    </a:lnTo>
                    <a:lnTo>
                      <a:pt x="831" y="835"/>
                    </a:lnTo>
                    <a:lnTo>
                      <a:pt x="845" y="843"/>
                    </a:lnTo>
                    <a:lnTo>
                      <a:pt x="859" y="847"/>
                    </a:lnTo>
                    <a:lnTo>
                      <a:pt x="871" y="849"/>
                    </a:lnTo>
                    <a:lnTo>
                      <a:pt x="871" y="849"/>
                    </a:lnTo>
                    <a:lnTo>
                      <a:pt x="881" y="847"/>
                    </a:lnTo>
                    <a:lnTo>
                      <a:pt x="891" y="845"/>
                    </a:lnTo>
                    <a:lnTo>
                      <a:pt x="899" y="841"/>
                    </a:lnTo>
                    <a:lnTo>
                      <a:pt x="909" y="835"/>
                    </a:lnTo>
                    <a:lnTo>
                      <a:pt x="915" y="829"/>
                    </a:lnTo>
                    <a:lnTo>
                      <a:pt x="923" y="819"/>
                    </a:lnTo>
                    <a:lnTo>
                      <a:pt x="927" y="809"/>
                    </a:lnTo>
                    <a:lnTo>
                      <a:pt x="933" y="799"/>
                    </a:lnTo>
                    <a:lnTo>
                      <a:pt x="933" y="799"/>
                    </a:lnTo>
                    <a:lnTo>
                      <a:pt x="945" y="760"/>
                    </a:lnTo>
                    <a:lnTo>
                      <a:pt x="945" y="760"/>
                    </a:lnTo>
                    <a:lnTo>
                      <a:pt x="1098" y="760"/>
                    </a:lnTo>
                    <a:lnTo>
                      <a:pt x="1098" y="760"/>
                    </a:lnTo>
                    <a:lnTo>
                      <a:pt x="1102" y="748"/>
                    </a:lnTo>
                    <a:lnTo>
                      <a:pt x="1102" y="748"/>
                    </a:lnTo>
                    <a:lnTo>
                      <a:pt x="1098" y="726"/>
                    </a:lnTo>
                    <a:lnTo>
                      <a:pt x="1092" y="702"/>
                    </a:lnTo>
                    <a:lnTo>
                      <a:pt x="1076" y="658"/>
                    </a:lnTo>
                    <a:lnTo>
                      <a:pt x="1058" y="615"/>
                    </a:lnTo>
                    <a:lnTo>
                      <a:pt x="1038" y="571"/>
                    </a:lnTo>
                    <a:lnTo>
                      <a:pt x="1020" y="525"/>
                    </a:lnTo>
                    <a:lnTo>
                      <a:pt x="1012" y="503"/>
                    </a:lnTo>
                    <a:lnTo>
                      <a:pt x="1004" y="481"/>
                    </a:lnTo>
                    <a:lnTo>
                      <a:pt x="1000" y="458"/>
                    </a:lnTo>
                    <a:lnTo>
                      <a:pt x="996" y="434"/>
                    </a:lnTo>
                    <a:lnTo>
                      <a:pt x="994" y="410"/>
                    </a:lnTo>
                    <a:lnTo>
                      <a:pt x="994" y="386"/>
                    </a:lnTo>
                    <a:lnTo>
                      <a:pt x="994" y="386"/>
                    </a:lnTo>
                    <a:lnTo>
                      <a:pt x="992" y="362"/>
                    </a:lnTo>
                    <a:lnTo>
                      <a:pt x="988" y="340"/>
                    </a:lnTo>
                    <a:lnTo>
                      <a:pt x="982" y="318"/>
                    </a:lnTo>
                    <a:lnTo>
                      <a:pt x="978" y="296"/>
                    </a:lnTo>
                    <a:lnTo>
                      <a:pt x="978" y="296"/>
                    </a:lnTo>
                    <a:lnTo>
                      <a:pt x="972" y="233"/>
                    </a:lnTo>
                    <a:lnTo>
                      <a:pt x="964" y="167"/>
                    </a:lnTo>
                    <a:lnTo>
                      <a:pt x="964" y="167"/>
                    </a:lnTo>
                    <a:lnTo>
                      <a:pt x="962" y="151"/>
                    </a:lnTo>
                    <a:lnTo>
                      <a:pt x="954" y="139"/>
                    </a:lnTo>
                    <a:lnTo>
                      <a:pt x="954" y="139"/>
                    </a:lnTo>
                    <a:lnTo>
                      <a:pt x="791" y="189"/>
                    </a:lnTo>
                    <a:lnTo>
                      <a:pt x="791" y="18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206" name="Freeform 19">
                <a:extLst>
                  <a:ext uri="{FF2B5EF4-FFF2-40B4-BE49-F238E27FC236}">
                    <a16:creationId xmlns:a16="http://schemas.microsoft.com/office/drawing/2014/main" id="{4C7999B3-D111-4BBE-A5B8-BC8C740FA3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0760" y="4165306"/>
                <a:ext cx="767930" cy="1162521"/>
              </a:xfrm>
              <a:custGeom>
                <a:avLst/>
                <a:gdLst>
                  <a:gd name="T0" fmla="*/ 211 w 831"/>
                  <a:gd name="T1" fmla="*/ 288 h 1258"/>
                  <a:gd name="T2" fmla="*/ 243 w 831"/>
                  <a:gd name="T3" fmla="*/ 336 h 1258"/>
                  <a:gd name="T4" fmla="*/ 263 w 831"/>
                  <a:gd name="T5" fmla="*/ 368 h 1258"/>
                  <a:gd name="T6" fmla="*/ 265 w 831"/>
                  <a:gd name="T7" fmla="*/ 386 h 1258"/>
                  <a:gd name="T8" fmla="*/ 255 w 831"/>
                  <a:gd name="T9" fmla="*/ 406 h 1258"/>
                  <a:gd name="T10" fmla="*/ 193 w 831"/>
                  <a:gd name="T11" fmla="*/ 461 h 1258"/>
                  <a:gd name="T12" fmla="*/ 177 w 831"/>
                  <a:gd name="T13" fmla="*/ 555 h 1258"/>
                  <a:gd name="T14" fmla="*/ 179 w 831"/>
                  <a:gd name="T15" fmla="*/ 626 h 1258"/>
                  <a:gd name="T16" fmla="*/ 149 w 831"/>
                  <a:gd name="T17" fmla="*/ 670 h 1258"/>
                  <a:gd name="T18" fmla="*/ 52 w 831"/>
                  <a:gd name="T19" fmla="*/ 706 h 1258"/>
                  <a:gd name="T20" fmla="*/ 2 w 831"/>
                  <a:gd name="T21" fmla="*/ 722 h 1258"/>
                  <a:gd name="T22" fmla="*/ 18 w 831"/>
                  <a:gd name="T23" fmla="*/ 765 h 1258"/>
                  <a:gd name="T24" fmla="*/ 98 w 831"/>
                  <a:gd name="T25" fmla="*/ 831 h 1258"/>
                  <a:gd name="T26" fmla="*/ 193 w 831"/>
                  <a:gd name="T27" fmla="*/ 861 h 1258"/>
                  <a:gd name="T28" fmla="*/ 243 w 831"/>
                  <a:gd name="T29" fmla="*/ 893 h 1258"/>
                  <a:gd name="T30" fmla="*/ 245 w 831"/>
                  <a:gd name="T31" fmla="*/ 946 h 1258"/>
                  <a:gd name="T32" fmla="*/ 279 w 831"/>
                  <a:gd name="T33" fmla="*/ 1012 h 1258"/>
                  <a:gd name="T34" fmla="*/ 338 w 831"/>
                  <a:gd name="T35" fmla="*/ 1046 h 1258"/>
                  <a:gd name="T36" fmla="*/ 354 w 831"/>
                  <a:gd name="T37" fmla="*/ 1084 h 1258"/>
                  <a:gd name="T38" fmla="*/ 402 w 831"/>
                  <a:gd name="T39" fmla="*/ 1183 h 1258"/>
                  <a:gd name="T40" fmla="*/ 473 w 831"/>
                  <a:gd name="T41" fmla="*/ 1252 h 1258"/>
                  <a:gd name="T42" fmla="*/ 511 w 831"/>
                  <a:gd name="T43" fmla="*/ 1252 h 1258"/>
                  <a:gd name="T44" fmla="*/ 575 w 831"/>
                  <a:gd name="T45" fmla="*/ 1185 h 1258"/>
                  <a:gd name="T46" fmla="*/ 648 w 831"/>
                  <a:gd name="T47" fmla="*/ 1117 h 1258"/>
                  <a:gd name="T48" fmla="*/ 648 w 831"/>
                  <a:gd name="T49" fmla="*/ 1068 h 1258"/>
                  <a:gd name="T50" fmla="*/ 583 w 831"/>
                  <a:gd name="T51" fmla="*/ 1000 h 1258"/>
                  <a:gd name="T52" fmla="*/ 543 w 831"/>
                  <a:gd name="T53" fmla="*/ 962 h 1258"/>
                  <a:gd name="T54" fmla="*/ 535 w 831"/>
                  <a:gd name="T55" fmla="*/ 905 h 1258"/>
                  <a:gd name="T56" fmla="*/ 495 w 831"/>
                  <a:gd name="T57" fmla="*/ 851 h 1258"/>
                  <a:gd name="T58" fmla="*/ 475 w 831"/>
                  <a:gd name="T59" fmla="*/ 819 h 1258"/>
                  <a:gd name="T60" fmla="*/ 487 w 831"/>
                  <a:gd name="T61" fmla="*/ 785 h 1258"/>
                  <a:gd name="T62" fmla="*/ 583 w 831"/>
                  <a:gd name="T63" fmla="*/ 678 h 1258"/>
                  <a:gd name="T64" fmla="*/ 607 w 831"/>
                  <a:gd name="T65" fmla="*/ 626 h 1258"/>
                  <a:gd name="T66" fmla="*/ 611 w 831"/>
                  <a:gd name="T67" fmla="*/ 573 h 1258"/>
                  <a:gd name="T68" fmla="*/ 644 w 831"/>
                  <a:gd name="T69" fmla="*/ 519 h 1258"/>
                  <a:gd name="T70" fmla="*/ 700 w 831"/>
                  <a:gd name="T71" fmla="*/ 489 h 1258"/>
                  <a:gd name="T72" fmla="*/ 730 w 831"/>
                  <a:gd name="T73" fmla="*/ 487 h 1258"/>
                  <a:gd name="T74" fmla="*/ 790 w 831"/>
                  <a:gd name="T75" fmla="*/ 481 h 1258"/>
                  <a:gd name="T76" fmla="*/ 831 w 831"/>
                  <a:gd name="T77" fmla="*/ 447 h 1258"/>
                  <a:gd name="T78" fmla="*/ 798 w 831"/>
                  <a:gd name="T79" fmla="*/ 390 h 1258"/>
                  <a:gd name="T80" fmla="*/ 796 w 831"/>
                  <a:gd name="T81" fmla="*/ 302 h 1258"/>
                  <a:gd name="T82" fmla="*/ 764 w 831"/>
                  <a:gd name="T83" fmla="*/ 237 h 1258"/>
                  <a:gd name="T84" fmla="*/ 730 w 831"/>
                  <a:gd name="T85" fmla="*/ 163 h 1258"/>
                  <a:gd name="T86" fmla="*/ 670 w 831"/>
                  <a:gd name="T87" fmla="*/ 139 h 1258"/>
                  <a:gd name="T88" fmla="*/ 642 w 831"/>
                  <a:gd name="T89" fmla="*/ 109 h 1258"/>
                  <a:gd name="T90" fmla="*/ 595 w 831"/>
                  <a:gd name="T91" fmla="*/ 60 h 1258"/>
                  <a:gd name="T92" fmla="*/ 517 w 831"/>
                  <a:gd name="T93" fmla="*/ 50 h 1258"/>
                  <a:gd name="T94" fmla="*/ 422 w 831"/>
                  <a:gd name="T95" fmla="*/ 16 h 1258"/>
                  <a:gd name="T96" fmla="*/ 360 w 831"/>
                  <a:gd name="T97" fmla="*/ 0 h 1258"/>
                  <a:gd name="T98" fmla="*/ 304 w 831"/>
                  <a:gd name="T99" fmla="*/ 10 h 1258"/>
                  <a:gd name="T100" fmla="*/ 289 w 831"/>
                  <a:gd name="T101" fmla="*/ 101 h 1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31" h="1258">
                    <a:moveTo>
                      <a:pt x="275" y="143"/>
                    </a:moveTo>
                    <a:lnTo>
                      <a:pt x="275" y="143"/>
                    </a:lnTo>
                    <a:lnTo>
                      <a:pt x="257" y="179"/>
                    </a:lnTo>
                    <a:lnTo>
                      <a:pt x="241" y="215"/>
                    </a:lnTo>
                    <a:lnTo>
                      <a:pt x="211" y="288"/>
                    </a:lnTo>
                    <a:lnTo>
                      <a:pt x="211" y="288"/>
                    </a:lnTo>
                    <a:lnTo>
                      <a:pt x="219" y="302"/>
                    </a:lnTo>
                    <a:lnTo>
                      <a:pt x="219" y="302"/>
                    </a:lnTo>
                    <a:lnTo>
                      <a:pt x="229" y="318"/>
                    </a:lnTo>
                    <a:lnTo>
                      <a:pt x="243" y="336"/>
                    </a:lnTo>
                    <a:lnTo>
                      <a:pt x="243" y="336"/>
                    </a:lnTo>
                    <a:lnTo>
                      <a:pt x="257" y="354"/>
                    </a:lnTo>
                    <a:lnTo>
                      <a:pt x="257" y="354"/>
                    </a:lnTo>
                    <a:lnTo>
                      <a:pt x="261" y="360"/>
                    </a:lnTo>
                    <a:lnTo>
                      <a:pt x="263" y="368"/>
                    </a:lnTo>
                    <a:lnTo>
                      <a:pt x="265" y="376"/>
                    </a:lnTo>
                    <a:lnTo>
                      <a:pt x="265" y="384"/>
                    </a:lnTo>
                    <a:lnTo>
                      <a:pt x="265" y="384"/>
                    </a:lnTo>
                    <a:lnTo>
                      <a:pt x="265" y="386"/>
                    </a:lnTo>
                    <a:lnTo>
                      <a:pt x="265" y="386"/>
                    </a:lnTo>
                    <a:lnTo>
                      <a:pt x="269" y="394"/>
                    </a:lnTo>
                    <a:lnTo>
                      <a:pt x="269" y="394"/>
                    </a:lnTo>
                    <a:lnTo>
                      <a:pt x="259" y="398"/>
                    </a:lnTo>
                    <a:lnTo>
                      <a:pt x="259" y="398"/>
                    </a:lnTo>
                    <a:lnTo>
                      <a:pt x="255" y="406"/>
                    </a:lnTo>
                    <a:lnTo>
                      <a:pt x="247" y="412"/>
                    </a:lnTo>
                    <a:lnTo>
                      <a:pt x="247" y="412"/>
                    </a:lnTo>
                    <a:lnTo>
                      <a:pt x="225" y="429"/>
                    </a:lnTo>
                    <a:lnTo>
                      <a:pt x="207" y="445"/>
                    </a:lnTo>
                    <a:lnTo>
                      <a:pt x="193" y="461"/>
                    </a:lnTo>
                    <a:lnTo>
                      <a:pt x="183" y="479"/>
                    </a:lnTo>
                    <a:lnTo>
                      <a:pt x="175" y="497"/>
                    </a:lnTo>
                    <a:lnTo>
                      <a:pt x="173" y="515"/>
                    </a:lnTo>
                    <a:lnTo>
                      <a:pt x="173" y="535"/>
                    </a:lnTo>
                    <a:lnTo>
                      <a:pt x="177" y="555"/>
                    </a:lnTo>
                    <a:lnTo>
                      <a:pt x="177" y="555"/>
                    </a:lnTo>
                    <a:lnTo>
                      <a:pt x="181" y="588"/>
                    </a:lnTo>
                    <a:lnTo>
                      <a:pt x="181" y="602"/>
                    </a:lnTo>
                    <a:lnTo>
                      <a:pt x="181" y="616"/>
                    </a:lnTo>
                    <a:lnTo>
                      <a:pt x="179" y="626"/>
                    </a:lnTo>
                    <a:lnTo>
                      <a:pt x="175" y="638"/>
                    </a:lnTo>
                    <a:lnTo>
                      <a:pt x="171" y="648"/>
                    </a:lnTo>
                    <a:lnTo>
                      <a:pt x="165" y="656"/>
                    </a:lnTo>
                    <a:lnTo>
                      <a:pt x="157" y="664"/>
                    </a:lnTo>
                    <a:lnTo>
                      <a:pt x="149" y="670"/>
                    </a:lnTo>
                    <a:lnTo>
                      <a:pt x="130" y="682"/>
                    </a:lnTo>
                    <a:lnTo>
                      <a:pt x="108" y="692"/>
                    </a:lnTo>
                    <a:lnTo>
                      <a:pt x="80" y="698"/>
                    </a:lnTo>
                    <a:lnTo>
                      <a:pt x="80" y="698"/>
                    </a:lnTo>
                    <a:lnTo>
                      <a:pt x="52" y="706"/>
                    </a:lnTo>
                    <a:lnTo>
                      <a:pt x="52" y="706"/>
                    </a:lnTo>
                    <a:lnTo>
                      <a:pt x="20" y="714"/>
                    </a:lnTo>
                    <a:lnTo>
                      <a:pt x="20" y="714"/>
                    </a:lnTo>
                    <a:lnTo>
                      <a:pt x="10" y="718"/>
                    </a:lnTo>
                    <a:lnTo>
                      <a:pt x="2" y="722"/>
                    </a:lnTo>
                    <a:lnTo>
                      <a:pt x="0" y="728"/>
                    </a:lnTo>
                    <a:lnTo>
                      <a:pt x="0" y="738"/>
                    </a:lnTo>
                    <a:lnTo>
                      <a:pt x="0" y="738"/>
                    </a:lnTo>
                    <a:lnTo>
                      <a:pt x="8" y="751"/>
                    </a:lnTo>
                    <a:lnTo>
                      <a:pt x="18" y="765"/>
                    </a:lnTo>
                    <a:lnTo>
                      <a:pt x="18" y="765"/>
                    </a:lnTo>
                    <a:lnTo>
                      <a:pt x="34" y="787"/>
                    </a:lnTo>
                    <a:lnTo>
                      <a:pt x="54" y="803"/>
                    </a:lnTo>
                    <a:lnTo>
                      <a:pt x="74" y="819"/>
                    </a:lnTo>
                    <a:lnTo>
                      <a:pt x="98" y="831"/>
                    </a:lnTo>
                    <a:lnTo>
                      <a:pt x="120" y="841"/>
                    </a:lnTo>
                    <a:lnTo>
                      <a:pt x="143" y="849"/>
                    </a:lnTo>
                    <a:lnTo>
                      <a:pt x="169" y="857"/>
                    </a:lnTo>
                    <a:lnTo>
                      <a:pt x="193" y="861"/>
                    </a:lnTo>
                    <a:lnTo>
                      <a:pt x="193" y="861"/>
                    </a:lnTo>
                    <a:lnTo>
                      <a:pt x="209" y="865"/>
                    </a:lnTo>
                    <a:lnTo>
                      <a:pt x="221" y="871"/>
                    </a:lnTo>
                    <a:lnTo>
                      <a:pt x="231" y="877"/>
                    </a:lnTo>
                    <a:lnTo>
                      <a:pt x="239" y="883"/>
                    </a:lnTo>
                    <a:lnTo>
                      <a:pt x="243" y="893"/>
                    </a:lnTo>
                    <a:lnTo>
                      <a:pt x="247" y="903"/>
                    </a:lnTo>
                    <a:lnTo>
                      <a:pt x="247" y="915"/>
                    </a:lnTo>
                    <a:lnTo>
                      <a:pt x="247" y="928"/>
                    </a:lnTo>
                    <a:lnTo>
                      <a:pt x="247" y="928"/>
                    </a:lnTo>
                    <a:lnTo>
                      <a:pt x="245" y="946"/>
                    </a:lnTo>
                    <a:lnTo>
                      <a:pt x="247" y="964"/>
                    </a:lnTo>
                    <a:lnTo>
                      <a:pt x="251" y="978"/>
                    </a:lnTo>
                    <a:lnTo>
                      <a:pt x="257" y="990"/>
                    </a:lnTo>
                    <a:lnTo>
                      <a:pt x="267" y="1002"/>
                    </a:lnTo>
                    <a:lnTo>
                      <a:pt x="279" y="1012"/>
                    </a:lnTo>
                    <a:lnTo>
                      <a:pt x="293" y="1020"/>
                    </a:lnTo>
                    <a:lnTo>
                      <a:pt x="310" y="1028"/>
                    </a:lnTo>
                    <a:lnTo>
                      <a:pt x="310" y="1028"/>
                    </a:lnTo>
                    <a:lnTo>
                      <a:pt x="324" y="1036"/>
                    </a:lnTo>
                    <a:lnTo>
                      <a:pt x="338" y="1046"/>
                    </a:lnTo>
                    <a:lnTo>
                      <a:pt x="350" y="1058"/>
                    </a:lnTo>
                    <a:lnTo>
                      <a:pt x="352" y="1064"/>
                    </a:lnTo>
                    <a:lnTo>
                      <a:pt x="354" y="1070"/>
                    </a:lnTo>
                    <a:lnTo>
                      <a:pt x="354" y="1070"/>
                    </a:lnTo>
                    <a:lnTo>
                      <a:pt x="354" y="1084"/>
                    </a:lnTo>
                    <a:lnTo>
                      <a:pt x="356" y="1097"/>
                    </a:lnTo>
                    <a:lnTo>
                      <a:pt x="364" y="1121"/>
                    </a:lnTo>
                    <a:lnTo>
                      <a:pt x="374" y="1143"/>
                    </a:lnTo>
                    <a:lnTo>
                      <a:pt x="388" y="1165"/>
                    </a:lnTo>
                    <a:lnTo>
                      <a:pt x="402" y="1183"/>
                    </a:lnTo>
                    <a:lnTo>
                      <a:pt x="420" y="1203"/>
                    </a:lnTo>
                    <a:lnTo>
                      <a:pt x="454" y="1237"/>
                    </a:lnTo>
                    <a:lnTo>
                      <a:pt x="454" y="1237"/>
                    </a:lnTo>
                    <a:lnTo>
                      <a:pt x="464" y="1247"/>
                    </a:lnTo>
                    <a:lnTo>
                      <a:pt x="473" y="1252"/>
                    </a:lnTo>
                    <a:lnTo>
                      <a:pt x="483" y="1256"/>
                    </a:lnTo>
                    <a:lnTo>
                      <a:pt x="491" y="1258"/>
                    </a:lnTo>
                    <a:lnTo>
                      <a:pt x="491" y="1258"/>
                    </a:lnTo>
                    <a:lnTo>
                      <a:pt x="501" y="1256"/>
                    </a:lnTo>
                    <a:lnTo>
                      <a:pt x="511" y="1252"/>
                    </a:lnTo>
                    <a:lnTo>
                      <a:pt x="521" y="1243"/>
                    </a:lnTo>
                    <a:lnTo>
                      <a:pt x="531" y="1233"/>
                    </a:lnTo>
                    <a:lnTo>
                      <a:pt x="531" y="1233"/>
                    </a:lnTo>
                    <a:lnTo>
                      <a:pt x="553" y="1209"/>
                    </a:lnTo>
                    <a:lnTo>
                      <a:pt x="575" y="1185"/>
                    </a:lnTo>
                    <a:lnTo>
                      <a:pt x="597" y="1163"/>
                    </a:lnTo>
                    <a:lnTo>
                      <a:pt x="623" y="1143"/>
                    </a:lnTo>
                    <a:lnTo>
                      <a:pt x="623" y="1143"/>
                    </a:lnTo>
                    <a:lnTo>
                      <a:pt x="640" y="1127"/>
                    </a:lnTo>
                    <a:lnTo>
                      <a:pt x="648" y="1117"/>
                    </a:lnTo>
                    <a:lnTo>
                      <a:pt x="652" y="1109"/>
                    </a:lnTo>
                    <a:lnTo>
                      <a:pt x="656" y="1099"/>
                    </a:lnTo>
                    <a:lnTo>
                      <a:pt x="656" y="1089"/>
                    </a:lnTo>
                    <a:lnTo>
                      <a:pt x="654" y="1080"/>
                    </a:lnTo>
                    <a:lnTo>
                      <a:pt x="648" y="1068"/>
                    </a:lnTo>
                    <a:lnTo>
                      <a:pt x="648" y="1068"/>
                    </a:lnTo>
                    <a:lnTo>
                      <a:pt x="635" y="1048"/>
                    </a:lnTo>
                    <a:lnTo>
                      <a:pt x="619" y="1030"/>
                    </a:lnTo>
                    <a:lnTo>
                      <a:pt x="601" y="1012"/>
                    </a:lnTo>
                    <a:lnTo>
                      <a:pt x="583" y="1000"/>
                    </a:lnTo>
                    <a:lnTo>
                      <a:pt x="583" y="1000"/>
                    </a:lnTo>
                    <a:lnTo>
                      <a:pt x="565" y="988"/>
                    </a:lnTo>
                    <a:lnTo>
                      <a:pt x="553" y="976"/>
                    </a:lnTo>
                    <a:lnTo>
                      <a:pt x="547" y="970"/>
                    </a:lnTo>
                    <a:lnTo>
                      <a:pt x="543" y="962"/>
                    </a:lnTo>
                    <a:lnTo>
                      <a:pt x="541" y="952"/>
                    </a:lnTo>
                    <a:lnTo>
                      <a:pt x="539" y="942"/>
                    </a:lnTo>
                    <a:lnTo>
                      <a:pt x="539" y="942"/>
                    </a:lnTo>
                    <a:lnTo>
                      <a:pt x="537" y="917"/>
                    </a:lnTo>
                    <a:lnTo>
                      <a:pt x="535" y="905"/>
                    </a:lnTo>
                    <a:lnTo>
                      <a:pt x="529" y="893"/>
                    </a:lnTo>
                    <a:lnTo>
                      <a:pt x="525" y="881"/>
                    </a:lnTo>
                    <a:lnTo>
                      <a:pt x="517" y="871"/>
                    </a:lnTo>
                    <a:lnTo>
                      <a:pt x="507" y="861"/>
                    </a:lnTo>
                    <a:lnTo>
                      <a:pt x="495" y="851"/>
                    </a:lnTo>
                    <a:lnTo>
                      <a:pt x="495" y="851"/>
                    </a:lnTo>
                    <a:lnTo>
                      <a:pt x="487" y="845"/>
                    </a:lnTo>
                    <a:lnTo>
                      <a:pt x="481" y="837"/>
                    </a:lnTo>
                    <a:lnTo>
                      <a:pt x="477" y="829"/>
                    </a:lnTo>
                    <a:lnTo>
                      <a:pt x="475" y="819"/>
                    </a:lnTo>
                    <a:lnTo>
                      <a:pt x="475" y="811"/>
                    </a:lnTo>
                    <a:lnTo>
                      <a:pt x="477" y="801"/>
                    </a:lnTo>
                    <a:lnTo>
                      <a:pt x="481" y="793"/>
                    </a:lnTo>
                    <a:lnTo>
                      <a:pt x="487" y="785"/>
                    </a:lnTo>
                    <a:lnTo>
                      <a:pt x="487" y="785"/>
                    </a:lnTo>
                    <a:lnTo>
                      <a:pt x="511" y="757"/>
                    </a:lnTo>
                    <a:lnTo>
                      <a:pt x="535" y="732"/>
                    </a:lnTo>
                    <a:lnTo>
                      <a:pt x="559" y="704"/>
                    </a:lnTo>
                    <a:lnTo>
                      <a:pt x="583" y="678"/>
                    </a:lnTo>
                    <a:lnTo>
                      <a:pt x="583" y="678"/>
                    </a:lnTo>
                    <a:lnTo>
                      <a:pt x="591" y="666"/>
                    </a:lnTo>
                    <a:lnTo>
                      <a:pt x="599" y="652"/>
                    </a:lnTo>
                    <a:lnTo>
                      <a:pt x="605" y="640"/>
                    </a:lnTo>
                    <a:lnTo>
                      <a:pt x="607" y="634"/>
                    </a:lnTo>
                    <a:lnTo>
                      <a:pt x="607" y="626"/>
                    </a:lnTo>
                    <a:lnTo>
                      <a:pt x="607" y="626"/>
                    </a:lnTo>
                    <a:lnTo>
                      <a:pt x="605" y="612"/>
                    </a:lnTo>
                    <a:lnTo>
                      <a:pt x="607" y="598"/>
                    </a:lnTo>
                    <a:lnTo>
                      <a:pt x="609" y="586"/>
                    </a:lnTo>
                    <a:lnTo>
                      <a:pt x="611" y="573"/>
                    </a:lnTo>
                    <a:lnTo>
                      <a:pt x="615" y="561"/>
                    </a:lnTo>
                    <a:lnTo>
                      <a:pt x="621" y="549"/>
                    </a:lnTo>
                    <a:lnTo>
                      <a:pt x="629" y="539"/>
                    </a:lnTo>
                    <a:lnTo>
                      <a:pt x="635" y="529"/>
                    </a:lnTo>
                    <a:lnTo>
                      <a:pt x="644" y="519"/>
                    </a:lnTo>
                    <a:lnTo>
                      <a:pt x="654" y="511"/>
                    </a:lnTo>
                    <a:lnTo>
                      <a:pt x="664" y="505"/>
                    </a:lnTo>
                    <a:lnTo>
                      <a:pt x="676" y="499"/>
                    </a:lnTo>
                    <a:lnTo>
                      <a:pt x="688" y="493"/>
                    </a:lnTo>
                    <a:lnTo>
                      <a:pt x="700" y="489"/>
                    </a:lnTo>
                    <a:lnTo>
                      <a:pt x="714" y="487"/>
                    </a:lnTo>
                    <a:lnTo>
                      <a:pt x="728" y="487"/>
                    </a:lnTo>
                    <a:lnTo>
                      <a:pt x="728" y="487"/>
                    </a:lnTo>
                    <a:lnTo>
                      <a:pt x="730" y="487"/>
                    </a:lnTo>
                    <a:lnTo>
                      <a:pt x="730" y="487"/>
                    </a:lnTo>
                    <a:lnTo>
                      <a:pt x="740" y="487"/>
                    </a:lnTo>
                    <a:lnTo>
                      <a:pt x="740" y="487"/>
                    </a:lnTo>
                    <a:lnTo>
                      <a:pt x="766" y="485"/>
                    </a:lnTo>
                    <a:lnTo>
                      <a:pt x="778" y="483"/>
                    </a:lnTo>
                    <a:lnTo>
                      <a:pt x="790" y="481"/>
                    </a:lnTo>
                    <a:lnTo>
                      <a:pt x="801" y="475"/>
                    </a:lnTo>
                    <a:lnTo>
                      <a:pt x="811" y="469"/>
                    </a:lnTo>
                    <a:lnTo>
                      <a:pt x="821" y="459"/>
                    </a:lnTo>
                    <a:lnTo>
                      <a:pt x="831" y="447"/>
                    </a:lnTo>
                    <a:lnTo>
                      <a:pt x="831" y="447"/>
                    </a:lnTo>
                    <a:lnTo>
                      <a:pt x="815" y="431"/>
                    </a:lnTo>
                    <a:lnTo>
                      <a:pt x="805" y="419"/>
                    </a:lnTo>
                    <a:lnTo>
                      <a:pt x="798" y="408"/>
                    </a:lnTo>
                    <a:lnTo>
                      <a:pt x="796" y="398"/>
                    </a:lnTo>
                    <a:lnTo>
                      <a:pt x="798" y="390"/>
                    </a:lnTo>
                    <a:lnTo>
                      <a:pt x="803" y="380"/>
                    </a:lnTo>
                    <a:lnTo>
                      <a:pt x="815" y="372"/>
                    </a:lnTo>
                    <a:lnTo>
                      <a:pt x="829" y="364"/>
                    </a:lnTo>
                    <a:lnTo>
                      <a:pt x="829" y="364"/>
                    </a:lnTo>
                    <a:lnTo>
                      <a:pt x="796" y="302"/>
                    </a:lnTo>
                    <a:lnTo>
                      <a:pt x="796" y="302"/>
                    </a:lnTo>
                    <a:lnTo>
                      <a:pt x="776" y="268"/>
                    </a:lnTo>
                    <a:lnTo>
                      <a:pt x="768" y="253"/>
                    </a:lnTo>
                    <a:lnTo>
                      <a:pt x="764" y="237"/>
                    </a:lnTo>
                    <a:lnTo>
                      <a:pt x="764" y="237"/>
                    </a:lnTo>
                    <a:lnTo>
                      <a:pt x="760" y="217"/>
                    </a:lnTo>
                    <a:lnTo>
                      <a:pt x="756" y="201"/>
                    </a:lnTo>
                    <a:lnTo>
                      <a:pt x="750" y="187"/>
                    </a:lnTo>
                    <a:lnTo>
                      <a:pt x="742" y="173"/>
                    </a:lnTo>
                    <a:lnTo>
                      <a:pt x="730" y="163"/>
                    </a:lnTo>
                    <a:lnTo>
                      <a:pt x="716" y="155"/>
                    </a:lnTo>
                    <a:lnTo>
                      <a:pt x="700" y="147"/>
                    </a:lnTo>
                    <a:lnTo>
                      <a:pt x="680" y="143"/>
                    </a:lnTo>
                    <a:lnTo>
                      <a:pt x="680" y="143"/>
                    </a:lnTo>
                    <a:lnTo>
                      <a:pt x="670" y="139"/>
                    </a:lnTo>
                    <a:lnTo>
                      <a:pt x="660" y="135"/>
                    </a:lnTo>
                    <a:lnTo>
                      <a:pt x="652" y="129"/>
                    </a:lnTo>
                    <a:lnTo>
                      <a:pt x="646" y="121"/>
                    </a:lnTo>
                    <a:lnTo>
                      <a:pt x="646" y="121"/>
                    </a:lnTo>
                    <a:lnTo>
                      <a:pt x="642" y="109"/>
                    </a:lnTo>
                    <a:lnTo>
                      <a:pt x="638" y="99"/>
                    </a:lnTo>
                    <a:lnTo>
                      <a:pt x="633" y="89"/>
                    </a:lnTo>
                    <a:lnTo>
                      <a:pt x="627" y="82"/>
                    </a:lnTo>
                    <a:lnTo>
                      <a:pt x="611" y="70"/>
                    </a:lnTo>
                    <a:lnTo>
                      <a:pt x="595" y="60"/>
                    </a:lnTo>
                    <a:lnTo>
                      <a:pt x="577" y="54"/>
                    </a:lnTo>
                    <a:lnTo>
                      <a:pt x="557" y="52"/>
                    </a:lnTo>
                    <a:lnTo>
                      <a:pt x="537" y="50"/>
                    </a:lnTo>
                    <a:lnTo>
                      <a:pt x="517" y="50"/>
                    </a:lnTo>
                    <a:lnTo>
                      <a:pt x="517" y="50"/>
                    </a:lnTo>
                    <a:lnTo>
                      <a:pt x="491" y="48"/>
                    </a:lnTo>
                    <a:lnTo>
                      <a:pt x="468" y="42"/>
                    </a:lnTo>
                    <a:lnTo>
                      <a:pt x="446" y="30"/>
                    </a:lnTo>
                    <a:lnTo>
                      <a:pt x="422" y="16"/>
                    </a:lnTo>
                    <a:lnTo>
                      <a:pt x="422" y="16"/>
                    </a:lnTo>
                    <a:lnTo>
                      <a:pt x="410" y="8"/>
                    </a:lnTo>
                    <a:lnTo>
                      <a:pt x="394" y="4"/>
                    </a:lnTo>
                    <a:lnTo>
                      <a:pt x="378" y="2"/>
                    </a:lnTo>
                    <a:lnTo>
                      <a:pt x="360" y="0"/>
                    </a:lnTo>
                    <a:lnTo>
                      <a:pt x="360" y="0"/>
                    </a:lnTo>
                    <a:lnTo>
                      <a:pt x="334" y="2"/>
                    </a:lnTo>
                    <a:lnTo>
                      <a:pt x="310" y="4"/>
                    </a:lnTo>
                    <a:lnTo>
                      <a:pt x="310" y="4"/>
                    </a:lnTo>
                    <a:lnTo>
                      <a:pt x="306" y="6"/>
                    </a:lnTo>
                    <a:lnTo>
                      <a:pt x="304" y="10"/>
                    </a:lnTo>
                    <a:lnTo>
                      <a:pt x="301" y="20"/>
                    </a:lnTo>
                    <a:lnTo>
                      <a:pt x="291" y="54"/>
                    </a:lnTo>
                    <a:lnTo>
                      <a:pt x="291" y="54"/>
                    </a:lnTo>
                    <a:lnTo>
                      <a:pt x="291" y="78"/>
                    </a:lnTo>
                    <a:lnTo>
                      <a:pt x="289" y="101"/>
                    </a:lnTo>
                    <a:lnTo>
                      <a:pt x="283" y="125"/>
                    </a:lnTo>
                    <a:lnTo>
                      <a:pt x="275" y="143"/>
                    </a:lnTo>
                    <a:lnTo>
                      <a:pt x="275" y="14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207" name="Owal 206">
                <a:extLst>
                  <a:ext uri="{FF2B5EF4-FFF2-40B4-BE49-F238E27FC236}">
                    <a16:creationId xmlns:a16="http://schemas.microsoft.com/office/drawing/2014/main" id="{0ED382E7-7C9B-493F-91BD-10A8943D3B76}"/>
                  </a:ext>
                </a:extLst>
              </p:cNvPr>
              <p:cNvSpPr/>
              <p:nvPr/>
            </p:nvSpPr>
            <p:spPr>
              <a:xfrm>
                <a:off x="2801986" y="4560004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08" name="Owal 207">
                <a:extLst>
                  <a:ext uri="{FF2B5EF4-FFF2-40B4-BE49-F238E27FC236}">
                    <a16:creationId xmlns:a16="http://schemas.microsoft.com/office/drawing/2014/main" id="{6763100A-E542-46F9-B577-CE2F59D552D8}"/>
                  </a:ext>
                </a:extLst>
              </p:cNvPr>
              <p:cNvSpPr/>
              <p:nvPr/>
            </p:nvSpPr>
            <p:spPr>
              <a:xfrm>
                <a:off x="2754414" y="4771542"/>
                <a:ext cx="320360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129" name="Grupa 128">
              <a:extLst>
                <a:ext uri="{FF2B5EF4-FFF2-40B4-BE49-F238E27FC236}">
                  <a16:creationId xmlns:a16="http://schemas.microsoft.com/office/drawing/2014/main" id="{D9F1B9CA-6AD5-4FB8-A8B1-F5D78750651D}"/>
                </a:ext>
              </a:extLst>
            </p:cNvPr>
            <p:cNvGrpSpPr/>
            <p:nvPr/>
          </p:nvGrpSpPr>
          <p:grpSpPr>
            <a:xfrm>
              <a:off x="3507289" y="4080899"/>
              <a:ext cx="686927" cy="801248"/>
              <a:chOff x="3078194" y="3309587"/>
              <a:chExt cx="1921210" cy="2240948"/>
            </a:xfrm>
            <a:solidFill>
              <a:srgbClr val="AE7030"/>
            </a:solidFill>
          </p:grpSpPr>
          <p:sp>
            <p:nvSpPr>
              <p:cNvPr id="130" name="Freeform 7">
                <a:extLst>
                  <a:ext uri="{FF2B5EF4-FFF2-40B4-BE49-F238E27FC236}">
                    <a16:creationId xmlns:a16="http://schemas.microsoft.com/office/drawing/2014/main" id="{2466DDFF-077B-4672-91F0-0151B6EF6C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4672" y="3309587"/>
                <a:ext cx="1074732" cy="1355658"/>
              </a:xfrm>
              <a:custGeom>
                <a:avLst/>
                <a:gdLst>
                  <a:gd name="T0" fmla="*/ 117 w 1163"/>
                  <a:gd name="T1" fmla="*/ 1063 h 1467"/>
                  <a:gd name="T2" fmla="*/ 169 w 1163"/>
                  <a:gd name="T3" fmla="*/ 1091 h 1467"/>
                  <a:gd name="T4" fmla="*/ 213 w 1163"/>
                  <a:gd name="T5" fmla="*/ 1077 h 1467"/>
                  <a:gd name="T6" fmla="*/ 231 w 1163"/>
                  <a:gd name="T7" fmla="*/ 1077 h 1467"/>
                  <a:gd name="T8" fmla="*/ 268 w 1163"/>
                  <a:gd name="T9" fmla="*/ 1093 h 1467"/>
                  <a:gd name="T10" fmla="*/ 284 w 1163"/>
                  <a:gd name="T11" fmla="*/ 1121 h 1467"/>
                  <a:gd name="T12" fmla="*/ 296 w 1163"/>
                  <a:gd name="T13" fmla="*/ 1177 h 1467"/>
                  <a:gd name="T14" fmla="*/ 320 w 1163"/>
                  <a:gd name="T15" fmla="*/ 1204 h 1467"/>
                  <a:gd name="T16" fmla="*/ 386 w 1163"/>
                  <a:gd name="T17" fmla="*/ 1226 h 1467"/>
                  <a:gd name="T18" fmla="*/ 445 w 1163"/>
                  <a:gd name="T19" fmla="*/ 1262 h 1467"/>
                  <a:gd name="T20" fmla="*/ 457 w 1163"/>
                  <a:gd name="T21" fmla="*/ 1310 h 1467"/>
                  <a:gd name="T22" fmla="*/ 437 w 1163"/>
                  <a:gd name="T23" fmla="*/ 1342 h 1467"/>
                  <a:gd name="T24" fmla="*/ 386 w 1163"/>
                  <a:gd name="T25" fmla="*/ 1373 h 1467"/>
                  <a:gd name="T26" fmla="*/ 372 w 1163"/>
                  <a:gd name="T27" fmla="*/ 1411 h 1467"/>
                  <a:gd name="T28" fmla="*/ 461 w 1163"/>
                  <a:gd name="T29" fmla="*/ 1433 h 1467"/>
                  <a:gd name="T30" fmla="*/ 612 w 1163"/>
                  <a:gd name="T31" fmla="*/ 1455 h 1467"/>
                  <a:gd name="T32" fmla="*/ 670 w 1163"/>
                  <a:gd name="T33" fmla="*/ 1443 h 1467"/>
                  <a:gd name="T34" fmla="*/ 710 w 1163"/>
                  <a:gd name="T35" fmla="*/ 1407 h 1467"/>
                  <a:gd name="T36" fmla="*/ 791 w 1163"/>
                  <a:gd name="T37" fmla="*/ 1399 h 1467"/>
                  <a:gd name="T38" fmla="*/ 869 w 1163"/>
                  <a:gd name="T39" fmla="*/ 1433 h 1467"/>
                  <a:gd name="T40" fmla="*/ 911 w 1163"/>
                  <a:gd name="T41" fmla="*/ 1467 h 1467"/>
                  <a:gd name="T42" fmla="*/ 944 w 1163"/>
                  <a:gd name="T43" fmla="*/ 1441 h 1467"/>
                  <a:gd name="T44" fmla="*/ 1074 w 1163"/>
                  <a:gd name="T45" fmla="*/ 1338 h 1467"/>
                  <a:gd name="T46" fmla="*/ 1129 w 1163"/>
                  <a:gd name="T47" fmla="*/ 1296 h 1467"/>
                  <a:gd name="T48" fmla="*/ 1161 w 1163"/>
                  <a:gd name="T49" fmla="*/ 1222 h 1467"/>
                  <a:gd name="T50" fmla="*/ 1129 w 1163"/>
                  <a:gd name="T51" fmla="*/ 1113 h 1467"/>
                  <a:gd name="T52" fmla="*/ 1105 w 1163"/>
                  <a:gd name="T53" fmla="*/ 1065 h 1467"/>
                  <a:gd name="T54" fmla="*/ 1127 w 1163"/>
                  <a:gd name="T55" fmla="*/ 1027 h 1467"/>
                  <a:gd name="T56" fmla="*/ 1129 w 1163"/>
                  <a:gd name="T57" fmla="*/ 988 h 1467"/>
                  <a:gd name="T58" fmla="*/ 1068 w 1163"/>
                  <a:gd name="T59" fmla="*/ 898 h 1467"/>
                  <a:gd name="T60" fmla="*/ 934 w 1163"/>
                  <a:gd name="T61" fmla="*/ 681 h 1467"/>
                  <a:gd name="T62" fmla="*/ 918 w 1163"/>
                  <a:gd name="T63" fmla="*/ 606 h 1467"/>
                  <a:gd name="T64" fmla="*/ 895 w 1163"/>
                  <a:gd name="T65" fmla="*/ 513 h 1467"/>
                  <a:gd name="T66" fmla="*/ 863 w 1163"/>
                  <a:gd name="T67" fmla="*/ 483 h 1467"/>
                  <a:gd name="T68" fmla="*/ 869 w 1163"/>
                  <a:gd name="T69" fmla="*/ 389 h 1467"/>
                  <a:gd name="T70" fmla="*/ 887 w 1163"/>
                  <a:gd name="T71" fmla="*/ 292 h 1467"/>
                  <a:gd name="T72" fmla="*/ 879 w 1163"/>
                  <a:gd name="T73" fmla="*/ 155 h 1467"/>
                  <a:gd name="T74" fmla="*/ 861 w 1163"/>
                  <a:gd name="T75" fmla="*/ 85 h 1467"/>
                  <a:gd name="T76" fmla="*/ 789 w 1163"/>
                  <a:gd name="T77" fmla="*/ 47 h 1467"/>
                  <a:gd name="T78" fmla="*/ 680 w 1163"/>
                  <a:gd name="T79" fmla="*/ 2 h 1467"/>
                  <a:gd name="T80" fmla="*/ 636 w 1163"/>
                  <a:gd name="T81" fmla="*/ 10 h 1467"/>
                  <a:gd name="T82" fmla="*/ 588 w 1163"/>
                  <a:gd name="T83" fmla="*/ 69 h 1467"/>
                  <a:gd name="T84" fmla="*/ 533 w 1163"/>
                  <a:gd name="T85" fmla="*/ 129 h 1467"/>
                  <a:gd name="T86" fmla="*/ 485 w 1163"/>
                  <a:gd name="T87" fmla="*/ 129 h 1467"/>
                  <a:gd name="T88" fmla="*/ 435 w 1163"/>
                  <a:gd name="T89" fmla="*/ 117 h 1467"/>
                  <a:gd name="T90" fmla="*/ 410 w 1163"/>
                  <a:gd name="T91" fmla="*/ 155 h 1467"/>
                  <a:gd name="T92" fmla="*/ 266 w 1163"/>
                  <a:gd name="T93" fmla="*/ 182 h 1467"/>
                  <a:gd name="T94" fmla="*/ 107 w 1163"/>
                  <a:gd name="T95" fmla="*/ 322 h 1467"/>
                  <a:gd name="T96" fmla="*/ 99 w 1163"/>
                  <a:gd name="T97" fmla="*/ 359 h 1467"/>
                  <a:gd name="T98" fmla="*/ 80 w 1163"/>
                  <a:gd name="T99" fmla="*/ 457 h 1467"/>
                  <a:gd name="T100" fmla="*/ 34 w 1163"/>
                  <a:gd name="T101" fmla="*/ 489 h 1467"/>
                  <a:gd name="T102" fmla="*/ 0 w 1163"/>
                  <a:gd name="T103" fmla="*/ 509 h 1467"/>
                  <a:gd name="T104" fmla="*/ 58 w 1163"/>
                  <a:gd name="T105" fmla="*/ 578 h 1467"/>
                  <a:gd name="T106" fmla="*/ 93 w 1163"/>
                  <a:gd name="T107" fmla="*/ 721 h 1467"/>
                  <a:gd name="T108" fmla="*/ 85 w 1163"/>
                  <a:gd name="T109" fmla="*/ 785 h 1467"/>
                  <a:gd name="T110" fmla="*/ 76 w 1163"/>
                  <a:gd name="T111" fmla="*/ 938 h 1467"/>
                  <a:gd name="T112" fmla="*/ 101 w 1163"/>
                  <a:gd name="T113" fmla="*/ 1012 h 1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63" h="1467">
                    <a:moveTo>
                      <a:pt x="101" y="1012"/>
                    </a:moveTo>
                    <a:lnTo>
                      <a:pt x="101" y="1012"/>
                    </a:lnTo>
                    <a:lnTo>
                      <a:pt x="109" y="1037"/>
                    </a:lnTo>
                    <a:lnTo>
                      <a:pt x="117" y="1063"/>
                    </a:lnTo>
                    <a:lnTo>
                      <a:pt x="117" y="1063"/>
                    </a:lnTo>
                    <a:lnTo>
                      <a:pt x="123" y="1083"/>
                    </a:lnTo>
                    <a:lnTo>
                      <a:pt x="127" y="1103"/>
                    </a:lnTo>
                    <a:lnTo>
                      <a:pt x="127" y="1103"/>
                    </a:lnTo>
                    <a:lnTo>
                      <a:pt x="149" y="1097"/>
                    </a:lnTo>
                    <a:lnTo>
                      <a:pt x="169" y="1091"/>
                    </a:lnTo>
                    <a:lnTo>
                      <a:pt x="169" y="1091"/>
                    </a:lnTo>
                    <a:lnTo>
                      <a:pt x="189" y="1085"/>
                    </a:lnTo>
                    <a:lnTo>
                      <a:pt x="205" y="1079"/>
                    </a:lnTo>
                    <a:lnTo>
                      <a:pt x="205" y="1079"/>
                    </a:lnTo>
                    <a:lnTo>
                      <a:pt x="213" y="1077"/>
                    </a:lnTo>
                    <a:lnTo>
                      <a:pt x="221" y="1077"/>
                    </a:lnTo>
                    <a:lnTo>
                      <a:pt x="221" y="1077"/>
                    </a:lnTo>
                    <a:lnTo>
                      <a:pt x="221" y="1077"/>
                    </a:lnTo>
                    <a:lnTo>
                      <a:pt x="221" y="1077"/>
                    </a:lnTo>
                    <a:lnTo>
                      <a:pt x="231" y="1077"/>
                    </a:lnTo>
                    <a:lnTo>
                      <a:pt x="241" y="1081"/>
                    </a:lnTo>
                    <a:lnTo>
                      <a:pt x="252" y="1087"/>
                    </a:lnTo>
                    <a:lnTo>
                      <a:pt x="260" y="1093"/>
                    </a:lnTo>
                    <a:lnTo>
                      <a:pt x="260" y="1093"/>
                    </a:lnTo>
                    <a:lnTo>
                      <a:pt x="268" y="1093"/>
                    </a:lnTo>
                    <a:lnTo>
                      <a:pt x="268" y="1093"/>
                    </a:lnTo>
                    <a:lnTo>
                      <a:pt x="270" y="1101"/>
                    </a:lnTo>
                    <a:lnTo>
                      <a:pt x="270" y="1101"/>
                    </a:lnTo>
                    <a:lnTo>
                      <a:pt x="278" y="1111"/>
                    </a:lnTo>
                    <a:lnTo>
                      <a:pt x="284" y="1121"/>
                    </a:lnTo>
                    <a:lnTo>
                      <a:pt x="288" y="1131"/>
                    </a:lnTo>
                    <a:lnTo>
                      <a:pt x="290" y="1141"/>
                    </a:lnTo>
                    <a:lnTo>
                      <a:pt x="290" y="1141"/>
                    </a:lnTo>
                    <a:lnTo>
                      <a:pt x="290" y="1141"/>
                    </a:lnTo>
                    <a:lnTo>
                      <a:pt x="296" y="1177"/>
                    </a:lnTo>
                    <a:lnTo>
                      <a:pt x="298" y="1190"/>
                    </a:lnTo>
                    <a:lnTo>
                      <a:pt x="302" y="1198"/>
                    </a:lnTo>
                    <a:lnTo>
                      <a:pt x="302" y="1198"/>
                    </a:lnTo>
                    <a:lnTo>
                      <a:pt x="308" y="1200"/>
                    </a:lnTo>
                    <a:lnTo>
                      <a:pt x="320" y="1204"/>
                    </a:lnTo>
                    <a:lnTo>
                      <a:pt x="350" y="1212"/>
                    </a:lnTo>
                    <a:lnTo>
                      <a:pt x="354" y="1214"/>
                    </a:lnTo>
                    <a:lnTo>
                      <a:pt x="354" y="1214"/>
                    </a:lnTo>
                    <a:lnTo>
                      <a:pt x="370" y="1218"/>
                    </a:lnTo>
                    <a:lnTo>
                      <a:pt x="386" y="1226"/>
                    </a:lnTo>
                    <a:lnTo>
                      <a:pt x="416" y="1242"/>
                    </a:lnTo>
                    <a:lnTo>
                      <a:pt x="416" y="1242"/>
                    </a:lnTo>
                    <a:lnTo>
                      <a:pt x="435" y="1254"/>
                    </a:lnTo>
                    <a:lnTo>
                      <a:pt x="435" y="1254"/>
                    </a:lnTo>
                    <a:lnTo>
                      <a:pt x="445" y="1262"/>
                    </a:lnTo>
                    <a:lnTo>
                      <a:pt x="451" y="1270"/>
                    </a:lnTo>
                    <a:lnTo>
                      <a:pt x="457" y="1282"/>
                    </a:lnTo>
                    <a:lnTo>
                      <a:pt x="457" y="1294"/>
                    </a:lnTo>
                    <a:lnTo>
                      <a:pt x="457" y="1310"/>
                    </a:lnTo>
                    <a:lnTo>
                      <a:pt x="457" y="1310"/>
                    </a:lnTo>
                    <a:lnTo>
                      <a:pt x="455" y="1320"/>
                    </a:lnTo>
                    <a:lnTo>
                      <a:pt x="451" y="1328"/>
                    </a:lnTo>
                    <a:lnTo>
                      <a:pt x="445" y="1336"/>
                    </a:lnTo>
                    <a:lnTo>
                      <a:pt x="437" y="1342"/>
                    </a:lnTo>
                    <a:lnTo>
                      <a:pt x="437" y="1342"/>
                    </a:lnTo>
                    <a:lnTo>
                      <a:pt x="416" y="1355"/>
                    </a:lnTo>
                    <a:lnTo>
                      <a:pt x="416" y="1355"/>
                    </a:lnTo>
                    <a:lnTo>
                      <a:pt x="398" y="1365"/>
                    </a:lnTo>
                    <a:lnTo>
                      <a:pt x="392" y="1369"/>
                    </a:lnTo>
                    <a:lnTo>
                      <a:pt x="386" y="1373"/>
                    </a:lnTo>
                    <a:lnTo>
                      <a:pt x="386" y="1373"/>
                    </a:lnTo>
                    <a:lnTo>
                      <a:pt x="382" y="1383"/>
                    </a:lnTo>
                    <a:lnTo>
                      <a:pt x="376" y="1391"/>
                    </a:lnTo>
                    <a:lnTo>
                      <a:pt x="374" y="1401"/>
                    </a:lnTo>
                    <a:lnTo>
                      <a:pt x="372" y="1411"/>
                    </a:lnTo>
                    <a:lnTo>
                      <a:pt x="372" y="1411"/>
                    </a:lnTo>
                    <a:lnTo>
                      <a:pt x="380" y="1417"/>
                    </a:lnTo>
                    <a:lnTo>
                      <a:pt x="386" y="1419"/>
                    </a:lnTo>
                    <a:lnTo>
                      <a:pt x="386" y="1419"/>
                    </a:lnTo>
                    <a:lnTo>
                      <a:pt x="461" y="1433"/>
                    </a:lnTo>
                    <a:lnTo>
                      <a:pt x="535" y="1445"/>
                    </a:lnTo>
                    <a:lnTo>
                      <a:pt x="535" y="1445"/>
                    </a:lnTo>
                    <a:lnTo>
                      <a:pt x="596" y="1453"/>
                    </a:lnTo>
                    <a:lnTo>
                      <a:pt x="596" y="1453"/>
                    </a:lnTo>
                    <a:lnTo>
                      <a:pt x="612" y="1455"/>
                    </a:lnTo>
                    <a:lnTo>
                      <a:pt x="630" y="1457"/>
                    </a:lnTo>
                    <a:lnTo>
                      <a:pt x="630" y="1457"/>
                    </a:lnTo>
                    <a:lnTo>
                      <a:pt x="644" y="1455"/>
                    </a:lnTo>
                    <a:lnTo>
                      <a:pt x="658" y="1451"/>
                    </a:lnTo>
                    <a:lnTo>
                      <a:pt x="670" y="1443"/>
                    </a:lnTo>
                    <a:lnTo>
                      <a:pt x="682" y="1429"/>
                    </a:lnTo>
                    <a:lnTo>
                      <a:pt x="682" y="1429"/>
                    </a:lnTo>
                    <a:lnTo>
                      <a:pt x="690" y="1419"/>
                    </a:lnTo>
                    <a:lnTo>
                      <a:pt x="700" y="1413"/>
                    </a:lnTo>
                    <a:lnTo>
                      <a:pt x="710" y="1407"/>
                    </a:lnTo>
                    <a:lnTo>
                      <a:pt x="722" y="1403"/>
                    </a:lnTo>
                    <a:lnTo>
                      <a:pt x="744" y="1397"/>
                    </a:lnTo>
                    <a:lnTo>
                      <a:pt x="765" y="1397"/>
                    </a:lnTo>
                    <a:lnTo>
                      <a:pt x="765" y="1397"/>
                    </a:lnTo>
                    <a:lnTo>
                      <a:pt x="791" y="1399"/>
                    </a:lnTo>
                    <a:lnTo>
                      <a:pt x="813" y="1403"/>
                    </a:lnTo>
                    <a:lnTo>
                      <a:pt x="813" y="1403"/>
                    </a:lnTo>
                    <a:lnTo>
                      <a:pt x="833" y="1411"/>
                    </a:lnTo>
                    <a:lnTo>
                      <a:pt x="851" y="1421"/>
                    </a:lnTo>
                    <a:lnTo>
                      <a:pt x="869" y="1433"/>
                    </a:lnTo>
                    <a:lnTo>
                      <a:pt x="885" y="1445"/>
                    </a:lnTo>
                    <a:lnTo>
                      <a:pt x="885" y="1445"/>
                    </a:lnTo>
                    <a:lnTo>
                      <a:pt x="907" y="1463"/>
                    </a:lnTo>
                    <a:lnTo>
                      <a:pt x="907" y="1463"/>
                    </a:lnTo>
                    <a:lnTo>
                      <a:pt x="911" y="1467"/>
                    </a:lnTo>
                    <a:lnTo>
                      <a:pt x="911" y="1467"/>
                    </a:lnTo>
                    <a:lnTo>
                      <a:pt x="918" y="1463"/>
                    </a:lnTo>
                    <a:lnTo>
                      <a:pt x="926" y="1459"/>
                    </a:lnTo>
                    <a:lnTo>
                      <a:pt x="934" y="1451"/>
                    </a:lnTo>
                    <a:lnTo>
                      <a:pt x="944" y="1441"/>
                    </a:lnTo>
                    <a:lnTo>
                      <a:pt x="944" y="1441"/>
                    </a:lnTo>
                    <a:lnTo>
                      <a:pt x="958" y="1427"/>
                    </a:lnTo>
                    <a:lnTo>
                      <a:pt x="974" y="1413"/>
                    </a:lnTo>
                    <a:lnTo>
                      <a:pt x="1006" y="1387"/>
                    </a:lnTo>
                    <a:lnTo>
                      <a:pt x="1074" y="1338"/>
                    </a:lnTo>
                    <a:lnTo>
                      <a:pt x="1074" y="1338"/>
                    </a:lnTo>
                    <a:lnTo>
                      <a:pt x="1089" y="1326"/>
                    </a:lnTo>
                    <a:lnTo>
                      <a:pt x="1107" y="1314"/>
                    </a:lnTo>
                    <a:lnTo>
                      <a:pt x="1121" y="1302"/>
                    </a:lnTo>
                    <a:lnTo>
                      <a:pt x="1129" y="1296"/>
                    </a:lnTo>
                    <a:lnTo>
                      <a:pt x="1133" y="1288"/>
                    </a:lnTo>
                    <a:lnTo>
                      <a:pt x="1133" y="1288"/>
                    </a:lnTo>
                    <a:lnTo>
                      <a:pt x="1147" y="1266"/>
                    </a:lnTo>
                    <a:lnTo>
                      <a:pt x="1155" y="1244"/>
                    </a:lnTo>
                    <a:lnTo>
                      <a:pt x="1161" y="1222"/>
                    </a:lnTo>
                    <a:lnTo>
                      <a:pt x="1163" y="1200"/>
                    </a:lnTo>
                    <a:lnTo>
                      <a:pt x="1161" y="1179"/>
                    </a:lnTo>
                    <a:lnTo>
                      <a:pt x="1155" y="1157"/>
                    </a:lnTo>
                    <a:lnTo>
                      <a:pt x="1145" y="1135"/>
                    </a:lnTo>
                    <a:lnTo>
                      <a:pt x="1129" y="1113"/>
                    </a:lnTo>
                    <a:lnTo>
                      <a:pt x="1129" y="1113"/>
                    </a:lnTo>
                    <a:lnTo>
                      <a:pt x="1115" y="1095"/>
                    </a:lnTo>
                    <a:lnTo>
                      <a:pt x="1111" y="1085"/>
                    </a:lnTo>
                    <a:lnTo>
                      <a:pt x="1107" y="1075"/>
                    </a:lnTo>
                    <a:lnTo>
                      <a:pt x="1105" y="1065"/>
                    </a:lnTo>
                    <a:lnTo>
                      <a:pt x="1107" y="1055"/>
                    </a:lnTo>
                    <a:lnTo>
                      <a:pt x="1111" y="1045"/>
                    </a:lnTo>
                    <a:lnTo>
                      <a:pt x="1119" y="1035"/>
                    </a:lnTo>
                    <a:lnTo>
                      <a:pt x="1119" y="1035"/>
                    </a:lnTo>
                    <a:lnTo>
                      <a:pt x="1127" y="1027"/>
                    </a:lnTo>
                    <a:lnTo>
                      <a:pt x="1131" y="1019"/>
                    </a:lnTo>
                    <a:lnTo>
                      <a:pt x="1133" y="1012"/>
                    </a:lnTo>
                    <a:lnTo>
                      <a:pt x="1133" y="1002"/>
                    </a:lnTo>
                    <a:lnTo>
                      <a:pt x="1131" y="996"/>
                    </a:lnTo>
                    <a:lnTo>
                      <a:pt x="1129" y="988"/>
                    </a:lnTo>
                    <a:lnTo>
                      <a:pt x="1119" y="972"/>
                    </a:lnTo>
                    <a:lnTo>
                      <a:pt x="1119" y="972"/>
                    </a:lnTo>
                    <a:lnTo>
                      <a:pt x="1093" y="934"/>
                    </a:lnTo>
                    <a:lnTo>
                      <a:pt x="1068" y="898"/>
                    </a:lnTo>
                    <a:lnTo>
                      <a:pt x="1068" y="898"/>
                    </a:lnTo>
                    <a:lnTo>
                      <a:pt x="1008" y="807"/>
                    </a:lnTo>
                    <a:lnTo>
                      <a:pt x="950" y="713"/>
                    </a:lnTo>
                    <a:lnTo>
                      <a:pt x="950" y="713"/>
                    </a:lnTo>
                    <a:lnTo>
                      <a:pt x="942" y="697"/>
                    </a:lnTo>
                    <a:lnTo>
                      <a:pt x="934" y="681"/>
                    </a:lnTo>
                    <a:lnTo>
                      <a:pt x="928" y="666"/>
                    </a:lnTo>
                    <a:lnTo>
                      <a:pt x="924" y="650"/>
                    </a:lnTo>
                    <a:lnTo>
                      <a:pt x="924" y="650"/>
                    </a:lnTo>
                    <a:lnTo>
                      <a:pt x="920" y="628"/>
                    </a:lnTo>
                    <a:lnTo>
                      <a:pt x="918" y="606"/>
                    </a:lnTo>
                    <a:lnTo>
                      <a:pt x="916" y="584"/>
                    </a:lnTo>
                    <a:lnTo>
                      <a:pt x="913" y="562"/>
                    </a:lnTo>
                    <a:lnTo>
                      <a:pt x="909" y="542"/>
                    </a:lnTo>
                    <a:lnTo>
                      <a:pt x="901" y="522"/>
                    </a:lnTo>
                    <a:lnTo>
                      <a:pt x="895" y="513"/>
                    </a:lnTo>
                    <a:lnTo>
                      <a:pt x="887" y="505"/>
                    </a:lnTo>
                    <a:lnTo>
                      <a:pt x="879" y="497"/>
                    </a:lnTo>
                    <a:lnTo>
                      <a:pt x="869" y="489"/>
                    </a:lnTo>
                    <a:lnTo>
                      <a:pt x="869" y="489"/>
                    </a:lnTo>
                    <a:lnTo>
                      <a:pt x="863" y="483"/>
                    </a:lnTo>
                    <a:lnTo>
                      <a:pt x="861" y="475"/>
                    </a:lnTo>
                    <a:lnTo>
                      <a:pt x="859" y="465"/>
                    </a:lnTo>
                    <a:lnTo>
                      <a:pt x="859" y="457"/>
                    </a:lnTo>
                    <a:lnTo>
                      <a:pt x="859" y="457"/>
                    </a:lnTo>
                    <a:lnTo>
                      <a:pt x="869" y="389"/>
                    </a:lnTo>
                    <a:lnTo>
                      <a:pt x="879" y="324"/>
                    </a:lnTo>
                    <a:lnTo>
                      <a:pt x="879" y="324"/>
                    </a:lnTo>
                    <a:lnTo>
                      <a:pt x="883" y="308"/>
                    </a:lnTo>
                    <a:lnTo>
                      <a:pt x="885" y="300"/>
                    </a:lnTo>
                    <a:lnTo>
                      <a:pt x="887" y="292"/>
                    </a:lnTo>
                    <a:lnTo>
                      <a:pt x="887" y="292"/>
                    </a:lnTo>
                    <a:lnTo>
                      <a:pt x="881" y="222"/>
                    </a:lnTo>
                    <a:lnTo>
                      <a:pt x="879" y="188"/>
                    </a:lnTo>
                    <a:lnTo>
                      <a:pt x="879" y="155"/>
                    </a:lnTo>
                    <a:lnTo>
                      <a:pt x="879" y="155"/>
                    </a:lnTo>
                    <a:lnTo>
                      <a:pt x="879" y="127"/>
                    </a:lnTo>
                    <a:lnTo>
                      <a:pt x="877" y="115"/>
                    </a:lnTo>
                    <a:lnTo>
                      <a:pt x="875" y="105"/>
                    </a:lnTo>
                    <a:lnTo>
                      <a:pt x="869" y="93"/>
                    </a:lnTo>
                    <a:lnTo>
                      <a:pt x="861" y="85"/>
                    </a:lnTo>
                    <a:lnTo>
                      <a:pt x="851" y="77"/>
                    </a:lnTo>
                    <a:lnTo>
                      <a:pt x="837" y="69"/>
                    </a:lnTo>
                    <a:lnTo>
                      <a:pt x="837" y="69"/>
                    </a:lnTo>
                    <a:lnTo>
                      <a:pt x="813" y="59"/>
                    </a:lnTo>
                    <a:lnTo>
                      <a:pt x="789" y="47"/>
                    </a:lnTo>
                    <a:lnTo>
                      <a:pt x="740" y="23"/>
                    </a:lnTo>
                    <a:lnTo>
                      <a:pt x="740" y="23"/>
                    </a:lnTo>
                    <a:lnTo>
                      <a:pt x="716" y="14"/>
                    </a:lnTo>
                    <a:lnTo>
                      <a:pt x="696" y="6"/>
                    </a:lnTo>
                    <a:lnTo>
                      <a:pt x="680" y="2"/>
                    </a:lnTo>
                    <a:lnTo>
                      <a:pt x="666" y="0"/>
                    </a:lnTo>
                    <a:lnTo>
                      <a:pt x="666" y="0"/>
                    </a:lnTo>
                    <a:lnTo>
                      <a:pt x="656" y="2"/>
                    </a:lnTo>
                    <a:lnTo>
                      <a:pt x="646" y="4"/>
                    </a:lnTo>
                    <a:lnTo>
                      <a:pt x="636" y="10"/>
                    </a:lnTo>
                    <a:lnTo>
                      <a:pt x="628" y="16"/>
                    </a:lnTo>
                    <a:lnTo>
                      <a:pt x="620" y="25"/>
                    </a:lnTo>
                    <a:lnTo>
                      <a:pt x="610" y="37"/>
                    </a:lnTo>
                    <a:lnTo>
                      <a:pt x="588" y="69"/>
                    </a:lnTo>
                    <a:lnTo>
                      <a:pt x="588" y="69"/>
                    </a:lnTo>
                    <a:lnTo>
                      <a:pt x="569" y="97"/>
                    </a:lnTo>
                    <a:lnTo>
                      <a:pt x="561" y="109"/>
                    </a:lnTo>
                    <a:lnTo>
                      <a:pt x="551" y="117"/>
                    </a:lnTo>
                    <a:lnTo>
                      <a:pt x="543" y="125"/>
                    </a:lnTo>
                    <a:lnTo>
                      <a:pt x="533" y="129"/>
                    </a:lnTo>
                    <a:lnTo>
                      <a:pt x="523" y="133"/>
                    </a:lnTo>
                    <a:lnTo>
                      <a:pt x="513" y="133"/>
                    </a:lnTo>
                    <a:lnTo>
                      <a:pt x="513" y="133"/>
                    </a:lnTo>
                    <a:lnTo>
                      <a:pt x="501" y="133"/>
                    </a:lnTo>
                    <a:lnTo>
                      <a:pt x="485" y="129"/>
                    </a:lnTo>
                    <a:lnTo>
                      <a:pt x="449" y="117"/>
                    </a:lnTo>
                    <a:lnTo>
                      <a:pt x="449" y="117"/>
                    </a:lnTo>
                    <a:lnTo>
                      <a:pt x="445" y="117"/>
                    </a:lnTo>
                    <a:lnTo>
                      <a:pt x="445" y="117"/>
                    </a:lnTo>
                    <a:lnTo>
                      <a:pt x="435" y="117"/>
                    </a:lnTo>
                    <a:lnTo>
                      <a:pt x="435" y="117"/>
                    </a:lnTo>
                    <a:lnTo>
                      <a:pt x="423" y="141"/>
                    </a:lnTo>
                    <a:lnTo>
                      <a:pt x="417" y="151"/>
                    </a:lnTo>
                    <a:lnTo>
                      <a:pt x="414" y="153"/>
                    </a:lnTo>
                    <a:lnTo>
                      <a:pt x="410" y="155"/>
                    </a:lnTo>
                    <a:lnTo>
                      <a:pt x="410" y="155"/>
                    </a:lnTo>
                    <a:lnTo>
                      <a:pt x="374" y="163"/>
                    </a:lnTo>
                    <a:lnTo>
                      <a:pt x="338" y="171"/>
                    </a:lnTo>
                    <a:lnTo>
                      <a:pt x="266" y="182"/>
                    </a:lnTo>
                    <a:lnTo>
                      <a:pt x="266" y="182"/>
                    </a:lnTo>
                    <a:lnTo>
                      <a:pt x="111" y="212"/>
                    </a:lnTo>
                    <a:lnTo>
                      <a:pt x="111" y="212"/>
                    </a:lnTo>
                    <a:lnTo>
                      <a:pt x="123" y="226"/>
                    </a:lnTo>
                    <a:lnTo>
                      <a:pt x="123" y="226"/>
                    </a:lnTo>
                    <a:lnTo>
                      <a:pt x="107" y="322"/>
                    </a:lnTo>
                    <a:lnTo>
                      <a:pt x="107" y="322"/>
                    </a:lnTo>
                    <a:lnTo>
                      <a:pt x="101" y="342"/>
                    </a:lnTo>
                    <a:lnTo>
                      <a:pt x="99" y="349"/>
                    </a:lnTo>
                    <a:lnTo>
                      <a:pt x="99" y="359"/>
                    </a:lnTo>
                    <a:lnTo>
                      <a:pt x="99" y="359"/>
                    </a:lnTo>
                    <a:lnTo>
                      <a:pt x="101" y="385"/>
                    </a:lnTo>
                    <a:lnTo>
                      <a:pt x="99" y="409"/>
                    </a:lnTo>
                    <a:lnTo>
                      <a:pt x="93" y="429"/>
                    </a:lnTo>
                    <a:lnTo>
                      <a:pt x="85" y="449"/>
                    </a:lnTo>
                    <a:lnTo>
                      <a:pt x="80" y="457"/>
                    </a:lnTo>
                    <a:lnTo>
                      <a:pt x="72" y="465"/>
                    </a:lnTo>
                    <a:lnTo>
                      <a:pt x="66" y="471"/>
                    </a:lnTo>
                    <a:lnTo>
                      <a:pt x="56" y="477"/>
                    </a:lnTo>
                    <a:lnTo>
                      <a:pt x="46" y="483"/>
                    </a:lnTo>
                    <a:lnTo>
                      <a:pt x="34" y="489"/>
                    </a:lnTo>
                    <a:lnTo>
                      <a:pt x="8" y="495"/>
                    </a:lnTo>
                    <a:lnTo>
                      <a:pt x="8" y="495"/>
                    </a:lnTo>
                    <a:lnTo>
                      <a:pt x="6" y="499"/>
                    </a:lnTo>
                    <a:lnTo>
                      <a:pt x="0" y="509"/>
                    </a:lnTo>
                    <a:lnTo>
                      <a:pt x="0" y="509"/>
                    </a:lnTo>
                    <a:lnTo>
                      <a:pt x="14" y="518"/>
                    </a:lnTo>
                    <a:lnTo>
                      <a:pt x="24" y="528"/>
                    </a:lnTo>
                    <a:lnTo>
                      <a:pt x="34" y="540"/>
                    </a:lnTo>
                    <a:lnTo>
                      <a:pt x="44" y="552"/>
                    </a:lnTo>
                    <a:lnTo>
                      <a:pt x="58" y="578"/>
                    </a:lnTo>
                    <a:lnTo>
                      <a:pt x="68" y="604"/>
                    </a:lnTo>
                    <a:lnTo>
                      <a:pt x="76" y="634"/>
                    </a:lnTo>
                    <a:lnTo>
                      <a:pt x="82" y="662"/>
                    </a:lnTo>
                    <a:lnTo>
                      <a:pt x="93" y="721"/>
                    </a:lnTo>
                    <a:lnTo>
                      <a:pt x="93" y="721"/>
                    </a:lnTo>
                    <a:lnTo>
                      <a:pt x="95" y="743"/>
                    </a:lnTo>
                    <a:lnTo>
                      <a:pt x="93" y="753"/>
                    </a:lnTo>
                    <a:lnTo>
                      <a:pt x="91" y="763"/>
                    </a:lnTo>
                    <a:lnTo>
                      <a:pt x="91" y="763"/>
                    </a:lnTo>
                    <a:lnTo>
                      <a:pt x="85" y="785"/>
                    </a:lnTo>
                    <a:lnTo>
                      <a:pt x="82" y="807"/>
                    </a:lnTo>
                    <a:lnTo>
                      <a:pt x="74" y="850"/>
                    </a:lnTo>
                    <a:lnTo>
                      <a:pt x="72" y="894"/>
                    </a:lnTo>
                    <a:lnTo>
                      <a:pt x="76" y="938"/>
                    </a:lnTo>
                    <a:lnTo>
                      <a:pt x="76" y="938"/>
                    </a:lnTo>
                    <a:lnTo>
                      <a:pt x="84" y="954"/>
                    </a:lnTo>
                    <a:lnTo>
                      <a:pt x="89" y="974"/>
                    </a:lnTo>
                    <a:lnTo>
                      <a:pt x="89" y="974"/>
                    </a:lnTo>
                    <a:lnTo>
                      <a:pt x="101" y="1012"/>
                    </a:lnTo>
                    <a:lnTo>
                      <a:pt x="101" y="10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31" name="Freeform 15">
                <a:extLst>
                  <a:ext uri="{FF2B5EF4-FFF2-40B4-BE49-F238E27FC236}">
                    <a16:creationId xmlns:a16="http://schemas.microsoft.com/office/drawing/2014/main" id="{F944E809-012E-43BB-AB56-65FF14F34C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3383" y="4341809"/>
                <a:ext cx="1007272" cy="1208726"/>
              </a:xfrm>
              <a:custGeom>
                <a:avLst/>
                <a:gdLst>
                  <a:gd name="T0" fmla="*/ 249 w 1090"/>
                  <a:gd name="T1" fmla="*/ 151 h 1308"/>
                  <a:gd name="T2" fmla="*/ 161 w 1090"/>
                  <a:gd name="T3" fmla="*/ 248 h 1308"/>
                  <a:gd name="T4" fmla="*/ 96 w 1090"/>
                  <a:gd name="T5" fmla="*/ 296 h 1308"/>
                  <a:gd name="T6" fmla="*/ 50 w 1090"/>
                  <a:gd name="T7" fmla="*/ 338 h 1308"/>
                  <a:gd name="T8" fmla="*/ 0 w 1090"/>
                  <a:gd name="T9" fmla="*/ 386 h 1308"/>
                  <a:gd name="T10" fmla="*/ 8 w 1090"/>
                  <a:gd name="T11" fmla="*/ 405 h 1308"/>
                  <a:gd name="T12" fmla="*/ 22 w 1090"/>
                  <a:gd name="T13" fmla="*/ 501 h 1308"/>
                  <a:gd name="T14" fmla="*/ 34 w 1090"/>
                  <a:gd name="T15" fmla="*/ 586 h 1308"/>
                  <a:gd name="T16" fmla="*/ 42 w 1090"/>
                  <a:gd name="T17" fmla="*/ 654 h 1308"/>
                  <a:gd name="T18" fmla="*/ 44 w 1090"/>
                  <a:gd name="T19" fmla="*/ 670 h 1308"/>
                  <a:gd name="T20" fmla="*/ 48 w 1090"/>
                  <a:gd name="T21" fmla="*/ 722 h 1308"/>
                  <a:gd name="T22" fmla="*/ 96 w 1090"/>
                  <a:gd name="T23" fmla="*/ 847 h 1308"/>
                  <a:gd name="T24" fmla="*/ 141 w 1090"/>
                  <a:gd name="T25" fmla="*/ 966 h 1308"/>
                  <a:gd name="T26" fmla="*/ 151 w 1090"/>
                  <a:gd name="T27" fmla="*/ 1020 h 1308"/>
                  <a:gd name="T28" fmla="*/ 187 w 1090"/>
                  <a:gd name="T29" fmla="*/ 1034 h 1308"/>
                  <a:gd name="T30" fmla="*/ 283 w 1090"/>
                  <a:gd name="T31" fmla="*/ 1042 h 1308"/>
                  <a:gd name="T32" fmla="*/ 402 w 1090"/>
                  <a:gd name="T33" fmla="*/ 1083 h 1308"/>
                  <a:gd name="T34" fmla="*/ 461 w 1090"/>
                  <a:gd name="T35" fmla="*/ 1141 h 1308"/>
                  <a:gd name="T36" fmla="*/ 487 w 1090"/>
                  <a:gd name="T37" fmla="*/ 1177 h 1308"/>
                  <a:gd name="T38" fmla="*/ 654 w 1090"/>
                  <a:gd name="T39" fmla="*/ 1250 h 1308"/>
                  <a:gd name="T40" fmla="*/ 813 w 1090"/>
                  <a:gd name="T41" fmla="*/ 1308 h 1308"/>
                  <a:gd name="T42" fmla="*/ 845 w 1090"/>
                  <a:gd name="T43" fmla="*/ 1300 h 1308"/>
                  <a:gd name="T44" fmla="*/ 853 w 1090"/>
                  <a:gd name="T45" fmla="*/ 1278 h 1308"/>
                  <a:gd name="T46" fmla="*/ 843 w 1090"/>
                  <a:gd name="T47" fmla="*/ 1244 h 1308"/>
                  <a:gd name="T48" fmla="*/ 805 w 1090"/>
                  <a:gd name="T49" fmla="*/ 1225 h 1308"/>
                  <a:gd name="T50" fmla="*/ 764 w 1090"/>
                  <a:gd name="T51" fmla="*/ 1171 h 1308"/>
                  <a:gd name="T52" fmla="*/ 762 w 1090"/>
                  <a:gd name="T53" fmla="*/ 1117 h 1308"/>
                  <a:gd name="T54" fmla="*/ 762 w 1090"/>
                  <a:gd name="T55" fmla="*/ 1032 h 1308"/>
                  <a:gd name="T56" fmla="*/ 740 w 1090"/>
                  <a:gd name="T57" fmla="*/ 950 h 1308"/>
                  <a:gd name="T58" fmla="*/ 744 w 1090"/>
                  <a:gd name="T59" fmla="*/ 889 h 1308"/>
                  <a:gd name="T60" fmla="*/ 885 w 1090"/>
                  <a:gd name="T61" fmla="*/ 664 h 1308"/>
                  <a:gd name="T62" fmla="*/ 1090 w 1090"/>
                  <a:gd name="T63" fmla="*/ 380 h 1308"/>
                  <a:gd name="T64" fmla="*/ 1030 w 1090"/>
                  <a:gd name="T65" fmla="*/ 334 h 1308"/>
                  <a:gd name="T66" fmla="*/ 992 w 1090"/>
                  <a:gd name="T67" fmla="*/ 322 h 1308"/>
                  <a:gd name="T68" fmla="*/ 943 w 1090"/>
                  <a:gd name="T69" fmla="*/ 324 h 1308"/>
                  <a:gd name="T70" fmla="*/ 923 w 1090"/>
                  <a:gd name="T71" fmla="*/ 336 h 1308"/>
                  <a:gd name="T72" fmla="*/ 883 w 1090"/>
                  <a:gd name="T73" fmla="*/ 372 h 1308"/>
                  <a:gd name="T74" fmla="*/ 837 w 1090"/>
                  <a:gd name="T75" fmla="*/ 380 h 1308"/>
                  <a:gd name="T76" fmla="*/ 690 w 1090"/>
                  <a:gd name="T77" fmla="*/ 362 h 1308"/>
                  <a:gd name="T78" fmla="*/ 571 w 1090"/>
                  <a:gd name="T79" fmla="*/ 338 h 1308"/>
                  <a:gd name="T80" fmla="*/ 539 w 1090"/>
                  <a:gd name="T81" fmla="*/ 304 h 1308"/>
                  <a:gd name="T82" fmla="*/ 551 w 1090"/>
                  <a:gd name="T83" fmla="*/ 248 h 1308"/>
                  <a:gd name="T84" fmla="*/ 573 w 1090"/>
                  <a:gd name="T85" fmla="*/ 221 h 1308"/>
                  <a:gd name="T86" fmla="*/ 624 w 1090"/>
                  <a:gd name="T87" fmla="*/ 173 h 1308"/>
                  <a:gd name="T88" fmla="*/ 551 w 1090"/>
                  <a:gd name="T89" fmla="*/ 137 h 1308"/>
                  <a:gd name="T90" fmla="*/ 487 w 1090"/>
                  <a:gd name="T91" fmla="*/ 117 h 1308"/>
                  <a:gd name="T92" fmla="*/ 461 w 1090"/>
                  <a:gd name="T93" fmla="*/ 58 h 1308"/>
                  <a:gd name="T94" fmla="*/ 446 w 1090"/>
                  <a:gd name="T95" fmla="*/ 10 h 1308"/>
                  <a:gd name="T96" fmla="*/ 428 w 1090"/>
                  <a:gd name="T97" fmla="*/ 0 h 1308"/>
                  <a:gd name="T98" fmla="*/ 354 w 1090"/>
                  <a:gd name="T99" fmla="*/ 22 h 1308"/>
                  <a:gd name="T100" fmla="*/ 318 w 1090"/>
                  <a:gd name="T101" fmla="*/ 65 h 1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090" h="1308">
                    <a:moveTo>
                      <a:pt x="296" y="95"/>
                    </a:moveTo>
                    <a:lnTo>
                      <a:pt x="296" y="95"/>
                    </a:lnTo>
                    <a:lnTo>
                      <a:pt x="273" y="123"/>
                    </a:lnTo>
                    <a:lnTo>
                      <a:pt x="249" y="151"/>
                    </a:lnTo>
                    <a:lnTo>
                      <a:pt x="249" y="151"/>
                    </a:lnTo>
                    <a:lnTo>
                      <a:pt x="217" y="191"/>
                    </a:lnTo>
                    <a:lnTo>
                      <a:pt x="181" y="228"/>
                    </a:lnTo>
                    <a:lnTo>
                      <a:pt x="161" y="248"/>
                    </a:lnTo>
                    <a:lnTo>
                      <a:pt x="141" y="264"/>
                    </a:lnTo>
                    <a:lnTo>
                      <a:pt x="120" y="280"/>
                    </a:lnTo>
                    <a:lnTo>
                      <a:pt x="96" y="296"/>
                    </a:lnTo>
                    <a:lnTo>
                      <a:pt x="96" y="296"/>
                    </a:lnTo>
                    <a:lnTo>
                      <a:pt x="84" y="304"/>
                    </a:lnTo>
                    <a:lnTo>
                      <a:pt x="74" y="314"/>
                    </a:lnTo>
                    <a:lnTo>
                      <a:pt x="50" y="338"/>
                    </a:lnTo>
                    <a:lnTo>
                      <a:pt x="50" y="338"/>
                    </a:lnTo>
                    <a:lnTo>
                      <a:pt x="36" y="356"/>
                    </a:lnTo>
                    <a:lnTo>
                      <a:pt x="18" y="374"/>
                    </a:lnTo>
                    <a:lnTo>
                      <a:pt x="18" y="374"/>
                    </a:lnTo>
                    <a:lnTo>
                      <a:pt x="0" y="386"/>
                    </a:lnTo>
                    <a:lnTo>
                      <a:pt x="0" y="386"/>
                    </a:lnTo>
                    <a:lnTo>
                      <a:pt x="0" y="388"/>
                    </a:lnTo>
                    <a:lnTo>
                      <a:pt x="0" y="388"/>
                    </a:lnTo>
                    <a:lnTo>
                      <a:pt x="8" y="405"/>
                    </a:lnTo>
                    <a:lnTo>
                      <a:pt x="14" y="429"/>
                    </a:lnTo>
                    <a:lnTo>
                      <a:pt x="14" y="429"/>
                    </a:lnTo>
                    <a:lnTo>
                      <a:pt x="18" y="465"/>
                    </a:lnTo>
                    <a:lnTo>
                      <a:pt x="22" y="501"/>
                    </a:lnTo>
                    <a:lnTo>
                      <a:pt x="22" y="501"/>
                    </a:lnTo>
                    <a:lnTo>
                      <a:pt x="28" y="557"/>
                    </a:lnTo>
                    <a:lnTo>
                      <a:pt x="28" y="557"/>
                    </a:lnTo>
                    <a:lnTo>
                      <a:pt x="34" y="586"/>
                    </a:lnTo>
                    <a:lnTo>
                      <a:pt x="34" y="586"/>
                    </a:lnTo>
                    <a:lnTo>
                      <a:pt x="40" y="618"/>
                    </a:lnTo>
                    <a:lnTo>
                      <a:pt x="42" y="636"/>
                    </a:lnTo>
                    <a:lnTo>
                      <a:pt x="42" y="654"/>
                    </a:lnTo>
                    <a:lnTo>
                      <a:pt x="42" y="654"/>
                    </a:lnTo>
                    <a:lnTo>
                      <a:pt x="42" y="662"/>
                    </a:lnTo>
                    <a:lnTo>
                      <a:pt x="42" y="662"/>
                    </a:lnTo>
                    <a:lnTo>
                      <a:pt x="44" y="670"/>
                    </a:lnTo>
                    <a:lnTo>
                      <a:pt x="42" y="678"/>
                    </a:lnTo>
                    <a:lnTo>
                      <a:pt x="42" y="678"/>
                    </a:lnTo>
                    <a:lnTo>
                      <a:pt x="44" y="700"/>
                    </a:lnTo>
                    <a:lnTo>
                      <a:pt x="48" y="722"/>
                    </a:lnTo>
                    <a:lnTo>
                      <a:pt x="54" y="741"/>
                    </a:lnTo>
                    <a:lnTo>
                      <a:pt x="60" y="763"/>
                    </a:lnTo>
                    <a:lnTo>
                      <a:pt x="76" y="805"/>
                    </a:lnTo>
                    <a:lnTo>
                      <a:pt x="96" y="847"/>
                    </a:lnTo>
                    <a:lnTo>
                      <a:pt x="96" y="847"/>
                    </a:lnTo>
                    <a:lnTo>
                      <a:pt x="112" y="885"/>
                    </a:lnTo>
                    <a:lnTo>
                      <a:pt x="127" y="924"/>
                    </a:lnTo>
                    <a:lnTo>
                      <a:pt x="141" y="966"/>
                    </a:lnTo>
                    <a:lnTo>
                      <a:pt x="147" y="986"/>
                    </a:lnTo>
                    <a:lnTo>
                      <a:pt x="151" y="1008"/>
                    </a:lnTo>
                    <a:lnTo>
                      <a:pt x="151" y="1008"/>
                    </a:lnTo>
                    <a:lnTo>
                      <a:pt x="151" y="1020"/>
                    </a:lnTo>
                    <a:lnTo>
                      <a:pt x="151" y="1020"/>
                    </a:lnTo>
                    <a:lnTo>
                      <a:pt x="157" y="1024"/>
                    </a:lnTo>
                    <a:lnTo>
                      <a:pt x="165" y="1028"/>
                    </a:lnTo>
                    <a:lnTo>
                      <a:pt x="187" y="1034"/>
                    </a:lnTo>
                    <a:lnTo>
                      <a:pt x="213" y="1036"/>
                    </a:lnTo>
                    <a:lnTo>
                      <a:pt x="251" y="1038"/>
                    </a:lnTo>
                    <a:lnTo>
                      <a:pt x="251" y="1038"/>
                    </a:lnTo>
                    <a:lnTo>
                      <a:pt x="283" y="1042"/>
                    </a:lnTo>
                    <a:lnTo>
                      <a:pt x="314" y="1048"/>
                    </a:lnTo>
                    <a:lnTo>
                      <a:pt x="346" y="1056"/>
                    </a:lnTo>
                    <a:lnTo>
                      <a:pt x="376" y="1067"/>
                    </a:lnTo>
                    <a:lnTo>
                      <a:pt x="402" y="1083"/>
                    </a:lnTo>
                    <a:lnTo>
                      <a:pt x="428" y="1103"/>
                    </a:lnTo>
                    <a:lnTo>
                      <a:pt x="440" y="1115"/>
                    </a:lnTo>
                    <a:lnTo>
                      <a:pt x="452" y="1127"/>
                    </a:lnTo>
                    <a:lnTo>
                      <a:pt x="461" y="1141"/>
                    </a:lnTo>
                    <a:lnTo>
                      <a:pt x="471" y="1157"/>
                    </a:lnTo>
                    <a:lnTo>
                      <a:pt x="471" y="1157"/>
                    </a:lnTo>
                    <a:lnTo>
                      <a:pt x="479" y="1167"/>
                    </a:lnTo>
                    <a:lnTo>
                      <a:pt x="487" y="1177"/>
                    </a:lnTo>
                    <a:lnTo>
                      <a:pt x="497" y="1185"/>
                    </a:lnTo>
                    <a:lnTo>
                      <a:pt x="509" y="1191"/>
                    </a:lnTo>
                    <a:lnTo>
                      <a:pt x="509" y="1191"/>
                    </a:lnTo>
                    <a:lnTo>
                      <a:pt x="654" y="1250"/>
                    </a:lnTo>
                    <a:lnTo>
                      <a:pt x="801" y="1306"/>
                    </a:lnTo>
                    <a:lnTo>
                      <a:pt x="801" y="1306"/>
                    </a:lnTo>
                    <a:lnTo>
                      <a:pt x="807" y="1306"/>
                    </a:lnTo>
                    <a:lnTo>
                      <a:pt x="813" y="1308"/>
                    </a:lnTo>
                    <a:lnTo>
                      <a:pt x="813" y="1308"/>
                    </a:lnTo>
                    <a:lnTo>
                      <a:pt x="825" y="1306"/>
                    </a:lnTo>
                    <a:lnTo>
                      <a:pt x="837" y="1304"/>
                    </a:lnTo>
                    <a:lnTo>
                      <a:pt x="845" y="1300"/>
                    </a:lnTo>
                    <a:lnTo>
                      <a:pt x="849" y="1296"/>
                    </a:lnTo>
                    <a:lnTo>
                      <a:pt x="849" y="1296"/>
                    </a:lnTo>
                    <a:lnTo>
                      <a:pt x="853" y="1286"/>
                    </a:lnTo>
                    <a:lnTo>
                      <a:pt x="853" y="1278"/>
                    </a:lnTo>
                    <a:lnTo>
                      <a:pt x="855" y="1268"/>
                    </a:lnTo>
                    <a:lnTo>
                      <a:pt x="853" y="1260"/>
                    </a:lnTo>
                    <a:lnTo>
                      <a:pt x="849" y="1252"/>
                    </a:lnTo>
                    <a:lnTo>
                      <a:pt x="843" y="1244"/>
                    </a:lnTo>
                    <a:lnTo>
                      <a:pt x="835" y="1238"/>
                    </a:lnTo>
                    <a:lnTo>
                      <a:pt x="823" y="1234"/>
                    </a:lnTo>
                    <a:lnTo>
                      <a:pt x="823" y="1234"/>
                    </a:lnTo>
                    <a:lnTo>
                      <a:pt x="805" y="1225"/>
                    </a:lnTo>
                    <a:lnTo>
                      <a:pt x="789" y="1215"/>
                    </a:lnTo>
                    <a:lnTo>
                      <a:pt x="780" y="1201"/>
                    </a:lnTo>
                    <a:lnTo>
                      <a:pt x="770" y="1187"/>
                    </a:lnTo>
                    <a:lnTo>
                      <a:pt x="764" y="1171"/>
                    </a:lnTo>
                    <a:lnTo>
                      <a:pt x="762" y="1153"/>
                    </a:lnTo>
                    <a:lnTo>
                      <a:pt x="760" y="1135"/>
                    </a:lnTo>
                    <a:lnTo>
                      <a:pt x="762" y="1117"/>
                    </a:lnTo>
                    <a:lnTo>
                      <a:pt x="762" y="1117"/>
                    </a:lnTo>
                    <a:lnTo>
                      <a:pt x="764" y="1095"/>
                    </a:lnTo>
                    <a:lnTo>
                      <a:pt x="764" y="1073"/>
                    </a:lnTo>
                    <a:lnTo>
                      <a:pt x="764" y="1054"/>
                    </a:lnTo>
                    <a:lnTo>
                      <a:pt x="762" y="1032"/>
                    </a:lnTo>
                    <a:lnTo>
                      <a:pt x="758" y="1012"/>
                    </a:lnTo>
                    <a:lnTo>
                      <a:pt x="754" y="990"/>
                    </a:lnTo>
                    <a:lnTo>
                      <a:pt x="740" y="950"/>
                    </a:lnTo>
                    <a:lnTo>
                      <a:pt x="740" y="950"/>
                    </a:lnTo>
                    <a:lnTo>
                      <a:pt x="736" y="934"/>
                    </a:lnTo>
                    <a:lnTo>
                      <a:pt x="736" y="918"/>
                    </a:lnTo>
                    <a:lnTo>
                      <a:pt x="740" y="902"/>
                    </a:lnTo>
                    <a:lnTo>
                      <a:pt x="744" y="889"/>
                    </a:lnTo>
                    <a:lnTo>
                      <a:pt x="744" y="889"/>
                    </a:lnTo>
                    <a:lnTo>
                      <a:pt x="813" y="775"/>
                    </a:lnTo>
                    <a:lnTo>
                      <a:pt x="849" y="720"/>
                    </a:lnTo>
                    <a:lnTo>
                      <a:pt x="885" y="664"/>
                    </a:lnTo>
                    <a:lnTo>
                      <a:pt x="885" y="664"/>
                    </a:lnTo>
                    <a:lnTo>
                      <a:pt x="935" y="592"/>
                    </a:lnTo>
                    <a:lnTo>
                      <a:pt x="984" y="523"/>
                    </a:lnTo>
                    <a:lnTo>
                      <a:pt x="1090" y="380"/>
                    </a:lnTo>
                    <a:lnTo>
                      <a:pt x="1090" y="380"/>
                    </a:lnTo>
                    <a:lnTo>
                      <a:pt x="1070" y="364"/>
                    </a:lnTo>
                    <a:lnTo>
                      <a:pt x="1050" y="348"/>
                    </a:lnTo>
                    <a:lnTo>
                      <a:pt x="1030" y="334"/>
                    </a:lnTo>
                    <a:lnTo>
                      <a:pt x="1020" y="330"/>
                    </a:lnTo>
                    <a:lnTo>
                      <a:pt x="1008" y="326"/>
                    </a:lnTo>
                    <a:lnTo>
                      <a:pt x="1008" y="326"/>
                    </a:lnTo>
                    <a:lnTo>
                      <a:pt x="992" y="322"/>
                    </a:lnTo>
                    <a:lnTo>
                      <a:pt x="972" y="320"/>
                    </a:lnTo>
                    <a:lnTo>
                      <a:pt x="972" y="320"/>
                    </a:lnTo>
                    <a:lnTo>
                      <a:pt x="956" y="322"/>
                    </a:lnTo>
                    <a:lnTo>
                      <a:pt x="943" y="324"/>
                    </a:lnTo>
                    <a:lnTo>
                      <a:pt x="931" y="330"/>
                    </a:lnTo>
                    <a:lnTo>
                      <a:pt x="927" y="332"/>
                    </a:lnTo>
                    <a:lnTo>
                      <a:pt x="923" y="336"/>
                    </a:lnTo>
                    <a:lnTo>
                      <a:pt x="923" y="336"/>
                    </a:lnTo>
                    <a:lnTo>
                      <a:pt x="913" y="348"/>
                    </a:lnTo>
                    <a:lnTo>
                      <a:pt x="903" y="358"/>
                    </a:lnTo>
                    <a:lnTo>
                      <a:pt x="893" y="366"/>
                    </a:lnTo>
                    <a:lnTo>
                      <a:pt x="883" y="372"/>
                    </a:lnTo>
                    <a:lnTo>
                      <a:pt x="871" y="376"/>
                    </a:lnTo>
                    <a:lnTo>
                      <a:pt x="861" y="378"/>
                    </a:lnTo>
                    <a:lnTo>
                      <a:pt x="837" y="380"/>
                    </a:lnTo>
                    <a:lnTo>
                      <a:pt x="837" y="380"/>
                    </a:lnTo>
                    <a:lnTo>
                      <a:pt x="817" y="380"/>
                    </a:lnTo>
                    <a:lnTo>
                      <a:pt x="795" y="376"/>
                    </a:lnTo>
                    <a:lnTo>
                      <a:pt x="795" y="376"/>
                    </a:lnTo>
                    <a:lnTo>
                      <a:pt x="690" y="362"/>
                    </a:lnTo>
                    <a:lnTo>
                      <a:pt x="638" y="354"/>
                    </a:lnTo>
                    <a:lnTo>
                      <a:pt x="585" y="344"/>
                    </a:lnTo>
                    <a:lnTo>
                      <a:pt x="585" y="344"/>
                    </a:lnTo>
                    <a:lnTo>
                      <a:pt x="571" y="338"/>
                    </a:lnTo>
                    <a:lnTo>
                      <a:pt x="555" y="328"/>
                    </a:lnTo>
                    <a:lnTo>
                      <a:pt x="545" y="316"/>
                    </a:lnTo>
                    <a:lnTo>
                      <a:pt x="541" y="310"/>
                    </a:lnTo>
                    <a:lnTo>
                      <a:pt x="539" y="304"/>
                    </a:lnTo>
                    <a:lnTo>
                      <a:pt x="539" y="304"/>
                    </a:lnTo>
                    <a:lnTo>
                      <a:pt x="539" y="286"/>
                    </a:lnTo>
                    <a:lnTo>
                      <a:pt x="543" y="266"/>
                    </a:lnTo>
                    <a:lnTo>
                      <a:pt x="551" y="248"/>
                    </a:lnTo>
                    <a:lnTo>
                      <a:pt x="561" y="232"/>
                    </a:lnTo>
                    <a:lnTo>
                      <a:pt x="561" y="232"/>
                    </a:lnTo>
                    <a:lnTo>
                      <a:pt x="567" y="227"/>
                    </a:lnTo>
                    <a:lnTo>
                      <a:pt x="573" y="221"/>
                    </a:lnTo>
                    <a:lnTo>
                      <a:pt x="589" y="209"/>
                    </a:lnTo>
                    <a:lnTo>
                      <a:pt x="623" y="191"/>
                    </a:lnTo>
                    <a:lnTo>
                      <a:pt x="623" y="191"/>
                    </a:lnTo>
                    <a:lnTo>
                      <a:pt x="624" y="173"/>
                    </a:lnTo>
                    <a:lnTo>
                      <a:pt x="624" y="173"/>
                    </a:lnTo>
                    <a:lnTo>
                      <a:pt x="587" y="153"/>
                    </a:lnTo>
                    <a:lnTo>
                      <a:pt x="569" y="143"/>
                    </a:lnTo>
                    <a:lnTo>
                      <a:pt x="551" y="137"/>
                    </a:lnTo>
                    <a:lnTo>
                      <a:pt x="551" y="137"/>
                    </a:lnTo>
                    <a:lnTo>
                      <a:pt x="523" y="129"/>
                    </a:lnTo>
                    <a:lnTo>
                      <a:pt x="503" y="123"/>
                    </a:lnTo>
                    <a:lnTo>
                      <a:pt x="487" y="117"/>
                    </a:lnTo>
                    <a:lnTo>
                      <a:pt x="477" y="107"/>
                    </a:lnTo>
                    <a:lnTo>
                      <a:pt x="471" y="95"/>
                    </a:lnTo>
                    <a:lnTo>
                      <a:pt x="465" y="79"/>
                    </a:lnTo>
                    <a:lnTo>
                      <a:pt x="461" y="58"/>
                    </a:lnTo>
                    <a:lnTo>
                      <a:pt x="457" y="30"/>
                    </a:lnTo>
                    <a:lnTo>
                      <a:pt x="457" y="30"/>
                    </a:lnTo>
                    <a:lnTo>
                      <a:pt x="454" y="20"/>
                    </a:lnTo>
                    <a:lnTo>
                      <a:pt x="446" y="10"/>
                    </a:lnTo>
                    <a:lnTo>
                      <a:pt x="436" y="4"/>
                    </a:lnTo>
                    <a:lnTo>
                      <a:pt x="428" y="0"/>
                    </a:lnTo>
                    <a:lnTo>
                      <a:pt x="428" y="0"/>
                    </a:lnTo>
                    <a:lnTo>
                      <a:pt x="428" y="0"/>
                    </a:lnTo>
                    <a:lnTo>
                      <a:pt x="428" y="0"/>
                    </a:lnTo>
                    <a:lnTo>
                      <a:pt x="404" y="8"/>
                    </a:lnTo>
                    <a:lnTo>
                      <a:pt x="378" y="16"/>
                    </a:lnTo>
                    <a:lnTo>
                      <a:pt x="354" y="22"/>
                    </a:lnTo>
                    <a:lnTo>
                      <a:pt x="330" y="32"/>
                    </a:lnTo>
                    <a:lnTo>
                      <a:pt x="330" y="32"/>
                    </a:lnTo>
                    <a:lnTo>
                      <a:pt x="326" y="50"/>
                    </a:lnTo>
                    <a:lnTo>
                      <a:pt x="318" y="65"/>
                    </a:lnTo>
                    <a:lnTo>
                      <a:pt x="308" y="79"/>
                    </a:lnTo>
                    <a:lnTo>
                      <a:pt x="296" y="95"/>
                    </a:lnTo>
                    <a:lnTo>
                      <a:pt x="296" y="9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32" name="Freeform 18">
                <a:extLst>
                  <a:ext uri="{FF2B5EF4-FFF2-40B4-BE49-F238E27FC236}">
                    <a16:creationId xmlns:a16="http://schemas.microsoft.com/office/drawing/2014/main" id="{A0F56E35-7E14-4560-971E-C05FBA3A47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8194" y="3994347"/>
                <a:ext cx="926875" cy="764233"/>
              </a:xfrm>
              <a:custGeom>
                <a:avLst/>
                <a:gdLst>
                  <a:gd name="T0" fmla="*/ 111 w 1003"/>
                  <a:gd name="T1" fmla="*/ 604 h 827"/>
                  <a:gd name="T2" fmla="*/ 194 w 1003"/>
                  <a:gd name="T3" fmla="*/ 603 h 827"/>
                  <a:gd name="T4" fmla="*/ 222 w 1003"/>
                  <a:gd name="T5" fmla="*/ 603 h 827"/>
                  <a:gd name="T6" fmla="*/ 262 w 1003"/>
                  <a:gd name="T7" fmla="*/ 616 h 827"/>
                  <a:gd name="T8" fmla="*/ 278 w 1003"/>
                  <a:gd name="T9" fmla="*/ 658 h 827"/>
                  <a:gd name="T10" fmla="*/ 284 w 1003"/>
                  <a:gd name="T11" fmla="*/ 706 h 827"/>
                  <a:gd name="T12" fmla="*/ 302 w 1003"/>
                  <a:gd name="T13" fmla="*/ 777 h 827"/>
                  <a:gd name="T14" fmla="*/ 314 w 1003"/>
                  <a:gd name="T15" fmla="*/ 799 h 827"/>
                  <a:gd name="T16" fmla="*/ 337 w 1003"/>
                  <a:gd name="T17" fmla="*/ 821 h 827"/>
                  <a:gd name="T18" fmla="*/ 367 w 1003"/>
                  <a:gd name="T19" fmla="*/ 827 h 827"/>
                  <a:gd name="T20" fmla="*/ 403 w 1003"/>
                  <a:gd name="T21" fmla="*/ 821 h 827"/>
                  <a:gd name="T22" fmla="*/ 660 w 1003"/>
                  <a:gd name="T23" fmla="*/ 742 h 827"/>
                  <a:gd name="T24" fmla="*/ 681 w 1003"/>
                  <a:gd name="T25" fmla="*/ 734 h 827"/>
                  <a:gd name="T26" fmla="*/ 719 w 1003"/>
                  <a:gd name="T27" fmla="*/ 698 h 827"/>
                  <a:gd name="T28" fmla="*/ 773 w 1003"/>
                  <a:gd name="T29" fmla="*/ 644 h 827"/>
                  <a:gd name="T30" fmla="*/ 815 w 1003"/>
                  <a:gd name="T31" fmla="*/ 616 h 827"/>
                  <a:gd name="T32" fmla="*/ 888 w 1003"/>
                  <a:gd name="T33" fmla="*/ 547 h 827"/>
                  <a:gd name="T34" fmla="*/ 976 w 1003"/>
                  <a:gd name="T35" fmla="*/ 443 h 827"/>
                  <a:gd name="T36" fmla="*/ 992 w 1003"/>
                  <a:gd name="T37" fmla="*/ 420 h 827"/>
                  <a:gd name="T38" fmla="*/ 1003 w 1003"/>
                  <a:gd name="T39" fmla="*/ 380 h 827"/>
                  <a:gd name="T40" fmla="*/ 996 w 1003"/>
                  <a:gd name="T41" fmla="*/ 336 h 827"/>
                  <a:gd name="T42" fmla="*/ 982 w 1003"/>
                  <a:gd name="T43" fmla="*/ 290 h 827"/>
                  <a:gd name="T44" fmla="*/ 958 w 1003"/>
                  <a:gd name="T45" fmla="*/ 221 h 827"/>
                  <a:gd name="T46" fmla="*/ 938 w 1003"/>
                  <a:gd name="T47" fmla="*/ 197 h 827"/>
                  <a:gd name="T48" fmla="*/ 912 w 1003"/>
                  <a:gd name="T49" fmla="*/ 189 h 827"/>
                  <a:gd name="T50" fmla="*/ 890 w 1003"/>
                  <a:gd name="T51" fmla="*/ 193 h 827"/>
                  <a:gd name="T52" fmla="*/ 862 w 1003"/>
                  <a:gd name="T53" fmla="*/ 203 h 827"/>
                  <a:gd name="T54" fmla="*/ 809 w 1003"/>
                  <a:gd name="T55" fmla="*/ 221 h 827"/>
                  <a:gd name="T56" fmla="*/ 797 w 1003"/>
                  <a:gd name="T57" fmla="*/ 219 h 827"/>
                  <a:gd name="T58" fmla="*/ 652 w 1003"/>
                  <a:gd name="T59" fmla="*/ 149 h 827"/>
                  <a:gd name="T60" fmla="*/ 610 w 1003"/>
                  <a:gd name="T61" fmla="*/ 129 h 827"/>
                  <a:gd name="T62" fmla="*/ 590 w 1003"/>
                  <a:gd name="T63" fmla="*/ 127 h 827"/>
                  <a:gd name="T64" fmla="*/ 560 w 1003"/>
                  <a:gd name="T65" fmla="*/ 129 h 827"/>
                  <a:gd name="T66" fmla="*/ 506 w 1003"/>
                  <a:gd name="T67" fmla="*/ 119 h 827"/>
                  <a:gd name="T68" fmla="*/ 437 w 1003"/>
                  <a:gd name="T69" fmla="*/ 80 h 827"/>
                  <a:gd name="T70" fmla="*/ 377 w 1003"/>
                  <a:gd name="T71" fmla="*/ 22 h 827"/>
                  <a:gd name="T72" fmla="*/ 351 w 1003"/>
                  <a:gd name="T73" fmla="*/ 2 h 827"/>
                  <a:gd name="T74" fmla="*/ 339 w 1003"/>
                  <a:gd name="T75" fmla="*/ 0 h 827"/>
                  <a:gd name="T76" fmla="*/ 322 w 1003"/>
                  <a:gd name="T77" fmla="*/ 10 h 827"/>
                  <a:gd name="T78" fmla="*/ 306 w 1003"/>
                  <a:gd name="T79" fmla="*/ 30 h 827"/>
                  <a:gd name="T80" fmla="*/ 262 w 1003"/>
                  <a:gd name="T81" fmla="*/ 92 h 827"/>
                  <a:gd name="T82" fmla="*/ 216 w 1003"/>
                  <a:gd name="T83" fmla="*/ 119 h 827"/>
                  <a:gd name="T84" fmla="*/ 182 w 1003"/>
                  <a:gd name="T85" fmla="*/ 121 h 827"/>
                  <a:gd name="T86" fmla="*/ 176 w 1003"/>
                  <a:gd name="T87" fmla="*/ 119 h 827"/>
                  <a:gd name="T88" fmla="*/ 153 w 1003"/>
                  <a:gd name="T89" fmla="*/ 123 h 827"/>
                  <a:gd name="T90" fmla="*/ 131 w 1003"/>
                  <a:gd name="T91" fmla="*/ 135 h 827"/>
                  <a:gd name="T92" fmla="*/ 139 w 1003"/>
                  <a:gd name="T93" fmla="*/ 163 h 827"/>
                  <a:gd name="T94" fmla="*/ 153 w 1003"/>
                  <a:gd name="T95" fmla="*/ 209 h 827"/>
                  <a:gd name="T96" fmla="*/ 69 w 1003"/>
                  <a:gd name="T97" fmla="*/ 259 h 827"/>
                  <a:gd name="T98" fmla="*/ 41 w 1003"/>
                  <a:gd name="T99" fmla="*/ 324 h 827"/>
                  <a:gd name="T100" fmla="*/ 11 w 1003"/>
                  <a:gd name="T101" fmla="*/ 366 h 827"/>
                  <a:gd name="T102" fmla="*/ 5 w 1003"/>
                  <a:gd name="T103" fmla="*/ 416 h 827"/>
                  <a:gd name="T104" fmla="*/ 11 w 1003"/>
                  <a:gd name="T105" fmla="*/ 430 h 827"/>
                  <a:gd name="T106" fmla="*/ 33 w 1003"/>
                  <a:gd name="T107" fmla="*/ 467 h 827"/>
                  <a:gd name="T108" fmla="*/ 57 w 1003"/>
                  <a:gd name="T109" fmla="*/ 509 h 827"/>
                  <a:gd name="T110" fmla="*/ 65 w 1003"/>
                  <a:gd name="T111" fmla="*/ 523 h 827"/>
                  <a:gd name="T112" fmla="*/ 73 w 1003"/>
                  <a:gd name="T113" fmla="*/ 535 h 827"/>
                  <a:gd name="T114" fmla="*/ 73 w 1003"/>
                  <a:gd name="T115" fmla="*/ 557 h 827"/>
                  <a:gd name="T116" fmla="*/ 63 w 1003"/>
                  <a:gd name="T117" fmla="*/ 577 h 827"/>
                  <a:gd name="T118" fmla="*/ 55 w 1003"/>
                  <a:gd name="T119" fmla="*/ 583 h 827"/>
                  <a:gd name="T120" fmla="*/ 45 w 1003"/>
                  <a:gd name="T121" fmla="*/ 587 h 827"/>
                  <a:gd name="T122" fmla="*/ 57 w 1003"/>
                  <a:gd name="T123" fmla="*/ 599 h 827"/>
                  <a:gd name="T124" fmla="*/ 99 w 1003"/>
                  <a:gd name="T125" fmla="*/ 604 h 8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03" h="827">
                    <a:moveTo>
                      <a:pt x="99" y="604"/>
                    </a:moveTo>
                    <a:lnTo>
                      <a:pt x="99" y="604"/>
                    </a:lnTo>
                    <a:lnTo>
                      <a:pt x="111" y="604"/>
                    </a:lnTo>
                    <a:lnTo>
                      <a:pt x="111" y="604"/>
                    </a:lnTo>
                    <a:lnTo>
                      <a:pt x="194" y="603"/>
                    </a:lnTo>
                    <a:lnTo>
                      <a:pt x="194" y="603"/>
                    </a:lnTo>
                    <a:lnTo>
                      <a:pt x="200" y="603"/>
                    </a:lnTo>
                    <a:lnTo>
                      <a:pt x="200" y="603"/>
                    </a:lnTo>
                    <a:lnTo>
                      <a:pt x="222" y="603"/>
                    </a:lnTo>
                    <a:lnTo>
                      <a:pt x="240" y="604"/>
                    </a:lnTo>
                    <a:lnTo>
                      <a:pt x="252" y="608"/>
                    </a:lnTo>
                    <a:lnTo>
                      <a:pt x="262" y="616"/>
                    </a:lnTo>
                    <a:lnTo>
                      <a:pt x="270" y="626"/>
                    </a:lnTo>
                    <a:lnTo>
                      <a:pt x="276" y="640"/>
                    </a:lnTo>
                    <a:lnTo>
                      <a:pt x="278" y="658"/>
                    </a:lnTo>
                    <a:lnTo>
                      <a:pt x="282" y="680"/>
                    </a:lnTo>
                    <a:lnTo>
                      <a:pt x="282" y="680"/>
                    </a:lnTo>
                    <a:lnTo>
                      <a:pt x="284" y="706"/>
                    </a:lnTo>
                    <a:lnTo>
                      <a:pt x="288" y="730"/>
                    </a:lnTo>
                    <a:lnTo>
                      <a:pt x="294" y="754"/>
                    </a:lnTo>
                    <a:lnTo>
                      <a:pt x="302" y="777"/>
                    </a:lnTo>
                    <a:lnTo>
                      <a:pt x="302" y="777"/>
                    </a:lnTo>
                    <a:lnTo>
                      <a:pt x="308" y="789"/>
                    </a:lnTo>
                    <a:lnTo>
                      <a:pt x="314" y="799"/>
                    </a:lnTo>
                    <a:lnTo>
                      <a:pt x="322" y="809"/>
                    </a:lnTo>
                    <a:lnTo>
                      <a:pt x="330" y="815"/>
                    </a:lnTo>
                    <a:lnTo>
                      <a:pt x="337" y="821"/>
                    </a:lnTo>
                    <a:lnTo>
                      <a:pt x="345" y="825"/>
                    </a:lnTo>
                    <a:lnTo>
                      <a:pt x="355" y="827"/>
                    </a:lnTo>
                    <a:lnTo>
                      <a:pt x="367" y="827"/>
                    </a:lnTo>
                    <a:lnTo>
                      <a:pt x="367" y="827"/>
                    </a:lnTo>
                    <a:lnTo>
                      <a:pt x="383" y="825"/>
                    </a:lnTo>
                    <a:lnTo>
                      <a:pt x="403" y="821"/>
                    </a:lnTo>
                    <a:lnTo>
                      <a:pt x="403" y="821"/>
                    </a:lnTo>
                    <a:lnTo>
                      <a:pt x="532" y="781"/>
                    </a:lnTo>
                    <a:lnTo>
                      <a:pt x="660" y="742"/>
                    </a:lnTo>
                    <a:lnTo>
                      <a:pt x="660" y="742"/>
                    </a:lnTo>
                    <a:lnTo>
                      <a:pt x="671" y="738"/>
                    </a:lnTo>
                    <a:lnTo>
                      <a:pt x="681" y="734"/>
                    </a:lnTo>
                    <a:lnTo>
                      <a:pt x="699" y="720"/>
                    </a:lnTo>
                    <a:lnTo>
                      <a:pt x="699" y="720"/>
                    </a:lnTo>
                    <a:lnTo>
                      <a:pt x="719" y="698"/>
                    </a:lnTo>
                    <a:lnTo>
                      <a:pt x="741" y="674"/>
                    </a:lnTo>
                    <a:lnTo>
                      <a:pt x="761" y="652"/>
                    </a:lnTo>
                    <a:lnTo>
                      <a:pt x="773" y="644"/>
                    </a:lnTo>
                    <a:lnTo>
                      <a:pt x="785" y="636"/>
                    </a:lnTo>
                    <a:lnTo>
                      <a:pt x="785" y="636"/>
                    </a:lnTo>
                    <a:lnTo>
                      <a:pt x="815" y="616"/>
                    </a:lnTo>
                    <a:lnTo>
                      <a:pt x="840" y="597"/>
                    </a:lnTo>
                    <a:lnTo>
                      <a:pt x="864" y="573"/>
                    </a:lnTo>
                    <a:lnTo>
                      <a:pt x="888" y="547"/>
                    </a:lnTo>
                    <a:lnTo>
                      <a:pt x="932" y="495"/>
                    </a:lnTo>
                    <a:lnTo>
                      <a:pt x="954" y="469"/>
                    </a:lnTo>
                    <a:lnTo>
                      <a:pt x="976" y="443"/>
                    </a:lnTo>
                    <a:lnTo>
                      <a:pt x="976" y="443"/>
                    </a:lnTo>
                    <a:lnTo>
                      <a:pt x="986" y="432"/>
                    </a:lnTo>
                    <a:lnTo>
                      <a:pt x="992" y="420"/>
                    </a:lnTo>
                    <a:lnTo>
                      <a:pt x="998" y="408"/>
                    </a:lnTo>
                    <a:lnTo>
                      <a:pt x="1001" y="394"/>
                    </a:lnTo>
                    <a:lnTo>
                      <a:pt x="1003" y="380"/>
                    </a:lnTo>
                    <a:lnTo>
                      <a:pt x="1003" y="366"/>
                    </a:lnTo>
                    <a:lnTo>
                      <a:pt x="1000" y="352"/>
                    </a:lnTo>
                    <a:lnTo>
                      <a:pt x="996" y="336"/>
                    </a:lnTo>
                    <a:lnTo>
                      <a:pt x="996" y="336"/>
                    </a:lnTo>
                    <a:lnTo>
                      <a:pt x="988" y="314"/>
                    </a:lnTo>
                    <a:lnTo>
                      <a:pt x="982" y="290"/>
                    </a:lnTo>
                    <a:lnTo>
                      <a:pt x="968" y="245"/>
                    </a:lnTo>
                    <a:lnTo>
                      <a:pt x="968" y="245"/>
                    </a:lnTo>
                    <a:lnTo>
                      <a:pt x="958" y="221"/>
                    </a:lnTo>
                    <a:lnTo>
                      <a:pt x="952" y="211"/>
                    </a:lnTo>
                    <a:lnTo>
                      <a:pt x="946" y="203"/>
                    </a:lnTo>
                    <a:lnTo>
                      <a:pt x="938" y="197"/>
                    </a:lnTo>
                    <a:lnTo>
                      <a:pt x="930" y="191"/>
                    </a:lnTo>
                    <a:lnTo>
                      <a:pt x="922" y="189"/>
                    </a:lnTo>
                    <a:lnTo>
                      <a:pt x="912" y="189"/>
                    </a:lnTo>
                    <a:lnTo>
                      <a:pt x="912" y="189"/>
                    </a:lnTo>
                    <a:lnTo>
                      <a:pt x="902" y="189"/>
                    </a:lnTo>
                    <a:lnTo>
                      <a:pt x="890" y="193"/>
                    </a:lnTo>
                    <a:lnTo>
                      <a:pt x="876" y="197"/>
                    </a:lnTo>
                    <a:lnTo>
                      <a:pt x="862" y="203"/>
                    </a:lnTo>
                    <a:lnTo>
                      <a:pt x="862" y="203"/>
                    </a:lnTo>
                    <a:lnTo>
                      <a:pt x="836" y="215"/>
                    </a:lnTo>
                    <a:lnTo>
                      <a:pt x="821" y="219"/>
                    </a:lnTo>
                    <a:lnTo>
                      <a:pt x="809" y="221"/>
                    </a:lnTo>
                    <a:lnTo>
                      <a:pt x="809" y="221"/>
                    </a:lnTo>
                    <a:lnTo>
                      <a:pt x="797" y="219"/>
                    </a:lnTo>
                    <a:lnTo>
                      <a:pt x="797" y="219"/>
                    </a:lnTo>
                    <a:lnTo>
                      <a:pt x="759" y="205"/>
                    </a:lnTo>
                    <a:lnTo>
                      <a:pt x="723" y="187"/>
                    </a:lnTo>
                    <a:lnTo>
                      <a:pt x="652" y="149"/>
                    </a:lnTo>
                    <a:lnTo>
                      <a:pt x="652" y="149"/>
                    </a:lnTo>
                    <a:lnTo>
                      <a:pt x="624" y="135"/>
                    </a:lnTo>
                    <a:lnTo>
                      <a:pt x="610" y="129"/>
                    </a:lnTo>
                    <a:lnTo>
                      <a:pt x="596" y="127"/>
                    </a:lnTo>
                    <a:lnTo>
                      <a:pt x="596" y="127"/>
                    </a:lnTo>
                    <a:lnTo>
                      <a:pt x="590" y="127"/>
                    </a:lnTo>
                    <a:lnTo>
                      <a:pt x="590" y="127"/>
                    </a:lnTo>
                    <a:lnTo>
                      <a:pt x="560" y="129"/>
                    </a:lnTo>
                    <a:lnTo>
                      <a:pt x="560" y="129"/>
                    </a:lnTo>
                    <a:lnTo>
                      <a:pt x="546" y="129"/>
                    </a:lnTo>
                    <a:lnTo>
                      <a:pt x="532" y="127"/>
                    </a:lnTo>
                    <a:lnTo>
                      <a:pt x="506" y="119"/>
                    </a:lnTo>
                    <a:lnTo>
                      <a:pt x="483" y="109"/>
                    </a:lnTo>
                    <a:lnTo>
                      <a:pt x="459" y="96"/>
                    </a:lnTo>
                    <a:lnTo>
                      <a:pt x="437" y="80"/>
                    </a:lnTo>
                    <a:lnTo>
                      <a:pt x="417" y="62"/>
                    </a:lnTo>
                    <a:lnTo>
                      <a:pt x="377" y="22"/>
                    </a:lnTo>
                    <a:lnTo>
                      <a:pt x="377" y="22"/>
                    </a:lnTo>
                    <a:lnTo>
                      <a:pt x="369" y="14"/>
                    </a:lnTo>
                    <a:lnTo>
                      <a:pt x="361" y="8"/>
                    </a:lnTo>
                    <a:lnTo>
                      <a:pt x="351" y="2"/>
                    </a:lnTo>
                    <a:lnTo>
                      <a:pt x="341" y="0"/>
                    </a:lnTo>
                    <a:lnTo>
                      <a:pt x="341" y="0"/>
                    </a:lnTo>
                    <a:lnTo>
                      <a:pt x="339" y="0"/>
                    </a:lnTo>
                    <a:lnTo>
                      <a:pt x="339" y="0"/>
                    </a:lnTo>
                    <a:lnTo>
                      <a:pt x="330" y="4"/>
                    </a:lnTo>
                    <a:lnTo>
                      <a:pt x="322" y="10"/>
                    </a:lnTo>
                    <a:lnTo>
                      <a:pt x="314" y="20"/>
                    </a:lnTo>
                    <a:lnTo>
                      <a:pt x="306" y="30"/>
                    </a:lnTo>
                    <a:lnTo>
                      <a:pt x="306" y="30"/>
                    </a:lnTo>
                    <a:lnTo>
                      <a:pt x="286" y="62"/>
                    </a:lnTo>
                    <a:lnTo>
                      <a:pt x="274" y="78"/>
                    </a:lnTo>
                    <a:lnTo>
                      <a:pt x="262" y="92"/>
                    </a:lnTo>
                    <a:lnTo>
                      <a:pt x="250" y="104"/>
                    </a:lnTo>
                    <a:lnTo>
                      <a:pt x="234" y="113"/>
                    </a:lnTo>
                    <a:lnTo>
                      <a:pt x="216" y="119"/>
                    </a:lnTo>
                    <a:lnTo>
                      <a:pt x="194" y="121"/>
                    </a:lnTo>
                    <a:lnTo>
                      <a:pt x="194" y="121"/>
                    </a:lnTo>
                    <a:lnTo>
                      <a:pt x="182" y="121"/>
                    </a:lnTo>
                    <a:lnTo>
                      <a:pt x="182" y="121"/>
                    </a:lnTo>
                    <a:lnTo>
                      <a:pt x="176" y="119"/>
                    </a:lnTo>
                    <a:lnTo>
                      <a:pt x="176" y="119"/>
                    </a:lnTo>
                    <a:lnTo>
                      <a:pt x="165" y="121"/>
                    </a:lnTo>
                    <a:lnTo>
                      <a:pt x="153" y="123"/>
                    </a:lnTo>
                    <a:lnTo>
                      <a:pt x="153" y="123"/>
                    </a:lnTo>
                    <a:lnTo>
                      <a:pt x="139" y="129"/>
                    </a:lnTo>
                    <a:lnTo>
                      <a:pt x="135" y="131"/>
                    </a:lnTo>
                    <a:lnTo>
                      <a:pt x="131" y="135"/>
                    </a:lnTo>
                    <a:lnTo>
                      <a:pt x="131" y="141"/>
                    </a:lnTo>
                    <a:lnTo>
                      <a:pt x="131" y="147"/>
                    </a:lnTo>
                    <a:lnTo>
                      <a:pt x="139" y="163"/>
                    </a:lnTo>
                    <a:lnTo>
                      <a:pt x="139" y="163"/>
                    </a:lnTo>
                    <a:lnTo>
                      <a:pt x="147" y="185"/>
                    </a:lnTo>
                    <a:lnTo>
                      <a:pt x="153" y="209"/>
                    </a:lnTo>
                    <a:lnTo>
                      <a:pt x="163" y="259"/>
                    </a:lnTo>
                    <a:lnTo>
                      <a:pt x="163" y="259"/>
                    </a:lnTo>
                    <a:lnTo>
                      <a:pt x="69" y="259"/>
                    </a:lnTo>
                    <a:lnTo>
                      <a:pt x="69" y="259"/>
                    </a:lnTo>
                    <a:lnTo>
                      <a:pt x="49" y="304"/>
                    </a:lnTo>
                    <a:lnTo>
                      <a:pt x="41" y="324"/>
                    </a:lnTo>
                    <a:lnTo>
                      <a:pt x="29" y="344"/>
                    </a:lnTo>
                    <a:lnTo>
                      <a:pt x="29" y="344"/>
                    </a:lnTo>
                    <a:lnTo>
                      <a:pt x="11" y="366"/>
                    </a:lnTo>
                    <a:lnTo>
                      <a:pt x="0" y="386"/>
                    </a:lnTo>
                    <a:lnTo>
                      <a:pt x="0" y="386"/>
                    </a:lnTo>
                    <a:lnTo>
                      <a:pt x="5" y="416"/>
                    </a:lnTo>
                    <a:lnTo>
                      <a:pt x="5" y="416"/>
                    </a:lnTo>
                    <a:lnTo>
                      <a:pt x="7" y="424"/>
                    </a:lnTo>
                    <a:lnTo>
                      <a:pt x="11" y="430"/>
                    </a:lnTo>
                    <a:lnTo>
                      <a:pt x="21" y="447"/>
                    </a:lnTo>
                    <a:lnTo>
                      <a:pt x="21" y="447"/>
                    </a:lnTo>
                    <a:lnTo>
                      <a:pt x="33" y="467"/>
                    </a:lnTo>
                    <a:lnTo>
                      <a:pt x="33" y="467"/>
                    </a:lnTo>
                    <a:lnTo>
                      <a:pt x="57" y="509"/>
                    </a:lnTo>
                    <a:lnTo>
                      <a:pt x="57" y="509"/>
                    </a:lnTo>
                    <a:lnTo>
                      <a:pt x="61" y="517"/>
                    </a:lnTo>
                    <a:lnTo>
                      <a:pt x="61" y="517"/>
                    </a:lnTo>
                    <a:lnTo>
                      <a:pt x="65" y="523"/>
                    </a:lnTo>
                    <a:lnTo>
                      <a:pt x="65" y="523"/>
                    </a:lnTo>
                    <a:lnTo>
                      <a:pt x="69" y="529"/>
                    </a:lnTo>
                    <a:lnTo>
                      <a:pt x="73" y="535"/>
                    </a:lnTo>
                    <a:lnTo>
                      <a:pt x="73" y="543"/>
                    </a:lnTo>
                    <a:lnTo>
                      <a:pt x="73" y="551"/>
                    </a:lnTo>
                    <a:lnTo>
                      <a:pt x="73" y="557"/>
                    </a:lnTo>
                    <a:lnTo>
                      <a:pt x="71" y="565"/>
                    </a:lnTo>
                    <a:lnTo>
                      <a:pt x="67" y="571"/>
                    </a:lnTo>
                    <a:lnTo>
                      <a:pt x="63" y="577"/>
                    </a:lnTo>
                    <a:lnTo>
                      <a:pt x="61" y="577"/>
                    </a:lnTo>
                    <a:lnTo>
                      <a:pt x="61" y="577"/>
                    </a:lnTo>
                    <a:lnTo>
                      <a:pt x="55" y="583"/>
                    </a:lnTo>
                    <a:lnTo>
                      <a:pt x="45" y="587"/>
                    </a:lnTo>
                    <a:lnTo>
                      <a:pt x="45" y="587"/>
                    </a:lnTo>
                    <a:lnTo>
                      <a:pt x="45" y="587"/>
                    </a:lnTo>
                    <a:lnTo>
                      <a:pt x="45" y="587"/>
                    </a:lnTo>
                    <a:lnTo>
                      <a:pt x="57" y="599"/>
                    </a:lnTo>
                    <a:lnTo>
                      <a:pt x="57" y="599"/>
                    </a:lnTo>
                    <a:lnTo>
                      <a:pt x="77" y="603"/>
                    </a:lnTo>
                    <a:lnTo>
                      <a:pt x="99" y="604"/>
                    </a:lnTo>
                    <a:lnTo>
                      <a:pt x="99" y="60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33" name="Owal 132">
                <a:extLst>
                  <a:ext uri="{FF2B5EF4-FFF2-40B4-BE49-F238E27FC236}">
                    <a16:creationId xmlns:a16="http://schemas.microsoft.com/office/drawing/2014/main" id="{D40490FA-E2AF-4772-B17F-8B2815B4D68B}"/>
                  </a:ext>
                </a:extLst>
              </p:cNvPr>
              <p:cNvSpPr/>
              <p:nvPr/>
            </p:nvSpPr>
            <p:spPr>
              <a:xfrm>
                <a:off x="3830768" y="4114133"/>
                <a:ext cx="459888" cy="41677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34" name="Owal 133">
                <a:extLst>
                  <a:ext uri="{FF2B5EF4-FFF2-40B4-BE49-F238E27FC236}">
                    <a16:creationId xmlns:a16="http://schemas.microsoft.com/office/drawing/2014/main" id="{5103C52D-A983-4EF9-A087-6F2D1CC4005D}"/>
                  </a:ext>
                </a:extLst>
              </p:cNvPr>
              <p:cNvSpPr/>
              <p:nvPr/>
            </p:nvSpPr>
            <p:spPr>
              <a:xfrm>
                <a:off x="3666781" y="4376463"/>
                <a:ext cx="431774" cy="38075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35" name="Owal 134">
                <a:extLst>
                  <a:ext uri="{FF2B5EF4-FFF2-40B4-BE49-F238E27FC236}">
                    <a16:creationId xmlns:a16="http://schemas.microsoft.com/office/drawing/2014/main" id="{1419250B-393F-4086-8BD2-CE97BB5F526D}"/>
                  </a:ext>
                </a:extLst>
              </p:cNvPr>
              <p:cNvSpPr/>
              <p:nvPr/>
            </p:nvSpPr>
            <p:spPr>
              <a:xfrm>
                <a:off x="4161808" y="4367884"/>
                <a:ext cx="431774" cy="38075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204" name="Owal 203">
                <a:extLst>
                  <a:ext uri="{FF2B5EF4-FFF2-40B4-BE49-F238E27FC236}">
                    <a16:creationId xmlns:a16="http://schemas.microsoft.com/office/drawing/2014/main" id="{A6371E84-E0AF-484F-8076-97A51AEB4BA1}"/>
                  </a:ext>
                </a:extLst>
              </p:cNvPr>
              <p:cNvSpPr/>
              <p:nvPr/>
            </p:nvSpPr>
            <p:spPr>
              <a:xfrm>
                <a:off x="4384560" y="4367883"/>
                <a:ext cx="431774" cy="38075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264" name="Prostokąt: zaokrąglone rogi 263">
            <a:extLst>
              <a:ext uri="{FF2B5EF4-FFF2-40B4-BE49-F238E27FC236}">
                <a16:creationId xmlns:a16="http://schemas.microsoft.com/office/drawing/2014/main" id="{A1C977F6-2C19-4DF2-9718-C86EFEFE84C2}"/>
              </a:ext>
            </a:extLst>
          </p:cNvPr>
          <p:cNvSpPr/>
          <p:nvPr/>
        </p:nvSpPr>
        <p:spPr>
          <a:xfrm>
            <a:off x="806246" y="3283525"/>
            <a:ext cx="3624454" cy="1980429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6" name="Prostokąt 265">
            <a:extLst>
              <a:ext uri="{FF2B5EF4-FFF2-40B4-BE49-F238E27FC236}">
                <a16:creationId xmlns:a16="http://schemas.microsoft.com/office/drawing/2014/main" id="{87262DED-CFB0-4111-A938-2D6AD956F79D}"/>
              </a:ext>
            </a:extLst>
          </p:cNvPr>
          <p:cNvSpPr/>
          <p:nvPr/>
        </p:nvSpPr>
        <p:spPr>
          <a:xfrm rot="16200000">
            <a:off x="1130821" y="2417046"/>
            <a:ext cx="83119" cy="77824"/>
          </a:xfrm>
          <a:prstGeom prst="rect">
            <a:avLst/>
          </a:prstGeom>
          <a:solidFill>
            <a:srgbClr val="647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7" name="Prostokąt 266">
            <a:extLst>
              <a:ext uri="{FF2B5EF4-FFF2-40B4-BE49-F238E27FC236}">
                <a16:creationId xmlns:a16="http://schemas.microsoft.com/office/drawing/2014/main" id="{52F10BBC-561B-41FE-BDEC-45FDB8BA2BC3}"/>
              </a:ext>
            </a:extLst>
          </p:cNvPr>
          <p:cNvSpPr/>
          <p:nvPr/>
        </p:nvSpPr>
        <p:spPr>
          <a:xfrm rot="16200000">
            <a:off x="1130821" y="2675260"/>
            <a:ext cx="83119" cy="77824"/>
          </a:xfrm>
          <a:prstGeom prst="rect">
            <a:avLst/>
          </a:prstGeom>
          <a:solidFill>
            <a:srgbClr val="ABC1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8" name="Prostokąt 267">
            <a:extLst>
              <a:ext uri="{FF2B5EF4-FFF2-40B4-BE49-F238E27FC236}">
                <a16:creationId xmlns:a16="http://schemas.microsoft.com/office/drawing/2014/main" id="{EDF860E4-1505-4E7C-B8C7-A97DA63F1E03}"/>
              </a:ext>
            </a:extLst>
          </p:cNvPr>
          <p:cNvSpPr/>
          <p:nvPr/>
        </p:nvSpPr>
        <p:spPr>
          <a:xfrm rot="16200000">
            <a:off x="1130821" y="1642404"/>
            <a:ext cx="83119" cy="77824"/>
          </a:xfrm>
          <a:prstGeom prst="rect">
            <a:avLst/>
          </a:prstGeom>
          <a:solidFill>
            <a:srgbClr val="33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69" name="Prostokąt 268">
            <a:extLst>
              <a:ext uri="{FF2B5EF4-FFF2-40B4-BE49-F238E27FC236}">
                <a16:creationId xmlns:a16="http://schemas.microsoft.com/office/drawing/2014/main" id="{6350DEBC-4CAE-404C-85A6-0A793C2EAA19}"/>
              </a:ext>
            </a:extLst>
          </p:cNvPr>
          <p:cNvSpPr/>
          <p:nvPr/>
        </p:nvSpPr>
        <p:spPr>
          <a:xfrm rot="16200000">
            <a:off x="1130821" y="1900618"/>
            <a:ext cx="83119" cy="77824"/>
          </a:xfrm>
          <a:prstGeom prst="rect">
            <a:avLst/>
          </a:prstGeom>
          <a:solidFill>
            <a:srgbClr val="AE7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0" name="Prostokąt 269">
            <a:extLst>
              <a:ext uri="{FF2B5EF4-FFF2-40B4-BE49-F238E27FC236}">
                <a16:creationId xmlns:a16="http://schemas.microsoft.com/office/drawing/2014/main" id="{FCB01401-3846-4A36-AA9E-22DF8D3E086B}"/>
              </a:ext>
            </a:extLst>
          </p:cNvPr>
          <p:cNvSpPr/>
          <p:nvPr/>
        </p:nvSpPr>
        <p:spPr>
          <a:xfrm rot="16200000">
            <a:off x="1130821" y="2158832"/>
            <a:ext cx="83119" cy="77824"/>
          </a:xfrm>
          <a:prstGeom prst="rect">
            <a:avLst/>
          </a:prstGeom>
          <a:solidFill>
            <a:srgbClr val="E3A4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1" name="Prostokąt 270">
            <a:extLst>
              <a:ext uri="{FF2B5EF4-FFF2-40B4-BE49-F238E27FC236}">
                <a16:creationId xmlns:a16="http://schemas.microsoft.com/office/drawing/2014/main" id="{B4655ECB-E7DF-4772-8D3B-371FDE7E7EF5}"/>
              </a:ext>
            </a:extLst>
          </p:cNvPr>
          <p:cNvSpPr/>
          <p:nvPr/>
        </p:nvSpPr>
        <p:spPr>
          <a:xfrm rot="16200000">
            <a:off x="1130821" y="2933474"/>
            <a:ext cx="83119" cy="7782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2" name="pole tekstowe 141">
            <a:extLst>
              <a:ext uri="{FF2B5EF4-FFF2-40B4-BE49-F238E27FC236}">
                <a16:creationId xmlns:a16="http://schemas.microsoft.com/office/drawing/2014/main" id="{445AEDF1-1B6D-42D7-BC1B-6A01458070BC}"/>
              </a:ext>
            </a:extLst>
          </p:cNvPr>
          <p:cNvSpPr txBox="1"/>
          <p:nvPr/>
        </p:nvSpPr>
        <p:spPr>
          <a:xfrm>
            <a:off x="3172010" y="3616521"/>
            <a:ext cx="4365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</a:rPr>
              <a:t>15%</a:t>
            </a:r>
          </a:p>
        </p:txBody>
      </p:sp>
      <p:sp>
        <p:nvSpPr>
          <p:cNvPr id="143" name="pole tekstowe 142">
            <a:extLst>
              <a:ext uri="{FF2B5EF4-FFF2-40B4-BE49-F238E27FC236}">
                <a16:creationId xmlns:a16="http://schemas.microsoft.com/office/drawing/2014/main" id="{8001B014-7993-4F13-BA75-6CBA01D3751B}"/>
              </a:ext>
            </a:extLst>
          </p:cNvPr>
          <p:cNvSpPr txBox="1"/>
          <p:nvPr/>
        </p:nvSpPr>
        <p:spPr>
          <a:xfrm>
            <a:off x="3723264" y="4368566"/>
            <a:ext cx="4365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>
                <a:solidFill>
                  <a:schemeClr val="bg1"/>
                </a:solidFill>
              </a:rPr>
              <a:t>17%</a:t>
            </a:r>
          </a:p>
        </p:txBody>
      </p:sp>
      <p:sp>
        <p:nvSpPr>
          <p:cNvPr id="144" name="pole tekstowe 143">
            <a:extLst>
              <a:ext uri="{FF2B5EF4-FFF2-40B4-BE49-F238E27FC236}">
                <a16:creationId xmlns:a16="http://schemas.microsoft.com/office/drawing/2014/main" id="{A6D08227-12C1-4F1F-8C40-5583E987A90F}"/>
              </a:ext>
            </a:extLst>
          </p:cNvPr>
          <p:cNvSpPr txBox="1"/>
          <p:nvPr/>
        </p:nvSpPr>
        <p:spPr>
          <a:xfrm>
            <a:off x="2734124" y="3865183"/>
            <a:ext cx="4365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>
                <a:solidFill>
                  <a:schemeClr val="bg1"/>
                </a:solidFill>
              </a:rPr>
              <a:t>16%</a:t>
            </a:r>
          </a:p>
        </p:txBody>
      </p:sp>
      <p:sp>
        <p:nvSpPr>
          <p:cNvPr id="145" name="pole tekstowe 144">
            <a:extLst>
              <a:ext uri="{FF2B5EF4-FFF2-40B4-BE49-F238E27FC236}">
                <a16:creationId xmlns:a16="http://schemas.microsoft.com/office/drawing/2014/main" id="{026C8723-D107-4882-B3C1-8797947E31F2}"/>
              </a:ext>
            </a:extLst>
          </p:cNvPr>
          <p:cNvSpPr txBox="1"/>
          <p:nvPr/>
        </p:nvSpPr>
        <p:spPr>
          <a:xfrm>
            <a:off x="2858277" y="4302964"/>
            <a:ext cx="4365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10%</a:t>
            </a:r>
          </a:p>
        </p:txBody>
      </p:sp>
      <p:sp>
        <p:nvSpPr>
          <p:cNvPr id="146" name="pole tekstowe 145">
            <a:extLst>
              <a:ext uri="{FF2B5EF4-FFF2-40B4-BE49-F238E27FC236}">
                <a16:creationId xmlns:a16="http://schemas.microsoft.com/office/drawing/2014/main" id="{7205EFCE-D159-48A0-87BF-C224468E8E1B}"/>
              </a:ext>
            </a:extLst>
          </p:cNvPr>
          <p:cNvSpPr txBox="1"/>
          <p:nvPr/>
        </p:nvSpPr>
        <p:spPr>
          <a:xfrm>
            <a:off x="3419488" y="4009229"/>
            <a:ext cx="4365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20%</a:t>
            </a:r>
          </a:p>
        </p:txBody>
      </p:sp>
      <p:sp>
        <p:nvSpPr>
          <p:cNvPr id="147" name="pole tekstowe 146">
            <a:extLst>
              <a:ext uri="{FF2B5EF4-FFF2-40B4-BE49-F238E27FC236}">
                <a16:creationId xmlns:a16="http://schemas.microsoft.com/office/drawing/2014/main" id="{80F66F7D-39DF-4991-A03E-7E026EA4F9BE}"/>
              </a:ext>
            </a:extLst>
          </p:cNvPr>
          <p:cNvSpPr txBox="1"/>
          <p:nvPr/>
        </p:nvSpPr>
        <p:spPr>
          <a:xfrm>
            <a:off x="3266926" y="4529064"/>
            <a:ext cx="4365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>
                <a:solidFill>
                  <a:schemeClr val="bg1"/>
                </a:solidFill>
              </a:rPr>
              <a:t>21%</a:t>
            </a:r>
          </a:p>
        </p:txBody>
      </p:sp>
    </p:spTree>
    <p:extLst>
      <p:ext uri="{BB962C8B-B14F-4D97-AF65-F5344CB8AC3E}">
        <p14:creationId xmlns:p14="http://schemas.microsoft.com/office/powerpoint/2010/main" val="3357386914"/>
      </p:ext>
    </p:extLst>
  </p:cSld>
  <p:clrMapOvr>
    <a:masterClrMapping/>
  </p:clrMapOvr>
</p:sld>
</file>

<file path=ppt/theme/theme1.xml><?xml version="1.0" encoding="utf-8"?>
<a:theme xmlns:a="http://schemas.openxmlformats.org/drawingml/2006/main" name="Ramowe">
  <a:themeElements>
    <a:clrScheme name="Niestandardowy 9">
      <a:dk1>
        <a:srgbClr val="595959"/>
      </a:dk1>
      <a:lt1>
        <a:sysClr val="window" lastClr="FFFFFF"/>
      </a:lt1>
      <a:dk2>
        <a:srgbClr val="004B88"/>
      </a:dk2>
      <a:lt2>
        <a:srgbClr val="0094CF"/>
      </a:lt2>
      <a:accent1>
        <a:srgbClr val="635D8C"/>
      </a:accent1>
      <a:accent2>
        <a:srgbClr val="42BEBD"/>
      </a:accent2>
      <a:accent3>
        <a:srgbClr val="48AA48"/>
      </a:accent3>
      <a:accent4>
        <a:srgbClr val="A0CC1E"/>
      </a:accent4>
      <a:accent5>
        <a:srgbClr val="FFCA21"/>
      </a:accent5>
      <a:accent6>
        <a:srgbClr val="E54337"/>
      </a:accent6>
      <a:hlink>
        <a:srgbClr val="0000FF"/>
      </a:hlink>
      <a:folHlink>
        <a:srgbClr val="800080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gradFill flip="none" rotWithShape="1">
            <a:gsLst>
              <a:gs pos="70000">
                <a:schemeClr val="accent1"/>
              </a:gs>
              <a:gs pos="0">
                <a:schemeClr val="accent1">
                  <a:lumMod val="5000"/>
                  <a:lumOff val="95000"/>
                </a:schemeClr>
              </a:gs>
              <a:gs pos="30000">
                <a:schemeClr val="accent1"/>
              </a:gs>
              <a:gs pos="100000">
                <a:schemeClr val="bg1"/>
              </a:gs>
            </a:gsLst>
            <a:lin ang="0" scaled="1"/>
            <a:tileRect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 Jakościowe - uniwersalne">
  <a:themeElements>
    <a:clrScheme name="Niestandardowy 9">
      <a:dk1>
        <a:srgbClr val="595959"/>
      </a:dk1>
      <a:lt1>
        <a:sysClr val="window" lastClr="FFFFFF"/>
      </a:lt1>
      <a:dk2>
        <a:srgbClr val="004B88"/>
      </a:dk2>
      <a:lt2>
        <a:srgbClr val="0094CF"/>
      </a:lt2>
      <a:accent1>
        <a:srgbClr val="635D8C"/>
      </a:accent1>
      <a:accent2>
        <a:srgbClr val="42BEBD"/>
      </a:accent2>
      <a:accent3>
        <a:srgbClr val="48AA48"/>
      </a:accent3>
      <a:accent4>
        <a:srgbClr val="A0CC1E"/>
      </a:accent4>
      <a:accent5>
        <a:srgbClr val="FFCA21"/>
      </a:accent5>
      <a:accent6>
        <a:srgbClr val="E54337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gradFill flip="none" rotWithShape="1">
            <a:gsLst>
              <a:gs pos="70000">
                <a:schemeClr val="accent1"/>
              </a:gs>
              <a:gs pos="0">
                <a:schemeClr val="accent1">
                  <a:lumMod val="5000"/>
                  <a:lumOff val="95000"/>
                </a:schemeClr>
              </a:gs>
              <a:gs pos="30000">
                <a:schemeClr val="accent1"/>
              </a:gs>
              <a:gs pos="100000">
                <a:schemeClr val="bg1"/>
              </a:gs>
            </a:gsLst>
            <a:lin ang="0" scaled="1"/>
            <a:tileRect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Ramowe">
  <a:themeElements>
    <a:clrScheme name="Niestandardowy 9">
      <a:dk1>
        <a:srgbClr val="595959"/>
      </a:dk1>
      <a:lt1>
        <a:sysClr val="window" lastClr="FFFFFF"/>
      </a:lt1>
      <a:dk2>
        <a:srgbClr val="004B88"/>
      </a:dk2>
      <a:lt2>
        <a:srgbClr val="0094CF"/>
      </a:lt2>
      <a:accent1>
        <a:srgbClr val="635D8C"/>
      </a:accent1>
      <a:accent2>
        <a:srgbClr val="42BEBD"/>
      </a:accent2>
      <a:accent3>
        <a:srgbClr val="48AA48"/>
      </a:accent3>
      <a:accent4>
        <a:srgbClr val="A0CC1E"/>
      </a:accent4>
      <a:accent5>
        <a:srgbClr val="FFCA21"/>
      </a:accent5>
      <a:accent6>
        <a:srgbClr val="E54337"/>
      </a:accent6>
      <a:hlink>
        <a:srgbClr val="0000FF"/>
      </a:hlink>
      <a:folHlink>
        <a:srgbClr val="800080"/>
      </a:folHlink>
    </a:clrScheme>
    <a:fontScheme name="pbs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gradFill flip="none" rotWithShape="1">
            <a:gsLst>
              <a:gs pos="70000">
                <a:schemeClr val="accent1"/>
              </a:gs>
              <a:gs pos="0">
                <a:schemeClr val="accent1">
                  <a:lumMod val="5000"/>
                  <a:lumOff val="95000"/>
                </a:schemeClr>
              </a:gs>
              <a:gs pos="30000">
                <a:schemeClr val="accent1"/>
              </a:gs>
              <a:gs pos="100000">
                <a:schemeClr val="bg1"/>
              </a:gs>
            </a:gsLst>
            <a:lin ang="0" scaled="1"/>
            <a:tileRect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7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8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9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Calibri">
    <a:majorFont>
      <a:latin typeface="Calibri" panose="020F05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メイリオ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0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1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7EA39B5-C602-4694-AD07-21AD57030C60}">
  <we:reference id="f12c312d-282a-4734-8843-05915fdfef0b" version="4.3.3.0" store="EXCatalog" storeType="EXCatalog"/>
  <we:alternateReferences>
    <we:reference id="WA104178141" version="4.3.3.0" store="pl-PL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5202</Words>
  <Application>Microsoft Office PowerPoint</Application>
  <PresentationFormat>Pokaz na ekranie (4:3)</PresentationFormat>
  <Paragraphs>566</Paragraphs>
  <Slides>34</Slides>
  <Notes>22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34</vt:i4>
      </vt:variant>
    </vt:vector>
  </HeadingPairs>
  <TitlesOfParts>
    <vt:vector size="44" baseType="lpstr">
      <vt:lpstr>Arial</vt:lpstr>
      <vt:lpstr>Calibri</vt:lpstr>
      <vt:lpstr>Cambria</vt:lpstr>
      <vt:lpstr>Century Gothic</vt:lpstr>
      <vt:lpstr>Courier New</vt:lpstr>
      <vt:lpstr>Verdana</vt:lpstr>
      <vt:lpstr>Wingdings</vt:lpstr>
      <vt:lpstr>Ramowe</vt:lpstr>
      <vt:lpstr>1 Jakościowe - uniwersalne</vt:lpstr>
      <vt:lpstr>2_Ramowe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PBS Spółka z o.o.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PBS_Ministerstwo Klimatu i Środowiska_Jednotemtyczne badanie świadomości_ Parki Narodowe _Raport 2021</dc:title>
  <dc:subject>Świadomość ekologiczna Polaków</dc:subject>
  <dc:creator>katarzyna.kepka@pbs.pl</dc:creator>
  <cp:lastModifiedBy>Katarzyna Kępka</cp:lastModifiedBy>
  <cp:revision>2</cp:revision>
  <dcterms:created xsi:type="dcterms:W3CDTF">2015-05-13T09:46:36Z</dcterms:created>
  <dcterms:modified xsi:type="dcterms:W3CDTF">2021-11-26T09:56:18Z</dcterms:modified>
  <cp:category>ekologia, klimat, parki narodowe</cp:category>
</cp:coreProperties>
</file>